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67" r:id="rId3"/>
    <p:sldId id="261" r:id="rId4"/>
    <p:sldId id="262" r:id="rId5"/>
    <p:sldId id="263" r:id="rId6"/>
    <p:sldId id="264" r:id="rId7"/>
    <p:sldId id="260" r:id="rId8"/>
    <p:sldId id="270" r:id="rId9"/>
    <p:sldId id="269" r:id="rId10"/>
    <p:sldId id="268" r:id="rId11"/>
    <p:sldId id="271" r:id="rId12"/>
    <p:sldId id="265" r:id="rId13"/>
    <p:sldId id="25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105DC5-3AD3-4810-8084-FA95BCC2FC30}" v="405" dt="2019-11-05T19:10:39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nasis, A.M." userId="S::a.m.christonasis@tue.nl::c3e10b74-cec8-47ed-b1a9-52474c43e341" providerId="AD" clId="Web-{863FD296-0545-4A15-AC21-D9FBC30F9467}"/>
    <pc:docChg chg="modSld">
      <pc:chgData name="Christonasis, A.M." userId="S::a.m.christonasis@tue.nl::c3e10b74-cec8-47ed-b1a9-52474c43e341" providerId="AD" clId="Web-{863FD296-0545-4A15-AC21-D9FBC30F9467}" dt="2019-11-03T14:56:33.175" v="34" actId="20577"/>
      <pc:docMkLst>
        <pc:docMk/>
      </pc:docMkLst>
    </pc:docChg>
  </pc:docChgLst>
  <pc:docChgLst>
    <pc:chgData name="Christonasis, A.M." userId="S::a.m.christonasis@tue.nl::c3e10b74-cec8-47ed-b1a9-52474c43e341" providerId="AD" clId="Web-{BA480E76-3DDC-31C7-8678-7566E025C4C9}"/>
    <pc:docChg chg="addSld delSld modSld addMainMaster delMainMaster">
      <pc:chgData name="Christonasis, A.M." userId="S::a.m.christonasis@tue.nl::c3e10b74-cec8-47ed-b1a9-52474c43e341" providerId="AD" clId="Web-{BA480E76-3DDC-31C7-8678-7566E025C4C9}" dt="2019-11-03T15:30:30.772" v="866" actId="1076"/>
      <pc:docMkLst>
        <pc:docMk/>
      </pc:docMkLst>
      <pc:sldChg chg="addSp delSp modSp new mod setBg">
        <pc:chgData name="Christonasis, A.M." userId="S::a.m.christonasis@tue.nl::c3e10b74-cec8-47ed-b1a9-52474c43e341" providerId="AD" clId="Web-{BA480E76-3DDC-31C7-8678-7566E025C4C9}" dt="2019-11-03T15:03:07.512" v="37" actId="20577"/>
        <pc:sldMkLst>
          <pc:docMk/>
          <pc:sldMk cId="3164652729" sldId="256"/>
        </pc:sldMkLst>
        <pc:spChg chg="mod">
          <ac:chgData name="Christonasis, A.M." userId="S::a.m.christonasis@tue.nl::c3e10b74-cec8-47ed-b1a9-52474c43e341" providerId="AD" clId="Web-{BA480E76-3DDC-31C7-8678-7566E025C4C9}" dt="2019-11-03T15:03:07.512" v="37" actId="20577"/>
          <ac:spMkLst>
            <pc:docMk/>
            <pc:sldMk cId="3164652729" sldId="256"/>
            <ac:spMk id="2" creationId="{14FF9AD9-0ECE-4CAB-BC12-7DB92684643E}"/>
          </ac:spMkLst>
        </pc:spChg>
        <pc:spChg chg="mod">
          <ac:chgData name="Christonasis, A.M." userId="S::a.m.christonasis@tue.nl::c3e10b74-cec8-47ed-b1a9-52474c43e341" providerId="AD" clId="Web-{BA480E76-3DDC-31C7-8678-7566E025C4C9}" dt="2019-11-03T15:02:02.966" v="36"/>
          <ac:spMkLst>
            <pc:docMk/>
            <pc:sldMk cId="3164652729" sldId="256"/>
            <ac:spMk id="3" creationId="{34C171F6-910E-4F2B-8FD1-55C261953611}"/>
          </ac:spMkLst>
        </pc:spChg>
        <pc:spChg chg="add">
          <ac:chgData name="Christonasis, A.M." userId="S::a.m.christonasis@tue.nl::c3e10b74-cec8-47ed-b1a9-52474c43e341" providerId="AD" clId="Web-{BA480E76-3DDC-31C7-8678-7566E025C4C9}" dt="2019-11-03T15:02:02.966" v="36"/>
          <ac:spMkLst>
            <pc:docMk/>
            <pc:sldMk cId="3164652729" sldId="256"/>
            <ac:spMk id="11" creationId="{26B4480E-B7FF-4481-890E-043A69AE6FE2}"/>
          </ac:spMkLst>
        </pc:spChg>
        <pc:grpChg chg="add">
          <ac:chgData name="Christonasis, A.M." userId="S::a.m.christonasis@tue.nl::c3e10b74-cec8-47ed-b1a9-52474c43e341" providerId="AD" clId="Web-{BA480E76-3DDC-31C7-8678-7566E025C4C9}" dt="2019-11-03T15:02:02.966" v="36"/>
          <ac:grpSpMkLst>
            <pc:docMk/>
            <pc:sldMk cId="3164652729" sldId="256"/>
            <ac:grpSpMk id="13" creationId="{79394E1F-0B5F-497D-B2A6-8383A2A54834}"/>
          </ac:grpSpMkLst>
        </pc:grpChg>
        <pc:picChg chg="add del mod">
          <ac:chgData name="Christonasis, A.M." userId="S::a.m.christonasis@tue.nl::c3e10b74-cec8-47ed-b1a9-52474c43e341" providerId="AD" clId="Web-{BA480E76-3DDC-31C7-8678-7566E025C4C9}" dt="2019-11-03T15:01:26.247" v="34"/>
          <ac:picMkLst>
            <pc:docMk/>
            <pc:sldMk cId="3164652729" sldId="256"/>
            <ac:picMk id="4" creationId="{3A4AD59D-98E3-4792-AE3A-F6FA9BE12384}"/>
          </ac:picMkLst>
        </pc:picChg>
        <pc:picChg chg="add mod">
          <ac:chgData name="Christonasis, A.M." userId="S::a.m.christonasis@tue.nl::c3e10b74-cec8-47ed-b1a9-52474c43e341" providerId="AD" clId="Web-{BA480E76-3DDC-31C7-8678-7566E025C4C9}" dt="2019-11-03T15:02:02.966" v="36"/>
          <ac:picMkLst>
            <pc:docMk/>
            <pc:sldMk cId="3164652729" sldId="256"/>
            <ac:picMk id="6" creationId="{E39F5189-702F-4E78-B4F7-E2B5C6474340}"/>
          </ac:picMkLst>
        </pc:picChg>
      </pc:sldChg>
      <pc:sldChg chg="addSp delSp modSp new mod setBg setClrOvrMap">
        <pc:chgData name="Christonasis, A.M." userId="S::a.m.christonasis@tue.nl::c3e10b74-cec8-47ed-b1a9-52474c43e341" providerId="AD" clId="Web-{BA480E76-3DDC-31C7-8678-7566E025C4C9}" dt="2019-11-03T15:10:39.401" v="404"/>
        <pc:sldMkLst>
          <pc:docMk/>
          <pc:sldMk cId="4056224969" sldId="259"/>
        </pc:sldMkLst>
        <pc:spChg chg="mod">
          <ac:chgData name="Christonasis, A.M." userId="S::a.m.christonasis@tue.nl::c3e10b74-cec8-47ed-b1a9-52474c43e341" providerId="AD" clId="Web-{BA480E76-3DDC-31C7-8678-7566E025C4C9}" dt="2019-11-03T15:10:39.401" v="404"/>
          <ac:spMkLst>
            <pc:docMk/>
            <pc:sldMk cId="4056224969" sldId="259"/>
            <ac:spMk id="2" creationId="{6FDF730A-5C91-41DB-8058-553F179CDB2E}"/>
          </ac:spMkLst>
        </pc:spChg>
        <pc:spChg chg="del mod">
          <ac:chgData name="Christonasis, A.M." userId="S::a.m.christonasis@tue.nl::c3e10b74-cec8-47ed-b1a9-52474c43e341" providerId="AD" clId="Web-{BA480E76-3DDC-31C7-8678-7566E025C4C9}" dt="2019-11-03T15:10:39.401" v="404"/>
          <ac:spMkLst>
            <pc:docMk/>
            <pc:sldMk cId="4056224969" sldId="259"/>
            <ac:spMk id="3" creationId="{EB8525E7-40E5-4AA3-9290-05B2FDBCBA37}"/>
          </ac:spMkLst>
        </pc:spChg>
        <pc:spChg chg="add">
          <ac:chgData name="Christonasis, A.M." userId="S::a.m.christonasis@tue.nl::c3e10b74-cec8-47ed-b1a9-52474c43e341" providerId="AD" clId="Web-{BA480E76-3DDC-31C7-8678-7566E025C4C9}" dt="2019-11-03T15:10:39.401" v="404"/>
          <ac:spMkLst>
            <pc:docMk/>
            <pc:sldMk cId="4056224969" sldId="259"/>
            <ac:spMk id="10" creationId="{BFABBCE0-E08C-4BBE-9FD2-E2B253D4D5F2}"/>
          </ac:spMkLst>
        </pc:spChg>
        <pc:spChg chg="add">
          <ac:chgData name="Christonasis, A.M." userId="S::a.m.christonasis@tue.nl::c3e10b74-cec8-47ed-b1a9-52474c43e341" providerId="AD" clId="Web-{BA480E76-3DDC-31C7-8678-7566E025C4C9}" dt="2019-11-03T15:10:39.401" v="404"/>
          <ac:spMkLst>
            <pc:docMk/>
            <pc:sldMk cId="4056224969" sldId="259"/>
            <ac:spMk id="12" creationId="{FF426BAC-43D6-468E-B6FF-167034D5CE43}"/>
          </ac:spMkLst>
        </pc:spChg>
        <pc:spChg chg="add">
          <ac:chgData name="Christonasis, A.M." userId="S::a.m.christonasis@tue.nl::c3e10b74-cec8-47ed-b1a9-52474c43e341" providerId="AD" clId="Web-{BA480E76-3DDC-31C7-8678-7566E025C4C9}" dt="2019-11-03T15:10:39.401" v="404"/>
          <ac:spMkLst>
            <pc:docMk/>
            <pc:sldMk cId="4056224969" sldId="259"/>
            <ac:spMk id="14" creationId="{FB02D80E-5995-4C54-8387-5893C2C89473}"/>
          </ac:spMkLst>
        </pc:spChg>
        <pc:spChg chg="add">
          <ac:chgData name="Christonasis, A.M." userId="S::a.m.christonasis@tue.nl::c3e10b74-cec8-47ed-b1a9-52474c43e341" providerId="AD" clId="Web-{BA480E76-3DDC-31C7-8678-7566E025C4C9}" dt="2019-11-03T15:10:39.401" v="404"/>
          <ac:spMkLst>
            <pc:docMk/>
            <pc:sldMk cId="4056224969" sldId="259"/>
            <ac:spMk id="16" creationId="{896083C8-1401-4950-AF56-E2FAFE42D656}"/>
          </ac:spMkLst>
        </pc:spChg>
        <pc:graphicFrameChg chg="add">
          <ac:chgData name="Christonasis, A.M." userId="S::a.m.christonasis@tue.nl::c3e10b74-cec8-47ed-b1a9-52474c43e341" providerId="AD" clId="Web-{BA480E76-3DDC-31C7-8678-7566E025C4C9}" dt="2019-11-03T15:10:39.401" v="404"/>
          <ac:graphicFrameMkLst>
            <pc:docMk/>
            <pc:sldMk cId="4056224969" sldId="259"/>
            <ac:graphicFrameMk id="5" creationId="{3A5CF307-ED70-4DC5-9FB6-ACD582F53E4E}"/>
          </ac:graphicFrameMkLst>
        </pc:graphicFrameChg>
      </pc:sldChg>
      <pc:sldChg chg="addSp delSp modSp new mod setBg setClrOvrMap">
        <pc:chgData name="Christonasis, A.M." userId="S::a.m.christonasis@tue.nl::c3e10b74-cec8-47ed-b1a9-52474c43e341" providerId="AD" clId="Web-{BA480E76-3DDC-31C7-8678-7566E025C4C9}" dt="2019-11-03T15:17:00.039" v="570" actId="20577"/>
        <pc:sldMkLst>
          <pc:docMk/>
          <pc:sldMk cId="362619778" sldId="260"/>
        </pc:sldMkLst>
        <pc:spChg chg="mod">
          <ac:chgData name="Christonasis, A.M." userId="S::a.m.christonasis@tue.nl::c3e10b74-cec8-47ed-b1a9-52474c43e341" providerId="AD" clId="Web-{BA480E76-3DDC-31C7-8678-7566E025C4C9}" dt="2019-11-03T15:17:00.039" v="570" actId="20577"/>
          <ac:spMkLst>
            <pc:docMk/>
            <pc:sldMk cId="362619778" sldId="260"/>
            <ac:spMk id="2" creationId="{3BCD6512-04CE-4244-BDA0-EF30EA0DE939}"/>
          </ac:spMkLst>
        </pc:spChg>
        <pc:spChg chg="del mod">
          <ac:chgData name="Christonasis, A.M." userId="S::a.m.christonasis@tue.nl::c3e10b74-cec8-47ed-b1a9-52474c43e341" providerId="AD" clId="Web-{BA480E76-3DDC-31C7-8678-7566E025C4C9}" dt="2019-11-03T15:14:47.602" v="564"/>
          <ac:spMkLst>
            <pc:docMk/>
            <pc:sldMk cId="362619778" sldId="260"/>
            <ac:spMk id="3" creationId="{6CAECD3B-93F7-4944-98C9-D45663024278}"/>
          </ac:spMkLst>
        </pc:spChg>
        <pc:spChg chg="add">
          <ac:chgData name="Christonasis, A.M." userId="S::a.m.christonasis@tue.nl::c3e10b74-cec8-47ed-b1a9-52474c43e341" providerId="AD" clId="Web-{BA480E76-3DDC-31C7-8678-7566E025C4C9}" dt="2019-11-03T15:14:47.602" v="564"/>
          <ac:spMkLst>
            <pc:docMk/>
            <pc:sldMk cId="362619778" sldId="260"/>
            <ac:spMk id="10" creationId="{F92989FB-1024-49B7-BDF1-B3CE27D48623}"/>
          </ac:spMkLst>
        </pc:spChg>
        <pc:spChg chg="add">
          <ac:chgData name="Christonasis, A.M." userId="S::a.m.christonasis@tue.nl::c3e10b74-cec8-47ed-b1a9-52474c43e341" providerId="AD" clId="Web-{BA480E76-3DDC-31C7-8678-7566E025C4C9}" dt="2019-11-03T15:14:47.602" v="564"/>
          <ac:spMkLst>
            <pc:docMk/>
            <pc:sldMk cId="362619778" sldId="260"/>
            <ac:spMk id="12" creationId="{2987D6F4-EC95-4EF1-A8AD-4B70386CEEC7}"/>
          </ac:spMkLst>
        </pc:spChg>
        <pc:spChg chg="add">
          <ac:chgData name="Christonasis, A.M." userId="S::a.m.christonasis@tue.nl::c3e10b74-cec8-47ed-b1a9-52474c43e341" providerId="AD" clId="Web-{BA480E76-3DDC-31C7-8678-7566E025C4C9}" dt="2019-11-03T15:14:47.602" v="564"/>
          <ac:spMkLst>
            <pc:docMk/>
            <pc:sldMk cId="362619778" sldId="260"/>
            <ac:spMk id="14" creationId="{F5F792DF-9D0A-4DB6-9A9E-7312F5A7E87D}"/>
          </ac:spMkLst>
        </pc:spChg>
        <pc:spChg chg="add">
          <ac:chgData name="Christonasis, A.M." userId="S::a.m.christonasis@tue.nl::c3e10b74-cec8-47ed-b1a9-52474c43e341" providerId="AD" clId="Web-{BA480E76-3DDC-31C7-8678-7566E025C4C9}" dt="2019-11-03T15:14:47.602" v="564"/>
          <ac:spMkLst>
            <pc:docMk/>
            <pc:sldMk cId="362619778" sldId="260"/>
            <ac:spMk id="16" creationId="{7BC7EA7B-802E-41F4-8926-C4475287AA31}"/>
          </ac:spMkLst>
        </pc:spChg>
        <pc:graphicFrameChg chg="add modGraphic">
          <ac:chgData name="Christonasis, A.M." userId="S::a.m.christonasis@tue.nl::c3e10b74-cec8-47ed-b1a9-52474c43e341" providerId="AD" clId="Web-{BA480E76-3DDC-31C7-8678-7566E025C4C9}" dt="2019-11-03T15:15:19.477" v="565"/>
          <ac:graphicFrameMkLst>
            <pc:docMk/>
            <pc:sldMk cId="362619778" sldId="260"/>
            <ac:graphicFrameMk id="5" creationId="{5C562B77-B61E-4E88-B003-B5823FC5D3FE}"/>
          </ac:graphicFrameMkLst>
        </pc:graphicFrameChg>
      </pc:sldChg>
      <pc:sldChg chg="addSp delSp modSp new mod setBg setClrOvrMap">
        <pc:chgData name="Christonasis, A.M." userId="S::a.m.christonasis@tue.nl::c3e10b74-cec8-47ed-b1a9-52474c43e341" providerId="AD" clId="Web-{BA480E76-3DDC-31C7-8678-7566E025C4C9}" dt="2019-11-03T15:22:42.072" v="659" actId="1076"/>
        <pc:sldMkLst>
          <pc:docMk/>
          <pc:sldMk cId="3120895630" sldId="261"/>
        </pc:sldMkLst>
        <pc:spChg chg="mod">
          <ac:chgData name="Christonasis, A.M." userId="S::a.m.christonasis@tue.nl::c3e10b74-cec8-47ed-b1a9-52474c43e341" providerId="AD" clId="Web-{BA480E76-3DDC-31C7-8678-7566E025C4C9}" dt="2019-11-03T15:22:07.447" v="657"/>
          <ac:spMkLst>
            <pc:docMk/>
            <pc:sldMk cId="3120895630" sldId="261"/>
            <ac:spMk id="2" creationId="{B9490F79-B72B-4A04-973B-6A2B1800B5E9}"/>
          </ac:spMkLst>
        </pc:spChg>
        <pc:spChg chg="del mod">
          <ac:chgData name="Christonasis, A.M." userId="S::a.m.christonasis@tue.nl::c3e10b74-cec8-47ed-b1a9-52474c43e341" providerId="AD" clId="Web-{BA480E76-3DDC-31C7-8678-7566E025C4C9}" dt="2019-11-03T15:22:07.447" v="657"/>
          <ac:spMkLst>
            <pc:docMk/>
            <pc:sldMk cId="3120895630" sldId="261"/>
            <ac:spMk id="3" creationId="{963A0202-D66B-4E63-933A-4A45BB1F4C44}"/>
          </ac:spMkLst>
        </pc:spChg>
        <pc:spChg chg="add">
          <ac:chgData name="Christonasis, A.M." userId="S::a.m.christonasis@tue.nl::c3e10b74-cec8-47ed-b1a9-52474c43e341" providerId="AD" clId="Web-{BA480E76-3DDC-31C7-8678-7566E025C4C9}" dt="2019-11-03T15:22:07.447" v="657"/>
          <ac:spMkLst>
            <pc:docMk/>
            <pc:sldMk cId="3120895630" sldId="261"/>
            <ac:spMk id="10" creationId="{BFABBCE0-E08C-4BBE-9FD2-E2B253D4D5F2}"/>
          </ac:spMkLst>
        </pc:spChg>
        <pc:spChg chg="add">
          <ac:chgData name="Christonasis, A.M." userId="S::a.m.christonasis@tue.nl::c3e10b74-cec8-47ed-b1a9-52474c43e341" providerId="AD" clId="Web-{BA480E76-3DDC-31C7-8678-7566E025C4C9}" dt="2019-11-03T15:22:07.447" v="657"/>
          <ac:spMkLst>
            <pc:docMk/>
            <pc:sldMk cId="3120895630" sldId="261"/>
            <ac:spMk id="12" creationId="{FF426BAC-43D6-468E-B6FF-167034D5CE43}"/>
          </ac:spMkLst>
        </pc:spChg>
        <pc:spChg chg="add">
          <ac:chgData name="Christonasis, A.M." userId="S::a.m.christonasis@tue.nl::c3e10b74-cec8-47ed-b1a9-52474c43e341" providerId="AD" clId="Web-{BA480E76-3DDC-31C7-8678-7566E025C4C9}" dt="2019-11-03T15:22:07.447" v="657"/>
          <ac:spMkLst>
            <pc:docMk/>
            <pc:sldMk cId="3120895630" sldId="261"/>
            <ac:spMk id="14" creationId="{FB02D80E-5995-4C54-8387-5893C2C89473}"/>
          </ac:spMkLst>
        </pc:spChg>
        <pc:spChg chg="add">
          <ac:chgData name="Christonasis, A.M." userId="S::a.m.christonasis@tue.nl::c3e10b74-cec8-47ed-b1a9-52474c43e341" providerId="AD" clId="Web-{BA480E76-3DDC-31C7-8678-7566E025C4C9}" dt="2019-11-03T15:22:07.447" v="657"/>
          <ac:spMkLst>
            <pc:docMk/>
            <pc:sldMk cId="3120895630" sldId="261"/>
            <ac:spMk id="16" creationId="{896083C8-1401-4950-AF56-E2FAFE42D656}"/>
          </ac:spMkLst>
        </pc:spChg>
        <pc:graphicFrameChg chg="add mod">
          <ac:chgData name="Christonasis, A.M." userId="S::a.m.christonasis@tue.nl::c3e10b74-cec8-47ed-b1a9-52474c43e341" providerId="AD" clId="Web-{BA480E76-3DDC-31C7-8678-7566E025C4C9}" dt="2019-11-03T15:22:42.072" v="659" actId="1076"/>
          <ac:graphicFrameMkLst>
            <pc:docMk/>
            <pc:sldMk cId="3120895630" sldId="261"/>
            <ac:graphicFrameMk id="5" creationId="{2E17143F-C7CC-4078-9E31-5F64BBF6DF5B}"/>
          </ac:graphicFrameMkLst>
        </pc:graphicFrameChg>
      </pc:sldChg>
      <pc:sldChg chg="addSp delSp modSp new mod setBg setClrOvrMap">
        <pc:chgData name="Christonasis, A.M." userId="S::a.m.christonasis@tue.nl::c3e10b74-cec8-47ed-b1a9-52474c43e341" providerId="AD" clId="Web-{BA480E76-3DDC-31C7-8678-7566E025C4C9}" dt="2019-11-03T15:25:17.290" v="710"/>
        <pc:sldMkLst>
          <pc:docMk/>
          <pc:sldMk cId="1180886513" sldId="262"/>
        </pc:sldMkLst>
        <pc:spChg chg="mod">
          <ac:chgData name="Christonasis, A.M." userId="S::a.m.christonasis@tue.nl::c3e10b74-cec8-47ed-b1a9-52474c43e341" providerId="AD" clId="Web-{BA480E76-3DDC-31C7-8678-7566E025C4C9}" dt="2019-11-03T15:24:31.962" v="708"/>
          <ac:spMkLst>
            <pc:docMk/>
            <pc:sldMk cId="1180886513" sldId="262"/>
            <ac:spMk id="2" creationId="{4061D352-3C72-468E-9A64-1DA43802D3D2}"/>
          </ac:spMkLst>
        </pc:spChg>
        <pc:spChg chg="del mod">
          <ac:chgData name="Christonasis, A.M." userId="S::a.m.christonasis@tue.nl::c3e10b74-cec8-47ed-b1a9-52474c43e341" providerId="AD" clId="Web-{BA480E76-3DDC-31C7-8678-7566E025C4C9}" dt="2019-11-03T15:24:31.962" v="708"/>
          <ac:spMkLst>
            <pc:docMk/>
            <pc:sldMk cId="1180886513" sldId="262"/>
            <ac:spMk id="3" creationId="{E01476E9-752F-4602-BCE8-1E6EAA6AE9C9}"/>
          </ac:spMkLst>
        </pc:spChg>
        <pc:spChg chg="add">
          <ac:chgData name="Christonasis, A.M." userId="S::a.m.christonasis@tue.nl::c3e10b74-cec8-47ed-b1a9-52474c43e341" providerId="AD" clId="Web-{BA480E76-3DDC-31C7-8678-7566E025C4C9}" dt="2019-11-03T15:24:31.962" v="708"/>
          <ac:spMkLst>
            <pc:docMk/>
            <pc:sldMk cId="1180886513" sldId="262"/>
            <ac:spMk id="10" creationId="{BFABBCE0-E08C-4BBE-9FD2-E2B253D4D5F2}"/>
          </ac:spMkLst>
        </pc:spChg>
        <pc:spChg chg="add">
          <ac:chgData name="Christonasis, A.M." userId="S::a.m.christonasis@tue.nl::c3e10b74-cec8-47ed-b1a9-52474c43e341" providerId="AD" clId="Web-{BA480E76-3DDC-31C7-8678-7566E025C4C9}" dt="2019-11-03T15:24:31.962" v="708"/>
          <ac:spMkLst>
            <pc:docMk/>
            <pc:sldMk cId="1180886513" sldId="262"/>
            <ac:spMk id="12" creationId="{FF426BAC-43D6-468E-B6FF-167034D5CE43}"/>
          </ac:spMkLst>
        </pc:spChg>
        <pc:spChg chg="add">
          <ac:chgData name="Christonasis, A.M." userId="S::a.m.christonasis@tue.nl::c3e10b74-cec8-47ed-b1a9-52474c43e341" providerId="AD" clId="Web-{BA480E76-3DDC-31C7-8678-7566E025C4C9}" dt="2019-11-03T15:24:31.962" v="708"/>
          <ac:spMkLst>
            <pc:docMk/>
            <pc:sldMk cId="1180886513" sldId="262"/>
            <ac:spMk id="14" creationId="{FB02D80E-5995-4C54-8387-5893C2C89473}"/>
          </ac:spMkLst>
        </pc:spChg>
        <pc:spChg chg="add">
          <ac:chgData name="Christonasis, A.M." userId="S::a.m.christonasis@tue.nl::c3e10b74-cec8-47ed-b1a9-52474c43e341" providerId="AD" clId="Web-{BA480E76-3DDC-31C7-8678-7566E025C4C9}" dt="2019-11-03T15:24:31.962" v="708"/>
          <ac:spMkLst>
            <pc:docMk/>
            <pc:sldMk cId="1180886513" sldId="262"/>
            <ac:spMk id="16" creationId="{896083C8-1401-4950-AF56-E2FAFE42D656}"/>
          </ac:spMkLst>
        </pc:spChg>
        <pc:graphicFrameChg chg="add mod modGraphic">
          <ac:chgData name="Christonasis, A.M." userId="S::a.m.christonasis@tue.nl::c3e10b74-cec8-47ed-b1a9-52474c43e341" providerId="AD" clId="Web-{BA480E76-3DDC-31C7-8678-7566E025C4C9}" dt="2019-11-03T15:25:17.290" v="710"/>
          <ac:graphicFrameMkLst>
            <pc:docMk/>
            <pc:sldMk cId="1180886513" sldId="262"/>
            <ac:graphicFrameMk id="5" creationId="{F16730BE-E0F4-4637-84E0-C2D927A416E5}"/>
          </ac:graphicFrameMkLst>
        </pc:graphicFrameChg>
      </pc:sldChg>
      <pc:sldChg chg="addSp modSp new mod setBg setClrOvrMap">
        <pc:chgData name="Christonasis, A.M." userId="S::a.m.christonasis@tue.nl::c3e10b74-cec8-47ed-b1a9-52474c43e341" providerId="AD" clId="Web-{BA480E76-3DDC-31C7-8678-7566E025C4C9}" dt="2019-11-03T15:27:16.523" v="763" actId="20577"/>
        <pc:sldMkLst>
          <pc:docMk/>
          <pc:sldMk cId="1467262249" sldId="263"/>
        </pc:sldMkLst>
        <pc:spChg chg="mod">
          <ac:chgData name="Christonasis, A.M." userId="S::a.m.christonasis@tue.nl::c3e10b74-cec8-47ed-b1a9-52474c43e341" providerId="AD" clId="Web-{BA480E76-3DDC-31C7-8678-7566E025C4C9}" dt="2019-11-03T15:26:34.180" v="750"/>
          <ac:spMkLst>
            <pc:docMk/>
            <pc:sldMk cId="1467262249" sldId="263"/>
            <ac:spMk id="2" creationId="{498CF0DC-B729-4817-8D9D-3746632E93F1}"/>
          </ac:spMkLst>
        </pc:spChg>
        <pc:spChg chg="mod">
          <ac:chgData name="Christonasis, A.M." userId="S::a.m.christonasis@tue.nl::c3e10b74-cec8-47ed-b1a9-52474c43e341" providerId="AD" clId="Web-{BA480E76-3DDC-31C7-8678-7566E025C4C9}" dt="2019-11-03T15:27:16.523" v="763" actId="20577"/>
          <ac:spMkLst>
            <pc:docMk/>
            <pc:sldMk cId="1467262249" sldId="263"/>
            <ac:spMk id="3" creationId="{20927F85-F948-4FC0-8BC6-DC3329722120}"/>
          </ac:spMkLst>
        </pc:spChg>
        <pc:spChg chg="add">
          <ac:chgData name="Christonasis, A.M." userId="S::a.m.christonasis@tue.nl::c3e10b74-cec8-47ed-b1a9-52474c43e341" providerId="AD" clId="Web-{BA480E76-3DDC-31C7-8678-7566E025C4C9}" dt="2019-11-03T15:26:34.180" v="750"/>
          <ac:spMkLst>
            <pc:docMk/>
            <pc:sldMk cId="1467262249" sldId="263"/>
            <ac:spMk id="8" creationId="{9B6B47BF-F3D0-4678-9B20-DA45E1BCAD6C}"/>
          </ac:spMkLst>
        </pc:spChg>
        <pc:spChg chg="add">
          <ac:chgData name="Christonasis, A.M." userId="S::a.m.christonasis@tue.nl::c3e10b74-cec8-47ed-b1a9-52474c43e341" providerId="AD" clId="Web-{BA480E76-3DDC-31C7-8678-7566E025C4C9}" dt="2019-11-03T15:26:34.180" v="750"/>
          <ac:spMkLst>
            <pc:docMk/>
            <pc:sldMk cId="1467262249" sldId="263"/>
            <ac:spMk id="10" creationId="{19334917-3673-4EF2-BA7C-CC83AEEEAE37}"/>
          </ac:spMkLst>
        </pc:spChg>
        <pc:spChg chg="add">
          <ac:chgData name="Christonasis, A.M." userId="S::a.m.christonasis@tue.nl::c3e10b74-cec8-47ed-b1a9-52474c43e341" providerId="AD" clId="Web-{BA480E76-3DDC-31C7-8678-7566E025C4C9}" dt="2019-11-03T15:26:34.180" v="750"/>
          <ac:spMkLst>
            <pc:docMk/>
            <pc:sldMk cId="1467262249" sldId="263"/>
            <ac:spMk id="12" creationId="{E1589AE1-C0FC-4B66-9C0D-9EB92F40F440}"/>
          </ac:spMkLst>
        </pc:spChg>
      </pc:sldChg>
      <pc:sldChg chg="modSp new">
        <pc:chgData name="Christonasis, A.M." userId="S::a.m.christonasis@tue.nl::c3e10b74-cec8-47ed-b1a9-52474c43e341" providerId="AD" clId="Web-{BA480E76-3DDC-31C7-8678-7566E025C4C9}" dt="2019-11-03T15:30:30.772" v="866" actId="1076"/>
        <pc:sldMkLst>
          <pc:docMk/>
          <pc:sldMk cId="1229677746" sldId="264"/>
        </pc:sldMkLst>
        <pc:spChg chg="mod">
          <ac:chgData name="Christonasis, A.M." userId="S::a.m.christonasis@tue.nl::c3e10b74-cec8-47ed-b1a9-52474c43e341" providerId="AD" clId="Web-{BA480E76-3DDC-31C7-8678-7566E025C4C9}" dt="2019-11-03T15:30:18.398" v="861" actId="14100"/>
          <ac:spMkLst>
            <pc:docMk/>
            <pc:sldMk cId="1229677746" sldId="264"/>
            <ac:spMk id="2" creationId="{B07390CC-54BB-4F6F-A5E8-61F681461F8D}"/>
          </ac:spMkLst>
        </pc:spChg>
        <pc:spChg chg="mod">
          <ac:chgData name="Christonasis, A.M." userId="S::a.m.christonasis@tue.nl::c3e10b74-cec8-47ed-b1a9-52474c43e341" providerId="AD" clId="Web-{BA480E76-3DDC-31C7-8678-7566E025C4C9}" dt="2019-11-03T15:30:30.772" v="866" actId="1076"/>
          <ac:spMkLst>
            <pc:docMk/>
            <pc:sldMk cId="1229677746" sldId="264"/>
            <ac:spMk id="3" creationId="{3E97374A-3050-436B-894E-E0112C574AA8}"/>
          </ac:spMkLst>
        </pc:spChg>
      </pc:sldChg>
      <pc:sldMasterChg chg="add addSldLayout">
        <pc:chgData name="Christonasis, A.M." userId="S::a.m.christonasis@tue.nl::c3e10b74-cec8-47ed-b1a9-52474c43e341" providerId="AD" clId="Web-{BA480E76-3DDC-31C7-8678-7566E025C4C9}" dt="2019-11-03T15:00:37.420" v="0"/>
        <pc:sldMasterMkLst>
          <pc:docMk/>
          <pc:sldMasterMk cId="1034232847" sldId="2147483698"/>
        </pc:sldMasterMkLst>
        <pc:sldLayoutChg chg="add">
          <pc:chgData name="Christonasis, A.M." userId="S::a.m.christonasis@tue.nl::c3e10b74-cec8-47ed-b1a9-52474c43e341" providerId="AD" clId="Web-{BA480E76-3DDC-31C7-8678-7566E025C4C9}" dt="2019-11-03T15:00:37.420" v="0"/>
          <pc:sldLayoutMkLst>
            <pc:docMk/>
            <pc:sldMasterMk cId="1034232847" sldId="2147483698"/>
            <pc:sldLayoutMk cId="2512707017" sldId="2147483687"/>
          </pc:sldLayoutMkLst>
        </pc:sldLayoutChg>
        <pc:sldLayoutChg chg="add">
          <pc:chgData name="Christonasis, A.M." userId="S::a.m.christonasis@tue.nl::c3e10b74-cec8-47ed-b1a9-52474c43e341" providerId="AD" clId="Web-{BA480E76-3DDC-31C7-8678-7566E025C4C9}" dt="2019-11-03T15:00:37.420" v="0"/>
          <pc:sldLayoutMkLst>
            <pc:docMk/>
            <pc:sldMasterMk cId="1034232847" sldId="2147483698"/>
            <pc:sldLayoutMk cId="1637784618" sldId="2147483688"/>
          </pc:sldLayoutMkLst>
        </pc:sldLayoutChg>
        <pc:sldLayoutChg chg="add">
          <pc:chgData name="Christonasis, A.M." userId="S::a.m.christonasis@tue.nl::c3e10b74-cec8-47ed-b1a9-52474c43e341" providerId="AD" clId="Web-{BA480E76-3DDC-31C7-8678-7566E025C4C9}" dt="2019-11-03T15:00:37.420" v="0"/>
          <pc:sldLayoutMkLst>
            <pc:docMk/>
            <pc:sldMasterMk cId="1034232847" sldId="2147483698"/>
            <pc:sldLayoutMk cId="2230753819" sldId="2147483689"/>
          </pc:sldLayoutMkLst>
        </pc:sldLayoutChg>
        <pc:sldLayoutChg chg="add">
          <pc:chgData name="Christonasis, A.M." userId="S::a.m.christonasis@tue.nl::c3e10b74-cec8-47ed-b1a9-52474c43e341" providerId="AD" clId="Web-{BA480E76-3DDC-31C7-8678-7566E025C4C9}" dt="2019-11-03T15:00:37.420" v="0"/>
          <pc:sldLayoutMkLst>
            <pc:docMk/>
            <pc:sldMasterMk cId="1034232847" sldId="2147483698"/>
            <pc:sldLayoutMk cId="3491504856" sldId="2147483690"/>
          </pc:sldLayoutMkLst>
        </pc:sldLayoutChg>
        <pc:sldLayoutChg chg="add">
          <pc:chgData name="Christonasis, A.M." userId="S::a.m.christonasis@tue.nl::c3e10b74-cec8-47ed-b1a9-52474c43e341" providerId="AD" clId="Web-{BA480E76-3DDC-31C7-8678-7566E025C4C9}" dt="2019-11-03T15:00:37.420" v="0"/>
          <pc:sldLayoutMkLst>
            <pc:docMk/>
            <pc:sldMasterMk cId="1034232847" sldId="2147483698"/>
            <pc:sldLayoutMk cId="2510165978" sldId="2147483691"/>
          </pc:sldLayoutMkLst>
        </pc:sldLayoutChg>
        <pc:sldLayoutChg chg="add">
          <pc:chgData name="Christonasis, A.M." userId="S::a.m.christonasis@tue.nl::c3e10b74-cec8-47ed-b1a9-52474c43e341" providerId="AD" clId="Web-{BA480E76-3DDC-31C7-8678-7566E025C4C9}" dt="2019-11-03T15:00:37.420" v="0"/>
          <pc:sldLayoutMkLst>
            <pc:docMk/>
            <pc:sldMasterMk cId="1034232847" sldId="2147483698"/>
            <pc:sldLayoutMk cId="3478294617" sldId="2147483692"/>
          </pc:sldLayoutMkLst>
        </pc:sldLayoutChg>
        <pc:sldLayoutChg chg="add">
          <pc:chgData name="Christonasis, A.M." userId="S::a.m.christonasis@tue.nl::c3e10b74-cec8-47ed-b1a9-52474c43e341" providerId="AD" clId="Web-{BA480E76-3DDC-31C7-8678-7566E025C4C9}" dt="2019-11-03T15:00:37.420" v="0"/>
          <pc:sldLayoutMkLst>
            <pc:docMk/>
            <pc:sldMasterMk cId="1034232847" sldId="2147483698"/>
            <pc:sldLayoutMk cId="2001887397" sldId="2147483693"/>
          </pc:sldLayoutMkLst>
        </pc:sldLayoutChg>
        <pc:sldLayoutChg chg="add">
          <pc:chgData name="Christonasis, A.M." userId="S::a.m.christonasis@tue.nl::c3e10b74-cec8-47ed-b1a9-52474c43e341" providerId="AD" clId="Web-{BA480E76-3DDC-31C7-8678-7566E025C4C9}" dt="2019-11-03T15:00:37.420" v="0"/>
          <pc:sldLayoutMkLst>
            <pc:docMk/>
            <pc:sldMasterMk cId="1034232847" sldId="2147483698"/>
            <pc:sldLayoutMk cId="1626040046" sldId="2147483694"/>
          </pc:sldLayoutMkLst>
        </pc:sldLayoutChg>
        <pc:sldLayoutChg chg="add">
          <pc:chgData name="Christonasis, A.M." userId="S::a.m.christonasis@tue.nl::c3e10b74-cec8-47ed-b1a9-52474c43e341" providerId="AD" clId="Web-{BA480E76-3DDC-31C7-8678-7566E025C4C9}" dt="2019-11-03T15:00:37.420" v="0"/>
          <pc:sldLayoutMkLst>
            <pc:docMk/>
            <pc:sldMasterMk cId="1034232847" sldId="2147483698"/>
            <pc:sldLayoutMk cId="2273295500" sldId="2147483695"/>
          </pc:sldLayoutMkLst>
        </pc:sldLayoutChg>
        <pc:sldLayoutChg chg="add">
          <pc:chgData name="Christonasis, A.M." userId="S::a.m.christonasis@tue.nl::c3e10b74-cec8-47ed-b1a9-52474c43e341" providerId="AD" clId="Web-{BA480E76-3DDC-31C7-8678-7566E025C4C9}" dt="2019-11-03T15:00:37.420" v="0"/>
          <pc:sldLayoutMkLst>
            <pc:docMk/>
            <pc:sldMasterMk cId="1034232847" sldId="2147483698"/>
            <pc:sldLayoutMk cId="1041134518" sldId="2147483696"/>
          </pc:sldLayoutMkLst>
        </pc:sldLayoutChg>
        <pc:sldLayoutChg chg="add">
          <pc:chgData name="Christonasis, A.M." userId="S::a.m.christonasis@tue.nl::c3e10b74-cec8-47ed-b1a9-52474c43e341" providerId="AD" clId="Web-{BA480E76-3DDC-31C7-8678-7566E025C4C9}" dt="2019-11-03T15:00:37.420" v="0"/>
          <pc:sldLayoutMkLst>
            <pc:docMk/>
            <pc:sldMasterMk cId="1034232847" sldId="2147483698"/>
            <pc:sldLayoutMk cId="1466725241" sldId="2147483697"/>
          </pc:sldLayoutMkLst>
        </pc:sldLayoutChg>
      </pc:sldMasterChg>
    </pc:docChg>
  </pc:docChgLst>
  <pc:docChgLst>
    <pc:chgData name="Christonasis, A.M." userId="c3e10b74-cec8-47ed-b1a9-52474c43e341" providerId="ADAL" clId="{C1105DC5-3AD3-4810-8084-FA95BCC2FC30}"/>
    <pc:docChg chg="undo custSel mod addSld delSld modSld sldOrd">
      <pc:chgData name="Christonasis, A.M." userId="c3e10b74-cec8-47ed-b1a9-52474c43e341" providerId="ADAL" clId="{C1105DC5-3AD3-4810-8084-FA95BCC2FC30}" dt="2019-11-05T19:11:04.229" v="716" actId="1076"/>
      <pc:docMkLst>
        <pc:docMk/>
      </pc:docMkLst>
      <pc:sldChg chg="modSp">
        <pc:chgData name="Christonasis, A.M." userId="c3e10b74-cec8-47ed-b1a9-52474c43e341" providerId="ADAL" clId="{C1105DC5-3AD3-4810-8084-FA95BCC2FC30}" dt="2019-11-05T19:04:50.832" v="557" actId="20577"/>
        <pc:sldMkLst>
          <pc:docMk/>
          <pc:sldMk cId="4056224969" sldId="259"/>
        </pc:sldMkLst>
        <pc:graphicFrameChg chg="mod">
          <ac:chgData name="Christonasis, A.M." userId="c3e10b74-cec8-47ed-b1a9-52474c43e341" providerId="ADAL" clId="{C1105DC5-3AD3-4810-8084-FA95BCC2FC30}" dt="2019-11-05T19:04:50.832" v="557" actId="20577"/>
          <ac:graphicFrameMkLst>
            <pc:docMk/>
            <pc:sldMk cId="4056224969" sldId="259"/>
            <ac:graphicFrameMk id="5" creationId="{3A5CF307-ED70-4DC5-9FB6-ACD582F53E4E}"/>
          </ac:graphicFrameMkLst>
        </pc:graphicFrameChg>
      </pc:sldChg>
      <pc:sldChg chg="modSp">
        <pc:chgData name="Christonasis, A.M." userId="c3e10b74-cec8-47ed-b1a9-52474c43e341" providerId="ADAL" clId="{C1105DC5-3AD3-4810-8084-FA95BCC2FC30}" dt="2019-11-05T18:40:26.252" v="166" actId="1076"/>
        <pc:sldMkLst>
          <pc:docMk/>
          <pc:sldMk cId="362619778" sldId="260"/>
        </pc:sldMkLst>
        <pc:spChg chg="mod">
          <ac:chgData name="Christonasis, A.M." userId="c3e10b74-cec8-47ed-b1a9-52474c43e341" providerId="ADAL" clId="{C1105DC5-3AD3-4810-8084-FA95BCC2FC30}" dt="2019-11-05T18:40:26.252" v="166" actId="1076"/>
          <ac:spMkLst>
            <pc:docMk/>
            <pc:sldMk cId="362619778" sldId="260"/>
            <ac:spMk id="2" creationId="{3BCD6512-04CE-4244-BDA0-EF30EA0DE939}"/>
          </ac:spMkLst>
        </pc:spChg>
      </pc:sldChg>
      <pc:sldChg chg="modSp">
        <pc:chgData name="Christonasis, A.M." userId="c3e10b74-cec8-47ed-b1a9-52474c43e341" providerId="ADAL" clId="{C1105DC5-3AD3-4810-8084-FA95BCC2FC30}" dt="2019-11-05T18:27:21.042" v="4" actId="255"/>
        <pc:sldMkLst>
          <pc:docMk/>
          <pc:sldMk cId="3120895630" sldId="261"/>
        </pc:sldMkLst>
        <pc:graphicFrameChg chg="mod">
          <ac:chgData name="Christonasis, A.M." userId="c3e10b74-cec8-47ed-b1a9-52474c43e341" providerId="ADAL" clId="{C1105DC5-3AD3-4810-8084-FA95BCC2FC30}" dt="2019-11-05T18:27:21.042" v="4" actId="255"/>
          <ac:graphicFrameMkLst>
            <pc:docMk/>
            <pc:sldMk cId="3120895630" sldId="261"/>
            <ac:graphicFrameMk id="5" creationId="{2E17143F-C7CC-4078-9E31-5F64BBF6DF5B}"/>
          </ac:graphicFrameMkLst>
        </pc:graphicFrameChg>
      </pc:sldChg>
      <pc:sldChg chg="modSp">
        <pc:chgData name="Christonasis, A.M." userId="c3e10b74-cec8-47ed-b1a9-52474c43e341" providerId="ADAL" clId="{C1105DC5-3AD3-4810-8084-FA95BCC2FC30}" dt="2019-11-05T18:29:08.950" v="12" actId="255"/>
        <pc:sldMkLst>
          <pc:docMk/>
          <pc:sldMk cId="1180886513" sldId="262"/>
        </pc:sldMkLst>
        <pc:spChg chg="mod">
          <ac:chgData name="Christonasis, A.M." userId="c3e10b74-cec8-47ed-b1a9-52474c43e341" providerId="ADAL" clId="{C1105DC5-3AD3-4810-8084-FA95BCC2FC30}" dt="2019-11-05T18:28:33.950" v="5" actId="255"/>
          <ac:spMkLst>
            <pc:docMk/>
            <pc:sldMk cId="1180886513" sldId="262"/>
            <ac:spMk id="10" creationId="{BFABBCE0-E08C-4BBE-9FD2-E2B253D4D5F2}"/>
          </ac:spMkLst>
        </pc:spChg>
        <pc:spChg chg="mod">
          <ac:chgData name="Christonasis, A.M." userId="c3e10b74-cec8-47ed-b1a9-52474c43e341" providerId="ADAL" clId="{C1105DC5-3AD3-4810-8084-FA95BCC2FC30}" dt="2019-11-05T18:28:33.950" v="5" actId="255"/>
          <ac:spMkLst>
            <pc:docMk/>
            <pc:sldMk cId="1180886513" sldId="262"/>
            <ac:spMk id="12" creationId="{FF426BAC-43D6-468E-B6FF-167034D5CE43}"/>
          </ac:spMkLst>
        </pc:spChg>
        <pc:spChg chg="mod">
          <ac:chgData name="Christonasis, A.M." userId="c3e10b74-cec8-47ed-b1a9-52474c43e341" providerId="ADAL" clId="{C1105DC5-3AD3-4810-8084-FA95BCC2FC30}" dt="2019-11-05T18:28:33.950" v="5" actId="255"/>
          <ac:spMkLst>
            <pc:docMk/>
            <pc:sldMk cId="1180886513" sldId="262"/>
            <ac:spMk id="14" creationId="{FB02D80E-5995-4C54-8387-5893C2C89473}"/>
          </ac:spMkLst>
        </pc:spChg>
        <pc:spChg chg="mod">
          <ac:chgData name="Christonasis, A.M." userId="c3e10b74-cec8-47ed-b1a9-52474c43e341" providerId="ADAL" clId="{C1105DC5-3AD3-4810-8084-FA95BCC2FC30}" dt="2019-11-05T18:28:33.950" v="5" actId="255"/>
          <ac:spMkLst>
            <pc:docMk/>
            <pc:sldMk cId="1180886513" sldId="262"/>
            <ac:spMk id="16" creationId="{896083C8-1401-4950-AF56-E2FAFE42D656}"/>
          </ac:spMkLst>
        </pc:spChg>
        <pc:graphicFrameChg chg="mod">
          <ac:chgData name="Christonasis, A.M." userId="c3e10b74-cec8-47ed-b1a9-52474c43e341" providerId="ADAL" clId="{C1105DC5-3AD3-4810-8084-FA95BCC2FC30}" dt="2019-11-05T18:29:08.950" v="12" actId="255"/>
          <ac:graphicFrameMkLst>
            <pc:docMk/>
            <pc:sldMk cId="1180886513" sldId="262"/>
            <ac:graphicFrameMk id="5" creationId="{F16730BE-E0F4-4637-84E0-C2D927A416E5}"/>
          </ac:graphicFrameMkLst>
        </pc:graphicFrameChg>
      </pc:sldChg>
      <pc:sldChg chg="modSp">
        <pc:chgData name="Christonasis, A.M." userId="c3e10b74-cec8-47ed-b1a9-52474c43e341" providerId="ADAL" clId="{C1105DC5-3AD3-4810-8084-FA95BCC2FC30}" dt="2019-11-05T18:31:03.669" v="22" actId="108"/>
        <pc:sldMkLst>
          <pc:docMk/>
          <pc:sldMk cId="1467262249" sldId="263"/>
        </pc:sldMkLst>
        <pc:spChg chg="mod">
          <ac:chgData name="Christonasis, A.M." userId="c3e10b74-cec8-47ed-b1a9-52474c43e341" providerId="ADAL" clId="{C1105DC5-3AD3-4810-8084-FA95BCC2FC30}" dt="2019-11-05T18:31:03.669" v="22" actId="108"/>
          <ac:spMkLst>
            <pc:docMk/>
            <pc:sldMk cId="1467262249" sldId="263"/>
            <ac:spMk id="3" creationId="{20927F85-F948-4FC0-8BC6-DC3329722120}"/>
          </ac:spMkLst>
        </pc:spChg>
      </pc:sldChg>
      <pc:sldChg chg="modSp modAnim">
        <pc:chgData name="Christonasis, A.M." userId="c3e10b74-cec8-47ed-b1a9-52474c43e341" providerId="ADAL" clId="{C1105DC5-3AD3-4810-8084-FA95BCC2FC30}" dt="2019-11-05T18:35:34.698" v="119" actId="114"/>
        <pc:sldMkLst>
          <pc:docMk/>
          <pc:sldMk cId="1229677746" sldId="264"/>
        </pc:sldMkLst>
        <pc:spChg chg="mod">
          <ac:chgData name="Christonasis, A.M." userId="c3e10b74-cec8-47ed-b1a9-52474c43e341" providerId="ADAL" clId="{C1105DC5-3AD3-4810-8084-FA95BCC2FC30}" dt="2019-11-05T18:35:34.698" v="119" actId="114"/>
          <ac:spMkLst>
            <pc:docMk/>
            <pc:sldMk cId="1229677746" sldId="264"/>
            <ac:spMk id="3" creationId="{3E97374A-3050-436B-894E-E0112C574AA8}"/>
          </ac:spMkLst>
        </pc:spChg>
      </pc:sldChg>
      <pc:sldChg chg="modSp modAnim">
        <pc:chgData name="Christonasis, A.M." userId="c3e10b74-cec8-47ed-b1a9-52474c43e341" providerId="ADAL" clId="{C1105DC5-3AD3-4810-8084-FA95BCC2FC30}" dt="2019-11-05T19:02:01.098" v="497" actId="20577"/>
        <pc:sldMkLst>
          <pc:docMk/>
          <pc:sldMk cId="1792188366" sldId="265"/>
        </pc:sldMkLst>
        <pc:graphicFrameChg chg="mod">
          <ac:chgData name="Christonasis, A.M." userId="c3e10b74-cec8-47ed-b1a9-52474c43e341" providerId="ADAL" clId="{C1105DC5-3AD3-4810-8084-FA95BCC2FC30}" dt="2019-11-05T19:02:01.098" v="497" actId="20577"/>
          <ac:graphicFrameMkLst>
            <pc:docMk/>
            <pc:sldMk cId="1792188366" sldId="265"/>
            <ac:graphicFrameMk id="12" creationId="{A3B95C21-A081-47E4-B3F6-F0088CD31274}"/>
          </ac:graphicFrameMkLst>
        </pc:graphicFrameChg>
      </pc:sldChg>
      <pc:sldChg chg="del">
        <pc:chgData name="Christonasis, A.M." userId="c3e10b74-cec8-47ed-b1a9-52474c43e341" providerId="ADAL" clId="{C1105DC5-3AD3-4810-8084-FA95BCC2FC30}" dt="2019-11-05T19:05:30.100" v="602" actId="2696"/>
        <pc:sldMkLst>
          <pc:docMk/>
          <pc:sldMk cId="4058448474" sldId="266"/>
        </pc:sldMkLst>
      </pc:sldChg>
      <pc:sldChg chg="modSp">
        <pc:chgData name="Christonasis, A.M." userId="c3e10b74-cec8-47ed-b1a9-52474c43e341" providerId="ADAL" clId="{C1105DC5-3AD3-4810-8084-FA95BCC2FC30}" dt="2019-11-05T18:57:07.456" v="246" actId="20577"/>
        <pc:sldMkLst>
          <pc:docMk/>
          <pc:sldMk cId="2841325451" sldId="268"/>
        </pc:sldMkLst>
        <pc:graphicFrameChg chg="mod">
          <ac:chgData name="Christonasis, A.M." userId="c3e10b74-cec8-47ed-b1a9-52474c43e341" providerId="ADAL" clId="{C1105DC5-3AD3-4810-8084-FA95BCC2FC30}" dt="2019-11-05T18:57:07.456" v="246" actId="20577"/>
          <ac:graphicFrameMkLst>
            <pc:docMk/>
            <pc:sldMk cId="2841325451" sldId="268"/>
            <ac:graphicFrameMk id="5" creationId="{83C87BF3-ACB9-4DD2-BFD3-18068CD7C892}"/>
          </ac:graphicFrameMkLst>
        </pc:graphicFrameChg>
      </pc:sldChg>
      <pc:sldChg chg="addSp delSp modSp add mod setBg setClrOvrMap">
        <pc:chgData name="Christonasis, A.M." userId="c3e10b74-cec8-47ed-b1a9-52474c43e341" providerId="ADAL" clId="{C1105DC5-3AD3-4810-8084-FA95BCC2FC30}" dt="2019-11-05T18:40:44.845" v="210" actId="20577"/>
        <pc:sldMkLst>
          <pc:docMk/>
          <pc:sldMk cId="340373963" sldId="269"/>
        </pc:sldMkLst>
        <pc:spChg chg="del">
          <ac:chgData name="Christonasis, A.M." userId="c3e10b74-cec8-47ed-b1a9-52474c43e341" providerId="ADAL" clId="{C1105DC5-3AD3-4810-8084-FA95BCC2FC30}" dt="2019-11-05T18:39:33.292" v="122" actId="478"/>
          <ac:spMkLst>
            <pc:docMk/>
            <pc:sldMk cId="340373963" sldId="269"/>
            <ac:spMk id="2" creationId="{61AEE186-5A2D-4E6A-BDC1-960F47B949CC}"/>
          </ac:spMkLst>
        </pc:spChg>
        <pc:spChg chg="del mod">
          <ac:chgData name="Christonasis, A.M." userId="c3e10b74-cec8-47ed-b1a9-52474c43e341" providerId="ADAL" clId="{C1105DC5-3AD3-4810-8084-FA95BCC2FC30}" dt="2019-11-05T18:40:15.857" v="164" actId="26606"/>
          <ac:spMkLst>
            <pc:docMk/>
            <pc:sldMk cId="340373963" sldId="269"/>
            <ac:spMk id="3" creationId="{E11F5F75-D600-407F-AA5B-8DD9C5F7508D}"/>
          </ac:spMkLst>
        </pc:spChg>
        <pc:spChg chg="add mod">
          <ac:chgData name="Christonasis, A.M." userId="c3e10b74-cec8-47ed-b1a9-52474c43e341" providerId="ADAL" clId="{C1105DC5-3AD3-4810-8084-FA95BCC2FC30}" dt="2019-11-05T18:40:44.845" v="210" actId="20577"/>
          <ac:spMkLst>
            <pc:docMk/>
            <pc:sldMk cId="340373963" sldId="269"/>
            <ac:spMk id="9" creationId="{06F751BB-748D-4BD1-8CCE-15F6BE5EFA70}"/>
          </ac:spMkLst>
        </pc:spChg>
        <pc:spChg chg="add">
          <ac:chgData name="Christonasis, A.M." userId="c3e10b74-cec8-47ed-b1a9-52474c43e341" providerId="ADAL" clId="{C1105DC5-3AD3-4810-8084-FA95BCC2FC30}" dt="2019-11-05T18:40:15.857" v="164" actId="26606"/>
          <ac:spMkLst>
            <pc:docMk/>
            <pc:sldMk cId="340373963" sldId="269"/>
            <ac:spMk id="10" creationId="{BFABBCE0-E08C-4BBE-9FD2-E2B253D4D5F2}"/>
          </ac:spMkLst>
        </pc:spChg>
        <pc:spChg chg="add">
          <ac:chgData name="Christonasis, A.M." userId="c3e10b74-cec8-47ed-b1a9-52474c43e341" providerId="ADAL" clId="{C1105DC5-3AD3-4810-8084-FA95BCC2FC30}" dt="2019-11-05T18:40:15.857" v="164" actId="26606"/>
          <ac:spMkLst>
            <pc:docMk/>
            <pc:sldMk cId="340373963" sldId="269"/>
            <ac:spMk id="12" creationId="{FF426BAC-43D6-468E-B6FF-167034D5CE43}"/>
          </ac:spMkLst>
        </pc:spChg>
        <pc:spChg chg="add">
          <ac:chgData name="Christonasis, A.M." userId="c3e10b74-cec8-47ed-b1a9-52474c43e341" providerId="ADAL" clId="{C1105DC5-3AD3-4810-8084-FA95BCC2FC30}" dt="2019-11-05T18:40:15.857" v="164" actId="26606"/>
          <ac:spMkLst>
            <pc:docMk/>
            <pc:sldMk cId="340373963" sldId="269"/>
            <ac:spMk id="14" creationId="{FB02D80E-5995-4C54-8387-5893C2C89473}"/>
          </ac:spMkLst>
        </pc:spChg>
        <pc:spChg chg="add">
          <ac:chgData name="Christonasis, A.M." userId="c3e10b74-cec8-47ed-b1a9-52474c43e341" providerId="ADAL" clId="{C1105DC5-3AD3-4810-8084-FA95BCC2FC30}" dt="2019-11-05T18:40:15.857" v="164" actId="26606"/>
          <ac:spMkLst>
            <pc:docMk/>
            <pc:sldMk cId="340373963" sldId="269"/>
            <ac:spMk id="16" creationId="{896083C8-1401-4950-AF56-E2FAFE42D656}"/>
          </ac:spMkLst>
        </pc:spChg>
        <pc:graphicFrameChg chg="add">
          <ac:chgData name="Christonasis, A.M." userId="c3e10b74-cec8-47ed-b1a9-52474c43e341" providerId="ADAL" clId="{C1105DC5-3AD3-4810-8084-FA95BCC2FC30}" dt="2019-11-05T18:40:15.857" v="164" actId="26606"/>
          <ac:graphicFrameMkLst>
            <pc:docMk/>
            <pc:sldMk cId="340373963" sldId="269"/>
            <ac:graphicFrameMk id="5" creationId="{A498371E-2D3B-4E2C-A05C-E9EF7C14CD0F}"/>
          </ac:graphicFrameMkLst>
        </pc:graphicFrameChg>
      </pc:sldChg>
      <pc:sldChg chg="addSp modSp add">
        <pc:chgData name="Christonasis, A.M." userId="c3e10b74-cec8-47ed-b1a9-52474c43e341" providerId="ADAL" clId="{C1105DC5-3AD3-4810-8084-FA95BCC2FC30}" dt="2019-11-05T18:47:46.984" v="242" actId="14100"/>
        <pc:sldMkLst>
          <pc:docMk/>
          <pc:sldMk cId="2397554687" sldId="270"/>
        </pc:sldMkLst>
        <pc:spChg chg="mod">
          <ac:chgData name="Christonasis, A.M." userId="c3e10b74-cec8-47ed-b1a9-52474c43e341" providerId="ADAL" clId="{C1105DC5-3AD3-4810-8084-FA95BCC2FC30}" dt="2019-11-05T18:47:43.041" v="241" actId="1076"/>
          <ac:spMkLst>
            <pc:docMk/>
            <pc:sldMk cId="2397554687" sldId="270"/>
            <ac:spMk id="2" creationId="{31F3F5E8-DF89-47C9-9036-BB33268BCB73}"/>
          </ac:spMkLst>
        </pc:spChg>
        <pc:picChg chg="add mod">
          <ac:chgData name="Christonasis, A.M." userId="c3e10b74-cec8-47ed-b1a9-52474c43e341" providerId="ADAL" clId="{C1105DC5-3AD3-4810-8084-FA95BCC2FC30}" dt="2019-11-05T18:47:46.984" v="242" actId="14100"/>
          <ac:picMkLst>
            <pc:docMk/>
            <pc:sldMk cId="2397554687" sldId="270"/>
            <ac:picMk id="4" creationId="{CE2D9365-F8F8-4253-80BD-C7A2D25826DD}"/>
          </ac:picMkLst>
        </pc:picChg>
      </pc:sldChg>
      <pc:sldChg chg="addSp delSp modSp add mod ord setBg">
        <pc:chgData name="Christonasis, A.M." userId="c3e10b74-cec8-47ed-b1a9-52474c43e341" providerId="ADAL" clId="{C1105DC5-3AD3-4810-8084-FA95BCC2FC30}" dt="2019-11-05T19:06:22.042" v="607"/>
        <pc:sldMkLst>
          <pc:docMk/>
          <pc:sldMk cId="1931154450" sldId="271"/>
        </pc:sldMkLst>
        <pc:spChg chg="mod">
          <ac:chgData name="Christonasis, A.M." userId="c3e10b74-cec8-47ed-b1a9-52474c43e341" providerId="ADAL" clId="{C1105DC5-3AD3-4810-8084-FA95BCC2FC30}" dt="2019-11-05T19:05:53.992" v="606" actId="26606"/>
          <ac:spMkLst>
            <pc:docMk/>
            <pc:sldMk cId="1931154450" sldId="271"/>
            <ac:spMk id="2" creationId="{8BAC8FB3-1382-4F31-9F79-4609C1AD861C}"/>
          </ac:spMkLst>
        </pc:spChg>
        <pc:spChg chg="del mod">
          <ac:chgData name="Christonasis, A.M." userId="c3e10b74-cec8-47ed-b1a9-52474c43e341" providerId="ADAL" clId="{C1105DC5-3AD3-4810-8084-FA95BCC2FC30}" dt="2019-11-05T19:05:53.992" v="606" actId="26606"/>
          <ac:spMkLst>
            <pc:docMk/>
            <pc:sldMk cId="1931154450" sldId="271"/>
            <ac:spMk id="3" creationId="{03CD87B5-9C64-4841-8159-74FC34D047AB}"/>
          </ac:spMkLst>
        </pc:spChg>
        <pc:graphicFrameChg chg="add">
          <ac:chgData name="Christonasis, A.M." userId="c3e10b74-cec8-47ed-b1a9-52474c43e341" providerId="ADAL" clId="{C1105DC5-3AD3-4810-8084-FA95BCC2FC30}" dt="2019-11-05T19:05:53.992" v="606" actId="26606"/>
          <ac:graphicFrameMkLst>
            <pc:docMk/>
            <pc:sldMk cId="1931154450" sldId="271"/>
            <ac:graphicFrameMk id="5" creationId="{2AD37B42-8A3B-49AA-BB11-253C248E2359}"/>
          </ac:graphicFrameMkLst>
        </pc:graphicFrameChg>
      </pc:sldChg>
      <pc:sldChg chg="addSp delSp modSp add mod setBg setClrOvrMap">
        <pc:chgData name="Christonasis, A.M." userId="c3e10b74-cec8-47ed-b1a9-52474c43e341" providerId="ADAL" clId="{C1105DC5-3AD3-4810-8084-FA95BCC2FC30}" dt="2019-11-05T19:11:04.229" v="716" actId="1076"/>
        <pc:sldMkLst>
          <pc:docMk/>
          <pc:sldMk cId="654958394" sldId="272"/>
        </pc:sldMkLst>
        <pc:spChg chg="del mod">
          <ac:chgData name="Christonasis, A.M." userId="c3e10b74-cec8-47ed-b1a9-52474c43e341" providerId="ADAL" clId="{C1105DC5-3AD3-4810-8084-FA95BCC2FC30}" dt="2019-11-05T19:08:49.400" v="657" actId="478"/>
          <ac:spMkLst>
            <pc:docMk/>
            <pc:sldMk cId="654958394" sldId="272"/>
            <ac:spMk id="2" creationId="{CDB575FF-77FC-4DF2-9F7B-D72D5C3D397D}"/>
          </ac:spMkLst>
        </pc:spChg>
        <pc:spChg chg="add del mod">
          <ac:chgData name="Christonasis, A.M." userId="c3e10b74-cec8-47ed-b1a9-52474c43e341" providerId="ADAL" clId="{C1105DC5-3AD3-4810-8084-FA95BCC2FC30}" dt="2019-11-05T19:08:30.772" v="656" actId="26606"/>
          <ac:spMkLst>
            <pc:docMk/>
            <pc:sldMk cId="654958394" sldId="272"/>
            <ac:spMk id="3" creationId="{6A0FB215-2FF2-45DD-88A6-EBB99CA2F16E}"/>
          </ac:spMkLst>
        </pc:spChg>
        <pc:spChg chg="add del mod">
          <ac:chgData name="Christonasis, A.M." userId="c3e10b74-cec8-47ed-b1a9-52474c43e341" providerId="ADAL" clId="{C1105DC5-3AD3-4810-8084-FA95BCC2FC30}" dt="2019-11-05T19:08:54.436" v="658" actId="478"/>
          <ac:spMkLst>
            <pc:docMk/>
            <pc:sldMk cId="654958394" sldId="272"/>
            <ac:spMk id="5" creationId="{816EB545-5E40-463C-9494-7E9D198FB097}"/>
          </ac:spMkLst>
        </pc:spChg>
        <pc:spChg chg="add mod ord">
          <ac:chgData name="Christonasis, A.M." userId="c3e10b74-cec8-47ed-b1a9-52474c43e341" providerId="ADAL" clId="{C1105DC5-3AD3-4810-8084-FA95BCC2FC30}" dt="2019-11-05T19:11:04.229" v="716" actId="1076"/>
          <ac:spMkLst>
            <pc:docMk/>
            <pc:sldMk cId="654958394" sldId="272"/>
            <ac:spMk id="7" creationId="{92C66632-9416-48A0-99F6-F76CFE3CAEF5}"/>
          </ac:spMkLst>
        </pc:spChg>
        <pc:spChg chg="add mod">
          <ac:chgData name="Christonasis, A.M." userId="c3e10b74-cec8-47ed-b1a9-52474c43e341" providerId="ADAL" clId="{C1105DC5-3AD3-4810-8084-FA95BCC2FC30}" dt="2019-11-05T19:10:41.313" v="707" actId="13822"/>
          <ac:spMkLst>
            <pc:docMk/>
            <pc:sldMk cId="654958394" sldId="272"/>
            <ac:spMk id="8" creationId="{B50F6691-3E5F-48E3-AF52-C6994DF303FB}"/>
          </ac:spMkLst>
        </pc:spChg>
        <pc:spChg chg="add del">
          <ac:chgData name="Christonasis, A.M." userId="c3e10b74-cec8-47ed-b1a9-52474c43e341" providerId="ADAL" clId="{C1105DC5-3AD3-4810-8084-FA95BCC2FC30}" dt="2019-11-05T19:08:30.772" v="656" actId="26606"/>
          <ac:spMkLst>
            <pc:docMk/>
            <pc:sldMk cId="654958394" sldId="272"/>
            <ac:spMk id="71" creationId="{36B822CC-7DA9-4417-AA94-64CEB676F0B8}"/>
          </ac:spMkLst>
        </pc:spChg>
        <pc:spChg chg="add del">
          <ac:chgData name="Christonasis, A.M." userId="c3e10b74-cec8-47ed-b1a9-52474c43e341" providerId="ADAL" clId="{C1105DC5-3AD3-4810-8084-FA95BCC2FC30}" dt="2019-11-05T19:08:30.772" v="656" actId="26606"/>
          <ac:spMkLst>
            <pc:docMk/>
            <pc:sldMk cId="654958394" sldId="272"/>
            <ac:spMk id="73" creationId="{AFA01E88-71CC-4FF3-9E81-51E0C32B45E4}"/>
          </ac:spMkLst>
        </pc:spChg>
        <pc:spChg chg="add del">
          <ac:chgData name="Christonasis, A.M." userId="c3e10b74-cec8-47ed-b1a9-52474c43e341" providerId="ADAL" clId="{C1105DC5-3AD3-4810-8084-FA95BCC2FC30}" dt="2019-11-05T19:09:17.021" v="663" actId="26606"/>
          <ac:spMkLst>
            <pc:docMk/>
            <pc:sldMk cId="654958394" sldId="272"/>
            <ac:spMk id="87" creationId="{36B822CC-7DA9-4417-AA94-64CEB676F0B8}"/>
          </ac:spMkLst>
        </pc:spChg>
        <pc:spChg chg="add del">
          <ac:chgData name="Christonasis, A.M." userId="c3e10b74-cec8-47ed-b1a9-52474c43e341" providerId="ADAL" clId="{C1105DC5-3AD3-4810-8084-FA95BCC2FC30}" dt="2019-11-05T19:09:17.021" v="663" actId="26606"/>
          <ac:spMkLst>
            <pc:docMk/>
            <pc:sldMk cId="654958394" sldId="272"/>
            <ac:spMk id="89" creationId="{AFA01E88-71CC-4FF3-9E81-51E0C32B45E4}"/>
          </ac:spMkLst>
        </pc:spChg>
        <pc:spChg chg="add">
          <ac:chgData name="Christonasis, A.M." userId="c3e10b74-cec8-47ed-b1a9-52474c43e341" providerId="ADAL" clId="{C1105DC5-3AD3-4810-8084-FA95BCC2FC30}" dt="2019-11-05T19:09:17.021" v="663" actId="26606"/>
          <ac:spMkLst>
            <pc:docMk/>
            <pc:sldMk cId="654958394" sldId="272"/>
            <ac:spMk id="94" creationId="{1DDC3EF6-2EA5-44B3-94C7-9DDA67A127D0}"/>
          </ac:spMkLst>
        </pc:spChg>
        <pc:spChg chg="add">
          <ac:chgData name="Christonasis, A.M." userId="c3e10b74-cec8-47ed-b1a9-52474c43e341" providerId="ADAL" clId="{C1105DC5-3AD3-4810-8084-FA95BCC2FC30}" dt="2019-11-05T19:09:17.021" v="663" actId="26606"/>
          <ac:spMkLst>
            <pc:docMk/>
            <pc:sldMk cId="654958394" sldId="272"/>
            <ac:spMk id="96" creationId="{87925A9A-E9FA-496E-9C09-7C2845E0062B}"/>
          </ac:spMkLst>
        </pc:spChg>
        <pc:spChg chg="add">
          <ac:chgData name="Christonasis, A.M." userId="c3e10b74-cec8-47ed-b1a9-52474c43e341" providerId="ADAL" clId="{C1105DC5-3AD3-4810-8084-FA95BCC2FC30}" dt="2019-11-05T19:09:17.021" v="663" actId="26606"/>
          <ac:spMkLst>
            <pc:docMk/>
            <pc:sldMk cId="654958394" sldId="272"/>
            <ac:spMk id="98" creationId="{2073ABB4-E164-4CBF-ADFF-25552BB7913B}"/>
          </ac:spMkLst>
        </pc:spChg>
        <pc:spChg chg="add">
          <ac:chgData name="Christonasis, A.M." userId="c3e10b74-cec8-47ed-b1a9-52474c43e341" providerId="ADAL" clId="{C1105DC5-3AD3-4810-8084-FA95BCC2FC30}" dt="2019-11-05T19:09:17.021" v="663" actId="26606"/>
          <ac:spMkLst>
            <pc:docMk/>
            <pc:sldMk cId="654958394" sldId="272"/>
            <ac:spMk id="100" creationId="{1259A422-0023-4292-8200-E080556F30F9}"/>
          </ac:spMkLst>
        </pc:spChg>
        <pc:spChg chg="add">
          <ac:chgData name="Christonasis, A.M." userId="c3e10b74-cec8-47ed-b1a9-52474c43e341" providerId="ADAL" clId="{C1105DC5-3AD3-4810-8084-FA95BCC2FC30}" dt="2019-11-05T19:09:17.021" v="663" actId="26606"/>
          <ac:spMkLst>
            <pc:docMk/>
            <pc:sldMk cId="654958394" sldId="272"/>
            <ac:spMk id="102" creationId="{A2413CA5-4739-4BC9-8BB3-B0A4928D314F}"/>
          </ac:spMkLst>
        </pc:spChg>
        <pc:spChg chg="add del">
          <ac:chgData name="Christonasis, A.M." userId="c3e10b74-cec8-47ed-b1a9-52474c43e341" providerId="ADAL" clId="{C1105DC5-3AD3-4810-8084-FA95BCC2FC30}" dt="2019-11-05T19:08:19.406" v="649" actId="26606"/>
          <ac:spMkLst>
            <pc:docMk/>
            <pc:sldMk cId="654958394" sldId="272"/>
            <ac:spMk id="135" creationId="{DD651B61-325E-4E73-8445-38B0DE8AAAB6}"/>
          </ac:spMkLst>
        </pc:spChg>
        <pc:spChg chg="add del">
          <ac:chgData name="Christonasis, A.M." userId="c3e10b74-cec8-47ed-b1a9-52474c43e341" providerId="ADAL" clId="{C1105DC5-3AD3-4810-8084-FA95BCC2FC30}" dt="2019-11-05T19:08:19.406" v="649" actId="26606"/>
          <ac:spMkLst>
            <pc:docMk/>
            <pc:sldMk cId="654958394" sldId="272"/>
            <ac:spMk id="137" creationId="{B42E5253-D3AC-4AC2-B766-8B34F13C2F5E}"/>
          </ac:spMkLst>
        </pc:spChg>
        <pc:spChg chg="add del">
          <ac:chgData name="Christonasis, A.M." userId="c3e10b74-cec8-47ed-b1a9-52474c43e341" providerId="ADAL" clId="{C1105DC5-3AD3-4810-8084-FA95BCC2FC30}" dt="2019-11-05T19:08:19.406" v="649" actId="26606"/>
          <ac:spMkLst>
            <pc:docMk/>
            <pc:sldMk cId="654958394" sldId="272"/>
            <ac:spMk id="139" creationId="{10AE8D57-436A-4073-9A75-15BB5949F8B4}"/>
          </ac:spMkLst>
        </pc:spChg>
        <pc:spChg chg="add del">
          <ac:chgData name="Christonasis, A.M." userId="c3e10b74-cec8-47ed-b1a9-52474c43e341" providerId="ADAL" clId="{C1105DC5-3AD3-4810-8084-FA95BCC2FC30}" dt="2019-11-05T19:08:19.406" v="649" actId="26606"/>
          <ac:spMkLst>
            <pc:docMk/>
            <pc:sldMk cId="654958394" sldId="272"/>
            <ac:spMk id="141" creationId="{E2852671-8EB6-4EAF-8AF8-65CF3FD66456}"/>
          </ac:spMkLst>
        </pc:spChg>
        <pc:spChg chg="add del">
          <ac:chgData name="Christonasis, A.M." userId="c3e10b74-cec8-47ed-b1a9-52474c43e341" providerId="ADAL" clId="{C1105DC5-3AD3-4810-8084-FA95BCC2FC30}" dt="2019-11-05T19:08:19.406" v="649" actId="26606"/>
          <ac:spMkLst>
            <pc:docMk/>
            <pc:sldMk cId="654958394" sldId="272"/>
            <ac:spMk id="143" creationId="{26B4480E-B7FF-4481-890E-043A69AE6FE2}"/>
          </ac:spMkLst>
        </pc:spChg>
        <pc:spChg chg="add del">
          <ac:chgData name="Christonasis, A.M." userId="c3e10b74-cec8-47ed-b1a9-52474c43e341" providerId="ADAL" clId="{C1105DC5-3AD3-4810-8084-FA95BCC2FC30}" dt="2019-11-05T19:08:25.774" v="651" actId="26606"/>
          <ac:spMkLst>
            <pc:docMk/>
            <pc:sldMk cId="654958394" sldId="272"/>
            <ac:spMk id="1028" creationId="{B8DD2392-397B-48BF-BEFA-EA1FB881CA85}"/>
          </ac:spMkLst>
        </pc:spChg>
        <pc:spChg chg="add del">
          <ac:chgData name="Christonasis, A.M." userId="c3e10b74-cec8-47ed-b1a9-52474c43e341" providerId="ADAL" clId="{C1105DC5-3AD3-4810-8084-FA95BCC2FC30}" dt="2019-11-05T19:08:25.774" v="651" actId="26606"/>
          <ac:spMkLst>
            <pc:docMk/>
            <pc:sldMk cId="654958394" sldId="272"/>
            <ac:spMk id="1029" creationId="{6A0FB215-2FF2-45DD-88A6-EBB99CA2F16E}"/>
          </ac:spMkLst>
        </pc:spChg>
        <pc:spChg chg="add del">
          <ac:chgData name="Christonasis, A.M." userId="c3e10b74-cec8-47ed-b1a9-52474c43e341" providerId="ADAL" clId="{C1105DC5-3AD3-4810-8084-FA95BCC2FC30}" dt="2019-11-05T19:08:29.359" v="653" actId="26606"/>
          <ac:spMkLst>
            <pc:docMk/>
            <pc:sldMk cId="654958394" sldId="272"/>
            <ac:spMk id="1031" creationId="{36B822CC-7DA9-4417-AA94-64CEB676F0B8}"/>
          </ac:spMkLst>
        </pc:spChg>
        <pc:spChg chg="add del">
          <ac:chgData name="Christonasis, A.M." userId="c3e10b74-cec8-47ed-b1a9-52474c43e341" providerId="ADAL" clId="{C1105DC5-3AD3-4810-8084-FA95BCC2FC30}" dt="2019-11-05T19:08:29.359" v="653" actId="26606"/>
          <ac:spMkLst>
            <pc:docMk/>
            <pc:sldMk cId="654958394" sldId="272"/>
            <ac:spMk id="1032" creationId="{AFA01E88-71CC-4FF3-9E81-51E0C32B45E4}"/>
          </ac:spMkLst>
        </pc:spChg>
        <pc:spChg chg="add del">
          <ac:chgData name="Christonasis, A.M." userId="c3e10b74-cec8-47ed-b1a9-52474c43e341" providerId="ADAL" clId="{C1105DC5-3AD3-4810-8084-FA95BCC2FC30}" dt="2019-11-05T19:08:29.359" v="653" actId="26606"/>
          <ac:spMkLst>
            <pc:docMk/>
            <pc:sldMk cId="654958394" sldId="272"/>
            <ac:spMk id="1033" creationId="{6A0FB215-2FF2-45DD-88A6-EBB99CA2F16E}"/>
          </ac:spMkLst>
        </pc:spChg>
        <pc:spChg chg="add del">
          <ac:chgData name="Christonasis, A.M." userId="c3e10b74-cec8-47ed-b1a9-52474c43e341" providerId="ADAL" clId="{C1105DC5-3AD3-4810-8084-FA95BCC2FC30}" dt="2019-11-05T19:08:30.763" v="655" actId="26606"/>
          <ac:spMkLst>
            <pc:docMk/>
            <pc:sldMk cId="654958394" sldId="272"/>
            <ac:spMk id="1035" creationId="{FAAAB002-E48E-4009-828A-511F7A828053}"/>
          </ac:spMkLst>
        </pc:spChg>
        <pc:spChg chg="add del">
          <ac:chgData name="Christonasis, A.M." userId="c3e10b74-cec8-47ed-b1a9-52474c43e341" providerId="ADAL" clId="{C1105DC5-3AD3-4810-8084-FA95BCC2FC30}" dt="2019-11-05T19:08:30.763" v="655" actId="26606"/>
          <ac:spMkLst>
            <pc:docMk/>
            <pc:sldMk cId="654958394" sldId="272"/>
            <ac:spMk id="1036" creationId="{97EF55D5-23F0-4398-B16B-AEF5778C3048}"/>
          </ac:spMkLst>
        </pc:spChg>
        <pc:spChg chg="add del">
          <ac:chgData name="Christonasis, A.M." userId="c3e10b74-cec8-47ed-b1a9-52474c43e341" providerId="ADAL" clId="{C1105DC5-3AD3-4810-8084-FA95BCC2FC30}" dt="2019-11-05T19:08:30.763" v="655" actId="26606"/>
          <ac:spMkLst>
            <pc:docMk/>
            <pc:sldMk cId="654958394" sldId="272"/>
            <ac:spMk id="1037" creationId="{FDF32581-CAA1-43C6-8532-DC56C8435C25}"/>
          </ac:spMkLst>
        </pc:spChg>
        <pc:spChg chg="add del">
          <ac:chgData name="Christonasis, A.M." userId="c3e10b74-cec8-47ed-b1a9-52474c43e341" providerId="ADAL" clId="{C1105DC5-3AD3-4810-8084-FA95BCC2FC30}" dt="2019-11-05T19:08:30.763" v="655" actId="26606"/>
          <ac:spMkLst>
            <pc:docMk/>
            <pc:sldMk cId="654958394" sldId="272"/>
            <ac:spMk id="1038" creationId="{6A0FB215-2FF2-45DD-88A6-EBB99CA2F16E}"/>
          </ac:spMkLst>
        </pc:spChg>
        <pc:spChg chg="add del">
          <ac:chgData name="Christonasis, A.M." userId="c3e10b74-cec8-47ed-b1a9-52474c43e341" providerId="ADAL" clId="{C1105DC5-3AD3-4810-8084-FA95BCC2FC30}" dt="2019-11-05T19:08:58.720" v="659" actId="26606"/>
          <ac:spMkLst>
            <pc:docMk/>
            <pc:sldMk cId="654958394" sldId="272"/>
            <ac:spMk id="1040" creationId="{3CED7894-4F62-4A6C-8DB5-DB5BE08E9C03}"/>
          </ac:spMkLst>
        </pc:spChg>
        <pc:spChg chg="add del">
          <ac:chgData name="Christonasis, A.M." userId="c3e10b74-cec8-47ed-b1a9-52474c43e341" providerId="ADAL" clId="{C1105DC5-3AD3-4810-8084-FA95BCC2FC30}" dt="2019-11-05T19:08:58.720" v="659" actId="26606"/>
          <ac:spMkLst>
            <pc:docMk/>
            <pc:sldMk cId="654958394" sldId="272"/>
            <ac:spMk id="1041" creationId="{E536F3B4-50F6-4C52-8F76-4EB1214719DC}"/>
          </ac:spMkLst>
        </pc:spChg>
        <pc:spChg chg="add del mod ord">
          <ac:chgData name="Christonasis, A.M." userId="c3e10b74-cec8-47ed-b1a9-52474c43e341" providerId="ADAL" clId="{C1105DC5-3AD3-4810-8084-FA95BCC2FC30}" dt="2019-11-05T19:09:01.528" v="660" actId="478"/>
          <ac:spMkLst>
            <pc:docMk/>
            <pc:sldMk cId="654958394" sldId="272"/>
            <ac:spMk id="1042" creationId="{6A0FB215-2FF2-45DD-88A6-EBB99CA2F16E}"/>
          </ac:spMkLst>
        </pc:spChg>
        <pc:grpChg chg="add del">
          <ac:chgData name="Christonasis, A.M." userId="c3e10b74-cec8-47ed-b1a9-52474c43e341" providerId="ADAL" clId="{C1105DC5-3AD3-4810-8084-FA95BCC2FC30}" dt="2019-11-05T19:08:19.406" v="649" actId="26606"/>
          <ac:grpSpMkLst>
            <pc:docMk/>
            <pc:sldMk cId="654958394" sldId="272"/>
            <ac:grpSpMk id="145" creationId="{79394E1F-0B5F-497D-B2A6-8383A2A54834}"/>
          </ac:grpSpMkLst>
        </pc:grpChg>
        <pc:picChg chg="add mod">
          <ac:chgData name="Christonasis, A.M." userId="c3e10b74-cec8-47ed-b1a9-52474c43e341" providerId="ADAL" clId="{C1105DC5-3AD3-4810-8084-FA95BCC2FC30}" dt="2019-11-05T19:09:37.269" v="667" actId="14100"/>
          <ac:picMkLst>
            <pc:docMk/>
            <pc:sldMk cId="654958394" sldId="272"/>
            <ac:picMk id="6" creationId="{C1D7509F-F536-47BF-8E72-4F7EDDE76FCB}"/>
          </ac:picMkLst>
        </pc:picChg>
        <pc:picChg chg="add del mod ord">
          <ac:chgData name="Christonasis, A.M." userId="c3e10b74-cec8-47ed-b1a9-52474c43e341" providerId="ADAL" clId="{C1105DC5-3AD3-4810-8084-FA95BCC2FC30}" dt="2019-11-05T19:09:05.184" v="661" actId="478"/>
          <ac:picMkLst>
            <pc:docMk/>
            <pc:sldMk cId="654958394" sldId="272"/>
            <ac:picMk id="1026" creationId="{4AFC9461-B9AF-4CFF-8E91-9EC8741155B3}"/>
          </ac:picMkLst>
        </pc:picChg>
      </pc:sldChg>
    </pc:docChg>
  </pc:docChgLst>
  <pc:docChgLst>
    <pc:chgData name="Christonasis, A.M." userId="S::a.m.christonasis@tue.nl::c3e10b74-cec8-47ed-b1a9-52474c43e341" providerId="AD" clId="Web-{F7810FC9-2873-5905-5D44-2FC537869922}"/>
    <pc:docChg chg="addSld delSld modSld sldOrd">
      <pc:chgData name="Christonasis, A.M." userId="S::a.m.christonasis@tue.nl::c3e10b74-cec8-47ed-b1a9-52474c43e341" providerId="AD" clId="Web-{F7810FC9-2873-5905-5D44-2FC537869922}" dt="2019-11-03T16:24:08.304" v="1029" actId="20577"/>
      <pc:docMkLst>
        <pc:docMk/>
      </pc:docMkLst>
      <pc:sldChg chg="modSp ord">
        <pc:chgData name="Christonasis, A.M." userId="S::a.m.christonasis@tue.nl::c3e10b74-cec8-47ed-b1a9-52474c43e341" providerId="AD" clId="Web-{F7810FC9-2873-5905-5D44-2FC537869922}" dt="2019-11-03T15:59:09.710" v="568"/>
        <pc:sldMkLst>
          <pc:docMk/>
          <pc:sldMk cId="4056224969" sldId="259"/>
        </pc:sldMkLst>
        <pc:spChg chg="mod">
          <ac:chgData name="Christonasis, A.M." userId="S::a.m.christonasis@tue.nl::c3e10b74-cec8-47ed-b1a9-52474c43e341" providerId="AD" clId="Web-{F7810FC9-2873-5905-5D44-2FC537869922}" dt="2019-11-03T15:32:53.732" v="10" actId="14100"/>
          <ac:spMkLst>
            <pc:docMk/>
            <pc:sldMk cId="4056224969" sldId="259"/>
            <ac:spMk id="2" creationId="{6FDF730A-5C91-41DB-8058-553F179CDB2E}"/>
          </ac:spMkLst>
        </pc:spChg>
        <pc:graphicFrameChg chg="mod modGraphic">
          <ac:chgData name="Christonasis, A.M." userId="S::a.m.christonasis@tue.nl::c3e10b74-cec8-47ed-b1a9-52474c43e341" providerId="AD" clId="Web-{F7810FC9-2873-5905-5D44-2FC537869922}" dt="2019-11-03T15:36:23.812" v="72" actId="20577"/>
          <ac:graphicFrameMkLst>
            <pc:docMk/>
            <pc:sldMk cId="4056224969" sldId="259"/>
            <ac:graphicFrameMk id="5" creationId="{3A5CF307-ED70-4DC5-9FB6-ACD582F53E4E}"/>
          </ac:graphicFrameMkLst>
        </pc:graphicFrameChg>
      </pc:sldChg>
      <pc:sldChg chg="addSp delSp modSp mod ord setBg">
        <pc:chgData name="Christonasis, A.M." userId="S::a.m.christonasis@tue.nl::c3e10b74-cec8-47ed-b1a9-52474c43e341" providerId="AD" clId="Web-{F7810FC9-2873-5905-5D44-2FC537869922}" dt="2019-11-03T16:13:26.657" v="739"/>
        <pc:sldMkLst>
          <pc:docMk/>
          <pc:sldMk cId="362619778" sldId="260"/>
        </pc:sldMkLst>
        <pc:spChg chg="mod">
          <ac:chgData name="Christonasis, A.M." userId="S::a.m.christonasis@tue.nl::c3e10b74-cec8-47ed-b1a9-52474c43e341" providerId="AD" clId="Web-{F7810FC9-2873-5905-5D44-2FC537869922}" dt="2019-11-03T16:13:26.657" v="739"/>
          <ac:spMkLst>
            <pc:docMk/>
            <pc:sldMk cId="362619778" sldId="260"/>
            <ac:spMk id="2" creationId="{3BCD6512-04CE-4244-BDA0-EF30EA0DE939}"/>
          </ac:spMkLst>
        </pc:spChg>
        <pc:spChg chg="del">
          <ac:chgData name="Christonasis, A.M." userId="S::a.m.christonasis@tue.nl::c3e10b74-cec8-47ed-b1a9-52474c43e341" providerId="AD" clId="Web-{F7810FC9-2873-5905-5D44-2FC537869922}" dt="2019-11-03T16:13:26.657" v="739"/>
          <ac:spMkLst>
            <pc:docMk/>
            <pc:sldMk cId="362619778" sldId="260"/>
            <ac:spMk id="10" creationId="{F92989FB-1024-49B7-BDF1-B3CE27D48623}"/>
          </ac:spMkLst>
        </pc:spChg>
        <pc:spChg chg="del">
          <ac:chgData name="Christonasis, A.M." userId="S::a.m.christonasis@tue.nl::c3e10b74-cec8-47ed-b1a9-52474c43e341" providerId="AD" clId="Web-{F7810FC9-2873-5905-5D44-2FC537869922}" dt="2019-11-03T16:13:26.657" v="739"/>
          <ac:spMkLst>
            <pc:docMk/>
            <pc:sldMk cId="362619778" sldId="260"/>
            <ac:spMk id="12" creationId="{2987D6F4-EC95-4EF1-A8AD-4B70386CEEC7}"/>
          </ac:spMkLst>
        </pc:spChg>
        <pc:spChg chg="del">
          <ac:chgData name="Christonasis, A.M." userId="S::a.m.christonasis@tue.nl::c3e10b74-cec8-47ed-b1a9-52474c43e341" providerId="AD" clId="Web-{F7810FC9-2873-5905-5D44-2FC537869922}" dt="2019-11-03T16:13:26.657" v="739"/>
          <ac:spMkLst>
            <pc:docMk/>
            <pc:sldMk cId="362619778" sldId="260"/>
            <ac:spMk id="14" creationId="{F5F792DF-9D0A-4DB6-9A9E-7312F5A7E87D}"/>
          </ac:spMkLst>
        </pc:spChg>
        <pc:spChg chg="del">
          <ac:chgData name="Christonasis, A.M." userId="S::a.m.christonasis@tue.nl::c3e10b74-cec8-47ed-b1a9-52474c43e341" providerId="AD" clId="Web-{F7810FC9-2873-5905-5D44-2FC537869922}" dt="2019-11-03T16:13:26.657" v="739"/>
          <ac:spMkLst>
            <pc:docMk/>
            <pc:sldMk cId="362619778" sldId="260"/>
            <ac:spMk id="16" creationId="{7BC7EA7B-802E-41F4-8926-C4475287AA31}"/>
          </ac:spMkLst>
        </pc:spChg>
        <pc:spChg chg="add">
          <ac:chgData name="Christonasis, A.M." userId="S::a.m.christonasis@tue.nl::c3e10b74-cec8-47ed-b1a9-52474c43e341" providerId="AD" clId="Web-{F7810FC9-2873-5905-5D44-2FC537869922}" dt="2019-11-03T16:13:26.657" v="739"/>
          <ac:spMkLst>
            <pc:docMk/>
            <pc:sldMk cId="362619778" sldId="260"/>
            <ac:spMk id="21" creationId="{BFABBCE0-E08C-4BBE-9FD2-E2B253D4D5F2}"/>
          </ac:spMkLst>
        </pc:spChg>
        <pc:spChg chg="add">
          <ac:chgData name="Christonasis, A.M." userId="S::a.m.christonasis@tue.nl::c3e10b74-cec8-47ed-b1a9-52474c43e341" providerId="AD" clId="Web-{F7810FC9-2873-5905-5D44-2FC537869922}" dt="2019-11-03T16:13:26.657" v="739"/>
          <ac:spMkLst>
            <pc:docMk/>
            <pc:sldMk cId="362619778" sldId="260"/>
            <ac:spMk id="23" creationId="{FF426BAC-43D6-468E-B6FF-167034D5CE43}"/>
          </ac:spMkLst>
        </pc:spChg>
        <pc:spChg chg="add">
          <ac:chgData name="Christonasis, A.M." userId="S::a.m.christonasis@tue.nl::c3e10b74-cec8-47ed-b1a9-52474c43e341" providerId="AD" clId="Web-{F7810FC9-2873-5905-5D44-2FC537869922}" dt="2019-11-03T16:13:26.657" v="739"/>
          <ac:spMkLst>
            <pc:docMk/>
            <pc:sldMk cId="362619778" sldId="260"/>
            <ac:spMk id="25" creationId="{FB02D80E-5995-4C54-8387-5893C2C89473}"/>
          </ac:spMkLst>
        </pc:spChg>
        <pc:spChg chg="add">
          <ac:chgData name="Christonasis, A.M." userId="S::a.m.christonasis@tue.nl::c3e10b74-cec8-47ed-b1a9-52474c43e341" providerId="AD" clId="Web-{F7810FC9-2873-5905-5D44-2FC537869922}" dt="2019-11-03T16:13:26.657" v="739"/>
          <ac:spMkLst>
            <pc:docMk/>
            <pc:sldMk cId="362619778" sldId="260"/>
            <ac:spMk id="27" creationId="{896083C8-1401-4950-AF56-E2FAFE42D656}"/>
          </ac:spMkLst>
        </pc:spChg>
        <pc:graphicFrameChg chg="mod modGraphic">
          <ac:chgData name="Christonasis, A.M." userId="S::a.m.christonasis@tue.nl::c3e10b74-cec8-47ed-b1a9-52474c43e341" providerId="AD" clId="Web-{F7810FC9-2873-5905-5D44-2FC537869922}" dt="2019-11-03T16:13:26.657" v="739"/>
          <ac:graphicFrameMkLst>
            <pc:docMk/>
            <pc:sldMk cId="362619778" sldId="260"/>
            <ac:graphicFrameMk id="5" creationId="{5C562B77-B61E-4E88-B003-B5823FC5D3FE}"/>
          </ac:graphicFrameMkLst>
        </pc:graphicFrameChg>
      </pc:sldChg>
      <pc:sldChg chg="modSp">
        <pc:chgData name="Christonasis, A.M." userId="S::a.m.christonasis@tue.nl::c3e10b74-cec8-47ed-b1a9-52474c43e341" providerId="AD" clId="Web-{F7810FC9-2873-5905-5D44-2FC537869922}" dt="2019-11-03T16:24:05.538" v="1027" actId="20577"/>
        <pc:sldMkLst>
          <pc:docMk/>
          <pc:sldMk cId="1467262249" sldId="263"/>
        </pc:sldMkLst>
        <pc:spChg chg="mod">
          <ac:chgData name="Christonasis, A.M." userId="S::a.m.christonasis@tue.nl::c3e10b74-cec8-47ed-b1a9-52474c43e341" providerId="AD" clId="Web-{F7810FC9-2873-5905-5D44-2FC537869922}" dt="2019-11-03T16:24:05.538" v="1027" actId="20577"/>
          <ac:spMkLst>
            <pc:docMk/>
            <pc:sldMk cId="1467262249" sldId="263"/>
            <ac:spMk id="3" creationId="{20927F85-F948-4FC0-8BC6-DC3329722120}"/>
          </ac:spMkLst>
        </pc:spChg>
      </pc:sldChg>
      <pc:sldChg chg="modSp addAnim delAnim modAnim">
        <pc:chgData name="Christonasis, A.M." userId="S::a.m.christonasis@tue.nl::c3e10b74-cec8-47ed-b1a9-52474c43e341" providerId="AD" clId="Web-{F7810FC9-2873-5905-5D44-2FC537869922}" dt="2019-11-03T16:12:21.813" v="722" actId="20577"/>
        <pc:sldMkLst>
          <pc:docMk/>
          <pc:sldMk cId="1229677746" sldId="264"/>
        </pc:sldMkLst>
        <pc:spChg chg="mod">
          <ac:chgData name="Christonasis, A.M." userId="S::a.m.christonasis@tue.nl::c3e10b74-cec8-47ed-b1a9-52474c43e341" providerId="AD" clId="Web-{F7810FC9-2873-5905-5D44-2FC537869922}" dt="2019-11-03T16:12:21.813" v="722" actId="20577"/>
          <ac:spMkLst>
            <pc:docMk/>
            <pc:sldMk cId="1229677746" sldId="264"/>
            <ac:spMk id="3" creationId="{3E97374A-3050-436B-894E-E0112C574AA8}"/>
          </ac:spMkLst>
        </pc:spChg>
      </pc:sldChg>
      <pc:sldChg chg="addSp delSp modSp new mod setBg setClrOvrMap">
        <pc:chgData name="Christonasis, A.M." userId="S::a.m.christonasis@tue.nl::c3e10b74-cec8-47ed-b1a9-52474c43e341" providerId="AD" clId="Web-{F7810FC9-2873-5905-5D44-2FC537869922}" dt="2019-11-03T16:20:40.178" v="1015"/>
        <pc:sldMkLst>
          <pc:docMk/>
          <pc:sldMk cId="1792188366" sldId="265"/>
        </pc:sldMkLst>
        <pc:spChg chg="mod">
          <ac:chgData name="Christonasis, A.M." userId="S::a.m.christonasis@tue.nl::c3e10b74-cec8-47ed-b1a9-52474c43e341" providerId="AD" clId="Web-{F7810FC9-2873-5905-5D44-2FC537869922}" dt="2019-11-03T15:58:31.194" v="563"/>
          <ac:spMkLst>
            <pc:docMk/>
            <pc:sldMk cId="1792188366" sldId="265"/>
            <ac:spMk id="2" creationId="{B5932760-AD6C-4813-9FC0-74F1ED12AC1C}"/>
          </ac:spMkLst>
        </pc:spChg>
        <pc:spChg chg="del mod">
          <ac:chgData name="Christonasis, A.M." userId="S::a.m.christonasis@tue.nl::c3e10b74-cec8-47ed-b1a9-52474c43e341" providerId="AD" clId="Web-{F7810FC9-2873-5905-5D44-2FC537869922}" dt="2019-11-03T15:58:31.194" v="563"/>
          <ac:spMkLst>
            <pc:docMk/>
            <pc:sldMk cId="1792188366" sldId="265"/>
            <ac:spMk id="3" creationId="{36AEA349-076F-4809-8DDF-F0E9BD90D3A3}"/>
          </ac:spMkLst>
        </pc:spChg>
        <pc:spChg chg="add del">
          <ac:chgData name="Christonasis, A.M." userId="S::a.m.christonasis@tue.nl::c3e10b74-cec8-47ed-b1a9-52474c43e341" providerId="AD" clId="Web-{F7810FC9-2873-5905-5D44-2FC537869922}" dt="2019-11-03T15:58:31.194" v="563"/>
          <ac:spMkLst>
            <pc:docMk/>
            <pc:sldMk cId="1792188366" sldId="265"/>
            <ac:spMk id="8" creationId="{8D1F1056-9A78-4FBC-9404-54512B6B5852}"/>
          </ac:spMkLst>
        </pc:spChg>
        <pc:spChg chg="add del">
          <ac:chgData name="Christonasis, A.M." userId="S::a.m.christonasis@tue.nl::c3e10b74-cec8-47ed-b1a9-52474c43e341" providerId="AD" clId="Web-{F7810FC9-2873-5905-5D44-2FC537869922}" dt="2019-11-03T15:58:31.194" v="563"/>
          <ac:spMkLst>
            <pc:docMk/>
            <pc:sldMk cId="1792188366" sldId="265"/>
            <ac:spMk id="10" creationId="{9659E4B7-86DE-4B00-A707-DD85CE5DB356}"/>
          </ac:spMkLst>
        </pc:spChg>
        <pc:spChg chg="add">
          <ac:chgData name="Christonasis, A.M." userId="S::a.m.christonasis@tue.nl::c3e10b74-cec8-47ed-b1a9-52474c43e341" providerId="AD" clId="Web-{F7810FC9-2873-5905-5D44-2FC537869922}" dt="2019-11-03T15:58:56.257" v="567"/>
          <ac:spMkLst>
            <pc:docMk/>
            <pc:sldMk cId="1792188366" sldId="265"/>
            <ac:spMk id="17" creationId="{BFABBCE0-E08C-4BBE-9FD2-E2B253D4D5F2}"/>
          </ac:spMkLst>
        </pc:spChg>
        <pc:spChg chg="add">
          <ac:chgData name="Christonasis, A.M." userId="S::a.m.christonasis@tue.nl::c3e10b74-cec8-47ed-b1a9-52474c43e341" providerId="AD" clId="Web-{F7810FC9-2873-5905-5D44-2FC537869922}" dt="2019-11-03T15:58:56.257" v="567"/>
          <ac:spMkLst>
            <pc:docMk/>
            <pc:sldMk cId="1792188366" sldId="265"/>
            <ac:spMk id="19" creationId="{FF426BAC-43D6-468E-B6FF-167034D5CE43}"/>
          </ac:spMkLst>
        </pc:spChg>
        <pc:spChg chg="add">
          <ac:chgData name="Christonasis, A.M." userId="S::a.m.christonasis@tue.nl::c3e10b74-cec8-47ed-b1a9-52474c43e341" providerId="AD" clId="Web-{F7810FC9-2873-5905-5D44-2FC537869922}" dt="2019-11-03T15:58:56.257" v="567"/>
          <ac:spMkLst>
            <pc:docMk/>
            <pc:sldMk cId="1792188366" sldId="265"/>
            <ac:spMk id="21" creationId="{FB02D80E-5995-4C54-8387-5893C2C89473}"/>
          </ac:spMkLst>
        </pc:spChg>
        <pc:spChg chg="add">
          <ac:chgData name="Christonasis, A.M." userId="S::a.m.christonasis@tue.nl::c3e10b74-cec8-47ed-b1a9-52474c43e341" providerId="AD" clId="Web-{F7810FC9-2873-5905-5D44-2FC537869922}" dt="2019-11-03T15:58:56.257" v="567"/>
          <ac:spMkLst>
            <pc:docMk/>
            <pc:sldMk cId="1792188366" sldId="265"/>
            <ac:spMk id="23" creationId="{896083C8-1401-4950-AF56-E2FAFE42D656}"/>
          </ac:spMkLst>
        </pc:spChg>
        <pc:graphicFrameChg chg="add mod modGraphic">
          <ac:chgData name="Christonasis, A.M." userId="S::a.m.christonasis@tue.nl::c3e10b74-cec8-47ed-b1a9-52474c43e341" providerId="AD" clId="Web-{F7810FC9-2873-5905-5D44-2FC537869922}" dt="2019-11-03T16:19:39.973" v="1002" actId="20577"/>
          <ac:graphicFrameMkLst>
            <pc:docMk/>
            <pc:sldMk cId="1792188366" sldId="265"/>
            <ac:graphicFrameMk id="12" creationId="{A3B95C21-A081-47E4-B3F6-F0088CD31274}"/>
          </ac:graphicFrameMkLst>
        </pc:graphicFrameChg>
        <pc:cxnChg chg="add del">
          <ac:chgData name="Christonasis, A.M." userId="S::a.m.christonasis@tue.nl::c3e10b74-cec8-47ed-b1a9-52474c43e341" providerId="AD" clId="Web-{F7810FC9-2873-5905-5D44-2FC537869922}" dt="2019-11-03T16:20:30.927" v="1010"/>
          <ac:cxnSpMkLst>
            <pc:docMk/>
            <pc:sldMk cId="1792188366" sldId="265"/>
            <ac:cxnSpMk id="203" creationId="{53EDB954-1C1D-49C6-9A33-4DDC1F06BCED}"/>
          </ac:cxnSpMkLst>
        </pc:cxnChg>
        <pc:cxnChg chg="add del mod">
          <ac:chgData name="Christonasis, A.M." userId="S::a.m.christonasis@tue.nl::c3e10b74-cec8-47ed-b1a9-52474c43e341" providerId="AD" clId="Web-{F7810FC9-2873-5905-5D44-2FC537869922}" dt="2019-11-03T16:20:40.178" v="1015"/>
          <ac:cxnSpMkLst>
            <pc:docMk/>
            <pc:sldMk cId="1792188366" sldId="265"/>
            <ac:cxnSpMk id="204" creationId="{FD39AA2A-70E8-45F5-9F9E-F04B2B7C68C5}"/>
          </ac:cxnSpMkLst>
        </pc:cxnChg>
        <pc:cxnChg chg="add del mod">
          <ac:chgData name="Christonasis, A.M." userId="S::a.m.christonasis@tue.nl::c3e10b74-cec8-47ed-b1a9-52474c43e341" providerId="AD" clId="Web-{F7810FC9-2873-5905-5D44-2FC537869922}" dt="2019-11-03T16:20:39.411" v="1014"/>
          <ac:cxnSpMkLst>
            <pc:docMk/>
            <pc:sldMk cId="1792188366" sldId="265"/>
            <ac:cxnSpMk id="205" creationId="{D22DB27C-DB44-431E-B36C-9A6AC31FCFC0}"/>
          </ac:cxnSpMkLst>
        </pc:cxnChg>
        <pc:cxnChg chg="add del mod">
          <ac:chgData name="Christonasis, A.M." userId="S::a.m.christonasis@tue.nl::c3e10b74-cec8-47ed-b1a9-52474c43e341" providerId="AD" clId="Web-{F7810FC9-2873-5905-5D44-2FC537869922}" dt="2019-11-03T16:20:38.286" v="1013"/>
          <ac:cxnSpMkLst>
            <pc:docMk/>
            <pc:sldMk cId="1792188366" sldId="265"/>
            <ac:cxnSpMk id="206" creationId="{05A60DC9-11B3-4B4B-A785-999D28F9E879}"/>
          </ac:cxnSpMkLst>
        </pc:cxnChg>
      </pc:sldChg>
      <pc:sldChg chg="addSp delSp modSp new mod setBg setClrOvrMap">
        <pc:chgData name="Christonasis, A.M." userId="S::a.m.christonasis@tue.nl::c3e10b74-cec8-47ed-b1a9-52474c43e341" providerId="AD" clId="Web-{F7810FC9-2873-5905-5D44-2FC537869922}" dt="2019-11-03T16:05:18.729" v="718"/>
        <pc:sldMkLst>
          <pc:docMk/>
          <pc:sldMk cId="2692952064" sldId="267"/>
        </pc:sldMkLst>
        <pc:spChg chg="mod">
          <ac:chgData name="Christonasis, A.M." userId="S::a.m.christonasis@tue.nl::c3e10b74-cec8-47ed-b1a9-52474c43e341" providerId="AD" clId="Web-{F7810FC9-2873-5905-5D44-2FC537869922}" dt="2019-11-03T16:05:18.729" v="718"/>
          <ac:spMkLst>
            <pc:docMk/>
            <pc:sldMk cId="2692952064" sldId="267"/>
            <ac:spMk id="2" creationId="{1C72E12A-2422-4BFA-B843-D6CF911F60D2}"/>
          </ac:spMkLst>
        </pc:spChg>
        <pc:spChg chg="add del mod">
          <ac:chgData name="Christonasis, A.M." userId="S::a.m.christonasis@tue.nl::c3e10b74-cec8-47ed-b1a9-52474c43e341" providerId="AD" clId="Web-{F7810FC9-2873-5905-5D44-2FC537869922}" dt="2019-11-03T16:05:18.729" v="718"/>
          <ac:spMkLst>
            <pc:docMk/>
            <pc:sldMk cId="2692952064" sldId="267"/>
            <ac:spMk id="3" creationId="{44700908-8F99-4B1F-8876-C13D9A9E131A}"/>
          </ac:spMkLst>
        </pc:spChg>
        <pc:spChg chg="add">
          <ac:chgData name="Christonasis, A.M." userId="S::a.m.christonasis@tue.nl::c3e10b74-cec8-47ed-b1a9-52474c43e341" providerId="AD" clId="Web-{F7810FC9-2873-5905-5D44-2FC537869922}" dt="2019-11-03T16:05:18.729" v="718"/>
          <ac:spMkLst>
            <pc:docMk/>
            <pc:sldMk cId="2692952064" sldId="267"/>
            <ac:spMk id="6" creationId="{BFABBCE0-E08C-4BBE-9FD2-E2B253D4D5F2}"/>
          </ac:spMkLst>
        </pc:spChg>
        <pc:spChg chg="add">
          <ac:chgData name="Christonasis, A.M." userId="S::a.m.christonasis@tue.nl::c3e10b74-cec8-47ed-b1a9-52474c43e341" providerId="AD" clId="Web-{F7810FC9-2873-5905-5D44-2FC537869922}" dt="2019-11-03T16:05:18.729" v="718"/>
          <ac:spMkLst>
            <pc:docMk/>
            <pc:sldMk cId="2692952064" sldId="267"/>
            <ac:spMk id="7" creationId="{FF426BAC-43D6-468E-B6FF-167034D5CE43}"/>
          </ac:spMkLst>
        </pc:spChg>
        <pc:spChg chg="add">
          <ac:chgData name="Christonasis, A.M." userId="S::a.m.christonasis@tue.nl::c3e10b74-cec8-47ed-b1a9-52474c43e341" providerId="AD" clId="Web-{F7810FC9-2873-5905-5D44-2FC537869922}" dt="2019-11-03T16:05:18.729" v="718"/>
          <ac:spMkLst>
            <pc:docMk/>
            <pc:sldMk cId="2692952064" sldId="267"/>
            <ac:spMk id="8" creationId="{FB02D80E-5995-4C54-8387-5893C2C89473}"/>
          </ac:spMkLst>
        </pc:spChg>
        <pc:spChg chg="add">
          <ac:chgData name="Christonasis, A.M." userId="S::a.m.christonasis@tue.nl::c3e10b74-cec8-47ed-b1a9-52474c43e341" providerId="AD" clId="Web-{F7810FC9-2873-5905-5D44-2FC537869922}" dt="2019-11-03T16:05:18.729" v="718"/>
          <ac:spMkLst>
            <pc:docMk/>
            <pc:sldMk cId="2692952064" sldId="267"/>
            <ac:spMk id="9" creationId="{896083C8-1401-4950-AF56-E2FAFE42D656}"/>
          </ac:spMkLst>
        </pc:spChg>
        <pc:spChg chg="add del">
          <ac:chgData name="Christonasis, A.M." userId="S::a.m.christonasis@tue.nl::c3e10b74-cec8-47ed-b1a9-52474c43e341" providerId="AD" clId="Web-{F7810FC9-2873-5905-5D44-2FC537869922}" dt="2019-11-03T16:05:18.682" v="717"/>
          <ac:spMkLst>
            <pc:docMk/>
            <pc:sldMk cId="2692952064" sldId="267"/>
            <ac:spMk id="10" creationId="{F92989FB-1024-49B7-BDF1-B3CE27D48623}"/>
          </ac:spMkLst>
        </pc:spChg>
        <pc:spChg chg="add del">
          <ac:chgData name="Christonasis, A.M." userId="S::a.m.christonasis@tue.nl::c3e10b74-cec8-47ed-b1a9-52474c43e341" providerId="AD" clId="Web-{F7810FC9-2873-5905-5D44-2FC537869922}" dt="2019-11-03T16:05:18.682" v="717"/>
          <ac:spMkLst>
            <pc:docMk/>
            <pc:sldMk cId="2692952064" sldId="267"/>
            <ac:spMk id="12" creationId="{2987D6F4-EC95-4EF1-A8AD-4B70386CEEC7}"/>
          </ac:spMkLst>
        </pc:spChg>
        <pc:spChg chg="add del">
          <ac:chgData name="Christonasis, A.M." userId="S::a.m.christonasis@tue.nl::c3e10b74-cec8-47ed-b1a9-52474c43e341" providerId="AD" clId="Web-{F7810FC9-2873-5905-5D44-2FC537869922}" dt="2019-11-03T16:05:18.682" v="717"/>
          <ac:spMkLst>
            <pc:docMk/>
            <pc:sldMk cId="2692952064" sldId="267"/>
            <ac:spMk id="14" creationId="{F5F792DF-9D0A-4DB6-9A9E-7312F5A7E87D}"/>
          </ac:spMkLst>
        </pc:spChg>
        <pc:spChg chg="add del">
          <ac:chgData name="Christonasis, A.M." userId="S::a.m.christonasis@tue.nl::c3e10b74-cec8-47ed-b1a9-52474c43e341" providerId="AD" clId="Web-{F7810FC9-2873-5905-5D44-2FC537869922}" dt="2019-11-03T16:05:18.682" v="717"/>
          <ac:spMkLst>
            <pc:docMk/>
            <pc:sldMk cId="2692952064" sldId="267"/>
            <ac:spMk id="16" creationId="{7BC7EA7B-802E-41F4-8926-C4475287AA31}"/>
          </ac:spMkLst>
        </pc:spChg>
        <pc:graphicFrameChg chg="add del">
          <ac:chgData name="Christonasis, A.M." userId="S::a.m.christonasis@tue.nl::c3e10b74-cec8-47ed-b1a9-52474c43e341" providerId="AD" clId="Web-{F7810FC9-2873-5905-5D44-2FC537869922}" dt="2019-11-03T16:05:18.682" v="717"/>
          <ac:graphicFrameMkLst>
            <pc:docMk/>
            <pc:sldMk cId="2692952064" sldId="267"/>
            <ac:graphicFrameMk id="5" creationId="{402E4595-C4BA-4DEC-BD58-EA2A829F36D9}"/>
          </ac:graphicFrameMkLst>
        </pc:graphicFrameChg>
        <pc:graphicFrameChg chg="add">
          <ac:chgData name="Christonasis, A.M." userId="S::a.m.christonasis@tue.nl::c3e10b74-cec8-47ed-b1a9-52474c43e341" providerId="AD" clId="Web-{F7810FC9-2873-5905-5D44-2FC537869922}" dt="2019-11-03T16:05:18.729" v="718"/>
          <ac:graphicFrameMkLst>
            <pc:docMk/>
            <pc:sldMk cId="2692952064" sldId="267"/>
            <ac:graphicFrameMk id="11" creationId="{359C6828-085D-41AE-8C3B-35CC6A94ECA4}"/>
          </ac:graphicFrameMkLst>
        </pc:graphicFrameChg>
      </pc:sldChg>
      <pc:sldChg chg="addSp delSp modSp new mod setBg setClrOvrMap">
        <pc:chgData name="Christonasis, A.M." userId="S::a.m.christonasis@tue.nl::c3e10b74-cec8-47ed-b1a9-52474c43e341" providerId="AD" clId="Web-{F7810FC9-2873-5905-5D44-2FC537869922}" dt="2019-11-03T16:17:40.706" v="993"/>
        <pc:sldMkLst>
          <pc:docMk/>
          <pc:sldMk cId="2841325451" sldId="268"/>
        </pc:sldMkLst>
        <pc:spChg chg="mod">
          <ac:chgData name="Christonasis, A.M." userId="S::a.m.christonasis@tue.nl::c3e10b74-cec8-47ed-b1a9-52474c43e341" providerId="AD" clId="Web-{F7810FC9-2873-5905-5D44-2FC537869922}" dt="2019-11-03T16:17:40.706" v="993"/>
          <ac:spMkLst>
            <pc:docMk/>
            <pc:sldMk cId="2841325451" sldId="268"/>
            <ac:spMk id="2" creationId="{19E25F55-060B-4D1C-8E4A-35C27B8D8731}"/>
          </ac:spMkLst>
        </pc:spChg>
        <pc:spChg chg="del mod">
          <ac:chgData name="Christonasis, A.M." userId="S::a.m.christonasis@tue.nl::c3e10b74-cec8-47ed-b1a9-52474c43e341" providerId="AD" clId="Web-{F7810FC9-2873-5905-5D44-2FC537869922}" dt="2019-11-03T16:17:40.706" v="993"/>
          <ac:spMkLst>
            <pc:docMk/>
            <pc:sldMk cId="2841325451" sldId="268"/>
            <ac:spMk id="3" creationId="{EF57A3C6-6F36-4341-B9BE-AA537E71C96D}"/>
          </ac:spMkLst>
        </pc:spChg>
        <pc:spChg chg="add">
          <ac:chgData name="Christonasis, A.M." userId="S::a.m.christonasis@tue.nl::c3e10b74-cec8-47ed-b1a9-52474c43e341" providerId="AD" clId="Web-{F7810FC9-2873-5905-5D44-2FC537869922}" dt="2019-11-03T16:17:40.706" v="993"/>
          <ac:spMkLst>
            <pc:docMk/>
            <pc:sldMk cId="2841325451" sldId="268"/>
            <ac:spMk id="10" creationId="{BFABBCE0-E08C-4BBE-9FD2-E2B253D4D5F2}"/>
          </ac:spMkLst>
        </pc:spChg>
        <pc:spChg chg="add">
          <ac:chgData name="Christonasis, A.M." userId="S::a.m.christonasis@tue.nl::c3e10b74-cec8-47ed-b1a9-52474c43e341" providerId="AD" clId="Web-{F7810FC9-2873-5905-5D44-2FC537869922}" dt="2019-11-03T16:17:40.706" v="993"/>
          <ac:spMkLst>
            <pc:docMk/>
            <pc:sldMk cId="2841325451" sldId="268"/>
            <ac:spMk id="12" creationId="{FF426BAC-43D6-468E-B6FF-167034D5CE43}"/>
          </ac:spMkLst>
        </pc:spChg>
        <pc:spChg chg="add">
          <ac:chgData name="Christonasis, A.M." userId="S::a.m.christonasis@tue.nl::c3e10b74-cec8-47ed-b1a9-52474c43e341" providerId="AD" clId="Web-{F7810FC9-2873-5905-5D44-2FC537869922}" dt="2019-11-03T16:17:40.706" v="993"/>
          <ac:spMkLst>
            <pc:docMk/>
            <pc:sldMk cId="2841325451" sldId="268"/>
            <ac:spMk id="14" creationId="{FB02D80E-5995-4C54-8387-5893C2C89473}"/>
          </ac:spMkLst>
        </pc:spChg>
        <pc:spChg chg="add">
          <ac:chgData name="Christonasis, A.M." userId="S::a.m.christonasis@tue.nl::c3e10b74-cec8-47ed-b1a9-52474c43e341" providerId="AD" clId="Web-{F7810FC9-2873-5905-5D44-2FC537869922}" dt="2019-11-03T16:17:40.706" v="993"/>
          <ac:spMkLst>
            <pc:docMk/>
            <pc:sldMk cId="2841325451" sldId="268"/>
            <ac:spMk id="16" creationId="{896083C8-1401-4950-AF56-E2FAFE42D656}"/>
          </ac:spMkLst>
        </pc:spChg>
        <pc:graphicFrameChg chg="add">
          <ac:chgData name="Christonasis, A.M." userId="S::a.m.christonasis@tue.nl::c3e10b74-cec8-47ed-b1a9-52474c43e341" providerId="AD" clId="Web-{F7810FC9-2873-5905-5D44-2FC537869922}" dt="2019-11-03T16:17:40.706" v="993"/>
          <ac:graphicFrameMkLst>
            <pc:docMk/>
            <pc:sldMk cId="2841325451" sldId="268"/>
            <ac:graphicFrameMk id="5" creationId="{83C87BF3-ACB9-4DD2-BFD3-18068CD7C892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9E323B-C45C-4948-A033-98DE4CD935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AF341F5-01D9-4C66-8561-9437220203FD}">
      <dgm:prSet/>
      <dgm:spPr/>
      <dgm:t>
        <a:bodyPr/>
        <a:lstStyle/>
        <a:p>
          <a:pPr>
            <a:defRPr cap="all"/>
          </a:pPr>
          <a:r>
            <a:rPr lang="en-US" b="1"/>
            <a:t>WA</a:t>
          </a:r>
          <a:r>
            <a:rPr lang="en-US"/>
            <a:t>ter</a:t>
          </a:r>
        </a:p>
      </dgm:t>
    </dgm:pt>
    <dgm:pt modelId="{EFA3E7CA-AC50-468E-9208-9AD7E6C4B973}" type="parTrans" cxnId="{EAA922C8-CB69-4AE1-B095-BCC65618BBD1}">
      <dgm:prSet/>
      <dgm:spPr/>
      <dgm:t>
        <a:bodyPr/>
        <a:lstStyle/>
        <a:p>
          <a:endParaRPr lang="en-US"/>
        </a:p>
      </dgm:t>
    </dgm:pt>
    <dgm:pt modelId="{9028FCA8-59F4-4DED-8156-1A8B65577AA4}" type="sibTrans" cxnId="{EAA922C8-CB69-4AE1-B095-BCC65618BBD1}">
      <dgm:prSet/>
      <dgm:spPr/>
      <dgm:t>
        <a:bodyPr/>
        <a:lstStyle/>
        <a:p>
          <a:endParaRPr lang="en-US"/>
        </a:p>
      </dgm:t>
    </dgm:pt>
    <dgm:pt modelId="{D3F2C947-BB70-4AE0-B426-82EBAD56FD50}">
      <dgm:prSet/>
      <dgm:spPr/>
      <dgm:t>
        <a:bodyPr/>
        <a:lstStyle/>
        <a:p>
          <a:pPr>
            <a:defRPr cap="all"/>
          </a:pPr>
          <a:r>
            <a:rPr lang="en-US"/>
            <a:t>Sanitation</a:t>
          </a:r>
        </a:p>
      </dgm:t>
    </dgm:pt>
    <dgm:pt modelId="{F9A18684-B90E-49C6-95CB-4ABB048A0205}" type="parTrans" cxnId="{31A56814-E869-423D-A95E-A7DDDF3983E3}">
      <dgm:prSet/>
      <dgm:spPr/>
      <dgm:t>
        <a:bodyPr/>
        <a:lstStyle/>
        <a:p>
          <a:endParaRPr lang="en-US"/>
        </a:p>
      </dgm:t>
    </dgm:pt>
    <dgm:pt modelId="{A75F6A9A-B135-4F3A-8D8B-2D613CF50918}" type="sibTrans" cxnId="{31A56814-E869-423D-A95E-A7DDDF3983E3}">
      <dgm:prSet/>
      <dgm:spPr/>
      <dgm:t>
        <a:bodyPr/>
        <a:lstStyle/>
        <a:p>
          <a:endParaRPr lang="en-US"/>
        </a:p>
      </dgm:t>
    </dgm:pt>
    <dgm:pt modelId="{FF2800B9-643B-4B97-A4D6-84BE81EE8536}">
      <dgm:prSet/>
      <dgm:spPr/>
      <dgm:t>
        <a:bodyPr/>
        <a:lstStyle/>
        <a:p>
          <a:pPr>
            <a:defRPr cap="all"/>
          </a:pPr>
          <a:r>
            <a:rPr lang="en-US"/>
            <a:t>Hygiene</a:t>
          </a:r>
        </a:p>
      </dgm:t>
    </dgm:pt>
    <dgm:pt modelId="{B953177A-5BE6-4C2F-8860-D98B8A3A78BA}" type="parTrans" cxnId="{66B0F426-F014-4A29-A03A-BD5F4D5AD6C3}">
      <dgm:prSet/>
      <dgm:spPr/>
      <dgm:t>
        <a:bodyPr/>
        <a:lstStyle/>
        <a:p>
          <a:endParaRPr lang="en-US"/>
        </a:p>
      </dgm:t>
    </dgm:pt>
    <dgm:pt modelId="{3F8A0885-2714-421D-8874-9051B79225BE}" type="sibTrans" cxnId="{66B0F426-F014-4A29-A03A-BD5F4D5AD6C3}">
      <dgm:prSet/>
      <dgm:spPr/>
      <dgm:t>
        <a:bodyPr/>
        <a:lstStyle/>
        <a:p>
          <a:endParaRPr lang="en-US"/>
        </a:p>
      </dgm:t>
    </dgm:pt>
    <dgm:pt modelId="{9B0C8C31-4A60-43D8-BABB-FB879C05D836}" type="pres">
      <dgm:prSet presAssocID="{ED9E323B-C45C-4948-A033-98DE4CD93561}" presName="root" presStyleCnt="0">
        <dgm:presLayoutVars>
          <dgm:dir/>
          <dgm:resizeHandles val="exact"/>
        </dgm:presLayoutVars>
      </dgm:prSet>
      <dgm:spPr/>
    </dgm:pt>
    <dgm:pt modelId="{9F7A641F-EB2B-4521-8DC5-BAD5165C80D9}" type="pres">
      <dgm:prSet presAssocID="{BAF341F5-01D9-4C66-8561-9437220203FD}" presName="compNode" presStyleCnt="0"/>
      <dgm:spPr/>
    </dgm:pt>
    <dgm:pt modelId="{B78AFC53-57BC-49D1-AF6E-722ABE1FD862}" type="pres">
      <dgm:prSet presAssocID="{BAF341F5-01D9-4C66-8561-9437220203FD}" presName="iconBgRect" presStyleLbl="bgShp" presStyleIdx="0" presStyleCnt="3"/>
      <dgm:spPr/>
    </dgm:pt>
    <dgm:pt modelId="{53540827-0187-4135-B6C1-9E4095B452DD}" type="pres">
      <dgm:prSet presAssocID="{BAF341F5-01D9-4C66-8561-9437220203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34BEF4DD-5E56-4188-BB12-B65624C5E83E}" type="pres">
      <dgm:prSet presAssocID="{BAF341F5-01D9-4C66-8561-9437220203FD}" presName="spaceRect" presStyleCnt="0"/>
      <dgm:spPr/>
    </dgm:pt>
    <dgm:pt modelId="{6F324733-1013-4F36-93A2-37CA13F5D41F}" type="pres">
      <dgm:prSet presAssocID="{BAF341F5-01D9-4C66-8561-9437220203FD}" presName="textRect" presStyleLbl="revTx" presStyleIdx="0" presStyleCnt="3">
        <dgm:presLayoutVars>
          <dgm:chMax val="1"/>
          <dgm:chPref val="1"/>
        </dgm:presLayoutVars>
      </dgm:prSet>
      <dgm:spPr/>
    </dgm:pt>
    <dgm:pt modelId="{65AEC843-04D5-4F4B-AD66-4E1FE6B72302}" type="pres">
      <dgm:prSet presAssocID="{9028FCA8-59F4-4DED-8156-1A8B65577AA4}" presName="sibTrans" presStyleCnt="0"/>
      <dgm:spPr/>
    </dgm:pt>
    <dgm:pt modelId="{00107BDE-57B1-4E96-9CD2-22C864B1F3A6}" type="pres">
      <dgm:prSet presAssocID="{D3F2C947-BB70-4AE0-B426-82EBAD56FD50}" presName="compNode" presStyleCnt="0"/>
      <dgm:spPr/>
    </dgm:pt>
    <dgm:pt modelId="{EDD96B1A-DA5A-496B-8A88-AE7CB31AAF99}" type="pres">
      <dgm:prSet presAssocID="{D3F2C947-BB70-4AE0-B426-82EBAD56FD50}" presName="iconBgRect" presStyleLbl="bgShp" presStyleIdx="1" presStyleCnt="3"/>
      <dgm:spPr/>
    </dgm:pt>
    <dgm:pt modelId="{FD981571-6786-4BBF-B5C2-D7EA02B08BC3}" type="pres">
      <dgm:prSet presAssocID="{D3F2C947-BB70-4AE0-B426-82EBAD56FD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44372E3A-26D5-417B-85B8-141BCB2F98FF}" type="pres">
      <dgm:prSet presAssocID="{D3F2C947-BB70-4AE0-B426-82EBAD56FD50}" presName="spaceRect" presStyleCnt="0"/>
      <dgm:spPr/>
    </dgm:pt>
    <dgm:pt modelId="{6D4F1BBA-91F2-4F07-A940-9DEAE5B49714}" type="pres">
      <dgm:prSet presAssocID="{D3F2C947-BB70-4AE0-B426-82EBAD56FD50}" presName="textRect" presStyleLbl="revTx" presStyleIdx="1" presStyleCnt="3">
        <dgm:presLayoutVars>
          <dgm:chMax val="1"/>
          <dgm:chPref val="1"/>
        </dgm:presLayoutVars>
      </dgm:prSet>
      <dgm:spPr/>
    </dgm:pt>
    <dgm:pt modelId="{43DEBA1E-B65A-41ED-BAFA-6EA49252136F}" type="pres">
      <dgm:prSet presAssocID="{A75F6A9A-B135-4F3A-8D8B-2D613CF50918}" presName="sibTrans" presStyleCnt="0"/>
      <dgm:spPr/>
    </dgm:pt>
    <dgm:pt modelId="{823B9E6A-4EA0-4D96-B8D6-E5A8905FDC74}" type="pres">
      <dgm:prSet presAssocID="{FF2800B9-643B-4B97-A4D6-84BE81EE8536}" presName="compNode" presStyleCnt="0"/>
      <dgm:spPr/>
    </dgm:pt>
    <dgm:pt modelId="{6A389CE5-6A35-4D8C-9325-881487A12139}" type="pres">
      <dgm:prSet presAssocID="{FF2800B9-643B-4B97-A4D6-84BE81EE8536}" presName="iconBgRect" presStyleLbl="bgShp" presStyleIdx="2" presStyleCnt="3"/>
      <dgm:spPr/>
    </dgm:pt>
    <dgm:pt modelId="{BD0F7DB6-70D0-4911-9A06-0E352CAC2469}" type="pres">
      <dgm:prSet presAssocID="{FF2800B9-643B-4B97-A4D6-84BE81EE85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wer"/>
        </a:ext>
      </dgm:extLst>
    </dgm:pt>
    <dgm:pt modelId="{52B57D66-2777-4358-A775-086950497484}" type="pres">
      <dgm:prSet presAssocID="{FF2800B9-643B-4B97-A4D6-84BE81EE8536}" presName="spaceRect" presStyleCnt="0"/>
      <dgm:spPr/>
    </dgm:pt>
    <dgm:pt modelId="{C09993F4-631F-4908-BA7B-AC9D39758CAE}" type="pres">
      <dgm:prSet presAssocID="{FF2800B9-643B-4B97-A4D6-84BE81EE853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6861912-BABE-4C52-8A5F-37C4F6ED30AF}" type="presOf" srcId="{FF2800B9-643B-4B97-A4D6-84BE81EE8536}" destId="{C09993F4-631F-4908-BA7B-AC9D39758CAE}" srcOrd="0" destOrd="0" presId="urn:microsoft.com/office/officeart/2018/5/layout/IconCircleLabelList"/>
    <dgm:cxn modelId="{31A56814-E869-423D-A95E-A7DDDF3983E3}" srcId="{ED9E323B-C45C-4948-A033-98DE4CD93561}" destId="{D3F2C947-BB70-4AE0-B426-82EBAD56FD50}" srcOrd="1" destOrd="0" parTransId="{F9A18684-B90E-49C6-95CB-4ABB048A0205}" sibTransId="{A75F6A9A-B135-4F3A-8D8B-2D613CF50918}"/>
    <dgm:cxn modelId="{66B0F426-F014-4A29-A03A-BD5F4D5AD6C3}" srcId="{ED9E323B-C45C-4948-A033-98DE4CD93561}" destId="{FF2800B9-643B-4B97-A4D6-84BE81EE8536}" srcOrd="2" destOrd="0" parTransId="{B953177A-5BE6-4C2F-8860-D98B8A3A78BA}" sibTransId="{3F8A0885-2714-421D-8874-9051B79225BE}"/>
    <dgm:cxn modelId="{8BF254AB-54CD-4F41-937C-6A59AB16C2A4}" type="presOf" srcId="{ED9E323B-C45C-4948-A033-98DE4CD93561}" destId="{9B0C8C31-4A60-43D8-BABB-FB879C05D836}" srcOrd="0" destOrd="0" presId="urn:microsoft.com/office/officeart/2018/5/layout/IconCircleLabelList"/>
    <dgm:cxn modelId="{EAA922C8-CB69-4AE1-B095-BCC65618BBD1}" srcId="{ED9E323B-C45C-4948-A033-98DE4CD93561}" destId="{BAF341F5-01D9-4C66-8561-9437220203FD}" srcOrd="0" destOrd="0" parTransId="{EFA3E7CA-AC50-468E-9208-9AD7E6C4B973}" sibTransId="{9028FCA8-59F4-4DED-8156-1A8B65577AA4}"/>
    <dgm:cxn modelId="{D976C3E0-333D-4A86-A2A7-C367290194F3}" type="presOf" srcId="{D3F2C947-BB70-4AE0-B426-82EBAD56FD50}" destId="{6D4F1BBA-91F2-4F07-A940-9DEAE5B49714}" srcOrd="0" destOrd="0" presId="urn:microsoft.com/office/officeart/2018/5/layout/IconCircleLabelList"/>
    <dgm:cxn modelId="{BB0CEEE2-D3B7-4571-80F7-0EB8F126813F}" type="presOf" srcId="{BAF341F5-01D9-4C66-8561-9437220203FD}" destId="{6F324733-1013-4F36-93A2-37CA13F5D41F}" srcOrd="0" destOrd="0" presId="urn:microsoft.com/office/officeart/2018/5/layout/IconCircleLabelList"/>
    <dgm:cxn modelId="{070C0546-B5AD-4746-B53E-B4F9CAA8BE06}" type="presParOf" srcId="{9B0C8C31-4A60-43D8-BABB-FB879C05D836}" destId="{9F7A641F-EB2B-4521-8DC5-BAD5165C80D9}" srcOrd="0" destOrd="0" presId="urn:microsoft.com/office/officeart/2018/5/layout/IconCircleLabelList"/>
    <dgm:cxn modelId="{BBFA792A-AD89-4F59-AF88-074AC0170CAF}" type="presParOf" srcId="{9F7A641F-EB2B-4521-8DC5-BAD5165C80D9}" destId="{B78AFC53-57BC-49D1-AF6E-722ABE1FD862}" srcOrd="0" destOrd="0" presId="urn:microsoft.com/office/officeart/2018/5/layout/IconCircleLabelList"/>
    <dgm:cxn modelId="{87C890EA-07DA-42BC-8E40-9E6A5363C4BD}" type="presParOf" srcId="{9F7A641F-EB2B-4521-8DC5-BAD5165C80D9}" destId="{53540827-0187-4135-B6C1-9E4095B452DD}" srcOrd="1" destOrd="0" presId="urn:microsoft.com/office/officeart/2018/5/layout/IconCircleLabelList"/>
    <dgm:cxn modelId="{E1EB456A-6A51-4BB7-BEA0-968E502FC5E3}" type="presParOf" srcId="{9F7A641F-EB2B-4521-8DC5-BAD5165C80D9}" destId="{34BEF4DD-5E56-4188-BB12-B65624C5E83E}" srcOrd="2" destOrd="0" presId="urn:microsoft.com/office/officeart/2018/5/layout/IconCircleLabelList"/>
    <dgm:cxn modelId="{01501560-EC70-4EE1-A528-C88FA5DF0B82}" type="presParOf" srcId="{9F7A641F-EB2B-4521-8DC5-BAD5165C80D9}" destId="{6F324733-1013-4F36-93A2-37CA13F5D41F}" srcOrd="3" destOrd="0" presId="urn:microsoft.com/office/officeart/2018/5/layout/IconCircleLabelList"/>
    <dgm:cxn modelId="{41567C28-A3B7-449D-A939-4B7B1947F55D}" type="presParOf" srcId="{9B0C8C31-4A60-43D8-BABB-FB879C05D836}" destId="{65AEC843-04D5-4F4B-AD66-4E1FE6B72302}" srcOrd="1" destOrd="0" presId="urn:microsoft.com/office/officeart/2018/5/layout/IconCircleLabelList"/>
    <dgm:cxn modelId="{06A97C62-8D74-4366-954F-5FB4E0E987D6}" type="presParOf" srcId="{9B0C8C31-4A60-43D8-BABB-FB879C05D836}" destId="{00107BDE-57B1-4E96-9CD2-22C864B1F3A6}" srcOrd="2" destOrd="0" presId="urn:microsoft.com/office/officeart/2018/5/layout/IconCircleLabelList"/>
    <dgm:cxn modelId="{C2538E68-C5C3-468F-BCBB-397A673AEAE8}" type="presParOf" srcId="{00107BDE-57B1-4E96-9CD2-22C864B1F3A6}" destId="{EDD96B1A-DA5A-496B-8A88-AE7CB31AAF99}" srcOrd="0" destOrd="0" presId="urn:microsoft.com/office/officeart/2018/5/layout/IconCircleLabelList"/>
    <dgm:cxn modelId="{87A446EA-FCC8-49A6-A324-C0B5EF69D791}" type="presParOf" srcId="{00107BDE-57B1-4E96-9CD2-22C864B1F3A6}" destId="{FD981571-6786-4BBF-B5C2-D7EA02B08BC3}" srcOrd="1" destOrd="0" presId="urn:microsoft.com/office/officeart/2018/5/layout/IconCircleLabelList"/>
    <dgm:cxn modelId="{02F195F4-7535-46DF-A1DE-4665CE366B47}" type="presParOf" srcId="{00107BDE-57B1-4E96-9CD2-22C864B1F3A6}" destId="{44372E3A-26D5-417B-85B8-141BCB2F98FF}" srcOrd="2" destOrd="0" presId="urn:microsoft.com/office/officeart/2018/5/layout/IconCircleLabelList"/>
    <dgm:cxn modelId="{C1E611AC-8F4D-49C9-ABC4-E7B7BEE371FC}" type="presParOf" srcId="{00107BDE-57B1-4E96-9CD2-22C864B1F3A6}" destId="{6D4F1BBA-91F2-4F07-A940-9DEAE5B49714}" srcOrd="3" destOrd="0" presId="urn:microsoft.com/office/officeart/2018/5/layout/IconCircleLabelList"/>
    <dgm:cxn modelId="{33D8BE47-3ABE-4AED-8061-A3DB7DEE9AD2}" type="presParOf" srcId="{9B0C8C31-4A60-43D8-BABB-FB879C05D836}" destId="{43DEBA1E-B65A-41ED-BAFA-6EA49252136F}" srcOrd="3" destOrd="0" presId="urn:microsoft.com/office/officeart/2018/5/layout/IconCircleLabelList"/>
    <dgm:cxn modelId="{07E1B378-5923-433A-9910-E0E0206DA7BE}" type="presParOf" srcId="{9B0C8C31-4A60-43D8-BABB-FB879C05D836}" destId="{823B9E6A-4EA0-4D96-B8D6-E5A8905FDC74}" srcOrd="4" destOrd="0" presId="urn:microsoft.com/office/officeart/2018/5/layout/IconCircleLabelList"/>
    <dgm:cxn modelId="{F3803F35-8F18-4232-B095-39F2C1423E03}" type="presParOf" srcId="{823B9E6A-4EA0-4D96-B8D6-E5A8905FDC74}" destId="{6A389CE5-6A35-4D8C-9325-881487A12139}" srcOrd="0" destOrd="0" presId="urn:microsoft.com/office/officeart/2018/5/layout/IconCircleLabelList"/>
    <dgm:cxn modelId="{FDB182EC-65F6-41EE-B761-9892EA3745E9}" type="presParOf" srcId="{823B9E6A-4EA0-4D96-B8D6-E5A8905FDC74}" destId="{BD0F7DB6-70D0-4911-9A06-0E352CAC2469}" srcOrd="1" destOrd="0" presId="urn:microsoft.com/office/officeart/2018/5/layout/IconCircleLabelList"/>
    <dgm:cxn modelId="{AF9F9761-22ED-4C6F-8D4D-747717F7BD61}" type="presParOf" srcId="{823B9E6A-4EA0-4D96-B8D6-E5A8905FDC74}" destId="{52B57D66-2777-4358-A775-086950497484}" srcOrd="2" destOrd="0" presId="urn:microsoft.com/office/officeart/2018/5/layout/IconCircleLabelList"/>
    <dgm:cxn modelId="{3B5C72B1-1A96-404C-B35F-1E17E7DC8498}" type="presParOf" srcId="{823B9E6A-4EA0-4D96-B8D6-E5A8905FDC74}" destId="{C09993F4-631F-4908-BA7B-AC9D39758CA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E9510C-FA30-4803-AEBD-5614F458AFC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EE0E6A2-BEE4-46AE-8FB3-2547ED025B43}">
      <dgm:prSet custT="1"/>
      <dgm:spPr/>
      <dgm:t>
        <a:bodyPr/>
        <a:lstStyle/>
        <a:p>
          <a:pPr>
            <a:defRPr cap="all"/>
          </a:pPr>
          <a:r>
            <a:rPr lang="en-US" sz="2000" dirty="0"/>
            <a:t>The Sustainable Development Goals is a set of goals to guide global development until the year 2030</a:t>
          </a:r>
        </a:p>
      </dgm:t>
    </dgm:pt>
    <dgm:pt modelId="{3322860D-4093-4198-9F79-A4E205F36E3B}" type="parTrans" cxnId="{FF255B59-0EF1-44CB-A58A-E2B9C22AE682}">
      <dgm:prSet/>
      <dgm:spPr/>
      <dgm:t>
        <a:bodyPr/>
        <a:lstStyle/>
        <a:p>
          <a:endParaRPr lang="en-US"/>
        </a:p>
      </dgm:t>
    </dgm:pt>
    <dgm:pt modelId="{F362F8B6-738F-4067-A4CF-E0AEDFE1E54F}" type="sibTrans" cxnId="{FF255B59-0EF1-44CB-A58A-E2B9C22AE682}">
      <dgm:prSet/>
      <dgm:spPr/>
      <dgm:t>
        <a:bodyPr/>
        <a:lstStyle/>
        <a:p>
          <a:endParaRPr lang="en-US"/>
        </a:p>
      </dgm:t>
    </dgm:pt>
    <dgm:pt modelId="{C9138C71-9437-4B31-B285-C0C6149A6F97}">
      <dgm:prSet custT="1"/>
      <dgm:spPr/>
      <dgm:t>
        <a:bodyPr/>
        <a:lstStyle/>
        <a:p>
          <a:pPr>
            <a:defRPr cap="all"/>
          </a:pPr>
          <a:r>
            <a:rPr lang="en-US" sz="2000" dirty="0"/>
            <a:t>Specific Goal: to ensure the availability and sustainable management of water and sanitation for all</a:t>
          </a:r>
        </a:p>
      </dgm:t>
    </dgm:pt>
    <dgm:pt modelId="{1D6D3687-D967-4073-835B-BD0FE29FB5E5}" type="parTrans" cxnId="{7B0F90B1-A77E-495D-8EC0-02D96E6BFE9C}">
      <dgm:prSet/>
      <dgm:spPr/>
      <dgm:t>
        <a:bodyPr/>
        <a:lstStyle/>
        <a:p>
          <a:endParaRPr lang="en-US"/>
        </a:p>
      </dgm:t>
    </dgm:pt>
    <dgm:pt modelId="{6426EDEF-EEE4-4F42-9019-39EE20C29F72}" type="sibTrans" cxnId="{7B0F90B1-A77E-495D-8EC0-02D96E6BFE9C}">
      <dgm:prSet/>
      <dgm:spPr/>
      <dgm:t>
        <a:bodyPr/>
        <a:lstStyle/>
        <a:p>
          <a:endParaRPr lang="en-US"/>
        </a:p>
      </dgm:t>
    </dgm:pt>
    <dgm:pt modelId="{31684B2B-3078-4AF9-9260-3ADDE432B8D3}">
      <dgm:prSet custT="1"/>
      <dgm:spPr/>
      <dgm:t>
        <a:bodyPr/>
        <a:lstStyle/>
        <a:p>
          <a:pPr>
            <a:defRPr cap="all"/>
          </a:pPr>
          <a:r>
            <a:rPr lang="en-US" sz="2000" dirty="0"/>
            <a:t>UNICEF works to reach the most vulnerable and disadvantaged children</a:t>
          </a:r>
        </a:p>
      </dgm:t>
    </dgm:pt>
    <dgm:pt modelId="{0E246228-8D54-40C9-A496-3771A9CE1485}" type="parTrans" cxnId="{B690EFDF-BB92-4EC3-B5B7-FB9F2F758928}">
      <dgm:prSet/>
      <dgm:spPr/>
      <dgm:t>
        <a:bodyPr/>
        <a:lstStyle/>
        <a:p>
          <a:endParaRPr lang="en-US"/>
        </a:p>
      </dgm:t>
    </dgm:pt>
    <dgm:pt modelId="{6344BAC4-E002-4862-938C-4E13FD12E5E8}" type="sibTrans" cxnId="{B690EFDF-BB92-4EC3-B5B7-FB9F2F758928}">
      <dgm:prSet/>
      <dgm:spPr/>
      <dgm:t>
        <a:bodyPr/>
        <a:lstStyle/>
        <a:p>
          <a:endParaRPr lang="en-US"/>
        </a:p>
      </dgm:t>
    </dgm:pt>
    <dgm:pt modelId="{B24F04D8-2625-41D7-9E16-0261956ED67F}" type="pres">
      <dgm:prSet presAssocID="{6CE9510C-FA30-4803-AEBD-5614F458AFCA}" presName="root" presStyleCnt="0">
        <dgm:presLayoutVars>
          <dgm:dir/>
          <dgm:resizeHandles val="exact"/>
        </dgm:presLayoutVars>
      </dgm:prSet>
      <dgm:spPr/>
    </dgm:pt>
    <dgm:pt modelId="{23EBEC01-7005-4DDC-BA11-D61E5447AAF5}" type="pres">
      <dgm:prSet presAssocID="{CEE0E6A2-BEE4-46AE-8FB3-2547ED025B43}" presName="compNode" presStyleCnt="0"/>
      <dgm:spPr/>
    </dgm:pt>
    <dgm:pt modelId="{E25AC88A-D723-44D1-9082-97D81B029A3D}" type="pres">
      <dgm:prSet presAssocID="{CEE0E6A2-BEE4-46AE-8FB3-2547ED025B4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34F42F0-CAB2-4B2C-80C6-9584A0CA63D6}" type="pres">
      <dgm:prSet presAssocID="{CEE0E6A2-BEE4-46AE-8FB3-2547ED025B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45C8721-4F42-4911-9EB0-38CB70D715C4}" type="pres">
      <dgm:prSet presAssocID="{CEE0E6A2-BEE4-46AE-8FB3-2547ED025B43}" presName="spaceRect" presStyleCnt="0"/>
      <dgm:spPr/>
    </dgm:pt>
    <dgm:pt modelId="{11B75AEF-E92C-40DB-B73A-BF59A4F79489}" type="pres">
      <dgm:prSet presAssocID="{CEE0E6A2-BEE4-46AE-8FB3-2547ED025B43}" presName="textRect" presStyleLbl="revTx" presStyleIdx="0" presStyleCnt="3">
        <dgm:presLayoutVars>
          <dgm:chMax val="1"/>
          <dgm:chPref val="1"/>
        </dgm:presLayoutVars>
      </dgm:prSet>
      <dgm:spPr/>
    </dgm:pt>
    <dgm:pt modelId="{B2856050-ECD6-4A5A-8A5E-9103CC4C3371}" type="pres">
      <dgm:prSet presAssocID="{F362F8B6-738F-4067-A4CF-E0AEDFE1E54F}" presName="sibTrans" presStyleCnt="0"/>
      <dgm:spPr/>
    </dgm:pt>
    <dgm:pt modelId="{F6884741-3FF9-485A-B523-74BEB0A287A9}" type="pres">
      <dgm:prSet presAssocID="{C9138C71-9437-4B31-B285-C0C6149A6F97}" presName="compNode" presStyleCnt="0"/>
      <dgm:spPr/>
    </dgm:pt>
    <dgm:pt modelId="{ABAC050C-958B-4BEE-A049-6376BF41A4A0}" type="pres">
      <dgm:prSet presAssocID="{C9138C71-9437-4B31-B285-C0C6149A6F9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99A2EC5-EBB2-4BF9-8382-619225084D59}" type="pres">
      <dgm:prSet presAssocID="{C9138C71-9437-4B31-B285-C0C6149A6F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F2557A23-D381-418B-A816-4C082D8640A8}" type="pres">
      <dgm:prSet presAssocID="{C9138C71-9437-4B31-B285-C0C6149A6F97}" presName="spaceRect" presStyleCnt="0"/>
      <dgm:spPr/>
    </dgm:pt>
    <dgm:pt modelId="{A0EA18E2-15FC-4735-8AB7-6E9F344161BB}" type="pres">
      <dgm:prSet presAssocID="{C9138C71-9437-4B31-B285-C0C6149A6F97}" presName="textRect" presStyleLbl="revTx" presStyleIdx="1" presStyleCnt="3">
        <dgm:presLayoutVars>
          <dgm:chMax val="1"/>
          <dgm:chPref val="1"/>
        </dgm:presLayoutVars>
      </dgm:prSet>
      <dgm:spPr/>
    </dgm:pt>
    <dgm:pt modelId="{CBF1C705-0974-45FF-A422-DF7DE7DB1B93}" type="pres">
      <dgm:prSet presAssocID="{6426EDEF-EEE4-4F42-9019-39EE20C29F72}" presName="sibTrans" presStyleCnt="0"/>
      <dgm:spPr/>
    </dgm:pt>
    <dgm:pt modelId="{5AECE343-F3D6-4C06-81DB-48C52F79C9D5}" type="pres">
      <dgm:prSet presAssocID="{31684B2B-3078-4AF9-9260-3ADDE432B8D3}" presName="compNode" presStyleCnt="0"/>
      <dgm:spPr/>
    </dgm:pt>
    <dgm:pt modelId="{A3BA3F4D-8DF6-41DC-B65B-062770AFB771}" type="pres">
      <dgm:prSet presAssocID="{31684B2B-3078-4AF9-9260-3ADDE432B8D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136501A-08B2-4120-85FB-1982A68595E5}" type="pres">
      <dgm:prSet presAssocID="{31684B2B-3078-4AF9-9260-3ADDE432B8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D58A29BC-264E-48B8-BB6F-9A6F68388864}" type="pres">
      <dgm:prSet presAssocID="{31684B2B-3078-4AF9-9260-3ADDE432B8D3}" presName="spaceRect" presStyleCnt="0"/>
      <dgm:spPr/>
    </dgm:pt>
    <dgm:pt modelId="{1C492064-69EB-49DF-B45E-D13905D8095B}" type="pres">
      <dgm:prSet presAssocID="{31684B2B-3078-4AF9-9260-3ADDE432B8D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F255B59-0EF1-44CB-A58A-E2B9C22AE682}" srcId="{6CE9510C-FA30-4803-AEBD-5614F458AFCA}" destId="{CEE0E6A2-BEE4-46AE-8FB3-2547ED025B43}" srcOrd="0" destOrd="0" parTransId="{3322860D-4093-4198-9F79-A4E205F36E3B}" sibTransId="{F362F8B6-738F-4067-A4CF-E0AEDFE1E54F}"/>
    <dgm:cxn modelId="{CA04797B-C946-4A06-A54A-8E10AE5F47DE}" type="presOf" srcId="{6CE9510C-FA30-4803-AEBD-5614F458AFCA}" destId="{B24F04D8-2625-41D7-9E16-0261956ED67F}" srcOrd="0" destOrd="0" presId="urn:microsoft.com/office/officeart/2018/5/layout/IconLeafLabelList"/>
    <dgm:cxn modelId="{A4FEB289-6F24-42B8-882D-FA7C66987397}" type="presOf" srcId="{31684B2B-3078-4AF9-9260-3ADDE432B8D3}" destId="{1C492064-69EB-49DF-B45E-D13905D8095B}" srcOrd="0" destOrd="0" presId="urn:microsoft.com/office/officeart/2018/5/layout/IconLeafLabelList"/>
    <dgm:cxn modelId="{7B0F90B1-A77E-495D-8EC0-02D96E6BFE9C}" srcId="{6CE9510C-FA30-4803-AEBD-5614F458AFCA}" destId="{C9138C71-9437-4B31-B285-C0C6149A6F97}" srcOrd="1" destOrd="0" parTransId="{1D6D3687-D967-4073-835B-BD0FE29FB5E5}" sibTransId="{6426EDEF-EEE4-4F42-9019-39EE20C29F72}"/>
    <dgm:cxn modelId="{AA79D0B4-C470-4615-A32B-D39B8242B0B6}" type="presOf" srcId="{C9138C71-9437-4B31-B285-C0C6149A6F97}" destId="{A0EA18E2-15FC-4735-8AB7-6E9F344161BB}" srcOrd="0" destOrd="0" presId="urn:microsoft.com/office/officeart/2018/5/layout/IconLeafLabelList"/>
    <dgm:cxn modelId="{B690EFDF-BB92-4EC3-B5B7-FB9F2F758928}" srcId="{6CE9510C-FA30-4803-AEBD-5614F458AFCA}" destId="{31684B2B-3078-4AF9-9260-3ADDE432B8D3}" srcOrd="2" destOrd="0" parTransId="{0E246228-8D54-40C9-A496-3771A9CE1485}" sibTransId="{6344BAC4-E002-4862-938C-4E13FD12E5E8}"/>
    <dgm:cxn modelId="{B66436FA-1659-40A6-8247-697137CE8963}" type="presOf" srcId="{CEE0E6A2-BEE4-46AE-8FB3-2547ED025B43}" destId="{11B75AEF-E92C-40DB-B73A-BF59A4F79489}" srcOrd="0" destOrd="0" presId="urn:microsoft.com/office/officeart/2018/5/layout/IconLeafLabelList"/>
    <dgm:cxn modelId="{2CB6C194-5732-4737-A9C8-5949FF28DB4F}" type="presParOf" srcId="{B24F04D8-2625-41D7-9E16-0261956ED67F}" destId="{23EBEC01-7005-4DDC-BA11-D61E5447AAF5}" srcOrd="0" destOrd="0" presId="urn:microsoft.com/office/officeart/2018/5/layout/IconLeafLabelList"/>
    <dgm:cxn modelId="{CAD280A5-0C18-4683-8658-6E50F7AA4411}" type="presParOf" srcId="{23EBEC01-7005-4DDC-BA11-D61E5447AAF5}" destId="{E25AC88A-D723-44D1-9082-97D81B029A3D}" srcOrd="0" destOrd="0" presId="urn:microsoft.com/office/officeart/2018/5/layout/IconLeafLabelList"/>
    <dgm:cxn modelId="{D0F8A517-BD31-424F-9230-6D8A39EF84ED}" type="presParOf" srcId="{23EBEC01-7005-4DDC-BA11-D61E5447AAF5}" destId="{E34F42F0-CAB2-4B2C-80C6-9584A0CA63D6}" srcOrd="1" destOrd="0" presId="urn:microsoft.com/office/officeart/2018/5/layout/IconLeafLabelList"/>
    <dgm:cxn modelId="{22F1576F-A09F-449A-9557-DF322029B061}" type="presParOf" srcId="{23EBEC01-7005-4DDC-BA11-D61E5447AAF5}" destId="{045C8721-4F42-4911-9EB0-38CB70D715C4}" srcOrd="2" destOrd="0" presId="urn:microsoft.com/office/officeart/2018/5/layout/IconLeafLabelList"/>
    <dgm:cxn modelId="{68D2E739-7249-4981-AC85-8BBE6BA94028}" type="presParOf" srcId="{23EBEC01-7005-4DDC-BA11-D61E5447AAF5}" destId="{11B75AEF-E92C-40DB-B73A-BF59A4F79489}" srcOrd="3" destOrd="0" presId="urn:microsoft.com/office/officeart/2018/5/layout/IconLeafLabelList"/>
    <dgm:cxn modelId="{D12B4F47-BEC2-4C09-92FD-F40C4F051C8B}" type="presParOf" srcId="{B24F04D8-2625-41D7-9E16-0261956ED67F}" destId="{B2856050-ECD6-4A5A-8A5E-9103CC4C3371}" srcOrd="1" destOrd="0" presId="urn:microsoft.com/office/officeart/2018/5/layout/IconLeafLabelList"/>
    <dgm:cxn modelId="{F21B4185-F282-45F0-9EC0-23D19CC8591B}" type="presParOf" srcId="{B24F04D8-2625-41D7-9E16-0261956ED67F}" destId="{F6884741-3FF9-485A-B523-74BEB0A287A9}" srcOrd="2" destOrd="0" presId="urn:microsoft.com/office/officeart/2018/5/layout/IconLeafLabelList"/>
    <dgm:cxn modelId="{5C88526F-3C0E-422C-A29E-8C44F7E5A55F}" type="presParOf" srcId="{F6884741-3FF9-485A-B523-74BEB0A287A9}" destId="{ABAC050C-958B-4BEE-A049-6376BF41A4A0}" srcOrd="0" destOrd="0" presId="urn:microsoft.com/office/officeart/2018/5/layout/IconLeafLabelList"/>
    <dgm:cxn modelId="{C239F4BB-0191-4E9E-B1EF-A0EA086829C2}" type="presParOf" srcId="{F6884741-3FF9-485A-B523-74BEB0A287A9}" destId="{C99A2EC5-EBB2-4BF9-8382-619225084D59}" srcOrd="1" destOrd="0" presId="urn:microsoft.com/office/officeart/2018/5/layout/IconLeafLabelList"/>
    <dgm:cxn modelId="{FB9EC751-9F73-4B3B-B2A3-E4FD79EEC967}" type="presParOf" srcId="{F6884741-3FF9-485A-B523-74BEB0A287A9}" destId="{F2557A23-D381-418B-A816-4C082D8640A8}" srcOrd="2" destOrd="0" presId="urn:microsoft.com/office/officeart/2018/5/layout/IconLeafLabelList"/>
    <dgm:cxn modelId="{AAF75427-8F82-4D52-B101-506CD3A33C13}" type="presParOf" srcId="{F6884741-3FF9-485A-B523-74BEB0A287A9}" destId="{A0EA18E2-15FC-4735-8AB7-6E9F344161BB}" srcOrd="3" destOrd="0" presId="urn:microsoft.com/office/officeart/2018/5/layout/IconLeafLabelList"/>
    <dgm:cxn modelId="{06AE1F6D-E8A9-459D-BEDF-6EC4599A0524}" type="presParOf" srcId="{B24F04D8-2625-41D7-9E16-0261956ED67F}" destId="{CBF1C705-0974-45FF-A422-DF7DE7DB1B93}" srcOrd="3" destOrd="0" presId="urn:microsoft.com/office/officeart/2018/5/layout/IconLeafLabelList"/>
    <dgm:cxn modelId="{2C85AEB4-01C8-4FDF-9856-E06B248F55A8}" type="presParOf" srcId="{B24F04D8-2625-41D7-9E16-0261956ED67F}" destId="{5AECE343-F3D6-4C06-81DB-48C52F79C9D5}" srcOrd="4" destOrd="0" presId="urn:microsoft.com/office/officeart/2018/5/layout/IconLeafLabelList"/>
    <dgm:cxn modelId="{8EB24279-01B2-459E-8B5F-C47C9DFAAE2A}" type="presParOf" srcId="{5AECE343-F3D6-4C06-81DB-48C52F79C9D5}" destId="{A3BA3F4D-8DF6-41DC-B65B-062770AFB771}" srcOrd="0" destOrd="0" presId="urn:microsoft.com/office/officeart/2018/5/layout/IconLeafLabelList"/>
    <dgm:cxn modelId="{B8C5ED7B-9D8F-4257-8D8D-A321C4BBEA9D}" type="presParOf" srcId="{5AECE343-F3D6-4C06-81DB-48C52F79C9D5}" destId="{E136501A-08B2-4120-85FB-1982A68595E5}" srcOrd="1" destOrd="0" presId="urn:microsoft.com/office/officeart/2018/5/layout/IconLeafLabelList"/>
    <dgm:cxn modelId="{89D08907-F6D4-4555-9509-72BE4AE198DF}" type="presParOf" srcId="{5AECE343-F3D6-4C06-81DB-48C52F79C9D5}" destId="{D58A29BC-264E-48B8-BB6F-9A6F68388864}" srcOrd="2" destOrd="0" presId="urn:microsoft.com/office/officeart/2018/5/layout/IconLeafLabelList"/>
    <dgm:cxn modelId="{2A46B7FD-D232-4558-82E9-CEEF48B077FF}" type="presParOf" srcId="{5AECE343-F3D6-4C06-81DB-48C52F79C9D5}" destId="{1C492064-69EB-49DF-B45E-D13905D8095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72AB87-F332-483C-A525-175A299DF5F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89D279E-5450-40D4-B52A-1F12AFDF4987}">
      <dgm:prSet custT="1"/>
      <dgm:spPr/>
      <dgm:t>
        <a:bodyPr/>
        <a:lstStyle/>
        <a:p>
          <a:pPr>
            <a:defRPr cap="all"/>
          </a:pPr>
          <a:r>
            <a:rPr lang="en-US" sz="1600" dirty="0"/>
            <a:t>Without these basic needs, the lives of millions of children are at risk.</a:t>
          </a:r>
        </a:p>
      </dgm:t>
    </dgm:pt>
    <dgm:pt modelId="{1F41378A-4599-41AC-8BBA-052BF4AB5763}" type="parTrans" cxnId="{4934318A-32A0-43E7-9C7E-C0EAFDA31FC7}">
      <dgm:prSet/>
      <dgm:spPr/>
      <dgm:t>
        <a:bodyPr/>
        <a:lstStyle/>
        <a:p>
          <a:endParaRPr lang="en-US"/>
        </a:p>
      </dgm:t>
    </dgm:pt>
    <dgm:pt modelId="{AF87F466-87C6-4DDD-B94A-3F2E4CA0C485}" type="sibTrans" cxnId="{4934318A-32A0-43E7-9C7E-C0EAFDA31FC7}">
      <dgm:prSet/>
      <dgm:spPr/>
      <dgm:t>
        <a:bodyPr/>
        <a:lstStyle/>
        <a:p>
          <a:endParaRPr lang="en-US"/>
        </a:p>
      </dgm:t>
    </dgm:pt>
    <dgm:pt modelId="{DD373727-225E-4904-99CB-2EA3CC4D4547}">
      <dgm:prSet custT="1"/>
      <dgm:spPr/>
      <dgm:t>
        <a:bodyPr/>
        <a:lstStyle/>
        <a:p>
          <a:pPr>
            <a:defRPr cap="all"/>
          </a:pPr>
          <a:r>
            <a:rPr lang="en-US" sz="1600" dirty="0"/>
            <a:t>For children under five, water- and sanitation-related diseases are one of the leading causes of death.</a:t>
          </a:r>
        </a:p>
      </dgm:t>
    </dgm:pt>
    <dgm:pt modelId="{158DB40F-948F-45C9-884F-138252177BB3}" type="parTrans" cxnId="{E1810BAF-0ACB-42B3-97D8-46CECA703D46}">
      <dgm:prSet/>
      <dgm:spPr/>
      <dgm:t>
        <a:bodyPr/>
        <a:lstStyle/>
        <a:p>
          <a:endParaRPr lang="en-US"/>
        </a:p>
      </dgm:t>
    </dgm:pt>
    <dgm:pt modelId="{BD5EFA0A-0A19-40CE-9974-5A574BF9DD3D}" type="sibTrans" cxnId="{E1810BAF-0ACB-42B3-97D8-46CECA703D46}">
      <dgm:prSet/>
      <dgm:spPr/>
      <dgm:t>
        <a:bodyPr/>
        <a:lstStyle/>
        <a:p>
          <a:endParaRPr lang="en-US"/>
        </a:p>
      </dgm:t>
    </dgm:pt>
    <dgm:pt modelId="{418D525A-A128-4DEC-892F-BEAEAD359EE7}">
      <dgm:prSet custT="1"/>
      <dgm:spPr/>
      <dgm:t>
        <a:bodyPr/>
        <a:lstStyle/>
        <a:p>
          <a:pPr>
            <a:defRPr cap="all"/>
          </a:pPr>
          <a:r>
            <a:rPr lang="en-US" sz="1600" dirty="0"/>
            <a:t>Every day, over 800 children die from preventable diseases caused by poor water, and a lack of sanitation and hygiene.</a:t>
          </a:r>
        </a:p>
      </dgm:t>
    </dgm:pt>
    <dgm:pt modelId="{C7D79102-29BE-4B58-9441-8C1B6978B1DB}" type="parTrans" cxnId="{49A3C720-9529-4A72-BF9E-4EF1046BC59E}">
      <dgm:prSet/>
      <dgm:spPr/>
      <dgm:t>
        <a:bodyPr/>
        <a:lstStyle/>
        <a:p>
          <a:endParaRPr lang="en-US"/>
        </a:p>
      </dgm:t>
    </dgm:pt>
    <dgm:pt modelId="{95F9C33B-E38A-47E7-A37A-8B3B7F0A27F5}" type="sibTrans" cxnId="{49A3C720-9529-4A72-BF9E-4EF1046BC59E}">
      <dgm:prSet/>
      <dgm:spPr/>
      <dgm:t>
        <a:bodyPr/>
        <a:lstStyle/>
        <a:p>
          <a:endParaRPr lang="en-US"/>
        </a:p>
      </dgm:t>
    </dgm:pt>
    <dgm:pt modelId="{616EEA3D-E262-40EB-9B3C-7C09F63233CE}" type="pres">
      <dgm:prSet presAssocID="{BF72AB87-F332-483C-A525-175A299DF5F3}" presName="root" presStyleCnt="0">
        <dgm:presLayoutVars>
          <dgm:dir/>
          <dgm:resizeHandles val="exact"/>
        </dgm:presLayoutVars>
      </dgm:prSet>
      <dgm:spPr/>
    </dgm:pt>
    <dgm:pt modelId="{D5DC8062-D6F4-45FA-9B95-78CCED406BC3}" type="pres">
      <dgm:prSet presAssocID="{989D279E-5450-40D4-B52A-1F12AFDF4987}" presName="compNode" presStyleCnt="0"/>
      <dgm:spPr/>
    </dgm:pt>
    <dgm:pt modelId="{0A2EEC34-A9E1-42F4-B4B5-FB7F85A3D8EC}" type="pres">
      <dgm:prSet presAssocID="{989D279E-5450-40D4-B52A-1F12AFDF498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CF801B2-3D4D-42D7-8B3C-D532237C7942}" type="pres">
      <dgm:prSet presAssocID="{989D279E-5450-40D4-B52A-1F12AFDF49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6F677576-2B3F-457C-9974-7E5152DBE5B7}" type="pres">
      <dgm:prSet presAssocID="{989D279E-5450-40D4-B52A-1F12AFDF4987}" presName="spaceRect" presStyleCnt="0"/>
      <dgm:spPr/>
    </dgm:pt>
    <dgm:pt modelId="{0142FA5F-A6E2-4CBA-A2BC-7B41B69E63A3}" type="pres">
      <dgm:prSet presAssocID="{989D279E-5450-40D4-B52A-1F12AFDF4987}" presName="textRect" presStyleLbl="revTx" presStyleIdx="0" presStyleCnt="3">
        <dgm:presLayoutVars>
          <dgm:chMax val="1"/>
          <dgm:chPref val="1"/>
        </dgm:presLayoutVars>
      </dgm:prSet>
      <dgm:spPr/>
    </dgm:pt>
    <dgm:pt modelId="{9226ABF8-7A4D-4824-AF85-4D0246179488}" type="pres">
      <dgm:prSet presAssocID="{AF87F466-87C6-4DDD-B94A-3F2E4CA0C485}" presName="sibTrans" presStyleCnt="0"/>
      <dgm:spPr/>
    </dgm:pt>
    <dgm:pt modelId="{A480F63C-D975-4AF2-AEBC-B0DFEE02D68C}" type="pres">
      <dgm:prSet presAssocID="{DD373727-225E-4904-99CB-2EA3CC4D4547}" presName="compNode" presStyleCnt="0"/>
      <dgm:spPr/>
    </dgm:pt>
    <dgm:pt modelId="{99FB571B-C4A8-416D-9A09-A8497A221971}" type="pres">
      <dgm:prSet presAssocID="{DD373727-225E-4904-99CB-2EA3CC4D454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836E17C-3DD2-426D-835F-DF9411E05BC8}" type="pres">
      <dgm:prSet presAssocID="{DD373727-225E-4904-99CB-2EA3CC4D45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1F90E8F9-1DF4-410A-96BC-B6490F522DEC}" type="pres">
      <dgm:prSet presAssocID="{DD373727-225E-4904-99CB-2EA3CC4D4547}" presName="spaceRect" presStyleCnt="0"/>
      <dgm:spPr/>
    </dgm:pt>
    <dgm:pt modelId="{392FE566-5D0D-444B-9390-723C7D1E6762}" type="pres">
      <dgm:prSet presAssocID="{DD373727-225E-4904-99CB-2EA3CC4D4547}" presName="textRect" presStyleLbl="revTx" presStyleIdx="1" presStyleCnt="3">
        <dgm:presLayoutVars>
          <dgm:chMax val="1"/>
          <dgm:chPref val="1"/>
        </dgm:presLayoutVars>
      </dgm:prSet>
      <dgm:spPr/>
    </dgm:pt>
    <dgm:pt modelId="{A8739128-33FE-4289-97D4-564211D5DE61}" type="pres">
      <dgm:prSet presAssocID="{BD5EFA0A-0A19-40CE-9974-5A574BF9DD3D}" presName="sibTrans" presStyleCnt="0"/>
      <dgm:spPr/>
    </dgm:pt>
    <dgm:pt modelId="{30027AF8-FFA6-491C-8E42-A68789872200}" type="pres">
      <dgm:prSet presAssocID="{418D525A-A128-4DEC-892F-BEAEAD359EE7}" presName="compNode" presStyleCnt="0"/>
      <dgm:spPr/>
    </dgm:pt>
    <dgm:pt modelId="{CFDED663-A350-47DF-9C09-257A68A12643}" type="pres">
      <dgm:prSet presAssocID="{418D525A-A128-4DEC-892F-BEAEAD359EE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0BDE24B-65D2-4264-B5F2-C34C454BF618}" type="pres">
      <dgm:prSet presAssocID="{418D525A-A128-4DEC-892F-BEAEAD359E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A568CB55-B190-4EED-9342-F793779F05E1}" type="pres">
      <dgm:prSet presAssocID="{418D525A-A128-4DEC-892F-BEAEAD359EE7}" presName="spaceRect" presStyleCnt="0"/>
      <dgm:spPr/>
    </dgm:pt>
    <dgm:pt modelId="{AA38B214-AE89-4527-9E33-A7B73C990182}" type="pres">
      <dgm:prSet presAssocID="{418D525A-A128-4DEC-892F-BEAEAD359EE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9A3C720-9529-4A72-BF9E-4EF1046BC59E}" srcId="{BF72AB87-F332-483C-A525-175A299DF5F3}" destId="{418D525A-A128-4DEC-892F-BEAEAD359EE7}" srcOrd="2" destOrd="0" parTransId="{C7D79102-29BE-4B58-9441-8C1B6978B1DB}" sibTransId="{95F9C33B-E38A-47E7-A37A-8B3B7F0A27F5}"/>
    <dgm:cxn modelId="{F693B93F-75E5-4FC5-ADA9-523A155082D9}" type="presOf" srcId="{BF72AB87-F332-483C-A525-175A299DF5F3}" destId="{616EEA3D-E262-40EB-9B3C-7C09F63233CE}" srcOrd="0" destOrd="0" presId="urn:microsoft.com/office/officeart/2018/5/layout/IconLeafLabelList"/>
    <dgm:cxn modelId="{0D944042-6BE4-4962-B044-5CF6FA3056C0}" type="presOf" srcId="{418D525A-A128-4DEC-892F-BEAEAD359EE7}" destId="{AA38B214-AE89-4527-9E33-A7B73C990182}" srcOrd="0" destOrd="0" presId="urn:microsoft.com/office/officeart/2018/5/layout/IconLeafLabelList"/>
    <dgm:cxn modelId="{4934318A-32A0-43E7-9C7E-C0EAFDA31FC7}" srcId="{BF72AB87-F332-483C-A525-175A299DF5F3}" destId="{989D279E-5450-40D4-B52A-1F12AFDF4987}" srcOrd="0" destOrd="0" parTransId="{1F41378A-4599-41AC-8BBA-052BF4AB5763}" sibTransId="{AF87F466-87C6-4DDD-B94A-3F2E4CA0C485}"/>
    <dgm:cxn modelId="{E1810BAF-0ACB-42B3-97D8-46CECA703D46}" srcId="{BF72AB87-F332-483C-A525-175A299DF5F3}" destId="{DD373727-225E-4904-99CB-2EA3CC4D4547}" srcOrd="1" destOrd="0" parTransId="{158DB40F-948F-45C9-884F-138252177BB3}" sibTransId="{BD5EFA0A-0A19-40CE-9974-5A574BF9DD3D}"/>
    <dgm:cxn modelId="{5D2F57C5-49EB-48B6-91D9-10589A2275BB}" type="presOf" srcId="{989D279E-5450-40D4-B52A-1F12AFDF4987}" destId="{0142FA5F-A6E2-4CBA-A2BC-7B41B69E63A3}" srcOrd="0" destOrd="0" presId="urn:microsoft.com/office/officeart/2018/5/layout/IconLeafLabelList"/>
    <dgm:cxn modelId="{FA5FFCF6-140B-42D8-8A12-BD435F22503F}" type="presOf" srcId="{DD373727-225E-4904-99CB-2EA3CC4D4547}" destId="{392FE566-5D0D-444B-9390-723C7D1E6762}" srcOrd="0" destOrd="0" presId="urn:microsoft.com/office/officeart/2018/5/layout/IconLeafLabelList"/>
    <dgm:cxn modelId="{63C51D21-7013-4C8B-BBCF-9B3BFE772446}" type="presParOf" srcId="{616EEA3D-E262-40EB-9B3C-7C09F63233CE}" destId="{D5DC8062-D6F4-45FA-9B95-78CCED406BC3}" srcOrd="0" destOrd="0" presId="urn:microsoft.com/office/officeart/2018/5/layout/IconLeafLabelList"/>
    <dgm:cxn modelId="{09330C22-EFA2-43B3-ACE1-F0C818BE450E}" type="presParOf" srcId="{D5DC8062-D6F4-45FA-9B95-78CCED406BC3}" destId="{0A2EEC34-A9E1-42F4-B4B5-FB7F85A3D8EC}" srcOrd="0" destOrd="0" presId="urn:microsoft.com/office/officeart/2018/5/layout/IconLeafLabelList"/>
    <dgm:cxn modelId="{E7F99659-85AC-4A6E-9825-3F155D0664B0}" type="presParOf" srcId="{D5DC8062-D6F4-45FA-9B95-78CCED406BC3}" destId="{0CF801B2-3D4D-42D7-8B3C-D532237C7942}" srcOrd="1" destOrd="0" presId="urn:microsoft.com/office/officeart/2018/5/layout/IconLeafLabelList"/>
    <dgm:cxn modelId="{429DDC93-1F3C-4001-8EA6-5CE89D2D89A0}" type="presParOf" srcId="{D5DC8062-D6F4-45FA-9B95-78CCED406BC3}" destId="{6F677576-2B3F-457C-9974-7E5152DBE5B7}" srcOrd="2" destOrd="0" presId="urn:microsoft.com/office/officeart/2018/5/layout/IconLeafLabelList"/>
    <dgm:cxn modelId="{39DA2073-6D90-41F7-BA02-39B6D5F0167E}" type="presParOf" srcId="{D5DC8062-D6F4-45FA-9B95-78CCED406BC3}" destId="{0142FA5F-A6E2-4CBA-A2BC-7B41B69E63A3}" srcOrd="3" destOrd="0" presId="urn:microsoft.com/office/officeart/2018/5/layout/IconLeafLabelList"/>
    <dgm:cxn modelId="{5330E3B7-F994-43F0-9004-48C9E785CB25}" type="presParOf" srcId="{616EEA3D-E262-40EB-9B3C-7C09F63233CE}" destId="{9226ABF8-7A4D-4824-AF85-4D0246179488}" srcOrd="1" destOrd="0" presId="urn:microsoft.com/office/officeart/2018/5/layout/IconLeafLabelList"/>
    <dgm:cxn modelId="{1BFD6F34-A1A4-46C9-9B86-AC3FFA75E8C7}" type="presParOf" srcId="{616EEA3D-E262-40EB-9B3C-7C09F63233CE}" destId="{A480F63C-D975-4AF2-AEBC-B0DFEE02D68C}" srcOrd="2" destOrd="0" presId="urn:microsoft.com/office/officeart/2018/5/layout/IconLeafLabelList"/>
    <dgm:cxn modelId="{6D95D832-AE1B-4949-9CB8-514BB698D88E}" type="presParOf" srcId="{A480F63C-D975-4AF2-AEBC-B0DFEE02D68C}" destId="{99FB571B-C4A8-416D-9A09-A8497A221971}" srcOrd="0" destOrd="0" presId="urn:microsoft.com/office/officeart/2018/5/layout/IconLeafLabelList"/>
    <dgm:cxn modelId="{41FF9B39-F7A5-43EF-B322-B108E50910CD}" type="presParOf" srcId="{A480F63C-D975-4AF2-AEBC-B0DFEE02D68C}" destId="{A836E17C-3DD2-426D-835F-DF9411E05BC8}" srcOrd="1" destOrd="0" presId="urn:microsoft.com/office/officeart/2018/5/layout/IconLeafLabelList"/>
    <dgm:cxn modelId="{B53B2491-51E3-48A5-98CC-BE1B03C030D6}" type="presParOf" srcId="{A480F63C-D975-4AF2-AEBC-B0DFEE02D68C}" destId="{1F90E8F9-1DF4-410A-96BC-B6490F522DEC}" srcOrd="2" destOrd="0" presId="urn:microsoft.com/office/officeart/2018/5/layout/IconLeafLabelList"/>
    <dgm:cxn modelId="{2A9A382A-1A63-4322-8B4C-F4842DD8BBFE}" type="presParOf" srcId="{A480F63C-D975-4AF2-AEBC-B0DFEE02D68C}" destId="{392FE566-5D0D-444B-9390-723C7D1E6762}" srcOrd="3" destOrd="0" presId="urn:microsoft.com/office/officeart/2018/5/layout/IconLeafLabelList"/>
    <dgm:cxn modelId="{E004FA63-09B8-4B4F-A5DE-C377A6BCC7A1}" type="presParOf" srcId="{616EEA3D-E262-40EB-9B3C-7C09F63233CE}" destId="{A8739128-33FE-4289-97D4-564211D5DE61}" srcOrd="3" destOrd="0" presId="urn:microsoft.com/office/officeart/2018/5/layout/IconLeafLabelList"/>
    <dgm:cxn modelId="{C9421DD6-4107-4FCB-9EE9-2BE77215483B}" type="presParOf" srcId="{616EEA3D-E262-40EB-9B3C-7C09F63233CE}" destId="{30027AF8-FFA6-491C-8E42-A68789872200}" srcOrd="4" destOrd="0" presId="urn:microsoft.com/office/officeart/2018/5/layout/IconLeafLabelList"/>
    <dgm:cxn modelId="{21714128-EF72-49C6-BAF5-D27CE4C069B3}" type="presParOf" srcId="{30027AF8-FFA6-491C-8E42-A68789872200}" destId="{CFDED663-A350-47DF-9C09-257A68A12643}" srcOrd="0" destOrd="0" presId="urn:microsoft.com/office/officeart/2018/5/layout/IconLeafLabelList"/>
    <dgm:cxn modelId="{196C4028-3300-4817-BEE9-3937C867D2FD}" type="presParOf" srcId="{30027AF8-FFA6-491C-8E42-A68789872200}" destId="{50BDE24B-65D2-4264-B5F2-C34C454BF618}" srcOrd="1" destOrd="0" presId="urn:microsoft.com/office/officeart/2018/5/layout/IconLeafLabelList"/>
    <dgm:cxn modelId="{3B1C448A-F13C-4598-A6B0-2A0E56C795BA}" type="presParOf" srcId="{30027AF8-FFA6-491C-8E42-A68789872200}" destId="{A568CB55-B190-4EED-9342-F793779F05E1}" srcOrd="2" destOrd="0" presId="urn:microsoft.com/office/officeart/2018/5/layout/IconLeafLabelList"/>
    <dgm:cxn modelId="{CB001BF9-D31B-4E54-8936-B586E835A422}" type="presParOf" srcId="{30027AF8-FFA6-491C-8E42-A68789872200}" destId="{AA38B214-AE89-4527-9E33-A7B73C99018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10DCA-02EB-4552-8C22-66BC10117A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ABE2DC1C-CFE2-4BC4-AC83-B88E98E085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from UNICEF</a:t>
          </a:r>
        </a:p>
      </dgm:t>
    </dgm:pt>
    <dgm:pt modelId="{413CE0AF-AF31-4A9B-AE2A-432B80A7ECFD}" type="parTrans" cxnId="{D8613007-4E66-4045-B5C8-0AF4C7FF37C9}">
      <dgm:prSet/>
      <dgm:spPr/>
      <dgm:t>
        <a:bodyPr/>
        <a:lstStyle/>
        <a:p>
          <a:endParaRPr lang="en-US"/>
        </a:p>
      </dgm:t>
    </dgm:pt>
    <dgm:pt modelId="{20CD0F8A-FB6A-4C1B-8F32-F45370F535A8}" type="sibTrans" cxnId="{D8613007-4E66-4045-B5C8-0AF4C7FF37C9}">
      <dgm:prSet/>
      <dgm:spPr/>
      <dgm:t>
        <a:bodyPr/>
        <a:lstStyle/>
        <a:p>
          <a:endParaRPr lang="en-US"/>
        </a:p>
      </dgm:t>
    </dgm:pt>
    <dgm:pt modelId="{A98B4674-0A9D-4015-89C4-242A99A830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WAter – Sanitation – Hygiene</a:t>
          </a:r>
        </a:p>
      </dgm:t>
    </dgm:pt>
    <dgm:pt modelId="{DE3A0744-C21F-4130-A5C3-818799F3C216}" type="parTrans" cxnId="{A88478CA-F3FA-4FE4-875F-DC8B6254E359}">
      <dgm:prSet/>
      <dgm:spPr/>
      <dgm:t>
        <a:bodyPr/>
        <a:lstStyle/>
        <a:p>
          <a:endParaRPr lang="en-US"/>
        </a:p>
      </dgm:t>
    </dgm:pt>
    <dgm:pt modelId="{F1074464-86AC-404E-8448-5888C7E4BAE2}" type="sibTrans" cxnId="{A88478CA-F3FA-4FE4-875F-DC8B6254E359}">
      <dgm:prSet/>
      <dgm:spPr/>
      <dgm:t>
        <a:bodyPr/>
        <a:lstStyle/>
        <a:p>
          <a:endParaRPr lang="en-US"/>
        </a:p>
      </dgm:t>
    </dgm:pt>
    <dgm:pt modelId="{72719DA1-CD47-43B3-A8D7-764A08D2DA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Countries Worldwide</a:t>
          </a:r>
        </a:p>
      </dgm:t>
    </dgm:pt>
    <dgm:pt modelId="{0D93A330-95B0-47C8-ADB2-D0DA3C9306B2}" type="parTrans" cxnId="{679860A8-FDBB-4359-BF34-A3AA7B27F53E}">
      <dgm:prSet/>
      <dgm:spPr/>
      <dgm:t>
        <a:bodyPr/>
        <a:lstStyle/>
        <a:p>
          <a:endParaRPr lang="en-US"/>
        </a:p>
      </dgm:t>
    </dgm:pt>
    <dgm:pt modelId="{EF3EE4ED-1576-4076-AC5D-FC7E38DDDB12}" type="sibTrans" cxnId="{679860A8-FDBB-4359-BF34-A3AA7B27F53E}">
      <dgm:prSet/>
      <dgm:spPr/>
      <dgm:t>
        <a:bodyPr/>
        <a:lstStyle/>
        <a:p>
          <a:endParaRPr lang="en-US"/>
        </a:p>
      </dgm:t>
    </dgm:pt>
    <dgm:pt modelId="{47B780C3-4695-40BF-AA88-BFBF2C2FE5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Per Year (1960-2017)</a:t>
          </a:r>
        </a:p>
      </dgm:t>
    </dgm:pt>
    <dgm:pt modelId="{C5C63227-DB8E-4839-9022-4971CB2116DE}" type="parTrans" cxnId="{DDF2423D-14FA-426B-9815-95586FBE9643}">
      <dgm:prSet/>
      <dgm:spPr/>
      <dgm:t>
        <a:bodyPr/>
        <a:lstStyle/>
        <a:p>
          <a:endParaRPr lang="en-US"/>
        </a:p>
      </dgm:t>
    </dgm:pt>
    <dgm:pt modelId="{4D947B86-554A-4E8D-834B-9F0A64B31BCA}" type="sibTrans" cxnId="{DDF2423D-14FA-426B-9815-95586FBE9643}">
      <dgm:prSet/>
      <dgm:spPr/>
      <dgm:t>
        <a:bodyPr/>
        <a:lstStyle/>
        <a:p>
          <a:endParaRPr lang="en-US"/>
        </a:p>
      </dgm:t>
    </dgm:pt>
    <dgm:pt modelId="{FD4CC7C2-8437-4D42-BDCB-C8F47CE33AA6}" type="pres">
      <dgm:prSet presAssocID="{A8810DCA-02EB-4552-8C22-66BC10117AB7}" presName="root" presStyleCnt="0">
        <dgm:presLayoutVars>
          <dgm:dir/>
          <dgm:resizeHandles val="exact"/>
        </dgm:presLayoutVars>
      </dgm:prSet>
      <dgm:spPr/>
    </dgm:pt>
    <dgm:pt modelId="{3C22AF28-C651-430F-892C-A56A8EDCC2A6}" type="pres">
      <dgm:prSet presAssocID="{ABE2DC1C-CFE2-4BC4-AC83-B88E98E085B3}" presName="compNode" presStyleCnt="0"/>
      <dgm:spPr/>
    </dgm:pt>
    <dgm:pt modelId="{0E15D6B7-4B23-4788-A575-0548619A9002}" type="pres">
      <dgm:prSet presAssocID="{ABE2DC1C-CFE2-4BC4-AC83-B88E98E085B3}" presName="bgRect" presStyleLbl="bgShp" presStyleIdx="0" presStyleCnt="4"/>
      <dgm:spPr/>
    </dgm:pt>
    <dgm:pt modelId="{CA1D8616-52E9-4F51-9946-8D1E58CA6694}" type="pres">
      <dgm:prSet presAssocID="{ABE2DC1C-CFE2-4BC4-AC83-B88E98E085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9D45679-BFE2-4243-B755-CC8B507F1A17}" type="pres">
      <dgm:prSet presAssocID="{ABE2DC1C-CFE2-4BC4-AC83-B88E98E085B3}" presName="spaceRect" presStyleCnt="0"/>
      <dgm:spPr/>
    </dgm:pt>
    <dgm:pt modelId="{7C12F767-1AC0-440E-8ED3-850DED4862FA}" type="pres">
      <dgm:prSet presAssocID="{ABE2DC1C-CFE2-4BC4-AC83-B88E98E085B3}" presName="parTx" presStyleLbl="revTx" presStyleIdx="0" presStyleCnt="4">
        <dgm:presLayoutVars>
          <dgm:chMax val="0"/>
          <dgm:chPref val="0"/>
        </dgm:presLayoutVars>
      </dgm:prSet>
      <dgm:spPr/>
    </dgm:pt>
    <dgm:pt modelId="{8FDA80DB-A2D6-4646-804C-674614C0BFD5}" type="pres">
      <dgm:prSet presAssocID="{20CD0F8A-FB6A-4C1B-8F32-F45370F535A8}" presName="sibTrans" presStyleCnt="0"/>
      <dgm:spPr/>
    </dgm:pt>
    <dgm:pt modelId="{445CC219-9603-4C76-85C3-4C51CBFEA6F0}" type="pres">
      <dgm:prSet presAssocID="{A98B4674-0A9D-4015-89C4-242A99A8300F}" presName="compNode" presStyleCnt="0"/>
      <dgm:spPr/>
    </dgm:pt>
    <dgm:pt modelId="{A8984097-A9EB-4CA3-9CFA-675D5EFD9950}" type="pres">
      <dgm:prSet presAssocID="{A98B4674-0A9D-4015-89C4-242A99A8300F}" presName="bgRect" presStyleLbl="bgShp" presStyleIdx="1" presStyleCnt="4"/>
      <dgm:spPr/>
    </dgm:pt>
    <dgm:pt modelId="{C1EE47E8-C0B5-4018-9B33-CA68D74AD9BE}" type="pres">
      <dgm:prSet presAssocID="{A98B4674-0A9D-4015-89C4-242A99A8300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wer"/>
        </a:ext>
      </dgm:extLst>
    </dgm:pt>
    <dgm:pt modelId="{CAD6CDF3-8852-4F3C-B7F1-2525DFD22065}" type="pres">
      <dgm:prSet presAssocID="{A98B4674-0A9D-4015-89C4-242A99A8300F}" presName="spaceRect" presStyleCnt="0"/>
      <dgm:spPr/>
    </dgm:pt>
    <dgm:pt modelId="{5A46722B-7B65-4181-BCFD-736519C1C323}" type="pres">
      <dgm:prSet presAssocID="{A98B4674-0A9D-4015-89C4-242A99A8300F}" presName="parTx" presStyleLbl="revTx" presStyleIdx="1" presStyleCnt="4">
        <dgm:presLayoutVars>
          <dgm:chMax val="0"/>
          <dgm:chPref val="0"/>
        </dgm:presLayoutVars>
      </dgm:prSet>
      <dgm:spPr/>
    </dgm:pt>
    <dgm:pt modelId="{DB72ECC0-8BA4-49B0-A4FA-DE1FC355E3B0}" type="pres">
      <dgm:prSet presAssocID="{F1074464-86AC-404E-8448-5888C7E4BAE2}" presName="sibTrans" presStyleCnt="0"/>
      <dgm:spPr/>
    </dgm:pt>
    <dgm:pt modelId="{45F4D40F-977C-42E5-8846-B2D61D877A4E}" type="pres">
      <dgm:prSet presAssocID="{72719DA1-CD47-43B3-A8D7-764A08D2DA07}" presName="compNode" presStyleCnt="0"/>
      <dgm:spPr/>
    </dgm:pt>
    <dgm:pt modelId="{E0FCB0FE-9C57-47AB-83F2-AF49D1D97DDB}" type="pres">
      <dgm:prSet presAssocID="{72719DA1-CD47-43B3-A8D7-764A08D2DA07}" presName="bgRect" presStyleLbl="bgShp" presStyleIdx="2" presStyleCnt="4"/>
      <dgm:spPr/>
    </dgm:pt>
    <dgm:pt modelId="{DAEEF0A4-55CE-4784-AC9C-3A6EB238843E}" type="pres">
      <dgm:prSet presAssocID="{72719DA1-CD47-43B3-A8D7-764A08D2DA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frica"/>
        </a:ext>
      </dgm:extLst>
    </dgm:pt>
    <dgm:pt modelId="{36A94357-3A70-4D8F-BF91-9B7CCC2B35DF}" type="pres">
      <dgm:prSet presAssocID="{72719DA1-CD47-43B3-A8D7-764A08D2DA07}" presName="spaceRect" presStyleCnt="0"/>
      <dgm:spPr/>
    </dgm:pt>
    <dgm:pt modelId="{47AAE9E9-B915-4454-A204-BA8BBF3641EB}" type="pres">
      <dgm:prSet presAssocID="{72719DA1-CD47-43B3-A8D7-764A08D2DA07}" presName="parTx" presStyleLbl="revTx" presStyleIdx="2" presStyleCnt="4">
        <dgm:presLayoutVars>
          <dgm:chMax val="0"/>
          <dgm:chPref val="0"/>
        </dgm:presLayoutVars>
      </dgm:prSet>
      <dgm:spPr/>
    </dgm:pt>
    <dgm:pt modelId="{12C40646-95AF-49D1-BBEA-3F90752E6318}" type="pres">
      <dgm:prSet presAssocID="{EF3EE4ED-1576-4076-AC5D-FC7E38DDDB12}" presName="sibTrans" presStyleCnt="0"/>
      <dgm:spPr/>
    </dgm:pt>
    <dgm:pt modelId="{40F2F68E-2210-4E32-805C-9890AB5223B0}" type="pres">
      <dgm:prSet presAssocID="{47B780C3-4695-40BF-AA88-BFBF2C2FE518}" presName="compNode" presStyleCnt="0"/>
      <dgm:spPr/>
    </dgm:pt>
    <dgm:pt modelId="{7CD8F61D-3F36-4317-AB4E-1F0B52707C2E}" type="pres">
      <dgm:prSet presAssocID="{47B780C3-4695-40BF-AA88-BFBF2C2FE518}" presName="bgRect" presStyleLbl="bgShp" presStyleIdx="3" presStyleCnt="4"/>
      <dgm:spPr/>
    </dgm:pt>
    <dgm:pt modelId="{37BA939E-AE7F-49F0-9D6F-5983C1110A9A}" type="pres">
      <dgm:prSet presAssocID="{47B780C3-4695-40BF-AA88-BFBF2C2FE5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4BCC404-3105-4207-8479-2C4E13D43584}" type="pres">
      <dgm:prSet presAssocID="{47B780C3-4695-40BF-AA88-BFBF2C2FE518}" presName="spaceRect" presStyleCnt="0"/>
      <dgm:spPr/>
    </dgm:pt>
    <dgm:pt modelId="{A14533EC-E205-4325-8776-580E2E5F21FD}" type="pres">
      <dgm:prSet presAssocID="{47B780C3-4695-40BF-AA88-BFBF2C2FE51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8613007-4E66-4045-B5C8-0AF4C7FF37C9}" srcId="{A8810DCA-02EB-4552-8C22-66BC10117AB7}" destId="{ABE2DC1C-CFE2-4BC4-AC83-B88E98E085B3}" srcOrd="0" destOrd="0" parTransId="{413CE0AF-AF31-4A9B-AE2A-432B80A7ECFD}" sibTransId="{20CD0F8A-FB6A-4C1B-8F32-F45370F535A8}"/>
    <dgm:cxn modelId="{F813F027-F39A-4FA5-8A74-4D68E0A6C94C}" type="presOf" srcId="{47B780C3-4695-40BF-AA88-BFBF2C2FE518}" destId="{A14533EC-E205-4325-8776-580E2E5F21FD}" srcOrd="0" destOrd="0" presId="urn:microsoft.com/office/officeart/2018/2/layout/IconVerticalSolidList"/>
    <dgm:cxn modelId="{DDF2423D-14FA-426B-9815-95586FBE9643}" srcId="{A8810DCA-02EB-4552-8C22-66BC10117AB7}" destId="{47B780C3-4695-40BF-AA88-BFBF2C2FE518}" srcOrd="3" destOrd="0" parTransId="{C5C63227-DB8E-4839-9022-4971CB2116DE}" sibTransId="{4D947B86-554A-4E8D-834B-9F0A64B31BCA}"/>
    <dgm:cxn modelId="{A7019345-43C4-4090-960B-E095FD44B6E6}" type="presOf" srcId="{A98B4674-0A9D-4015-89C4-242A99A8300F}" destId="{5A46722B-7B65-4181-BCFD-736519C1C323}" srcOrd="0" destOrd="0" presId="urn:microsoft.com/office/officeart/2018/2/layout/IconVerticalSolidList"/>
    <dgm:cxn modelId="{20C5C96A-5A98-4DAC-9BBC-68D2A7DDC354}" type="presOf" srcId="{ABE2DC1C-CFE2-4BC4-AC83-B88E98E085B3}" destId="{7C12F767-1AC0-440E-8ED3-850DED4862FA}" srcOrd="0" destOrd="0" presId="urn:microsoft.com/office/officeart/2018/2/layout/IconVerticalSolidList"/>
    <dgm:cxn modelId="{679860A8-FDBB-4359-BF34-A3AA7B27F53E}" srcId="{A8810DCA-02EB-4552-8C22-66BC10117AB7}" destId="{72719DA1-CD47-43B3-A8D7-764A08D2DA07}" srcOrd="2" destOrd="0" parTransId="{0D93A330-95B0-47C8-ADB2-D0DA3C9306B2}" sibTransId="{EF3EE4ED-1576-4076-AC5D-FC7E38DDDB12}"/>
    <dgm:cxn modelId="{D0C29AAD-DA89-4F81-A5BB-A1DC15AA7D4F}" type="presOf" srcId="{A8810DCA-02EB-4552-8C22-66BC10117AB7}" destId="{FD4CC7C2-8437-4D42-BDCB-C8F47CE33AA6}" srcOrd="0" destOrd="0" presId="urn:microsoft.com/office/officeart/2018/2/layout/IconVerticalSolidList"/>
    <dgm:cxn modelId="{A88478CA-F3FA-4FE4-875F-DC8B6254E359}" srcId="{A8810DCA-02EB-4552-8C22-66BC10117AB7}" destId="{A98B4674-0A9D-4015-89C4-242A99A8300F}" srcOrd="1" destOrd="0" parTransId="{DE3A0744-C21F-4130-A5C3-818799F3C216}" sibTransId="{F1074464-86AC-404E-8448-5888C7E4BAE2}"/>
    <dgm:cxn modelId="{FA38EAFE-5F4B-4C2A-9DD6-BEC82FCBB74D}" type="presOf" srcId="{72719DA1-CD47-43B3-A8D7-764A08D2DA07}" destId="{47AAE9E9-B915-4454-A204-BA8BBF3641EB}" srcOrd="0" destOrd="0" presId="urn:microsoft.com/office/officeart/2018/2/layout/IconVerticalSolidList"/>
    <dgm:cxn modelId="{9D806480-B091-4C2E-B9A3-F88A3C149900}" type="presParOf" srcId="{FD4CC7C2-8437-4D42-BDCB-C8F47CE33AA6}" destId="{3C22AF28-C651-430F-892C-A56A8EDCC2A6}" srcOrd="0" destOrd="0" presId="urn:microsoft.com/office/officeart/2018/2/layout/IconVerticalSolidList"/>
    <dgm:cxn modelId="{5978032D-782E-4763-8C30-18C6400612EF}" type="presParOf" srcId="{3C22AF28-C651-430F-892C-A56A8EDCC2A6}" destId="{0E15D6B7-4B23-4788-A575-0548619A9002}" srcOrd="0" destOrd="0" presId="urn:microsoft.com/office/officeart/2018/2/layout/IconVerticalSolidList"/>
    <dgm:cxn modelId="{AE0B06C3-3BCE-4AFE-84DC-B2150991F90C}" type="presParOf" srcId="{3C22AF28-C651-430F-892C-A56A8EDCC2A6}" destId="{CA1D8616-52E9-4F51-9946-8D1E58CA6694}" srcOrd="1" destOrd="0" presId="urn:microsoft.com/office/officeart/2018/2/layout/IconVerticalSolidList"/>
    <dgm:cxn modelId="{337EED8B-7370-4508-B684-F85312AB102B}" type="presParOf" srcId="{3C22AF28-C651-430F-892C-A56A8EDCC2A6}" destId="{59D45679-BFE2-4243-B755-CC8B507F1A17}" srcOrd="2" destOrd="0" presId="urn:microsoft.com/office/officeart/2018/2/layout/IconVerticalSolidList"/>
    <dgm:cxn modelId="{3AB08B0F-775B-459D-9D6B-420180DCC47A}" type="presParOf" srcId="{3C22AF28-C651-430F-892C-A56A8EDCC2A6}" destId="{7C12F767-1AC0-440E-8ED3-850DED4862FA}" srcOrd="3" destOrd="0" presId="urn:microsoft.com/office/officeart/2018/2/layout/IconVerticalSolidList"/>
    <dgm:cxn modelId="{9C934DFB-E573-4DC2-8E54-B6F59AE4C291}" type="presParOf" srcId="{FD4CC7C2-8437-4D42-BDCB-C8F47CE33AA6}" destId="{8FDA80DB-A2D6-4646-804C-674614C0BFD5}" srcOrd="1" destOrd="0" presId="urn:microsoft.com/office/officeart/2018/2/layout/IconVerticalSolidList"/>
    <dgm:cxn modelId="{7B2A90DC-74FF-480F-827B-6D2E64FC6A6C}" type="presParOf" srcId="{FD4CC7C2-8437-4D42-BDCB-C8F47CE33AA6}" destId="{445CC219-9603-4C76-85C3-4C51CBFEA6F0}" srcOrd="2" destOrd="0" presId="urn:microsoft.com/office/officeart/2018/2/layout/IconVerticalSolidList"/>
    <dgm:cxn modelId="{F614633E-A8EA-4F72-B21A-260255E62A13}" type="presParOf" srcId="{445CC219-9603-4C76-85C3-4C51CBFEA6F0}" destId="{A8984097-A9EB-4CA3-9CFA-675D5EFD9950}" srcOrd="0" destOrd="0" presId="urn:microsoft.com/office/officeart/2018/2/layout/IconVerticalSolidList"/>
    <dgm:cxn modelId="{1913E33C-95C5-43D3-A1D4-F97A3AF1B803}" type="presParOf" srcId="{445CC219-9603-4C76-85C3-4C51CBFEA6F0}" destId="{C1EE47E8-C0B5-4018-9B33-CA68D74AD9BE}" srcOrd="1" destOrd="0" presId="urn:microsoft.com/office/officeart/2018/2/layout/IconVerticalSolidList"/>
    <dgm:cxn modelId="{2498F5CD-1213-4080-B106-8409EE070F4F}" type="presParOf" srcId="{445CC219-9603-4C76-85C3-4C51CBFEA6F0}" destId="{CAD6CDF3-8852-4F3C-B7F1-2525DFD22065}" srcOrd="2" destOrd="0" presId="urn:microsoft.com/office/officeart/2018/2/layout/IconVerticalSolidList"/>
    <dgm:cxn modelId="{2FF9C6C9-E77F-4ED9-86E8-51871C0E1272}" type="presParOf" srcId="{445CC219-9603-4C76-85C3-4C51CBFEA6F0}" destId="{5A46722B-7B65-4181-BCFD-736519C1C323}" srcOrd="3" destOrd="0" presId="urn:microsoft.com/office/officeart/2018/2/layout/IconVerticalSolidList"/>
    <dgm:cxn modelId="{4919D01F-384F-4196-BB13-4A9581969199}" type="presParOf" srcId="{FD4CC7C2-8437-4D42-BDCB-C8F47CE33AA6}" destId="{DB72ECC0-8BA4-49B0-A4FA-DE1FC355E3B0}" srcOrd="3" destOrd="0" presId="urn:microsoft.com/office/officeart/2018/2/layout/IconVerticalSolidList"/>
    <dgm:cxn modelId="{B963FE3A-A57A-4EFF-831D-04C1B101D4A2}" type="presParOf" srcId="{FD4CC7C2-8437-4D42-BDCB-C8F47CE33AA6}" destId="{45F4D40F-977C-42E5-8846-B2D61D877A4E}" srcOrd="4" destOrd="0" presId="urn:microsoft.com/office/officeart/2018/2/layout/IconVerticalSolidList"/>
    <dgm:cxn modelId="{F3EF15F8-C543-4A28-A339-B2C0C9BB0BA3}" type="presParOf" srcId="{45F4D40F-977C-42E5-8846-B2D61D877A4E}" destId="{E0FCB0FE-9C57-47AB-83F2-AF49D1D97DDB}" srcOrd="0" destOrd="0" presId="urn:microsoft.com/office/officeart/2018/2/layout/IconVerticalSolidList"/>
    <dgm:cxn modelId="{38DFB73E-DA94-4A45-9D4E-F38C74F8507D}" type="presParOf" srcId="{45F4D40F-977C-42E5-8846-B2D61D877A4E}" destId="{DAEEF0A4-55CE-4784-AC9C-3A6EB238843E}" srcOrd="1" destOrd="0" presId="urn:microsoft.com/office/officeart/2018/2/layout/IconVerticalSolidList"/>
    <dgm:cxn modelId="{3289E61A-7DC9-475D-85D6-F1920E525129}" type="presParOf" srcId="{45F4D40F-977C-42E5-8846-B2D61D877A4E}" destId="{36A94357-3A70-4D8F-BF91-9B7CCC2B35DF}" srcOrd="2" destOrd="0" presId="urn:microsoft.com/office/officeart/2018/2/layout/IconVerticalSolidList"/>
    <dgm:cxn modelId="{691FBDB0-A461-48F7-950D-D3E98F334B3E}" type="presParOf" srcId="{45F4D40F-977C-42E5-8846-B2D61D877A4E}" destId="{47AAE9E9-B915-4454-A204-BA8BBF3641EB}" srcOrd="3" destOrd="0" presId="urn:microsoft.com/office/officeart/2018/2/layout/IconVerticalSolidList"/>
    <dgm:cxn modelId="{CB4327DC-F1A4-44D8-B4F5-8DF08DC4DC2B}" type="presParOf" srcId="{FD4CC7C2-8437-4D42-BDCB-C8F47CE33AA6}" destId="{12C40646-95AF-49D1-BBEA-3F90752E6318}" srcOrd="5" destOrd="0" presId="urn:microsoft.com/office/officeart/2018/2/layout/IconVerticalSolidList"/>
    <dgm:cxn modelId="{A4C3D2CB-5465-4831-857A-E3DEDCC5B1A3}" type="presParOf" srcId="{FD4CC7C2-8437-4D42-BDCB-C8F47CE33AA6}" destId="{40F2F68E-2210-4E32-805C-9890AB5223B0}" srcOrd="6" destOrd="0" presId="urn:microsoft.com/office/officeart/2018/2/layout/IconVerticalSolidList"/>
    <dgm:cxn modelId="{ED799890-C4A2-40E5-8864-0D8C83FDCA27}" type="presParOf" srcId="{40F2F68E-2210-4E32-805C-9890AB5223B0}" destId="{7CD8F61D-3F36-4317-AB4E-1F0B52707C2E}" srcOrd="0" destOrd="0" presId="urn:microsoft.com/office/officeart/2018/2/layout/IconVerticalSolidList"/>
    <dgm:cxn modelId="{4336DC49-E61B-4EA8-84A7-184F8EAF95A9}" type="presParOf" srcId="{40F2F68E-2210-4E32-805C-9890AB5223B0}" destId="{37BA939E-AE7F-49F0-9D6F-5983C1110A9A}" srcOrd="1" destOrd="0" presId="urn:microsoft.com/office/officeart/2018/2/layout/IconVerticalSolidList"/>
    <dgm:cxn modelId="{4294A242-C77B-474A-8441-405435DEA72F}" type="presParOf" srcId="{40F2F68E-2210-4E32-805C-9890AB5223B0}" destId="{24BCC404-3105-4207-8479-2C4E13D43584}" srcOrd="2" destOrd="0" presId="urn:microsoft.com/office/officeart/2018/2/layout/IconVerticalSolidList"/>
    <dgm:cxn modelId="{EA123392-2D51-45B2-A1A6-D2C619EE2A2B}" type="presParOf" srcId="{40F2F68E-2210-4E32-805C-9890AB5223B0}" destId="{A14533EC-E205-4325-8776-580E2E5F21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2D8329-C27F-4E30-B445-B93AB4C403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2CAC9A0-4C6A-4777-A18F-6EC5C13ED2B6}">
      <dgm:prSet/>
      <dgm:spPr/>
      <dgm:t>
        <a:bodyPr/>
        <a:lstStyle/>
        <a:p>
          <a:pPr>
            <a:defRPr cap="all"/>
          </a:pPr>
          <a:r>
            <a:rPr lang="en-US"/>
            <a:t>Household</a:t>
          </a:r>
        </a:p>
      </dgm:t>
    </dgm:pt>
    <dgm:pt modelId="{5F76C1C4-9F4B-4631-820F-FF0D5B828A53}" type="parTrans" cxnId="{B179AC49-0C5E-4C4B-8F2E-E4D61A253A07}">
      <dgm:prSet/>
      <dgm:spPr/>
      <dgm:t>
        <a:bodyPr/>
        <a:lstStyle/>
        <a:p>
          <a:endParaRPr lang="en-US"/>
        </a:p>
      </dgm:t>
    </dgm:pt>
    <dgm:pt modelId="{5CFCD488-2AFD-4A10-93B3-5258FDAEB797}" type="sibTrans" cxnId="{B179AC49-0C5E-4C4B-8F2E-E4D61A253A07}">
      <dgm:prSet/>
      <dgm:spPr/>
      <dgm:t>
        <a:bodyPr/>
        <a:lstStyle/>
        <a:p>
          <a:endParaRPr lang="en-US"/>
        </a:p>
      </dgm:t>
    </dgm:pt>
    <dgm:pt modelId="{F956A8F5-BD5C-4EDA-985A-4C7655026AD5}">
      <dgm:prSet/>
      <dgm:spPr/>
      <dgm:t>
        <a:bodyPr/>
        <a:lstStyle/>
        <a:p>
          <a:pPr>
            <a:defRPr cap="all"/>
          </a:pPr>
          <a:r>
            <a:rPr lang="en-US"/>
            <a:t>Healthcare Facilities</a:t>
          </a:r>
        </a:p>
      </dgm:t>
    </dgm:pt>
    <dgm:pt modelId="{5FD85157-82B5-4E9A-990D-5653C08336B6}" type="parTrans" cxnId="{2E5D2085-70F5-42E9-9C50-EA99A4705E15}">
      <dgm:prSet/>
      <dgm:spPr/>
      <dgm:t>
        <a:bodyPr/>
        <a:lstStyle/>
        <a:p>
          <a:endParaRPr lang="en-US"/>
        </a:p>
      </dgm:t>
    </dgm:pt>
    <dgm:pt modelId="{1B0F83E1-71D3-41BB-9142-C71F16840002}" type="sibTrans" cxnId="{2E5D2085-70F5-42E9-9C50-EA99A4705E15}">
      <dgm:prSet/>
      <dgm:spPr/>
      <dgm:t>
        <a:bodyPr/>
        <a:lstStyle/>
        <a:p>
          <a:endParaRPr lang="en-US"/>
        </a:p>
      </dgm:t>
    </dgm:pt>
    <dgm:pt modelId="{712BD4E2-EB65-40FB-8E5A-4A6FD8CBF39E}">
      <dgm:prSet/>
      <dgm:spPr/>
      <dgm:t>
        <a:bodyPr/>
        <a:lstStyle/>
        <a:p>
          <a:pPr>
            <a:defRPr cap="all"/>
          </a:pPr>
          <a:r>
            <a:rPr lang="en-US"/>
            <a:t>Schools</a:t>
          </a:r>
        </a:p>
      </dgm:t>
    </dgm:pt>
    <dgm:pt modelId="{328841A8-FB1D-4C3D-AB3E-2979BB8B72B3}" type="parTrans" cxnId="{2792E6B0-CC1C-4402-8E10-A1EBCA7B7EB9}">
      <dgm:prSet/>
      <dgm:spPr/>
      <dgm:t>
        <a:bodyPr/>
        <a:lstStyle/>
        <a:p>
          <a:endParaRPr lang="en-US"/>
        </a:p>
      </dgm:t>
    </dgm:pt>
    <dgm:pt modelId="{AFA01401-96C7-493B-B644-BFD77859D7CA}" type="sibTrans" cxnId="{2792E6B0-CC1C-4402-8E10-A1EBCA7B7EB9}">
      <dgm:prSet/>
      <dgm:spPr/>
      <dgm:t>
        <a:bodyPr/>
        <a:lstStyle/>
        <a:p>
          <a:endParaRPr lang="en-US"/>
        </a:p>
      </dgm:t>
    </dgm:pt>
    <dgm:pt modelId="{923531E1-0F1D-4236-A47B-C85A534CF548}" type="pres">
      <dgm:prSet presAssocID="{372D8329-C27F-4E30-B445-B93AB4C4038A}" presName="root" presStyleCnt="0">
        <dgm:presLayoutVars>
          <dgm:dir/>
          <dgm:resizeHandles val="exact"/>
        </dgm:presLayoutVars>
      </dgm:prSet>
      <dgm:spPr/>
    </dgm:pt>
    <dgm:pt modelId="{639336C6-E3B6-43D8-9794-BAC0B07090B2}" type="pres">
      <dgm:prSet presAssocID="{92CAC9A0-4C6A-4777-A18F-6EC5C13ED2B6}" presName="compNode" presStyleCnt="0"/>
      <dgm:spPr/>
    </dgm:pt>
    <dgm:pt modelId="{4EDA9C69-ADAF-48CF-ADE8-DA0899894CAA}" type="pres">
      <dgm:prSet presAssocID="{92CAC9A0-4C6A-4777-A18F-6EC5C13ED2B6}" presName="iconBgRect" presStyleLbl="bgShp" presStyleIdx="0" presStyleCnt="3"/>
      <dgm:spPr/>
    </dgm:pt>
    <dgm:pt modelId="{3952E3D5-2979-4B52-ADE7-8EC4FC85CEAC}" type="pres">
      <dgm:prSet presAssocID="{92CAC9A0-4C6A-4777-A18F-6EC5C13ED2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821674D9-0DE2-45B6-9115-06270E9DF809}" type="pres">
      <dgm:prSet presAssocID="{92CAC9A0-4C6A-4777-A18F-6EC5C13ED2B6}" presName="spaceRect" presStyleCnt="0"/>
      <dgm:spPr/>
    </dgm:pt>
    <dgm:pt modelId="{EC5DF176-07D4-4D22-AA51-9984971525E6}" type="pres">
      <dgm:prSet presAssocID="{92CAC9A0-4C6A-4777-A18F-6EC5C13ED2B6}" presName="textRect" presStyleLbl="revTx" presStyleIdx="0" presStyleCnt="3">
        <dgm:presLayoutVars>
          <dgm:chMax val="1"/>
          <dgm:chPref val="1"/>
        </dgm:presLayoutVars>
      </dgm:prSet>
      <dgm:spPr/>
    </dgm:pt>
    <dgm:pt modelId="{99EEA037-FAC8-41CD-9829-B8173839E8D5}" type="pres">
      <dgm:prSet presAssocID="{5CFCD488-2AFD-4A10-93B3-5258FDAEB797}" presName="sibTrans" presStyleCnt="0"/>
      <dgm:spPr/>
    </dgm:pt>
    <dgm:pt modelId="{4F5D08E0-BE87-4973-911A-77710BA48A1F}" type="pres">
      <dgm:prSet presAssocID="{F956A8F5-BD5C-4EDA-985A-4C7655026AD5}" presName="compNode" presStyleCnt="0"/>
      <dgm:spPr/>
    </dgm:pt>
    <dgm:pt modelId="{0CCC2978-9CC9-4B7E-967B-23B730E8C9EE}" type="pres">
      <dgm:prSet presAssocID="{F956A8F5-BD5C-4EDA-985A-4C7655026AD5}" presName="iconBgRect" presStyleLbl="bgShp" presStyleIdx="1" presStyleCnt="3"/>
      <dgm:spPr/>
    </dgm:pt>
    <dgm:pt modelId="{9B7C8078-DF1C-4F5F-A870-EF2A496FDA4E}" type="pres">
      <dgm:prSet presAssocID="{F956A8F5-BD5C-4EDA-985A-4C7655026A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DD8D28B9-DD64-4D53-8AF0-1DB47808ED47}" type="pres">
      <dgm:prSet presAssocID="{F956A8F5-BD5C-4EDA-985A-4C7655026AD5}" presName="spaceRect" presStyleCnt="0"/>
      <dgm:spPr/>
    </dgm:pt>
    <dgm:pt modelId="{45F2EFF1-0011-4A00-97DC-B66A1AA649C3}" type="pres">
      <dgm:prSet presAssocID="{F956A8F5-BD5C-4EDA-985A-4C7655026AD5}" presName="textRect" presStyleLbl="revTx" presStyleIdx="1" presStyleCnt="3">
        <dgm:presLayoutVars>
          <dgm:chMax val="1"/>
          <dgm:chPref val="1"/>
        </dgm:presLayoutVars>
      </dgm:prSet>
      <dgm:spPr/>
    </dgm:pt>
    <dgm:pt modelId="{5B101B9E-ADD2-4C6A-886B-E76D31519967}" type="pres">
      <dgm:prSet presAssocID="{1B0F83E1-71D3-41BB-9142-C71F16840002}" presName="sibTrans" presStyleCnt="0"/>
      <dgm:spPr/>
    </dgm:pt>
    <dgm:pt modelId="{7E19B1C5-61F0-4CAF-A717-E16A7D77A78B}" type="pres">
      <dgm:prSet presAssocID="{712BD4E2-EB65-40FB-8E5A-4A6FD8CBF39E}" presName="compNode" presStyleCnt="0"/>
      <dgm:spPr/>
    </dgm:pt>
    <dgm:pt modelId="{6E800092-440C-434C-907A-943EA31BD40B}" type="pres">
      <dgm:prSet presAssocID="{712BD4E2-EB65-40FB-8E5A-4A6FD8CBF39E}" presName="iconBgRect" presStyleLbl="bgShp" presStyleIdx="2" presStyleCnt="3"/>
      <dgm:spPr/>
    </dgm:pt>
    <dgm:pt modelId="{D5790C5D-3B8F-4863-BBC5-C59B44DD44FD}" type="pres">
      <dgm:prSet presAssocID="{712BD4E2-EB65-40FB-8E5A-4A6FD8CBF3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6FE8AD7C-3D8C-43BB-9A4D-CFC05C3A71C1}" type="pres">
      <dgm:prSet presAssocID="{712BD4E2-EB65-40FB-8E5A-4A6FD8CBF39E}" presName="spaceRect" presStyleCnt="0"/>
      <dgm:spPr/>
    </dgm:pt>
    <dgm:pt modelId="{89CA5F28-7033-496D-8A5F-E63D42EC3459}" type="pres">
      <dgm:prSet presAssocID="{712BD4E2-EB65-40FB-8E5A-4A6FD8CBF39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DF37632-B2F7-4CF2-BF6F-977B1B84549B}" type="presOf" srcId="{92CAC9A0-4C6A-4777-A18F-6EC5C13ED2B6}" destId="{EC5DF176-07D4-4D22-AA51-9984971525E6}" srcOrd="0" destOrd="0" presId="urn:microsoft.com/office/officeart/2018/5/layout/IconCircleLabelList"/>
    <dgm:cxn modelId="{B179AC49-0C5E-4C4B-8F2E-E4D61A253A07}" srcId="{372D8329-C27F-4E30-B445-B93AB4C4038A}" destId="{92CAC9A0-4C6A-4777-A18F-6EC5C13ED2B6}" srcOrd="0" destOrd="0" parTransId="{5F76C1C4-9F4B-4631-820F-FF0D5B828A53}" sibTransId="{5CFCD488-2AFD-4A10-93B3-5258FDAEB797}"/>
    <dgm:cxn modelId="{C0887780-BA42-4490-9BF1-6C1E649C57E1}" type="presOf" srcId="{F956A8F5-BD5C-4EDA-985A-4C7655026AD5}" destId="{45F2EFF1-0011-4A00-97DC-B66A1AA649C3}" srcOrd="0" destOrd="0" presId="urn:microsoft.com/office/officeart/2018/5/layout/IconCircleLabelList"/>
    <dgm:cxn modelId="{2E5D2085-70F5-42E9-9C50-EA99A4705E15}" srcId="{372D8329-C27F-4E30-B445-B93AB4C4038A}" destId="{F956A8F5-BD5C-4EDA-985A-4C7655026AD5}" srcOrd="1" destOrd="0" parTransId="{5FD85157-82B5-4E9A-990D-5653C08336B6}" sibTransId="{1B0F83E1-71D3-41BB-9142-C71F16840002}"/>
    <dgm:cxn modelId="{9393CFB0-5731-48AD-A993-3042577BE010}" type="presOf" srcId="{372D8329-C27F-4E30-B445-B93AB4C4038A}" destId="{923531E1-0F1D-4236-A47B-C85A534CF548}" srcOrd="0" destOrd="0" presId="urn:microsoft.com/office/officeart/2018/5/layout/IconCircleLabelList"/>
    <dgm:cxn modelId="{2792E6B0-CC1C-4402-8E10-A1EBCA7B7EB9}" srcId="{372D8329-C27F-4E30-B445-B93AB4C4038A}" destId="{712BD4E2-EB65-40FB-8E5A-4A6FD8CBF39E}" srcOrd="2" destOrd="0" parTransId="{328841A8-FB1D-4C3D-AB3E-2979BB8B72B3}" sibTransId="{AFA01401-96C7-493B-B644-BFD77859D7CA}"/>
    <dgm:cxn modelId="{3B506EC9-46E6-4DF0-9388-6E4998BE7603}" type="presOf" srcId="{712BD4E2-EB65-40FB-8E5A-4A6FD8CBF39E}" destId="{89CA5F28-7033-496D-8A5F-E63D42EC3459}" srcOrd="0" destOrd="0" presId="urn:microsoft.com/office/officeart/2018/5/layout/IconCircleLabelList"/>
    <dgm:cxn modelId="{E54C9F7E-214A-4B4A-ADF0-6736773C3D01}" type="presParOf" srcId="{923531E1-0F1D-4236-A47B-C85A534CF548}" destId="{639336C6-E3B6-43D8-9794-BAC0B07090B2}" srcOrd="0" destOrd="0" presId="urn:microsoft.com/office/officeart/2018/5/layout/IconCircleLabelList"/>
    <dgm:cxn modelId="{34BBAAC8-B860-4679-B133-893343334D07}" type="presParOf" srcId="{639336C6-E3B6-43D8-9794-BAC0B07090B2}" destId="{4EDA9C69-ADAF-48CF-ADE8-DA0899894CAA}" srcOrd="0" destOrd="0" presId="urn:microsoft.com/office/officeart/2018/5/layout/IconCircleLabelList"/>
    <dgm:cxn modelId="{2AF7EB1C-767A-4242-A6BD-D3E0FF77F2C0}" type="presParOf" srcId="{639336C6-E3B6-43D8-9794-BAC0B07090B2}" destId="{3952E3D5-2979-4B52-ADE7-8EC4FC85CEAC}" srcOrd="1" destOrd="0" presId="urn:microsoft.com/office/officeart/2018/5/layout/IconCircleLabelList"/>
    <dgm:cxn modelId="{5FD8109B-1136-4A19-B04A-9278EEBB4E85}" type="presParOf" srcId="{639336C6-E3B6-43D8-9794-BAC0B07090B2}" destId="{821674D9-0DE2-45B6-9115-06270E9DF809}" srcOrd="2" destOrd="0" presId="urn:microsoft.com/office/officeart/2018/5/layout/IconCircleLabelList"/>
    <dgm:cxn modelId="{C48106BE-1773-4451-9668-F27735B159BE}" type="presParOf" srcId="{639336C6-E3B6-43D8-9794-BAC0B07090B2}" destId="{EC5DF176-07D4-4D22-AA51-9984971525E6}" srcOrd="3" destOrd="0" presId="urn:microsoft.com/office/officeart/2018/5/layout/IconCircleLabelList"/>
    <dgm:cxn modelId="{17E9636F-4BA0-4BED-906E-A2A1927B13D6}" type="presParOf" srcId="{923531E1-0F1D-4236-A47B-C85A534CF548}" destId="{99EEA037-FAC8-41CD-9829-B8173839E8D5}" srcOrd="1" destOrd="0" presId="urn:microsoft.com/office/officeart/2018/5/layout/IconCircleLabelList"/>
    <dgm:cxn modelId="{40CCC7F8-F330-4899-895F-1F656E89CACD}" type="presParOf" srcId="{923531E1-0F1D-4236-A47B-C85A534CF548}" destId="{4F5D08E0-BE87-4973-911A-77710BA48A1F}" srcOrd="2" destOrd="0" presId="urn:microsoft.com/office/officeart/2018/5/layout/IconCircleLabelList"/>
    <dgm:cxn modelId="{35EEA19D-F593-49DB-BDD7-659B0B92C78B}" type="presParOf" srcId="{4F5D08E0-BE87-4973-911A-77710BA48A1F}" destId="{0CCC2978-9CC9-4B7E-967B-23B730E8C9EE}" srcOrd="0" destOrd="0" presId="urn:microsoft.com/office/officeart/2018/5/layout/IconCircleLabelList"/>
    <dgm:cxn modelId="{38559F75-68D0-4499-B516-A5065566F610}" type="presParOf" srcId="{4F5D08E0-BE87-4973-911A-77710BA48A1F}" destId="{9B7C8078-DF1C-4F5F-A870-EF2A496FDA4E}" srcOrd="1" destOrd="0" presId="urn:microsoft.com/office/officeart/2018/5/layout/IconCircleLabelList"/>
    <dgm:cxn modelId="{CE865961-A152-4C8B-9D22-00A91038F1D0}" type="presParOf" srcId="{4F5D08E0-BE87-4973-911A-77710BA48A1F}" destId="{DD8D28B9-DD64-4D53-8AF0-1DB47808ED47}" srcOrd="2" destOrd="0" presId="urn:microsoft.com/office/officeart/2018/5/layout/IconCircleLabelList"/>
    <dgm:cxn modelId="{1B268CEB-A711-4F2B-B2B6-77AAF0FC7382}" type="presParOf" srcId="{4F5D08E0-BE87-4973-911A-77710BA48A1F}" destId="{45F2EFF1-0011-4A00-97DC-B66A1AA649C3}" srcOrd="3" destOrd="0" presId="urn:microsoft.com/office/officeart/2018/5/layout/IconCircleLabelList"/>
    <dgm:cxn modelId="{D02CDAD5-0EDB-4E74-A081-CDBFC36CF024}" type="presParOf" srcId="{923531E1-0F1D-4236-A47B-C85A534CF548}" destId="{5B101B9E-ADD2-4C6A-886B-E76D31519967}" srcOrd="3" destOrd="0" presId="urn:microsoft.com/office/officeart/2018/5/layout/IconCircleLabelList"/>
    <dgm:cxn modelId="{D658D7DD-FACF-4732-AE45-3E8911400EE0}" type="presParOf" srcId="{923531E1-0F1D-4236-A47B-C85A534CF548}" destId="{7E19B1C5-61F0-4CAF-A717-E16A7D77A78B}" srcOrd="4" destOrd="0" presId="urn:microsoft.com/office/officeart/2018/5/layout/IconCircleLabelList"/>
    <dgm:cxn modelId="{144A21EE-06D9-484F-A739-231C1C0F7C34}" type="presParOf" srcId="{7E19B1C5-61F0-4CAF-A717-E16A7D77A78B}" destId="{6E800092-440C-434C-907A-943EA31BD40B}" srcOrd="0" destOrd="0" presId="urn:microsoft.com/office/officeart/2018/5/layout/IconCircleLabelList"/>
    <dgm:cxn modelId="{3BB03F30-1972-4AEC-AB31-B9453D20B0CB}" type="presParOf" srcId="{7E19B1C5-61F0-4CAF-A717-E16A7D77A78B}" destId="{D5790C5D-3B8F-4863-BBC5-C59B44DD44FD}" srcOrd="1" destOrd="0" presId="urn:microsoft.com/office/officeart/2018/5/layout/IconCircleLabelList"/>
    <dgm:cxn modelId="{DECEBF5F-2252-4CB0-BFA0-1A8E030B3A22}" type="presParOf" srcId="{7E19B1C5-61F0-4CAF-A717-E16A7D77A78B}" destId="{6FE8AD7C-3D8C-43BB-9A4D-CFC05C3A71C1}" srcOrd="2" destOrd="0" presId="urn:microsoft.com/office/officeart/2018/5/layout/IconCircleLabelList"/>
    <dgm:cxn modelId="{BDA34C22-9815-4F2A-B80F-B4E779A5D459}" type="presParOf" srcId="{7E19B1C5-61F0-4CAF-A717-E16A7D77A78B}" destId="{89CA5F28-7033-496D-8A5F-E63D42EC34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C32094-FCD2-4037-AB18-D2E0B7E3ECA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575406-2B11-40F6-B20A-58C4C961DE74}">
      <dgm:prSet/>
      <dgm:spPr/>
      <dgm:t>
        <a:bodyPr/>
        <a:lstStyle/>
        <a:p>
          <a:pPr>
            <a:defRPr cap="all"/>
          </a:pPr>
          <a:r>
            <a:rPr lang="en-US"/>
            <a:t>Look at WASH Data from Different Perspectives</a:t>
          </a:r>
        </a:p>
      </dgm:t>
    </dgm:pt>
    <dgm:pt modelId="{77BCA082-5898-4611-998E-348024C14F2F}" type="parTrans" cxnId="{B54675FD-3153-49CD-B6CC-85529671EB1D}">
      <dgm:prSet/>
      <dgm:spPr/>
      <dgm:t>
        <a:bodyPr/>
        <a:lstStyle/>
        <a:p>
          <a:endParaRPr lang="en-US"/>
        </a:p>
      </dgm:t>
    </dgm:pt>
    <dgm:pt modelId="{A647BFCC-A2A0-4DB9-B1DC-E44436022874}" type="sibTrans" cxnId="{B54675FD-3153-49CD-B6CC-85529671EB1D}">
      <dgm:prSet/>
      <dgm:spPr/>
      <dgm:t>
        <a:bodyPr/>
        <a:lstStyle/>
        <a:p>
          <a:endParaRPr lang="en-US"/>
        </a:p>
      </dgm:t>
    </dgm:pt>
    <dgm:pt modelId="{98CE2C7B-D82C-45C3-A809-A6BC0929E0DB}">
      <dgm:prSet/>
      <dgm:spPr/>
      <dgm:t>
        <a:bodyPr/>
        <a:lstStyle/>
        <a:p>
          <a:pPr>
            <a:defRPr cap="all"/>
          </a:pPr>
          <a:r>
            <a:rPr lang="en-US" dirty="0"/>
            <a:t>5 Different Challenges</a:t>
          </a:r>
        </a:p>
      </dgm:t>
    </dgm:pt>
    <dgm:pt modelId="{CDC09016-8ECC-409C-8476-9A5501BEC536}" type="parTrans" cxnId="{5C2B90AB-4485-4DDF-AB1B-5BE78324BB09}">
      <dgm:prSet/>
      <dgm:spPr/>
      <dgm:t>
        <a:bodyPr/>
        <a:lstStyle/>
        <a:p>
          <a:endParaRPr lang="en-US"/>
        </a:p>
      </dgm:t>
    </dgm:pt>
    <dgm:pt modelId="{2B13A294-3CDA-4A8E-A2D1-B4D1FF386821}" type="sibTrans" cxnId="{5C2B90AB-4485-4DDF-AB1B-5BE78324BB09}">
      <dgm:prSet/>
      <dgm:spPr/>
      <dgm:t>
        <a:bodyPr/>
        <a:lstStyle/>
        <a:p>
          <a:endParaRPr lang="en-US"/>
        </a:p>
      </dgm:t>
    </dgm:pt>
    <dgm:pt modelId="{4786045C-DCB4-4583-99A2-C827216FA104}" type="pres">
      <dgm:prSet presAssocID="{E8C32094-FCD2-4037-AB18-D2E0B7E3ECA3}" presName="root" presStyleCnt="0">
        <dgm:presLayoutVars>
          <dgm:dir/>
          <dgm:resizeHandles val="exact"/>
        </dgm:presLayoutVars>
      </dgm:prSet>
      <dgm:spPr/>
    </dgm:pt>
    <dgm:pt modelId="{02F3E065-2424-43FD-9E4B-DB43299514F5}" type="pres">
      <dgm:prSet presAssocID="{88575406-2B11-40F6-B20A-58C4C961DE74}" presName="compNode" presStyleCnt="0"/>
      <dgm:spPr/>
    </dgm:pt>
    <dgm:pt modelId="{22878570-EF24-451F-AE2A-314900538391}" type="pres">
      <dgm:prSet presAssocID="{88575406-2B11-40F6-B20A-58C4C961DE74}" presName="iconBgRect" presStyleLbl="bgShp" presStyleIdx="0" presStyleCnt="2"/>
      <dgm:spPr/>
    </dgm:pt>
    <dgm:pt modelId="{9D21E923-ADDA-4C54-8E23-39284F060246}" type="pres">
      <dgm:prSet presAssocID="{88575406-2B11-40F6-B20A-58C4C961DE7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1344B1F-9513-4E2E-98B7-286E391D47C9}" type="pres">
      <dgm:prSet presAssocID="{88575406-2B11-40F6-B20A-58C4C961DE74}" presName="spaceRect" presStyleCnt="0"/>
      <dgm:spPr/>
    </dgm:pt>
    <dgm:pt modelId="{068408E2-9B38-4DEB-822A-6C4B9CE00D56}" type="pres">
      <dgm:prSet presAssocID="{88575406-2B11-40F6-B20A-58C4C961DE74}" presName="textRect" presStyleLbl="revTx" presStyleIdx="0" presStyleCnt="2">
        <dgm:presLayoutVars>
          <dgm:chMax val="1"/>
          <dgm:chPref val="1"/>
        </dgm:presLayoutVars>
      </dgm:prSet>
      <dgm:spPr/>
    </dgm:pt>
    <dgm:pt modelId="{BF71AB95-033C-4DDE-B643-F1CD8890C7AB}" type="pres">
      <dgm:prSet presAssocID="{A647BFCC-A2A0-4DB9-B1DC-E44436022874}" presName="sibTrans" presStyleCnt="0"/>
      <dgm:spPr/>
    </dgm:pt>
    <dgm:pt modelId="{664FE75D-4E73-4717-A410-357A4B634D00}" type="pres">
      <dgm:prSet presAssocID="{98CE2C7B-D82C-45C3-A809-A6BC0929E0DB}" presName="compNode" presStyleCnt="0"/>
      <dgm:spPr/>
    </dgm:pt>
    <dgm:pt modelId="{5F1C0C0E-0465-460D-ACD4-10BF10E126A6}" type="pres">
      <dgm:prSet presAssocID="{98CE2C7B-D82C-45C3-A809-A6BC0929E0DB}" presName="iconBgRect" presStyleLbl="bgShp" presStyleIdx="1" presStyleCnt="2"/>
      <dgm:spPr/>
    </dgm:pt>
    <dgm:pt modelId="{A8414D83-3BA1-4A7A-AC4E-AF417103101B}" type="pres">
      <dgm:prSet presAssocID="{98CE2C7B-D82C-45C3-A809-A6BC0929E0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C79A11A-62C1-47FD-A7A8-9C2D61BF94B2}" type="pres">
      <dgm:prSet presAssocID="{98CE2C7B-D82C-45C3-A809-A6BC0929E0DB}" presName="spaceRect" presStyleCnt="0"/>
      <dgm:spPr/>
    </dgm:pt>
    <dgm:pt modelId="{DD7C940F-3B75-4CAF-B421-68367CDAAF19}" type="pres">
      <dgm:prSet presAssocID="{98CE2C7B-D82C-45C3-A809-A6BC0929E0D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8D1820E-8C44-41F4-9BEB-DB0EEFB72E58}" type="presOf" srcId="{98CE2C7B-D82C-45C3-A809-A6BC0929E0DB}" destId="{DD7C940F-3B75-4CAF-B421-68367CDAAF19}" srcOrd="0" destOrd="0" presId="urn:microsoft.com/office/officeart/2018/5/layout/IconCircleLabelList"/>
    <dgm:cxn modelId="{5FEB371B-50B2-4A11-B637-B4E65D7D00D3}" type="presOf" srcId="{E8C32094-FCD2-4037-AB18-D2E0B7E3ECA3}" destId="{4786045C-DCB4-4583-99A2-C827216FA104}" srcOrd="0" destOrd="0" presId="urn:microsoft.com/office/officeart/2018/5/layout/IconCircleLabelList"/>
    <dgm:cxn modelId="{5B100664-1064-4E13-BEA3-CF6E0D09D11C}" type="presOf" srcId="{88575406-2B11-40F6-B20A-58C4C961DE74}" destId="{068408E2-9B38-4DEB-822A-6C4B9CE00D56}" srcOrd="0" destOrd="0" presId="urn:microsoft.com/office/officeart/2018/5/layout/IconCircleLabelList"/>
    <dgm:cxn modelId="{5C2B90AB-4485-4DDF-AB1B-5BE78324BB09}" srcId="{E8C32094-FCD2-4037-AB18-D2E0B7E3ECA3}" destId="{98CE2C7B-D82C-45C3-A809-A6BC0929E0DB}" srcOrd="1" destOrd="0" parTransId="{CDC09016-8ECC-409C-8476-9A5501BEC536}" sibTransId="{2B13A294-3CDA-4A8E-A2D1-B4D1FF386821}"/>
    <dgm:cxn modelId="{B54675FD-3153-49CD-B6CC-85529671EB1D}" srcId="{E8C32094-FCD2-4037-AB18-D2E0B7E3ECA3}" destId="{88575406-2B11-40F6-B20A-58C4C961DE74}" srcOrd="0" destOrd="0" parTransId="{77BCA082-5898-4611-998E-348024C14F2F}" sibTransId="{A647BFCC-A2A0-4DB9-B1DC-E44436022874}"/>
    <dgm:cxn modelId="{6C497D01-7849-4B9A-A8AA-DF24F450C314}" type="presParOf" srcId="{4786045C-DCB4-4583-99A2-C827216FA104}" destId="{02F3E065-2424-43FD-9E4B-DB43299514F5}" srcOrd="0" destOrd="0" presId="urn:microsoft.com/office/officeart/2018/5/layout/IconCircleLabelList"/>
    <dgm:cxn modelId="{38578E3D-C3FE-47D4-AB35-CDB20CB6A933}" type="presParOf" srcId="{02F3E065-2424-43FD-9E4B-DB43299514F5}" destId="{22878570-EF24-451F-AE2A-314900538391}" srcOrd="0" destOrd="0" presId="urn:microsoft.com/office/officeart/2018/5/layout/IconCircleLabelList"/>
    <dgm:cxn modelId="{2F7192E1-7144-4980-ACBA-7CC8C1C3EEE9}" type="presParOf" srcId="{02F3E065-2424-43FD-9E4B-DB43299514F5}" destId="{9D21E923-ADDA-4C54-8E23-39284F060246}" srcOrd="1" destOrd="0" presId="urn:microsoft.com/office/officeart/2018/5/layout/IconCircleLabelList"/>
    <dgm:cxn modelId="{68ECD6A1-E316-4DD7-8C97-6C5B762D20D0}" type="presParOf" srcId="{02F3E065-2424-43FD-9E4B-DB43299514F5}" destId="{61344B1F-9513-4E2E-98B7-286E391D47C9}" srcOrd="2" destOrd="0" presId="urn:microsoft.com/office/officeart/2018/5/layout/IconCircleLabelList"/>
    <dgm:cxn modelId="{58B93923-937B-4A1E-A44E-75282A761DC2}" type="presParOf" srcId="{02F3E065-2424-43FD-9E4B-DB43299514F5}" destId="{068408E2-9B38-4DEB-822A-6C4B9CE00D56}" srcOrd="3" destOrd="0" presId="urn:microsoft.com/office/officeart/2018/5/layout/IconCircleLabelList"/>
    <dgm:cxn modelId="{CC1F34D6-4FFB-40BB-8AED-DA42F3C326CC}" type="presParOf" srcId="{4786045C-DCB4-4583-99A2-C827216FA104}" destId="{BF71AB95-033C-4DDE-B643-F1CD8890C7AB}" srcOrd="1" destOrd="0" presId="urn:microsoft.com/office/officeart/2018/5/layout/IconCircleLabelList"/>
    <dgm:cxn modelId="{E138DA6F-D72D-4198-87FF-9834E8999055}" type="presParOf" srcId="{4786045C-DCB4-4583-99A2-C827216FA104}" destId="{664FE75D-4E73-4717-A410-357A4B634D00}" srcOrd="2" destOrd="0" presId="urn:microsoft.com/office/officeart/2018/5/layout/IconCircleLabelList"/>
    <dgm:cxn modelId="{81B7894D-8737-403E-9E96-3C0EE6086EC6}" type="presParOf" srcId="{664FE75D-4E73-4717-A410-357A4B634D00}" destId="{5F1C0C0E-0465-460D-ACD4-10BF10E126A6}" srcOrd="0" destOrd="0" presId="urn:microsoft.com/office/officeart/2018/5/layout/IconCircleLabelList"/>
    <dgm:cxn modelId="{6277C75B-D34A-4A74-90D3-256714ECEDF7}" type="presParOf" srcId="{664FE75D-4E73-4717-A410-357A4B634D00}" destId="{A8414D83-3BA1-4A7A-AC4E-AF417103101B}" srcOrd="1" destOrd="0" presId="urn:microsoft.com/office/officeart/2018/5/layout/IconCircleLabelList"/>
    <dgm:cxn modelId="{A72D7693-F3C3-450C-AA05-94F654A4BCCA}" type="presParOf" srcId="{664FE75D-4E73-4717-A410-357A4B634D00}" destId="{5C79A11A-62C1-47FD-A7A8-9C2D61BF94B2}" srcOrd="2" destOrd="0" presId="urn:microsoft.com/office/officeart/2018/5/layout/IconCircleLabelList"/>
    <dgm:cxn modelId="{D8DD2044-323B-4EC9-AE62-7D616139D37D}" type="presParOf" srcId="{664FE75D-4E73-4717-A410-357A4B634D00}" destId="{DD7C940F-3B75-4CAF-B421-68367CDAAF1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26D66C-645B-43C8-BB07-4311EFFE99F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9E3715-F527-4E60-A181-46B138667978}">
      <dgm:prSet/>
      <dgm:spPr/>
      <dgm:t>
        <a:bodyPr/>
        <a:lstStyle/>
        <a:p>
          <a:r>
            <a:rPr lang="en-US"/>
            <a:t>Economy</a:t>
          </a:r>
        </a:p>
      </dgm:t>
    </dgm:pt>
    <dgm:pt modelId="{2DFCD9A4-D42D-409C-8C22-9302B5431770}" type="parTrans" cxnId="{B32D47A8-9008-4D8A-AF26-975D19439DC8}">
      <dgm:prSet/>
      <dgm:spPr/>
      <dgm:t>
        <a:bodyPr/>
        <a:lstStyle/>
        <a:p>
          <a:endParaRPr lang="en-US"/>
        </a:p>
      </dgm:t>
    </dgm:pt>
    <dgm:pt modelId="{6FB228BC-7B32-4D83-BF32-09C3A4517DC2}" type="sibTrans" cxnId="{B32D47A8-9008-4D8A-AF26-975D19439DC8}">
      <dgm:prSet/>
      <dgm:spPr/>
      <dgm:t>
        <a:bodyPr/>
        <a:lstStyle/>
        <a:p>
          <a:endParaRPr lang="en-US"/>
        </a:p>
      </dgm:t>
    </dgm:pt>
    <dgm:pt modelId="{7D3FFBD2-4CCA-4C62-8141-8C1320BEBFEB}">
      <dgm:prSet/>
      <dgm:spPr/>
      <dgm:t>
        <a:bodyPr/>
        <a:lstStyle/>
        <a:p>
          <a:r>
            <a:rPr lang="en-US"/>
            <a:t>Diseases</a:t>
          </a:r>
        </a:p>
      </dgm:t>
    </dgm:pt>
    <dgm:pt modelId="{C69F34A4-D1B8-4638-A36E-5474C09C4868}" type="parTrans" cxnId="{C9B37AFC-E621-4A6E-8D6A-A3D2C9FF99D8}">
      <dgm:prSet/>
      <dgm:spPr/>
      <dgm:t>
        <a:bodyPr/>
        <a:lstStyle/>
        <a:p>
          <a:endParaRPr lang="en-US"/>
        </a:p>
      </dgm:t>
    </dgm:pt>
    <dgm:pt modelId="{C3DBE6E9-49A7-4BE0-B6FD-2343BDCA8D90}" type="sibTrans" cxnId="{C9B37AFC-E621-4A6E-8D6A-A3D2C9FF99D8}">
      <dgm:prSet/>
      <dgm:spPr/>
      <dgm:t>
        <a:bodyPr/>
        <a:lstStyle/>
        <a:p>
          <a:endParaRPr lang="en-US"/>
        </a:p>
      </dgm:t>
    </dgm:pt>
    <dgm:pt modelId="{7334A67B-788E-4EC9-A968-372A82788E55}">
      <dgm:prSet/>
      <dgm:spPr/>
      <dgm:t>
        <a:bodyPr/>
        <a:lstStyle/>
        <a:p>
          <a:r>
            <a:rPr lang="en-US"/>
            <a:t>Child Health</a:t>
          </a:r>
        </a:p>
      </dgm:t>
    </dgm:pt>
    <dgm:pt modelId="{AF95F353-6D05-4ECC-B653-76D72D141D1E}" type="parTrans" cxnId="{FBBC51CF-398D-48D7-B057-A4276E500FF1}">
      <dgm:prSet/>
      <dgm:spPr/>
      <dgm:t>
        <a:bodyPr/>
        <a:lstStyle/>
        <a:p>
          <a:endParaRPr lang="en-US"/>
        </a:p>
      </dgm:t>
    </dgm:pt>
    <dgm:pt modelId="{9FE79A7A-353D-4B6E-B4A1-E443FACE48DC}" type="sibTrans" cxnId="{FBBC51CF-398D-48D7-B057-A4276E500FF1}">
      <dgm:prSet/>
      <dgm:spPr/>
      <dgm:t>
        <a:bodyPr/>
        <a:lstStyle/>
        <a:p>
          <a:endParaRPr lang="en-US"/>
        </a:p>
      </dgm:t>
    </dgm:pt>
    <dgm:pt modelId="{8BF8FB34-8030-4858-8AFD-5896185016CE}">
      <dgm:prSet/>
      <dgm:spPr/>
      <dgm:t>
        <a:bodyPr/>
        <a:lstStyle/>
        <a:p>
          <a:r>
            <a:rPr lang="en-US"/>
            <a:t>Education</a:t>
          </a:r>
        </a:p>
      </dgm:t>
    </dgm:pt>
    <dgm:pt modelId="{CF4B54EC-CD7D-41FB-8AA5-B6948B8F4867}" type="parTrans" cxnId="{722137D7-B595-4BAD-B834-D3512942DC67}">
      <dgm:prSet/>
      <dgm:spPr/>
      <dgm:t>
        <a:bodyPr/>
        <a:lstStyle/>
        <a:p>
          <a:endParaRPr lang="en-US"/>
        </a:p>
      </dgm:t>
    </dgm:pt>
    <dgm:pt modelId="{0159A573-88AB-4739-A178-9FE252543689}" type="sibTrans" cxnId="{722137D7-B595-4BAD-B834-D3512942DC67}">
      <dgm:prSet/>
      <dgm:spPr/>
      <dgm:t>
        <a:bodyPr/>
        <a:lstStyle/>
        <a:p>
          <a:endParaRPr lang="en-US"/>
        </a:p>
      </dgm:t>
    </dgm:pt>
    <dgm:pt modelId="{9FC7D4B6-2E22-4856-A2BA-F0DC15D8B3CE}">
      <dgm:prSet/>
      <dgm:spPr/>
      <dgm:t>
        <a:bodyPr/>
        <a:lstStyle/>
        <a:p>
          <a:r>
            <a:rPr lang="en-US"/>
            <a:t>Nutrition</a:t>
          </a:r>
        </a:p>
      </dgm:t>
    </dgm:pt>
    <dgm:pt modelId="{FD8453D6-99C5-4355-B994-EFC056D63722}" type="parTrans" cxnId="{88C15B39-535B-42C5-AC6B-AADAEF7474A6}">
      <dgm:prSet/>
      <dgm:spPr/>
      <dgm:t>
        <a:bodyPr/>
        <a:lstStyle/>
        <a:p>
          <a:endParaRPr lang="en-US"/>
        </a:p>
      </dgm:t>
    </dgm:pt>
    <dgm:pt modelId="{4F48F58A-CA13-44D7-A5A0-C068351FE03B}" type="sibTrans" cxnId="{88C15B39-535B-42C5-AC6B-AADAEF7474A6}">
      <dgm:prSet/>
      <dgm:spPr/>
      <dgm:t>
        <a:bodyPr/>
        <a:lstStyle/>
        <a:p>
          <a:endParaRPr lang="en-US"/>
        </a:p>
      </dgm:t>
    </dgm:pt>
    <dgm:pt modelId="{273384E3-9528-4BE3-A260-FFBAB6717615}" type="pres">
      <dgm:prSet presAssocID="{CF26D66C-645B-43C8-BB07-4311EFFE99FB}" presName="root" presStyleCnt="0">
        <dgm:presLayoutVars>
          <dgm:dir/>
          <dgm:resizeHandles val="exact"/>
        </dgm:presLayoutVars>
      </dgm:prSet>
      <dgm:spPr/>
    </dgm:pt>
    <dgm:pt modelId="{E5924F19-FC26-4D29-A24B-367E68D6C2F9}" type="pres">
      <dgm:prSet presAssocID="{F19E3715-F527-4E60-A181-46B138667978}" presName="compNode" presStyleCnt="0"/>
      <dgm:spPr/>
    </dgm:pt>
    <dgm:pt modelId="{DCA576EB-9AAA-4200-B14B-64BA0EBBAF6A}" type="pres">
      <dgm:prSet presAssocID="{F19E3715-F527-4E60-A181-46B1386679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6C1E845B-3AF3-4E2B-AD70-E990F32A5489}" type="pres">
      <dgm:prSet presAssocID="{F19E3715-F527-4E60-A181-46B138667978}" presName="spaceRect" presStyleCnt="0"/>
      <dgm:spPr/>
    </dgm:pt>
    <dgm:pt modelId="{9D12E638-DC88-427C-900E-112FAED2157B}" type="pres">
      <dgm:prSet presAssocID="{F19E3715-F527-4E60-A181-46B138667978}" presName="textRect" presStyleLbl="revTx" presStyleIdx="0" presStyleCnt="5">
        <dgm:presLayoutVars>
          <dgm:chMax val="1"/>
          <dgm:chPref val="1"/>
        </dgm:presLayoutVars>
      </dgm:prSet>
      <dgm:spPr/>
    </dgm:pt>
    <dgm:pt modelId="{2BF6425F-EDF9-4792-B73F-18188C5C2422}" type="pres">
      <dgm:prSet presAssocID="{6FB228BC-7B32-4D83-BF32-09C3A4517DC2}" presName="sibTrans" presStyleCnt="0"/>
      <dgm:spPr/>
    </dgm:pt>
    <dgm:pt modelId="{BEC98946-DB7C-4FD5-99C6-28DAC947EFE3}" type="pres">
      <dgm:prSet presAssocID="{7D3FFBD2-4CCA-4C62-8141-8C1320BEBFEB}" presName="compNode" presStyleCnt="0"/>
      <dgm:spPr/>
    </dgm:pt>
    <dgm:pt modelId="{D9C5B34F-516E-49CD-9BBB-355614B0E89E}" type="pres">
      <dgm:prSet presAssocID="{7D3FFBD2-4CCA-4C62-8141-8C1320BEBF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A3FA88D5-0B56-41FB-8D8D-3DF885ECF436}" type="pres">
      <dgm:prSet presAssocID="{7D3FFBD2-4CCA-4C62-8141-8C1320BEBFEB}" presName="spaceRect" presStyleCnt="0"/>
      <dgm:spPr/>
    </dgm:pt>
    <dgm:pt modelId="{A6CE972E-8786-4951-8D5E-EF2E348EBCF6}" type="pres">
      <dgm:prSet presAssocID="{7D3FFBD2-4CCA-4C62-8141-8C1320BEBFEB}" presName="textRect" presStyleLbl="revTx" presStyleIdx="1" presStyleCnt="5">
        <dgm:presLayoutVars>
          <dgm:chMax val="1"/>
          <dgm:chPref val="1"/>
        </dgm:presLayoutVars>
      </dgm:prSet>
      <dgm:spPr/>
    </dgm:pt>
    <dgm:pt modelId="{8B0D69EB-0E14-4EC2-A6A4-BE6983F5E5DF}" type="pres">
      <dgm:prSet presAssocID="{C3DBE6E9-49A7-4BE0-B6FD-2343BDCA8D90}" presName="sibTrans" presStyleCnt="0"/>
      <dgm:spPr/>
    </dgm:pt>
    <dgm:pt modelId="{0B43A8BF-B0A1-4AA6-9635-A39ED3337D4A}" type="pres">
      <dgm:prSet presAssocID="{7334A67B-788E-4EC9-A968-372A82788E55}" presName="compNode" presStyleCnt="0"/>
      <dgm:spPr/>
    </dgm:pt>
    <dgm:pt modelId="{B1284B1A-717E-4C93-98A4-2933E142A5D0}" type="pres">
      <dgm:prSet presAssocID="{7334A67B-788E-4EC9-A968-372A82788E5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5B2DF015-55F6-41D4-B999-B3E0E7226AF7}" type="pres">
      <dgm:prSet presAssocID="{7334A67B-788E-4EC9-A968-372A82788E55}" presName="spaceRect" presStyleCnt="0"/>
      <dgm:spPr/>
    </dgm:pt>
    <dgm:pt modelId="{244F4B53-A521-4D19-A5AE-8BFFD9C46891}" type="pres">
      <dgm:prSet presAssocID="{7334A67B-788E-4EC9-A968-372A82788E55}" presName="textRect" presStyleLbl="revTx" presStyleIdx="2" presStyleCnt="5">
        <dgm:presLayoutVars>
          <dgm:chMax val="1"/>
          <dgm:chPref val="1"/>
        </dgm:presLayoutVars>
      </dgm:prSet>
      <dgm:spPr/>
    </dgm:pt>
    <dgm:pt modelId="{E3F866D1-C535-45F9-8EC8-CD8B79637212}" type="pres">
      <dgm:prSet presAssocID="{9FE79A7A-353D-4B6E-B4A1-E443FACE48DC}" presName="sibTrans" presStyleCnt="0"/>
      <dgm:spPr/>
    </dgm:pt>
    <dgm:pt modelId="{4DB62AA1-7518-474A-93BF-941442A53492}" type="pres">
      <dgm:prSet presAssocID="{8BF8FB34-8030-4858-8AFD-5896185016CE}" presName="compNode" presStyleCnt="0"/>
      <dgm:spPr/>
    </dgm:pt>
    <dgm:pt modelId="{B35B9A0C-619F-4140-AF23-5393ADB8B497}" type="pres">
      <dgm:prSet presAssocID="{8BF8FB34-8030-4858-8AFD-5896185016C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240CC3C-F5A6-4F81-8B65-9F60CB3FE322}" type="pres">
      <dgm:prSet presAssocID="{8BF8FB34-8030-4858-8AFD-5896185016CE}" presName="spaceRect" presStyleCnt="0"/>
      <dgm:spPr/>
    </dgm:pt>
    <dgm:pt modelId="{0594F260-77CC-4EC4-8204-8A69A77305F4}" type="pres">
      <dgm:prSet presAssocID="{8BF8FB34-8030-4858-8AFD-5896185016CE}" presName="textRect" presStyleLbl="revTx" presStyleIdx="3" presStyleCnt="5">
        <dgm:presLayoutVars>
          <dgm:chMax val="1"/>
          <dgm:chPref val="1"/>
        </dgm:presLayoutVars>
      </dgm:prSet>
      <dgm:spPr/>
    </dgm:pt>
    <dgm:pt modelId="{A75E1FAE-13F5-4F08-A8CB-39D7B84E575B}" type="pres">
      <dgm:prSet presAssocID="{0159A573-88AB-4739-A178-9FE252543689}" presName="sibTrans" presStyleCnt="0"/>
      <dgm:spPr/>
    </dgm:pt>
    <dgm:pt modelId="{5619724E-C9CB-49E1-99B1-A37E3F460EAE}" type="pres">
      <dgm:prSet presAssocID="{9FC7D4B6-2E22-4856-A2BA-F0DC15D8B3CE}" presName="compNode" presStyleCnt="0"/>
      <dgm:spPr/>
    </dgm:pt>
    <dgm:pt modelId="{AD9147D7-5449-4F74-8DE1-6BE73049FD5A}" type="pres">
      <dgm:prSet presAssocID="{9FC7D4B6-2E22-4856-A2BA-F0DC15D8B3C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F96AE514-3D24-416D-81BA-A604973058B2}" type="pres">
      <dgm:prSet presAssocID="{9FC7D4B6-2E22-4856-A2BA-F0DC15D8B3CE}" presName="spaceRect" presStyleCnt="0"/>
      <dgm:spPr/>
    </dgm:pt>
    <dgm:pt modelId="{09F0F95F-0277-4738-9A19-28401DF46E4C}" type="pres">
      <dgm:prSet presAssocID="{9FC7D4B6-2E22-4856-A2BA-F0DC15D8B3C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DD9391D-7EEF-438A-A741-87101C9647D0}" type="presOf" srcId="{9FC7D4B6-2E22-4856-A2BA-F0DC15D8B3CE}" destId="{09F0F95F-0277-4738-9A19-28401DF46E4C}" srcOrd="0" destOrd="0" presId="urn:microsoft.com/office/officeart/2018/2/layout/IconLabelList"/>
    <dgm:cxn modelId="{1D40F126-D96E-461A-AA4D-404E6728136B}" type="presOf" srcId="{7334A67B-788E-4EC9-A968-372A82788E55}" destId="{244F4B53-A521-4D19-A5AE-8BFFD9C46891}" srcOrd="0" destOrd="0" presId="urn:microsoft.com/office/officeart/2018/2/layout/IconLabelList"/>
    <dgm:cxn modelId="{88C15B39-535B-42C5-AC6B-AADAEF7474A6}" srcId="{CF26D66C-645B-43C8-BB07-4311EFFE99FB}" destId="{9FC7D4B6-2E22-4856-A2BA-F0DC15D8B3CE}" srcOrd="4" destOrd="0" parTransId="{FD8453D6-99C5-4355-B994-EFC056D63722}" sibTransId="{4F48F58A-CA13-44D7-A5A0-C068351FE03B}"/>
    <dgm:cxn modelId="{4A60EB6D-D60D-4580-B9D2-599E725E447B}" type="presOf" srcId="{7D3FFBD2-4CCA-4C62-8141-8C1320BEBFEB}" destId="{A6CE972E-8786-4951-8D5E-EF2E348EBCF6}" srcOrd="0" destOrd="0" presId="urn:microsoft.com/office/officeart/2018/2/layout/IconLabelList"/>
    <dgm:cxn modelId="{6F967858-1AE8-4D9B-90E3-D999E5FA4E25}" type="presOf" srcId="{8BF8FB34-8030-4858-8AFD-5896185016CE}" destId="{0594F260-77CC-4EC4-8204-8A69A77305F4}" srcOrd="0" destOrd="0" presId="urn:microsoft.com/office/officeart/2018/2/layout/IconLabelList"/>
    <dgm:cxn modelId="{EFFE298A-D578-4273-95B3-781BDC4830F0}" type="presOf" srcId="{CF26D66C-645B-43C8-BB07-4311EFFE99FB}" destId="{273384E3-9528-4BE3-A260-FFBAB6717615}" srcOrd="0" destOrd="0" presId="urn:microsoft.com/office/officeart/2018/2/layout/IconLabelList"/>
    <dgm:cxn modelId="{E028E28E-7161-49A7-8746-CE8001FBB0DE}" type="presOf" srcId="{F19E3715-F527-4E60-A181-46B138667978}" destId="{9D12E638-DC88-427C-900E-112FAED2157B}" srcOrd="0" destOrd="0" presId="urn:microsoft.com/office/officeart/2018/2/layout/IconLabelList"/>
    <dgm:cxn modelId="{B32D47A8-9008-4D8A-AF26-975D19439DC8}" srcId="{CF26D66C-645B-43C8-BB07-4311EFFE99FB}" destId="{F19E3715-F527-4E60-A181-46B138667978}" srcOrd="0" destOrd="0" parTransId="{2DFCD9A4-D42D-409C-8C22-9302B5431770}" sibTransId="{6FB228BC-7B32-4D83-BF32-09C3A4517DC2}"/>
    <dgm:cxn modelId="{FBBC51CF-398D-48D7-B057-A4276E500FF1}" srcId="{CF26D66C-645B-43C8-BB07-4311EFFE99FB}" destId="{7334A67B-788E-4EC9-A968-372A82788E55}" srcOrd="2" destOrd="0" parTransId="{AF95F353-6D05-4ECC-B653-76D72D141D1E}" sibTransId="{9FE79A7A-353D-4B6E-B4A1-E443FACE48DC}"/>
    <dgm:cxn modelId="{722137D7-B595-4BAD-B834-D3512942DC67}" srcId="{CF26D66C-645B-43C8-BB07-4311EFFE99FB}" destId="{8BF8FB34-8030-4858-8AFD-5896185016CE}" srcOrd="3" destOrd="0" parTransId="{CF4B54EC-CD7D-41FB-8AA5-B6948B8F4867}" sibTransId="{0159A573-88AB-4739-A178-9FE252543689}"/>
    <dgm:cxn modelId="{C9B37AFC-E621-4A6E-8D6A-A3D2C9FF99D8}" srcId="{CF26D66C-645B-43C8-BB07-4311EFFE99FB}" destId="{7D3FFBD2-4CCA-4C62-8141-8C1320BEBFEB}" srcOrd="1" destOrd="0" parTransId="{C69F34A4-D1B8-4638-A36E-5474C09C4868}" sibTransId="{C3DBE6E9-49A7-4BE0-B6FD-2343BDCA8D90}"/>
    <dgm:cxn modelId="{23E173F8-DE7B-460E-83AF-385499270ED0}" type="presParOf" srcId="{273384E3-9528-4BE3-A260-FFBAB6717615}" destId="{E5924F19-FC26-4D29-A24B-367E68D6C2F9}" srcOrd="0" destOrd="0" presId="urn:microsoft.com/office/officeart/2018/2/layout/IconLabelList"/>
    <dgm:cxn modelId="{96CAAD67-D8F8-4F8B-8F81-EE314B676B13}" type="presParOf" srcId="{E5924F19-FC26-4D29-A24B-367E68D6C2F9}" destId="{DCA576EB-9AAA-4200-B14B-64BA0EBBAF6A}" srcOrd="0" destOrd="0" presId="urn:microsoft.com/office/officeart/2018/2/layout/IconLabelList"/>
    <dgm:cxn modelId="{A405FE60-ACEC-4FEC-95F8-60806808EC1E}" type="presParOf" srcId="{E5924F19-FC26-4D29-A24B-367E68D6C2F9}" destId="{6C1E845B-3AF3-4E2B-AD70-E990F32A5489}" srcOrd="1" destOrd="0" presId="urn:microsoft.com/office/officeart/2018/2/layout/IconLabelList"/>
    <dgm:cxn modelId="{7EAC6B39-00D0-4020-839F-1C38E651F142}" type="presParOf" srcId="{E5924F19-FC26-4D29-A24B-367E68D6C2F9}" destId="{9D12E638-DC88-427C-900E-112FAED2157B}" srcOrd="2" destOrd="0" presId="urn:microsoft.com/office/officeart/2018/2/layout/IconLabelList"/>
    <dgm:cxn modelId="{D5E2B77B-8229-410F-8AFD-9A49463BA275}" type="presParOf" srcId="{273384E3-9528-4BE3-A260-FFBAB6717615}" destId="{2BF6425F-EDF9-4792-B73F-18188C5C2422}" srcOrd="1" destOrd="0" presId="urn:microsoft.com/office/officeart/2018/2/layout/IconLabelList"/>
    <dgm:cxn modelId="{8A551683-F3D5-483E-AF0F-9F083A8BA04E}" type="presParOf" srcId="{273384E3-9528-4BE3-A260-FFBAB6717615}" destId="{BEC98946-DB7C-4FD5-99C6-28DAC947EFE3}" srcOrd="2" destOrd="0" presId="urn:microsoft.com/office/officeart/2018/2/layout/IconLabelList"/>
    <dgm:cxn modelId="{9260767B-12B3-4ACC-ACE9-932D40428C24}" type="presParOf" srcId="{BEC98946-DB7C-4FD5-99C6-28DAC947EFE3}" destId="{D9C5B34F-516E-49CD-9BBB-355614B0E89E}" srcOrd="0" destOrd="0" presId="urn:microsoft.com/office/officeart/2018/2/layout/IconLabelList"/>
    <dgm:cxn modelId="{D96C353C-AF71-4253-B2B6-C92FDD30C886}" type="presParOf" srcId="{BEC98946-DB7C-4FD5-99C6-28DAC947EFE3}" destId="{A3FA88D5-0B56-41FB-8D8D-3DF885ECF436}" srcOrd="1" destOrd="0" presId="urn:microsoft.com/office/officeart/2018/2/layout/IconLabelList"/>
    <dgm:cxn modelId="{69F002A2-7A7F-45D8-9EA3-A8BC0A964870}" type="presParOf" srcId="{BEC98946-DB7C-4FD5-99C6-28DAC947EFE3}" destId="{A6CE972E-8786-4951-8D5E-EF2E348EBCF6}" srcOrd="2" destOrd="0" presId="urn:microsoft.com/office/officeart/2018/2/layout/IconLabelList"/>
    <dgm:cxn modelId="{F83AAA9F-3489-414B-BCB8-866758BD4448}" type="presParOf" srcId="{273384E3-9528-4BE3-A260-FFBAB6717615}" destId="{8B0D69EB-0E14-4EC2-A6A4-BE6983F5E5DF}" srcOrd="3" destOrd="0" presId="urn:microsoft.com/office/officeart/2018/2/layout/IconLabelList"/>
    <dgm:cxn modelId="{5902AE99-4BEE-4A1F-A269-1F26392B4110}" type="presParOf" srcId="{273384E3-9528-4BE3-A260-FFBAB6717615}" destId="{0B43A8BF-B0A1-4AA6-9635-A39ED3337D4A}" srcOrd="4" destOrd="0" presId="urn:microsoft.com/office/officeart/2018/2/layout/IconLabelList"/>
    <dgm:cxn modelId="{3DBAF7F2-5004-46E9-BDAD-21767925FED6}" type="presParOf" srcId="{0B43A8BF-B0A1-4AA6-9635-A39ED3337D4A}" destId="{B1284B1A-717E-4C93-98A4-2933E142A5D0}" srcOrd="0" destOrd="0" presId="urn:microsoft.com/office/officeart/2018/2/layout/IconLabelList"/>
    <dgm:cxn modelId="{82EA86EA-95B2-4F7A-98C8-D3C301D673F9}" type="presParOf" srcId="{0B43A8BF-B0A1-4AA6-9635-A39ED3337D4A}" destId="{5B2DF015-55F6-41D4-B999-B3E0E7226AF7}" srcOrd="1" destOrd="0" presId="urn:microsoft.com/office/officeart/2018/2/layout/IconLabelList"/>
    <dgm:cxn modelId="{14041ED5-A0B8-4714-9023-504FD39D9515}" type="presParOf" srcId="{0B43A8BF-B0A1-4AA6-9635-A39ED3337D4A}" destId="{244F4B53-A521-4D19-A5AE-8BFFD9C46891}" srcOrd="2" destOrd="0" presId="urn:microsoft.com/office/officeart/2018/2/layout/IconLabelList"/>
    <dgm:cxn modelId="{7E018BB4-0A71-4A27-B435-576E850640E9}" type="presParOf" srcId="{273384E3-9528-4BE3-A260-FFBAB6717615}" destId="{E3F866D1-C535-45F9-8EC8-CD8B79637212}" srcOrd="5" destOrd="0" presId="urn:microsoft.com/office/officeart/2018/2/layout/IconLabelList"/>
    <dgm:cxn modelId="{5B3D694B-9E85-4E6E-93E2-0193ECF2F934}" type="presParOf" srcId="{273384E3-9528-4BE3-A260-FFBAB6717615}" destId="{4DB62AA1-7518-474A-93BF-941442A53492}" srcOrd="6" destOrd="0" presId="urn:microsoft.com/office/officeart/2018/2/layout/IconLabelList"/>
    <dgm:cxn modelId="{E1202F28-8F74-43B7-A78E-C1D8BE52E95B}" type="presParOf" srcId="{4DB62AA1-7518-474A-93BF-941442A53492}" destId="{B35B9A0C-619F-4140-AF23-5393ADB8B497}" srcOrd="0" destOrd="0" presId="urn:microsoft.com/office/officeart/2018/2/layout/IconLabelList"/>
    <dgm:cxn modelId="{0BF103AB-142A-4E93-8F8D-48D99D8DDA33}" type="presParOf" srcId="{4DB62AA1-7518-474A-93BF-941442A53492}" destId="{4240CC3C-F5A6-4F81-8B65-9F60CB3FE322}" srcOrd="1" destOrd="0" presId="urn:microsoft.com/office/officeart/2018/2/layout/IconLabelList"/>
    <dgm:cxn modelId="{3780CD24-94BE-4094-960F-2713BADE11C0}" type="presParOf" srcId="{4DB62AA1-7518-474A-93BF-941442A53492}" destId="{0594F260-77CC-4EC4-8204-8A69A77305F4}" srcOrd="2" destOrd="0" presId="urn:microsoft.com/office/officeart/2018/2/layout/IconLabelList"/>
    <dgm:cxn modelId="{9D4D6ED1-C0CC-4237-B693-F1B33620E3F5}" type="presParOf" srcId="{273384E3-9528-4BE3-A260-FFBAB6717615}" destId="{A75E1FAE-13F5-4F08-A8CB-39D7B84E575B}" srcOrd="7" destOrd="0" presId="urn:microsoft.com/office/officeart/2018/2/layout/IconLabelList"/>
    <dgm:cxn modelId="{124CAC33-F873-4397-AA96-25F5C791A8CF}" type="presParOf" srcId="{273384E3-9528-4BE3-A260-FFBAB6717615}" destId="{5619724E-C9CB-49E1-99B1-A37E3F460EAE}" srcOrd="8" destOrd="0" presId="urn:microsoft.com/office/officeart/2018/2/layout/IconLabelList"/>
    <dgm:cxn modelId="{5A24874F-D5D7-4AF8-BAC5-27CC133CC22C}" type="presParOf" srcId="{5619724E-C9CB-49E1-99B1-A37E3F460EAE}" destId="{AD9147D7-5449-4F74-8DE1-6BE73049FD5A}" srcOrd="0" destOrd="0" presId="urn:microsoft.com/office/officeart/2018/2/layout/IconLabelList"/>
    <dgm:cxn modelId="{9CCB8C4B-4C8B-4EAC-8518-6F5AE88DF4BD}" type="presParOf" srcId="{5619724E-C9CB-49E1-99B1-A37E3F460EAE}" destId="{F96AE514-3D24-416D-81BA-A604973058B2}" srcOrd="1" destOrd="0" presId="urn:microsoft.com/office/officeart/2018/2/layout/IconLabelList"/>
    <dgm:cxn modelId="{9176F9C6-52F5-4DB1-9C65-4A0106E7C51C}" type="presParOf" srcId="{5619724E-C9CB-49E1-99B1-A37E3F460EAE}" destId="{09F0F95F-0277-4738-9A19-28401DF46E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F2EE87-6656-4303-9328-15FD2AFFA21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0913A0F-2A82-4FFF-AF76-216FDB1A476B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Project Goal – Brainstorming without Data Limitation</a:t>
          </a:r>
          <a:endParaRPr lang="en-US" b="0" i="0" u="none" strike="noStrike" cap="none" baseline="0" noProof="0" dirty="0">
            <a:solidFill>
              <a:srgbClr val="010000"/>
            </a:solidFill>
            <a:latin typeface="Calibri"/>
            <a:cs typeface="Calibri"/>
          </a:endParaRPr>
        </a:p>
      </dgm:t>
    </dgm:pt>
    <dgm:pt modelId="{9792EF4B-0BF2-4874-B33A-9783AC08F108}" type="parTrans" cxnId="{C567694C-FC31-441C-9EB0-1998748C5646}">
      <dgm:prSet/>
      <dgm:spPr/>
      <dgm:t>
        <a:bodyPr/>
        <a:lstStyle/>
        <a:p>
          <a:endParaRPr lang="en-US"/>
        </a:p>
      </dgm:t>
    </dgm:pt>
    <dgm:pt modelId="{44E90266-69F0-4EE8-AA5F-B8E0FA5B725E}" type="sibTrans" cxnId="{C567694C-FC31-441C-9EB0-1998748C5646}">
      <dgm:prSet/>
      <dgm:spPr/>
      <dgm:t>
        <a:bodyPr/>
        <a:lstStyle/>
        <a:p>
          <a:endParaRPr lang="en-US"/>
        </a:p>
      </dgm:t>
    </dgm:pt>
    <dgm:pt modelId="{D82D4DDB-76EE-4780-9908-92905A173198}">
      <dgm:prSet/>
      <dgm:spPr/>
      <dgm:t>
        <a:bodyPr/>
        <a:lstStyle/>
        <a:p>
          <a:r>
            <a:rPr lang="en-US" dirty="0"/>
            <a:t>Understand the Data – EDA + Visualization + Look for External Data</a:t>
          </a:r>
        </a:p>
      </dgm:t>
    </dgm:pt>
    <dgm:pt modelId="{A43FA447-D429-48EC-AA87-EC05ED845760}" type="parTrans" cxnId="{CDEDAF4B-AC51-4DD5-9E9B-64CAA7DD8BEC}">
      <dgm:prSet/>
      <dgm:spPr/>
      <dgm:t>
        <a:bodyPr/>
        <a:lstStyle/>
        <a:p>
          <a:endParaRPr lang="en-US"/>
        </a:p>
      </dgm:t>
    </dgm:pt>
    <dgm:pt modelId="{03FBE82D-A91A-4051-8AD5-DED278A93239}" type="sibTrans" cxnId="{CDEDAF4B-AC51-4DD5-9E9B-64CAA7DD8BEC}">
      <dgm:prSet/>
      <dgm:spPr/>
      <dgm:t>
        <a:bodyPr/>
        <a:lstStyle/>
        <a:p>
          <a:endParaRPr lang="en-US"/>
        </a:p>
      </dgm:t>
    </dgm:pt>
    <dgm:pt modelId="{AA6DAB7E-883C-4851-9DE6-4D012E0250CC}">
      <dgm:prSet/>
      <dgm:spPr/>
      <dgm:t>
        <a:bodyPr/>
        <a:lstStyle/>
        <a:p>
          <a:r>
            <a:rPr lang="en-US" dirty="0"/>
            <a:t>Brainstorming for Technical Solutions + Data Product Design</a:t>
          </a:r>
        </a:p>
      </dgm:t>
    </dgm:pt>
    <dgm:pt modelId="{A72AF0B9-C878-4576-AEE0-C27B256F0649}" type="parTrans" cxnId="{C0EAFB2E-67A3-473B-B4BD-046EBA223FE3}">
      <dgm:prSet/>
      <dgm:spPr/>
      <dgm:t>
        <a:bodyPr/>
        <a:lstStyle/>
        <a:p>
          <a:endParaRPr lang="en-US"/>
        </a:p>
      </dgm:t>
    </dgm:pt>
    <dgm:pt modelId="{75D7DCB7-E8C5-442B-BF7C-203A973CFE6D}" type="sibTrans" cxnId="{C0EAFB2E-67A3-473B-B4BD-046EBA223FE3}">
      <dgm:prSet/>
      <dgm:spPr/>
      <dgm:t>
        <a:bodyPr/>
        <a:lstStyle/>
        <a:p>
          <a:endParaRPr lang="en-US"/>
        </a:p>
      </dgm:t>
    </dgm:pt>
    <dgm:pt modelId="{BFBB1599-6844-472B-BDD4-41FCD626EDCB}">
      <dgm:prSet/>
      <dgm:spPr/>
      <dgm:t>
        <a:bodyPr/>
        <a:lstStyle/>
        <a:p>
          <a:r>
            <a:rPr lang="en-US" dirty="0"/>
            <a:t>More EDA</a:t>
          </a:r>
        </a:p>
      </dgm:t>
    </dgm:pt>
    <dgm:pt modelId="{24BE0B01-1514-4752-B62D-1F5A770E3AEB}" type="parTrans" cxnId="{1E7BD016-FFF1-4D0B-9864-2C95B8BEBFE0}">
      <dgm:prSet/>
      <dgm:spPr/>
      <dgm:t>
        <a:bodyPr/>
        <a:lstStyle/>
        <a:p>
          <a:endParaRPr lang="en-US"/>
        </a:p>
      </dgm:t>
    </dgm:pt>
    <dgm:pt modelId="{0C784F85-14A5-4DE7-BCBB-715E34DA2DA2}" type="sibTrans" cxnId="{1E7BD016-FFF1-4D0B-9864-2C95B8BEBFE0}">
      <dgm:prSet/>
      <dgm:spPr/>
      <dgm:t>
        <a:bodyPr/>
        <a:lstStyle/>
        <a:p>
          <a:endParaRPr lang="en-US"/>
        </a:p>
      </dgm:t>
    </dgm:pt>
    <dgm:pt modelId="{D43917DA-4DA0-40A5-86E1-9454E1C39AEB}">
      <dgm:prSet/>
      <dgm:spPr/>
      <dgm:t>
        <a:bodyPr/>
        <a:lstStyle/>
        <a:p>
          <a:r>
            <a:rPr lang="en-US" dirty="0"/>
            <a:t>Modelling - ML</a:t>
          </a:r>
        </a:p>
      </dgm:t>
    </dgm:pt>
    <dgm:pt modelId="{CE21C557-982D-4DF9-9FFC-B029F39E8BBE}" type="parTrans" cxnId="{AD0D3E3C-0B95-43E7-A2E4-3B0F453F2BB3}">
      <dgm:prSet/>
      <dgm:spPr/>
      <dgm:t>
        <a:bodyPr/>
        <a:lstStyle/>
        <a:p>
          <a:endParaRPr lang="en-US"/>
        </a:p>
      </dgm:t>
    </dgm:pt>
    <dgm:pt modelId="{2195651D-8844-4A18-80B0-4B720E6B1874}" type="sibTrans" cxnId="{AD0D3E3C-0B95-43E7-A2E4-3B0F453F2BB3}">
      <dgm:prSet/>
      <dgm:spPr/>
      <dgm:t>
        <a:bodyPr/>
        <a:lstStyle/>
        <a:p>
          <a:endParaRPr lang="en-US"/>
        </a:p>
      </dgm:t>
    </dgm:pt>
    <dgm:pt modelId="{34E819F6-7BB0-461C-B481-5130C21F3359}">
      <dgm:prSet/>
      <dgm:spPr/>
      <dgm:t>
        <a:bodyPr/>
        <a:lstStyle/>
        <a:p>
          <a:r>
            <a:rPr lang="en-US" dirty="0"/>
            <a:t>Prototype - Demo</a:t>
          </a:r>
        </a:p>
      </dgm:t>
    </dgm:pt>
    <dgm:pt modelId="{DF2638BF-BC52-40C6-A4F0-2B680D126654}" type="parTrans" cxnId="{7802B71C-D454-4E7E-8186-41FA1C1A7655}">
      <dgm:prSet/>
      <dgm:spPr/>
      <dgm:t>
        <a:bodyPr/>
        <a:lstStyle/>
        <a:p>
          <a:endParaRPr lang="en-US"/>
        </a:p>
      </dgm:t>
    </dgm:pt>
    <dgm:pt modelId="{220249ED-890C-4797-A42F-8BB2DA80CF1D}" type="sibTrans" cxnId="{7802B71C-D454-4E7E-8186-41FA1C1A7655}">
      <dgm:prSet/>
      <dgm:spPr/>
      <dgm:t>
        <a:bodyPr/>
        <a:lstStyle/>
        <a:p>
          <a:endParaRPr lang="en-US"/>
        </a:p>
      </dgm:t>
    </dgm:pt>
    <dgm:pt modelId="{49085767-6073-4D7A-BAE1-A64AD59E0262}">
      <dgm:prSet/>
      <dgm:spPr/>
      <dgm:t>
        <a:bodyPr/>
        <a:lstStyle/>
        <a:p>
          <a:r>
            <a:rPr lang="en-US" dirty="0"/>
            <a:t>Story Telling - Presentation</a:t>
          </a:r>
        </a:p>
      </dgm:t>
    </dgm:pt>
    <dgm:pt modelId="{494F3D99-489C-4ACC-ABB4-7054511043CB}" type="parTrans" cxnId="{3EC91C06-CA9E-4035-99D1-CE4B2E692780}">
      <dgm:prSet/>
      <dgm:spPr/>
      <dgm:t>
        <a:bodyPr/>
        <a:lstStyle/>
        <a:p>
          <a:endParaRPr lang="en-US"/>
        </a:p>
      </dgm:t>
    </dgm:pt>
    <dgm:pt modelId="{2E59BABE-6B63-4669-B8E6-64CF9AFC6754}" type="sibTrans" cxnId="{3EC91C06-CA9E-4035-99D1-CE4B2E692780}">
      <dgm:prSet/>
      <dgm:spPr/>
      <dgm:t>
        <a:bodyPr/>
        <a:lstStyle/>
        <a:p>
          <a:endParaRPr lang="en-US"/>
        </a:p>
      </dgm:t>
    </dgm:pt>
    <dgm:pt modelId="{D3E4CC44-E507-464B-800C-BCDB935AB14E}" type="pres">
      <dgm:prSet presAssocID="{4BF2EE87-6656-4303-9328-15FD2AFFA216}" presName="Name0" presStyleCnt="0">
        <dgm:presLayoutVars>
          <dgm:dir/>
          <dgm:resizeHandles val="exact"/>
        </dgm:presLayoutVars>
      </dgm:prSet>
      <dgm:spPr/>
    </dgm:pt>
    <dgm:pt modelId="{833D0DFE-E499-43E6-B6B1-26F2664CBB6F}" type="pres">
      <dgm:prSet presAssocID="{70913A0F-2A82-4FFF-AF76-216FDB1A476B}" presName="node" presStyleLbl="node1" presStyleIdx="0" presStyleCnt="7">
        <dgm:presLayoutVars>
          <dgm:bulletEnabled val="1"/>
        </dgm:presLayoutVars>
      </dgm:prSet>
      <dgm:spPr/>
    </dgm:pt>
    <dgm:pt modelId="{412037E3-E826-4B76-8DEC-21C6A678261C}" type="pres">
      <dgm:prSet presAssocID="{44E90266-69F0-4EE8-AA5F-B8E0FA5B725E}" presName="sibTrans" presStyleLbl="sibTrans1D1" presStyleIdx="0" presStyleCnt="6"/>
      <dgm:spPr/>
    </dgm:pt>
    <dgm:pt modelId="{5612CDB3-FC0C-4989-B633-00049904D59A}" type="pres">
      <dgm:prSet presAssocID="{44E90266-69F0-4EE8-AA5F-B8E0FA5B725E}" presName="connectorText" presStyleLbl="sibTrans1D1" presStyleIdx="0" presStyleCnt="6"/>
      <dgm:spPr/>
    </dgm:pt>
    <dgm:pt modelId="{3A622E42-D798-4EFA-B8A7-F226B68F71E0}" type="pres">
      <dgm:prSet presAssocID="{D82D4DDB-76EE-4780-9908-92905A173198}" presName="node" presStyleLbl="node1" presStyleIdx="1" presStyleCnt="7">
        <dgm:presLayoutVars>
          <dgm:bulletEnabled val="1"/>
        </dgm:presLayoutVars>
      </dgm:prSet>
      <dgm:spPr/>
    </dgm:pt>
    <dgm:pt modelId="{58B34B75-903F-4813-96C1-63060C3D508A}" type="pres">
      <dgm:prSet presAssocID="{03FBE82D-A91A-4051-8AD5-DED278A93239}" presName="sibTrans" presStyleLbl="sibTrans1D1" presStyleIdx="1" presStyleCnt="6"/>
      <dgm:spPr/>
    </dgm:pt>
    <dgm:pt modelId="{03FC1FF0-7A91-4FEB-BF09-CA1E571233E9}" type="pres">
      <dgm:prSet presAssocID="{03FBE82D-A91A-4051-8AD5-DED278A93239}" presName="connectorText" presStyleLbl="sibTrans1D1" presStyleIdx="1" presStyleCnt="6"/>
      <dgm:spPr/>
    </dgm:pt>
    <dgm:pt modelId="{80D7B439-EF60-4E55-893B-F3CC729A458E}" type="pres">
      <dgm:prSet presAssocID="{AA6DAB7E-883C-4851-9DE6-4D012E0250CC}" presName="node" presStyleLbl="node1" presStyleIdx="2" presStyleCnt="7">
        <dgm:presLayoutVars>
          <dgm:bulletEnabled val="1"/>
        </dgm:presLayoutVars>
      </dgm:prSet>
      <dgm:spPr/>
    </dgm:pt>
    <dgm:pt modelId="{A1758625-D19D-4469-A0E8-1E088D378357}" type="pres">
      <dgm:prSet presAssocID="{75D7DCB7-E8C5-442B-BF7C-203A973CFE6D}" presName="sibTrans" presStyleLbl="sibTrans1D1" presStyleIdx="2" presStyleCnt="6"/>
      <dgm:spPr/>
    </dgm:pt>
    <dgm:pt modelId="{1BB14DE4-BC74-44DE-AF30-FDCAC4FC3840}" type="pres">
      <dgm:prSet presAssocID="{75D7DCB7-E8C5-442B-BF7C-203A973CFE6D}" presName="connectorText" presStyleLbl="sibTrans1D1" presStyleIdx="2" presStyleCnt="6"/>
      <dgm:spPr/>
    </dgm:pt>
    <dgm:pt modelId="{73C8261C-A3FC-44FF-977D-74A44D9861C9}" type="pres">
      <dgm:prSet presAssocID="{BFBB1599-6844-472B-BDD4-41FCD626EDCB}" presName="node" presStyleLbl="node1" presStyleIdx="3" presStyleCnt="7">
        <dgm:presLayoutVars>
          <dgm:bulletEnabled val="1"/>
        </dgm:presLayoutVars>
      </dgm:prSet>
      <dgm:spPr/>
    </dgm:pt>
    <dgm:pt modelId="{173D1DD8-D178-49A6-96CB-AA9826A321EB}" type="pres">
      <dgm:prSet presAssocID="{0C784F85-14A5-4DE7-BCBB-715E34DA2DA2}" presName="sibTrans" presStyleLbl="sibTrans1D1" presStyleIdx="3" presStyleCnt="6"/>
      <dgm:spPr/>
    </dgm:pt>
    <dgm:pt modelId="{8978590E-B9F0-4822-BBDD-4E57EDFE7564}" type="pres">
      <dgm:prSet presAssocID="{0C784F85-14A5-4DE7-BCBB-715E34DA2DA2}" presName="connectorText" presStyleLbl="sibTrans1D1" presStyleIdx="3" presStyleCnt="6"/>
      <dgm:spPr/>
    </dgm:pt>
    <dgm:pt modelId="{69D093DA-74D3-4FC8-856E-B64BA721D44A}" type="pres">
      <dgm:prSet presAssocID="{D43917DA-4DA0-40A5-86E1-9454E1C39AEB}" presName="node" presStyleLbl="node1" presStyleIdx="4" presStyleCnt="7">
        <dgm:presLayoutVars>
          <dgm:bulletEnabled val="1"/>
        </dgm:presLayoutVars>
      </dgm:prSet>
      <dgm:spPr/>
    </dgm:pt>
    <dgm:pt modelId="{05E387E7-8140-42E5-B7D8-DC4B7596BC17}" type="pres">
      <dgm:prSet presAssocID="{2195651D-8844-4A18-80B0-4B720E6B1874}" presName="sibTrans" presStyleLbl="sibTrans1D1" presStyleIdx="4" presStyleCnt="6"/>
      <dgm:spPr/>
    </dgm:pt>
    <dgm:pt modelId="{84E3F90D-38AD-4521-B533-01A3A52F33B5}" type="pres">
      <dgm:prSet presAssocID="{2195651D-8844-4A18-80B0-4B720E6B1874}" presName="connectorText" presStyleLbl="sibTrans1D1" presStyleIdx="4" presStyleCnt="6"/>
      <dgm:spPr/>
    </dgm:pt>
    <dgm:pt modelId="{B58C7D05-45C9-4F88-9334-C9132EE49602}" type="pres">
      <dgm:prSet presAssocID="{34E819F6-7BB0-461C-B481-5130C21F3359}" presName="node" presStyleLbl="node1" presStyleIdx="5" presStyleCnt="7">
        <dgm:presLayoutVars>
          <dgm:bulletEnabled val="1"/>
        </dgm:presLayoutVars>
      </dgm:prSet>
      <dgm:spPr/>
    </dgm:pt>
    <dgm:pt modelId="{A6E689FA-DBA8-42DC-9C86-E721511219E9}" type="pres">
      <dgm:prSet presAssocID="{220249ED-890C-4797-A42F-8BB2DA80CF1D}" presName="sibTrans" presStyleLbl="sibTrans1D1" presStyleIdx="5" presStyleCnt="6"/>
      <dgm:spPr/>
    </dgm:pt>
    <dgm:pt modelId="{E942DEEE-CB0A-4A9F-AECE-FC572AFC8406}" type="pres">
      <dgm:prSet presAssocID="{220249ED-890C-4797-A42F-8BB2DA80CF1D}" presName="connectorText" presStyleLbl="sibTrans1D1" presStyleIdx="5" presStyleCnt="6"/>
      <dgm:spPr/>
    </dgm:pt>
    <dgm:pt modelId="{725C2533-8A99-4B81-9F35-7C6BEFFA8524}" type="pres">
      <dgm:prSet presAssocID="{49085767-6073-4D7A-BAE1-A64AD59E0262}" presName="node" presStyleLbl="node1" presStyleIdx="6" presStyleCnt="7">
        <dgm:presLayoutVars>
          <dgm:bulletEnabled val="1"/>
        </dgm:presLayoutVars>
      </dgm:prSet>
      <dgm:spPr/>
    </dgm:pt>
  </dgm:ptLst>
  <dgm:cxnLst>
    <dgm:cxn modelId="{3EC91C06-CA9E-4035-99D1-CE4B2E692780}" srcId="{4BF2EE87-6656-4303-9328-15FD2AFFA216}" destId="{49085767-6073-4D7A-BAE1-A64AD59E0262}" srcOrd="6" destOrd="0" parTransId="{494F3D99-489C-4ACC-ABB4-7054511043CB}" sibTransId="{2E59BABE-6B63-4669-B8E6-64CF9AFC6754}"/>
    <dgm:cxn modelId="{0AEB8307-FEE7-400C-AC98-F068F2638CA0}" type="presOf" srcId="{220249ED-890C-4797-A42F-8BB2DA80CF1D}" destId="{E942DEEE-CB0A-4A9F-AECE-FC572AFC8406}" srcOrd="1" destOrd="0" presId="urn:microsoft.com/office/officeart/2016/7/layout/RepeatingBendingProcessNew"/>
    <dgm:cxn modelId="{1E7BD016-FFF1-4D0B-9864-2C95B8BEBFE0}" srcId="{4BF2EE87-6656-4303-9328-15FD2AFFA216}" destId="{BFBB1599-6844-472B-BDD4-41FCD626EDCB}" srcOrd="3" destOrd="0" parTransId="{24BE0B01-1514-4752-B62D-1F5A770E3AEB}" sibTransId="{0C784F85-14A5-4DE7-BCBB-715E34DA2DA2}"/>
    <dgm:cxn modelId="{54D50B18-1EC0-4845-A6F2-E02A361F70D7}" type="presOf" srcId="{2195651D-8844-4A18-80B0-4B720E6B1874}" destId="{05E387E7-8140-42E5-B7D8-DC4B7596BC17}" srcOrd="0" destOrd="0" presId="urn:microsoft.com/office/officeart/2016/7/layout/RepeatingBendingProcessNew"/>
    <dgm:cxn modelId="{7802B71C-D454-4E7E-8186-41FA1C1A7655}" srcId="{4BF2EE87-6656-4303-9328-15FD2AFFA216}" destId="{34E819F6-7BB0-461C-B481-5130C21F3359}" srcOrd="5" destOrd="0" parTransId="{DF2638BF-BC52-40C6-A4F0-2B680D126654}" sibTransId="{220249ED-890C-4797-A42F-8BB2DA80CF1D}"/>
    <dgm:cxn modelId="{F7B1371E-A521-4933-AB88-D600CA74B4E0}" type="presOf" srcId="{AA6DAB7E-883C-4851-9DE6-4D012E0250CC}" destId="{80D7B439-EF60-4E55-893B-F3CC729A458E}" srcOrd="0" destOrd="0" presId="urn:microsoft.com/office/officeart/2016/7/layout/RepeatingBendingProcessNew"/>
    <dgm:cxn modelId="{090C4F25-5A0A-4D8A-A7BC-A487CCC5D15E}" type="presOf" srcId="{44E90266-69F0-4EE8-AA5F-B8E0FA5B725E}" destId="{5612CDB3-FC0C-4989-B633-00049904D59A}" srcOrd="1" destOrd="0" presId="urn:microsoft.com/office/officeart/2016/7/layout/RepeatingBendingProcessNew"/>
    <dgm:cxn modelId="{6C9BF326-E00F-403C-8DB5-842AAD1DDD66}" type="presOf" srcId="{34E819F6-7BB0-461C-B481-5130C21F3359}" destId="{B58C7D05-45C9-4F88-9334-C9132EE49602}" srcOrd="0" destOrd="0" presId="urn:microsoft.com/office/officeart/2016/7/layout/RepeatingBendingProcessNew"/>
    <dgm:cxn modelId="{4EC57427-D7D2-4069-8B65-E054F420A0D9}" type="presOf" srcId="{03FBE82D-A91A-4051-8AD5-DED278A93239}" destId="{03FC1FF0-7A91-4FEB-BF09-CA1E571233E9}" srcOrd="1" destOrd="0" presId="urn:microsoft.com/office/officeart/2016/7/layout/RepeatingBendingProcessNew"/>
    <dgm:cxn modelId="{32F7052A-07A7-4CE7-83B7-AD223A2D8190}" type="presOf" srcId="{49085767-6073-4D7A-BAE1-A64AD59E0262}" destId="{725C2533-8A99-4B81-9F35-7C6BEFFA8524}" srcOrd="0" destOrd="0" presId="urn:microsoft.com/office/officeart/2016/7/layout/RepeatingBendingProcessNew"/>
    <dgm:cxn modelId="{D0438F2E-2EB0-4ADF-BABF-80B1354191D0}" type="presOf" srcId="{03FBE82D-A91A-4051-8AD5-DED278A93239}" destId="{58B34B75-903F-4813-96C1-63060C3D508A}" srcOrd="0" destOrd="0" presId="urn:microsoft.com/office/officeart/2016/7/layout/RepeatingBendingProcessNew"/>
    <dgm:cxn modelId="{C0EAFB2E-67A3-473B-B4BD-046EBA223FE3}" srcId="{4BF2EE87-6656-4303-9328-15FD2AFFA216}" destId="{AA6DAB7E-883C-4851-9DE6-4D012E0250CC}" srcOrd="2" destOrd="0" parTransId="{A72AF0B9-C878-4576-AEE0-C27B256F0649}" sibTransId="{75D7DCB7-E8C5-442B-BF7C-203A973CFE6D}"/>
    <dgm:cxn modelId="{AD0D3E3C-0B95-43E7-A2E4-3B0F453F2BB3}" srcId="{4BF2EE87-6656-4303-9328-15FD2AFFA216}" destId="{D43917DA-4DA0-40A5-86E1-9454E1C39AEB}" srcOrd="4" destOrd="0" parTransId="{CE21C557-982D-4DF9-9FFC-B029F39E8BBE}" sibTransId="{2195651D-8844-4A18-80B0-4B720E6B1874}"/>
    <dgm:cxn modelId="{CDEDAF4B-AC51-4DD5-9E9B-64CAA7DD8BEC}" srcId="{4BF2EE87-6656-4303-9328-15FD2AFFA216}" destId="{D82D4DDB-76EE-4780-9908-92905A173198}" srcOrd="1" destOrd="0" parTransId="{A43FA447-D429-48EC-AA87-EC05ED845760}" sibTransId="{03FBE82D-A91A-4051-8AD5-DED278A93239}"/>
    <dgm:cxn modelId="{C567694C-FC31-441C-9EB0-1998748C5646}" srcId="{4BF2EE87-6656-4303-9328-15FD2AFFA216}" destId="{70913A0F-2A82-4FFF-AF76-216FDB1A476B}" srcOrd="0" destOrd="0" parTransId="{9792EF4B-0BF2-4874-B33A-9783AC08F108}" sibTransId="{44E90266-69F0-4EE8-AA5F-B8E0FA5B725E}"/>
    <dgm:cxn modelId="{C169786E-5342-4977-8983-250F5236C7F9}" type="presOf" srcId="{2195651D-8844-4A18-80B0-4B720E6B1874}" destId="{84E3F90D-38AD-4521-B533-01A3A52F33B5}" srcOrd="1" destOrd="0" presId="urn:microsoft.com/office/officeart/2016/7/layout/RepeatingBendingProcessNew"/>
    <dgm:cxn modelId="{AAB66351-A918-4F3A-A7AA-63FBA03F3741}" type="presOf" srcId="{D43917DA-4DA0-40A5-86E1-9454E1C39AEB}" destId="{69D093DA-74D3-4FC8-856E-B64BA721D44A}" srcOrd="0" destOrd="0" presId="urn:microsoft.com/office/officeart/2016/7/layout/RepeatingBendingProcessNew"/>
    <dgm:cxn modelId="{A7A6DB51-9C3A-43A5-B8EE-497249AA2FCC}" type="presOf" srcId="{0C784F85-14A5-4DE7-BCBB-715E34DA2DA2}" destId="{8978590E-B9F0-4822-BBDD-4E57EDFE7564}" srcOrd="1" destOrd="0" presId="urn:microsoft.com/office/officeart/2016/7/layout/RepeatingBendingProcessNew"/>
    <dgm:cxn modelId="{F9137052-C551-4C7E-A83B-4CDF4C6EA2ED}" type="presOf" srcId="{44E90266-69F0-4EE8-AA5F-B8E0FA5B725E}" destId="{412037E3-E826-4B76-8DEC-21C6A678261C}" srcOrd="0" destOrd="0" presId="urn:microsoft.com/office/officeart/2016/7/layout/RepeatingBendingProcessNew"/>
    <dgm:cxn modelId="{A7054A73-CF5B-4FCA-81CF-77B604606298}" type="presOf" srcId="{4BF2EE87-6656-4303-9328-15FD2AFFA216}" destId="{D3E4CC44-E507-464B-800C-BCDB935AB14E}" srcOrd="0" destOrd="0" presId="urn:microsoft.com/office/officeart/2016/7/layout/RepeatingBendingProcessNew"/>
    <dgm:cxn modelId="{2D58D773-E7E2-4D32-B0ED-F2F99D1ECD6D}" type="presOf" srcId="{0C784F85-14A5-4DE7-BCBB-715E34DA2DA2}" destId="{173D1DD8-D178-49A6-96CB-AA9826A321EB}" srcOrd="0" destOrd="0" presId="urn:microsoft.com/office/officeart/2016/7/layout/RepeatingBendingProcessNew"/>
    <dgm:cxn modelId="{E2537983-D46E-4A71-A7DD-94E3C92D614D}" type="presOf" srcId="{BFBB1599-6844-472B-BDD4-41FCD626EDCB}" destId="{73C8261C-A3FC-44FF-977D-74A44D9861C9}" srcOrd="0" destOrd="0" presId="urn:microsoft.com/office/officeart/2016/7/layout/RepeatingBendingProcessNew"/>
    <dgm:cxn modelId="{27BF018C-9564-4D3F-89B5-93F8966D6CF2}" type="presOf" srcId="{75D7DCB7-E8C5-442B-BF7C-203A973CFE6D}" destId="{1BB14DE4-BC74-44DE-AF30-FDCAC4FC3840}" srcOrd="1" destOrd="0" presId="urn:microsoft.com/office/officeart/2016/7/layout/RepeatingBendingProcessNew"/>
    <dgm:cxn modelId="{574339A5-7335-4FD1-8C6E-DB407D1CA6D2}" type="presOf" srcId="{75D7DCB7-E8C5-442B-BF7C-203A973CFE6D}" destId="{A1758625-D19D-4469-A0E8-1E088D378357}" srcOrd="0" destOrd="0" presId="urn:microsoft.com/office/officeart/2016/7/layout/RepeatingBendingProcessNew"/>
    <dgm:cxn modelId="{A81A95B5-4D06-4A99-A3A4-B6C6C240BB13}" type="presOf" srcId="{D82D4DDB-76EE-4780-9908-92905A173198}" destId="{3A622E42-D798-4EFA-B8A7-F226B68F71E0}" srcOrd="0" destOrd="0" presId="urn:microsoft.com/office/officeart/2016/7/layout/RepeatingBendingProcessNew"/>
    <dgm:cxn modelId="{7A81DCD1-87E9-4D3F-9574-512026BD7582}" type="presOf" srcId="{220249ED-890C-4797-A42F-8BB2DA80CF1D}" destId="{A6E689FA-DBA8-42DC-9C86-E721511219E9}" srcOrd="0" destOrd="0" presId="urn:microsoft.com/office/officeart/2016/7/layout/RepeatingBendingProcessNew"/>
    <dgm:cxn modelId="{6B6482D7-922C-43FA-935C-A99DED3E71E0}" type="presOf" srcId="{70913A0F-2A82-4FFF-AF76-216FDB1A476B}" destId="{833D0DFE-E499-43E6-B6B1-26F2664CBB6F}" srcOrd="0" destOrd="0" presId="urn:microsoft.com/office/officeart/2016/7/layout/RepeatingBendingProcessNew"/>
    <dgm:cxn modelId="{49D2ED12-CD7C-45C6-B9D2-BC027E168152}" type="presParOf" srcId="{D3E4CC44-E507-464B-800C-BCDB935AB14E}" destId="{833D0DFE-E499-43E6-B6B1-26F2664CBB6F}" srcOrd="0" destOrd="0" presId="urn:microsoft.com/office/officeart/2016/7/layout/RepeatingBendingProcessNew"/>
    <dgm:cxn modelId="{250087A8-A3EA-4300-86D6-6D68620F3BCF}" type="presParOf" srcId="{D3E4CC44-E507-464B-800C-BCDB935AB14E}" destId="{412037E3-E826-4B76-8DEC-21C6A678261C}" srcOrd="1" destOrd="0" presId="urn:microsoft.com/office/officeart/2016/7/layout/RepeatingBendingProcessNew"/>
    <dgm:cxn modelId="{B14162E5-0039-4607-B901-92034C27B6C3}" type="presParOf" srcId="{412037E3-E826-4B76-8DEC-21C6A678261C}" destId="{5612CDB3-FC0C-4989-B633-00049904D59A}" srcOrd="0" destOrd="0" presId="urn:microsoft.com/office/officeart/2016/7/layout/RepeatingBendingProcessNew"/>
    <dgm:cxn modelId="{9F933485-B83D-42A5-9BBA-34F5750C490D}" type="presParOf" srcId="{D3E4CC44-E507-464B-800C-BCDB935AB14E}" destId="{3A622E42-D798-4EFA-B8A7-F226B68F71E0}" srcOrd="2" destOrd="0" presId="urn:microsoft.com/office/officeart/2016/7/layout/RepeatingBendingProcessNew"/>
    <dgm:cxn modelId="{3A3CC2B6-B628-4EDA-BDA2-80980DD3F8D4}" type="presParOf" srcId="{D3E4CC44-E507-464B-800C-BCDB935AB14E}" destId="{58B34B75-903F-4813-96C1-63060C3D508A}" srcOrd="3" destOrd="0" presId="urn:microsoft.com/office/officeart/2016/7/layout/RepeatingBendingProcessNew"/>
    <dgm:cxn modelId="{EE103AA7-A5A1-4377-AA56-82397461238E}" type="presParOf" srcId="{58B34B75-903F-4813-96C1-63060C3D508A}" destId="{03FC1FF0-7A91-4FEB-BF09-CA1E571233E9}" srcOrd="0" destOrd="0" presId="urn:microsoft.com/office/officeart/2016/7/layout/RepeatingBendingProcessNew"/>
    <dgm:cxn modelId="{E8E5C12E-90B3-4F4C-8038-676DC753A7C3}" type="presParOf" srcId="{D3E4CC44-E507-464B-800C-BCDB935AB14E}" destId="{80D7B439-EF60-4E55-893B-F3CC729A458E}" srcOrd="4" destOrd="0" presId="urn:microsoft.com/office/officeart/2016/7/layout/RepeatingBendingProcessNew"/>
    <dgm:cxn modelId="{6DD4E501-10CC-4298-A316-EE9071CAD34E}" type="presParOf" srcId="{D3E4CC44-E507-464B-800C-BCDB935AB14E}" destId="{A1758625-D19D-4469-A0E8-1E088D378357}" srcOrd="5" destOrd="0" presId="urn:microsoft.com/office/officeart/2016/7/layout/RepeatingBendingProcessNew"/>
    <dgm:cxn modelId="{9670923F-A836-4D8E-98C1-F9EDCD5A579F}" type="presParOf" srcId="{A1758625-D19D-4469-A0E8-1E088D378357}" destId="{1BB14DE4-BC74-44DE-AF30-FDCAC4FC3840}" srcOrd="0" destOrd="0" presId="urn:microsoft.com/office/officeart/2016/7/layout/RepeatingBendingProcessNew"/>
    <dgm:cxn modelId="{F0897627-641C-47C6-AC1C-64128D3CD367}" type="presParOf" srcId="{D3E4CC44-E507-464B-800C-BCDB935AB14E}" destId="{73C8261C-A3FC-44FF-977D-74A44D9861C9}" srcOrd="6" destOrd="0" presId="urn:microsoft.com/office/officeart/2016/7/layout/RepeatingBendingProcessNew"/>
    <dgm:cxn modelId="{E654D004-F897-42E7-A72B-856B7BC0002F}" type="presParOf" srcId="{D3E4CC44-E507-464B-800C-BCDB935AB14E}" destId="{173D1DD8-D178-49A6-96CB-AA9826A321EB}" srcOrd="7" destOrd="0" presId="urn:microsoft.com/office/officeart/2016/7/layout/RepeatingBendingProcessNew"/>
    <dgm:cxn modelId="{D21B443D-B012-4634-ABF7-55CAD40460CA}" type="presParOf" srcId="{173D1DD8-D178-49A6-96CB-AA9826A321EB}" destId="{8978590E-B9F0-4822-BBDD-4E57EDFE7564}" srcOrd="0" destOrd="0" presId="urn:microsoft.com/office/officeart/2016/7/layout/RepeatingBendingProcessNew"/>
    <dgm:cxn modelId="{A7C0CE43-AB23-4871-9D6A-7CB54CE69EE2}" type="presParOf" srcId="{D3E4CC44-E507-464B-800C-BCDB935AB14E}" destId="{69D093DA-74D3-4FC8-856E-B64BA721D44A}" srcOrd="8" destOrd="0" presId="urn:microsoft.com/office/officeart/2016/7/layout/RepeatingBendingProcessNew"/>
    <dgm:cxn modelId="{B3CE9583-132C-45C1-9889-D9E77166BCB4}" type="presParOf" srcId="{D3E4CC44-E507-464B-800C-BCDB935AB14E}" destId="{05E387E7-8140-42E5-B7D8-DC4B7596BC17}" srcOrd="9" destOrd="0" presId="urn:microsoft.com/office/officeart/2016/7/layout/RepeatingBendingProcessNew"/>
    <dgm:cxn modelId="{BC6098A5-F98D-47A3-964E-413A9C473465}" type="presParOf" srcId="{05E387E7-8140-42E5-B7D8-DC4B7596BC17}" destId="{84E3F90D-38AD-4521-B533-01A3A52F33B5}" srcOrd="0" destOrd="0" presId="urn:microsoft.com/office/officeart/2016/7/layout/RepeatingBendingProcessNew"/>
    <dgm:cxn modelId="{F8459C85-AE5A-4F18-9EBC-DD318F61B399}" type="presParOf" srcId="{D3E4CC44-E507-464B-800C-BCDB935AB14E}" destId="{B58C7D05-45C9-4F88-9334-C9132EE49602}" srcOrd="10" destOrd="0" presId="urn:microsoft.com/office/officeart/2016/7/layout/RepeatingBendingProcessNew"/>
    <dgm:cxn modelId="{ED8CA7EE-7AA3-42B1-891C-02234E956EA2}" type="presParOf" srcId="{D3E4CC44-E507-464B-800C-BCDB935AB14E}" destId="{A6E689FA-DBA8-42DC-9C86-E721511219E9}" srcOrd="11" destOrd="0" presId="urn:microsoft.com/office/officeart/2016/7/layout/RepeatingBendingProcessNew"/>
    <dgm:cxn modelId="{F5E87662-B58E-4204-A353-3AEE29C6A150}" type="presParOf" srcId="{A6E689FA-DBA8-42DC-9C86-E721511219E9}" destId="{E942DEEE-CB0A-4A9F-AECE-FC572AFC8406}" srcOrd="0" destOrd="0" presId="urn:microsoft.com/office/officeart/2016/7/layout/RepeatingBendingProcessNew"/>
    <dgm:cxn modelId="{7B2283B6-38CA-410D-B525-66E9D549A770}" type="presParOf" srcId="{D3E4CC44-E507-464B-800C-BCDB935AB14E}" destId="{725C2533-8A99-4B81-9F35-7C6BEFFA8524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DEC93D3-0B0C-4C60-B808-B805798A25E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D73FE6E-5B81-4812-92FF-0933CA84A0F4}">
      <dgm:prSet custT="1"/>
      <dgm:spPr/>
      <dgm:t>
        <a:bodyPr/>
        <a:lstStyle/>
        <a:p>
          <a:pPr>
            <a:defRPr cap="all"/>
          </a:pPr>
          <a:r>
            <a:rPr lang="en-US" sz="2000" dirty="0">
              <a:latin typeface="Calibri"/>
              <a:cs typeface="Calibri"/>
            </a:rPr>
            <a:t>Data Value Chain: What value can we add to the data? What questions can be answered?</a:t>
          </a:r>
          <a:endParaRPr lang="en-US" sz="2000" b="0" i="0" u="none" strike="noStrike" cap="all" baseline="0" noProof="0" dirty="0">
            <a:solidFill>
              <a:srgbClr val="010000"/>
            </a:solidFill>
            <a:latin typeface="Calibri"/>
            <a:cs typeface="Calibri"/>
          </a:endParaRPr>
        </a:p>
      </dgm:t>
    </dgm:pt>
    <dgm:pt modelId="{EA60D196-2750-4CD6-9AFB-5063051CB95E}" type="parTrans" cxnId="{FDCF06C6-8594-4D38-BF78-C1DC2298F31B}">
      <dgm:prSet/>
      <dgm:spPr/>
      <dgm:t>
        <a:bodyPr/>
        <a:lstStyle/>
        <a:p>
          <a:endParaRPr lang="en-US"/>
        </a:p>
      </dgm:t>
    </dgm:pt>
    <dgm:pt modelId="{E1FDD5F3-D0B4-49D6-8FCB-63735F805747}" type="sibTrans" cxnId="{FDCF06C6-8594-4D38-BF78-C1DC2298F31B}">
      <dgm:prSet/>
      <dgm:spPr/>
      <dgm:t>
        <a:bodyPr/>
        <a:lstStyle/>
        <a:p>
          <a:endParaRPr lang="en-US"/>
        </a:p>
      </dgm:t>
    </dgm:pt>
    <dgm:pt modelId="{89A8E6FD-A4EA-4747-B35E-9AAF3F7B67AB}">
      <dgm:prSet/>
      <dgm:spPr/>
      <dgm:t>
        <a:bodyPr/>
        <a:lstStyle/>
        <a:p>
          <a:pPr rtl="0">
            <a:defRPr cap="all"/>
          </a:pPr>
          <a:r>
            <a:rPr lang="en-US" dirty="0">
              <a:latin typeface="Calibri"/>
              <a:cs typeface="Calibri"/>
            </a:rPr>
            <a:t>Creativity &amp; Teamwork: Keep an Open Mind – Suggest Different Perspectives</a:t>
          </a:r>
        </a:p>
      </dgm:t>
    </dgm:pt>
    <dgm:pt modelId="{FE31D825-BE48-476E-BAB1-8D6F134A5E80}" type="parTrans" cxnId="{F166ADFF-93FD-44AB-BF3E-98BE0D3956DC}">
      <dgm:prSet/>
      <dgm:spPr/>
      <dgm:t>
        <a:bodyPr/>
        <a:lstStyle/>
        <a:p>
          <a:endParaRPr lang="en-US"/>
        </a:p>
      </dgm:t>
    </dgm:pt>
    <dgm:pt modelId="{C593DBE1-EC9D-4506-BE75-86F9C729B6A0}" type="sibTrans" cxnId="{F166ADFF-93FD-44AB-BF3E-98BE0D3956DC}">
      <dgm:prSet/>
      <dgm:spPr/>
      <dgm:t>
        <a:bodyPr/>
        <a:lstStyle/>
        <a:p>
          <a:endParaRPr lang="en-US"/>
        </a:p>
      </dgm:t>
    </dgm:pt>
    <dgm:pt modelId="{454AB224-DE31-43AC-A394-79329CD350B6}">
      <dgm:prSet/>
      <dgm:spPr/>
      <dgm:t>
        <a:bodyPr/>
        <a:lstStyle/>
        <a:p>
          <a:pPr rtl="0">
            <a:defRPr cap="all"/>
          </a:pPr>
          <a:r>
            <a:rPr lang="en-US" dirty="0">
              <a:latin typeface="Calibri"/>
              <a:cs typeface="Calibri"/>
            </a:rPr>
            <a:t>Design Thinking – Conceptual Data Product For UNICEF</a:t>
          </a:r>
        </a:p>
      </dgm:t>
    </dgm:pt>
    <dgm:pt modelId="{6E3B48F9-F90B-4494-950C-48C6582BB30C}" type="parTrans" cxnId="{A488ACED-B355-4DEB-9D1D-70F29A3CECC8}">
      <dgm:prSet/>
      <dgm:spPr/>
      <dgm:t>
        <a:bodyPr/>
        <a:lstStyle/>
        <a:p>
          <a:endParaRPr lang="en-US"/>
        </a:p>
      </dgm:t>
    </dgm:pt>
    <dgm:pt modelId="{0423787C-742D-4625-A18C-82C33472418A}" type="sibTrans" cxnId="{A488ACED-B355-4DEB-9D1D-70F29A3CECC8}">
      <dgm:prSet/>
      <dgm:spPr/>
      <dgm:t>
        <a:bodyPr/>
        <a:lstStyle/>
        <a:p>
          <a:endParaRPr lang="en-US"/>
        </a:p>
      </dgm:t>
    </dgm:pt>
    <dgm:pt modelId="{C623EA2F-E521-4D09-B195-AB00FB7B3DA1}" type="pres">
      <dgm:prSet presAssocID="{1DEC93D3-0B0C-4C60-B808-B805798A25E0}" presName="root" presStyleCnt="0">
        <dgm:presLayoutVars>
          <dgm:dir/>
          <dgm:resizeHandles val="exact"/>
        </dgm:presLayoutVars>
      </dgm:prSet>
      <dgm:spPr/>
    </dgm:pt>
    <dgm:pt modelId="{89A8CF8D-7B91-4A9D-B52B-0CAB74108FF0}" type="pres">
      <dgm:prSet presAssocID="{FD73FE6E-5B81-4812-92FF-0933CA84A0F4}" presName="compNode" presStyleCnt="0"/>
      <dgm:spPr/>
    </dgm:pt>
    <dgm:pt modelId="{3A4D3FD5-829C-45B0-B834-0D50894E2138}" type="pres">
      <dgm:prSet presAssocID="{FD73FE6E-5B81-4812-92FF-0933CA84A0F4}" presName="iconBgRect" presStyleLbl="bgShp" presStyleIdx="0" presStyleCnt="3"/>
      <dgm:spPr/>
    </dgm:pt>
    <dgm:pt modelId="{3ED27EAF-9F68-4414-918F-51943E7E08BE}" type="pres">
      <dgm:prSet presAssocID="{FD73FE6E-5B81-4812-92FF-0933CA84A0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3A2D0C6-75E0-41B3-9BD1-639B81D79339}" type="pres">
      <dgm:prSet presAssocID="{FD73FE6E-5B81-4812-92FF-0933CA84A0F4}" presName="spaceRect" presStyleCnt="0"/>
      <dgm:spPr/>
    </dgm:pt>
    <dgm:pt modelId="{335BF889-8C1F-4169-9F44-2910A64151FB}" type="pres">
      <dgm:prSet presAssocID="{FD73FE6E-5B81-4812-92FF-0933CA84A0F4}" presName="textRect" presStyleLbl="revTx" presStyleIdx="0" presStyleCnt="3">
        <dgm:presLayoutVars>
          <dgm:chMax val="1"/>
          <dgm:chPref val="1"/>
        </dgm:presLayoutVars>
      </dgm:prSet>
      <dgm:spPr/>
    </dgm:pt>
    <dgm:pt modelId="{769B834F-BC0F-4ABD-985B-E5B8113FC280}" type="pres">
      <dgm:prSet presAssocID="{E1FDD5F3-D0B4-49D6-8FCB-63735F805747}" presName="sibTrans" presStyleCnt="0"/>
      <dgm:spPr/>
    </dgm:pt>
    <dgm:pt modelId="{B1537DAB-0D9C-464B-814F-D9A4BC52E3D1}" type="pres">
      <dgm:prSet presAssocID="{89A8E6FD-A4EA-4747-B35E-9AAF3F7B67AB}" presName="compNode" presStyleCnt="0"/>
      <dgm:spPr/>
    </dgm:pt>
    <dgm:pt modelId="{36663BE9-D93F-459C-9AC7-2785C357E92D}" type="pres">
      <dgm:prSet presAssocID="{89A8E6FD-A4EA-4747-B35E-9AAF3F7B67AB}" presName="iconBgRect" presStyleLbl="bgShp" presStyleIdx="1" presStyleCnt="3"/>
      <dgm:spPr/>
    </dgm:pt>
    <dgm:pt modelId="{21633FFD-6321-43C5-B9EA-BB875AB264A9}" type="pres">
      <dgm:prSet presAssocID="{89A8E6FD-A4EA-4747-B35E-9AAF3F7B67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5FBEDBC2-E092-4BEB-A57B-5F811D9A0423}" type="pres">
      <dgm:prSet presAssocID="{89A8E6FD-A4EA-4747-B35E-9AAF3F7B67AB}" presName="spaceRect" presStyleCnt="0"/>
      <dgm:spPr/>
    </dgm:pt>
    <dgm:pt modelId="{962F6DE7-3676-4259-91CB-C73126CB1B5B}" type="pres">
      <dgm:prSet presAssocID="{89A8E6FD-A4EA-4747-B35E-9AAF3F7B67AB}" presName="textRect" presStyleLbl="revTx" presStyleIdx="1" presStyleCnt="3">
        <dgm:presLayoutVars>
          <dgm:chMax val="1"/>
          <dgm:chPref val="1"/>
        </dgm:presLayoutVars>
      </dgm:prSet>
      <dgm:spPr/>
    </dgm:pt>
    <dgm:pt modelId="{078D1D8E-0D29-4F56-8BCD-E9F62D3B40E8}" type="pres">
      <dgm:prSet presAssocID="{C593DBE1-EC9D-4506-BE75-86F9C729B6A0}" presName="sibTrans" presStyleCnt="0"/>
      <dgm:spPr/>
    </dgm:pt>
    <dgm:pt modelId="{0BB32190-E139-48CC-BF5F-9E7D815AD54D}" type="pres">
      <dgm:prSet presAssocID="{454AB224-DE31-43AC-A394-79329CD350B6}" presName="compNode" presStyleCnt="0"/>
      <dgm:spPr/>
    </dgm:pt>
    <dgm:pt modelId="{C019BAED-6E9E-4B9B-A0B8-70725708B2BE}" type="pres">
      <dgm:prSet presAssocID="{454AB224-DE31-43AC-A394-79329CD350B6}" presName="iconBgRect" presStyleLbl="bgShp" presStyleIdx="2" presStyleCnt="3"/>
      <dgm:spPr/>
    </dgm:pt>
    <dgm:pt modelId="{81EABDAB-00D1-4DB6-BB25-0910AFC4B38A}" type="pres">
      <dgm:prSet presAssocID="{454AB224-DE31-43AC-A394-79329CD350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FAA1894-A5A1-4D1B-B215-7CB1EE4AD79B}" type="pres">
      <dgm:prSet presAssocID="{454AB224-DE31-43AC-A394-79329CD350B6}" presName="spaceRect" presStyleCnt="0"/>
      <dgm:spPr/>
    </dgm:pt>
    <dgm:pt modelId="{5F3CA240-4CF5-49C9-A108-80B2F6E9C5D3}" type="pres">
      <dgm:prSet presAssocID="{454AB224-DE31-43AC-A394-79329CD350B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B541671-6CE7-4345-9E5B-3F0653D18B1B}" type="presOf" srcId="{454AB224-DE31-43AC-A394-79329CD350B6}" destId="{5F3CA240-4CF5-49C9-A108-80B2F6E9C5D3}" srcOrd="0" destOrd="0" presId="urn:microsoft.com/office/officeart/2018/5/layout/IconCircleLabelList"/>
    <dgm:cxn modelId="{99BF868A-C741-4960-BD64-8CBF09DC615C}" type="presOf" srcId="{89A8E6FD-A4EA-4747-B35E-9AAF3F7B67AB}" destId="{962F6DE7-3676-4259-91CB-C73126CB1B5B}" srcOrd="0" destOrd="0" presId="urn:microsoft.com/office/officeart/2018/5/layout/IconCircleLabelList"/>
    <dgm:cxn modelId="{FDCF06C6-8594-4D38-BF78-C1DC2298F31B}" srcId="{1DEC93D3-0B0C-4C60-B808-B805798A25E0}" destId="{FD73FE6E-5B81-4812-92FF-0933CA84A0F4}" srcOrd="0" destOrd="0" parTransId="{EA60D196-2750-4CD6-9AFB-5063051CB95E}" sibTransId="{E1FDD5F3-D0B4-49D6-8FCB-63735F805747}"/>
    <dgm:cxn modelId="{88080CCA-40B9-44F2-AA4B-3E06784682FE}" type="presOf" srcId="{FD73FE6E-5B81-4812-92FF-0933CA84A0F4}" destId="{335BF889-8C1F-4169-9F44-2910A64151FB}" srcOrd="0" destOrd="0" presId="urn:microsoft.com/office/officeart/2018/5/layout/IconCircleLabelList"/>
    <dgm:cxn modelId="{A488ACED-B355-4DEB-9D1D-70F29A3CECC8}" srcId="{1DEC93D3-0B0C-4C60-B808-B805798A25E0}" destId="{454AB224-DE31-43AC-A394-79329CD350B6}" srcOrd="2" destOrd="0" parTransId="{6E3B48F9-F90B-4494-950C-48C6582BB30C}" sibTransId="{0423787C-742D-4625-A18C-82C33472418A}"/>
    <dgm:cxn modelId="{AE15C1FA-C015-4377-9C2E-A32C39A04517}" type="presOf" srcId="{1DEC93D3-0B0C-4C60-B808-B805798A25E0}" destId="{C623EA2F-E521-4D09-B195-AB00FB7B3DA1}" srcOrd="0" destOrd="0" presId="urn:microsoft.com/office/officeart/2018/5/layout/IconCircleLabelList"/>
    <dgm:cxn modelId="{F166ADFF-93FD-44AB-BF3E-98BE0D3956DC}" srcId="{1DEC93D3-0B0C-4C60-B808-B805798A25E0}" destId="{89A8E6FD-A4EA-4747-B35E-9AAF3F7B67AB}" srcOrd="1" destOrd="0" parTransId="{FE31D825-BE48-476E-BAB1-8D6F134A5E80}" sibTransId="{C593DBE1-EC9D-4506-BE75-86F9C729B6A0}"/>
    <dgm:cxn modelId="{1F1FFCA8-521F-4228-9840-62131A08E9BA}" type="presParOf" srcId="{C623EA2F-E521-4D09-B195-AB00FB7B3DA1}" destId="{89A8CF8D-7B91-4A9D-B52B-0CAB74108FF0}" srcOrd="0" destOrd="0" presId="urn:microsoft.com/office/officeart/2018/5/layout/IconCircleLabelList"/>
    <dgm:cxn modelId="{2736D7E6-613D-4E23-A3CD-D345093E9E4A}" type="presParOf" srcId="{89A8CF8D-7B91-4A9D-B52B-0CAB74108FF0}" destId="{3A4D3FD5-829C-45B0-B834-0D50894E2138}" srcOrd="0" destOrd="0" presId="urn:microsoft.com/office/officeart/2018/5/layout/IconCircleLabelList"/>
    <dgm:cxn modelId="{34363F2B-BB3E-44AC-8BA0-65C99D846CA5}" type="presParOf" srcId="{89A8CF8D-7B91-4A9D-B52B-0CAB74108FF0}" destId="{3ED27EAF-9F68-4414-918F-51943E7E08BE}" srcOrd="1" destOrd="0" presId="urn:microsoft.com/office/officeart/2018/5/layout/IconCircleLabelList"/>
    <dgm:cxn modelId="{08286045-74EB-4D34-BAC1-47502C5373BC}" type="presParOf" srcId="{89A8CF8D-7B91-4A9D-B52B-0CAB74108FF0}" destId="{63A2D0C6-75E0-41B3-9BD1-639B81D79339}" srcOrd="2" destOrd="0" presId="urn:microsoft.com/office/officeart/2018/5/layout/IconCircleLabelList"/>
    <dgm:cxn modelId="{3E184CD8-9C96-4175-A896-92C7F3DFE4AA}" type="presParOf" srcId="{89A8CF8D-7B91-4A9D-B52B-0CAB74108FF0}" destId="{335BF889-8C1F-4169-9F44-2910A64151FB}" srcOrd="3" destOrd="0" presId="urn:microsoft.com/office/officeart/2018/5/layout/IconCircleLabelList"/>
    <dgm:cxn modelId="{69458120-13FB-4D24-80B7-F5002BB5B1F7}" type="presParOf" srcId="{C623EA2F-E521-4D09-B195-AB00FB7B3DA1}" destId="{769B834F-BC0F-4ABD-985B-E5B8113FC280}" srcOrd="1" destOrd="0" presId="urn:microsoft.com/office/officeart/2018/5/layout/IconCircleLabelList"/>
    <dgm:cxn modelId="{A1DBAF90-7915-44BC-9C45-8FCA8A708257}" type="presParOf" srcId="{C623EA2F-E521-4D09-B195-AB00FB7B3DA1}" destId="{B1537DAB-0D9C-464B-814F-D9A4BC52E3D1}" srcOrd="2" destOrd="0" presId="urn:microsoft.com/office/officeart/2018/5/layout/IconCircleLabelList"/>
    <dgm:cxn modelId="{1AF6858F-3AD6-4734-B930-526674AB9560}" type="presParOf" srcId="{B1537DAB-0D9C-464B-814F-D9A4BC52E3D1}" destId="{36663BE9-D93F-459C-9AC7-2785C357E92D}" srcOrd="0" destOrd="0" presId="urn:microsoft.com/office/officeart/2018/5/layout/IconCircleLabelList"/>
    <dgm:cxn modelId="{C0C2CDF9-514D-43C8-A989-D351E2AC741B}" type="presParOf" srcId="{B1537DAB-0D9C-464B-814F-D9A4BC52E3D1}" destId="{21633FFD-6321-43C5-B9EA-BB875AB264A9}" srcOrd="1" destOrd="0" presId="urn:microsoft.com/office/officeart/2018/5/layout/IconCircleLabelList"/>
    <dgm:cxn modelId="{C43A08DD-A9FE-4338-A35E-8D9CF6A769C9}" type="presParOf" srcId="{B1537DAB-0D9C-464B-814F-D9A4BC52E3D1}" destId="{5FBEDBC2-E092-4BEB-A57B-5F811D9A0423}" srcOrd="2" destOrd="0" presId="urn:microsoft.com/office/officeart/2018/5/layout/IconCircleLabelList"/>
    <dgm:cxn modelId="{8E36D064-DCE9-4EE9-8503-45CC56A341B3}" type="presParOf" srcId="{B1537DAB-0D9C-464B-814F-D9A4BC52E3D1}" destId="{962F6DE7-3676-4259-91CB-C73126CB1B5B}" srcOrd="3" destOrd="0" presId="urn:microsoft.com/office/officeart/2018/5/layout/IconCircleLabelList"/>
    <dgm:cxn modelId="{03379F9F-A6EC-4E5C-868F-AEDA8F6544B0}" type="presParOf" srcId="{C623EA2F-E521-4D09-B195-AB00FB7B3DA1}" destId="{078D1D8E-0D29-4F56-8BCD-E9F62D3B40E8}" srcOrd="3" destOrd="0" presId="urn:microsoft.com/office/officeart/2018/5/layout/IconCircleLabelList"/>
    <dgm:cxn modelId="{02BB1C29-18F5-40FF-8470-964A8763F1C3}" type="presParOf" srcId="{C623EA2F-E521-4D09-B195-AB00FB7B3DA1}" destId="{0BB32190-E139-48CC-BF5F-9E7D815AD54D}" srcOrd="4" destOrd="0" presId="urn:microsoft.com/office/officeart/2018/5/layout/IconCircleLabelList"/>
    <dgm:cxn modelId="{6D358BD6-BA9E-440E-A4D9-7E6144F4865F}" type="presParOf" srcId="{0BB32190-E139-48CC-BF5F-9E7D815AD54D}" destId="{C019BAED-6E9E-4B9B-A0B8-70725708B2BE}" srcOrd="0" destOrd="0" presId="urn:microsoft.com/office/officeart/2018/5/layout/IconCircleLabelList"/>
    <dgm:cxn modelId="{60FBF2B8-53FC-479F-91D0-17E201A348D9}" type="presParOf" srcId="{0BB32190-E139-48CC-BF5F-9E7D815AD54D}" destId="{81EABDAB-00D1-4DB6-BB25-0910AFC4B38A}" srcOrd="1" destOrd="0" presId="urn:microsoft.com/office/officeart/2018/5/layout/IconCircleLabelList"/>
    <dgm:cxn modelId="{532D6D30-9804-427D-9BD5-ADF17DEB764C}" type="presParOf" srcId="{0BB32190-E139-48CC-BF5F-9E7D815AD54D}" destId="{7FAA1894-A5A1-4D1B-B215-7CB1EE4AD79B}" srcOrd="2" destOrd="0" presId="urn:microsoft.com/office/officeart/2018/5/layout/IconCircleLabelList"/>
    <dgm:cxn modelId="{8C0F0F17-E5E3-4A1A-AF76-C0737FEFA583}" type="presParOf" srcId="{0BB32190-E139-48CC-BF5F-9E7D815AD54D}" destId="{5F3CA240-4CF5-49C9-A108-80B2F6E9C5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AFC53-57BC-49D1-AF6E-722ABE1FD862}">
      <dsp:nvSpPr>
        <dsp:cNvPr id="0" name=""/>
        <dsp:cNvSpPr/>
      </dsp:nvSpPr>
      <dsp:spPr>
        <a:xfrm>
          <a:off x="686474" y="242140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40827-0187-4135-B6C1-9E4095B452DD}">
      <dsp:nvSpPr>
        <dsp:cNvPr id="0" name=""/>
        <dsp:cNvSpPr/>
      </dsp:nvSpPr>
      <dsp:spPr>
        <a:xfrm>
          <a:off x="1110599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24733-1013-4F36-93A2-37CA13F5D41F}">
      <dsp:nvSpPr>
        <dsp:cNvPr id="0" name=""/>
        <dsp:cNvSpPr/>
      </dsp:nvSpPr>
      <dsp:spPr>
        <a:xfrm>
          <a:off x="50287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b="1" kern="1200"/>
            <a:t>WA</a:t>
          </a:r>
          <a:r>
            <a:rPr lang="en-US" sz="4000" kern="1200"/>
            <a:t>ter</a:t>
          </a:r>
        </a:p>
      </dsp:txBody>
      <dsp:txXfrm>
        <a:off x="50287" y="2852140"/>
        <a:ext cx="3262500" cy="720000"/>
      </dsp:txXfrm>
    </dsp:sp>
    <dsp:sp modelId="{EDD96B1A-DA5A-496B-8A88-AE7CB31AAF99}">
      <dsp:nvSpPr>
        <dsp:cNvPr id="0" name=""/>
        <dsp:cNvSpPr/>
      </dsp:nvSpPr>
      <dsp:spPr>
        <a:xfrm>
          <a:off x="4519912" y="242140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81571-6786-4BBF-B5C2-D7EA02B08BC3}">
      <dsp:nvSpPr>
        <dsp:cNvPr id="0" name=""/>
        <dsp:cNvSpPr/>
      </dsp:nvSpPr>
      <dsp:spPr>
        <a:xfrm>
          <a:off x="4944037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F1BBA-91F2-4F07-A940-9DEAE5B49714}">
      <dsp:nvSpPr>
        <dsp:cNvPr id="0" name=""/>
        <dsp:cNvSpPr/>
      </dsp:nvSpPr>
      <dsp:spPr>
        <a:xfrm>
          <a:off x="3883725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Sanitation</a:t>
          </a:r>
        </a:p>
      </dsp:txBody>
      <dsp:txXfrm>
        <a:off x="3883725" y="2852140"/>
        <a:ext cx="3262500" cy="720000"/>
      </dsp:txXfrm>
    </dsp:sp>
    <dsp:sp modelId="{6A389CE5-6A35-4D8C-9325-881487A12139}">
      <dsp:nvSpPr>
        <dsp:cNvPr id="0" name=""/>
        <dsp:cNvSpPr/>
      </dsp:nvSpPr>
      <dsp:spPr>
        <a:xfrm>
          <a:off x="8353350" y="242140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F7DB6-70D0-4911-9A06-0E352CAC2469}">
      <dsp:nvSpPr>
        <dsp:cNvPr id="0" name=""/>
        <dsp:cNvSpPr/>
      </dsp:nvSpPr>
      <dsp:spPr>
        <a:xfrm>
          <a:off x="8777475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993F4-631F-4908-BA7B-AC9D39758CAE}">
      <dsp:nvSpPr>
        <dsp:cNvPr id="0" name=""/>
        <dsp:cNvSpPr/>
      </dsp:nvSpPr>
      <dsp:spPr>
        <a:xfrm>
          <a:off x="7717162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Hygiene</a:t>
          </a:r>
        </a:p>
      </dsp:txBody>
      <dsp:txXfrm>
        <a:off x="7717162" y="2852140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AC88A-D723-44D1-9082-97D81B029A3D}">
      <dsp:nvSpPr>
        <dsp:cNvPr id="0" name=""/>
        <dsp:cNvSpPr/>
      </dsp:nvSpPr>
      <dsp:spPr>
        <a:xfrm>
          <a:off x="676807" y="75249"/>
          <a:ext cx="2093062" cy="2093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F42F0-CAB2-4B2C-80C6-9584A0CA63D6}">
      <dsp:nvSpPr>
        <dsp:cNvPr id="0" name=""/>
        <dsp:cNvSpPr/>
      </dsp:nvSpPr>
      <dsp:spPr>
        <a:xfrm>
          <a:off x="1122869" y="521312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75AEF-E92C-40DB-B73A-BF59A4F79489}">
      <dsp:nvSpPr>
        <dsp:cNvPr id="0" name=""/>
        <dsp:cNvSpPr/>
      </dsp:nvSpPr>
      <dsp:spPr>
        <a:xfrm>
          <a:off x="7713" y="2820250"/>
          <a:ext cx="343125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The Sustainable Development Goals is a set of goals to guide global development until the year 2030</a:t>
          </a:r>
        </a:p>
      </dsp:txBody>
      <dsp:txXfrm>
        <a:off x="7713" y="2820250"/>
        <a:ext cx="3431250" cy="1305000"/>
      </dsp:txXfrm>
    </dsp:sp>
    <dsp:sp modelId="{ABAC050C-958B-4BEE-A049-6376BF41A4A0}">
      <dsp:nvSpPr>
        <dsp:cNvPr id="0" name=""/>
        <dsp:cNvSpPr/>
      </dsp:nvSpPr>
      <dsp:spPr>
        <a:xfrm>
          <a:off x="4708525" y="75249"/>
          <a:ext cx="2093062" cy="2093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A2EC5-EBB2-4BF9-8382-619225084D59}">
      <dsp:nvSpPr>
        <dsp:cNvPr id="0" name=""/>
        <dsp:cNvSpPr/>
      </dsp:nvSpPr>
      <dsp:spPr>
        <a:xfrm>
          <a:off x="5154588" y="521312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A18E2-15FC-4735-8AB7-6E9F344161BB}">
      <dsp:nvSpPr>
        <dsp:cNvPr id="0" name=""/>
        <dsp:cNvSpPr/>
      </dsp:nvSpPr>
      <dsp:spPr>
        <a:xfrm>
          <a:off x="4039432" y="2820250"/>
          <a:ext cx="343125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Specific Goal: to ensure the availability and sustainable management of water and sanitation for all</a:t>
          </a:r>
        </a:p>
      </dsp:txBody>
      <dsp:txXfrm>
        <a:off x="4039432" y="2820250"/>
        <a:ext cx="3431250" cy="1305000"/>
      </dsp:txXfrm>
    </dsp:sp>
    <dsp:sp modelId="{A3BA3F4D-8DF6-41DC-B65B-062770AFB771}">
      <dsp:nvSpPr>
        <dsp:cNvPr id="0" name=""/>
        <dsp:cNvSpPr/>
      </dsp:nvSpPr>
      <dsp:spPr>
        <a:xfrm>
          <a:off x="8740244" y="75249"/>
          <a:ext cx="2093062" cy="2093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6501A-08B2-4120-85FB-1982A68595E5}">
      <dsp:nvSpPr>
        <dsp:cNvPr id="0" name=""/>
        <dsp:cNvSpPr/>
      </dsp:nvSpPr>
      <dsp:spPr>
        <a:xfrm>
          <a:off x="9186307" y="521312"/>
          <a:ext cx="1200937" cy="1200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92064-69EB-49DF-B45E-D13905D8095B}">
      <dsp:nvSpPr>
        <dsp:cNvPr id="0" name=""/>
        <dsp:cNvSpPr/>
      </dsp:nvSpPr>
      <dsp:spPr>
        <a:xfrm>
          <a:off x="8071150" y="2820250"/>
          <a:ext cx="343125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UNICEF works to reach the most vulnerable and disadvantaged children</a:t>
          </a:r>
        </a:p>
      </dsp:txBody>
      <dsp:txXfrm>
        <a:off x="8071150" y="2820250"/>
        <a:ext cx="3431250" cy="130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EEC34-A9E1-42F4-B4B5-FB7F85A3D8EC}">
      <dsp:nvSpPr>
        <dsp:cNvPr id="0" name=""/>
        <dsp:cNvSpPr/>
      </dsp:nvSpPr>
      <dsp:spPr>
        <a:xfrm>
          <a:off x="686474" y="18589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01B2-3D4D-42D7-8B3C-D532237C7942}">
      <dsp:nvSpPr>
        <dsp:cNvPr id="0" name=""/>
        <dsp:cNvSpPr/>
      </dsp:nvSpPr>
      <dsp:spPr>
        <a:xfrm>
          <a:off x="1110599" y="61001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2FA5F-A6E2-4CBA-A2BC-7B41B69E63A3}">
      <dsp:nvSpPr>
        <dsp:cNvPr id="0" name=""/>
        <dsp:cNvSpPr/>
      </dsp:nvSpPr>
      <dsp:spPr>
        <a:xfrm>
          <a:off x="50287" y="2795890"/>
          <a:ext cx="32625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Without these basic needs, the lives of millions of children are at risk.</a:t>
          </a:r>
        </a:p>
      </dsp:txBody>
      <dsp:txXfrm>
        <a:off x="50287" y="2795890"/>
        <a:ext cx="3262500" cy="832500"/>
      </dsp:txXfrm>
    </dsp:sp>
    <dsp:sp modelId="{99FB571B-C4A8-416D-9A09-A8497A221971}">
      <dsp:nvSpPr>
        <dsp:cNvPr id="0" name=""/>
        <dsp:cNvSpPr/>
      </dsp:nvSpPr>
      <dsp:spPr>
        <a:xfrm>
          <a:off x="4519912" y="18589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6E17C-3DD2-426D-835F-DF9411E05BC8}">
      <dsp:nvSpPr>
        <dsp:cNvPr id="0" name=""/>
        <dsp:cNvSpPr/>
      </dsp:nvSpPr>
      <dsp:spPr>
        <a:xfrm>
          <a:off x="4944037" y="61001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FE566-5D0D-444B-9390-723C7D1E6762}">
      <dsp:nvSpPr>
        <dsp:cNvPr id="0" name=""/>
        <dsp:cNvSpPr/>
      </dsp:nvSpPr>
      <dsp:spPr>
        <a:xfrm>
          <a:off x="3883725" y="2795890"/>
          <a:ext cx="32625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For children under five, water- and sanitation-related diseases are one of the leading causes of death.</a:t>
          </a:r>
        </a:p>
      </dsp:txBody>
      <dsp:txXfrm>
        <a:off x="3883725" y="2795890"/>
        <a:ext cx="3262500" cy="832500"/>
      </dsp:txXfrm>
    </dsp:sp>
    <dsp:sp modelId="{CFDED663-A350-47DF-9C09-257A68A12643}">
      <dsp:nvSpPr>
        <dsp:cNvPr id="0" name=""/>
        <dsp:cNvSpPr/>
      </dsp:nvSpPr>
      <dsp:spPr>
        <a:xfrm>
          <a:off x="8353350" y="18589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DE24B-65D2-4264-B5F2-C34C454BF618}">
      <dsp:nvSpPr>
        <dsp:cNvPr id="0" name=""/>
        <dsp:cNvSpPr/>
      </dsp:nvSpPr>
      <dsp:spPr>
        <a:xfrm>
          <a:off x="8777475" y="610015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8B214-AE89-4527-9E33-A7B73C990182}">
      <dsp:nvSpPr>
        <dsp:cNvPr id="0" name=""/>
        <dsp:cNvSpPr/>
      </dsp:nvSpPr>
      <dsp:spPr>
        <a:xfrm>
          <a:off x="7717162" y="2795890"/>
          <a:ext cx="32625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Every day, over 800 children die from preventable diseases caused by poor water, and a lack of sanitation and hygiene.</a:t>
          </a:r>
        </a:p>
      </dsp:txBody>
      <dsp:txXfrm>
        <a:off x="7717162" y="2795890"/>
        <a:ext cx="3262500" cy="83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5D6B7-4B23-4788-A575-0548619A9002}">
      <dsp:nvSpPr>
        <dsp:cNvPr id="0" name=""/>
        <dsp:cNvSpPr/>
      </dsp:nvSpPr>
      <dsp:spPr>
        <a:xfrm>
          <a:off x="0" y="1583"/>
          <a:ext cx="11029950" cy="802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D8616-52E9-4F51-9946-8D1E58CA6694}">
      <dsp:nvSpPr>
        <dsp:cNvPr id="0" name=""/>
        <dsp:cNvSpPr/>
      </dsp:nvSpPr>
      <dsp:spPr>
        <a:xfrm>
          <a:off x="242707" y="182109"/>
          <a:ext cx="441286" cy="4412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2F767-1AC0-440E-8ED3-850DED4862FA}">
      <dsp:nvSpPr>
        <dsp:cNvPr id="0" name=""/>
        <dsp:cNvSpPr/>
      </dsp:nvSpPr>
      <dsp:spPr>
        <a:xfrm>
          <a:off x="926702" y="1583"/>
          <a:ext cx="10103247" cy="802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14" tIns="84914" rIns="84914" bIns="849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from UNICEF</a:t>
          </a:r>
        </a:p>
      </dsp:txBody>
      <dsp:txXfrm>
        <a:off x="926702" y="1583"/>
        <a:ext cx="10103247" cy="802339"/>
      </dsp:txXfrm>
    </dsp:sp>
    <dsp:sp modelId="{A8984097-A9EB-4CA3-9CFA-675D5EFD9950}">
      <dsp:nvSpPr>
        <dsp:cNvPr id="0" name=""/>
        <dsp:cNvSpPr/>
      </dsp:nvSpPr>
      <dsp:spPr>
        <a:xfrm>
          <a:off x="0" y="1004508"/>
          <a:ext cx="11029950" cy="802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E47E8-C0B5-4018-9B33-CA68D74AD9BE}">
      <dsp:nvSpPr>
        <dsp:cNvPr id="0" name=""/>
        <dsp:cNvSpPr/>
      </dsp:nvSpPr>
      <dsp:spPr>
        <a:xfrm>
          <a:off x="242707" y="1185034"/>
          <a:ext cx="441286" cy="4412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6722B-7B65-4181-BCFD-736519C1C323}">
      <dsp:nvSpPr>
        <dsp:cNvPr id="0" name=""/>
        <dsp:cNvSpPr/>
      </dsp:nvSpPr>
      <dsp:spPr>
        <a:xfrm>
          <a:off x="926702" y="1004508"/>
          <a:ext cx="10103247" cy="802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14" tIns="84914" rIns="84914" bIns="849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WAter – Sanitation – Hygiene</a:t>
          </a:r>
        </a:p>
      </dsp:txBody>
      <dsp:txXfrm>
        <a:off x="926702" y="1004508"/>
        <a:ext cx="10103247" cy="802339"/>
      </dsp:txXfrm>
    </dsp:sp>
    <dsp:sp modelId="{E0FCB0FE-9C57-47AB-83F2-AF49D1D97DDB}">
      <dsp:nvSpPr>
        <dsp:cNvPr id="0" name=""/>
        <dsp:cNvSpPr/>
      </dsp:nvSpPr>
      <dsp:spPr>
        <a:xfrm>
          <a:off x="0" y="2007432"/>
          <a:ext cx="11029950" cy="802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EF0A4-55CE-4784-AC9C-3A6EB238843E}">
      <dsp:nvSpPr>
        <dsp:cNvPr id="0" name=""/>
        <dsp:cNvSpPr/>
      </dsp:nvSpPr>
      <dsp:spPr>
        <a:xfrm>
          <a:off x="242707" y="2187959"/>
          <a:ext cx="441286" cy="4412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AE9E9-B915-4454-A204-BA8BBF3641EB}">
      <dsp:nvSpPr>
        <dsp:cNvPr id="0" name=""/>
        <dsp:cNvSpPr/>
      </dsp:nvSpPr>
      <dsp:spPr>
        <a:xfrm>
          <a:off x="926702" y="2007432"/>
          <a:ext cx="10103247" cy="802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14" tIns="84914" rIns="84914" bIns="849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Countries Worldwide</a:t>
          </a:r>
        </a:p>
      </dsp:txBody>
      <dsp:txXfrm>
        <a:off x="926702" y="2007432"/>
        <a:ext cx="10103247" cy="802339"/>
      </dsp:txXfrm>
    </dsp:sp>
    <dsp:sp modelId="{7CD8F61D-3F36-4317-AB4E-1F0B52707C2E}">
      <dsp:nvSpPr>
        <dsp:cNvPr id="0" name=""/>
        <dsp:cNvSpPr/>
      </dsp:nvSpPr>
      <dsp:spPr>
        <a:xfrm>
          <a:off x="0" y="3010357"/>
          <a:ext cx="11029950" cy="802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A939E-AE7F-49F0-9D6F-5983C1110A9A}">
      <dsp:nvSpPr>
        <dsp:cNvPr id="0" name=""/>
        <dsp:cNvSpPr/>
      </dsp:nvSpPr>
      <dsp:spPr>
        <a:xfrm>
          <a:off x="242707" y="3190884"/>
          <a:ext cx="441286" cy="4412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533EC-E205-4325-8776-580E2E5F21FD}">
      <dsp:nvSpPr>
        <dsp:cNvPr id="0" name=""/>
        <dsp:cNvSpPr/>
      </dsp:nvSpPr>
      <dsp:spPr>
        <a:xfrm>
          <a:off x="926702" y="3010357"/>
          <a:ext cx="10103247" cy="802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14" tIns="84914" rIns="84914" bIns="849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Per Year (1960-2017)</a:t>
          </a:r>
        </a:p>
      </dsp:txBody>
      <dsp:txXfrm>
        <a:off x="926702" y="3010357"/>
        <a:ext cx="10103247" cy="8023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A9C69-ADAF-48CF-ADE8-DA0899894CAA}">
      <dsp:nvSpPr>
        <dsp:cNvPr id="0" name=""/>
        <dsp:cNvSpPr/>
      </dsp:nvSpPr>
      <dsp:spPr>
        <a:xfrm>
          <a:off x="686474" y="242140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2E3D5-2979-4B52-ADE7-8EC4FC85CEAC}">
      <dsp:nvSpPr>
        <dsp:cNvPr id="0" name=""/>
        <dsp:cNvSpPr/>
      </dsp:nvSpPr>
      <dsp:spPr>
        <a:xfrm>
          <a:off x="1110599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DF176-07D4-4D22-AA51-9984971525E6}">
      <dsp:nvSpPr>
        <dsp:cNvPr id="0" name=""/>
        <dsp:cNvSpPr/>
      </dsp:nvSpPr>
      <dsp:spPr>
        <a:xfrm>
          <a:off x="50287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Household</a:t>
          </a:r>
        </a:p>
      </dsp:txBody>
      <dsp:txXfrm>
        <a:off x="50287" y="2852140"/>
        <a:ext cx="3262500" cy="720000"/>
      </dsp:txXfrm>
    </dsp:sp>
    <dsp:sp modelId="{0CCC2978-9CC9-4B7E-967B-23B730E8C9EE}">
      <dsp:nvSpPr>
        <dsp:cNvPr id="0" name=""/>
        <dsp:cNvSpPr/>
      </dsp:nvSpPr>
      <dsp:spPr>
        <a:xfrm>
          <a:off x="4519912" y="242140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C8078-DF1C-4F5F-A870-EF2A496FDA4E}">
      <dsp:nvSpPr>
        <dsp:cNvPr id="0" name=""/>
        <dsp:cNvSpPr/>
      </dsp:nvSpPr>
      <dsp:spPr>
        <a:xfrm>
          <a:off x="4944037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2EFF1-0011-4A00-97DC-B66A1AA649C3}">
      <dsp:nvSpPr>
        <dsp:cNvPr id="0" name=""/>
        <dsp:cNvSpPr/>
      </dsp:nvSpPr>
      <dsp:spPr>
        <a:xfrm>
          <a:off x="3883725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Healthcare Facilities</a:t>
          </a:r>
        </a:p>
      </dsp:txBody>
      <dsp:txXfrm>
        <a:off x="3883725" y="2852140"/>
        <a:ext cx="3262500" cy="720000"/>
      </dsp:txXfrm>
    </dsp:sp>
    <dsp:sp modelId="{6E800092-440C-434C-907A-943EA31BD40B}">
      <dsp:nvSpPr>
        <dsp:cNvPr id="0" name=""/>
        <dsp:cNvSpPr/>
      </dsp:nvSpPr>
      <dsp:spPr>
        <a:xfrm>
          <a:off x="8353350" y="242140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90C5D-3B8F-4863-BBC5-C59B44DD44FD}">
      <dsp:nvSpPr>
        <dsp:cNvPr id="0" name=""/>
        <dsp:cNvSpPr/>
      </dsp:nvSpPr>
      <dsp:spPr>
        <a:xfrm>
          <a:off x="8777475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A5F28-7033-496D-8A5F-E63D42EC3459}">
      <dsp:nvSpPr>
        <dsp:cNvPr id="0" name=""/>
        <dsp:cNvSpPr/>
      </dsp:nvSpPr>
      <dsp:spPr>
        <a:xfrm>
          <a:off x="7717162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Schools</a:t>
          </a:r>
        </a:p>
      </dsp:txBody>
      <dsp:txXfrm>
        <a:off x="7717162" y="2852140"/>
        <a:ext cx="3262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78570-EF24-451F-AE2A-314900538391}">
      <dsp:nvSpPr>
        <dsp:cNvPr id="0" name=""/>
        <dsp:cNvSpPr/>
      </dsp:nvSpPr>
      <dsp:spPr>
        <a:xfrm>
          <a:off x="2301974" y="107140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1E923-ADDA-4C54-8E23-39284F060246}">
      <dsp:nvSpPr>
        <dsp:cNvPr id="0" name=""/>
        <dsp:cNvSpPr/>
      </dsp:nvSpPr>
      <dsp:spPr>
        <a:xfrm>
          <a:off x="2769974" y="57514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408E2-9B38-4DEB-822A-6C4B9CE00D56}">
      <dsp:nvSpPr>
        <dsp:cNvPr id="0" name=""/>
        <dsp:cNvSpPr/>
      </dsp:nvSpPr>
      <dsp:spPr>
        <a:xfrm>
          <a:off x="1599974" y="29871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Look at WASH Data from Different Perspectives</a:t>
          </a:r>
        </a:p>
      </dsp:txBody>
      <dsp:txXfrm>
        <a:off x="1599974" y="2987140"/>
        <a:ext cx="3600000" cy="720000"/>
      </dsp:txXfrm>
    </dsp:sp>
    <dsp:sp modelId="{5F1C0C0E-0465-460D-ACD4-10BF10E126A6}">
      <dsp:nvSpPr>
        <dsp:cNvPr id="0" name=""/>
        <dsp:cNvSpPr/>
      </dsp:nvSpPr>
      <dsp:spPr>
        <a:xfrm>
          <a:off x="6531975" y="107140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14D83-3BA1-4A7A-AC4E-AF417103101B}">
      <dsp:nvSpPr>
        <dsp:cNvPr id="0" name=""/>
        <dsp:cNvSpPr/>
      </dsp:nvSpPr>
      <dsp:spPr>
        <a:xfrm>
          <a:off x="6999975" y="575140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C940F-3B75-4CAF-B421-68367CDAAF19}">
      <dsp:nvSpPr>
        <dsp:cNvPr id="0" name=""/>
        <dsp:cNvSpPr/>
      </dsp:nvSpPr>
      <dsp:spPr>
        <a:xfrm>
          <a:off x="5829975" y="29871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5 Different Challenges</a:t>
          </a:r>
        </a:p>
      </dsp:txBody>
      <dsp:txXfrm>
        <a:off x="5829975" y="2987140"/>
        <a:ext cx="36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76EB-9AAA-4200-B14B-64BA0EBBAF6A}">
      <dsp:nvSpPr>
        <dsp:cNvPr id="0" name=""/>
        <dsp:cNvSpPr/>
      </dsp:nvSpPr>
      <dsp:spPr>
        <a:xfrm>
          <a:off x="879974" y="100703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2E638-DC88-427C-900E-112FAED2157B}">
      <dsp:nvSpPr>
        <dsp:cNvPr id="0" name=""/>
        <dsp:cNvSpPr/>
      </dsp:nvSpPr>
      <dsp:spPr>
        <a:xfrm>
          <a:off x="384974" y="20872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Economy</a:t>
          </a:r>
        </a:p>
      </dsp:txBody>
      <dsp:txXfrm>
        <a:off x="384974" y="2087242"/>
        <a:ext cx="1800000" cy="720000"/>
      </dsp:txXfrm>
    </dsp:sp>
    <dsp:sp modelId="{D9C5B34F-516E-49CD-9BBB-355614B0E89E}">
      <dsp:nvSpPr>
        <dsp:cNvPr id="0" name=""/>
        <dsp:cNvSpPr/>
      </dsp:nvSpPr>
      <dsp:spPr>
        <a:xfrm>
          <a:off x="2994974" y="100703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E972E-8786-4951-8D5E-EF2E348EBCF6}">
      <dsp:nvSpPr>
        <dsp:cNvPr id="0" name=""/>
        <dsp:cNvSpPr/>
      </dsp:nvSpPr>
      <dsp:spPr>
        <a:xfrm>
          <a:off x="2499974" y="20872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Diseases</a:t>
          </a:r>
        </a:p>
      </dsp:txBody>
      <dsp:txXfrm>
        <a:off x="2499974" y="2087242"/>
        <a:ext cx="1800000" cy="720000"/>
      </dsp:txXfrm>
    </dsp:sp>
    <dsp:sp modelId="{B1284B1A-717E-4C93-98A4-2933E142A5D0}">
      <dsp:nvSpPr>
        <dsp:cNvPr id="0" name=""/>
        <dsp:cNvSpPr/>
      </dsp:nvSpPr>
      <dsp:spPr>
        <a:xfrm>
          <a:off x="5109975" y="100703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F4B53-A521-4D19-A5AE-8BFFD9C46891}">
      <dsp:nvSpPr>
        <dsp:cNvPr id="0" name=""/>
        <dsp:cNvSpPr/>
      </dsp:nvSpPr>
      <dsp:spPr>
        <a:xfrm>
          <a:off x="4614975" y="20872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Child Health</a:t>
          </a:r>
        </a:p>
      </dsp:txBody>
      <dsp:txXfrm>
        <a:off x="4614975" y="2087242"/>
        <a:ext cx="1800000" cy="720000"/>
      </dsp:txXfrm>
    </dsp:sp>
    <dsp:sp modelId="{B35B9A0C-619F-4140-AF23-5393ADB8B497}">
      <dsp:nvSpPr>
        <dsp:cNvPr id="0" name=""/>
        <dsp:cNvSpPr/>
      </dsp:nvSpPr>
      <dsp:spPr>
        <a:xfrm>
          <a:off x="7224975" y="100703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4F260-77CC-4EC4-8204-8A69A77305F4}">
      <dsp:nvSpPr>
        <dsp:cNvPr id="0" name=""/>
        <dsp:cNvSpPr/>
      </dsp:nvSpPr>
      <dsp:spPr>
        <a:xfrm>
          <a:off x="6729975" y="20872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Education</a:t>
          </a:r>
        </a:p>
      </dsp:txBody>
      <dsp:txXfrm>
        <a:off x="6729975" y="2087242"/>
        <a:ext cx="1800000" cy="720000"/>
      </dsp:txXfrm>
    </dsp:sp>
    <dsp:sp modelId="{AD9147D7-5449-4F74-8DE1-6BE73049FD5A}">
      <dsp:nvSpPr>
        <dsp:cNvPr id="0" name=""/>
        <dsp:cNvSpPr/>
      </dsp:nvSpPr>
      <dsp:spPr>
        <a:xfrm>
          <a:off x="9339975" y="1007038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0F95F-0277-4738-9A19-28401DF46E4C}">
      <dsp:nvSpPr>
        <dsp:cNvPr id="0" name=""/>
        <dsp:cNvSpPr/>
      </dsp:nvSpPr>
      <dsp:spPr>
        <a:xfrm>
          <a:off x="8844975" y="20872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Nutrition</a:t>
          </a:r>
        </a:p>
      </dsp:txBody>
      <dsp:txXfrm>
        <a:off x="8844975" y="2087242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037E3-E826-4B76-8DEC-21C6A678261C}">
      <dsp:nvSpPr>
        <dsp:cNvPr id="0" name=""/>
        <dsp:cNvSpPr/>
      </dsp:nvSpPr>
      <dsp:spPr>
        <a:xfrm>
          <a:off x="2351260" y="885811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2792" y="928827"/>
        <a:ext cx="27034" cy="5406"/>
      </dsp:txXfrm>
    </dsp:sp>
    <dsp:sp modelId="{833D0DFE-E499-43E6-B6B1-26F2664CBB6F}">
      <dsp:nvSpPr>
        <dsp:cNvPr id="0" name=""/>
        <dsp:cNvSpPr/>
      </dsp:nvSpPr>
      <dsp:spPr>
        <a:xfrm>
          <a:off x="2194" y="226271"/>
          <a:ext cx="2350865" cy="14105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"/>
              <a:cs typeface="Calibri"/>
            </a:rPr>
            <a:t>Project Goal – Brainstorming without Data Limitation</a:t>
          </a:r>
          <a:endParaRPr lang="en-US" sz="1900" b="0" i="0" u="none" strike="noStrike" kern="1200" cap="none" baseline="0" noProof="0" dirty="0">
            <a:solidFill>
              <a:srgbClr val="010000"/>
            </a:solidFill>
            <a:latin typeface="Calibri"/>
            <a:cs typeface="Calibri"/>
          </a:endParaRPr>
        </a:p>
      </dsp:txBody>
      <dsp:txXfrm>
        <a:off x="2194" y="226271"/>
        <a:ext cx="2350865" cy="1410519"/>
      </dsp:txXfrm>
    </dsp:sp>
    <dsp:sp modelId="{58B34B75-903F-4813-96C1-63060C3D508A}">
      <dsp:nvSpPr>
        <dsp:cNvPr id="0" name=""/>
        <dsp:cNvSpPr/>
      </dsp:nvSpPr>
      <dsp:spPr>
        <a:xfrm>
          <a:off x="5242825" y="885811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5">
              <a:hueOff val="-298970"/>
              <a:satOff val="84"/>
              <a:lumOff val="-1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4357" y="928827"/>
        <a:ext cx="27034" cy="5406"/>
      </dsp:txXfrm>
    </dsp:sp>
    <dsp:sp modelId="{3A622E42-D798-4EFA-B8A7-F226B68F71E0}">
      <dsp:nvSpPr>
        <dsp:cNvPr id="0" name=""/>
        <dsp:cNvSpPr/>
      </dsp:nvSpPr>
      <dsp:spPr>
        <a:xfrm>
          <a:off x="2893759" y="226271"/>
          <a:ext cx="2350865" cy="1410519"/>
        </a:xfrm>
        <a:prstGeom prst="rect">
          <a:avLst/>
        </a:prstGeom>
        <a:solidFill>
          <a:schemeClr val="accent5">
            <a:hueOff val="-249142"/>
            <a:satOff val="70"/>
            <a:lumOff val="-11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Understand the Data – EDA + Visualization + Look for External Data</a:t>
          </a:r>
        </a:p>
      </dsp:txBody>
      <dsp:txXfrm>
        <a:off x="2893759" y="226271"/>
        <a:ext cx="2350865" cy="1410519"/>
      </dsp:txXfrm>
    </dsp:sp>
    <dsp:sp modelId="{A1758625-D19D-4469-A0E8-1E088D378357}">
      <dsp:nvSpPr>
        <dsp:cNvPr id="0" name=""/>
        <dsp:cNvSpPr/>
      </dsp:nvSpPr>
      <dsp:spPr>
        <a:xfrm>
          <a:off x="8134390" y="885811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5">
              <a:hueOff val="-597941"/>
              <a:satOff val="167"/>
              <a:lumOff val="-282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75922" y="928827"/>
        <a:ext cx="27034" cy="5406"/>
      </dsp:txXfrm>
    </dsp:sp>
    <dsp:sp modelId="{80D7B439-EF60-4E55-893B-F3CC729A458E}">
      <dsp:nvSpPr>
        <dsp:cNvPr id="0" name=""/>
        <dsp:cNvSpPr/>
      </dsp:nvSpPr>
      <dsp:spPr>
        <a:xfrm>
          <a:off x="5785324" y="226271"/>
          <a:ext cx="2350865" cy="1410519"/>
        </a:xfrm>
        <a:prstGeom prst="rect">
          <a:avLst/>
        </a:prstGeom>
        <a:solidFill>
          <a:schemeClr val="accent5">
            <a:hueOff val="-498284"/>
            <a:satOff val="139"/>
            <a:lumOff val="-23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Brainstorming for Technical Solutions + Data Product Design</a:t>
          </a:r>
        </a:p>
      </dsp:txBody>
      <dsp:txXfrm>
        <a:off x="5785324" y="226271"/>
        <a:ext cx="2350865" cy="1410519"/>
      </dsp:txXfrm>
    </dsp:sp>
    <dsp:sp modelId="{173D1DD8-D178-49A6-96CB-AA9826A321EB}">
      <dsp:nvSpPr>
        <dsp:cNvPr id="0" name=""/>
        <dsp:cNvSpPr/>
      </dsp:nvSpPr>
      <dsp:spPr>
        <a:xfrm>
          <a:off x="1177627" y="1634990"/>
          <a:ext cx="8674694" cy="510099"/>
        </a:xfrm>
        <a:custGeom>
          <a:avLst/>
          <a:gdLst/>
          <a:ahLst/>
          <a:cxnLst/>
          <a:rect l="0" t="0" r="0" b="0"/>
          <a:pathLst>
            <a:path>
              <a:moveTo>
                <a:pt x="8674694" y="0"/>
              </a:moveTo>
              <a:lnTo>
                <a:pt x="8674694" y="272149"/>
              </a:lnTo>
              <a:lnTo>
                <a:pt x="0" y="272149"/>
              </a:lnTo>
              <a:lnTo>
                <a:pt x="0" y="510099"/>
              </a:lnTo>
            </a:path>
          </a:pathLst>
        </a:custGeom>
        <a:noFill/>
        <a:ln w="12700" cap="rnd" cmpd="sng" algn="ctr">
          <a:solidFill>
            <a:schemeClr val="accent5">
              <a:hueOff val="-896911"/>
              <a:satOff val="251"/>
              <a:lumOff val="-4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97686" y="1887337"/>
        <a:ext cx="434576" cy="5406"/>
      </dsp:txXfrm>
    </dsp:sp>
    <dsp:sp modelId="{73C8261C-A3FC-44FF-977D-74A44D9861C9}">
      <dsp:nvSpPr>
        <dsp:cNvPr id="0" name=""/>
        <dsp:cNvSpPr/>
      </dsp:nvSpPr>
      <dsp:spPr>
        <a:xfrm>
          <a:off x="8676889" y="226271"/>
          <a:ext cx="2350865" cy="1410519"/>
        </a:xfrm>
        <a:prstGeom prst="rect">
          <a:avLst/>
        </a:prstGeom>
        <a:solidFill>
          <a:schemeClr val="accent5">
            <a:hueOff val="-747426"/>
            <a:satOff val="209"/>
            <a:lumOff val="-352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More EDA</a:t>
          </a:r>
        </a:p>
      </dsp:txBody>
      <dsp:txXfrm>
        <a:off x="8676889" y="226271"/>
        <a:ext cx="2350865" cy="1410519"/>
      </dsp:txXfrm>
    </dsp:sp>
    <dsp:sp modelId="{05E387E7-8140-42E5-B7D8-DC4B7596BC17}">
      <dsp:nvSpPr>
        <dsp:cNvPr id="0" name=""/>
        <dsp:cNvSpPr/>
      </dsp:nvSpPr>
      <dsp:spPr>
        <a:xfrm>
          <a:off x="2351260" y="2837029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5">
              <a:hueOff val="-1195882"/>
              <a:satOff val="334"/>
              <a:lumOff val="-564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2792" y="2880046"/>
        <a:ext cx="27034" cy="5406"/>
      </dsp:txXfrm>
    </dsp:sp>
    <dsp:sp modelId="{69D093DA-74D3-4FC8-856E-B64BA721D44A}">
      <dsp:nvSpPr>
        <dsp:cNvPr id="0" name=""/>
        <dsp:cNvSpPr/>
      </dsp:nvSpPr>
      <dsp:spPr>
        <a:xfrm>
          <a:off x="2194" y="2177490"/>
          <a:ext cx="2350865" cy="1410519"/>
        </a:xfrm>
        <a:prstGeom prst="rect">
          <a:avLst/>
        </a:prstGeom>
        <a:solidFill>
          <a:schemeClr val="accent5">
            <a:hueOff val="-996568"/>
            <a:satOff val="279"/>
            <a:lumOff val="-470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Modelling - ML</a:t>
          </a:r>
        </a:p>
      </dsp:txBody>
      <dsp:txXfrm>
        <a:off x="2194" y="2177490"/>
        <a:ext cx="2350865" cy="1410519"/>
      </dsp:txXfrm>
    </dsp:sp>
    <dsp:sp modelId="{A6E689FA-DBA8-42DC-9C86-E721511219E9}">
      <dsp:nvSpPr>
        <dsp:cNvPr id="0" name=""/>
        <dsp:cNvSpPr/>
      </dsp:nvSpPr>
      <dsp:spPr>
        <a:xfrm>
          <a:off x="5242825" y="2837029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5">
              <a:hueOff val="-1494852"/>
              <a:satOff val="418"/>
              <a:lumOff val="-705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4357" y="2880046"/>
        <a:ext cx="27034" cy="5406"/>
      </dsp:txXfrm>
    </dsp:sp>
    <dsp:sp modelId="{B58C7D05-45C9-4F88-9334-C9132EE49602}">
      <dsp:nvSpPr>
        <dsp:cNvPr id="0" name=""/>
        <dsp:cNvSpPr/>
      </dsp:nvSpPr>
      <dsp:spPr>
        <a:xfrm>
          <a:off x="2893759" y="2177490"/>
          <a:ext cx="2350865" cy="1410519"/>
        </a:xfrm>
        <a:prstGeom prst="rect">
          <a:avLst/>
        </a:prstGeom>
        <a:solidFill>
          <a:schemeClr val="accent5">
            <a:hueOff val="-1245710"/>
            <a:satOff val="348"/>
            <a:lumOff val="-588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Prototype - Demo</a:t>
          </a:r>
        </a:p>
      </dsp:txBody>
      <dsp:txXfrm>
        <a:off x="2893759" y="2177490"/>
        <a:ext cx="2350865" cy="1410519"/>
      </dsp:txXfrm>
    </dsp:sp>
    <dsp:sp modelId="{725C2533-8A99-4B81-9F35-7C6BEFFA8524}">
      <dsp:nvSpPr>
        <dsp:cNvPr id="0" name=""/>
        <dsp:cNvSpPr/>
      </dsp:nvSpPr>
      <dsp:spPr>
        <a:xfrm>
          <a:off x="5785324" y="2177490"/>
          <a:ext cx="2350865" cy="1410519"/>
        </a:xfrm>
        <a:prstGeom prst="rect">
          <a:avLst/>
        </a:prstGeom>
        <a:solidFill>
          <a:schemeClr val="accent5">
            <a:hueOff val="-1494852"/>
            <a:satOff val="418"/>
            <a:lumOff val="-705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Story Telling - Presentation</a:t>
          </a:r>
        </a:p>
      </dsp:txBody>
      <dsp:txXfrm>
        <a:off x="5785324" y="2177490"/>
        <a:ext cx="2350865" cy="14105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D3FD5-829C-45B0-B834-0D50894E2138}">
      <dsp:nvSpPr>
        <dsp:cNvPr id="0" name=""/>
        <dsp:cNvSpPr/>
      </dsp:nvSpPr>
      <dsp:spPr>
        <a:xfrm>
          <a:off x="678390" y="374038"/>
          <a:ext cx="2058750" cy="20587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27EAF-9F68-4414-918F-51943E7E08BE}">
      <dsp:nvSpPr>
        <dsp:cNvPr id="0" name=""/>
        <dsp:cNvSpPr/>
      </dsp:nvSpPr>
      <dsp:spPr>
        <a:xfrm>
          <a:off x="1117140" y="812788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BF889-8C1F-4169-9F44-2910A64151FB}">
      <dsp:nvSpPr>
        <dsp:cNvPr id="0" name=""/>
        <dsp:cNvSpPr/>
      </dsp:nvSpPr>
      <dsp:spPr>
        <a:xfrm>
          <a:off x="20265" y="3074038"/>
          <a:ext cx="3375000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Calibri"/>
              <a:cs typeface="Calibri"/>
            </a:rPr>
            <a:t>Data Value Chain: What value can we add to the data? What questions can be answered?</a:t>
          </a:r>
          <a:endParaRPr lang="en-US" sz="2000" b="0" i="0" u="none" strike="noStrike" kern="1200" cap="all" baseline="0" noProof="0" dirty="0">
            <a:solidFill>
              <a:srgbClr val="010000"/>
            </a:solidFill>
            <a:latin typeface="Calibri"/>
            <a:cs typeface="Calibri"/>
          </a:endParaRPr>
        </a:p>
      </dsp:txBody>
      <dsp:txXfrm>
        <a:off x="20265" y="3074038"/>
        <a:ext cx="3375000" cy="1122187"/>
      </dsp:txXfrm>
    </dsp:sp>
    <dsp:sp modelId="{36663BE9-D93F-459C-9AC7-2785C357E92D}">
      <dsp:nvSpPr>
        <dsp:cNvPr id="0" name=""/>
        <dsp:cNvSpPr/>
      </dsp:nvSpPr>
      <dsp:spPr>
        <a:xfrm>
          <a:off x="4644016" y="374038"/>
          <a:ext cx="2058750" cy="20587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33FFD-6321-43C5-B9EA-BB875AB264A9}">
      <dsp:nvSpPr>
        <dsp:cNvPr id="0" name=""/>
        <dsp:cNvSpPr/>
      </dsp:nvSpPr>
      <dsp:spPr>
        <a:xfrm>
          <a:off x="5082766" y="812788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F6DE7-3676-4259-91CB-C73126CB1B5B}">
      <dsp:nvSpPr>
        <dsp:cNvPr id="0" name=""/>
        <dsp:cNvSpPr/>
      </dsp:nvSpPr>
      <dsp:spPr>
        <a:xfrm>
          <a:off x="3985891" y="3074038"/>
          <a:ext cx="3375000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Calibri"/>
              <a:cs typeface="Calibri"/>
            </a:rPr>
            <a:t>Creativity &amp; Teamwork: Keep an Open Mind – Suggest Different Perspectives</a:t>
          </a:r>
        </a:p>
      </dsp:txBody>
      <dsp:txXfrm>
        <a:off x="3985891" y="3074038"/>
        <a:ext cx="3375000" cy="1122187"/>
      </dsp:txXfrm>
    </dsp:sp>
    <dsp:sp modelId="{C019BAED-6E9E-4B9B-A0B8-70725708B2BE}">
      <dsp:nvSpPr>
        <dsp:cNvPr id="0" name=""/>
        <dsp:cNvSpPr/>
      </dsp:nvSpPr>
      <dsp:spPr>
        <a:xfrm>
          <a:off x="8609641" y="374038"/>
          <a:ext cx="2058750" cy="20587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ABDAB-00D1-4DB6-BB25-0910AFC4B38A}">
      <dsp:nvSpPr>
        <dsp:cNvPr id="0" name=""/>
        <dsp:cNvSpPr/>
      </dsp:nvSpPr>
      <dsp:spPr>
        <a:xfrm>
          <a:off x="9048391" y="812788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CA240-4CF5-49C9-A108-80B2F6E9C5D3}">
      <dsp:nvSpPr>
        <dsp:cNvPr id="0" name=""/>
        <dsp:cNvSpPr/>
      </dsp:nvSpPr>
      <dsp:spPr>
        <a:xfrm>
          <a:off x="7951516" y="3074038"/>
          <a:ext cx="3375000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Calibri"/>
              <a:cs typeface="Calibri"/>
            </a:rPr>
            <a:t>Design Thinking – Conceptual Data Product For UNICEF</a:t>
          </a:r>
        </a:p>
      </dsp:txBody>
      <dsp:txXfrm>
        <a:off x="7951516" y="3074038"/>
        <a:ext cx="3375000" cy="1122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05-Nov-19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0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05-Nov-19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4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05-Nov-19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9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05-Nov-19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8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05-Nov-19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5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05-Nov-19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0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05-Nov-19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2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05-Nov-19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6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05-Nov-19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9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05-Nov-19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8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05-Nov-19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3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05-Nov-19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423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7" r:id="rId5"/>
    <p:sldLayoutId id="2147483691" r:id="rId6"/>
    <p:sldLayoutId id="2147483692" r:id="rId7"/>
    <p:sldLayoutId id="2147483693" r:id="rId8"/>
    <p:sldLayoutId id="2147483696" r:id="rId9"/>
    <p:sldLayoutId id="2147483694" r:id="rId10"/>
    <p:sldLayoutId id="214748369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FF9AD9-0ECE-4CAB-BC12-7DB926846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WASH Data </a:t>
            </a:r>
            <a:r>
              <a:rPr lang="en-US" dirty="0">
                <a:solidFill>
                  <a:srgbClr val="FFFFFF"/>
                </a:solidFill>
              </a:rPr>
              <a:t>challenge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171F6-910E-4F2B-8FD1-55C261953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39F5189-702F-4E78-B4F7-E2B5C647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53" y="947970"/>
            <a:ext cx="6764864" cy="49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5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25F55-060B-4D1C-8E4A-35C27B8D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How are we going to tackle 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C87BF3-ACB9-4DD2-BFD3-18068CD7C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99874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1325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8FB3-1382-4F31-9F79-4609C1AD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5 Challenges/Perspectives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D37B42-8A3B-49AA-BB11-253C248E2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04055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115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32760-AD6C-4813-9FC0-74F1ED12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Agenda for the three days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3B95C21-A081-47E4-B3F6-F0088CD312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86636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188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F730A-5C91-41DB-8058-553F179C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7115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Focus 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5CF307-ED70-4DC5-9FB6-ACD582F53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742387"/>
              </p:ext>
            </p:extLst>
          </p:nvPr>
        </p:nvGraphicFramePr>
        <p:xfrm>
          <a:off x="250157" y="1709905"/>
          <a:ext cx="11346782" cy="457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224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Αποτέλεσμα εικόνας για data scientist funny meme">
            <a:extLst>
              <a:ext uri="{FF2B5EF4-FFF2-40B4-BE49-F238E27FC236}">
                <a16:creationId xmlns:a16="http://schemas.microsoft.com/office/drawing/2014/main" id="{C1D7509F-F536-47BF-8E72-4F7EDDE76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1280" y="-81280"/>
            <a:ext cx="12395200" cy="701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0F6691-3E5F-48E3-AF52-C6994DF303FB}"/>
              </a:ext>
            </a:extLst>
          </p:cNvPr>
          <p:cNvSpPr/>
          <p:nvPr/>
        </p:nvSpPr>
        <p:spPr>
          <a:xfrm>
            <a:off x="3346882" y="124287"/>
            <a:ext cx="561068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66632-9416-48A0-99F6-F76CFE3CAEF5}"/>
              </a:ext>
            </a:extLst>
          </p:cNvPr>
          <p:cNvSpPr txBox="1"/>
          <p:nvPr/>
        </p:nvSpPr>
        <p:spPr>
          <a:xfrm>
            <a:off x="3116320" y="23922"/>
            <a:ext cx="8414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Let’s be Data Scientists!</a:t>
            </a:r>
          </a:p>
        </p:txBody>
      </p:sp>
    </p:spTree>
    <p:extLst>
      <p:ext uri="{BB962C8B-B14F-4D97-AF65-F5344CB8AC3E}">
        <p14:creationId xmlns:p14="http://schemas.microsoft.com/office/powerpoint/2010/main" val="65495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2E12A-2422-4BFA-B843-D6CF911F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What does wash stand for?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59C6828-085D-41AE-8C3B-35CC6A94E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44505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952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90F79-B72B-4A04-973B-6A2B1800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Problem setting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17143F-C7CC-4078-9E31-5F64BBF6DF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993087"/>
              </p:ext>
            </p:extLst>
          </p:nvPr>
        </p:nvGraphicFramePr>
        <p:xfrm>
          <a:off x="299190" y="2195426"/>
          <a:ext cx="11510114" cy="420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0895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1D352-3C72-468E-9A64-1DA43802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The scary reality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6730BE-E0F4-4637-84E0-C2D927A41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41156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88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CF0DC-B729-4817-8D9D-3746632E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Unicef's goal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7F85-F948-4FC0-8BC6-DC3329722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To achieve </a:t>
            </a:r>
            <a:r>
              <a:rPr lang="en-US" sz="2800" b="1" i="1" dirty="0">
                <a:solidFill>
                  <a:srgbClr val="FFFF00"/>
                </a:solidFill>
                <a:ea typeface="+mn-lt"/>
                <a:cs typeface="+mn-lt"/>
              </a:rPr>
              <a:t>universal</a:t>
            </a:r>
            <a:r>
              <a:rPr lang="en-US" sz="2800" dirty="0">
                <a:ea typeface="+mn-lt"/>
                <a:cs typeface="+mn-lt"/>
              </a:rPr>
              <a:t> and </a:t>
            </a:r>
            <a:r>
              <a:rPr lang="en-US" sz="2800" b="1" i="1" dirty="0">
                <a:solidFill>
                  <a:srgbClr val="FFFF00"/>
                </a:solidFill>
                <a:ea typeface="+mn-lt"/>
                <a:cs typeface="+mn-lt"/>
              </a:rPr>
              <a:t>sustainable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b="1" i="1" dirty="0">
                <a:solidFill>
                  <a:srgbClr val="FFFF00"/>
                </a:solidFill>
                <a:ea typeface="+mn-lt"/>
                <a:cs typeface="+mn-lt"/>
              </a:rPr>
              <a:t>water</a:t>
            </a:r>
            <a:r>
              <a:rPr lang="en-US" sz="2800" dirty="0">
                <a:ea typeface="+mn-lt"/>
                <a:cs typeface="+mn-lt"/>
              </a:rPr>
              <a:t> and </a:t>
            </a:r>
            <a:r>
              <a:rPr lang="en-US" sz="2800" b="1" i="1" dirty="0">
                <a:solidFill>
                  <a:srgbClr val="FFFF00"/>
                </a:solidFill>
                <a:ea typeface="+mn-lt"/>
                <a:cs typeface="+mn-lt"/>
              </a:rPr>
              <a:t>sanitation</a:t>
            </a:r>
            <a:r>
              <a:rPr lang="en-US" sz="2800" dirty="0">
                <a:ea typeface="+mn-lt"/>
                <a:cs typeface="+mn-lt"/>
              </a:rPr>
              <a:t> services and the promotion of </a:t>
            </a:r>
            <a:r>
              <a:rPr lang="en-US" sz="2800" b="1" i="1" dirty="0">
                <a:solidFill>
                  <a:srgbClr val="FFFF00"/>
                </a:solidFill>
                <a:ea typeface="+mn-lt"/>
                <a:cs typeface="+mn-lt"/>
              </a:rPr>
              <a:t>hygiene</a:t>
            </a:r>
            <a:r>
              <a:rPr lang="en-US" sz="2800" dirty="0">
                <a:ea typeface="+mn-lt"/>
                <a:cs typeface="+mn-lt"/>
              </a:rPr>
              <a:t>, with a focus on </a:t>
            </a:r>
            <a:r>
              <a:rPr lang="en-US" sz="2800" b="1" i="1" dirty="0">
                <a:solidFill>
                  <a:srgbClr val="FFFF00"/>
                </a:solidFill>
                <a:ea typeface="+mn-lt"/>
                <a:cs typeface="+mn-lt"/>
              </a:rPr>
              <a:t>reducing inequalities </a:t>
            </a:r>
            <a:r>
              <a:rPr lang="en-US" sz="2800" dirty="0">
                <a:ea typeface="+mn-lt"/>
                <a:cs typeface="+mn-lt"/>
              </a:rPr>
              <a:t>especially for the most vulnerable children, wherever they are; both in times of </a:t>
            </a:r>
            <a:r>
              <a:rPr lang="en-US" sz="2800" b="1" i="1" dirty="0">
                <a:solidFill>
                  <a:srgbClr val="FFFF00"/>
                </a:solidFill>
                <a:ea typeface="+mn-lt"/>
                <a:cs typeface="+mn-lt"/>
              </a:rPr>
              <a:t>stability and crisis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7262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90CC-54BB-4F6F-A5E8-61F68146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6282"/>
          </a:xfrm>
        </p:spPr>
        <p:txBody>
          <a:bodyPr>
            <a:normAutofit fontScale="90000"/>
          </a:bodyPr>
          <a:lstStyle/>
          <a:p>
            <a:r>
              <a:rPr lang="en-US" dirty="0"/>
              <a:t>Our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374A-3050-436B-894E-E0112C57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043"/>
            <a:ext cx="11029615" cy="6619855"/>
          </a:xfrm>
        </p:spPr>
        <p:txBody>
          <a:bodyPr/>
          <a:lstStyle/>
          <a:p>
            <a:pPr marL="305435" indent="-305435"/>
            <a:r>
              <a:rPr lang="en-US" sz="2800" dirty="0"/>
              <a:t>Assumption: </a:t>
            </a:r>
            <a:r>
              <a:rPr lang="en-US" sz="2800" dirty="0">
                <a:ea typeface="+mn-lt"/>
                <a:cs typeface="+mn-lt"/>
              </a:rPr>
              <a:t>The quality of </a:t>
            </a:r>
            <a:r>
              <a:rPr lang="en-US" sz="2800" b="1" i="1" dirty="0">
                <a:ea typeface="+mn-lt"/>
                <a:cs typeface="+mn-lt"/>
              </a:rPr>
              <a:t>water, sanitation, and hygiene </a:t>
            </a:r>
            <a:r>
              <a:rPr lang="en-US" sz="2800" dirty="0">
                <a:ea typeface="+mn-lt"/>
                <a:cs typeface="+mn-lt"/>
              </a:rPr>
              <a:t>services can plausibly have a strong impact on key </a:t>
            </a:r>
            <a:r>
              <a:rPr lang="en-US" sz="2800" b="1" i="1" dirty="0">
                <a:ea typeface="+mn-lt"/>
                <a:cs typeface="+mn-lt"/>
              </a:rPr>
              <a:t>health and social outcomes </a:t>
            </a:r>
            <a:r>
              <a:rPr lang="en-US" sz="2800" dirty="0">
                <a:ea typeface="+mn-lt"/>
                <a:cs typeface="+mn-lt"/>
              </a:rPr>
              <a:t>such as nutrition, child health, vaccine performance, and child development. </a:t>
            </a:r>
          </a:p>
          <a:p>
            <a:pPr marL="305435" indent="-305435"/>
            <a:r>
              <a:rPr lang="en-US" sz="2800" dirty="0"/>
              <a:t>Add value to the WASH data and answer critical questions:</a:t>
            </a:r>
          </a:p>
          <a:p>
            <a:pPr marL="629920" lvl="1" indent="-305435"/>
            <a:r>
              <a:rPr lang="en-US" sz="2400" dirty="0">
                <a:ea typeface="+mn-lt"/>
                <a:cs typeface="+mn-lt"/>
              </a:rPr>
              <a:t>What are the areas in the WASH sector where UNICEF should conduct developmental </a:t>
            </a:r>
            <a:r>
              <a:rPr lang="en-US" sz="2400" b="1" i="1" dirty="0">
                <a:ea typeface="+mn-lt"/>
                <a:cs typeface="+mn-lt"/>
              </a:rPr>
              <a:t>interventions</a:t>
            </a:r>
            <a:r>
              <a:rPr lang="en-US" sz="2400" dirty="0">
                <a:ea typeface="+mn-lt"/>
                <a:cs typeface="+mn-lt"/>
              </a:rPr>
              <a:t> and </a:t>
            </a:r>
            <a:r>
              <a:rPr lang="en-US" sz="2400" b="1" i="1" dirty="0">
                <a:ea typeface="+mn-lt"/>
                <a:cs typeface="+mn-lt"/>
              </a:rPr>
              <a:t>invest money</a:t>
            </a:r>
            <a:r>
              <a:rPr lang="en-US" sz="2400" dirty="0">
                <a:ea typeface="+mn-lt"/>
                <a:cs typeface="+mn-lt"/>
              </a:rPr>
              <a:t>?</a:t>
            </a:r>
            <a:endParaRPr lang="en-US" sz="2400" dirty="0"/>
          </a:p>
          <a:p>
            <a:pPr marL="629920" lvl="1" indent="-305435"/>
            <a:r>
              <a:rPr lang="en-US" sz="2400" dirty="0">
                <a:ea typeface="+mn-lt"/>
                <a:cs typeface="+mn-lt"/>
              </a:rPr>
              <a:t>Which are the </a:t>
            </a:r>
            <a:r>
              <a:rPr lang="en-US" sz="2400" b="1" i="1" dirty="0">
                <a:ea typeface="+mn-lt"/>
                <a:cs typeface="+mn-lt"/>
              </a:rPr>
              <a:t>populations/regions most at risk </a:t>
            </a:r>
            <a:r>
              <a:rPr lang="en-US" sz="2400" dirty="0">
                <a:ea typeface="+mn-lt"/>
                <a:cs typeface="+mn-lt"/>
              </a:rPr>
              <a:t>of being “left behind” in terms of WASH globally?</a:t>
            </a:r>
            <a:endParaRPr lang="en-US" sz="2400" dirty="0"/>
          </a:p>
          <a:p>
            <a:pPr marL="629920" lvl="1" indent="-305435"/>
            <a:r>
              <a:rPr lang="en-US" sz="2400" dirty="0">
                <a:ea typeface="+mn-lt"/>
                <a:cs typeface="+mn-lt"/>
              </a:rPr>
              <a:t>Provide </a:t>
            </a:r>
            <a:r>
              <a:rPr lang="en-US" sz="2400" b="1" i="1" dirty="0">
                <a:ea typeface="+mn-lt"/>
                <a:cs typeface="+mn-lt"/>
              </a:rPr>
              <a:t>data-driven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i="1" dirty="0">
                <a:ea typeface="+mn-lt"/>
                <a:cs typeface="+mn-lt"/>
              </a:rPr>
              <a:t>evidence</a:t>
            </a:r>
            <a:r>
              <a:rPr lang="en-US" sz="2400" dirty="0">
                <a:ea typeface="+mn-lt"/>
                <a:cs typeface="+mn-lt"/>
              </a:rPr>
              <a:t> and </a:t>
            </a:r>
            <a:r>
              <a:rPr lang="en-US" sz="2400" b="1" i="1" dirty="0">
                <a:ea typeface="+mn-lt"/>
                <a:cs typeface="+mn-lt"/>
              </a:rPr>
              <a:t>suggest data solutions </a:t>
            </a:r>
            <a:r>
              <a:rPr lang="en-US" sz="2400" dirty="0">
                <a:ea typeface="+mn-lt"/>
                <a:cs typeface="+mn-lt"/>
              </a:rPr>
              <a:t>for </a:t>
            </a:r>
            <a:r>
              <a:rPr lang="en-US" sz="2400" b="1" i="1" dirty="0">
                <a:ea typeface="+mn-lt"/>
                <a:cs typeface="+mn-lt"/>
              </a:rPr>
              <a:t>stakeholder engagement</a:t>
            </a:r>
            <a:r>
              <a:rPr lang="en-US" sz="2400" dirty="0">
                <a:ea typeface="+mn-lt"/>
                <a:cs typeface="+mn-lt"/>
              </a:rPr>
              <a:t> and </a:t>
            </a:r>
            <a:r>
              <a:rPr lang="en-US" sz="2400" b="1" i="1" dirty="0">
                <a:ea typeface="+mn-lt"/>
                <a:cs typeface="+mn-lt"/>
              </a:rPr>
              <a:t>fund mobilization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7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D6512-04CE-4244-BDA0-EF30EA0D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8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Starting point - wash dataset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562B77-B61E-4E88-B003-B5823FC5D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627911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19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2D9365-F8F8-4253-80BD-C7A2D2582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137"/>
            <a:ext cx="12192000" cy="5836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F3F5E8-DF89-47C9-9036-BB33268B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32" y="-149583"/>
            <a:ext cx="11029616" cy="1188720"/>
          </a:xfrm>
        </p:spPr>
        <p:txBody>
          <a:bodyPr/>
          <a:lstStyle/>
          <a:p>
            <a:r>
              <a:rPr lang="en-US" dirty="0"/>
              <a:t>What do the data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1551-F237-4D8C-BC93-2D1532BD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5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98371E-2D3B-4E2C-A05C-E9EF7C14CD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7493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6F751BB-748D-4BD1-8CCE-15F6BE5E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8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Available for</a:t>
            </a:r>
          </a:p>
        </p:txBody>
      </p:sp>
    </p:spTree>
    <p:extLst>
      <p:ext uri="{BB962C8B-B14F-4D97-AF65-F5344CB8AC3E}">
        <p14:creationId xmlns:p14="http://schemas.microsoft.com/office/powerpoint/2010/main" val="340373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941"/>
      </a:dk2>
      <a:lt2>
        <a:srgbClr val="E2E8E2"/>
      </a:lt2>
      <a:accent1>
        <a:srgbClr val="C34DBE"/>
      </a:accent1>
      <a:accent2>
        <a:srgbClr val="853BB1"/>
      </a:accent2>
      <a:accent3>
        <a:srgbClr val="664DC3"/>
      </a:accent3>
      <a:accent4>
        <a:srgbClr val="3B53B1"/>
      </a:accent4>
      <a:accent5>
        <a:srgbClr val="4D96C3"/>
      </a:accent5>
      <a:accent6>
        <a:srgbClr val="3BB1AD"/>
      </a:accent6>
      <a:hlink>
        <a:srgbClr val="3F79BF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310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Franklin Gothic Book</vt:lpstr>
      <vt:lpstr>Franklin Gothic Demi</vt:lpstr>
      <vt:lpstr>Gill Sans MT</vt:lpstr>
      <vt:lpstr>Wingdings 2</vt:lpstr>
      <vt:lpstr>DividendVTI</vt:lpstr>
      <vt:lpstr>WASH Data challenge</vt:lpstr>
      <vt:lpstr>What does wash stand for?</vt:lpstr>
      <vt:lpstr>Problem setting</vt:lpstr>
      <vt:lpstr>The scary reality</vt:lpstr>
      <vt:lpstr>Unicef's goal</vt:lpstr>
      <vt:lpstr>Our role</vt:lpstr>
      <vt:lpstr>Starting point - wash dataset</vt:lpstr>
      <vt:lpstr>What do the data look like</vt:lpstr>
      <vt:lpstr>Available for</vt:lpstr>
      <vt:lpstr>How are we going to tackle it</vt:lpstr>
      <vt:lpstr>5 Challenges/Perspectives</vt:lpstr>
      <vt:lpstr>Agenda for the three days</vt:lpstr>
      <vt:lpstr>Focus 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 Data challenge</dc:title>
  <dc:creator>Christonasis, A.M.</dc:creator>
  <cp:lastModifiedBy>Christonasis, A.M.</cp:lastModifiedBy>
  <cp:revision>1</cp:revision>
  <dcterms:created xsi:type="dcterms:W3CDTF">2019-11-05T19:09:17Z</dcterms:created>
  <dcterms:modified xsi:type="dcterms:W3CDTF">2019-11-05T19:11:09Z</dcterms:modified>
</cp:coreProperties>
</file>