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63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DEA2A-9B73-4D54-BD98-3A258EA91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A82C42-3D63-4036-B722-5653CFFF1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42EE38-F5A0-4E31-8C18-4343F0BE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2818B1-243F-476B-9ABB-2A18E41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A34332-0C66-4127-8152-0D727CAA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FD05-BA69-4568-8D02-B87EA63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094D33-C99C-4B8E-A49C-5AB8F917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D1F155-C7E3-4AA5-8F13-B15EE9A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E7458F-A48D-4AEA-B8D3-FAE1D1C7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05AE4E-7615-4006-A75B-6A7D24F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B98568A-23BD-422C-9E1D-99F418BA2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B485B60-8938-49BB-94E2-86B95BBFE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BD1AFF-A57E-475B-964D-A4C32FA2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0CD3EF-691D-40D2-B794-218E6E51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FA7AD3-82A2-4A69-9564-60BBA7F8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DCE60-30A8-400C-89FD-656267A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EE9EC8-25E0-4546-9F04-F1EFEEC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FD5FE-1EA0-40F1-BABF-83231700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6B5B8-D19A-4D38-A13D-6CC91D07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FAB4AE-18F3-45BF-A72F-F19CCCA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BC3A-75D9-412A-A019-C68F640B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5838F8-650F-40F7-BB11-2ACF3873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2BC6B-1172-4502-B456-A85D094A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C8F6B3-4F6E-411E-B601-F981531D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21DFD4-EDA4-409C-AE0B-DB6EDF0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145EB-894A-4C06-A94B-280F4676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58B9-5F5B-4391-A946-41251767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02AB13-BF50-454C-BBC1-245C9412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A994EE-611C-4E44-A67F-094F4E90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B5D834-15BB-4164-AFFC-3F84A3E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CEBC95-483F-4874-B0CE-E755BB39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0F3-3BFA-48D5-870B-29B2257B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67CD42-6301-4120-8D75-9DE40355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A8FDE9-FE1D-44E1-80E9-8E1F0A4E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6142D5-28BD-4AC4-9AB4-AC565C92A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B8A9BF-C7BF-4C5D-9AD2-DDB61383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13A36A-2A32-466F-945B-6AB251F8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2E01BD6-41EB-4FD4-8497-1C7CC8F9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3D9AF07-7125-404C-A170-0ABEBF12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43781-411D-431B-91E2-60442C4A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894E5F-3842-4045-89C5-380C0FDA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7127873-B3D5-4637-A7C0-6BDEEEC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7389C5-576C-4FA7-96BE-B9C878A0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F11C44-21A7-491C-9C96-42000B91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4A0946-1CCC-4FBD-A2A8-7DAF632A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DAF56E-6F07-4377-A926-3805E734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A83B9-212C-4E6A-AD27-5E230B1F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79AB0-01CB-41F2-9A82-AACE0E96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4BE8DD-7415-41B8-A1F1-739F8797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9B9BC4-F842-4418-A5E8-E244C14E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9537F3-9852-43C2-ADC5-B272C5B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DB6AC8-CD87-47DD-AE7B-C539CF20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B1E10-89E8-4861-9CFB-32D0E8E6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8A302D-A6C2-4F6C-8107-0061E4F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C09BFB-20C2-4211-A27D-D640AE6E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E0F89-1154-49C9-AEB8-B59301CF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D9699C-FA92-414F-92AD-CCF0DBB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9DC3C0-6D64-461D-AF40-A82AC0E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F0C784D-EB36-45F9-9065-D318611B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43F48E-AFBD-43C3-BE8C-CC87E973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B48CA6-8B79-43AE-BC27-845022D4F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6DDB-561D-4112-BC6B-7A7C2D9DA76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48CA72-6F97-422B-9321-544A3243F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0CADEF-F414-4524-9669-DCAC097D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19C2-6DB7-4022-9354-19EDB9388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F45A3026-4BC7-4EB9-A3D7-05E99DA8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42" y="614150"/>
            <a:ext cx="10140287" cy="519687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l"/>
            <a:r>
              <a:rPr lang="en-US" sz="2800" dirty="0"/>
              <a:t>Take a look at </a:t>
            </a:r>
            <a:r>
              <a:rPr lang="en-US" sz="2800" i="1" dirty="0"/>
              <a:t>python </a:t>
            </a:r>
            <a:r>
              <a:rPr lang="en-US" sz="2800" dirty="0"/>
              <a:t>and </a:t>
            </a:r>
            <a:r>
              <a:rPr lang="en-US" sz="2800" i="1" dirty="0"/>
              <a:t>jupyter notebooks</a:t>
            </a:r>
            <a:endParaRPr lang="en-US" sz="2800" dirty="0"/>
          </a:p>
          <a:p>
            <a:pPr algn="l"/>
            <a:r>
              <a:rPr lang="en-US" sz="2800" dirty="0">
                <a:solidFill>
                  <a:srgbClr val="002060"/>
                </a:solidFill>
              </a:rPr>
              <a:t>Installation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Anaconda python distribution includes most packages needed for this course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Step-by-step installation guide for Windows/Mac/Linux </a:t>
            </a:r>
            <a:r>
              <a:rPr lang="en-US" sz="2800" dirty="0">
                <a:solidFill>
                  <a:srgbClr val="C00000"/>
                </a:solidFill>
              </a:rPr>
              <a:t>https://docs.anaconda.com/anaconda/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Quick start guide for jupyter notebooks </a:t>
            </a:r>
            <a:r>
              <a:rPr lang="en-US" sz="2800" dirty="0">
                <a:solidFill>
                  <a:srgbClr val="C00000"/>
                </a:solidFill>
              </a:rPr>
              <a:t>https://jupyter.readthedocs.io/en/latest/content-quickstart.html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</a:rPr>
              <a:t>Alternative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Jupyter notebook environment Google </a:t>
            </a:r>
            <a:r>
              <a:rPr lang="en-US" sz="2800" dirty="0" err="1"/>
              <a:t>Colab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https://colab.research.google.com/notebooks/welcome.ipynb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Free, requires no setup, runs entirely in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5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0BF87-80DB-4954-BD51-58C01C9D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131" y="317146"/>
            <a:ext cx="5954973" cy="84291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The Data Science Process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E226F44-06CC-43F3-98DE-915548796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A9852E-E3C3-4BB9-B84C-633FCD0E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65" y="1259006"/>
            <a:ext cx="9665225" cy="52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11EB1-05A9-4DD2-9F77-5A67C9A8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Famous classification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E6870B-8325-49E8-9B11-82327081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XG  boost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K-nearest neighbor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Bayes classifier</a:t>
            </a:r>
          </a:p>
          <a:p>
            <a:r>
              <a:rPr lang="en-US" dirty="0"/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22272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2368F-F4D8-4866-A493-A38A947C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8768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Decision tree				Support vector machines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B3CB86C-2203-4F4A-AF30-55F5E78F1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81" y="1706522"/>
            <a:ext cx="5238839" cy="344495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6BD8081-7C64-41C7-99A6-24D485FC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4" y="1706522"/>
            <a:ext cx="3777823" cy="42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1F3ED-D78C-4E56-9A71-518974E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XG Boost					   Random forest</a:t>
            </a:r>
          </a:p>
        </p:txBody>
      </p:sp>
      <p:pic>
        <p:nvPicPr>
          <p:cNvPr id="9" name="Tijdelijke aanduiding voor inhoud 8" descr="Afbeelding met apparaat&#10;&#10;Automatisch gegenereerde beschrijving">
            <a:extLst>
              <a:ext uri="{FF2B5EF4-FFF2-40B4-BE49-F238E27FC236}">
                <a16:creationId xmlns:a16="http://schemas.microsoft.com/office/drawing/2014/main" id="{A1ED0030-656A-4214-92FD-17C96DF85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" y="1901173"/>
            <a:ext cx="5366982" cy="3312272"/>
          </a:xfr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33918172-AAF9-4EFE-AB59-5785A107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08" y="1901173"/>
            <a:ext cx="4977458" cy="3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2368F-F4D8-4866-A493-A38A947C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8768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Decision tree				Support vector machines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B3CB86C-2203-4F4A-AF30-55F5E78F1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81" y="1706522"/>
            <a:ext cx="5238839" cy="344495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6BD8081-7C64-41C7-99A6-24D485FC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4" y="1706522"/>
            <a:ext cx="3777823" cy="42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2368F-F4D8-4866-A493-A38A947C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8768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K-nearest neighbors			Neural Networks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13434C3-53AE-438C-B7C4-5AB2BB6D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244"/>
            <a:ext cx="4613209" cy="412801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9EF780E-1D78-46A1-8BE4-00E0995C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4084"/>
            <a:ext cx="5522731" cy="43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8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08E8B-64C5-4C18-9300-73A81816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Bayes Classifiers				  Ensembles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829BD5F-DE82-4900-B5BC-CF1240D4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86" y="2549073"/>
            <a:ext cx="4760027" cy="208739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52C68BC-3C28-492F-A554-CEB09F82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59" y="2249743"/>
            <a:ext cx="4060800" cy="3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945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Office PowerPoint</Application>
  <PresentationFormat>Breedbeeld</PresentationFormat>
  <Paragraphs>24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Kantoorthema</vt:lpstr>
      <vt:lpstr>PowerPoint-presentatie</vt:lpstr>
      <vt:lpstr>The Data Science Process</vt:lpstr>
      <vt:lpstr>Famous classification algorithms</vt:lpstr>
      <vt:lpstr>Decision tree    Support vector machines</vt:lpstr>
      <vt:lpstr>XG Boost        Random forest</vt:lpstr>
      <vt:lpstr>Decision tree    Support vector machines</vt:lpstr>
      <vt:lpstr>K-nearest neighbors   Neural Networks</vt:lpstr>
      <vt:lpstr>Bayes Classifiers      Ensembles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Science Process</dc:title>
  <dc:creator>dhr. van eijndhoven</dc:creator>
  <cp:lastModifiedBy>dhr. van eijndhoven</cp:lastModifiedBy>
  <cp:revision>5</cp:revision>
  <dcterms:created xsi:type="dcterms:W3CDTF">2019-11-04T19:07:29Z</dcterms:created>
  <dcterms:modified xsi:type="dcterms:W3CDTF">2019-11-04T20:23:50Z</dcterms:modified>
</cp:coreProperties>
</file>