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42265-7A72-4AD7-B8DF-2E9219C8A092}" v="18" dt="2020-08-13T02:35:2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aulo Lazzarini Cyrino" userId="5ada02baf00f58e5" providerId="LiveId" clId="{E8B42265-7A72-4AD7-B8DF-2E9219C8A092}"/>
    <pc:docChg chg="undo custSel mod addSld modSld">
      <pc:chgData name="Joao Paulo Lazzarini Cyrino" userId="5ada02baf00f58e5" providerId="LiveId" clId="{E8B42265-7A72-4AD7-B8DF-2E9219C8A092}" dt="2020-08-18T00:54:30.897" v="2163" actId="20577"/>
      <pc:docMkLst>
        <pc:docMk/>
      </pc:docMkLst>
      <pc:sldChg chg="modSp mod">
        <pc:chgData name="Joao Paulo Lazzarini Cyrino" userId="5ada02baf00f58e5" providerId="LiveId" clId="{E8B42265-7A72-4AD7-B8DF-2E9219C8A092}" dt="2020-08-13T15:41:37.592" v="1733" actId="20577"/>
        <pc:sldMkLst>
          <pc:docMk/>
          <pc:sldMk cId="1735152921" sldId="256"/>
        </pc:sldMkLst>
        <pc:spChg chg="mod">
          <ac:chgData name="Joao Paulo Lazzarini Cyrino" userId="5ada02baf00f58e5" providerId="LiveId" clId="{E8B42265-7A72-4AD7-B8DF-2E9219C8A092}" dt="2020-08-13T15:41:10.883" v="1583" actId="27636"/>
          <ac:spMkLst>
            <pc:docMk/>
            <pc:sldMk cId="1735152921" sldId="256"/>
            <ac:spMk id="2" creationId="{E1E4F9C2-949A-4CD1-904D-2BFF288DBC53}"/>
          </ac:spMkLst>
        </pc:spChg>
        <pc:spChg chg="mod">
          <ac:chgData name="Joao Paulo Lazzarini Cyrino" userId="5ada02baf00f58e5" providerId="LiveId" clId="{E8B42265-7A72-4AD7-B8DF-2E9219C8A092}" dt="2020-08-13T15:41:37.592" v="1733" actId="20577"/>
          <ac:spMkLst>
            <pc:docMk/>
            <pc:sldMk cId="1735152921" sldId="256"/>
            <ac:spMk id="3" creationId="{D3A1244E-DB07-4EA8-8E2A-4FA5861D6C5E}"/>
          </ac:spMkLst>
        </pc:spChg>
      </pc:sldChg>
      <pc:sldChg chg="modAnim">
        <pc:chgData name="Joao Paulo Lazzarini Cyrino" userId="5ada02baf00f58e5" providerId="LiveId" clId="{E8B42265-7A72-4AD7-B8DF-2E9219C8A092}" dt="2020-08-13T02:20:03.296" v="586"/>
        <pc:sldMkLst>
          <pc:docMk/>
          <pc:sldMk cId="4019372003" sldId="260"/>
        </pc:sldMkLst>
      </pc:sldChg>
      <pc:sldChg chg="modAnim">
        <pc:chgData name="Joao Paulo Lazzarini Cyrino" userId="5ada02baf00f58e5" providerId="LiveId" clId="{E8B42265-7A72-4AD7-B8DF-2E9219C8A092}" dt="2020-08-13T02:19:45.128" v="584"/>
        <pc:sldMkLst>
          <pc:docMk/>
          <pc:sldMk cId="671146332" sldId="263"/>
        </pc:sldMkLst>
      </pc:sldChg>
      <pc:sldChg chg="addSp delSp modSp new mod setBg modClrScheme modAnim chgLayout">
        <pc:chgData name="Joao Paulo Lazzarini Cyrino" userId="5ada02baf00f58e5" providerId="LiveId" clId="{E8B42265-7A72-4AD7-B8DF-2E9219C8A092}" dt="2020-08-13T02:20:23.682" v="588"/>
        <pc:sldMkLst>
          <pc:docMk/>
          <pc:sldMk cId="94558303" sldId="264"/>
        </pc:sldMkLst>
        <pc:spChg chg="del mod ord">
          <ac:chgData name="Joao Paulo Lazzarini Cyrino" userId="5ada02baf00f58e5" providerId="LiveId" clId="{E8B42265-7A72-4AD7-B8DF-2E9219C8A092}" dt="2020-08-13T02:13:48.690" v="1" actId="700"/>
          <ac:spMkLst>
            <pc:docMk/>
            <pc:sldMk cId="94558303" sldId="264"/>
            <ac:spMk id="2" creationId="{E941CA91-56ED-4096-917B-6E34E1FBB080}"/>
          </ac:spMkLst>
        </pc:spChg>
        <pc:spChg chg="del mod ord">
          <ac:chgData name="Joao Paulo Lazzarini Cyrino" userId="5ada02baf00f58e5" providerId="LiveId" clId="{E8B42265-7A72-4AD7-B8DF-2E9219C8A092}" dt="2020-08-13T02:13:48.690" v="1" actId="700"/>
          <ac:spMkLst>
            <pc:docMk/>
            <pc:sldMk cId="94558303" sldId="264"/>
            <ac:spMk id="3" creationId="{393B3507-6CAE-4502-A290-0AF68E8B4D8E}"/>
          </ac:spMkLst>
        </pc:spChg>
        <pc:spChg chg="add mod ord">
          <ac:chgData name="Joao Paulo Lazzarini Cyrino" userId="5ada02baf00f58e5" providerId="LiveId" clId="{E8B42265-7A72-4AD7-B8DF-2E9219C8A092}" dt="2020-08-13T02:15:33.219" v="132" actId="26606"/>
          <ac:spMkLst>
            <pc:docMk/>
            <pc:sldMk cId="94558303" sldId="264"/>
            <ac:spMk id="4" creationId="{C32E6DE0-9EDF-4834-AC43-C2C2C7A4F83C}"/>
          </ac:spMkLst>
        </pc:spChg>
        <pc:spChg chg="add mod ord">
          <ac:chgData name="Joao Paulo Lazzarini Cyrino" userId="5ada02baf00f58e5" providerId="LiveId" clId="{E8B42265-7A72-4AD7-B8DF-2E9219C8A092}" dt="2020-08-13T02:15:33.219" v="132" actId="26606"/>
          <ac:spMkLst>
            <pc:docMk/>
            <pc:sldMk cId="94558303" sldId="264"/>
            <ac:spMk id="5" creationId="{D04B34D5-F73B-4450-B759-F9F02E9F5385}"/>
          </ac:spMkLst>
        </pc:spChg>
        <pc:spChg chg="add">
          <ac:chgData name="Joao Paulo Lazzarini Cyrino" userId="5ada02baf00f58e5" providerId="LiveId" clId="{E8B42265-7A72-4AD7-B8DF-2E9219C8A092}" dt="2020-08-13T02:15:33.219" v="132" actId="26606"/>
          <ac:spMkLst>
            <pc:docMk/>
            <pc:sldMk cId="94558303" sldId="264"/>
            <ac:spMk id="11" creationId="{09646535-AEF6-4883-A4F9-EEC1F8B4319E}"/>
          </ac:spMkLst>
        </pc:spChg>
        <pc:spChg chg="add">
          <ac:chgData name="Joao Paulo Lazzarini Cyrino" userId="5ada02baf00f58e5" providerId="LiveId" clId="{E8B42265-7A72-4AD7-B8DF-2E9219C8A092}" dt="2020-08-13T02:15:33.219" v="132" actId="26606"/>
          <ac:spMkLst>
            <pc:docMk/>
            <pc:sldMk cId="94558303" sldId="264"/>
            <ac:spMk id="13" creationId="{11F4D251-B7D8-402D-950A-F9D15396E94B}"/>
          </ac:spMkLst>
        </pc:spChg>
        <pc:spChg chg="add">
          <ac:chgData name="Joao Paulo Lazzarini Cyrino" userId="5ada02baf00f58e5" providerId="LiveId" clId="{E8B42265-7A72-4AD7-B8DF-2E9219C8A092}" dt="2020-08-13T02:15:33.219" v="132" actId="26606"/>
          <ac:spMkLst>
            <pc:docMk/>
            <pc:sldMk cId="94558303" sldId="264"/>
            <ac:spMk id="15" creationId="{E67870A8-BE17-461C-AD58-035AD7FA02CB}"/>
          </ac:spMkLst>
        </pc:spChg>
        <pc:picChg chg="add">
          <ac:chgData name="Joao Paulo Lazzarini Cyrino" userId="5ada02baf00f58e5" providerId="LiveId" clId="{E8B42265-7A72-4AD7-B8DF-2E9219C8A092}" dt="2020-08-13T02:15:33.219" v="132" actId="26606"/>
          <ac:picMkLst>
            <pc:docMk/>
            <pc:sldMk cId="94558303" sldId="264"/>
            <ac:picMk id="7" creationId="{FC9C104F-F884-436C-BE56-2E948786E103}"/>
          </ac:picMkLst>
        </pc:picChg>
      </pc:sldChg>
      <pc:sldChg chg="addSp delSp modSp new mod setBg modClrScheme modAnim chgLayout">
        <pc:chgData name="Joao Paulo Lazzarini Cyrino" userId="5ada02baf00f58e5" providerId="LiveId" clId="{E8B42265-7A72-4AD7-B8DF-2E9219C8A092}" dt="2020-08-13T02:20:58.900" v="593" actId="26606"/>
        <pc:sldMkLst>
          <pc:docMk/>
          <pc:sldMk cId="3108991901" sldId="265"/>
        </pc:sldMkLst>
        <pc:spChg chg="del mod ord">
          <ac:chgData name="Joao Paulo Lazzarini Cyrino" userId="5ada02baf00f58e5" providerId="LiveId" clId="{E8B42265-7A72-4AD7-B8DF-2E9219C8A092}" dt="2020-08-13T02:15:52.233" v="134" actId="700"/>
          <ac:spMkLst>
            <pc:docMk/>
            <pc:sldMk cId="3108991901" sldId="265"/>
            <ac:spMk id="2" creationId="{06CB7999-1EFC-4A36-9ED7-8328393FF9C6}"/>
          </ac:spMkLst>
        </pc:spChg>
        <pc:spChg chg="del mod ord">
          <ac:chgData name="Joao Paulo Lazzarini Cyrino" userId="5ada02baf00f58e5" providerId="LiveId" clId="{E8B42265-7A72-4AD7-B8DF-2E9219C8A092}" dt="2020-08-13T02:15:52.233" v="134" actId="700"/>
          <ac:spMkLst>
            <pc:docMk/>
            <pc:sldMk cId="3108991901" sldId="265"/>
            <ac:spMk id="3" creationId="{41211B71-57BA-422C-B588-49D8F20123B2}"/>
          </ac:spMkLst>
        </pc:spChg>
        <pc:spChg chg="add mod ord">
          <ac:chgData name="Joao Paulo Lazzarini Cyrino" userId="5ada02baf00f58e5" providerId="LiveId" clId="{E8B42265-7A72-4AD7-B8DF-2E9219C8A092}" dt="2020-08-13T02:20:58.900" v="593" actId="26606"/>
          <ac:spMkLst>
            <pc:docMk/>
            <pc:sldMk cId="3108991901" sldId="265"/>
            <ac:spMk id="4" creationId="{553710CD-2870-41BA-AC55-4B4C4BE1C5F9}"/>
          </ac:spMkLst>
        </pc:spChg>
        <pc:spChg chg="add del mod ord">
          <ac:chgData name="Joao Paulo Lazzarini Cyrino" userId="5ada02baf00f58e5" providerId="LiveId" clId="{E8B42265-7A72-4AD7-B8DF-2E9219C8A092}" dt="2020-08-13T02:16:18.431" v="176" actId="700"/>
          <ac:spMkLst>
            <pc:docMk/>
            <pc:sldMk cId="3108991901" sldId="265"/>
            <ac:spMk id="5" creationId="{12132882-4308-403F-83B2-DB1D7188C53F}"/>
          </ac:spMkLst>
        </pc:spChg>
        <pc:spChg chg="add mod ord">
          <ac:chgData name="Joao Paulo Lazzarini Cyrino" userId="5ada02baf00f58e5" providerId="LiveId" clId="{E8B42265-7A72-4AD7-B8DF-2E9219C8A092}" dt="2020-08-13T02:20:58.900" v="593" actId="26606"/>
          <ac:spMkLst>
            <pc:docMk/>
            <pc:sldMk cId="3108991901" sldId="265"/>
            <ac:spMk id="6" creationId="{A2B46377-5C51-4FB8-B54F-5E2AB5BCE83E}"/>
          </ac:spMkLst>
        </pc:spChg>
        <pc:spChg chg="add del">
          <ac:chgData name="Joao Paulo Lazzarini Cyrino" userId="5ada02baf00f58e5" providerId="LiveId" clId="{E8B42265-7A72-4AD7-B8DF-2E9219C8A092}" dt="2020-08-13T02:20:58.889" v="592" actId="26606"/>
          <ac:spMkLst>
            <pc:docMk/>
            <pc:sldMk cId="3108991901" sldId="265"/>
            <ac:spMk id="11" creationId="{3F58D3F4-AD3E-4263-85BF-7EB71245838E}"/>
          </ac:spMkLst>
        </pc:spChg>
        <pc:spChg chg="add del">
          <ac:chgData name="Joao Paulo Lazzarini Cyrino" userId="5ada02baf00f58e5" providerId="LiveId" clId="{E8B42265-7A72-4AD7-B8DF-2E9219C8A092}" dt="2020-08-13T02:20:58.889" v="592" actId="26606"/>
          <ac:spMkLst>
            <pc:docMk/>
            <pc:sldMk cId="3108991901" sldId="265"/>
            <ac:spMk id="13" creationId="{B383AC10-A272-4982-A610-DDA728D78139}"/>
          </ac:spMkLst>
        </pc:spChg>
        <pc:spChg chg="add del">
          <ac:chgData name="Joao Paulo Lazzarini Cyrino" userId="5ada02baf00f58e5" providerId="LiveId" clId="{E8B42265-7A72-4AD7-B8DF-2E9219C8A092}" dt="2020-08-13T02:20:58.889" v="592" actId="26606"/>
          <ac:spMkLst>
            <pc:docMk/>
            <pc:sldMk cId="3108991901" sldId="265"/>
            <ac:spMk id="15" creationId="{F6FDED66-1461-4834-9923-329986747FE6}"/>
          </ac:spMkLst>
        </pc:spChg>
        <pc:spChg chg="add del">
          <ac:chgData name="Joao Paulo Lazzarini Cyrino" userId="5ada02baf00f58e5" providerId="LiveId" clId="{E8B42265-7A72-4AD7-B8DF-2E9219C8A092}" dt="2020-08-13T02:20:58.889" v="592" actId="26606"/>
          <ac:spMkLst>
            <pc:docMk/>
            <pc:sldMk cId="3108991901" sldId="265"/>
            <ac:spMk id="17" creationId="{1607CD53-0FF9-47E9-94AD-2BF64BA801B1}"/>
          </ac:spMkLst>
        </pc:spChg>
        <pc:spChg chg="add">
          <ac:chgData name="Joao Paulo Lazzarini Cyrino" userId="5ada02baf00f58e5" providerId="LiveId" clId="{E8B42265-7A72-4AD7-B8DF-2E9219C8A092}" dt="2020-08-13T02:20:58.900" v="593" actId="26606"/>
          <ac:spMkLst>
            <pc:docMk/>
            <pc:sldMk cId="3108991901" sldId="265"/>
            <ac:spMk id="19" creationId="{6E9D6223-8D87-4038-BE74-D5224B024FFD}"/>
          </ac:spMkLst>
        </pc:spChg>
        <pc:spChg chg="add">
          <ac:chgData name="Joao Paulo Lazzarini Cyrino" userId="5ada02baf00f58e5" providerId="LiveId" clId="{E8B42265-7A72-4AD7-B8DF-2E9219C8A092}" dt="2020-08-13T02:20:58.900" v="593" actId="26606"/>
          <ac:spMkLst>
            <pc:docMk/>
            <pc:sldMk cId="3108991901" sldId="265"/>
            <ac:spMk id="20" creationId="{A46FBF49-EC0D-4E09-A77B-DB4E8257E7EA}"/>
          </ac:spMkLst>
        </pc:spChg>
        <pc:spChg chg="add">
          <ac:chgData name="Joao Paulo Lazzarini Cyrino" userId="5ada02baf00f58e5" providerId="LiveId" clId="{E8B42265-7A72-4AD7-B8DF-2E9219C8A092}" dt="2020-08-13T02:20:58.900" v="593" actId="26606"/>
          <ac:spMkLst>
            <pc:docMk/>
            <pc:sldMk cId="3108991901" sldId="265"/>
            <ac:spMk id="21" creationId="{63AA13D0-BF0A-4B8F-9FD6-CAE2DCD93980}"/>
          </ac:spMkLst>
        </pc:spChg>
        <pc:spChg chg="add">
          <ac:chgData name="Joao Paulo Lazzarini Cyrino" userId="5ada02baf00f58e5" providerId="LiveId" clId="{E8B42265-7A72-4AD7-B8DF-2E9219C8A092}" dt="2020-08-13T02:20:58.900" v="593" actId="26606"/>
          <ac:spMkLst>
            <pc:docMk/>
            <pc:sldMk cId="3108991901" sldId="265"/>
            <ac:spMk id="22" creationId="{15BE2CF8-7196-4BC3-B312-B0EE486D92FB}"/>
          </ac:spMkLst>
        </pc:spChg>
      </pc:sldChg>
      <pc:sldChg chg="addSp delSp modSp new mod setBg modAnim">
        <pc:chgData name="Joao Paulo Lazzarini Cyrino" userId="5ada02baf00f58e5" providerId="LiveId" clId="{E8B42265-7A72-4AD7-B8DF-2E9219C8A092}" dt="2020-08-13T02:35:23.500" v="1228"/>
        <pc:sldMkLst>
          <pc:docMk/>
          <pc:sldMk cId="1381910169" sldId="266"/>
        </pc:sldMkLst>
        <pc:spChg chg="mod">
          <ac:chgData name="Joao Paulo Lazzarini Cyrino" userId="5ada02baf00f58e5" providerId="LiveId" clId="{E8B42265-7A72-4AD7-B8DF-2E9219C8A092}" dt="2020-08-13T02:33:58.107" v="1223" actId="26606"/>
          <ac:spMkLst>
            <pc:docMk/>
            <pc:sldMk cId="1381910169" sldId="266"/>
            <ac:spMk id="2" creationId="{78F57D67-B61C-4CF5-B65B-67DBCB0DFC86}"/>
          </ac:spMkLst>
        </pc:spChg>
        <pc:spChg chg="mod">
          <ac:chgData name="Joao Paulo Lazzarini Cyrino" userId="5ada02baf00f58e5" providerId="LiveId" clId="{E8B42265-7A72-4AD7-B8DF-2E9219C8A092}" dt="2020-08-13T02:33:58.107" v="1223" actId="26606"/>
          <ac:spMkLst>
            <pc:docMk/>
            <pc:sldMk cId="1381910169" sldId="266"/>
            <ac:spMk id="3" creationId="{29F64E76-47A2-469B-BD6B-D3C8AFDF5163}"/>
          </ac:spMkLst>
        </pc:spChg>
        <pc:spChg chg="add del">
          <ac:chgData name="Joao Paulo Lazzarini Cyrino" userId="5ada02baf00f58e5" providerId="LiveId" clId="{E8B42265-7A72-4AD7-B8DF-2E9219C8A092}" dt="2020-08-13T02:33:58.097" v="1222" actId="26606"/>
          <ac:spMkLst>
            <pc:docMk/>
            <pc:sldMk cId="1381910169" sldId="266"/>
            <ac:spMk id="10" creationId="{01D3B63D-97A2-43B6-B140-7FADB9C541CE}"/>
          </ac:spMkLst>
        </pc:spChg>
        <pc:spChg chg="add del">
          <ac:chgData name="Joao Paulo Lazzarini Cyrino" userId="5ada02baf00f58e5" providerId="LiveId" clId="{E8B42265-7A72-4AD7-B8DF-2E9219C8A092}" dt="2020-08-13T02:33:58.097" v="1222" actId="26606"/>
          <ac:spMkLst>
            <pc:docMk/>
            <pc:sldMk cId="1381910169" sldId="266"/>
            <ac:spMk id="12" creationId="{899AB3E9-A7F5-451B-8FC3-9BBE53056F35}"/>
          </ac:spMkLst>
        </pc:spChg>
        <pc:spChg chg="add del">
          <ac:chgData name="Joao Paulo Lazzarini Cyrino" userId="5ada02baf00f58e5" providerId="LiveId" clId="{E8B42265-7A72-4AD7-B8DF-2E9219C8A092}" dt="2020-08-13T02:34:27.399" v="1226" actId="26606"/>
          <ac:spMkLst>
            <pc:docMk/>
            <pc:sldMk cId="1381910169" sldId="266"/>
            <ac:spMk id="14" creationId="{5BB3780B-63EB-450D-A804-D6AA12F98E0B}"/>
          </ac:spMkLst>
        </pc:spChg>
        <pc:spChg chg="add del">
          <ac:chgData name="Joao Paulo Lazzarini Cyrino" userId="5ada02baf00f58e5" providerId="LiveId" clId="{E8B42265-7A72-4AD7-B8DF-2E9219C8A092}" dt="2020-08-13T02:34:27.399" v="1226" actId="26606"/>
          <ac:spMkLst>
            <pc:docMk/>
            <pc:sldMk cId="1381910169" sldId="266"/>
            <ac:spMk id="15" creationId="{FE0847A5-A329-48CD-B3A7-3892FF6DA78F}"/>
          </ac:spMkLst>
        </pc:spChg>
        <pc:spChg chg="add">
          <ac:chgData name="Joao Paulo Lazzarini Cyrino" userId="5ada02baf00f58e5" providerId="LiveId" clId="{E8B42265-7A72-4AD7-B8DF-2E9219C8A092}" dt="2020-08-13T02:34:27.399" v="1226" actId="26606"/>
          <ac:spMkLst>
            <pc:docMk/>
            <pc:sldMk cId="1381910169" sldId="266"/>
            <ac:spMk id="20" creationId="{05D1035C-3BF0-4FE0-B3A3-1062F86009CA}"/>
          </ac:spMkLst>
        </pc:spChg>
        <pc:picChg chg="add mod">
          <ac:chgData name="Joao Paulo Lazzarini Cyrino" userId="5ada02baf00f58e5" providerId="LiveId" clId="{E8B42265-7A72-4AD7-B8DF-2E9219C8A092}" dt="2020-08-13T02:34:27.399" v="1226" actId="26606"/>
          <ac:picMkLst>
            <pc:docMk/>
            <pc:sldMk cId="1381910169" sldId="266"/>
            <ac:picMk id="5" creationId="{510D39CC-C2E3-4C73-90E2-583F9B8D1016}"/>
          </ac:picMkLst>
        </pc:picChg>
      </pc:sldChg>
      <pc:sldChg chg="addSp delSp modSp new mod setBg modClrScheme chgLayout">
        <pc:chgData name="Joao Paulo Lazzarini Cyrino" userId="5ada02baf00f58e5" providerId="LiveId" clId="{E8B42265-7A72-4AD7-B8DF-2E9219C8A092}" dt="2020-08-13T02:38:38.064" v="1410" actId="26606"/>
        <pc:sldMkLst>
          <pc:docMk/>
          <pc:sldMk cId="4218988636" sldId="267"/>
        </pc:sldMkLst>
        <pc:spChg chg="del mod ord">
          <ac:chgData name="Joao Paulo Lazzarini Cyrino" userId="5ada02baf00f58e5" providerId="LiveId" clId="{E8B42265-7A72-4AD7-B8DF-2E9219C8A092}" dt="2020-08-13T02:36:08.971" v="1230" actId="700"/>
          <ac:spMkLst>
            <pc:docMk/>
            <pc:sldMk cId="4218988636" sldId="267"/>
            <ac:spMk id="2" creationId="{39FEF4A7-1A86-4ABF-A706-69F8C1FB4D3E}"/>
          </ac:spMkLst>
        </pc:spChg>
        <pc:spChg chg="del mod ord">
          <ac:chgData name="Joao Paulo Lazzarini Cyrino" userId="5ada02baf00f58e5" providerId="LiveId" clId="{E8B42265-7A72-4AD7-B8DF-2E9219C8A092}" dt="2020-08-13T02:36:08.971" v="1230" actId="700"/>
          <ac:spMkLst>
            <pc:docMk/>
            <pc:sldMk cId="4218988636" sldId="267"/>
            <ac:spMk id="3" creationId="{E66B4E54-B12C-4FB2-9E59-61968B28FD69}"/>
          </ac:spMkLst>
        </pc:spChg>
        <pc:spChg chg="add mod ord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4" creationId="{E0E8BF12-2C75-471E-A7D6-CA406F61FADC}"/>
          </ac:spMkLst>
        </pc:spChg>
        <pc:spChg chg="add mod ord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5" creationId="{5BE04901-8998-4C33-80B9-2FD6DCCE7308}"/>
          </ac:spMkLst>
        </pc:spChg>
        <pc:spChg chg="add del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11" creationId="{7FEECB93-933C-477B-BC7D-C2F2F6271A66}"/>
          </ac:spMkLst>
        </pc:spChg>
        <pc:spChg chg="add del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13" creationId="{497BC505-FE0C-4637-A29D-B71DFBBBAA71}"/>
          </ac:spMkLst>
        </pc:spChg>
        <pc:spChg chg="add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28" creationId="{F2D8BB2F-596E-49E9-9B98-C668D57DCD95}"/>
          </ac:spMkLst>
        </pc:spChg>
        <pc:spChg chg="add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30" creationId="{A2059896-276C-4929-94E3-64CC4E049BAE}"/>
          </ac:spMkLst>
        </pc:spChg>
        <pc:spChg chg="add">
          <ac:chgData name="Joao Paulo Lazzarini Cyrino" userId="5ada02baf00f58e5" providerId="LiveId" clId="{E8B42265-7A72-4AD7-B8DF-2E9219C8A092}" dt="2020-08-13T02:38:38.064" v="1410" actId="26606"/>
          <ac:spMkLst>
            <pc:docMk/>
            <pc:sldMk cId="4218988636" sldId="267"/>
            <ac:spMk id="32" creationId="{6753690C-334D-4720-BF78-6F144A47BBB2}"/>
          </ac:spMkLst>
        </pc:spChg>
        <pc:grpChg chg="add del">
          <ac:chgData name="Joao Paulo Lazzarini Cyrino" userId="5ada02baf00f58e5" providerId="LiveId" clId="{E8B42265-7A72-4AD7-B8DF-2E9219C8A092}" dt="2020-08-13T02:38:38.064" v="1410" actId="26606"/>
          <ac:grpSpMkLst>
            <pc:docMk/>
            <pc:sldMk cId="4218988636" sldId="267"/>
            <ac:grpSpMk id="15" creationId="{F2FD01A0-E6FF-41CD-AEBD-279232B90D43}"/>
          </ac:grpSpMkLst>
        </pc:grpChg>
        <pc:grpChg chg="add del">
          <ac:chgData name="Joao Paulo Lazzarini Cyrino" userId="5ada02baf00f58e5" providerId="LiveId" clId="{E8B42265-7A72-4AD7-B8DF-2E9219C8A092}" dt="2020-08-13T02:38:38.064" v="1410" actId="26606"/>
          <ac:grpSpMkLst>
            <pc:docMk/>
            <pc:sldMk cId="4218988636" sldId="267"/>
            <ac:grpSpMk id="20" creationId="{3C9AA14C-80A4-427C-A911-28CD20C56E5E}"/>
          </ac:grpSpMkLst>
        </pc:grpChg>
        <pc:picChg chg="add mod">
          <ac:chgData name="Joao Paulo Lazzarini Cyrino" userId="5ada02baf00f58e5" providerId="LiveId" clId="{E8B42265-7A72-4AD7-B8DF-2E9219C8A092}" dt="2020-08-13T02:38:38.064" v="1410" actId="26606"/>
          <ac:picMkLst>
            <pc:docMk/>
            <pc:sldMk cId="4218988636" sldId="267"/>
            <ac:picMk id="7" creationId="{678C1981-1B49-4782-B63A-DC964C91D21E}"/>
          </ac:picMkLst>
        </pc:picChg>
      </pc:sldChg>
      <pc:sldChg chg="addSp delSp modSp new mod modClrScheme chgLayout">
        <pc:chgData name="Joao Paulo Lazzarini Cyrino" userId="5ada02baf00f58e5" providerId="LiveId" clId="{E8B42265-7A72-4AD7-B8DF-2E9219C8A092}" dt="2020-08-18T00:54:30.897" v="2163" actId="20577"/>
        <pc:sldMkLst>
          <pc:docMk/>
          <pc:sldMk cId="4222449982" sldId="268"/>
        </pc:sldMkLst>
        <pc:spChg chg="del mod ord">
          <ac:chgData name="Joao Paulo Lazzarini Cyrino" userId="5ada02baf00f58e5" providerId="LiveId" clId="{E8B42265-7A72-4AD7-B8DF-2E9219C8A092}" dt="2020-08-18T00:49:26.373" v="1735" actId="700"/>
          <ac:spMkLst>
            <pc:docMk/>
            <pc:sldMk cId="4222449982" sldId="268"/>
            <ac:spMk id="2" creationId="{E74B63A4-3837-4964-B38E-ED7BAFDA8E59}"/>
          </ac:spMkLst>
        </pc:spChg>
        <pc:spChg chg="del mod ord">
          <ac:chgData name="Joao Paulo Lazzarini Cyrino" userId="5ada02baf00f58e5" providerId="LiveId" clId="{E8B42265-7A72-4AD7-B8DF-2E9219C8A092}" dt="2020-08-18T00:49:26.373" v="1735" actId="700"/>
          <ac:spMkLst>
            <pc:docMk/>
            <pc:sldMk cId="4222449982" sldId="268"/>
            <ac:spMk id="3" creationId="{C6513EB5-D0B5-4C06-92C5-1F3ACF60DB2E}"/>
          </ac:spMkLst>
        </pc:spChg>
        <pc:spChg chg="add mod ord">
          <ac:chgData name="Joao Paulo Lazzarini Cyrino" userId="5ada02baf00f58e5" providerId="LiveId" clId="{E8B42265-7A72-4AD7-B8DF-2E9219C8A092}" dt="2020-08-18T00:49:49.067" v="1785" actId="700"/>
          <ac:spMkLst>
            <pc:docMk/>
            <pc:sldMk cId="4222449982" sldId="268"/>
            <ac:spMk id="4" creationId="{DA1FB6BD-2B26-4BBF-999C-EDAE8D6CF9F6}"/>
          </ac:spMkLst>
        </pc:spChg>
        <pc:spChg chg="add mod ord">
          <ac:chgData name="Joao Paulo Lazzarini Cyrino" userId="5ada02baf00f58e5" providerId="LiveId" clId="{E8B42265-7A72-4AD7-B8DF-2E9219C8A092}" dt="2020-08-18T00:54:30.897" v="2163" actId="20577"/>
          <ac:spMkLst>
            <pc:docMk/>
            <pc:sldMk cId="4222449982" sldId="268"/>
            <ac:spMk id="5" creationId="{61C7F205-5F06-4A20-B917-FC032B533E91}"/>
          </ac:spMkLst>
        </pc:spChg>
      </pc:sldChg>
      <pc:sldChg chg="addSp delSp modSp new mod setBg modClrScheme chgLayout">
        <pc:chgData name="Joao Paulo Lazzarini Cyrino" userId="5ada02baf00f58e5" providerId="LiveId" clId="{E8B42265-7A72-4AD7-B8DF-2E9219C8A092}" dt="2020-08-18T00:53:38.615" v="2091" actId="26606"/>
        <pc:sldMkLst>
          <pc:docMk/>
          <pc:sldMk cId="4156297273" sldId="269"/>
        </pc:sldMkLst>
        <pc:spChg chg="del mod ord">
          <ac:chgData name="Joao Paulo Lazzarini Cyrino" userId="5ada02baf00f58e5" providerId="LiveId" clId="{E8B42265-7A72-4AD7-B8DF-2E9219C8A092}" dt="2020-08-18T00:50:39.736" v="1787" actId="700"/>
          <ac:spMkLst>
            <pc:docMk/>
            <pc:sldMk cId="4156297273" sldId="269"/>
            <ac:spMk id="2" creationId="{2DAFBE1F-0F40-489E-8B84-500086E8FB88}"/>
          </ac:spMkLst>
        </pc:spChg>
        <pc:spChg chg="del mod ord">
          <ac:chgData name="Joao Paulo Lazzarini Cyrino" userId="5ada02baf00f58e5" providerId="LiveId" clId="{E8B42265-7A72-4AD7-B8DF-2E9219C8A092}" dt="2020-08-18T00:50:39.736" v="1787" actId="700"/>
          <ac:spMkLst>
            <pc:docMk/>
            <pc:sldMk cId="4156297273" sldId="269"/>
            <ac:spMk id="3" creationId="{CAD6984F-C22B-47FC-A7FC-D3CD011917DF}"/>
          </ac:spMkLst>
        </pc:spChg>
        <pc:spChg chg="add mod ord">
          <ac:chgData name="Joao Paulo Lazzarini Cyrino" userId="5ada02baf00f58e5" providerId="LiveId" clId="{E8B42265-7A72-4AD7-B8DF-2E9219C8A092}" dt="2020-08-18T00:53:38.615" v="2091" actId="26606"/>
          <ac:spMkLst>
            <pc:docMk/>
            <pc:sldMk cId="4156297273" sldId="269"/>
            <ac:spMk id="4" creationId="{AEC219E0-F615-4ECE-977B-60FE4DFB3E77}"/>
          </ac:spMkLst>
        </pc:spChg>
        <pc:spChg chg="add mod ord">
          <ac:chgData name="Joao Paulo Lazzarini Cyrino" userId="5ada02baf00f58e5" providerId="LiveId" clId="{E8B42265-7A72-4AD7-B8DF-2E9219C8A092}" dt="2020-08-18T00:53:38.615" v="2091" actId="26606"/>
          <ac:spMkLst>
            <pc:docMk/>
            <pc:sldMk cId="4156297273" sldId="269"/>
            <ac:spMk id="5" creationId="{CA300682-E8D3-4A22-B989-5D474099C7F8}"/>
          </ac:spMkLst>
        </pc:spChg>
        <pc:spChg chg="add del">
          <ac:chgData name="Joao Paulo Lazzarini Cyrino" userId="5ada02baf00f58e5" providerId="LiveId" clId="{E8B42265-7A72-4AD7-B8DF-2E9219C8A092}" dt="2020-08-18T00:53:38.615" v="2091" actId="26606"/>
          <ac:spMkLst>
            <pc:docMk/>
            <pc:sldMk cId="4156297273" sldId="269"/>
            <ac:spMk id="11" creationId="{05D1035C-3BF0-4FE0-B3A3-1062F86009CA}"/>
          </ac:spMkLst>
        </pc:spChg>
        <pc:spChg chg="add">
          <ac:chgData name="Joao Paulo Lazzarini Cyrino" userId="5ada02baf00f58e5" providerId="LiveId" clId="{E8B42265-7A72-4AD7-B8DF-2E9219C8A092}" dt="2020-08-18T00:53:38.615" v="2091" actId="26606"/>
          <ac:spMkLst>
            <pc:docMk/>
            <pc:sldMk cId="4156297273" sldId="269"/>
            <ac:spMk id="16" creationId="{5ED9E2D9-EE69-4775-8CE5-9EAC35AD2F2E}"/>
          </ac:spMkLst>
        </pc:spChg>
        <pc:spChg chg="add">
          <ac:chgData name="Joao Paulo Lazzarini Cyrino" userId="5ada02baf00f58e5" providerId="LiveId" clId="{E8B42265-7A72-4AD7-B8DF-2E9219C8A092}" dt="2020-08-18T00:53:38.615" v="2091" actId="26606"/>
          <ac:spMkLst>
            <pc:docMk/>
            <pc:sldMk cId="4156297273" sldId="269"/>
            <ac:spMk id="18" creationId="{3D75B673-1FA7-415E-8B2E-7A0550C8BDDF}"/>
          </ac:spMkLst>
        </pc:spChg>
        <pc:picChg chg="add mod">
          <ac:chgData name="Joao Paulo Lazzarini Cyrino" userId="5ada02baf00f58e5" providerId="LiveId" clId="{E8B42265-7A72-4AD7-B8DF-2E9219C8A092}" dt="2020-08-18T00:53:38.615" v="2091" actId="26606"/>
          <ac:picMkLst>
            <pc:docMk/>
            <pc:sldMk cId="4156297273" sldId="269"/>
            <ac:picMk id="7" creationId="{566D3BC3-67B8-44B4-A23B-B743B727E2A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200BC-D039-4779-82C0-D82B3138B1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541FE9-0EFD-4D2D-B554-E22A8E954B7E}">
      <dgm:prSet/>
      <dgm:spPr/>
      <dgm:t>
        <a:bodyPr/>
        <a:lstStyle/>
        <a:p>
          <a:r>
            <a:rPr lang="pt-BR" baseline="0"/>
            <a:t>Entender fenômenos de suposta variação livre na língua (distribuição de pronomes como seu/sua e dele/dela).</a:t>
          </a:r>
          <a:endParaRPr lang="en-US"/>
        </a:p>
      </dgm:t>
    </dgm:pt>
    <dgm:pt modelId="{3DA523E9-D4E9-4290-94B7-E4324C40697C}" type="parTrans" cxnId="{A3C27D54-F385-4530-83C1-7D06828AE775}">
      <dgm:prSet/>
      <dgm:spPr/>
      <dgm:t>
        <a:bodyPr/>
        <a:lstStyle/>
        <a:p>
          <a:endParaRPr lang="en-US"/>
        </a:p>
      </dgm:t>
    </dgm:pt>
    <dgm:pt modelId="{592B0D88-A4C6-4FC4-B947-10D096BB9AF2}" type="sibTrans" cxnId="{A3C27D54-F385-4530-83C1-7D06828AE775}">
      <dgm:prSet/>
      <dgm:spPr/>
      <dgm:t>
        <a:bodyPr/>
        <a:lstStyle/>
        <a:p>
          <a:endParaRPr lang="en-US"/>
        </a:p>
      </dgm:t>
    </dgm:pt>
    <dgm:pt modelId="{5674E1C4-9CC9-468C-A6E5-19D210A0891E}">
      <dgm:prSet/>
      <dgm:spPr/>
      <dgm:t>
        <a:bodyPr/>
        <a:lstStyle/>
        <a:p>
          <a:r>
            <a:rPr lang="pt-BR" baseline="0"/>
            <a:t>Generalizações gramaticais consistentes.</a:t>
          </a:r>
          <a:endParaRPr lang="en-US"/>
        </a:p>
      </dgm:t>
    </dgm:pt>
    <dgm:pt modelId="{EF28839B-A090-4A7D-8FCD-8118A098E613}" type="parTrans" cxnId="{9821BF41-1FA5-43A4-96DC-5EC3F5B40D14}">
      <dgm:prSet/>
      <dgm:spPr/>
      <dgm:t>
        <a:bodyPr/>
        <a:lstStyle/>
        <a:p>
          <a:endParaRPr lang="en-US"/>
        </a:p>
      </dgm:t>
    </dgm:pt>
    <dgm:pt modelId="{D7DD86CC-8663-46AD-85DE-368F4EB0B835}" type="sibTrans" cxnId="{9821BF41-1FA5-43A4-96DC-5EC3F5B40D14}">
      <dgm:prSet/>
      <dgm:spPr/>
      <dgm:t>
        <a:bodyPr/>
        <a:lstStyle/>
        <a:p>
          <a:endParaRPr lang="en-US"/>
        </a:p>
      </dgm:t>
    </dgm:pt>
    <dgm:pt modelId="{26F0DD6B-4B31-4175-8C5B-5027FA8A8559}">
      <dgm:prSet/>
      <dgm:spPr/>
      <dgm:t>
        <a:bodyPr/>
        <a:lstStyle/>
        <a:p>
          <a:r>
            <a:rPr lang="pt-BR" baseline="0"/>
            <a:t>Generalizações tipológicas consistentes.</a:t>
          </a:r>
          <a:endParaRPr lang="en-US"/>
        </a:p>
      </dgm:t>
    </dgm:pt>
    <dgm:pt modelId="{36DBF388-B8CE-4D40-BFCC-A11974660C41}" type="parTrans" cxnId="{4D68F19E-D2C5-4466-82E5-D675E7FE3ECC}">
      <dgm:prSet/>
      <dgm:spPr/>
      <dgm:t>
        <a:bodyPr/>
        <a:lstStyle/>
        <a:p>
          <a:endParaRPr lang="en-US"/>
        </a:p>
      </dgm:t>
    </dgm:pt>
    <dgm:pt modelId="{C9C0AF95-61F2-4628-8EC7-E75CBE930FB5}" type="sibTrans" cxnId="{4D68F19E-D2C5-4466-82E5-D675E7FE3ECC}">
      <dgm:prSet/>
      <dgm:spPr/>
      <dgm:t>
        <a:bodyPr/>
        <a:lstStyle/>
        <a:p>
          <a:endParaRPr lang="en-US"/>
        </a:p>
      </dgm:t>
    </dgm:pt>
    <dgm:pt modelId="{E957A88C-64C8-4BED-B397-2F2F271B5858}">
      <dgm:prSet/>
      <dgm:spPr/>
      <dgm:t>
        <a:bodyPr/>
        <a:lstStyle/>
        <a:p>
          <a:r>
            <a:rPr lang="pt-BR" baseline="0"/>
            <a:t>Detectar padrões gramaticais que o viés ocidental de gramática não nos permite enxergar. </a:t>
          </a:r>
          <a:endParaRPr lang="en-US"/>
        </a:p>
      </dgm:t>
    </dgm:pt>
    <dgm:pt modelId="{41F231BB-35DF-4CD6-8992-B190DD1A9E27}" type="parTrans" cxnId="{1A0EEDC3-6E60-42A5-A787-5F280F8CE798}">
      <dgm:prSet/>
      <dgm:spPr/>
      <dgm:t>
        <a:bodyPr/>
        <a:lstStyle/>
        <a:p>
          <a:endParaRPr lang="en-US"/>
        </a:p>
      </dgm:t>
    </dgm:pt>
    <dgm:pt modelId="{486E2505-EEE0-414A-B276-72AC7326EA1F}" type="sibTrans" cxnId="{1A0EEDC3-6E60-42A5-A787-5F280F8CE798}">
      <dgm:prSet/>
      <dgm:spPr/>
      <dgm:t>
        <a:bodyPr/>
        <a:lstStyle/>
        <a:p>
          <a:endParaRPr lang="en-US"/>
        </a:p>
      </dgm:t>
    </dgm:pt>
    <dgm:pt modelId="{792D0B43-4626-40E1-B1DC-088E035BC050}" type="pres">
      <dgm:prSet presAssocID="{DEA200BC-D039-4779-82C0-D82B3138B119}" presName="root" presStyleCnt="0">
        <dgm:presLayoutVars>
          <dgm:dir/>
          <dgm:resizeHandles val="exact"/>
        </dgm:presLayoutVars>
      </dgm:prSet>
      <dgm:spPr/>
    </dgm:pt>
    <dgm:pt modelId="{619016EF-3632-417C-8105-F71CEEF1AB68}" type="pres">
      <dgm:prSet presAssocID="{47541FE9-0EFD-4D2D-B554-E22A8E954B7E}" presName="compNode" presStyleCnt="0"/>
      <dgm:spPr/>
    </dgm:pt>
    <dgm:pt modelId="{B70AF858-1DC3-401C-9439-7A265CB983DA}" type="pres">
      <dgm:prSet presAssocID="{47541FE9-0EFD-4D2D-B554-E22A8E954B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íngua"/>
        </a:ext>
      </dgm:extLst>
    </dgm:pt>
    <dgm:pt modelId="{9E4B1F59-81F9-47A0-82B7-676FA77EE032}" type="pres">
      <dgm:prSet presAssocID="{47541FE9-0EFD-4D2D-B554-E22A8E954B7E}" presName="spaceRect" presStyleCnt="0"/>
      <dgm:spPr/>
    </dgm:pt>
    <dgm:pt modelId="{F40C2E4F-DF9C-454F-91EE-236A37BA0229}" type="pres">
      <dgm:prSet presAssocID="{47541FE9-0EFD-4D2D-B554-E22A8E954B7E}" presName="textRect" presStyleLbl="revTx" presStyleIdx="0" presStyleCnt="4">
        <dgm:presLayoutVars>
          <dgm:chMax val="1"/>
          <dgm:chPref val="1"/>
        </dgm:presLayoutVars>
      </dgm:prSet>
      <dgm:spPr/>
    </dgm:pt>
    <dgm:pt modelId="{739705B8-A883-4291-B65C-4E045381B31A}" type="pres">
      <dgm:prSet presAssocID="{592B0D88-A4C6-4FC4-B947-10D096BB9AF2}" presName="sibTrans" presStyleCnt="0"/>
      <dgm:spPr/>
    </dgm:pt>
    <dgm:pt modelId="{ACCBA2AF-82FF-4D4A-A6E9-AD99071A88C7}" type="pres">
      <dgm:prSet presAssocID="{5674E1C4-9CC9-468C-A6E5-19D210A0891E}" presName="compNode" presStyleCnt="0"/>
      <dgm:spPr/>
    </dgm:pt>
    <dgm:pt modelId="{23237E86-B32F-4564-A559-246242E5D79E}" type="pres">
      <dgm:prSet presAssocID="{5674E1C4-9CC9-468C-A6E5-19D210A089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EB48667-712D-4BB1-B7AD-E3E37F59FCAF}" type="pres">
      <dgm:prSet presAssocID="{5674E1C4-9CC9-468C-A6E5-19D210A0891E}" presName="spaceRect" presStyleCnt="0"/>
      <dgm:spPr/>
    </dgm:pt>
    <dgm:pt modelId="{2C83A439-370B-4453-9A9E-9178E4B863B3}" type="pres">
      <dgm:prSet presAssocID="{5674E1C4-9CC9-468C-A6E5-19D210A0891E}" presName="textRect" presStyleLbl="revTx" presStyleIdx="1" presStyleCnt="4">
        <dgm:presLayoutVars>
          <dgm:chMax val="1"/>
          <dgm:chPref val="1"/>
        </dgm:presLayoutVars>
      </dgm:prSet>
      <dgm:spPr/>
    </dgm:pt>
    <dgm:pt modelId="{A66BA5EB-7AD0-4384-A653-C5E022D1814A}" type="pres">
      <dgm:prSet presAssocID="{D7DD86CC-8663-46AD-85DE-368F4EB0B835}" presName="sibTrans" presStyleCnt="0"/>
      <dgm:spPr/>
    </dgm:pt>
    <dgm:pt modelId="{70EB6FB0-FE60-4AAE-97A1-6C78EB5B681C}" type="pres">
      <dgm:prSet presAssocID="{26F0DD6B-4B31-4175-8C5B-5027FA8A8559}" presName="compNode" presStyleCnt="0"/>
      <dgm:spPr/>
    </dgm:pt>
    <dgm:pt modelId="{448E6034-9378-4FB9-A24E-FD090024E327}" type="pres">
      <dgm:prSet presAssocID="{26F0DD6B-4B31-4175-8C5B-5027FA8A85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07EDE2-63B1-4F32-9A9B-C726339B5A58}" type="pres">
      <dgm:prSet presAssocID="{26F0DD6B-4B31-4175-8C5B-5027FA8A8559}" presName="spaceRect" presStyleCnt="0"/>
      <dgm:spPr/>
    </dgm:pt>
    <dgm:pt modelId="{BB33BA0B-DE95-4B57-B7D8-D3741E691825}" type="pres">
      <dgm:prSet presAssocID="{26F0DD6B-4B31-4175-8C5B-5027FA8A8559}" presName="textRect" presStyleLbl="revTx" presStyleIdx="2" presStyleCnt="4">
        <dgm:presLayoutVars>
          <dgm:chMax val="1"/>
          <dgm:chPref val="1"/>
        </dgm:presLayoutVars>
      </dgm:prSet>
      <dgm:spPr/>
    </dgm:pt>
    <dgm:pt modelId="{B01CD686-A717-48F8-8EB9-183F825B4B07}" type="pres">
      <dgm:prSet presAssocID="{C9C0AF95-61F2-4628-8EC7-E75CBE930FB5}" presName="sibTrans" presStyleCnt="0"/>
      <dgm:spPr/>
    </dgm:pt>
    <dgm:pt modelId="{8CD4D847-7C76-455A-973A-2A4CAD8ACFB1}" type="pres">
      <dgm:prSet presAssocID="{E957A88C-64C8-4BED-B397-2F2F271B5858}" presName="compNode" presStyleCnt="0"/>
      <dgm:spPr/>
    </dgm:pt>
    <dgm:pt modelId="{556B1EC9-C984-4C56-97B4-FE5F5A92EA25}" type="pres">
      <dgm:prSet presAssocID="{E957A88C-64C8-4BED-B397-2F2F271B58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36CEAF-CA46-4370-9B04-74BF4CF13532}" type="pres">
      <dgm:prSet presAssocID="{E957A88C-64C8-4BED-B397-2F2F271B5858}" presName="spaceRect" presStyleCnt="0"/>
      <dgm:spPr/>
    </dgm:pt>
    <dgm:pt modelId="{D9A1E9BC-1092-49E6-8318-B08139B6BFE5}" type="pres">
      <dgm:prSet presAssocID="{E957A88C-64C8-4BED-B397-2F2F271B58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21BF41-1FA5-43A4-96DC-5EC3F5B40D14}" srcId="{DEA200BC-D039-4779-82C0-D82B3138B119}" destId="{5674E1C4-9CC9-468C-A6E5-19D210A0891E}" srcOrd="1" destOrd="0" parTransId="{EF28839B-A090-4A7D-8FCD-8118A098E613}" sibTransId="{D7DD86CC-8663-46AD-85DE-368F4EB0B835}"/>
    <dgm:cxn modelId="{DBBBF353-503F-4EE4-ACDD-E54C2C4B12D1}" type="presOf" srcId="{26F0DD6B-4B31-4175-8C5B-5027FA8A8559}" destId="{BB33BA0B-DE95-4B57-B7D8-D3741E691825}" srcOrd="0" destOrd="0" presId="urn:microsoft.com/office/officeart/2018/2/layout/IconLabelList"/>
    <dgm:cxn modelId="{A3C27D54-F385-4530-83C1-7D06828AE775}" srcId="{DEA200BC-D039-4779-82C0-D82B3138B119}" destId="{47541FE9-0EFD-4D2D-B554-E22A8E954B7E}" srcOrd="0" destOrd="0" parTransId="{3DA523E9-D4E9-4290-94B7-E4324C40697C}" sibTransId="{592B0D88-A4C6-4FC4-B947-10D096BB9AF2}"/>
    <dgm:cxn modelId="{BD8EE58B-954B-433F-A0D8-D7611585C09C}" type="presOf" srcId="{E957A88C-64C8-4BED-B397-2F2F271B5858}" destId="{D9A1E9BC-1092-49E6-8318-B08139B6BFE5}" srcOrd="0" destOrd="0" presId="urn:microsoft.com/office/officeart/2018/2/layout/IconLabelList"/>
    <dgm:cxn modelId="{4D68F19E-D2C5-4466-82E5-D675E7FE3ECC}" srcId="{DEA200BC-D039-4779-82C0-D82B3138B119}" destId="{26F0DD6B-4B31-4175-8C5B-5027FA8A8559}" srcOrd="2" destOrd="0" parTransId="{36DBF388-B8CE-4D40-BFCC-A11974660C41}" sibTransId="{C9C0AF95-61F2-4628-8EC7-E75CBE930FB5}"/>
    <dgm:cxn modelId="{ED57CFB2-2BDF-47C4-990A-9EC4E63F1054}" type="presOf" srcId="{5674E1C4-9CC9-468C-A6E5-19D210A0891E}" destId="{2C83A439-370B-4453-9A9E-9178E4B863B3}" srcOrd="0" destOrd="0" presId="urn:microsoft.com/office/officeart/2018/2/layout/IconLabelList"/>
    <dgm:cxn modelId="{C6B1B3B5-1C87-40B9-8C01-70E1BA8BB480}" type="presOf" srcId="{DEA200BC-D039-4779-82C0-D82B3138B119}" destId="{792D0B43-4626-40E1-B1DC-088E035BC050}" srcOrd="0" destOrd="0" presId="urn:microsoft.com/office/officeart/2018/2/layout/IconLabelList"/>
    <dgm:cxn modelId="{CDF24BBB-6931-42DC-BFDB-DEA588B0AE36}" type="presOf" srcId="{47541FE9-0EFD-4D2D-B554-E22A8E954B7E}" destId="{F40C2E4F-DF9C-454F-91EE-236A37BA0229}" srcOrd="0" destOrd="0" presId="urn:microsoft.com/office/officeart/2018/2/layout/IconLabelList"/>
    <dgm:cxn modelId="{1A0EEDC3-6E60-42A5-A787-5F280F8CE798}" srcId="{DEA200BC-D039-4779-82C0-D82B3138B119}" destId="{E957A88C-64C8-4BED-B397-2F2F271B5858}" srcOrd="3" destOrd="0" parTransId="{41F231BB-35DF-4CD6-8992-B190DD1A9E27}" sibTransId="{486E2505-EEE0-414A-B276-72AC7326EA1F}"/>
    <dgm:cxn modelId="{D42770CB-E823-470C-A2FF-2287775740DA}" type="presParOf" srcId="{792D0B43-4626-40E1-B1DC-088E035BC050}" destId="{619016EF-3632-417C-8105-F71CEEF1AB68}" srcOrd="0" destOrd="0" presId="urn:microsoft.com/office/officeart/2018/2/layout/IconLabelList"/>
    <dgm:cxn modelId="{3A5F786D-20B9-41AA-ADB0-34151CA464BB}" type="presParOf" srcId="{619016EF-3632-417C-8105-F71CEEF1AB68}" destId="{B70AF858-1DC3-401C-9439-7A265CB983DA}" srcOrd="0" destOrd="0" presId="urn:microsoft.com/office/officeart/2018/2/layout/IconLabelList"/>
    <dgm:cxn modelId="{02FA9CB1-4ED3-4020-B8A5-86B16C658ECC}" type="presParOf" srcId="{619016EF-3632-417C-8105-F71CEEF1AB68}" destId="{9E4B1F59-81F9-47A0-82B7-676FA77EE032}" srcOrd="1" destOrd="0" presId="urn:microsoft.com/office/officeart/2018/2/layout/IconLabelList"/>
    <dgm:cxn modelId="{A6C107C2-7ED9-4AD1-9B65-F29164C3F5B8}" type="presParOf" srcId="{619016EF-3632-417C-8105-F71CEEF1AB68}" destId="{F40C2E4F-DF9C-454F-91EE-236A37BA0229}" srcOrd="2" destOrd="0" presId="urn:microsoft.com/office/officeart/2018/2/layout/IconLabelList"/>
    <dgm:cxn modelId="{3D283A83-29E7-4CED-8356-DC05F78DE36C}" type="presParOf" srcId="{792D0B43-4626-40E1-B1DC-088E035BC050}" destId="{739705B8-A883-4291-B65C-4E045381B31A}" srcOrd="1" destOrd="0" presId="urn:microsoft.com/office/officeart/2018/2/layout/IconLabelList"/>
    <dgm:cxn modelId="{FD23DAC2-C9B8-48AA-9E85-E4C6C44C498E}" type="presParOf" srcId="{792D0B43-4626-40E1-B1DC-088E035BC050}" destId="{ACCBA2AF-82FF-4D4A-A6E9-AD99071A88C7}" srcOrd="2" destOrd="0" presId="urn:microsoft.com/office/officeart/2018/2/layout/IconLabelList"/>
    <dgm:cxn modelId="{FD80EE0C-B187-477F-ADB7-031A6B08747B}" type="presParOf" srcId="{ACCBA2AF-82FF-4D4A-A6E9-AD99071A88C7}" destId="{23237E86-B32F-4564-A559-246242E5D79E}" srcOrd="0" destOrd="0" presId="urn:microsoft.com/office/officeart/2018/2/layout/IconLabelList"/>
    <dgm:cxn modelId="{6B946BD6-8A4E-4A9B-B44A-1D1F547BA01E}" type="presParOf" srcId="{ACCBA2AF-82FF-4D4A-A6E9-AD99071A88C7}" destId="{CEB48667-712D-4BB1-B7AD-E3E37F59FCAF}" srcOrd="1" destOrd="0" presId="urn:microsoft.com/office/officeart/2018/2/layout/IconLabelList"/>
    <dgm:cxn modelId="{E92FF308-ED17-4293-A7C9-38A35390FB6D}" type="presParOf" srcId="{ACCBA2AF-82FF-4D4A-A6E9-AD99071A88C7}" destId="{2C83A439-370B-4453-9A9E-9178E4B863B3}" srcOrd="2" destOrd="0" presId="urn:microsoft.com/office/officeart/2018/2/layout/IconLabelList"/>
    <dgm:cxn modelId="{6F4E7623-BEFC-41E6-BD31-F707511CB6D1}" type="presParOf" srcId="{792D0B43-4626-40E1-B1DC-088E035BC050}" destId="{A66BA5EB-7AD0-4384-A653-C5E022D1814A}" srcOrd="3" destOrd="0" presId="urn:microsoft.com/office/officeart/2018/2/layout/IconLabelList"/>
    <dgm:cxn modelId="{8F901A63-6E41-49D5-BD43-8610A9284A87}" type="presParOf" srcId="{792D0B43-4626-40E1-B1DC-088E035BC050}" destId="{70EB6FB0-FE60-4AAE-97A1-6C78EB5B681C}" srcOrd="4" destOrd="0" presId="urn:microsoft.com/office/officeart/2018/2/layout/IconLabelList"/>
    <dgm:cxn modelId="{6016A091-6E33-4DC2-9943-72444E59ED1E}" type="presParOf" srcId="{70EB6FB0-FE60-4AAE-97A1-6C78EB5B681C}" destId="{448E6034-9378-4FB9-A24E-FD090024E327}" srcOrd="0" destOrd="0" presId="urn:microsoft.com/office/officeart/2018/2/layout/IconLabelList"/>
    <dgm:cxn modelId="{0801DAE1-A586-4F8D-B311-F1789BF486AA}" type="presParOf" srcId="{70EB6FB0-FE60-4AAE-97A1-6C78EB5B681C}" destId="{3E07EDE2-63B1-4F32-9A9B-C726339B5A58}" srcOrd="1" destOrd="0" presId="urn:microsoft.com/office/officeart/2018/2/layout/IconLabelList"/>
    <dgm:cxn modelId="{37D74868-601A-4C53-AB2C-C98763AD69C9}" type="presParOf" srcId="{70EB6FB0-FE60-4AAE-97A1-6C78EB5B681C}" destId="{BB33BA0B-DE95-4B57-B7D8-D3741E691825}" srcOrd="2" destOrd="0" presId="urn:microsoft.com/office/officeart/2018/2/layout/IconLabelList"/>
    <dgm:cxn modelId="{5169DB9E-BFC4-4631-A3A6-BA659B3A8709}" type="presParOf" srcId="{792D0B43-4626-40E1-B1DC-088E035BC050}" destId="{B01CD686-A717-48F8-8EB9-183F825B4B07}" srcOrd="5" destOrd="0" presId="urn:microsoft.com/office/officeart/2018/2/layout/IconLabelList"/>
    <dgm:cxn modelId="{1C14908D-1643-410D-A423-C42AE8E340AA}" type="presParOf" srcId="{792D0B43-4626-40E1-B1DC-088E035BC050}" destId="{8CD4D847-7C76-455A-973A-2A4CAD8ACFB1}" srcOrd="6" destOrd="0" presId="urn:microsoft.com/office/officeart/2018/2/layout/IconLabelList"/>
    <dgm:cxn modelId="{E8506F33-9F0C-4CCB-8724-95BCEB07E9CA}" type="presParOf" srcId="{8CD4D847-7C76-455A-973A-2A4CAD8ACFB1}" destId="{556B1EC9-C984-4C56-97B4-FE5F5A92EA25}" srcOrd="0" destOrd="0" presId="urn:microsoft.com/office/officeart/2018/2/layout/IconLabelList"/>
    <dgm:cxn modelId="{60FD6FB4-831A-45D0-AF1A-796521259F9B}" type="presParOf" srcId="{8CD4D847-7C76-455A-973A-2A4CAD8ACFB1}" destId="{4836CEAF-CA46-4370-9B04-74BF4CF13532}" srcOrd="1" destOrd="0" presId="urn:microsoft.com/office/officeart/2018/2/layout/IconLabelList"/>
    <dgm:cxn modelId="{01E3DC4A-6FC0-4FE9-817A-DA0AE1CAE855}" type="presParOf" srcId="{8CD4D847-7C76-455A-973A-2A4CAD8ACFB1}" destId="{D9A1E9BC-1092-49E6-8318-B08139B6BF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AF858-1DC3-401C-9439-7A265CB983DA}">
      <dsp:nvSpPr>
        <dsp:cNvPr id="0" name=""/>
        <dsp:cNvSpPr/>
      </dsp:nvSpPr>
      <dsp:spPr>
        <a:xfrm>
          <a:off x="677597" y="746076"/>
          <a:ext cx="1061109" cy="1061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C2E4F-DF9C-454F-91EE-236A37BA0229}">
      <dsp:nvSpPr>
        <dsp:cNvPr id="0" name=""/>
        <dsp:cNvSpPr/>
      </dsp:nvSpPr>
      <dsp:spPr>
        <a:xfrm>
          <a:off x="29141" y="212167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Entender fenômenos de suposta variação livre na língua (distribuição de pronomes como seu/sua e dele/dela).</a:t>
          </a:r>
          <a:endParaRPr lang="en-US" sz="1200" kern="1200"/>
        </a:p>
      </dsp:txBody>
      <dsp:txXfrm>
        <a:off x="29141" y="2121673"/>
        <a:ext cx="2358020" cy="720000"/>
      </dsp:txXfrm>
    </dsp:sp>
    <dsp:sp modelId="{23237E86-B32F-4564-A559-246242E5D79E}">
      <dsp:nvSpPr>
        <dsp:cNvPr id="0" name=""/>
        <dsp:cNvSpPr/>
      </dsp:nvSpPr>
      <dsp:spPr>
        <a:xfrm>
          <a:off x="3448270" y="746076"/>
          <a:ext cx="1061109" cy="1061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3A439-370B-4453-9A9E-9178E4B863B3}">
      <dsp:nvSpPr>
        <dsp:cNvPr id="0" name=""/>
        <dsp:cNvSpPr/>
      </dsp:nvSpPr>
      <dsp:spPr>
        <a:xfrm>
          <a:off x="2799815" y="212167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Generalizações gramaticais consistentes.</a:t>
          </a:r>
          <a:endParaRPr lang="en-US" sz="1200" kern="1200"/>
        </a:p>
      </dsp:txBody>
      <dsp:txXfrm>
        <a:off x="2799815" y="2121673"/>
        <a:ext cx="2358020" cy="720000"/>
      </dsp:txXfrm>
    </dsp:sp>
    <dsp:sp modelId="{448E6034-9378-4FB9-A24E-FD090024E327}">
      <dsp:nvSpPr>
        <dsp:cNvPr id="0" name=""/>
        <dsp:cNvSpPr/>
      </dsp:nvSpPr>
      <dsp:spPr>
        <a:xfrm>
          <a:off x="6218944" y="746076"/>
          <a:ext cx="1061109" cy="1061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BA0B-DE95-4B57-B7D8-D3741E691825}">
      <dsp:nvSpPr>
        <dsp:cNvPr id="0" name=""/>
        <dsp:cNvSpPr/>
      </dsp:nvSpPr>
      <dsp:spPr>
        <a:xfrm>
          <a:off x="5570489" y="212167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Generalizações tipológicas consistentes.</a:t>
          </a:r>
          <a:endParaRPr lang="en-US" sz="1200" kern="1200"/>
        </a:p>
      </dsp:txBody>
      <dsp:txXfrm>
        <a:off x="5570489" y="2121673"/>
        <a:ext cx="2358020" cy="720000"/>
      </dsp:txXfrm>
    </dsp:sp>
    <dsp:sp modelId="{556B1EC9-C984-4C56-97B4-FE5F5A92EA25}">
      <dsp:nvSpPr>
        <dsp:cNvPr id="0" name=""/>
        <dsp:cNvSpPr/>
      </dsp:nvSpPr>
      <dsp:spPr>
        <a:xfrm>
          <a:off x="8989618" y="746076"/>
          <a:ext cx="1061109" cy="1061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1E9BC-1092-49E6-8318-B08139B6BFE5}">
      <dsp:nvSpPr>
        <dsp:cNvPr id="0" name=""/>
        <dsp:cNvSpPr/>
      </dsp:nvSpPr>
      <dsp:spPr>
        <a:xfrm>
          <a:off x="8341163" y="212167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baseline="0"/>
            <a:t>Detectar padrões gramaticais que o viés ocidental de gramática não nos permite enxergar. </a:t>
          </a:r>
          <a:endParaRPr lang="en-US" sz="1200" kern="1200"/>
        </a:p>
      </dsp:txBody>
      <dsp:txXfrm>
        <a:off x="8341163" y="2121673"/>
        <a:ext cx="23580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5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5177E-0325-4D92-8F48-CE99D32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E4F9C2-949A-4CD1-904D-2BFF288D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A1244E-DB07-4EA8-8E2A-4FA5861D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Aula 1</a:t>
            </a:r>
          </a:p>
          <a:p>
            <a:r>
              <a:rPr lang="pt-BR" dirty="0"/>
              <a:t>Estatística para Tipologia e Gramática</a:t>
            </a:r>
          </a:p>
        </p:txBody>
      </p:sp>
    </p:spTree>
    <p:extLst>
      <p:ext uri="{BB962C8B-B14F-4D97-AF65-F5344CB8AC3E}">
        <p14:creationId xmlns:p14="http://schemas.microsoft.com/office/powerpoint/2010/main" val="17351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3710CD-2870-41BA-AC55-4B4C4BE1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Armazenamos os dados em Tabelas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B46377-5C51-4FB8-B54F-5E2AB5BC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pt-BR" dirty="0"/>
              <a:t>O típico programa de computador para isso é o </a:t>
            </a:r>
            <a:r>
              <a:rPr lang="pt-BR" b="1" dirty="0"/>
              <a:t>Excel</a:t>
            </a:r>
            <a:r>
              <a:rPr lang="pt-BR" dirty="0"/>
              <a:t>. Também podemos utilizar o </a:t>
            </a:r>
            <a:r>
              <a:rPr lang="pt-BR" b="1" dirty="0"/>
              <a:t>Google </a:t>
            </a:r>
            <a:r>
              <a:rPr lang="pt-BR" b="1" dirty="0" err="1"/>
              <a:t>Sheets</a:t>
            </a:r>
            <a:r>
              <a:rPr lang="pt-BR" b="1" dirty="0"/>
              <a:t> </a:t>
            </a:r>
            <a:r>
              <a:rPr lang="pt-BR" dirty="0"/>
              <a:t>(online). </a:t>
            </a:r>
          </a:p>
          <a:p>
            <a:r>
              <a:rPr lang="pt-BR" dirty="0"/>
              <a:t>Projetos maiores podem requerer softwares de banco de dados </a:t>
            </a:r>
            <a:r>
              <a:rPr lang="pt-BR" b="1" dirty="0"/>
              <a:t>(Access, MySQL, Oracle)</a:t>
            </a:r>
            <a:r>
              <a:rPr lang="pt-BR" dirty="0"/>
              <a:t>. Mas não é o típico do trabalho do dia a dia do linguista. 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57D67-B61C-4CF5-B65B-67DBCB0D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Organizando suas observações em uma planilha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64E76-47A2-469B-BD6B-D3C8AFDF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1400" dirty="0"/>
              <a:t>A primeira linha contém o nome das variáveis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1400" dirty="0"/>
              <a:t>As demais linhas contém as observações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1400" dirty="0"/>
              <a:t>Cada variável em uma coluna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1400" dirty="0"/>
              <a:t>Nomes de variáveis simples: sem acentos e espaços, colocar tudo em minúsculas ou maiúsculas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1400" dirty="0"/>
              <a:t>Nomes das variáveis intuitivos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1400" dirty="0"/>
              <a:t>Criar uma planilha extra ou ter um documento de texto junto da planilha com informações úteis: o que é cada variável, quando foi a coleta, etc.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0D39CC-C2E3-4C73-90E2-583F9B8D1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3" r="25392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91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1FB6BD-2B26-4BBF-999C-EDAE8D6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 no WALS	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C7F205-5F06-4A20-B917-FC032B533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 demonstração (23A: </a:t>
            </a:r>
            <a:r>
              <a:rPr lang="pt-BR" dirty="0" err="1"/>
              <a:t>Locus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marking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clause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244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EC219E0-F615-4ECE-977B-60FE4DFB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Tarefa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D3BC3-67B8-44B4-A23B-B743B727E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87" r="2" b="2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A300682-E8D3-4A22-B989-5D474099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pt-BR" dirty="0"/>
              <a:t>Fazer o mesmo para </a:t>
            </a:r>
            <a:r>
              <a:rPr lang="en-US" dirty="0"/>
              <a:t>22A: Inflectional Synthesis of the Verb</a:t>
            </a:r>
            <a:endParaRPr lang="pt-BR" dirty="0"/>
          </a:p>
          <a:p>
            <a:r>
              <a:rPr lang="pt-BR" dirty="0"/>
              <a:t>Colocar nomes simples mas consistentes nas variáveis</a:t>
            </a:r>
          </a:p>
          <a:p>
            <a:r>
              <a:rPr lang="pt-BR" dirty="0"/>
              <a:t>Lembrar que depois vamos juntar as duas planilhas em 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D8BB2F-596E-49E9-9B98-C668D57D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C1981-1B49-4782-B63A-DC964C91D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8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2059896-276C-4929-94E3-64CC4E049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53690C-334D-4720-BF78-6F144A47B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25377" y="0"/>
            <a:ext cx="8166623" cy="6857999"/>
          </a:xfrm>
          <a:custGeom>
            <a:avLst/>
            <a:gdLst>
              <a:gd name="connsiteX0" fmla="*/ 2830856 w 8166623"/>
              <a:gd name="connsiteY0" fmla="*/ 564555 h 6857999"/>
              <a:gd name="connsiteX1" fmla="*/ 2434191 w 8166623"/>
              <a:gd name="connsiteY1" fmla="*/ 431154 h 6857999"/>
              <a:gd name="connsiteX2" fmla="*/ 2066449 w 8166623"/>
              <a:gd name="connsiteY2" fmla="*/ 114326 h 6857999"/>
              <a:gd name="connsiteX3" fmla="*/ 1933058 w 8166623"/>
              <a:gd name="connsiteY3" fmla="*/ 0 h 6857999"/>
              <a:gd name="connsiteX4" fmla="*/ 3321969 w 8166623"/>
              <a:gd name="connsiteY4" fmla="*/ 0 h 6857999"/>
              <a:gd name="connsiteX5" fmla="*/ 3326689 w 8166623"/>
              <a:gd name="connsiteY5" fmla="*/ 30950 h 6857999"/>
              <a:gd name="connsiteX6" fmla="*/ 3161411 w 8166623"/>
              <a:gd name="connsiteY6" fmla="*/ 397803 h 6857999"/>
              <a:gd name="connsiteX7" fmla="*/ 2830856 w 8166623"/>
              <a:gd name="connsiteY7" fmla="*/ 564555 h 6857999"/>
              <a:gd name="connsiteX8" fmla="*/ 7278031 w 8166623"/>
              <a:gd name="connsiteY8" fmla="*/ 923967 h 6857999"/>
              <a:gd name="connsiteX9" fmla="*/ 6948731 w 8166623"/>
              <a:gd name="connsiteY9" fmla="*/ 757294 h 6857999"/>
              <a:gd name="connsiteX10" fmla="*/ 6751151 w 8166623"/>
              <a:gd name="connsiteY10" fmla="*/ 390612 h 6857999"/>
              <a:gd name="connsiteX11" fmla="*/ 6882870 w 8166623"/>
              <a:gd name="connsiteY11" fmla="*/ 57264 h 6857999"/>
              <a:gd name="connsiteX12" fmla="*/ 6919402 w 8166623"/>
              <a:gd name="connsiteY12" fmla="*/ 20284 h 6857999"/>
              <a:gd name="connsiteX13" fmla="*/ 6939440 w 8166623"/>
              <a:gd name="connsiteY13" fmla="*/ 0 h 6857999"/>
              <a:gd name="connsiteX14" fmla="*/ 8166623 w 8166623"/>
              <a:gd name="connsiteY14" fmla="*/ 0 h 6857999"/>
              <a:gd name="connsiteX15" fmla="*/ 8166623 w 8166623"/>
              <a:gd name="connsiteY15" fmla="*/ 310035 h 6857999"/>
              <a:gd name="connsiteX16" fmla="*/ 8146049 w 8166623"/>
              <a:gd name="connsiteY16" fmla="*/ 326026 h 6857999"/>
              <a:gd name="connsiteX17" fmla="*/ 8002494 w 8166623"/>
              <a:gd name="connsiteY17" fmla="*/ 457281 h 6857999"/>
              <a:gd name="connsiteX18" fmla="*/ 7640263 w 8166623"/>
              <a:gd name="connsiteY18" fmla="*/ 790628 h 6857999"/>
              <a:gd name="connsiteX19" fmla="*/ 7278031 w 8166623"/>
              <a:gd name="connsiteY19" fmla="*/ 923967 h 6857999"/>
              <a:gd name="connsiteX20" fmla="*/ 1807497 w 8166623"/>
              <a:gd name="connsiteY20" fmla="*/ 2629588 h 6857999"/>
              <a:gd name="connsiteX21" fmla="*/ 648083 w 8166623"/>
              <a:gd name="connsiteY21" fmla="*/ 2544757 h 6857999"/>
              <a:gd name="connsiteX22" fmla="*/ 54627 w 8166623"/>
              <a:gd name="connsiteY22" fmla="*/ 2246303 h 6857999"/>
              <a:gd name="connsiteX23" fmla="*/ 21657 w 8166623"/>
              <a:gd name="connsiteY23" fmla="*/ 1881526 h 6857999"/>
              <a:gd name="connsiteX24" fmla="*/ 219477 w 8166623"/>
              <a:gd name="connsiteY24" fmla="*/ 1516748 h 6857999"/>
              <a:gd name="connsiteX25" fmla="*/ 497658 w 8166623"/>
              <a:gd name="connsiteY25" fmla="*/ 1470116 h 6857999"/>
              <a:gd name="connsiteX26" fmla="*/ 615114 w 8166623"/>
              <a:gd name="connsiteY26" fmla="*/ 1483587 h 6857999"/>
              <a:gd name="connsiteX27" fmla="*/ 1274506 w 8166623"/>
              <a:gd name="connsiteY27" fmla="*/ 1549910 h 6857999"/>
              <a:gd name="connsiteX28" fmla="*/ 1571235 w 8166623"/>
              <a:gd name="connsiteY28" fmla="*/ 1583072 h 6857999"/>
              <a:gd name="connsiteX29" fmla="*/ 1802022 w 8166623"/>
              <a:gd name="connsiteY29" fmla="*/ 1616233 h 6857999"/>
              <a:gd name="connsiteX30" fmla="*/ 2164690 w 8166623"/>
              <a:gd name="connsiteY30" fmla="*/ 1881526 h 6857999"/>
              <a:gd name="connsiteX31" fmla="*/ 2164690 w 8166623"/>
              <a:gd name="connsiteY31" fmla="*/ 2279464 h 6857999"/>
              <a:gd name="connsiteX32" fmla="*/ 1966872 w 8166623"/>
              <a:gd name="connsiteY32" fmla="*/ 2611080 h 6857999"/>
              <a:gd name="connsiteX33" fmla="*/ 1807497 w 8166623"/>
              <a:gd name="connsiteY33" fmla="*/ 2629588 h 6857999"/>
              <a:gd name="connsiteX34" fmla="*/ 8166623 w 8166623"/>
              <a:gd name="connsiteY34" fmla="*/ 2856916 h 6857999"/>
              <a:gd name="connsiteX35" fmla="*/ 8067145 w 8166623"/>
              <a:gd name="connsiteY35" fmla="*/ 2851664 h 6857999"/>
              <a:gd name="connsiteX36" fmla="*/ 7932531 w 8166623"/>
              <a:gd name="connsiteY36" fmla="*/ 2816516 h 6857999"/>
              <a:gd name="connsiteX37" fmla="*/ 8097971 w 8166623"/>
              <a:gd name="connsiteY37" fmla="*/ 1814904 h 6857999"/>
              <a:gd name="connsiteX38" fmla="*/ 8165181 w 8166623"/>
              <a:gd name="connsiteY38" fmla="*/ 1802385 h 6857999"/>
              <a:gd name="connsiteX39" fmla="*/ 8166623 w 8166623"/>
              <a:gd name="connsiteY39" fmla="*/ 1802055 h 6857999"/>
              <a:gd name="connsiteX40" fmla="*/ 8166623 w 8166623"/>
              <a:gd name="connsiteY40" fmla="*/ 5155168 h 6857999"/>
              <a:gd name="connsiteX41" fmla="*/ 8159191 w 8166623"/>
              <a:gd name="connsiteY41" fmla="*/ 5153872 h 6857999"/>
              <a:gd name="connsiteX42" fmla="*/ 8100130 w 8166623"/>
              <a:gd name="connsiteY42" fmla="*/ 5142464 h 6857999"/>
              <a:gd name="connsiteX43" fmla="*/ 7835808 w 8166623"/>
              <a:gd name="connsiteY43" fmla="*/ 4944165 h 6857999"/>
              <a:gd name="connsiteX44" fmla="*/ 7769727 w 8166623"/>
              <a:gd name="connsiteY44" fmla="*/ 4646717 h 6857999"/>
              <a:gd name="connsiteX45" fmla="*/ 7802767 w 8166623"/>
              <a:gd name="connsiteY45" fmla="*/ 4382319 h 6857999"/>
              <a:gd name="connsiteX46" fmla="*/ 8001009 w 8166623"/>
              <a:gd name="connsiteY46" fmla="*/ 4150969 h 6857999"/>
              <a:gd name="connsiteX47" fmla="*/ 8138655 w 8166623"/>
              <a:gd name="connsiteY47" fmla="*/ 4125989 h 6857999"/>
              <a:gd name="connsiteX48" fmla="*/ 8166623 w 8166623"/>
              <a:gd name="connsiteY48" fmla="*/ 4124835 h 6857999"/>
              <a:gd name="connsiteX49" fmla="*/ 545053 w 8166623"/>
              <a:gd name="connsiteY49" fmla="*/ 5362323 h 6857999"/>
              <a:gd name="connsiteX50" fmla="*/ 285416 w 8166623"/>
              <a:gd name="connsiteY50" fmla="*/ 5315542 h 6857999"/>
              <a:gd name="connsiteX51" fmla="*/ 120566 w 8166623"/>
              <a:gd name="connsiteY51" fmla="*/ 5215739 h 6857999"/>
              <a:gd name="connsiteX52" fmla="*/ 54627 w 8166623"/>
              <a:gd name="connsiteY52" fmla="*/ 5016136 h 6857999"/>
              <a:gd name="connsiteX53" fmla="*/ 21657 w 8166623"/>
              <a:gd name="connsiteY53" fmla="*/ 4916334 h 6857999"/>
              <a:gd name="connsiteX54" fmla="*/ 54627 w 8166623"/>
              <a:gd name="connsiteY54" fmla="*/ 4650196 h 6857999"/>
              <a:gd name="connsiteX55" fmla="*/ 252445 w 8166623"/>
              <a:gd name="connsiteY55" fmla="*/ 4417326 h 6857999"/>
              <a:gd name="connsiteX56" fmla="*/ 615113 w 8166623"/>
              <a:gd name="connsiteY56" fmla="*/ 4317524 h 6857999"/>
              <a:gd name="connsiteX57" fmla="*/ 977781 w 8166623"/>
              <a:gd name="connsiteY57" fmla="*/ 4284257 h 6857999"/>
              <a:gd name="connsiteX58" fmla="*/ 1472326 w 8166623"/>
              <a:gd name="connsiteY58" fmla="*/ 4184456 h 6857999"/>
              <a:gd name="connsiteX59" fmla="*/ 1723721 w 8166623"/>
              <a:gd name="connsiteY59" fmla="*/ 4130395 h 6857999"/>
              <a:gd name="connsiteX60" fmla="*/ 1900932 w 8166623"/>
              <a:gd name="connsiteY60" fmla="*/ 4151187 h 6857999"/>
              <a:gd name="connsiteX61" fmla="*/ 2164690 w 8166623"/>
              <a:gd name="connsiteY61" fmla="*/ 4550394 h 6857999"/>
              <a:gd name="connsiteX62" fmla="*/ 2131721 w 8166623"/>
              <a:gd name="connsiteY62" fmla="*/ 4883067 h 6857999"/>
              <a:gd name="connsiteX63" fmla="*/ 1999841 w 8166623"/>
              <a:gd name="connsiteY63" fmla="*/ 5049403 h 6857999"/>
              <a:gd name="connsiteX64" fmla="*/ 1736083 w 8166623"/>
              <a:gd name="connsiteY64" fmla="*/ 5182472 h 6857999"/>
              <a:gd name="connsiteX65" fmla="*/ 681053 w 8166623"/>
              <a:gd name="connsiteY65" fmla="*/ 5348808 h 6857999"/>
              <a:gd name="connsiteX66" fmla="*/ 545053 w 8166623"/>
              <a:gd name="connsiteY66" fmla="*/ 5362323 h 6857999"/>
              <a:gd name="connsiteX67" fmla="*/ 3242209 w 8166623"/>
              <a:gd name="connsiteY67" fmla="*/ 6857999 h 6857999"/>
              <a:gd name="connsiteX68" fmla="*/ 1777378 w 8166623"/>
              <a:gd name="connsiteY68" fmla="*/ 6857999 h 6857999"/>
              <a:gd name="connsiteX69" fmla="*/ 1852720 w 8166623"/>
              <a:gd name="connsiteY69" fmla="*/ 6796452 h 6857999"/>
              <a:gd name="connsiteX70" fmla="*/ 2396927 w 8166623"/>
              <a:gd name="connsiteY70" fmla="*/ 6361661 h 6857999"/>
              <a:gd name="connsiteX71" fmla="*/ 2727648 w 8166623"/>
              <a:gd name="connsiteY71" fmla="*/ 6194910 h 6857999"/>
              <a:gd name="connsiteX72" fmla="*/ 2926081 w 8166623"/>
              <a:gd name="connsiteY72" fmla="*/ 6228260 h 6857999"/>
              <a:gd name="connsiteX73" fmla="*/ 3091442 w 8166623"/>
              <a:gd name="connsiteY73" fmla="*/ 6328311 h 6857999"/>
              <a:gd name="connsiteX74" fmla="*/ 3157586 w 8166623"/>
              <a:gd name="connsiteY74" fmla="*/ 6428362 h 6857999"/>
              <a:gd name="connsiteX75" fmla="*/ 3289876 w 8166623"/>
              <a:gd name="connsiteY75" fmla="*/ 6661814 h 6857999"/>
              <a:gd name="connsiteX76" fmla="*/ 3265071 w 8166623"/>
              <a:gd name="connsiteY76" fmla="*/ 6811889 h 6857999"/>
              <a:gd name="connsiteX77" fmla="*/ 8166524 w 8166623"/>
              <a:gd name="connsiteY77" fmla="*/ 6857999 h 6857999"/>
              <a:gd name="connsiteX78" fmla="*/ 6706615 w 8166623"/>
              <a:gd name="connsiteY78" fmla="*/ 6857999 h 6857999"/>
              <a:gd name="connsiteX79" fmla="*/ 6698252 w 8166623"/>
              <a:gd name="connsiteY79" fmla="*/ 6835468 h 6857999"/>
              <a:gd name="connsiteX80" fmla="*/ 6685903 w 8166623"/>
              <a:gd name="connsiteY80" fmla="*/ 6735667 h 6857999"/>
              <a:gd name="connsiteX81" fmla="*/ 6850554 w 8166623"/>
              <a:gd name="connsiteY81" fmla="*/ 6336459 h 6857999"/>
              <a:gd name="connsiteX82" fmla="*/ 7146925 w 8166623"/>
              <a:gd name="connsiteY82" fmla="*/ 6170122 h 6857999"/>
              <a:gd name="connsiteX83" fmla="*/ 7509156 w 8166623"/>
              <a:gd name="connsiteY83" fmla="*/ 6303191 h 6857999"/>
              <a:gd name="connsiteX84" fmla="*/ 8036037 w 8166623"/>
              <a:gd name="connsiteY84" fmla="*/ 673566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166623" h="6857999">
                <a:moveTo>
                  <a:pt x="2830856" y="564555"/>
                </a:moveTo>
                <a:cubicBezTo>
                  <a:pt x="2731690" y="564555"/>
                  <a:pt x="2599468" y="531204"/>
                  <a:pt x="2434191" y="431154"/>
                </a:cubicBezTo>
                <a:cubicBezTo>
                  <a:pt x="2434191" y="431154"/>
                  <a:pt x="2260651" y="281078"/>
                  <a:pt x="2066449" y="114326"/>
                </a:cubicBezTo>
                <a:lnTo>
                  <a:pt x="1933058" y="0"/>
                </a:lnTo>
                <a:lnTo>
                  <a:pt x="3321969" y="0"/>
                </a:lnTo>
                <a:lnTo>
                  <a:pt x="3326689" y="30950"/>
                </a:lnTo>
                <a:cubicBezTo>
                  <a:pt x="3326689" y="131001"/>
                  <a:pt x="3260577" y="264402"/>
                  <a:pt x="3161411" y="397803"/>
                </a:cubicBezTo>
                <a:cubicBezTo>
                  <a:pt x="3062245" y="531204"/>
                  <a:pt x="2930023" y="564555"/>
                  <a:pt x="2830856" y="564555"/>
                </a:cubicBezTo>
                <a:close/>
                <a:moveTo>
                  <a:pt x="7278031" y="923967"/>
                </a:moveTo>
                <a:cubicBezTo>
                  <a:pt x="7179242" y="923967"/>
                  <a:pt x="7080451" y="857297"/>
                  <a:pt x="6948731" y="757294"/>
                </a:cubicBezTo>
                <a:cubicBezTo>
                  <a:pt x="6817010" y="623954"/>
                  <a:pt x="6751151" y="490615"/>
                  <a:pt x="6751151" y="390612"/>
                </a:cubicBezTo>
                <a:cubicBezTo>
                  <a:pt x="6751151" y="290607"/>
                  <a:pt x="6784080" y="190603"/>
                  <a:pt x="6882870" y="57264"/>
                </a:cubicBezTo>
                <a:cubicBezTo>
                  <a:pt x="6899335" y="40597"/>
                  <a:pt x="6909627" y="30180"/>
                  <a:pt x="6919402" y="20284"/>
                </a:cubicBezTo>
                <a:lnTo>
                  <a:pt x="6939440" y="0"/>
                </a:lnTo>
                <a:lnTo>
                  <a:pt x="8166623" y="0"/>
                </a:lnTo>
                <a:lnTo>
                  <a:pt x="8166623" y="310035"/>
                </a:lnTo>
                <a:lnTo>
                  <a:pt x="8146049" y="326026"/>
                </a:lnTo>
                <a:cubicBezTo>
                  <a:pt x="8088936" y="369777"/>
                  <a:pt x="8101285" y="357277"/>
                  <a:pt x="8002494" y="457281"/>
                </a:cubicBezTo>
                <a:cubicBezTo>
                  <a:pt x="7771983" y="690624"/>
                  <a:pt x="7771983" y="657289"/>
                  <a:pt x="7640263" y="790628"/>
                </a:cubicBezTo>
                <a:cubicBezTo>
                  <a:pt x="7508543" y="890632"/>
                  <a:pt x="7409752" y="923967"/>
                  <a:pt x="7278031" y="923967"/>
                </a:cubicBezTo>
                <a:close/>
                <a:moveTo>
                  <a:pt x="1807497" y="2629588"/>
                </a:moveTo>
                <a:cubicBezTo>
                  <a:pt x="1471811" y="2632324"/>
                  <a:pt x="755234" y="2544757"/>
                  <a:pt x="648083" y="2544757"/>
                </a:cubicBezTo>
                <a:cubicBezTo>
                  <a:pt x="318385" y="2511595"/>
                  <a:pt x="120567" y="2445273"/>
                  <a:pt x="54627" y="2246303"/>
                </a:cubicBezTo>
                <a:cubicBezTo>
                  <a:pt x="-11313" y="2146819"/>
                  <a:pt x="-11313" y="2014172"/>
                  <a:pt x="21657" y="1881526"/>
                </a:cubicBezTo>
                <a:cubicBezTo>
                  <a:pt x="21657" y="1715718"/>
                  <a:pt x="87597" y="1583072"/>
                  <a:pt x="219477" y="1516748"/>
                </a:cubicBezTo>
                <a:cubicBezTo>
                  <a:pt x="293657" y="1491877"/>
                  <a:pt x="386384" y="1467006"/>
                  <a:pt x="497658" y="1470116"/>
                </a:cubicBezTo>
                <a:cubicBezTo>
                  <a:pt x="534749" y="1471151"/>
                  <a:pt x="573900" y="1475296"/>
                  <a:pt x="615114" y="1483587"/>
                </a:cubicBezTo>
                <a:cubicBezTo>
                  <a:pt x="615114" y="1483587"/>
                  <a:pt x="1208569" y="1549910"/>
                  <a:pt x="1274506" y="1549910"/>
                </a:cubicBezTo>
                <a:cubicBezTo>
                  <a:pt x="1373416" y="1549910"/>
                  <a:pt x="1538264" y="1583072"/>
                  <a:pt x="1571235" y="1583072"/>
                </a:cubicBezTo>
                <a:cubicBezTo>
                  <a:pt x="1802022" y="1616233"/>
                  <a:pt x="1802022" y="1616233"/>
                  <a:pt x="1802022" y="1616233"/>
                </a:cubicBezTo>
                <a:cubicBezTo>
                  <a:pt x="1999841" y="1682557"/>
                  <a:pt x="2098750" y="1782041"/>
                  <a:pt x="2164690" y="1881526"/>
                </a:cubicBezTo>
                <a:cubicBezTo>
                  <a:pt x="2197659" y="1981010"/>
                  <a:pt x="2197659" y="2113656"/>
                  <a:pt x="2164690" y="2279464"/>
                </a:cubicBezTo>
                <a:cubicBezTo>
                  <a:pt x="2131720" y="2445273"/>
                  <a:pt x="2065780" y="2577919"/>
                  <a:pt x="1966872" y="2611080"/>
                </a:cubicBezTo>
                <a:cubicBezTo>
                  <a:pt x="1942144" y="2623516"/>
                  <a:pt x="1884963" y="2628956"/>
                  <a:pt x="1807497" y="2629588"/>
                </a:cubicBezTo>
                <a:close/>
                <a:moveTo>
                  <a:pt x="8166623" y="2856916"/>
                </a:moveTo>
                <a:lnTo>
                  <a:pt x="8067145" y="2851664"/>
                </a:lnTo>
                <a:cubicBezTo>
                  <a:pt x="8018870" y="2844686"/>
                  <a:pt x="7973891" y="2833209"/>
                  <a:pt x="7932531" y="2816516"/>
                </a:cubicBezTo>
                <a:cubicBezTo>
                  <a:pt x="7700914" y="2582806"/>
                  <a:pt x="7634738" y="1948453"/>
                  <a:pt x="8097971" y="1814904"/>
                </a:cubicBezTo>
                <a:cubicBezTo>
                  <a:pt x="8122787" y="1810731"/>
                  <a:pt x="8145018" y="1806558"/>
                  <a:pt x="8165181" y="1802385"/>
                </a:cubicBezTo>
                <a:lnTo>
                  <a:pt x="8166623" y="1802055"/>
                </a:lnTo>
                <a:close/>
                <a:moveTo>
                  <a:pt x="8166623" y="5155168"/>
                </a:moveTo>
                <a:lnTo>
                  <a:pt x="8159191" y="5153872"/>
                </a:lnTo>
                <a:cubicBezTo>
                  <a:pt x="8144495" y="5151179"/>
                  <a:pt x="8125942" y="5147628"/>
                  <a:pt x="8100130" y="5142464"/>
                </a:cubicBezTo>
                <a:cubicBezTo>
                  <a:pt x="7967969" y="5109414"/>
                  <a:pt x="7901888" y="5043314"/>
                  <a:pt x="7835808" y="4944165"/>
                </a:cubicBezTo>
                <a:cubicBezTo>
                  <a:pt x="7802767" y="4845016"/>
                  <a:pt x="7769727" y="4745867"/>
                  <a:pt x="7769727" y="4646717"/>
                </a:cubicBezTo>
                <a:cubicBezTo>
                  <a:pt x="7769727" y="4547568"/>
                  <a:pt x="7769727" y="4481468"/>
                  <a:pt x="7802767" y="4382319"/>
                </a:cubicBezTo>
                <a:cubicBezTo>
                  <a:pt x="7835808" y="4283169"/>
                  <a:pt x="7901888" y="4184020"/>
                  <a:pt x="8001009" y="4150969"/>
                </a:cubicBezTo>
                <a:cubicBezTo>
                  <a:pt x="8038179" y="4138576"/>
                  <a:pt x="8084642" y="4130830"/>
                  <a:pt x="8138655" y="4125989"/>
                </a:cubicBezTo>
                <a:lnTo>
                  <a:pt x="8166623" y="4124835"/>
                </a:lnTo>
                <a:close/>
                <a:moveTo>
                  <a:pt x="545053" y="5362323"/>
                </a:moveTo>
                <a:cubicBezTo>
                  <a:pt x="421416" y="5365442"/>
                  <a:pt x="334870" y="5340491"/>
                  <a:pt x="285416" y="5315542"/>
                </a:cubicBezTo>
                <a:cubicBezTo>
                  <a:pt x="219476" y="5282274"/>
                  <a:pt x="153537" y="5249007"/>
                  <a:pt x="120566" y="5215739"/>
                </a:cubicBezTo>
                <a:cubicBezTo>
                  <a:pt x="87596" y="5149205"/>
                  <a:pt x="87596" y="5082671"/>
                  <a:pt x="54627" y="5016136"/>
                </a:cubicBezTo>
                <a:cubicBezTo>
                  <a:pt x="54627" y="4982869"/>
                  <a:pt x="21657" y="4949601"/>
                  <a:pt x="21657" y="4916334"/>
                </a:cubicBezTo>
                <a:cubicBezTo>
                  <a:pt x="-11313" y="4816532"/>
                  <a:pt x="-11313" y="4716731"/>
                  <a:pt x="54627" y="4650196"/>
                </a:cubicBezTo>
                <a:cubicBezTo>
                  <a:pt x="87596" y="4550394"/>
                  <a:pt x="153537" y="4483861"/>
                  <a:pt x="252445" y="4417326"/>
                </a:cubicBezTo>
                <a:cubicBezTo>
                  <a:pt x="351355" y="4350791"/>
                  <a:pt x="483234" y="4317524"/>
                  <a:pt x="615113" y="4317524"/>
                </a:cubicBezTo>
                <a:cubicBezTo>
                  <a:pt x="977781" y="4284257"/>
                  <a:pt x="977781" y="4284257"/>
                  <a:pt x="977781" y="4284257"/>
                </a:cubicBezTo>
                <a:cubicBezTo>
                  <a:pt x="1472326" y="4184456"/>
                  <a:pt x="1472326" y="4184456"/>
                  <a:pt x="1472326" y="4184456"/>
                </a:cubicBezTo>
                <a:cubicBezTo>
                  <a:pt x="1571234" y="4151187"/>
                  <a:pt x="1653659" y="4134554"/>
                  <a:pt x="1723721" y="4130395"/>
                </a:cubicBezTo>
                <a:cubicBezTo>
                  <a:pt x="1793780" y="4126237"/>
                  <a:pt x="1851478" y="4134554"/>
                  <a:pt x="1900932" y="4151187"/>
                </a:cubicBezTo>
                <a:cubicBezTo>
                  <a:pt x="2032811" y="4217722"/>
                  <a:pt x="2164690" y="4350791"/>
                  <a:pt x="2164690" y="4550394"/>
                </a:cubicBezTo>
                <a:cubicBezTo>
                  <a:pt x="2197660" y="4716731"/>
                  <a:pt x="2131721" y="4816532"/>
                  <a:pt x="2131721" y="4883067"/>
                </a:cubicBezTo>
                <a:cubicBezTo>
                  <a:pt x="2098750" y="4949601"/>
                  <a:pt x="2065781" y="4982869"/>
                  <a:pt x="1999841" y="5049403"/>
                </a:cubicBezTo>
                <a:cubicBezTo>
                  <a:pt x="1933902" y="5082671"/>
                  <a:pt x="1867962" y="5115938"/>
                  <a:pt x="1736083" y="5182472"/>
                </a:cubicBezTo>
                <a:cubicBezTo>
                  <a:pt x="1604204" y="5215739"/>
                  <a:pt x="681053" y="5348808"/>
                  <a:pt x="681053" y="5348808"/>
                </a:cubicBezTo>
                <a:cubicBezTo>
                  <a:pt x="631598" y="5357125"/>
                  <a:pt x="586265" y="5361283"/>
                  <a:pt x="545053" y="5362323"/>
                </a:cubicBezTo>
                <a:close/>
                <a:moveTo>
                  <a:pt x="3242209" y="6857999"/>
                </a:moveTo>
                <a:lnTo>
                  <a:pt x="1777378" y="6857999"/>
                </a:lnTo>
                <a:lnTo>
                  <a:pt x="1852720" y="6796452"/>
                </a:lnTo>
                <a:cubicBezTo>
                  <a:pt x="2099793" y="6596155"/>
                  <a:pt x="2396927" y="6361661"/>
                  <a:pt x="2396927" y="6361661"/>
                </a:cubicBezTo>
                <a:cubicBezTo>
                  <a:pt x="2529214" y="6261610"/>
                  <a:pt x="2661504" y="6194910"/>
                  <a:pt x="2727648" y="6194910"/>
                </a:cubicBezTo>
                <a:cubicBezTo>
                  <a:pt x="2826864" y="6194910"/>
                  <a:pt x="2893009" y="6194910"/>
                  <a:pt x="2926081" y="6228260"/>
                </a:cubicBezTo>
                <a:cubicBezTo>
                  <a:pt x="2992225" y="6261610"/>
                  <a:pt x="3025298" y="6294960"/>
                  <a:pt x="3091442" y="6328311"/>
                </a:cubicBezTo>
                <a:cubicBezTo>
                  <a:pt x="3124515" y="6395011"/>
                  <a:pt x="3157586" y="6428362"/>
                  <a:pt x="3157586" y="6428362"/>
                </a:cubicBezTo>
                <a:cubicBezTo>
                  <a:pt x="3223731" y="6495062"/>
                  <a:pt x="3256803" y="6595113"/>
                  <a:pt x="3289876" y="6661814"/>
                </a:cubicBezTo>
                <a:cubicBezTo>
                  <a:pt x="3289876" y="6711839"/>
                  <a:pt x="3281607" y="6761864"/>
                  <a:pt x="3265071" y="6811889"/>
                </a:cubicBezTo>
                <a:close/>
                <a:moveTo>
                  <a:pt x="8166524" y="6857999"/>
                </a:moveTo>
                <a:lnTo>
                  <a:pt x="6706615" y="6857999"/>
                </a:lnTo>
                <a:lnTo>
                  <a:pt x="6698252" y="6835468"/>
                </a:lnTo>
                <a:cubicBezTo>
                  <a:pt x="6690019" y="6802201"/>
                  <a:pt x="6685903" y="6768934"/>
                  <a:pt x="6685903" y="6735667"/>
                </a:cubicBezTo>
                <a:cubicBezTo>
                  <a:pt x="6652974" y="6602597"/>
                  <a:pt x="6718833" y="6469527"/>
                  <a:pt x="6850554" y="6336459"/>
                </a:cubicBezTo>
                <a:cubicBezTo>
                  <a:pt x="6949344" y="6236657"/>
                  <a:pt x="7048135" y="6170122"/>
                  <a:pt x="7146925" y="6170122"/>
                </a:cubicBezTo>
                <a:cubicBezTo>
                  <a:pt x="7245715" y="6170122"/>
                  <a:pt x="7377435" y="6236657"/>
                  <a:pt x="7509156" y="6303191"/>
                </a:cubicBezTo>
                <a:cubicBezTo>
                  <a:pt x="7542086" y="6336459"/>
                  <a:pt x="8036037" y="6735667"/>
                  <a:pt x="8036037" y="673566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0E8BF12-2C75-471E-A7D6-CA406F61F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pt-BR" dirty="0"/>
              <a:t>Por hoje é só!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04901-8998-4C33-80B9-2FD6DCCE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19385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Na próxima aula: </a:t>
            </a:r>
          </a:p>
          <a:p>
            <a:r>
              <a:rPr lang="pt-BR" b="1" dirty="0">
                <a:solidFill>
                  <a:schemeClr val="tx1"/>
                </a:solidFill>
              </a:rPr>
              <a:t>a linguagem R</a:t>
            </a:r>
          </a:p>
        </p:txBody>
      </p:sp>
    </p:spTree>
    <p:extLst>
      <p:ext uri="{BB962C8B-B14F-4D97-AF65-F5344CB8AC3E}">
        <p14:creationId xmlns:p14="http://schemas.microsoft.com/office/powerpoint/2010/main" val="421898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EEEBAB-F6A6-4C33-9E7D-66309DFE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Indicação de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61965-AFC7-4A1B-9BF7-017A1BC6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pt-BR" dirty="0"/>
              <a:t>Este curso está, em grande parte, baseado no livro do Prof. Keith Johnson – </a:t>
            </a:r>
            <a:r>
              <a:rPr lang="pt-BR" dirty="0" err="1"/>
              <a:t>Quantitative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in </a:t>
            </a:r>
            <a:r>
              <a:rPr lang="pt-BR" dirty="0" err="1"/>
              <a:t>Linguistics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Recomendo fortemente a leitura...</a:t>
            </a:r>
          </a:p>
        </p:txBody>
      </p:sp>
      <p:pic>
        <p:nvPicPr>
          <p:cNvPr id="1026" name="Picture 2" descr="Amazon.com: Quantitative Methods In Linguistics (9781405144254 ...">
            <a:extLst>
              <a:ext uri="{FF2B5EF4-FFF2-40B4-BE49-F238E27FC236}">
                <a16:creationId xmlns:a16="http://schemas.microsoft.com/office/drawing/2014/main" id="{BEBFF295-3F88-46A7-9969-75F2708BD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r="2" b="2648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96FC2-7657-42CE-AE9F-4B5B0066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pt-BR" dirty="0"/>
              <a:t>Por que usar Estatística em trabalhos de gramática?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BDD76-A8DA-42D6-958B-3078A461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r>
              <a:rPr lang="pt-BR" b="1" dirty="0"/>
              <a:t>Redução de dados: </a:t>
            </a:r>
            <a:r>
              <a:rPr lang="pt-BR" dirty="0"/>
              <a:t>sumarização, capturar correlações, métricas descritivas (média, desvio padrão, etc.)</a:t>
            </a:r>
          </a:p>
          <a:p>
            <a:r>
              <a:rPr lang="pt-BR" b="1" dirty="0"/>
              <a:t>Inferência: </a:t>
            </a:r>
            <a:r>
              <a:rPr lang="pt-BR" dirty="0"/>
              <a:t>generalizar comportamentos a partir de uma amostra.</a:t>
            </a:r>
          </a:p>
          <a:p>
            <a:r>
              <a:rPr lang="pt-BR" b="1" dirty="0"/>
              <a:t>Descoberta de relacionamentos: </a:t>
            </a:r>
            <a:r>
              <a:rPr lang="pt-BR" dirty="0"/>
              <a:t>descobrir padrões descritivos ou causais nos dados</a:t>
            </a:r>
          </a:p>
          <a:p>
            <a:r>
              <a:rPr lang="pt-BR" b="1" dirty="0"/>
              <a:t>Explorar processos com base em probabilidade: </a:t>
            </a:r>
            <a:r>
              <a:rPr lang="pt-BR" dirty="0"/>
              <a:t>teoria da informação, análise sintática probabilística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333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0F84E-E83E-4216-999A-91F61725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pt-BR" dirty="0"/>
              <a:t>Para as finalidades do grupo Diversas (LATIP) e </a:t>
            </a:r>
            <a:r>
              <a:rPr lang="pt-BR" dirty="0" err="1"/>
              <a:t>Phina</a:t>
            </a:r>
            <a:endParaRPr lang="pt-BR" dirty="0"/>
          </a:p>
        </p:txBody>
      </p:sp>
      <p:sp useBgFill="1">
        <p:nvSpPr>
          <p:cNvPr id="17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6329FFA4-8EB3-4CA4-B9F7-24B503467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0181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7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313786-1E1A-487E-96CF-800E8618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Estatística Descritiva vs. Inferencial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05ED51E-BFA1-4618-86D3-2E598A29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pt-BR" dirty="0"/>
              <a:t>Existem duas áreas importantes da estatística com que vamos lidar nesse curso:</a:t>
            </a:r>
          </a:p>
          <a:p>
            <a:pPr lvl="1"/>
            <a:r>
              <a:rPr lang="pt-BR" b="1" dirty="0"/>
              <a:t>Estatística Descritiva: </a:t>
            </a:r>
            <a:r>
              <a:rPr lang="pt-BR" dirty="0"/>
              <a:t>organizar e descrever as observações</a:t>
            </a:r>
          </a:p>
          <a:p>
            <a:pPr lvl="1"/>
            <a:r>
              <a:rPr lang="pt-BR" b="1" dirty="0"/>
              <a:t>Estatística Inferencial: </a:t>
            </a:r>
            <a:r>
              <a:rPr lang="pt-BR" dirty="0"/>
              <a:t>inferir propriedades da população a partir de uma amostra</a:t>
            </a:r>
          </a:p>
        </p:txBody>
      </p:sp>
    </p:spTree>
    <p:extLst>
      <p:ext uri="{BB962C8B-B14F-4D97-AF65-F5344CB8AC3E}">
        <p14:creationId xmlns:p14="http://schemas.microsoft.com/office/powerpoint/2010/main" val="27541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E44D57AC-26BB-42CA-91FE-6B3F82DD0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21AEA34-2639-4071-9F40-A79190D9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pt-BR" spc="-100" dirty="0"/>
              <a:t>Conceitos Básicos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47121-6A68-45A5-9B63-D2C97994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830398"/>
            <a:ext cx="5015638" cy="1219439"/>
          </a:xfrm>
        </p:spPr>
        <p:txBody>
          <a:bodyPr vert="horz" lIns="0" tIns="0" rIns="0" bIns="0" rtlCol="0"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Observações e Variáveis</a:t>
            </a:r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2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3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645104-91A6-430E-A058-ECA00A6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6D3A2-FAA5-496A-8313-2D98D70B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 dirty="0"/>
              <a:t>Quando estamos diante de um dado linguístico, temos uma </a:t>
            </a:r>
            <a:r>
              <a:rPr lang="pt-BR" sz="1600" b="1" dirty="0"/>
              <a:t>observação</a:t>
            </a:r>
            <a:r>
              <a:rPr lang="pt-BR" sz="1600" dirty="0"/>
              <a:t>. Por exemplo o sujeito da frase abaixo: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t-BR" sz="1600" b="1" i="1" dirty="0"/>
              <a:t>Os entregadores </a:t>
            </a:r>
            <a:r>
              <a:rPr lang="pt-BR" sz="1600" i="1" dirty="0"/>
              <a:t>ameaçaram parar no dia 26.</a:t>
            </a:r>
            <a:endParaRPr lang="pt-BR" sz="1600" b="1" i="1" dirty="0"/>
          </a:p>
          <a:p>
            <a:pPr>
              <a:lnSpc>
                <a:spcPct val="110000"/>
              </a:lnSpc>
            </a:pPr>
            <a:r>
              <a:rPr lang="pt-BR" sz="1600" dirty="0"/>
              <a:t>Podemos extrair dessa observação uma série de propriedades como: 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Função sintática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Gênero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Número</a:t>
            </a:r>
          </a:p>
          <a:p>
            <a:pPr lvl="1">
              <a:lnSpc>
                <a:spcPct val="110000"/>
              </a:lnSpc>
            </a:pPr>
            <a:r>
              <a:rPr lang="pt-BR" sz="1600" dirty="0" err="1"/>
              <a:t>Definitude</a:t>
            </a:r>
            <a:endParaRPr lang="pt-BR" sz="1600" dirty="0"/>
          </a:p>
          <a:p>
            <a:pPr lvl="1">
              <a:lnSpc>
                <a:spcPct val="110000"/>
              </a:lnSpc>
            </a:pPr>
            <a:r>
              <a:rPr lang="pt-BR" sz="1600" dirty="0"/>
              <a:t>Quantidade de sílabas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1A6AC1EB-B829-4364-8499-E0E869EA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A37A2-C7FA-4D89-AF85-40781732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E02C8-5EAA-4FC9-A0C5-86A33ED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3095626" cy="1476000"/>
          </a:xfrm>
        </p:spPr>
        <p:txBody>
          <a:bodyPr>
            <a:normAutofit/>
          </a:bodyPr>
          <a:lstStyle/>
          <a:p>
            <a:r>
              <a:rPr lang="pt-BR" dirty="0"/>
              <a:t>Propriedades </a:t>
            </a:r>
            <a:r>
              <a:rPr lang="pt-BR" dirty="0">
                <a:sym typeface="Wingdings" panose="05000000000000000000" pitchFamily="2" charset="2"/>
              </a:rPr>
              <a:t> Variáveis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AD8FD-0586-46E4-A4C9-5A0F746C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0" r="2" b="2"/>
          <a:stretch/>
        </p:blipFill>
        <p:spPr>
          <a:xfrm>
            <a:off x="648000" y="2636621"/>
            <a:ext cx="3250128" cy="3292737"/>
          </a:xfrm>
          <a:custGeom>
            <a:avLst/>
            <a:gdLst/>
            <a:ahLst/>
            <a:cxnLst/>
            <a:rect l="l" t="t" r="r" b="b"/>
            <a:pathLst>
              <a:path w="3250128" h="3292737">
                <a:moveTo>
                  <a:pt x="1512795" y="8"/>
                </a:moveTo>
                <a:cubicBezTo>
                  <a:pt x="1537825" y="105"/>
                  <a:pt x="1559931" y="1205"/>
                  <a:pt x="1578253" y="3179"/>
                </a:cubicBezTo>
                <a:lnTo>
                  <a:pt x="2018318" y="50876"/>
                </a:lnTo>
                <a:cubicBezTo>
                  <a:pt x="2266951" y="79824"/>
                  <a:pt x="2496734" y="194298"/>
                  <a:pt x="2630313" y="308772"/>
                </a:cubicBezTo>
                <a:cubicBezTo>
                  <a:pt x="2802569" y="395285"/>
                  <a:pt x="2936474" y="586404"/>
                  <a:pt x="3080128" y="834760"/>
                </a:cubicBezTo>
                <a:cubicBezTo>
                  <a:pt x="3214033" y="1083445"/>
                  <a:pt x="3319011" y="1647591"/>
                  <a:pt x="3194532" y="2154500"/>
                </a:cubicBezTo>
                <a:cubicBezTo>
                  <a:pt x="3166256" y="2250224"/>
                  <a:pt x="2926723" y="2622922"/>
                  <a:pt x="2793144" y="2785423"/>
                </a:cubicBezTo>
                <a:cubicBezTo>
                  <a:pt x="2649814" y="2947923"/>
                  <a:pt x="2458058" y="3091345"/>
                  <a:pt x="2152223" y="3235095"/>
                </a:cubicBezTo>
                <a:cubicBezTo>
                  <a:pt x="1654956" y="3378517"/>
                  <a:pt x="1195715" y="3225227"/>
                  <a:pt x="832028" y="3091345"/>
                </a:cubicBezTo>
                <a:cubicBezTo>
                  <a:pt x="468666" y="2919305"/>
                  <a:pt x="286985" y="2718646"/>
                  <a:pt x="182006" y="2412725"/>
                </a:cubicBezTo>
                <a:cubicBezTo>
                  <a:pt x="124479" y="2221606"/>
                  <a:pt x="0" y="1934434"/>
                  <a:pt x="0" y="1791341"/>
                </a:cubicBezTo>
                <a:cubicBezTo>
                  <a:pt x="0" y="1408775"/>
                  <a:pt x="76703" y="1092984"/>
                  <a:pt x="353937" y="682128"/>
                </a:cubicBezTo>
                <a:cubicBezTo>
                  <a:pt x="440065" y="538706"/>
                  <a:pt x="660422" y="352522"/>
                  <a:pt x="851854" y="189692"/>
                </a:cubicBezTo>
                <a:cubicBezTo>
                  <a:pt x="1019072" y="47792"/>
                  <a:pt x="1337583" y="-671"/>
                  <a:pt x="1512795" y="8"/>
                </a:cubicBezTo>
                <a:close/>
              </a:path>
            </a:pathLst>
          </a:cu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94F8BD3D-5999-4E74-B2AA-8444A6C2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576000"/>
            <a:ext cx="6900137" cy="5197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300" dirty="0"/>
              <a:t>As propriedades mencionadas são chamadas de </a:t>
            </a:r>
            <a:r>
              <a:rPr lang="pt-BR" sz="2300" b="1" dirty="0"/>
              <a:t>variáveis</a:t>
            </a:r>
            <a:r>
              <a:rPr lang="pt-BR" sz="2300" dirty="0"/>
              <a:t>. </a:t>
            </a:r>
          </a:p>
          <a:p>
            <a:pPr>
              <a:lnSpc>
                <a:spcPct val="110000"/>
              </a:lnSpc>
            </a:pPr>
            <a:r>
              <a:rPr lang="pt-BR" sz="2300" dirty="0"/>
              <a:t>O maior trabalho do linguista é determinar quais variáveis devem ser coletadas e quais são relevantes para o tipo de trabalho que se deseja desenvolver.</a:t>
            </a:r>
          </a:p>
          <a:p>
            <a:pPr>
              <a:lnSpc>
                <a:spcPct val="110000"/>
              </a:lnSpc>
            </a:pPr>
            <a:r>
              <a:rPr lang="pt-BR" sz="2300" dirty="0"/>
              <a:t>Há diferentes tipos de variáveis: </a:t>
            </a:r>
          </a:p>
          <a:p>
            <a:pPr lvl="1">
              <a:lnSpc>
                <a:spcPct val="110000"/>
              </a:lnSpc>
            </a:pPr>
            <a:r>
              <a:rPr lang="pt-BR" sz="2300" b="1" dirty="0"/>
              <a:t>Categóricas:</a:t>
            </a:r>
            <a:r>
              <a:rPr lang="pt-BR" sz="2300" dirty="0"/>
              <a:t> masculino/feminino/neutro, singular/plural, verdadeiro/falso</a:t>
            </a:r>
          </a:p>
          <a:p>
            <a:pPr lvl="1">
              <a:lnSpc>
                <a:spcPct val="110000"/>
              </a:lnSpc>
            </a:pPr>
            <a:r>
              <a:rPr lang="pt-BR" sz="2300" b="1" dirty="0"/>
              <a:t>Numéricas:</a:t>
            </a:r>
            <a:r>
              <a:rPr lang="pt-BR" sz="2300" dirty="0"/>
              <a:t> quantidade de sílabas, número de falantes</a:t>
            </a:r>
          </a:p>
        </p:txBody>
      </p:sp>
    </p:spTree>
    <p:extLst>
      <p:ext uri="{BB962C8B-B14F-4D97-AF65-F5344CB8AC3E}">
        <p14:creationId xmlns:p14="http://schemas.microsoft.com/office/powerpoint/2010/main" val="6711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2E6DE0-9EDF-4834-AC43-C2C2C7A4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8663"/>
            <a:ext cx="5015638" cy="27957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pt-BR" spc="-100" dirty="0"/>
              <a:t>Gestão de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4B34D5-F73B-4450-B759-F9F02E9F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0" y="3830399"/>
            <a:ext cx="5015638" cy="2298938"/>
          </a:xfrm>
        </p:spPr>
        <p:txBody>
          <a:bodyPr vert="horz" lIns="0" tIns="0" rIns="0" bIns="0" rtlCol="0">
            <a:normAutofit/>
          </a:bodyPr>
          <a:lstStyle/>
          <a:p>
            <a:pPr algn="ctr"/>
            <a:r>
              <a:rPr lang="pt-BR" dirty="0">
                <a:solidFill>
                  <a:schemeClr val="tx1">
                    <a:alpha val="58000"/>
                  </a:schemeClr>
                </a:solidFill>
              </a:rPr>
              <a:t>Como armazenar e organizar os dados coletados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C104F-F884-436C-BE56-2E948786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3" r="29829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3E8E2"/>
      </a:lt2>
      <a:accent1>
        <a:srgbClr val="CB29E7"/>
      </a:accent1>
      <a:accent2>
        <a:srgbClr val="7427D8"/>
      </a:accent2>
      <a:accent3>
        <a:srgbClr val="3F3CE9"/>
      </a:accent3>
      <a:accent4>
        <a:srgbClr val="1763D5"/>
      </a:accent4>
      <a:accent5>
        <a:srgbClr val="25B1D1"/>
      </a:accent5>
      <a:accent6>
        <a:srgbClr val="14B993"/>
      </a:accent6>
      <a:hlink>
        <a:srgbClr val="3C8AB4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Sagona Book</vt:lpstr>
      <vt:lpstr>The Hand Extrablack</vt:lpstr>
      <vt:lpstr>BlobVTI</vt:lpstr>
      <vt:lpstr>Introdução</vt:lpstr>
      <vt:lpstr>Indicação de Leitura</vt:lpstr>
      <vt:lpstr>Por que usar Estatística em trabalhos de gramática?</vt:lpstr>
      <vt:lpstr>Para as finalidades do grupo Diversas (LATIP) e Phina</vt:lpstr>
      <vt:lpstr>Estatística Descritiva vs. Inferencial</vt:lpstr>
      <vt:lpstr>Conceitos Básicos</vt:lpstr>
      <vt:lpstr>Observações</vt:lpstr>
      <vt:lpstr>Propriedades  Variáveis</vt:lpstr>
      <vt:lpstr>Gestão de Dados</vt:lpstr>
      <vt:lpstr>Armazenamos os dados em Tabelas</vt:lpstr>
      <vt:lpstr>Organizando suas observações em uma planilha</vt:lpstr>
      <vt:lpstr>Coleta de dados no WALS </vt:lpstr>
      <vt:lpstr>Tarefa</vt:lpstr>
      <vt:lpstr>Por hoje é só!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para Linguistas (Gramática)</dc:title>
  <dc:creator>Joao Paulo Lazzarini Cyrino</dc:creator>
  <cp:lastModifiedBy>Joao Paulo Lazzarini Cyrino</cp:lastModifiedBy>
  <cp:revision>1</cp:revision>
  <dcterms:created xsi:type="dcterms:W3CDTF">2020-08-13T02:38:38Z</dcterms:created>
  <dcterms:modified xsi:type="dcterms:W3CDTF">2020-08-18T00:54:48Z</dcterms:modified>
</cp:coreProperties>
</file>