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6C739B-3493-45BF-A328-D466FAF0FEDA}" v="190" dt="2020-08-18T00:59:03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o Paulo Lazzarini Cyrino" userId="5ada02baf00f58e5" providerId="LiveId" clId="{CD6C739B-3493-45BF-A328-D466FAF0FEDA}"/>
    <pc:docChg chg="undo custSel mod addSld delSld modSld">
      <pc:chgData name="Joao Paulo Lazzarini Cyrino" userId="5ada02baf00f58e5" providerId="LiveId" clId="{CD6C739B-3493-45BF-A328-D466FAF0FEDA}" dt="2020-08-18T00:59:21.249" v="871" actId="2696"/>
      <pc:docMkLst>
        <pc:docMk/>
      </pc:docMkLst>
      <pc:sldChg chg="modSp modAnim">
        <pc:chgData name="Joao Paulo Lazzarini Cyrino" userId="5ada02baf00f58e5" providerId="LiveId" clId="{CD6C739B-3493-45BF-A328-D466FAF0FEDA}" dt="2020-08-18T00:58:51.302" v="845" actId="20577"/>
        <pc:sldMkLst>
          <pc:docMk/>
          <pc:sldMk cId="839696710" sldId="258"/>
        </pc:sldMkLst>
        <pc:graphicFrameChg chg="mod">
          <ac:chgData name="Joao Paulo Lazzarini Cyrino" userId="5ada02baf00f58e5" providerId="LiveId" clId="{CD6C739B-3493-45BF-A328-D466FAF0FEDA}" dt="2020-08-18T00:58:51.302" v="845" actId="20577"/>
          <ac:graphicFrameMkLst>
            <pc:docMk/>
            <pc:sldMk cId="839696710" sldId="258"/>
            <ac:graphicFrameMk id="19" creationId="{168C2A2B-D8F0-4583-AB46-98ECDD70DC19}"/>
          </ac:graphicFrameMkLst>
        </pc:graphicFrameChg>
      </pc:sldChg>
      <pc:sldChg chg="modSp mod">
        <pc:chgData name="Joao Paulo Lazzarini Cyrino" userId="5ada02baf00f58e5" providerId="LiveId" clId="{CD6C739B-3493-45BF-A328-D466FAF0FEDA}" dt="2020-08-18T00:59:16.906" v="870" actId="20577"/>
        <pc:sldMkLst>
          <pc:docMk/>
          <pc:sldMk cId="657249968" sldId="266"/>
        </pc:sldMkLst>
        <pc:spChg chg="mod">
          <ac:chgData name="Joao Paulo Lazzarini Cyrino" userId="5ada02baf00f58e5" providerId="LiveId" clId="{CD6C739B-3493-45BF-A328-D466FAF0FEDA}" dt="2020-08-18T00:59:16.906" v="870" actId="20577"/>
          <ac:spMkLst>
            <pc:docMk/>
            <pc:sldMk cId="657249968" sldId="266"/>
            <ac:spMk id="2" creationId="{04935188-E8BD-4A57-9C40-0EE64FB7C5B8}"/>
          </ac:spMkLst>
        </pc:spChg>
      </pc:sldChg>
      <pc:sldChg chg="addSp delSp modSp del mod setBg modClrScheme modAnim chgLayout">
        <pc:chgData name="Joao Paulo Lazzarini Cyrino" userId="5ada02baf00f58e5" providerId="LiveId" clId="{CD6C739B-3493-45BF-A328-D466FAF0FEDA}" dt="2020-08-18T00:56:44.572" v="769" actId="47"/>
        <pc:sldMkLst>
          <pc:docMk/>
          <pc:sldMk cId="2098558087" sldId="267"/>
        </pc:sldMkLst>
        <pc:spChg chg="add mod">
          <ac:chgData name="Joao Paulo Lazzarini Cyrino" userId="5ada02baf00f58e5" providerId="LiveId" clId="{CD6C739B-3493-45BF-A328-D466FAF0FEDA}" dt="2020-08-14T16:29:42.188" v="651" actId="26606"/>
          <ac:spMkLst>
            <pc:docMk/>
            <pc:sldMk cId="2098558087" sldId="267"/>
            <ac:spMk id="2" creationId="{394CAEFD-4325-444B-A8AE-6D36237BCA5A}"/>
          </ac:spMkLst>
        </pc:spChg>
        <pc:spChg chg="add mod">
          <ac:chgData name="Joao Paulo Lazzarini Cyrino" userId="5ada02baf00f58e5" providerId="LiveId" clId="{CD6C739B-3493-45BF-A328-D466FAF0FEDA}" dt="2020-08-14T16:33:53.073" v="751" actId="20577"/>
          <ac:spMkLst>
            <pc:docMk/>
            <pc:sldMk cId="2098558087" sldId="267"/>
            <ac:spMk id="3" creationId="{06143F0F-F79B-4FE9-B740-C3E512BE1082}"/>
          </ac:spMkLst>
        </pc:spChg>
        <pc:spChg chg="add del">
          <ac:chgData name="Joao Paulo Lazzarini Cyrino" userId="5ada02baf00f58e5" providerId="LiveId" clId="{CD6C739B-3493-45BF-A328-D466FAF0FEDA}" dt="2020-08-14T16:29:42.175" v="650" actId="26606"/>
          <ac:spMkLst>
            <pc:docMk/>
            <pc:sldMk cId="2098558087" sldId="267"/>
            <ac:spMk id="8" creationId="{18873D23-2DCF-4B31-A009-95721C06E8E1}"/>
          </ac:spMkLst>
        </pc:spChg>
        <pc:spChg chg="add del">
          <ac:chgData name="Joao Paulo Lazzarini Cyrino" userId="5ada02baf00f58e5" providerId="LiveId" clId="{CD6C739B-3493-45BF-A328-D466FAF0FEDA}" dt="2020-08-14T16:29:42.175" v="650" actId="26606"/>
          <ac:spMkLst>
            <pc:docMk/>
            <pc:sldMk cId="2098558087" sldId="267"/>
            <ac:spMk id="10" creationId="{C13EF075-D4EF-4929-ADBC-91B27DA19955}"/>
          </ac:spMkLst>
        </pc:spChg>
        <pc:spChg chg="add">
          <ac:chgData name="Joao Paulo Lazzarini Cyrino" userId="5ada02baf00f58e5" providerId="LiveId" clId="{CD6C739B-3493-45BF-A328-D466FAF0FEDA}" dt="2020-08-14T16:29:42.188" v="651" actId="26606"/>
          <ac:spMkLst>
            <pc:docMk/>
            <pc:sldMk cId="2098558087" sldId="267"/>
            <ac:spMk id="18" creationId="{2BD55E05-51A2-4173-A7FA-869DE4F71AC3}"/>
          </ac:spMkLst>
        </pc:spChg>
        <pc:grpChg chg="add del">
          <ac:chgData name="Joao Paulo Lazzarini Cyrino" userId="5ada02baf00f58e5" providerId="LiveId" clId="{CD6C739B-3493-45BF-A328-D466FAF0FEDA}" dt="2020-08-14T16:29:42.175" v="650" actId="26606"/>
          <ac:grpSpMkLst>
            <pc:docMk/>
            <pc:sldMk cId="2098558087" sldId="267"/>
            <ac:grpSpMk id="12" creationId="{DAA26DFA-AAB2-4973-9C17-16D587C7B198}"/>
          </ac:grpSpMkLst>
        </pc:grpChg>
      </pc:sldChg>
      <pc:sldChg chg="addSp delSp modSp new del mod modClrScheme delAnim modAnim chgLayout">
        <pc:chgData name="Joao Paulo Lazzarini Cyrino" userId="5ada02baf00f58e5" providerId="LiveId" clId="{CD6C739B-3493-45BF-A328-D466FAF0FEDA}" dt="2020-08-18T00:59:21.249" v="871" actId="2696"/>
        <pc:sldMkLst>
          <pc:docMk/>
          <pc:sldMk cId="1135537144" sldId="268"/>
        </pc:sldMkLst>
        <pc:spChg chg="del">
          <ac:chgData name="Joao Paulo Lazzarini Cyrino" userId="5ada02baf00f58e5" providerId="LiveId" clId="{CD6C739B-3493-45BF-A328-D466FAF0FEDA}" dt="2020-08-14T16:43:05.953" v="763" actId="700"/>
          <ac:spMkLst>
            <pc:docMk/>
            <pc:sldMk cId="1135537144" sldId="268"/>
            <ac:spMk id="2" creationId="{D7522116-C6C3-4664-AD0D-3C4956C656FE}"/>
          </ac:spMkLst>
        </pc:spChg>
        <pc:spChg chg="del">
          <ac:chgData name="Joao Paulo Lazzarini Cyrino" userId="5ada02baf00f58e5" providerId="LiveId" clId="{CD6C739B-3493-45BF-A328-D466FAF0FEDA}" dt="2020-08-14T16:43:05.953" v="763" actId="700"/>
          <ac:spMkLst>
            <pc:docMk/>
            <pc:sldMk cId="1135537144" sldId="268"/>
            <ac:spMk id="3" creationId="{FDC72229-E0E3-460F-BB62-EC3767986229}"/>
          </ac:spMkLst>
        </pc:spChg>
        <pc:picChg chg="add del mod">
          <ac:chgData name="Joao Paulo Lazzarini Cyrino" userId="5ada02baf00f58e5" providerId="LiveId" clId="{CD6C739B-3493-45BF-A328-D466FAF0FEDA}" dt="2020-08-18T00:56:34.895" v="768" actId="478"/>
          <ac:picMkLst>
            <pc:docMk/>
            <pc:sldMk cId="1135537144" sldId="268"/>
            <ac:picMk id="4" creationId="{288F65D5-BF1C-4809-B137-586F492E8A2D}"/>
          </ac:picMkLst>
        </pc:picChg>
      </pc:sldChg>
      <pc:sldChg chg="addSp modSp add del mod setBg modAnim">
        <pc:chgData name="Joao Paulo Lazzarini Cyrino" userId="5ada02baf00f58e5" providerId="LiveId" clId="{CD6C739B-3493-45BF-A328-D466FAF0FEDA}" dt="2020-08-18T00:56:45.572" v="770" actId="47"/>
        <pc:sldMkLst>
          <pc:docMk/>
          <pc:sldMk cId="2871135298" sldId="269"/>
        </pc:sldMkLst>
        <pc:spChg chg="mod">
          <ac:chgData name="Joao Paulo Lazzarini Cyrino" userId="5ada02baf00f58e5" providerId="LiveId" clId="{CD6C739B-3493-45BF-A328-D466FAF0FEDA}" dt="2020-08-14T16:30:20.095" v="659" actId="26606"/>
          <ac:spMkLst>
            <pc:docMk/>
            <pc:sldMk cId="2871135298" sldId="269"/>
            <ac:spMk id="2" creationId="{394CAEFD-4325-444B-A8AE-6D36237BCA5A}"/>
          </ac:spMkLst>
        </pc:spChg>
        <pc:spChg chg="mod">
          <ac:chgData name="Joao Paulo Lazzarini Cyrino" userId="5ada02baf00f58e5" providerId="LiveId" clId="{CD6C739B-3493-45BF-A328-D466FAF0FEDA}" dt="2020-08-14T16:30:51.500" v="677" actId="20577"/>
          <ac:spMkLst>
            <pc:docMk/>
            <pc:sldMk cId="2871135298" sldId="269"/>
            <ac:spMk id="3" creationId="{06143F0F-F79B-4FE9-B740-C3E512BE1082}"/>
          </ac:spMkLst>
        </pc:spChg>
        <pc:spChg chg="add">
          <ac:chgData name="Joao Paulo Lazzarini Cyrino" userId="5ada02baf00f58e5" providerId="LiveId" clId="{CD6C739B-3493-45BF-A328-D466FAF0FEDA}" dt="2020-08-14T16:30:20.095" v="659" actId="26606"/>
          <ac:spMkLst>
            <pc:docMk/>
            <pc:sldMk cId="2871135298" sldId="269"/>
            <ac:spMk id="8" creationId="{2BD55E05-51A2-4173-A7FA-869DE4F71AC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72AE35-1380-41DF-BD33-D942CC56E9A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438892-7AD5-4DA3-B453-111C15F382AC}">
      <dgm:prSet/>
      <dgm:spPr/>
      <dgm:t>
        <a:bodyPr/>
        <a:lstStyle/>
        <a:p>
          <a:r>
            <a:rPr lang="pt-BR" dirty="0"/>
            <a:t>Como instalar a linguagem R e a plataforma </a:t>
          </a:r>
          <a:r>
            <a:rPr lang="pt-BR" dirty="0" err="1"/>
            <a:t>RStudio</a:t>
          </a:r>
          <a:endParaRPr lang="en-US" dirty="0"/>
        </a:p>
      </dgm:t>
    </dgm:pt>
    <dgm:pt modelId="{7AC14D4B-1D47-46F3-8249-A45BC11D218E}" type="parTrans" cxnId="{C73A2129-BB70-4F93-9879-3615BAB68D0B}">
      <dgm:prSet/>
      <dgm:spPr/>
      <dgm:t>
        <a:bodyPr/>
        <a:lstStyle/>
        <a:p>
          <a:endParaRPr lang="en-US"/>
        </a:p>
      </dgm:t>
    </dgm:pt>
    <dgm:pt modelId="{47017CAF-791F-41FA-855E-B9445D070EC4}" type="sibTrans" cxnId="{C73A2129-BB70-4F93-9879-3615BAB68D0B}">
      <dgm:prSet/>
      <dgm:spPr/>
      <dgm:t>
        <a:bodyPr/>
        <a:lstStyle/>
        <a:p>
          <a:endParaRPr lang="en-US"/>
        </a:p>
      </dgm:t>
    </dgm:pt>
    <dgm:pt modelId="{D589571E-A89F-427B-8F91-9F5C19B676FD}">
      <dgm:prSet/>
      <dgm:spPr/>
      <dgm:t>
        <a:bodyPr/>
        <a:lstStyle/>
        <a:p>
          <a:r>
            <a:rPr lang="pt-BR"/>
            <a:t>Carregar planilhas do Excel no RStudio</a:t>
          </a:r>
          <a:endParaRPr lang="en-US"/>
        </a:p>
      </dgm:t>
    </dgm:pt>
    <dgm:pt modelId="{F8ED5125-8BC0-46FE-818A-08B1859EEAF7}" type="parTrans" cxnId="{27516979-1374-4673-9559-D50F8D6D1AFE}">
      <dgm:prSet/>
      <dgm:spPr/>
      <dgm:t>
        <a:bodyPr/>
        <a:lstStyle/>
        <a:p>
          <a:endParaRPr lang="en-US"/>
        </a:p>
      </dgm:t>
    </dgm:pt>
    <dgm:pt modelId="{C2AFEB60-B366-4814-9274-E7A25BE2E12C}" type="sibTrans" cxnId="{27516979-1374-4673-9559-D50F8D6D1AFE}">
      <dgm:prSet/>
      <dgm:spPr/>
      <dgm:t>
        <a:bodyPr/>
        <a:lstStyle/>
        <a:p>
          <a:endParaRPr lang="en-US"/>
        </a:p>
      </dgm:t>
    </dgm:pt>
    <dgm:pt modelId="{FBDDC5E6-9A87-46E7-ACA7-AAE995DD6E2A}">
      <dgm:prSet/>
      <dgm:spPr/>
      <dgm:t>
        <a:bodyPr/>
        <a:lstStyle/>
        <a:p>
          <a:r>
            <a:rPr lang="pt-BR" dirty="0"/>
            <a:t>Como juntar dados de diferentes planilhas em uma só</a:t>
          </a:r>
          <a:endParaRPr lang="en-US" dirty="0"/>
        </a:p>
      </dgm:t>
    </dgm:pt>
    <dgm:pt modelId="{4F131510-9189-49A7-8868-8B3167A536C6}" type="parTrans" cxnId="{A11224B2-079D-425F-A4C7-BA73D0FA6CE7}">
      <dgm:prSet/>
      <dgm:spPr/>
      <dgm:t>
        <a:bodyPr/>
        <a:lstStyle/>
        <a:p>
          <a:endParaRPr lang="en-US"/>
        </a:p>
      </dgm:t>
    </dgm:pt>
    <dgm:pt modelId="{3B1A4702-7039-46E4-B688-E51B6545884E}" type="sibTrans" cxnId="{A11224B2-079D-425F-A4C7-BA73D0FA6CE7}">
      <dgm:prSet/>
      <dgm:spPr/>
      <dgm:t>
        <a:bodyPr/>
        <a:lstStyle/>
        <a:p>
          <a:endParaRPr lang="en-US"/>
        </a:p>
      </dgm:t>
    </dgm:pt>
    <dgm:pt modelId="{D0759162-97B7-41AE-82C4-B5618659515A}">
      <dgm:prSet/>
      <dgm:spPr/>
      <dgm:t>
        <a:bodyPr/>
        <a:lstStyle/>
        <a:p>
          <a:r>
            <a:rPr lang="pt-BR" noProof="0" dirty="0"/>
            <a:t>Explorando algumas funções e operações em R</a:t>
          </a:r>
        </a:p>
      </dgm:t>
    </dgm:pt>
    <dgm:pt modelId="{9631E616-7259-4184-BCD3-B5339DF3FED7}" type="parTrans" cxnId="{C025243E-7843-4D5D-AE56-15EA6F32F7EE}">
      <dgm:prSet/>
      <dgm:spPr/>
      <dgm:t>
        <a:bodyPr/>
        <a:lstStyle/>
        <a:p>
          <a:endParaRPr lang="pt-BR"/>
        </a:p>
      </dgm:t>
    </dgm:pt>
    <dgm:pt modelId="{7AD8B181-65AA-443F-95F1-4BE33D354758}" type="sibTrans" cxnId="{C025243E-7843-4D5D-AE56-15EA6F32F7EE}">
      <dgm:prSet/>
      <dgm:spPr/>
      <dgm:t>
        <a:bodyPr/>
        <a:lstStyle/>
        <a:p>
          <a:endParaRPr lang="pt-BR"/>
        </a:p>
      </dgm:t>
    </dgm:pt>
    <dgm:pt modelId="{0D0DFB36-120E-49A4-B9ED-38E76E6BC707}" type="pres">
      <dgm:prSet presAssocID="{C972AE35-1380-41DF-BD33-D942CC56E9A7}" presName="Name0" presStyleCnt="0">
        <dgm:presLayoutVars>
          <dgm:dir/>
          <dgm:resizeHandles val="exact"/>
        </dgm:presLayoutVars>
      </dgm:prSet>
      <dgm:spPr/>
    </dgm:pt>
    <dgm:pt modelId="{C0C9ACEB-4EE0-4592-AA44-5BD2F8D2795C}" type="pres">
      <dgm:prSet presAssocID="{13438892-7AD5-4DA3-B453-111C15F382AC}" presName="node" presStyleLbl="node1" presStyleIdx="0" presStyleCnt="4">
        <dgm:presLayoutVars>
          <dgm:bulletEnabled val="1"/>
        </dgm:presLayoutVars>
      </dgm:prSet>
      <dgm:spPr/>
    </dgm:pt>
    <dgm:pt modelId="{ED439644-D6F4-45AA-AD45-304B747998E1}" type="pres">
      <dgm:prSet presAssocID="{47017CAF-791F-41FA-855E-B9445D070EC4}" presName="sibTrans" presStyleLbl="sibTrans1D1" presStyleIdx="0" presStyleCnt="3"/>
      <dgm:spPr/>
    </dgm:pt>
    <dgm:pt modelId="{800A720C-77B2-41DF-8997-768E8787E798}" type="pres">
      <dgm:prSet presAssocID="{47017CAF-791F-41FA-855E-B9445D070EC4}" presName="connectorText" presStyleLbl="sibTrans1D1" presStyleIdx="0" presStyleCnt="3"/>
      <dgm:spPr/>
    </dgm:pt>
    <dgm:pt modelId="{97A3C232-1599-4785-94B9-6EDDB6900E95}" type="pres">
      <dgm:prSet presAssocID="{D589571E-A89F-427B-8F91-9F5C19B676FD}" presName="node" presStyleLbl="node1" presStyleIdx="1" presStyleCnt="4">
        <dgm:presLayoutVars>
          <dgm:bulletEnabled val="1"/>
        </dgm:presLayoutVars>
      </dgm:prSet>
      <dgm:spPr/>
    </dgm:pt>
    <dgm:pt modelId="{ACBBFE55-274E-4F41-AEC1-1CD2AF4D2148}" type="pres">
      <dgm:prSet presAssocID="{C2AFEB60-B366-4814-9274-E7A25BE2E12C}" presName="sibTrans" presStyleLbl="sibTrans1D1" presStyleIdx="1" presStyleCnt="3"/>
      <dgm:spPr/>
    </dgm:pt>
    <dgm:pt modelId="{16D291B5-0786-4A88-9EC7-9B9C14ADC004}" type="pres">
      <dgm:prSet presAssocID="{C2AFEB60-B366-4814-9274-E7A25BE2E12C}" presName="connectorText" presStyleLbl="sibTrans1D1" presStyleIdx="1" presStyleCnt="3"/>
      <dgm:spPr/>
    </dgm:pt>
    <dgm:pt modelId="{7F8BED93-7179-4B76-B3D7-9A025A41B2A3}" type="pres">
      <dgm:prSet presAssocID="{FBDDC5E6-9A87-46E7-ACA7-AAE995DD6E2A}" presName="node" presStyleLbl="node1" presStyleIdx="2" presStyleCnt="4">
        <dgm:presLayoutVars>
          <dgm:bulletEnabled val="1"/>
        </dgm:presLayoutVars>
      </dgm:prSet>
      <dgm:spPr/>
    </dgm:pt>
    <dgm:pt modelId="{8C8FFCBC-1CA0-43D4-B1B4-2C5E5CEFE9DA}" type="pres">
      <dgm:prSet presAssocID="{3B1A4702-7039-46E4-B688-E51B6545884E}" presName="sibTrans" presStyleLbl="sibTrans1D1" presStyleIdx="2" presStyleCnt="3"/>
      <dgm:spPr/>
    </dgm:pt>
    <dgm:pt modelId="{954A78AD-F82D-4D43-AED3-E703405537CB}" type="pres">
      <dgm:prSet presAssocID="{3B1A4702-7039-46E4-B688-E51B6545884E}" presName="connectorText" presStyleLbl="sibTrans1D1" presStyleIdx="2" presStyleCnt="3"/>
      <dgm:spPr/>
    </dgm:pt>
    <dgm:pt modelId="{A6A53E1D-09C8-4A4B-9049-45033E81E2DE}" type="pres">
      <dgm:prSet presAssocID="{D0759162-97B7-41AE-82C4-B5618659515A}" presName="node" presStyleLbl="node1" presStyleIdx="3" presStyleCnt="4">
        <dgm:presLayoutVars>
          <dgm:bulletEnabled val="1"/>
        </dgm:presLayoutVars>
      </dgm:prSet>
      <dgm:spPr/>
    </dgm:pt>
  </dgm:ptLst>
  <dgm:cxnLst>
    <dgm:cxn modelId="{C73A2129-BB70-4F93-9879-3615BAB68D0B}" srcId="{C972AE35-1380-41DF-BD33-D942CC56E9A7}" destId="{13438892-7AD5-4DA3-B453-111C15F382AC}" srcOrd="0" destOrd="0" parTransId="{7AC14D4B-1D47-46F3-8249-A45BC11D218E}" sibTransId="{47017CAF-791F-41FA-855E-B9445D070EC4}"/>
    <dgm:cxn modelId="{3DFDEE38-654F-416B-8D19-CCA54EDF5D38}" type="presOf" srcId="{3B1A4702-7039-46E4-B688-E51B6545884E}" destId="{8C8FFCBC-1CA0-43D4-B1B4-2C5E5CEFE9DA}" srcOrd="0" destOrd="0" presId="urn:microsoft.com/office/officeart/2016/7/layout/RepeatingBendingProcessNew"/>
    <dgm:cxn modelId="{C025243E-7843-4D5D-AE56-15EA6F32F7EE}" srcId="{C972AE35-1380-41DF-BD33-D942CC56E9A7}" destId="{D0759162-97B7-41AE-82C4-B5618659515A}" srcOrd="3" destOrd="0" parTransId="{9631E616-7259-4184-BCD3-B5339DF3FED7}" sibTransId="{7AD8B181-65AA-443F-95F1-4BE33D354758}"/>
    <dgm:cxn modelId="{F841D35B-CB6E-48EF-89C6-B1D67FDDA884}" type="presOf" srcId="{3B1A4702-7039-46E4-B688-E51B6545884E}" destId="{954A78AD-F82D-4D43-AED3-E703405537CB}" srcOrd="1" destOrd="0" presId="urn:microsoft.com/office/officeart/2016/7/layout/RepeatingBendingProcessNew"/>
    <dgm:cxn modelId="{D32E784D-FD3A-4FBB-9FC2-FAD4D504D280}" type="presOf" srcId="{13438892-7AD5-4DA3-B453-111C15F382AC}" destId="{C0C9ACEB-4EE0-4592-AA44-5BD2F8D2795C}" srcOrd="0" destOrd="0" presId="urn:microsoft.com/office/officeart/2016/7/layout/RepeatingBendingProcessNew"/>
    <dgm:cxn modelId="{27516979-1374-4673-9559-D50F8D6D1AFE}" srcId="{C972AE35-1380-41DF-BD33-D942CC56E9A7}" destId="{D589571E-A89F-427B-8F91-9F5C19B676FD}" srcOrd="1" destOrd="0" parTransId="{F8ED5125-8BC0-46FE-818A-08B1859EEAF7}" sibTransId="{C2AFEB60-B366-4814-9274-E7A25BE2E12C}"/>
    <dgm:cxn modelId="{91C2E68C-DD13-4AA0-9445-286C18928A25}" type="presOf" srcId="{D0759162-97B7-41AE-82C4-B5618659515A}" destId="{A6A53E1D-09C8-4A4B-9049-45033E81E2DE}" srcOrd="0" destOrd="0" presId="urn:microsoft.com/office/officeart/2016/7/layout/RepeatingBendingProcessNew"/>
    <dgm:cxn modelId="{07873D98-065F-4442-9978-E2D6E5454329}" type="presOf" srcId="{47017CAF-791F-41FA-855E-B9445D070EC4}" destId="{800A720C-77B2-41DF-8997-768E8787E798}" srcOrd="1" destOrd="0" presId="urn:microsoft.com/office/officeart/2016/7/layout/RepeatingBendingProcessNew"/>
    <dgm:cxn modelId="{914664B1-37AA-45F7-AD77-ADAD0DCD627E}" type="presOf" srcId="{C972AE35-1380-41DF-BD33-D942CC56E9A7}" destId="{0D0DFB36-120E-49A4-B9ED-38E76E6BC707}" srcOrd="0" destOrd="0" presId="urn:microsoft.com/office/officeart/2016/7/layout/RepeatingBendingProcessNew"/>
    <dgm:cxn modelId="{A11224B2-079D-425F-A4C7-BA73D0FA6CE7}" srcId="{C972AE35-1380-41DF-BD33-D942CC56E9A7}" destId="{FBDDC5E6-9A87-46E7-ACA7-AAE995DD6E2A}" srcOrd="2" destOrd="0" parTransId="{4F131510-9189-49A7-8868-8B3167A536C6}" sibTransId="{3B1A4702-7039-46E4-B688-E51B6545884E}"/>
    <dgm:cxn modelId="{4DC652B3-F58E-4329-8B25-39C14D7525E0}" type="presOf" srcId="{47017CAF-791F-41FA-855E-B9445D070EC4}" destId="{ED439644-D6F4-45AA-AD45-304B747998E1}" srcOrd="0" destOrd="0" presId="urn:microsoft.com/office/officeart/2016/7/layout/RepeatingBendingProcessNew"/>
    <dgm:cxn modelId="{3FE0A4BE-C487-4AB2-9F85-DC8637A78DB5}" type="presOf" srcId="{C2AFEB60-B366-4814-9274-E7A25BE2E12C}" destId="{ACBBFE55-274E-4F41-AEC1-1CD2AF4D2148}" srcOrd="0" destOrd="0" presId="urn:microsoft.com/office/officeart/2016/7/layout/RepeatingBendingProcessNew"/>
    <dgm:cxn modelId="{CEACACD2-ADFB-462E-9E4D-50AEA2D4487C}" type="presOf" srcId="{D589571E-A89F-427B-8F91-9F5C19B676FD}" destId="{97A3C232-1599-4785-94B9-6EDDB6900E95}" srcOrd="0" destOrd="0" presId="urn:microsoft.com/office/officeart/2016/7/layout/RepeatingBendingProcessNew"/>
    <dgm:cxn modelId="{E25E06DE-516B-457C-98BA-7B8C45E9E87C}" type="presOf" srcId="{C2AFEB60-B366-4814-9274-E7A25BE2E12C}" destId="{16D291B5-0786-4A88-9EC7-9B9C14ADC004}" srcOrd="1" destOrd="0" presId="urn:microsoft.com/office/officeart/2016/7/layout/RepeatingBendingProcessNew"/>
    <dgm:cxn modelId="{EACE09DF-23B8-43C6-8FE1-5091556C22B5}" type="presOf" srcId="{FBDDC5E6-9A87-46E7-ACA7-AAE995DD6E2A}" destId="{7F8BED93-7179-4B76-B3D7-9A025A41B2A3}" srcOrd="0" destOrd="0" presId="urn:microsoft.com/office/officeart/2016/7/layout/RepeatingBendingProcessNew"/>
    <dgm:cxn modelId="{A9F2AE63-BB96-4857-BE10-C65740A0BD5B}" type="presParOf" srcId="{0D0DFB36-120E-49A4-B9ED-38E76E6BC707}" destId="{C0C9ACEB-4EE0-4592-AA44-5BD2F8D2795C}" srcOrd="0" destOrd="0" presId="urn:microsoft.com/office/officeart/2016/7/layout/RepeatingBendingProcessNew"/>
    <dgm:cxn modelId="{9FD8711A-63A4-4B13-AED4-12A711BBC8E1}" type="presParOf" srcId="{0D0DFB36-120E-49A4-B9ED-38E76E6BC707}" destId="{ED439644-D6F4-45AA-AD45-304B747998E1}" srcOrd="1" destOrd="0" presId="urn:microsoft.com/office/officeart/2016/7/layout/RepeatingBendingProcessNew"/>
    <dgm:cxn modelId="{3ABB9FD0-3864-4009-9A40-3A6E62E1E490}" type="presParOf" srcId="{ED439644-D6F4-45AA-AD45-304B747998E1}" destId="{800A720C-77B2-41DF-8997-768E8787E798}" srcOrd="0" destOrd="0" presId="urn:microsoft.com/office/officeart/2016/7/layout/RepeatingBendingProcessNew"/>
    <dgm:cxn modelId="{0B17C0A1-B1A0-44D7-9FDA-A7020C6AFB4A}" type="presParOf" srcId="{0D0DFB36-120E-49A4-B9ED-38E76E6BC707}" destId="{97A3C232-1599-4785-94B9-6EDDB6900E95}" srcOrd="2" destOrd="0" presId="urn:microsoft.com/office/officeart/2016/7/layout/RepeatingBendingProcessNew"/>
    <dgm:cxn modelId="{EA580FEA-23B1-4128-9915-7F87F51A2240}" type="presParOf" srcId="{0D0DFB36-120E-49A4-B9ED-38E76E6BC707}" destId="{ACBBFE55-274E-4F41-AEC1-1CD2AF4D2148}" srcOrd="3" destOrd="0" presId="urn:microsoft.com/office/officeart/2016/7/layout/RepeatingBendingProcessNew"/>
    <dgm:cxn modelId="{4C186873-DFB4-43B1-B154-02D053E56DE9}" type="presParOf" srcId="{ACBBFE55-274E-4F41-AEC1-1CD2AF4D2148}" destId="{16D291B5-0786-4A88-9EC7-9B9C14ADC004}" srcOrd="0" destOrd="0" presId="urn:microsoft.com/office/officeart/2016/7/layout/RepeatingBendingProcessNew"/>
    <dgm:cxn modelId="{F14C1DB8-DD04-4DD8-85FC-0CAB92F87587}" type="presParOf" srcId="{0D0DFB36-120E-49A4-B9ED-38E76E6BC707}" destId="{7F8BED93-7179-4B76-B3D7-9A025A41B2A3}" srcOrd="4" destOrd="0" presId="urn:microsoft.com/office/officeart/2016/7/layout/RepeatingBendingProcessNew"/>
    <dgm:cxn modelId="{2C85CA54-BEB1-45F4-8AE3-B5E4851CCFEE}" type="presParOf" srcId="{0D0DFB36-120E-49A4-B9ED-38E76E6BC707}" destId="{8C8FFCBC-1CA0-43D4-B1B4-2C5E5CEFE9DA}" srcOrd="5" destOrd="0" presId="urn:microsoft.com/office/officeart/2016/7/layout/RepeatingBendingProcessNew"/>
    <dgm:cxn modelId="{4B993530-BF6B-41AD-AE50-1B0E01E087A5}" type="presParOf" srcId="{8C8FFCBC-1CA0-43D4-B1B4-2C5E5CEFE9DA}" destId="{954A78AD-F82D-4D43-AED3-E703405537CB}" srcOrd="0" destOrd="0" presId="urn:microsoft.com/office/officeart/2016/7/layout/RepeatingBendingProcessNew"/>
    <dgm:cxn modelId="{5B96D452-1A93-40CF-93B9-0E731051CB0C}" type="presParOf" srcId="{0D0DFB36-120E-49A4-B9ED-38E76E6BC707}" destId="{A6A53E1D-09C8-4A4B-9049-45033E81E2DE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439644-D6F4-45AA-AD45-304B747998E1}">
      <dsp:nvSpPr>
        <dsp:cNvPr id="0" name=""/>
        <dsp:cNvSpPr/>
      </dsp:nvSpPr>
      <dsp:spPr>
        <a:xfrm>
          <a:off x="2866716" y="1552787"/>
          <a:ext cx="6288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885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64655" y="1595210"/>
        <a:ext cx="32972" cy="6594"/>
      </dsp:txXfrm>
    </dsp:sp>
    <dsp:sp modelId="{C0C9ACEB-4EE0-4592-AA44-5BD2F8D2795C}">
      <dsp:nvSpPr>
        <dsp:cNvPr id="0" name=""/>
        <dsp:cNvSpPr/>
      </dsp:nvSpPr>
      <dsp:spPr>
        <a:xfrm>
          <a:off x="1343" y="738355"/>
          <a:ext cx="2867173" cy="17203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494" tIns="147473" rIns="140494" bIns="14747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Como instalar a linguagem R e a plataforma </a:t>
          </a:r>
          <a:r>
            <a:rPr lang="pt-BR" sz="2500" kern="1200" dirty="0" err="1"/>
            <a:t>RStudio</a:t>
          </a:r>
          <a:endParaRPr lang="en-US" sz="2500" kern="1200" dirty="0"/>
        </a:p>
      </dsp:txBody>
      <dsp:txXfrm>
        <a:off x="1343" y="738355"/>
        <a:ext cx="2867173" cy="1720304"/>
      </dsp:txXfrm>
    </dsp:sp>
    <dsp:sp modelId="{ACBBFE55-274E-4F41-AEC1-1CD2AF4D2148}">
      <dsp:nvSpPr>
        <dsp:cNvPr id="0" name=""/>
        <dsp:cNvSpPr/>
      </dsp:nvSpPr>
      <dsp:spPr>
        <a:xfrm>
          <a:off x="1434930" y="2456859"/>
          <a:ext cx="3526623" cy="628850"/>
        </a:xfrm>
        <a:custGeom>
          <a:avLst/>
          <a:gdLst/>
          <a:ahLst/>
          <a:cxnLst/>
          <a:rect l="0" t="0" r="0" b="0"/>
          <a:pathLst>
            <a:path>
              <a:moveTo>
                <a:pt x="3526623" y="0"/>
              </a:moveTo>
              <a:lnTo>
                <a:pt x="3526623" y="331525"/>
              </a:lnTo>
              <a:lnTo>
                <a:pt x="0" y="331525"/>
              </a:lnTo>
              <a:lnTo>
                <a:pt x="0" y="62885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8548" y="2767987"/>
        <a:ext cx="179387" cy="6594"/>
      </dsp:txXfrm>
    </dsp:sp>
    <dsp:sp modelId="{97A3C232-1599-4785-94B9-6EDDB6900E95}">
      <dsp:nvSpPr>
        <dsp:cNvPr id="0" name=""/>
        <dsp:cNvSpPr/>
      </dsp:nvSpPr>
      <dsp:spPr>
        <a:xfrm>
          <a:off x="3527967" y="738355"/>
          <a:ext cx="2867173" cy="17203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494" tIns="147473" rIns="140494" bIns="14747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Carregar planilhas do Excel no RStudio</a:t>
          </a:r>
          <a:endParaRPr lang="en-US" sz="2500" kern="1200"/>
        </a:p>
      </dsp:txBody>
      <dsp:txXfrm>
        <a:off x="3527967" y="738355"/>
        <a:ext cx="2867173" cy="1720304"/>
      </dsp:txXfrm>
    </dsp:sp>
    <dsp:sp modelId="{8C8FFCBC-1CA0-43D4-B1B4-2C5E5CEFE9DA}">
      <dsp:nvSpPr>
        <dsp:cNvPr id="0" name=""/>
        <dsp:cNvSpPr/>
      </dsp:nvSpPr>
      <dsp:spPr>
        <a:xfrm>
          <a:off x="2866716" y="3932542"/>
          <a:ext cx="6288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885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64655" y="3974964"/>
        <a:ext cx="32972" cy="6594"/>
      </dsp:txXfrm>
    </dsp:sp>
    <dsp:sp modelId="{7F8BED93-7179-4B76-B3D7-9A025A41B2A3}">
      <dsp:nvSpPr>
        <dsp:cNvPr id="0" name=""/>
        <dsp:cNvSpPr/>
      </dsp:nvSpPr>
      <dsp:spPr>
        <a:xfrm>
          <a:off x="1343" y="3118110"/>
          <a:ext cx="2867173" cy="17203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494" tIns="147473" rIns="140494" bIns="14747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Como juntar dados de diferentes planilhas em uma só</a:t>
          </a:r>
          <a:endParaRPr lang="en-US" sz="2500" kern="1200" dirty="0"/>
        </a:p>
      </dsp:txBody>
      <dsp:txXfrm>
        <a:off x="1343" y="3118110"/>
        <a:ext cx="2867173" cy="1720304"/>
      </dsp:txXfrm>
    </dsp:sp>
    <dsp:sp modelId="{A6A53E1D-09C8-4A4B-9049-45033E81E2DE}">
      <dsp:nvSpPr>
        <dsp:cNvPr id="0" name=""/>
        <dsp:cNvSpPr/>
      </dsp:nvSpPr>
      <dsp:spPr>
        <a:xfrm>
          <a:off x="3527967" y="3118110"/>
          <a:ext cx="2867173" cy="17203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494" tIns="147473" rIns="140494" bIns="14747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noProof="0" dirty="0"/>
            <a:t>Explorando algumas funções e operações em R</a:t>
          </a:r>
        </a:p>
      </dsp:txBody>
      <dsp:txXfrm>
        <a:off x="3527967" y="3118110"/>
        <a:ext cx="2867173" cy="17203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E811F-3B89-4B10-9271-FAB53A58D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38303E-572C-4CE2-8B07-4A7B68B3C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5A2437-6C9C-4E13-B2E0-B25E3843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6849D2-E11F-4E0E-810A-C415A29DE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A8899B-B478-4DD7-89EB-E133672C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4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647CC-0BBD-46F3-A911-0CDFB892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9B2064-DF80-4BB7-8D32-852834BAB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130102-711F-4ED9-98EB-64E36F7E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618796-A7AF-4171-B387-F75066063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FE530D-77CB-477B-8B0B-9B1E5DC9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8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709806-C304-4F72-A573-510FF0B33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1C1750-B7C4-4AE4-9593-07ED5D9D3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6C2985-FBE7-4ADB-A450-73AC2678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46157F-FBBF-419B-ACBB-6FFE6F206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DF6D08-A68F-4181-BFD1-68897EE5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4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98B2C-DF2E-42C1-A043-EA94738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A98969-32DA-4466-80C7-237D8572E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AE2A8D-3B15-4D99-A2E4-08F926B6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C6E0F3-6A05-4C9A-B429-92152EC7B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223559-1365-4264-BB3A-268EFA9B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4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5070F-E33B-4B03-83CF-2AF4AA42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FF85CC-16FB-4D30-89F8-9ABE74866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EBD6FB-9330-4ACD-B164-C4F993E41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14722C-08E3-4803-99AA-E573B941A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4F533-1020-4F22-ADDB-DE39A674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00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45DA9-75AB-4CC3-9C36-2E58F380C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DA4A20-9776-4739-8E60-C16574603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BA2FCE-86FC-431A-8E24-A81E45225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33F2E7-54D8-4968-82B5-329AF314E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ECCBD2-74D1-42AB-9F51-4EFC7CF9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0EF6FB-A986-46EA-9318-CF8CA5C1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743F5-967A-4DC1-A31C-4278D8131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58D0F0-D075-44CB-8088-400300FDF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A0BF2C-059E-486F-8847-58BA143DF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16B10F-0A42-4A4E-8895-ABEBD4A5B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5E454EC-0D5A-4609-8855-92F6E0F2E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1EF011-3B91-442F-88D4-B6E7DB22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65E797F-9E25-41C0-8699-43B7CF3F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8474773-48D9-41BF-9D2B-D877FE87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1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E178A-8F6E-4357-98A6-0490EDF4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498603-5448-4901-8B93-5ED0A2FC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0F97DCF-A276-4AC5-8391-DCF402302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6A78F6-2B39-4A60-9436-630C8D70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0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B9FE388-ABEC-4526-BFB2-5A5541F9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83AB63-5B0C-4458-9EE7-3B64E97E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8480AB-698C-4C95-9FD6-340C717F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7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88F2B-6109-4F05-A643-EA2C9CE5C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661A28-2BDB-430B-8FA8-BAA5992FB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43A844-8F39-427F-BA1A-89796230E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7876B1-2E9D-4D9F-B788-7A992898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A2DD60-7B66-4486-9D7D-812081F6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66464F-4C05-45C4-AC0D-4C18DDB3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9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32D4B-C56A-42F0-AC8E-35F81487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16BC8A-C726-4E57-91AC-D1B437292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B5ACF1-DE1E-4EF8-9AF1-ED99EFCED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7BB2B2-5999-48C9-9795-5199CA46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9D0BC6-B48E-4BDD-B347-9EE93D29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8FE384-4CBA-4F44-8BF0-126D0FB4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9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EA48BF8-6D38-4678-83B1-2756E3F02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0BACD4-01F5-4A71-A563-D497B7E34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A650EE-23AB-40E3-A74C-BE7A25770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C9A5BF-B98B-40F1-AE68-A10F07FB9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69F4AB-B6D9-4F1B-922A-E5B9B5261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5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products/rstudio/download/#download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D11B5C-D97D-4074-AE03-BFC041C79D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5" t="6484" r="24309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202DFB-D4AC-4486-9732-E2DFFCA5F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4800"/>
              <a:t>Linguagem R e</a:t>
            </a:r>
            <a:br>
              <a:rPr lang="pt-BR" sz="4800"/>
            </a:br>
            <a:r>
              <a:rPr lang="pt-BR" sz="4800"/>
              <a:t>RStudio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3367FA-ACD9-4DEA-BC9C-0A1B6FA5F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BR" sz="2000"/>
              <a:t>Aula 2</a:t>
            </a:r>
          </a:p>
          <a:p>
            <a:pPr algn="l"/>
            <a:r>
              <a:rPr lang="pt-BR" sz="2000"/>
              <a:t>Estatística para Tipologia e Gramática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946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26B85-D58A-48FB-ABB8-881A5F8CC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B7CA55-75F7-4FF6-A261-7CACFDA7B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419725"/>
            <a:ext cx="10271760" cy="936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Baixando o RStudio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20B579A7-44A3-4863-B4F6-E1E3D667A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990600"/>
            <a:ext cx="10271760" cy="4305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F5CED72-A3B7-4ACA-896D-DFDBA3D96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063" b="2"/>
          <a:stretch/>
        </p:blipFill>
        <p:spPr>
          <a:xfrm>
            <a:off x="1281684" y="1309878"/>
            <a:ext cx="9628632" cy="366674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40450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4935188-E8BD-4A57-9C40-0EE64FB7C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BR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Vamos para a prática!</a:t>
            </a:r>
          </a:p>
        </p:txBody>
      </p:sp>
    </p:spTree>
    <p:extLst>
      <p:ext uri="{BB962C8B-B14F-4D97-AF65-F5344CB8AC3E}">
        <p14:creationId xmlns:p14="http://schemas.microsoft.com/office/powerpoint/2010/main" val="65724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C3570A-103D-4418-B312-707E21076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pt-BR" sz="3600">
                <a:solidFill>
                  <a:schemeClr val="bg1"/>
                </a:solidFill>
              </a:rPr>
              <a:t>O que vamos aprender aqui?</a:t>
            </a:r>
          </a:p>
        </p:txBody>
      </p:sp>
      <p:graphicFrame>
        <p:nvGraphicFramePr>
          <p:cNvPr id="19" name="Espaço Reservado para Conteúdo 2">
            <a:extLst>
              <a:ext uri="{FF2B5EF4-FFF2-40B4-BE49-F238E27FC236}">
                <a16:creationId xmlns:a16="http://schemas.microsoft.com/office/drawing/2014/main" id="{168C2A2B-D8F0-4583-AB46-98ECDD70DC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656563"/>
              </p:ext>
            </p:extLst>
          </p:nvPr>
        </p:nvGraphicFramePr>
        <p:xfrm>
          <a:off x="4648871" y="637762"/>
          <a:ext cx="6396484" cy="5576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969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0C9ACEB-4EE0-4592-AA44-5BD2F8D279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graphicEl>
                                              <a:dgm id="{C0C9ACEB-4EE0-4592-AA44-5BD2F8D279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D439644-D6F4-45AA-AD45-304B747998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graphicEl>
                                              <a:dgm id="{ED439644-D6F4-45AA-AD45-304B747998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97A3C232-1599-4785-94B9-6EDDB6900E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graphicEl>
                                              <a:dgm id="{97A3C232-1599-4785-94B9-6EDDB6900E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ACBBFE55-274E-4F41-AEC1-1CD2AF4D21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>
                                            <p:graphicEl>
                                              <a:dgm id="{ACBBFE55-274E-4F41-AEC1-1CD2AF4D21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F8BED93-7179-4B76-B3D7-9A025A41B2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graphicEl>
                                              <a:dgm id="{7F8BED93-7179-4B76-B3D7-9A025A41B2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8C8FFCBC-1CA0-43D4-B1B4-2C5E5CEFE9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>
                                            <p:graphicEl>
                                              <a:dgm id="{8C8FFCBC-1CA0-43D4-B1B4-2C5E5CEFE9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A6A53E1D-09C8-4A4B-9049-45033E81E2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graphicEl>
                                              <a:dgm id="{A6A53E1D-09C8-4A4B-9049-45033E81E2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FF294DD-C7BE-4220-B9EB-CB2535133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80747" cy="5456941"/>
          </a:xfrm>
          <a:custGeom>
            <a:avLst/>
            <a:gdLst>
              <a:gd name="connsiteX0" fmla="*/ 7780747 w 7780747"/>
              <a:gd name="connsiteY0" fmla="*/ 0 h 5456941"/>
              <a:gd name="connsiteX1" fmla="*/ 7775337 w 7780747"/>
              <a:gd name="connsiteY1" fmla="*/ 313539 h 5456941"/>
              <a:gd name="connsiteX2" fmla="*/ 7706958 w 7780747"/>
              <a:gd name="connsiteY2" fmla="*/ 955014 h 5456941"/>
              <a:gd name="connsiteX3" fmla="*/ 1506544 w 7780747"/>
              <a:gd name="connsiteY3" fmla="*/ 5382684 h 5456941"/>
              <a:gd name="connsiteX4" fmla="*/ 206387 w 7780747"/>
              <a:gd name="connsiteY4" fmla="*/ 4993865 h 5456941"/>
              <a:gd name="connsiteX5" fmla="*/ 0 w 7780747"/>
              <a:gd name="connsiteY5" fmla="*/ 4894638 h 5456941"/>
              <a:gd name="connsiteX6" fmla="*/ 0 w 7780747"/>
              <a:gd name="connsiteY6" fmla="*/ 0 h 545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80747" h="5456941">
                <a:moveTo>
                  <a:pt x="7780747" y="0"/>
                </a:moveTo>
                <a:lnTo>
                  <a:pt x="7775337" y="313539"/>
                </a:lnTo>
                <a:cubicBezTo>
                  <a:pt x="7765406" y="525955"/>
                  <a:pt x="7742812" y="740059"/>
                  <a:pt x="7706958" y="955014"/>
                </a:cubicBezTo>
                <a:cubicBezTo>
                  <a:pt x="7217428" y="3889879"/>
                  <a:pt x="4441408" y="5872214"/>
                  <a:pt x="1506544" y="5382684"/>
                </a:cubicBezTo>
                <a:cubicBezTo>
                  <a:pt x="1047971" y="5306195"/>
                  <a:pt x="612653" y="5173884"/>
                  <a:pt x="206387" y="4993865"/>
                </a:cubicBezTo>
                <a:lnTo>
                  <a:pt x="0" y="4894638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E01A9D8-736C-4B1A-A5E2-431E0653A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06445" cy="5186934"/>
          </a:xfrm>
          <a:custGeom>
            <a:avLst/>
            <a:gdLst>
              <a:gd name="connsiteX0" fmla="*/ 7504456 w 7506445"/>
              <a:gd name="connsiteY0" fmla="*/ 0 h 5186934"/>
              <a:gd name="connsiteX1" fmla="*/ 7506445 w 7506445"/>
              <a:gd name="connsiteY1" fmla="*/ 163198 h 5186934"/>
              <a:gd name="connsiteX2" fmla="*/ 7437034 w 7506445"/>
              <a:gd name="connsiteY2" fmla="*/ 895903 h 5186934"/>
              <a:gd name="connsiteX3" fmla="*/ 1527082 w 7506445"/>
              <a:gd name="connsiteY3" fmla="*/ 5116156 h 5186934"/>
              <a:gd name="connsiteX4" fmla="*/ 172498 w 7506445"/>
              <a:gd name="connsiteY4" fmla="*/ 4692719 h 5186934"/>
              <a:gd name="connsiteX5" fmla="*/ 0 w 7506445"/>
              <a:gd name="connsiteY5" fmla="*/ 4603779 h 5186934"/>
              <a:gd name="connsiteX6" fmla="*/ 0 w 7506445"/>
              <a:gd name="connsiteY6" fmla="*/ 0 h 5186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06445" h="5186934">
                <a:moveTo>
                  <a:pt x="7504456" y="0"/>
                </a:moveTo>
                <a:lnTo>
                  <a:pt x="7506445" y="163198"/>
                </a:lnTo>
                <a:cubicBezTo>
                  <a:pt x="7500853" y="405345"/>
                  <a:pt x="7478044" y="650039"/>
                  <a:pt x="7437034" y="895903"/>
                </a:cubicBezTo>
                <a:cubicBezTo>
                  <a:pt x="6970437" y="3693282"/>
                  <a:pt x="4324461" y="5582753"/>
                  <a:pt x="1527082" y="5116156"/>
                </a:cubicBezTo>
                <a:cubicBezTo>
                  <a:pt x="1046282" y="5035959"/>
                  <a:pt x="592303" y="4891382"/>
                  <a:pt x="172498" y="4692719"/>
                </a:cubicBezTo>
                <a:lnTo>
                  <a:pt x="0" y="460377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0D883E-3221-4A0A-A302-A1CBF2A1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12678"/>
            <a:ext cx="4692361" cy="28180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Linguagem R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B513F9-502D-4BBD-86A1-3B2B54AA1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1" y="473149"/>
            <a:ext cx="5146441" cy="8395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Como instalar, noções básicas, etc. 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C9378A-4483-412D-8643-4DFCD2617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0207" y="0"/>
            <a:ext cx="2591793" cy="2169042"/>
          </a:xfrm>
          <a:custGeom>
            <a:avLst/>
            <a:gdLst>
              <a:gd name="connsiteX0" fmla="*/ 2573322 w 2591793"/>
              <a:gd name="connsiteY0" fmla="*/ 2169042 h 2169042"/>
              <a:gd name="connsiteX1" fmla="*/ 0 w 2591793"/>
              <a:gd name="connsiteY1" fmla="*/ 2169042 h 2169042"/>
              <a:gd name="connsiteX2" fmla="*/ 0 w 2591793"/>
              <a:gd name="connsiteY2" fmla="*/ 96611 h 2169042"/>
              <a:gd name="connsiteX3" fmla="*/ 157504 w 2591793"/>
              <a:gd name="connsiteY3" fmla="*/ 50851 h 2169042"/>
              <a:gd name="connsiteX4" fmla="*/ 605976 w 2591793"/>
              <a:gd name="connsiteY4" fmla="*/ 0 h 2169042"/>
              <a:gd name="connsiteX5" fmla="*/ 2591793 w 2591793"/>
              <a:gd name="connsiteY5" fmla="*/ 1985817 h 2169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1793" h="2169042">
                <a:moveTo>
                  <a:pt x="2573322" y="2169042"/>
                </a:moveTo>
                <a:lnTo>
                  <a:pt x="0" y="2169042"/>
                </a:lnTo>
                <a:lnTo>
                  <a:pt x="0" y="96611"/>
                </a:lnTo>
                <a:lnTo>
                  <a:pt x="157504" y="50851"/>
                </a:lnTo>
                <a:cubicBezTo>
                  <a:pt x="301625" y="17582"/>
                  <a:pt x="451747" y="0"/>
                  <a:pt x="605976" y="0"/>
                </a:cubicBezTo>
                <a:cubicBezTo>
                  <a:pt x="1702712" y="0"/>
                  <a:pt x="2591793" y="889081"/>
                  <a:pt x="2591793" y="1985817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151DA5D-1EBF-4A33-89F4-91EFC6B4D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772504" y="0"/>
            <a:ext cx="2419497" cy="1978028"/>
          </a:xfrm>
          <a:custGeom>
            <a:avLst/>
            <a:gdLst>
              <a:gd name="connsiteX0" fmla="*/ 2402880 w 2419497"/>
              <a:gd name="connsiteY0" fmla="*/ 1978028 h 1978028"/>
              <a:gd name="connsiteX1" fmla="*/ 0 w 2419497"/>
              <a:gd name="connsiteY1" fmla="*/ 1978028 h 1978028"/>
              <a:gd name="connsiteX2" fmla="*/ 0 w 2419497"/>
              <a:gd name="connsiteY2" fmla="*/ 104919 h 1978028"/>
              <a:gd name="connsiteX3" fmla="*/ 19503 w 2419497"/>
              <a:gd name="connsiteY3" fmla="*/ 97058 h 1978028"/>
              <a:gd name="connsiteX4" fmla="*/ 606307 w 2419497"/>
              <a:gd name="connsiteY4" fmla="*/ 0 h 1978028"/>
              <a:gd name="connsiteX5" fmla="*/ 2419497 w 2419497"/>
              <a:gd name="connsiteY5" fmla="*/ 1813190 h 197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9497" h="1978028">
                <a:moveTo>
                  <a:pt x="2402880" y="1978028"/>
                </a:moveTo>
                <a:lnTo>
                  <a:pt x="0" y="1978028"/>
                </a:lnTo>
                <a:lnTo>
                  <a:pt x="0" y="104919"/>
                </a:lnTo>
                <a:lnTo>
                  <a:pt x="19503" y="97058"/>
                </a:lnTo>
                <a:cubicBezTo>
                  <a:pt x="203553" y="34141"/>
                  <a:pt x="400943" y="0"/>
                  <a:pt x="606307" y="0"/>
                </a:cubicBezTo>
                <a:cubicBezTo>
                  <a:pt x="1607705" y="0"/>
                  <a:pt x="2419497" y="811792"/>
                  <a:pt x="2419497" y="181319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E3C0EDB-60D3-4CEF-8B80-C6D01E08D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169697" y="3795823"/>
            <a:ext cx="4022303" cy="3062176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B306978-A26E-4AC4-9EAA-BD29BD476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373140" y="4007481"/>
            <a:ext cx="3818860" cy="2850518"/>
          </a:xfrm>
          <a:custGeom>
            <a:avLst/>
            <a:gdLst>
              <a:gd name="connsiteX0" fmla="*/ 1956463 w 5001415"/>
              <a:gd name="connsiteY0" fmla="*/ 0 h 3733214"/>
              <a:gd name="connsiteX1" fmla="*/ 5001415 w 5001415"/>
              <a:gd name="connsiteY1" fmla="*/ 3044952 h 3733214"/>
              <a:gd name="connsiteX2" fmla="*/ 4939553 w 5001415"/>
              <a:gd name="connsiteY2" fmla="*/ 3658617 h 3733214"/>
              <a:gd name="connsiteX3" fmla="*/ 4920372 w 5001415"/>
              <a:gd name="connsiteY3" fmla="*/ 3733214 h 3733214"/>
              <a:gd name="connsiteX4" fmla="*/ 0 w 5001415"/>
              <a:gd name="connsiteY4" fmla="*/ 3733214 h 3733214"/>
              <a:gd name="connsiteX5" fmla="*/ 0 w 5001415"/>
              <a:gd name="connsiteY5" fmla="*/ 713124 h 3733214"/>
              <a:gd name="connsiteX6" fmla="*/ 19591 w 5001415"/>
              <a:gd name="connsiteY6" fmla="*/ 695319 h 3733214"/>
              <a:gd name="connsiteX7" fmla="*/ 1956463 w 5001415"/>
              <a:gd name="connsiteY7" fmla="*/ 0 h 373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1415" h="3733214">
                <a:moveTo>
                  <a:pt x="1956463" y="0"/>
                </a:moveTo>
                <a:cubicBezTo>
                  <a:pt x="3638144" y="0"/>
                  <a:pt x="5001415" y="1363271"/>
                  <a:pt x="5001415" y="3044952"/>
                </a:cubicBezTo>
                <a:cubicBezTo>
                  <a:pt x="5001415" y="3255162"/>
                  <a:pt x="4980114" y="3460397"/>
                  <a:pt x="4939553" y="3658617"/>
                </a:cubicBezTo>
                <a:lnTo>
                  <a:pt x="4920372" y="3733214"/>
                </a:lnTo>
                <a:lnTo>
                  <a:pt x="0" y="3733214"/>
                </a:lnTo>
                <a:lnTo>
                  <a:pt x="0" y="713124"/>
                </a:lnTo>
                <a:lnTo>
                  <a:pt x="19591" y="695319"/>
                </a:lnTo>
                <a:cubicBezTo>
                  <a:pt x="545938" y="260939"/>
                  <a:pt x="1220728" y="0"/>
                  <a:pt x="1956463" y="0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36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4C6D9C0-EA5D-4947-A157-4E21846EB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pt-BR" dirty="0"/>
              <a:t>O que é R?</a:t>
            </a:r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54332B3-63C8-426C-87AF-BF43E8651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r>
              <a:rPr lang="pt-BR" sz="2200"/>
              <a:t>R é uma linguagem de programação voltada à análise e visualização de dados estatísticos. </a:t>
            </a:r>
          </a:p>
          <a:p>
            <a:r>
              <a:rPr lang="pt-BR" sz="2200"/>
              <a:t>É a ferramenta mais utilizada por estatísticos. Foi desenvolvida por estatísticos (Ross Ihaka, Robert Gentleman – Univ Auckland NZ). </a:t>
            </a:r>
          </a:p>
          <a:p>
            <a:r>
              <a:rPr lang="pt-BR" sz="2200"/>
              <a:t>A linguagem é excelente para finalidades estatísticas. Pode se tornar um tanto bagunçada para outras finalidades.</a:t>
            </a:r>
          </a:p>
          <a:p>
            <a:r>
              <a:rPr lang="pt-BR" sz="2200"/>
              <a:t>Não requer grande conhecimento sobre programação e design de algoritmos para fazer bom uso. </a:t>
            </a:r>
          </a:p>
          <a:p>
            <a:r>
              <a:rPr lang="pt-BR" sz="2200"/>
              <a:t>Bibliotecas estendem sua funcionalidade, tornando-a uma ferramenta muito poderosa. Exs: tidyverse, ggplot2 e infer. </a:t>
            </a:r>
          </a:p>
        </p:txBody>
      </p:sp>
    </p:spTree>
    <p:extLst>
      <p:ext uri="{BB962C8B-B14F-4D97-AF65-F5344CB8AC3E}">
        <p14:creationId xmlns:p14="http://schemas.microsoft.com/office/powerpoint/2010/main" val="1135252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8D468-9E64-4BAD-86FC-843564B5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pt-BR" sz="4800"/>
              <a:t>Como instalar?</a:t>
            </a:r>
          </a:p>
        </p:txBody>
      </p:sp>
      <p:sp>
        <p:nvSpPr>
          <p:cNvPr id="16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5B53B0-BD2D-4D06-B21D-BAF91B6AB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pt-BR" sz="2200" dirty="0">
                <a:solidFill>
                  <a:schemeClr val="bg1"/>
                </a:solidFill>
              </a:rPr>
              <a:t>Você precisará baixar dois arquivos e instalá-los nessa ordem: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200" dirty="0">
                <a:solidFill>
                  <a:schemeClr val="bg1"/>
                </a:solidFill>
              </a:rPr>
              <a:t>O programa da linguagem R em si, disponível em: </a:t>
            </a:r>
            <a:r>
              <a:rPr lang="pt-BR" sz="2200" dirty="0">
                <a:solidFill>
                  <a:schemeClr val="bg1"/>
                </a:solidFill>
                <a:hlinkClick r:id="rId2"/>
              </a:rPr>
              <a:t>https://www.r-project.org/</a:t>
            </a:r>
            <a:endParaRPr lang="pt-BR" sz="22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pt-BR" sz="2200" dirty="0">
                <a:solidFill>
                  <a:schemeClr val="bg1"/>
                </a:solidFill>
              </a:rPr>
              <a:t>A plataforma </a:t>
            </a:r>
            <a:r>
              <a:rPr lang="pt-BR" sz="2200" dirty="0" err="1">
                <a:solidFill>
                  <a:schemeClr val="bg1"/>
                </a:solidFill>
              </a:rPr>
              <a:t>RStudio</a:t>
            </a:r>
            <a:r>
              <a:rPr lang="pt-BR" sz="2200" dirty="0">
                <a:solidFill>
                  <a:schemeClr val="bg1"/>
                </a:solidFill>
              </a:rPr>
              <a:t>, disponível em: </a:t>
            </a:r>
            <a:r>
              <a:rPr lang="pt-BR" sz="2000" dirty="0">
                <a:hlinkClick r:id="rId3"/>
              </a:rPr>
              <a:t>https://rstudio.com/products/rstudio/download/#download</a:t>
            </a:r>
            <a:endParaRPr lang="pt-BR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814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0F698-3899-4E00-A0B6-26301BC6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675886"/>
            <a:ext cx="3685032" cy="1608328"/>
          </a:xfrm>
        </p:spPr>
        <p:txBody>
          <a:bodyPr>
            <a:normAutofit/>
          </a:bodyPr>
          <a:lstStyle/>
          <a:p>
            <a:r>
              <a:rPr lang="pt-BR" sz="3600" dirty="0"/>
              <a:t>Baixando o 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8">
            <a:extLst>
              <a:ext uri="{FF2B5EF4-FFF2-40B4-BE49-F238E27FC236}">
                <a16:creationId xmlns:a16="http://schemas.microsoft.com/office/drawing/2014/main" id="{07A0C51E-5464-4470-855E-CA530A59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9557" y="640091"/>
            <a:ext cx="8072887" cy="35509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13B8CCA-D01D-4347-A28B-D5CE1331F8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66" b="21157"/>
          <a:stretch/>
        </p:blipFill>
        <p:spPr>
          <a:xfrm>
            <a:off x="2184401" y="749300"/>
            <a:ext cx="7823199" cy="3343043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1307E7-5EA3-480B-B61A-E767EB422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4675886"/>
            <a:ext cx="6675627" cy="1605083"/>
          </a:xfrm>
        </p:spPr>
        <p:txBody>
          <a:bodyPr anchor="ctr">
            <a:normAutofit/>
          </a:bodyPr>
          <a:lstStyle/>
          <a:p>
            <a:r>
              <a:rPr lang="pt-BR" sz="2000" dirty="0"/>
              <a:t>Entrar no site </a:t>
            </a:r>
            <a:r>
              <a:rPr lang="pt-BR" sz="2000" dirty="0">
                <a:hlinkClick r:id="rId3"/>
              </a:rPr>
              <a:t>https://www.r-project.org/</a:t>
            </a:r>
            <a:endParaRPr lang="pt-BR" sz="2000" dirty="0"/>
          </a:p>
          <a:p>
            <a:r>
              <a:rPr lang="pt-BR" sz="2000" dirty="0"/>
              <a:t>Clicar em CRAN, na seção Download</a:t>
            </a:r>
          </a:p>
        </p:txBody>
      </p:sp>
    </p:spTree>
    <p:extLst>
      <p:ext uri="{BB962C8B-B14F-4D97-AF65-F5344CB8AC3E}">
        <p14:creationId xmlns:p14="http://schemas.microsoft.com/office/powerpoint/2010/main" val="475311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F8E593-DB4B-4E2A-9468-903BBD20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rgbClr val="2C2C2C"/>
                </a:solidFill>
              </a:rPr>
              <a:t>Escolher</a:t>
            </a:r>
            <a:r>
              <a:rPr lang="en-US" sz="3600" dirty="0">
                <a:solidFill>
                  <a:srgbClr val="2C2C2C"/>
                </a:solidFill>
              </a:rPr>
              <a:t> um local de </a:t>
            </a:r>
            <a:r>
              <a:rPr lang="en-US" sz="3600" dirty="0" err="1">
                <a:solidFill>
                  <a:srgbClr val="2C2C2C"/>
                </a:solidFill>
              </a:rPr>
              <a:t>onde</a:t>
            </a:r>
            <a:r>
              <a:rPr lang="en-US" sz="3600" dirty="0">
                <a:solidFill>
                  <a:srgbClr val="2C2C2C"/>
                </a:solidFill>
              </a:rPr>
              <a:t> </a:t>
            </a:r>
            <a:r>
              <a:rPr lang="en-US" sz="3600" dirty="0" err="1">
                <a:solidFill>
                  <a:srgbClr val="2C2C2C"/>
                </a:solidFill>
              </a:rPr>
              <a:t>baixar</a:t>
            </a:r>
            <a:endParaRPr lang="en-US" sz="3600" dirty="0">
              <a:solidFill>
                <a:srgbClr val="2C2C2C"/>
              </a:solidFill>
            </a:endParaRP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D95E6D8-B5A3-42AE-A320-62F9C63AD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596" b="2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86486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8F477-E925-4DF2-87AB-E7E0FA21B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8" y="5110423"/>
            <a:ext cx="10906061" cy="67154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800" dirty="0" err="1"/>
              <a:t>Clicar</a:t>
            </a:r>
            <a:r>
              <a:rPr lang="en-US" sz="4800" dirty="0"/>
              <a:t> </a:t>
            </a:r>
            <a:r>
              <a:rPr lang="en-US" sz="4800" dirty="0" err="1"/>
              <a:t>na</a:t>
            </a:r>
            <a:r>
              <a:rPr lang="en-US" sz="4800" dirty="0"/>
              <a:t> </a:t>
            </a:r>
            <a:r>
              <a:rPr lang="en-US" sz="4800" dirty="0" err="1"/>
              <a:t>sua</a:t>
            </a:r>
            <a:r>
              <a:rPr lang="en-US" sz="4800" dirty="0"/>
              <a:t> </a:t>
            </a:r>
            <a:r>
              <a:rPr lang="en-US" sz="4800" dirty="0" err="1"/>
              <a:t>versão</a:t>
            </a:r>
            <a:r>
              <a:rPr lang="en-US" sz="4800" dirty="0"/>
              <a:t> de </a:t>
            </a:r>
            <a:r>
              <a:rPr lang="en-US" sz="4800" dirty="0" err="1"/>
              <a:t>sistema</a:t>
            </a:r>
            <a:endParaRPr lang="en-US" sz="4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57E9898-D650-4721-9D9E-31E65F239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1585"/>
          <a:stretch/>
        </p:blipFill>
        <p:spPr>
          <a:xfrm>
            <a:off x="2170029" y="804672"/>
            <a:ext cx="7851943" cy="35546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46247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26B85-D58A-48FB-ABB8-881A5F8CC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1ABEEC-BE48-4FD0-9D23-99D5DB4D6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419725"/>
            <a:ext cx="10271760" cy="936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você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usa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Windows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20B579A7-44A3-4863-B4F6-E1E3D667A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990600"/>
            <a:ext cx="10271760" cy="4305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E4836F6-1D8E-49C7-8F54-7AE34C487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520" y="1437482"/>
            <a:ext cx="9422197" cy="302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694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251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Linguagem R e RStudio</vt:lpstr>
      <vt:lpstr>O que vamos aprender aqui?</vt:lpstr>
      <vt:lpstr>Linguagem R</vt:lpstr>
      <vt:lpstr>O que é R?</vt:lpstr>
      <vt:lpstr>Como instalar?</vt:lpstr>
      <vt:lpstr>Baixando o R</vt:lpstr>
      <vt:lpstr>Escolher um local de onde baixar</vt:lpstr>
      <vt:lpstr>Clicar na sua versão de sistema</vt:lpstr>
      <vt:lpstr>Se você usa Windows</vt:lpstr>
      <vt:lpstr>Baixando o RStudio</vt:lpstr>
      <vt:lpstr>Vamos para a prática!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R e RStudio</dc:title>
  <dc:creator>Joao Paulo Lazzarini Cyrino</dc:creator>
  <cp:lastModifiedBy>Joao Paulo Lazzarini Cyrino</cp:lastModifiedBy>
  <cp:revision>1</cp:revision>
  <dcterms:created xsi:type="dcterms:W3CDTF">2020-08-14T16:30:20Z</dcterms:created>
  <dcterms:modified xsi:type="dcterms:W3CDTF">2020-08-18T00:59:25Z</dcterms:modified>
</cp:coreProperties>
</file>