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9D8BF-5F1A-4E42-AB19-B666F2E79784}" v="744" dt="2020-08-18T19:10:04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aulo Lazzarini Cyrino" userId="5ada02baf00f58e5" providerId="LiveId" clId="{F7D9D8BF-5F1A-4E42-AB19-B666F2E79784}"/>
    <pc:docChg chg="undo custSel mod addSld modSld addMainMaster delMainMaster">
      <pc:chgData name="Joao Paulo Lazzarini Cyrino" userId="5ada02baf00f58e5" providerId="LiveId" clId="{F7D9D8BF-5F1A-4E42-AB19-B666F2E79784}" dt="2020-08-18T19:10:04.650" v="3914" actId="20577"/>
      <pc:docMkLst>
        <pc:docMk/>
      </pc:docMkLst>
      <pc:sldChg chg="addSp modSp new mod setBg modClrScheme chgLayout">
        <pc:chgData name="Joao Paulo Lazzarini Cyrino" userId="5ada02baf00f58e5" providerId="LiveId" clId="{F7D9D8BF-5F1A-4E42-AB19-B666F2E79784}" dt="2020-08-18T16:23:36.989" v="83" actId="26606"/>
        <pc:sldMkLst>
          <pc:docMk/>
          <pc:sldMk cId="754478769" sldId="256"/>
        </pc:sldMkLst>
        <pc:spChg chg="mod">
          <ac:chgData name="Joao Paulo Lazzarini Cyrino" userId="5ada02baf00f58e5" providerId="LiveId" clId="{F7D9D8BF-5F1A-4E42-AB19-B666F2E79784}" dt="2020-08-18T16:23:36.989" v="83" actId="26606"/>
          <ac:spMkLst>
            <pc:docMk/>
            <pc:sldMk cId="754478769" sldId="256"/>
            <ac:spMk id="2" creationId="{7B37F415-EC50-4E33-8522-2608C0FC5CAD}"/>
          </ac:spMkLst>
        </pc:spChg>
        <pc:spChg chg="mod">
          <ac:chgData name="Joao Paulo Lazzarini Cyrino" userId="5ada02baf00f58e5" providerId="LiveId" clId="{F7D9D8BF-5F1A-4E42-AB19-B666F2E79784}" dt="2020-08-18T16:23:36.989" v="83" actId="26606"/>
          <ac:spMkLst>
            <pc:docMk/>
            <pc:sldMk cId="754478769" sldId="256"/>
            <ac:spMk id="3" creationId="{7F471E8E-FFC9-4C95-A177-AEC09F94354A}"/>
          </ac:spMkLst>
        </pc:spChg>
        <pc:spChg chg="add">
          <ac:chgData name="Joao Paulo Lazzarini Cyrino" userId="5ada02baf00f58e5" providerId="LiveId" clId="{F7D9D8BF-5F1A-4E42-AB19-B666F2E79784}" dt="2020-08-18T16:23:36.989" v="83" actId="26606"/>
          <ac:spMkLst>
            <pc:docMk/>
            <pc:sldMk cId="754478769" sldId="256"/>
            <ac:spMk id="9" creationId="{CA22F210-7186-4074-94C5-FAD2C2EB15B2}"/>
          </ac:spMkLst>
        </pc:spChg>
        <pc:spChg chg="add">
          <ac:chgData name="Joao Paulo Lazzarini Cyrino" userId="5ada02baf00f58e5" providerId="LiveId" clId="{F7D9D8BF-5F1A-4E42-AB19-B666F2E79784}" dt="2020-08-18T16:23:36.989" v="83" actId="26606"/>
          <ac:spMkLst>
            <pc:docMk/>
            <pc:sldMk cId="754478769" sldId="256"/>
            <ac:spMk id="11" creationId="{7ED93057-B056-4D1D-B0DA-F1619DAAF5A1}"/>
          </ac:spMkLst>
        </pc:spChg>
        <pc:spChg chg="add">
          <ac:chgData name="Joao Paulo Lazzarini Cyrino" userId="5ada02baf00f58e5" providerId="LiveId" clId="{F7D9D8BF-5F1A-4E42-AB19-B666F2E79784}" dt="2020-08-18T16:23:36.989" v="83" actId="26606"/>
          <ac:spMkLst>
            <pc:docMk/>
            <pc:sldMk cId="754478769" sldId="256"/>
            <ac:spMk id="13" creationId="{F5B41592-BC5E-4AE2-8CA7-91C73FD8F744}"/>
          </ac:spMkLst>
        </pc:spChg>
        <pc:spChg chg="add">
          <ac:chgData name="Joao Paulo Lazzarini Cyrino" userId="5ada02baf00f58e5" providerId="LiveId" clId="{F7D9D8BF-5F1A-4E42-AB19-B666F2E79784}" dt="2020-08-18T16:23:36.989" v="83" actId="26606"/>
          <ac:spMkLst>
            <pc:docMk/>
            <pc:sldMk cId="754478769" sldId="256"/>
            <ac:spMk id="15" creationId="{CB574A3D-9991-4D4A-91DF-0D0DE47DB31E}"/>
          </ac:spMkLst>
        </pc:spChg>
        <pc:spChg chg="add">
          <ac:chgData name="Joao Paulo Lazzarini Cyrino" userId="5ada02baf00f58e5" providerId="LiveId" clId="{F7D9D8BF-5F1A-4E42-AB19-B666F2E79784}" dt="2020-08-18T16:23:36.989" v="83" actId="26606"/>
          <ac:spMkLst>
            <pc:docMk/>
            <pc:sldMk cId="754478769" sldId="256"/>
            <ac:spMk id="17" creationId="{D5A56255-4961-41E1-887B-7319F23C909E}"/>
          </ac:spMkLst>
        </pc:spChg>
        <pc:picChg chg="add">
          <ac:chgData name="Joao Paulo Lazzarini Cyrino" userId="5ada02baf00f58e5" providerId="LiveId" clId="{F7D9D8BF-5F1A-4E42-AB19-B666F2E79784}" dt="2020-08-18T16:23:36.989" v="83" actId="26606"/>
          <ac:picMkLst>
            <pc:docMk/>
            <pc:sldMk cId="754478769" sldId="256"/>
            <ac:picMk id="4" creationId="{5D1060F5-3702-4411-90EC-F327FC00B629}"/>
          </ac:picMkLst>
        </pc:picChg>
      </pc:sldChg>
      <pc:sldChg chg="addSp modSp new mod setBg modAnim">
        <pc:chgData name="Joao Paulo Lazzarini Cyrino" userId="5ada02baf00f58e5" providerId="LiveId" clId="{F7D9D8BF-5F1A-4E42-AB19-B666F2E79784}" dt="2020-08-18T16:26:06.639" v="716"/>
        <pc:sldMkLst>
          <pc:docMk/>
          <pc:sldMk cId="1114178048" sldId="257"/>
        </pc:sldMkLst>
        <pc:spChg chg="mod">
          <ac:chgData name="Joao Paulo Lazzarini Cyrino" userId="5ada02baf00f58e5" providerId="LiveId" clId="{F7D9D8BF-5F1A-4E42-AB19-B666F2E79784}" dt="2020-08-18T16:25:56.411" v="715" actId="26606"/>
          <ac:spMkLst>
            <pc:docMk/>
            <pc:sldMk cId="1114178048" sldId="257"/>
            <ac:spMk id="2" creationId="{D3A47666-EC67-4478-83CB-F6645A5E54C2}"/>
          </ac:spMkLst>
        </pc:spChg>
        <pc:spChg chg="mod">
          <ac:chgData name="Joao Paulo Lazzarini Cyrino" userId="5ada02baf00f58e5" providerId="LiveId" clId="{F7D9D8BF-5F1A-4E42-AB19-B666F2E79784}" dt="2020-08-18T16:25:56.411" v="715" actId="26606"/>
          <ac:spMkLst>
            <pc:docMk/>
            <pc:sldMk cId="1114178048" sldId="257"/>
            <ac:spMk id="3" creationId="{987D95BC-0676-4FAD-833A-C22B139BBBC2}"/>
          </ac:spMkLst>
        </pc:spChg>
        <pc:spChg chg="add">
          <ac:chgData name="Joao Paulo Lazzarini Cyrino" userId="5ada02baf00f58e5" providerId="LiveId" clId="{F7D9D8BF-5F1A-4E42-AB19-B666F2E79784}" dt="2020-08-18T16:25:56.411" v="715" actId="26606"/>
          <ac:spMkLst>
            <pc:docMk/>
            <pc:sldMk cId="1114178048" sldId="257"/>
            <ac:spMk id="8" creationId="{72526924-84D3-45FB-A5FE-62D8FCBF53B6}"/>
          </ac:spMkLst>
        </pc:spChg>
        <pc:spChg chg="add">
          <ac:chgData name="Joao Paulo Lazzarini Cyrino" userId="5ada02baf00f58e5" providerId="LiveId" clId="{F7D9D8BF-5F1A-4E42-AB19-B666F2E79784}" dt="2020-08-18T16:25:56.411" v="715" actId="26606"/>
          <ac:spMkLst>
            <pc:docMk/>
            <pc:sldMk cId="1114178048" sldId="257"/>
            <ac:spMk id="10" creationId="{5C2A6256-1DD0-4E4B-A8B3-9A711B4DBE0C}"/>
          </ac:spMkLst>
        </pc:spChg>
        <pc:spChg chg="add">
          <ac:chgData name="Joao Paulo Lazzarini Cyrino" userId="5ada02baf00f58e5" providerId="LiveId" clId="{F7D9D8BF-5F1A-4E42-AB19-B666F2E79784}" dt="2020-08-18T16:25:56.411" v="715" actId="26606"/>
          <ac:spMkLst>
            <pc:docMk/>
            <pc:sldMk cId="1114178048" sldId="257"/>
            <ac:spMk id="12" creationId="{41760540-185E-4652-BFD2-9B362EF3BC99}"/>
          </ac:spMkLst>
        </pc:spChg>
        <pc:spChg chg="add">
          <ac:chgData name="Joao Paulo Lazzarini Cyrino" userId="5ada02baf00f58e5" providerId="LiveId" clId="{F7D9D8BF-5F1A-4E42-AB19-B666F2E79784}" dt="2020-08-18T16:25:56.411" v="715" actId="26606"/>
          <ac:spMkLst>
            <pc:docMk/>
            <pc:sldMk cId="1114178048" sldId="257"/>
            <ac:spMk id="14" creationId="{729789F4-85C1-41A0-83EB-992E22210CB9}"/>
          </ac:spMkLst>
        </pc:spChg>
        <pc:spChg chg="add">
          <ac:chgData name="Joao Paulo Lazzarini Cyrino" userId="5ada02baf00f58e5" providerId="LiveId" clId="{F7D9D8BF-5F1A-4E42-AB19-B666F2E79784}" dt="2020-08-18T16:25:56.411" v="715" actId="26606"/>
          <ac:spMkLst>
            <pc:docMk/>
            <pc:sldMk cId="1114178048" sldId="257"/>
            <ac:spMk id="16" creationId="{9D9D367D-6DD2-4A7C-8918-0DCAC297559A}"/>
          </ac:spMkLst>
        </pc:spChg>
      </pc:sldChg>
      <pc:sldChg chg="addSp delSp modSp new mod setBg modAnim">
        <pc:chgData name="Joao Paulo Lazzarini Cyrino" userId="5ada02baf00f58e5" providerId="LiveId" clId="{F7D9D8BF-5F1A-4E42-AB19-B666F2E79784}" dt="2020-08-18T16:34:24.998" v="1275"/>
        <pc:sldMkLst>
          <pc:docMk/>
          <pc:sldMk cId="3555477745" sldId="258"/>
        </pc:sldMkLst>
        <pc:spChg chg="mod">
          <ac:chgData name="Joao Paulo Lazzarini Cyrino" userId="5ada02baf00f58e5" providerId="LiveId" clId="{F7D9D8BF-5F1A-4E42-AB19-B666F2E79784}" dt="2020-08-18T16:30:35.502" v="1062" actId="26606"/>
          <ac:spMkLst>
            <pc:docMk/>
            <pc:sldMk cId="3555477745" sldId="258"/>
            <ac:spMk id="2" creationId="{D82C9C92-F393-4AFD-93EB-15A8DDC064C2}"/>
          </ac:spMkLst>
        </pc:spChg>
        <pc:spChg chg="del mod">
          <ac:chgData name="Joao Paulo Lazzarini Cyrino" userId="5ada02baf00f58e5" providerId="LiveId" clId="{F7D9D8BF-5F1A-4E42-AB19-B666F2E79784}" dt="2020-08-18T16:30:35.502" v="1062" actId="26606"/>
          <ac:spMkLst>
            <pc:docMk/>
            <pc:sldMk cId="3555477745" sldId="258"/>
            <ac:spMk id="3" creationId="{92671065-2649-4130-9B18-CCA3EBD6D326}"/>
          </ac:spMkLst>
        </pc:spChg>
        <pc:spChg chg="add">
          <ac:chgData name="Joao Paulo Lazzarini Cyrino" userId="5ada02baf00f58e5" providerId="LiveId" clId="{F7D9D8BF-5F1A-4E42-AB19-B666F2E79784}" dt="2020-08-18T16:30:35.502" v="1062" actId="26606"/>
          <ac:spMkLst>
            <pc:docMk/>
            <pc:sldMk cId="3555477745" sldId="258"/>
            <ac:spMk id="9" creationId="{099405E2-1A96-4DBA-A9DC-4C2A1B421CA9}"/>
          </ac:spMkLst>
        </pc:spChg>
        <pc:spChg chg="add">
          <ac:chgData name="Joao Paulo Lazzarini Cyrino" userId="5ada02baf00f58e5" providerId="LiveId" clId="{F7D9D8BF-5F1A-4E42-AB19-B666F2E79784}" dt="2020-08-18T16:30:35.502" v="1062" actId="26606"/>
          <ac:spMkLst>
            <pc:docMk/>
            <pc:sldMk cId="3555477745" sldId="258"/>
            <ac:spMk id="11" creationId="{61363234-E0BA-4476-B051-D8D9FA506B5A}"/>
          </ac:spMkLst>
        </pc:spChg>
        <pc:spChg chg="add">
          <ac:chgData name="Joao Paulo Lazzarini Cyrino" userId="5ada02baf00f58e5" providerId="LiveId" clId="{F7D9D8BF-5F1A-4E42-AB19-B666F2E79784}" dt="2020-08-18T16:30:35.502" v="1062" actId="26606"/>
          <ac:spMkLst>
            <pc:docMk/>
            <pc:sldMk cId="3555477745" sldId="258"/>
            <ac:spMk id="13" creationId="{932FF329-3A87-4F66-BA01-91CD63C8119F}"/>
          </ac:spMkLst>
        </pc:spChg>
        <pc:spChg chg="add">
          <ac:chgData name="Joao Paulo Lazzarini Cyrino" userId="5ada02baf00f58e5" providerId="LiveId" clId="{F7D9D8BF-5F1A-4E42-AB19-B666F2E79784}" dt="2020-08-18T16:30:35.502" v="1062" actId="26606"/>
          <ac:spMkLst>
            <pc:docMk/>
            <pc:sldMk cId="3555477745" sldId="258"/>
            <ac:spMk id="15" creationId="{79855050-A75B-4DD0-9B56-8B1C7722D884}"/>
          </ac:spMkLst>
        </pc:spChg>
        <pc:spChg chg="add">
          <ac:chgData name="Joao Paulo Lazzarini Cyrino" userId="5ada02baf00f58e5" providerId="LiveId" clId="{F7D9D8BF-5F1A-4E42-AB19-B666F2E79784}" dt="2020-08-18T16:30:35.502" v="1062" actId="26606"/>
          <ac:spMkLst>
            <pc:docMk/>
            <pc:sldMk cId="3555477745" sldId="258"/>
            <ac:spMk id="17" creationId="{0FA286C7-EFC7-4DFE-967A-7E37BA0F363B}"/>
          </ac:spMkLst>
        </pc:spChg>
        <pc:spChg chg="add">
          <ac:chgData name="Joao Paulo Lazzarini Cyrino" userId="5ada02baf00f58e5" providerId="LiveId" clId="{F7D9D8BF-5F1A-4E42-AB19-B666F2E79784}" dt="2020-08-18T16:30:35.502" v="1062" actId="26606"/>
          <ac:spMkLst>
            <pc:docMk/>
            <pc:sldMk cId="3555477745" sldId="258"/>
            <ac:spMk id="19" creationId="{10C9F0E8-EF8B-43C1-9C77-E9DDAF1A0FDD}"/>
          </ac:spMkLst>
        </pc:spChg>
        <pc:spChg chg="add">
          <ac:chgData name="Joao Paulo Lazzarini Cyrino" userId="5ada02baf00f58e5" providerId="LiveId" clId="{F7D9D8BF-5F1A-4E42-AB19-B666F2E79784}" dt="2020-08-18T16:30:35.502" v="1062" actId="26606"/>
          <ac:spMkLst>
            <pc:docMk/>
            <pc:sldMk cId="3555477745" sldId="258"/>
            <ac:spMk id="21" creationId="{379DC473-98F8-45DF-B136-EC0F0F4C6B23}"/>
          </ac:spMkLst>
        </pc:spChg>
        <pc:graphicFrameChg chg="add">
          <ac:chgData name="Joao Paulo Lazzarini Cyrino" userId="5ada02baf00f58e5" providerId="LiveId" clId="{F7D9D8BF-5F1A-4E42-AB19-B666F2E79784}" dt="2020-08-18T16:30:35.502" v="1062" actId="26606"/>
          <ac:graphicFrameMkLst>
            <pc:docMk/>
            <pc:sldMk cId="3555477745" sldId="258"/>
            <ac:graphicFrameMk id="5" creationId="{689C6A1F-A583-4CFE-A12F-96F9A86EC77E}"/>
          </ac:graphicFrameMkLst>
        </pc:graphicFrameChg>
      </pc:sldChg>
      <pc:sldChg chg="addSp delSp modSp new mod setBg modAnim">
        <pc:chgData name="Joao Paulo Lazzarini Cyrino" userId="5ada02baf00f58e5" providerId="LiveId" clId="{F7D9D8BF-5F1A-4E42-AB19-B666F2E79784}" dt="2020-08-18T16:34:37.670" v="1277"/>
        <pc:sldMkLst>
          <pc:docMk/>
          <pc:sldMk cId="124281090" sldId="259"/>
        </pc:sldMkLst>
        <pc:spChg chg="mod">
          <ac:chgData name="Joao Paulo Lazzarini Cyrino" userId="5ada02baf00f58e5" providerId="LiveId" clId="{F7D9D8BF-5F1A-4E42-AB19-B666F2E79784}" dt="2020-08-18T16:34:05.989" v="1273" actId="26606"/>
          <ac:spMkLst>
            <pc:docMk/>
            <pc:sldMk cId="124281090" sldId="259"/>
            <ac:spMk id="2" creationId="{8226B277-44AC-48CE-9987-2222E218D02B}"/>
          </ac:spMkLst>
        </pc:spChg>
        <pc:spChg chg="del mod">
          <ac:chgData name="Joao Paulo Lazzarini Cyrino" userId="5ada02baf00f58e5" providerId="LiveId" clId="{F7D9D8BF-5F1A-4E42-AB19-B666F2E79784}" dt="2020-08-18T16:33:29.743" v="1270" actId="26606"/>
          <ac:spMkLst>
            <pc:docMk/>
            <pc:sldMk cId="124281090" sldId="259"/>
            <ac:spMk id="3" creationId="{5A573203-6D0D-4223-B995-2B046C5C2AA5}"/>
          </ac:spMkLst>
        </pc:spChg>
        <pc:spChg chg="add del">
          <ac:chgData name="Joao Paulo Lazzarini Cyrino" userId="5ada02baf00f58e5" providerId="LiveId" clId="{F7D9D8BF-5F1A-4E42-AB19-B666F2E79784}" dt="2020-08-18T16:34:05.989" v="1273" actId="26606"/>
          <ac:spMkLst>
            <pc:docMk/>
            <pc:sldMk cId="124281090" sldId="259"/>
            <ac:spMk id="9" creationId="{3835F464-7A59-4221-AA5E-B60EF8D3CBC3}"/>
          </ac:spMkLst>
        </pc:spChg>
        <pc:spChg chg="add del">
          <ac:chgData name="Joao Paulo Lazzarini Cyrino" userId="5ada02baf00f58e5" providerId="LiveId" clId="{F7D9D8BF-5F1A-4E42-AB19-B666F2E79784}" dt="2020-08-18T16:34:05.989" v="1273" actId="26606"/>
          <ac:spMkLst>
            <pc:docMk/>
            <pc:sldMk cId="124281090" sldId="259"/>
            <ac:spMk id="11" creationId="{2C57B5ED-61CB-4AF5-A47A-A41A996F8375}"/>
          </ac:spMkLst>
        </pc:spChg>
        <pc:spChg chg="add del">
          <ac:chgData name="Joao Paulo Lazzarini Cyrino" userId="5ada02baf00f58e5" providerId="LiveId" clId="{F7D9D8BF-5F1A-4E42-AB19-B666F2E79784}" dt="2020-08-18T16:34:05.989" v="1273" actId="26606"/>
          <ac:spMkLst>
            <pc:docMk/>
            <pc:sldMk cId="124281090" sldId="259"/>
            <ac:spMk id="13" creationId="{714C9CDB-7738-4B6C-BCE1-D9516C1E03DE}"/>
          </ac:spMkLst>
        </pc:spChg>
        <pc:spChg chg="add del">
          <ac:chgData name="Joao Paulo Lazzarini Cyrino" userId="5ada02baf00f58e5" providerId="LiveId" clId="{F7D9D8BF-5F1A-4E42-AB19-B666F2E79784}" dt="2020-08-18T16:34:05.885" v="1272" actId="26606"/>
          <ac:spMkLst>
            <pc:docMk/>
            <pc:sldMk cId="124281090" sldId="259"/>
            <ac:spMk id="18" creationId="{099405E2-1A96-4DBA-A9DC-4C2A1B421CA9}"/>
          </ac:spMkLst>
        </pc:spChg>
        <pc:spChg chg="add del">
          <ac:chgData name="Joao Paulo Lazzarini Cyrino" userId="5ada02baf00f58e5" providerId="LiveId" clId="{F7D9D8BF-5F1A-4E42-AB19-B666F2E79784}" dt="2020-08-18T16:34:05.885" v="1272" actId="26606"/>
          <ac:spMkLst>
            <pc:docMk/>
            <pc:sldMk cId="124281090" sldId="259"/>
            <ac:spMk id="20" creationId="{6186DD79-F4CA-4DD7-9C78-AC180665FA3C}"/>
          </ac:spMkLst>
        </pc:spChg>
        <pc:spChg chg="add del">
          <ac:chgData name="Joao Paulo Lazzarini Cyrino" userId="5ada02baf00f58e5" providerId="LiveId" clId="{F7D9D8BF-5F1A-4E42-AB19-B666F2E79784}" dt="2020-08-18T16:34:05.885" v="1272" actId="26606"/>
          <ac:spMkLst>
            <pc:docMk/>
            <pc:sldMk cId="124281090" sldId="259"/>
            <ac:spMk id="22" creationId="{BCF4857D-F003-4CA1-82AB-00900B1008BA}"/>
          </ac:spMkLst>
        </pc:spChg>
        <pc:spChg chg="add del">
          <ac:chgData name="Joao Paulo Lazzarini Cyrino" userId="5ada02baf00f58e5" providerId="LiveId" clId="{F7D9D8BF-5F1A-4E42-AB19-B666F2E79784}" dt="2020-08-18T16:34:05.885" v="1272" actId="26606"/>
          <ac:spMkLst>
            <pc:docMk/>
            <pc:sldMk cId="124281090" sldId="259"/>
            <ac:spMk id="24" creationId="{79855050-A75B-4DD0-9B56-8B1C7722D884}"/>
          </ac:spMkLst>
        </pc:spChg>
        <pc:spChg chg="add del">
          <ac:chgData name="Joao Paulo Lazzarini Cyrino" userId="5ada02baf00f58e5" providerId="LiveId" clId="{F7D9D8BF-5F1A-4E42-AB19-B666F2E79784}" dt="2020-08-18T16:34:05.885" v="1272" actId="26606"/>
          <ac:spMkLst>
            <pc:docMk/>
            <pc:sldMk cId="124281090" sldId="259"/>
            <ac:spMk id="26" creationId="{5E6738EB-6FF0-4AF9-8462-57F4494B88B2}"/>
          </ac:spMkLst>
        </pc:spChg>
        <pc:spChg chg="add del">
          <ac:chgData name="Joao Paulo Lazzarini Cyrino" userId="5ada02baf00f58e5" providerId="LiveId" clId="{F7D9D8BF-5F1A-4E42-AB19-B666F2E79784}" dt="2020-08-18T16:34:05.885" v="1272" actId="26606"/>
          <ac:spMkLst>
            <pc:docMk/>
            <pc:sldMk cId="124281090" sldId="259"/>
            <ac:spMk id="28" creationId="{DB791336-FCAA-4174-9303-B3F374861110}"/>
          </ac:spMkLst>
        </pc:spChg>
        <pc:spChg chg="add del">
          <ac:chgData name="Joao Paulo Lazzarini Cyrino" userId="5ada02baf00f58e5" providerId="LiveId" clId="{F7D9D8BF-5F1A-4E42-AB19-B666F2E79784}" dt="2020-08-18T16:34:05.885" v="1272" actId="26606"/>
          <ac:spMkLst>
            <pc:docMk/>
            <pc:sldMk cId="124281090" sldId="259"/>
            <ac:spMk id="30" creationId="{CA212158-300D-44D0-9CCE-472C3F669EE1}"/>
          </ac:spMkLst>
        </pc:spChg>
        <pc:spChg chg="add del">
          <ac:chgData name="Joao Paulo Lazzarini Cyrino" userId="5ada02baf00f58e5" providerId="LiveId" clId="{F7D9D8BF-5F1A-4E42-AB19-B666F2E79784}" dt="2020-08-18T16:34:05.885" v="1272" actId="26606"/>
          <ac:spMkLst>
            <pc:docMk/>
            <pc:sldMk cId="124281090" sldId="259"/>
            <ac:spMk id="32" creationId="{988521F4-D44A-42C5-9BDB-5CA25554098B}"/>
          </ac:spMkLst>
        </pc:spChg>
        <pc:spChg chg="add">
          <ac:chgData name="Joao Paulo Lazzarini Cyrino" userId="5ada02baf00f58e5" providerId="LiveId" clId="{F7D9D8BF-5F1A-4E42-AB19-B666F2E79784}" dt="2020-08-18T16:34:05.989" v="1273" actId="26606"/>
          <ac:spMkLst>
            <pc:docMk/>
            <pc:sldMk cId="124281090" sldId="259"/>
            <ac:spMk id="34" creationId="{72526924-84D3-45FB-A5FE-62D8FCBF53B6}"/>
          </ac:spMkLst>
        </pc:spChg>
        <pc:spChg chg="add">
          <ac:chgData name="Joao Paulo Lazzarini Cyrino" userId="5ada02baf00f58e5" providerId="LiveId" clId="{F7D9D8BF-5F1A-4E42-AB19-B666F2E79784}" dt="2020-08-18T16:34:05.989" v="1273" actId="26606"/>
          <ac:spMkLst>
            <pc:docMk/>
            <pc:sldMk cId="124281090" sldId="259"/>
            <ac:spMk id="35" creationId="{5C2A6256-1DD0-4E4B-A8B3-9A711B4DBE0C}"/>
          </ac:spMkLst>
        </pc:spChg>
        <pc:spChg chg="add">
          <ac:chgData name="Joao Paulo Lazzarini Cyrino" userId="5ada02baf00f58e5" providerId="LiveId" clId="{F7D9D8BF-5F1A-4E42-AB19-B666F2E79784}" dt="2020-08-18T16:34:05.989" v="1273" actId="26606"/>
          <ac:spMkLst>
            <pc:docMk/>
            <pc:sldMk cId="124281090" sldId="259"/>
            <ac:spMk id="36" creationId="{41760540-185E-4652-BFD2-9B362EF3BC99}"/>
          </ac:spMkLst>
        </pc:spChg>
        <pc:spChg chg="add">
          <ac:chgData name="Joao Paulo Lazzarini Cyrino" userId="5ada02baf00f58e5" providerId="LiveId" clId="{F7D9D8BF-5F1A-4E42-AB19-B666F2E79784}" dt="2020-08-18T16:34:05.989" v="1273" actId="26606"/>
          <ac:spMkLst>
            <pc:docMk/>
            <pc:sldMk cId="124281090" sldId="259"/>
            <ac:spMk id="37" creationId="{729789F4-85C1-41A0-83EB-992E22210CB9}"/>
          </ac:spMkLst>
        </pc:spChg>
        <pc:spChg chg="add">
          <ac:chgData name="Joao Paulo Lazzarini Cyrino" userId="5ada02baf00f58e5" providerId="LiveId" clId="{F7D9D8BF-5F1A-4E42-AB19-B666F2E79784}" dt="2020-08-18T16:34:05.989" v="1273" actId="26606"/>
          <ac:spMkLst>
            <pc:docMk/>
            <pc:sldMk cId="124281090" sldId="259"/>
            <ac:spMk id="38" creationId="{9D9D367D-6DD2-4A7C-8918-0DCAC297559A}"/>
          </ac:spMkLst>
        </pc:spChg>
        <pc:graphicFrameChg chg="add mod modGraphic">
          <ac:chgData name="Joao Paulo Lazzarini Cyrino" userId="5ada02baf00f58e5" providerId="LiveId" clId="{F7D9D8BF-5F1A-4E42-AB19-B666F2E79784}" dt="2020-08-18T16:34:05.989" v="1273" actId="26606"/>
          <ac:graphicFrameMkLst>
            <pc:docMk/>
            <pc:sldMk cId="124281090" sldId="259"/>
            <ac:graphicFrameMk id="5" creationId="{27C03E2D-F535-4D57-B201-5B755A03F5DC}"/>
          </ac:graphicFrameMkLst>
        </pc:graphicFrameChg>
      </pc:sldChg>
      <pc:sldChg chg="addSp delSp modSp new mod setBg modAnim">
        <pc:chgData name="Joao Paulo Lazzarini Cyrino" userId="5ada02baf00f58e5" providerId="LiveId" clId="{F7D9D8BF-5F1A-4E42-AB19-B666F2E79784}" dt="2020-08-18T17:57:32.812" v="2101" actId="20577"/>
        <pc:sldMkLst>
          <pc:docMk/>
          <pc:sldMk cId="4052740717" sldId="260"/>
        </pc:sldMkLst>
        <pc:spChg chg="mod">
          <ac:chgData name="Joao Paulo Lazzarini Cyrino" userId="5ada02baf00f58e5" providerId="LiveId" clId="{F7D9D8BF-5F1A-4E42-AB19-B666F2E79784}" dt="2020-08-18T17:57:32.812" v="2101" actId="20577"/>
          <ac:spMkLst>
            <pc:docMk/>
            <pc:sldMk cId="4052740717" sldId="260"/>
            <ac:spMk id="2" creationId="{117F384F-E440-40E6-99D2-6C228B9887E8}"/>
          </ac:spMkLst>
        </pc:spChg>
        <pc:spChg chg="del mod">
          <ac:chgData name="Joao Paulo Lazzarini Cyrino" userId="5ada02baf00f58e5" providerId="LiveId" clId="{F7D9D8BF-5F1A-4E42-AB19-B666F2E79784}" dt="2020-08-18T17:51:07.259" v="2031" actId="26606"/>
          <ac:spMkLst>
            <pc:docMk/>
            <pc:sldMk cId="4052740717" sldId="260"/>
            <ac:spMk id="3" creationId="{5C6A92D0-1296-49C5-8747-1527FE18BDA7}"/>
          </ac:spMkLst>
        </pc:spChg>
        <pc:spChg chg="add">
          <ac:chgData name="Joao Paulo Lazzarini Cyrino" userId="5ada02baf00f58e5" providerId="LiveId" clId="{F7D9D8BF-5F1A-4E42-AB19-B666F2E79784}" dt="2020-08-18T17:51:07.259" v="2031" actId="26606"/>
          <ac:spMkLst>
            <pc:docMk/>
            <pc:sldMk cId="4052740717" sldId="260"/>
            <ac:spMk id="9" creationId="{72526924-84D3-45FB-A5FE-62D8FCBF53B6}"/>
          </ac:spMkLst>
        </pc:spChg>
        <pc:spChg chg="add">
          <ac:chgData name="Joao Paulo Lazzarini Cyrino" userId="5ada02baf00f58e5" providerId="LiveId" clId="{F7D9D8BF-5F1A-4E42-AB19-B666F2E79784}" dt="2020-08-18T17:51:07.259" v="2031" actId="26606"/>
          <ac:spMkLst>
            <pc:docMk/>
            <pc:sldMk cId="4052740717" sldId="260"/>
            <ac:spMk id="11" creationId="{5C2A6256-1DD0-4E4B-A8B3-9A711B4DBE0C}"/>
          </ac:spMkLst>
        </pc:spChg>
        <pc:spChg chg="add">
          <ac:chgData name="Joao Paulo Lazzarini Cyrino" userId="5ada02baf00f58e5" providerId="LiveId" clId="{F7D9D8BF-5F1A-4E42-AB19-B666F2E79784}" dt="2020-08-18T17:51:07.259" v="2031" actId="26606"/>
          <ac:spMkLst>
            <pc:docMk/>
            <pc:sldMk cId="4052740717" sldId="260"/>
            <ac:spMk id="13" creationId="{41760540-185E-4652-BFD2-9B362EF3BC99}"/>
          </ac:spMkLst>
        </pc:spChg>
        <pc:spChg chg="add">
          <ac:chgData name="Joao Paulo Lazzarini Cyrino" userId="5ada02baf00f58e5" providerId="LiveId" clId="{F7D9D8BF-5F1A-4E42-AB19-B666F2E79784}" dt="2020-08-18T17:51:07.259" v="2031" actId="26606"/>
          <ac:spMkLst>
            <pc:docMk/>
            <pc:sldMk cId="4052740717" sldId="260"/>
            <ac:spMk id="15" creationId="{729789F4-85C1-41A0-83EB-992E22210CB9}"/>
          </ac:spMkLst>
        </pc:spChg>
        <pc:spChg chg="add">
          <ac:chgData name="Joao Paulo Lazzarini Cyrino" userId="5ada02baf00f58e5" providerId="LiveId" clId="{F7D9D8BF-5F1A-4E42-AB19-B666F2E79784}" dt="2020-08-18T17:51:07.259" v="2031" actId="26606"/>
          <ac:spMkLst>
            <pc:docMk/>
            <pc:sldMk cId="4052740717" sldId="260"/>
            <ac:spMk id="17" creationId="{9D9D367D-6DD2-4A7C-8918-0DCAC297559A}"/>
          </ac:spMkLst>
        </pc:spChg>
        <pc:graphicFrameChg chg="add">
          <ac:chgData name="Joao Paulo Lazzarini Cyrino" userId="5ada02baf00f58e5" providerId="LiveId" clId="{F7D9D8BF-5F1A-4E42-AB19-B666F2E79784}" dt="2020-08-18T17:51:07.259" v="2031" actId="26606"/>
          <ac:graphicFrameMkLst>
            <pc:docMk/>
            <pc:sldMk cId="4052740717" sldId="260"/>
            <ac:graphicFrameMk id="5" creationId="{6FC8963F-9BFC-42EB-915A-55C48FBFA8B9}"/>
          </ac:graphicFrameMkLst>
        </pc:graphicFrameChg>
      </pc:sldChg>
      <pc:sldChg chg="addSp delSp modSp new mod setBg modAnim">
        <pc:chgData name="Joao Paulo Lazzarini Cyrino" userId="5ada02baf00f58e5" providerId="LiveId" clId="{F7D9D8BF-5F1A-4E42-AB19-B666F2E79784}" dt="2020-08-18T19:10:04.650" v="3914" actId="20577"/>
        <pc:sldMkLst>
          <pc:docMk/>
          <pc:sldMk cId="2450136008" sldId="261"/>
        </pc:sldMkLst>
        <pc:spChg chg="mod">
          <ac:chgData name="Joao Paulo Lazzarini Cyrino" userId="5ada02baf00f58e5" providerId="LiveId" clId="{F7D9D8BF-5F1A-4E42-AB19-B666F2E79784}" dt="2020-08-18T17:58:57.848" v="2118" actId="20577"/>
          <ac:spMkLst>
            <pc:docMk/>
            <pc:sldMk cId="2450136008" sldId="261"/>
            <ac:spMk id="2" creationId="{DBCA03EC-2EFE-4503-928E-91CF0411378A}"/>
          </ac:spMkLst>
        </pc:spChg>
        <pc:spChg chg="add del mod">
          <ac:chgData name="Joao Paulo Lazzarini Cyrino" userId="5ada02baf00f58e5" providerId="LiveId" clId="{F7D9D8BF-5F1A-4E42-AB19-B666F2E79784}" dt="2020-08-18T17:52:51.054" v="2038" actId="26606"/>
          <ac:spMkLst>
            <pc:docMk/>
            <pc:sldMk cId="2450136008" sldId="261"/>
            <ac:spMk id="3" creationId="{1EF3C0CE-5CF6-499A-AB1B-B95BEB78FDD3}"/>
          </ac:spMkLst>
        </pc:spChg>
        <pc:spChg chg="add del">
          <ac:chgData name="Joao Paulo Lazzarini Cyrino" userId="5ada02baf00f58e5" providerId="LiveId" clId="{F7D9D8BF-5F1A-4E42-AB19-B666F2E79784}" dt="2020-08-18T17:52:43.282" v="2035" actId="26606"/>
          <ac:spMkLst>
            <pc:docMk/>
            <pc:sldMk cId="2450136008" sldId="261"/>
            <ac:spMk id="9" creationId="{3835F464-7A59-4221-AA5E-B60EF8D3CBC3}"/>
          </ac:spMkLst>
        </pc:spChg>
        <pc:spChg chg="add del">
          <ac:chgData name="Joao Paulo Lazzarini Cyrino" userId="5ada02baf00f58e5" providerId="LiveId" clId="{F7D9D8BF-5F1A-4E42-AB19-B666F2E79784}" dt="2020-08-18T17:52:43.282" v="2035" actId="26606"/>
          <ac:spMkLst>
            <pc:docMk/>
            <pc:sldMk cId="2450136008" sldId="261"/>
            <ac:spMk id="11" creationId="{2C57B5ED-61CB-4AF5-A47A-A41A996F8375}"/>
          </ac:spMkLst>
        </pc:spChg>
        <pc:spChg chg="add del">
          <ac:chgData name="Joao Paulo Lazzarini Cyrino" userId="5ada02baf00f58e5" providerId="LiveId" clId="{F7D9D8BF-5F1A-4E42-AB19-B666F2E79784}" dt="2020-08-18T17:52:43.282" v="2035" actId="26606"/>
          <ac:spMkLst>
            <pc:docMk/>
            <pc:sldMk cId="2450136008" sldId="261"/>
            <ac:spMk id="13" creationId="{714C9CDB-7738-4B6C-BCE1-D9516C1E03DE}"/>
          </ac:spMkLst>
        </pc:spChg>
        <pc:spChg chg="add del">
          <ac:chgData name="Joao Paulo Lazzarini Cyrino" userId="5ada02baf00f58e5" providerId="LiveId" clId="{F7D9D8BF-5F1A-4E42-AB19-B666F2E79784}" dt="2020-08-18T17:52:51.026" v="2037" actId="26606"/>
          <ac:spMkLst>
            <pc:docMk/>
            <pc:sldMk cId="2450136008" sldId="261"/>
            <ac:spMk id="15" creationId="{79855050-A75B-4DD0-9B56-8B1C7722D884}"/>
          </ac:spMkLst>
        </pc:spChg>
        <pc:spChg chg="add del">
          <ac:chgData name="Joao Paulo Lazzarini Cyrino" userId="5ada02baf00f58e5" providerId="LiveId" clId="{F7D9D8BF-5F1A-4E42-AB19-B666F2E79784}" dt="2020-08-18T17:52:51.026" v="2037" actId="26606"/>
          <ac:spMkLst>
            <pc:docMk/>
            <pc:sldMk cId="2450136008" sldId="261"/>
            <ac:spMk id="16" creationId="{099405E2-1A96-4DBA-A9DC-4C2A1B421CA9}"/>
          </ac:spMkLst>
        </pc:spChg>
        <pc:spChg chg="add del">
          <ac:chgData name="Joao Paulo Lazzarini Cyrino" userId="5ada02baf00f58e5" providerId="LiveId" clId="{F7D9D8BF-5F1A-4E42-AB19-B666F2E79784}" dt="2020-08-18T17:52:51.026" v="2037" actId="26606"/>
          <ac:spMkLst>
            <pc:docMk/>
            <pc:sldMk cId="2450136008" sldId="261"/>
            <ac:spMk id="17" creationId="{0FA286C7-EFC7-4DFE-967A-7E37BA0F363B}"/>
          </ac:spMkLst>
        </pc:spChg>
        <pc:spChg chg="add del">
          <ac:chgData name="Joao Paulo Lazzarini Cyrino" userId="5ada02baf00f58e5" providerId="LiveId" clId="{F7D9D8BF-5F1A-4E42-AB19-B666F2E79784}" dt="2020-08-18T17:52:51.026" v="2037" actId="26606"/>
          <ac:spMkLst>
            <pc:docMk/>
            <pc:sldMk cId="2450136008" sldId="261"/>
            <ac:spMk id="18" creationId="{61363234-E0BA-4476-B051-D8D9FA506B5A}"/>
          </ac:spMkLst>
        </pc:spChg>
        <pc:spChg chg="add del">
          <ac:chgData name="Joao Paulo Lazzarini Cyrino" userId="5ada02baf00f58e5" providerId="LiveId" clId="{F7D9D8BF-5F1A-4E42-AB19-B666F2E79784}" dt="2020-08-18T17:52:51.026" v="2037" actId="26606"/>
          <ac:spMkLst>
            <pc:docMk/>
            <pc:sldMk cId="2450136008" sldId="261"/>
            <ac:spMk id="19" creationId="{10C9F0E8-EF8B-43C1-9C77-E9DDAF1A0FDD}"/>
          </ac:spMkLst>
        </pc:spChg>
        <pc:spChg chg="add del">
          <ac:chgData name="Joao Paulo Lazzarini Cyrino" userId="5ada02baf00f58e5" providerId="LiveId" clId="{F7D9D8BF-5F1A-4E42-AB19-B666F2E79784}" dt="2020-08-18T17:52:51.026" v="2037" actId="26606"/>
          <ac:spMkLst>
            <pc:docMk/>
            <pc:sldMk cId="2450136008" sldId="261"/>
            <ac:spMk id="20" creationId="{932FF329-3A87-4F66-BA01-91CD63C8119F}"/>
          </ac:spMkLst>
        </pc:spChg>
        <pc:spChg chg="add del">
          <ac:chgData name="Joao Paulo Lazzarini Cyrino" userId="5ada02baf00f58e5" providerId="LiveId" clId="{F7D9D8BF-5F1A-4E42-AB19-B666F2E79784}" dt="2020-08-18T17:52:51.026" v="2037" actId="26606"/>
          <ac:spMkLst>
            <pc:docMk/>
            <pc:sldMk cId="2450136008" sldId="261"/>
            <ac:spMk id="21" creationId="{379DC473-98F8-45DF-B136-EC0F0F4C6B23}"/>
          </ac:spMkLst>
        </pc:spChg>
        <pc:spChg chg="add">
          <ac:chgData name="Joao Paulo Lazzarini Cyrino" userId="5ada02baf00f58e5" providerId="LiveId" clId="{F7D9D8BF-5F1A-4E42-AB19-B666F2E79784}" dt="2020-08-18T17:52:51.054" v="2038" actId="26606"/>
          <ac:spMkLst>
            <pc:docMk/>
            <pc:sldMk cId="2450136008" sldId="261"/>
            <ac:spMk id="23" creationId="{988521F4-D44A-42C5-9BDB-5CA25554098B}"/>
          </ac:spMkLst>
        </pc:spChg>
        <pc:spChg chg="add">
          <ac:chgData name="Joao Paulo Lazzarini Cyrino" userId="5ada02baf00f58e5" providerId="LiveId" clId="{F7D9D8BF-5F1A-4E42-AB19-B666F2E79784}" dt="2020-08-18T17:52:51.054" v="2038" actId="26606"/>
          <ac:spMkLst>
            <pc:docMk/>
            <pc:sldMk cId="2450136008" sldId="261"/>
            <ac:spMk id="24" creationId="{099405E2-1A96-4DBA-A9DC-4C2A1B421CA9}"/>
          </ac:spMkLst>
        </pc:spChg>
        <pc:spChg chg="add">
          <ac:chgData name="Joao Paulo Lazzarini Cyrino" userId="5ada02baf00f58e5" providerId="LiveId" clId="{F7D9D8BF-5F1A-4E42-AB19-B666F2E79784}" dt="2020-08-18T17:52:51.054" v="2038" actId="26606"/>
          <ac:spMkLst>
            <pc:docMk/>
            <pc:sldMk cId="2450136008" sldId="261"/>
            <ac:spMk id="25" creationId="{932FF329-3A87-4F66-BA01-91CD63C8119F}"/>
          </ac:spMkLst>
        </pc:spChg>
        <pc:spChg chg="add">
          <ac:chgData name="Joao Paulo Lazzarini Cyrino" userId="5ada02baf00f58e5" providerId="LiveId" clId="{F7D9D8BF-5F1A-4E42-AB19-B666F2E79784}" dt="2020-08-18T17:52:51.054" v="2038" actId="26606"/>
          <ac:spMkLst>
            <pc:docMk/>
            <pc:sldMk cId="2450136008" sldId="261"/>
            <ac:spMk id="27" creationId="{BCF4857D-F003-4CA1-82AB-00900B1008BA}"/>
          </ac:spMkLst>
        </pc:spChg>
        <pc:spChg chg="add">
          <ac:chgData name="Joao Paulo Lazzarini Cyrino" userId="5ada02baf00f58e5" providerId="LiveId" clId="{F7D9D8BF-5F1A-4E42-AB19-B666F2E79784}" dt="2020-08-18T17:52:51.054" v="2038" actId="26606"/>
          <ac:spMkLst>
            <pc:docMk/>
            <pc:sldMk cId="2450136008" sldId="261"/>
            <ac:spMk id="28" creationId="{79855050-A75B-4DD0-9B56-8B1C7722D884}"/>
          </ac:spMkLst>
        </pc:spChg>
        <pc:spChg chg="add">
          <ac:chgData name="Joao Paulo Lazzarini Cyrino" userId="5ada02baf00f58e5" providerId="LiveId" clId="{F7D9D8BF-5F1A-4E42-AB19-B666F2E79784}" dt="2020-08-18T17:52:51.054" v="2038" actId="26606"/>
          <ac:spMkLst>
            <pc:docMk/>
            <pc:sldMk cId="2450136008" sldId="261"/>
            <ac:spMk id="29" creationId="{5E6738EB-6FF0-4AF9-8462-57F4494B88B2}"/>
          </ac:spMkLst>
        </pc:spChg>
        <pc:spChg chg="add mod">
          <ac:chgData name="Joao Paulo Lazzarini Cyrino" userId="5ada02baf00f58e5" providerId="LiveId" clId="{F7D9D8BF-5F1A-4E42-AB19-B666F2E79784}" dt="2020-08-18T19:10:04.650" v="3914" actId="20577"/>
          <ac:spMkLst>
            <pc:docMk/>
            <pc:sldMk cId="2450136008" sldId="261"/>
            <ac:spMk id="30" creationId="{1EF3C0CE-5CF6-499A-AB1B-B95BEB78FDD3}"/>
          </ac:spMkLst>
        </pc:spChg>
        <pc:spChg chg="add">
          <ac:chgData name="Joao Paulo Lazzarini Cyrino" userId="5ada02baf00f58e5" providerId="LiveId" clId="{F7D9D8BF-5F1A-4E42-AB19-B666F2E79784}" dt="2020-08-18T17:52:51.054" v="2038" actId="26606"/>
          <ac:spMkLst>
            <pc:docMk/>
            <pc:sldMk cId="2450136008" sldId="261"/>
            <ac:spMk id="31" creationId="{DB791336-FCAA-4174-9303-B3F374861110}"/>
          </ac:spMkLst>
        </pc:spChg>
        <pc:spChg chg="add">
          <ac:chgData name="Joao Paulo Lazzarini Cyrino" userId="5ada02baf00f58e5" providerId="LiveId" clId="{F7D9D8BF-5F1A-4E42-AB19-B666F2E79784}" dt="2020-08-18T17:52:51.054" v="2038" actId="26606"/>
          <ac:spMkLst>
            <pc:docMk/>
            <pc:sldMk cId="2450136008" sldId="261"/>
            <ac:spMk id="32" creationId="{CA212158-300D-44D0-9CCE-472C3F669EE1}"/>
          </ac:spMkLst>
        </pc:spChg>
        <pc:graphicFrameChg chg="add del">
          <ac:chgData name="Joao Paulo Lazzarini Cyrino" userId="5ada02baf00f58e5" providerId="LiveId" clId="{F7D9D8BF-5F1A-4E42-AB19-B666F2E79784}" dt="2020-08-18T17:52:43.282" v="2035" actId="26606"/>
          <ac:graphicFrameMkLst>
            <pc:docMk/>
            <pc:sldMk cId="2450136008" sldId="261"/>
            <ac:graphicFrameMk id="5" creationId="{4421602F-8CC2-4948-9150-28863EC72A89}"/>
          </ac:graphicFrameMkLst>
        </pc:graphicFrameChg>
        <pc:graphicFrameChg chg="add del">
          <ac:chgData name="Joao Paulo Lazzarini Cyrino" userId="5ada02baf00f58e5" providerId="LiveId" clId="{F7D9D8BF-5F1A-4E42-AB19-B666F2E79784}" dt="2020-08-18T17:52:51.026" v="2037" actId="26606"/>
          <ac:graphicFrameMkLst>
            <pc:docMk/>
            <pc:sldMk cId="2450136008" sldId="261"/>
            <ac:graphicFrameMk id="22" creationId="{491E06BC-30CD-4230-97FE-6307A94F46DE}"/>
          </ac:graphicFrameMkLst>
        </pc:graphicFrameChg>
        <pc:picChg chg="add">
          <ac:chgData name="Joao Paulo Lazzarini Cyrino" userId="5ada02baf00f58e5" providerId="LiveId" clId="{F7D9D8BF-5F1A-4E42-AB19-B666F2E79784}" dt="2020-08-18T17:52:51.054" v="2038" actId="26606"/>
          <ac:picMkLst>
            <pc:docMk/>
            <pc:sldMk cId="2450136008" sldId="261"/>
            <ac:picMk id="26" creationId="{E66D2F15-9B1B-41DD-8193-98A2B8D327B3}"/>
          </ac:picMkLst>
        </pc:picChg>
      </pc:sldChg>
      <pc:sldChg chg="addSp delSp modSp new mod setBg modAnim">
        <pc:chgData name="Joao Paulo Lazzarini Cyrino" userId="5ada02baf00f58e5" providerId="LiveId" clId="{F7D9D8BF-5F1A-4E42-AB19-B666F2E79784}" dt="2020-08-18T18:34:09.439" v="3352" actId="20577"/>
        <pc:sldMkLst>
          <pc:docMk/>
          <pc:sldMk cId="1323634658" sldId="262"/>
        </pc:sldMkLst>
        <pc:spChg chg="mod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2" creationId="{CF56A0D8-D119-48CB-A2F4-E9963331EA39}"/>
          </ac:spMkLst>
        </pc:spChg>
        <pc:spChg chg="mod">
          <ac:chgData name="Joao Paulo Lazzarini Cyrino" userId="5ada02baf00f58e5" providerId="LiveId" clId="{F7D9D8BF-5F1A-4E42-AB19-B666F2E79784}" dt="2020-08-18T18:34:09.439" v="3352" actId="20577"/>
          <ac:spMkLst>
            <pc:docMk/>
            <pc:sldMk cId="1323634658" sldId="262"/>
            <ac:spMk id="3" creationId="{490A9749-C25E-496B-9685-3D35A71221DD}"/>
          </ac:spMkLst>
        </pc:spChg>
        <pc:spChg chg="add del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9" creationId="{099405E2-1A96-4DBA-A9DC-4C2A1B421CA9}"/>
          </ac:spMkLst>
        </pc:spChg>
        <pc:spChg chg="add del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11" creationId="{BCF4857D-F003-4CA1-82AB-00900B1008BA}"/>
          </ac:spMkLst>
        </pc:spChg>
        <pc:spChg chg="add del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13" creationId="{79855050-A75B-4DD0-9B56-8B1C7722D884}"/>
          </ac:spMkLst>
        </pc:spChg>
        <pc:spChg chg="add del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15" creationId="{5E6738EB-6FF0-4AF9-8462-57F4494B88B2}"/>
          </ac:spMkLst>
        </pc:spChg>
        <pc:spChg chg="add del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17" creationId="{DB791336-FCAA-4174-9303-B3F374861110}"/>
          </ac:spMkLst>
        </pc:spChg>
        <pc:spChg chg="add del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19" creationId="{CA212158-300D-44D0-9CCE-472C3F669EE1}"/>
          </ac:spMkLst>
        </pc:spChg>
        <pc:spChg chg="add del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21" creationId="{988521F4-D44A-42C5-9BDB-5CA25554098B}"/>
          </ac:spMkLst>
        </pc:spChg>
        <pc:spChg chg="add del">
          <ac:chgData name="Joao Paulo Lazzarini Cyrino" userId="5ada02baf00f58e5" providerId="LiveId" clId="{F7D9D8BF-5F1A-4E42-AB19-B666F2E79784}" dt="2020-08-18T18:04:13.141" v="2535" actId="26606"/>
          <ac:spMkLst>
            <pc:docMk/>
            <pc:sldMk cId="1323634658" sldId="262"/>
            <ac:spMk id="26" creationId="{099405E2-1A96-4DBA-A9DC-4C2A1B421CA9}"/>
          </ac:spMkLst>
        </pc:spChg>
        <pc:spChg chg="add del">
          <ac:chgData name="Joao Paulo Lazzarini Cyrino" userId="5ada02baf00f58e5" providerId="LiveId" clId="{F7D9D8BF-5F1A-4E42-AB19-B666F2E79784}" dt="2020-08-18T18:04:13.141" v="2535" actId="26606"/>
          <ac:spMkLst>
            <pc:docMk/>
            <pc:sldMk cId="1323634658" sldId="262"/>
            <ac:spMk id="28" creationId="{79855050-A75B-4DD0-9B56-8B1C7722D884}"/>
          </ac:spMkLst>
        </pc:spChg>
        <pc:spChg chg="add del">
          <ac:chgData name="Joao Paulo Lazzarini Cyrino" userId="5ada02baf00f58e5" providerId="LiveId" clId="{F7D9D8BF-5F1A-4E42-AB19-B666F2E79784}" dt="2020-08-18T18:04:13.141" v="2535" actId="26606"/>
          <ac:spMkLst>
            <pc:docMk/>
            <pc:sldMk cId="1323634658" sldId="262"/>
            <ac:spMk id="30" creationId="{2060C0F7-61A6-4E64-A77E-AFBD81127352}"/>
          </ac:spMkLst>
        </pc:spChg>
        <pc:spChg chg="add del">
          <ac:chgData name="Joao Paulo Lazzarini Cyrino" userId="5ada02baf00f58e5" providerId="LiveId" clId="{F7D9D8BF-5F1A-4E42-AB19-B666F2E79784}" dt="2020-08-18T18:04:13.141" v="2535" actId="26606"/>
          <ac:spMkLst>
            <pc:docMk/>
            <pc:sldMk cId="1323634658" sldId="262"/>
            <ac:spMk id="32" creationId="{BCF4857D-F003-4CA1-82AB-00900B1008BA}"/>
          </ac:spMkLst>
        </pc:spChg>
        <pc:spChg chg="add del">
          <ac:chgData name="Joao Paulo Lazzarini Cyrino" userId="5ada02baf00f58e5" providerId="LiveId" clId="{F7D9D8BF-5F1A-4E42-AB19-B666F2E79784}" dt="2020-08-18T18:04:13.141" v="2535" actId="26606"/>
          <ac:spMkLst>
            <pc:docMk/>
            <pc:sldMk cId="1323634658" sldId="262"/>
            <ac:spMk id="34" creationId="{DB791336-FCAA-4174-9303-B3F374861110}"/>
          </ac:spMkLst>
        </pc:spChg>
        <pc:spChg chg="add del">
          <ac:chgData name="Joao Paulo Lazzarini Cyrino" userId="5ada02baf00f58e5" providerId="LiveId" clId="{F7D9D8BF-5F1A-4E42-AB19-B666F2E79784}" dt="2020-08-18T18:04:13.141" v="2535" actId="26606"/>
          <ac:spMkLst>
            <pc:docMk/>
            <pc:sldMk cId="1323634658" sldId="262"/>
            <ac:spMk id="36" creationId="{CA212158-300D-44D0-9CCE-472C3F669EE1}"/>
          </ac:spMkLst>
        </pc:spChg>
        <pc:spChg chg="add del">
          <ac:chgData name="Joao Paulo Lazzarini Cyrino" userId="5ada02baf00f58e5" providerId="LiveId" clId="{F7D9D8BF-5F1A-4E42-AB19-B666F2E79784}" dt="2020-08-18T18:04:13.141" v="2535" actId="26606"/>
          <ac:spMkLst>
            <pc:docMk/>
            <pc:sldMk cId="1323634658" sldId="262"/>
            <ac:spMk id="38" creationId="{988521F4-D44A-42C5-9BDB-5CA25554098B}"/>
          </ac:spMkLst>
        </pc:spChg>
        <pc:spChg chg="add del">
          <ac:chgData name="Joao Paulo Lazzarini Cyrino" userId="5ada02baf00f58e5" providerId="LiveId" clId="{F7D9D8BF-5F1A-4E42-AB19-B666F2E79784}" dt="2020-08-18T18:04:13.141" v="2535" actId="26606"/>
          <ac:spMkLst>
            <pc:docMk/>
            <pc:sldMk cId="1323634658" sldId="262"/>
            <ac:spMk id="40" creationId="{5E6738EB-6FF0-4AF9-8462-57F4494B88B2}"/>
          </ac:spMkLst>
        </pc:spChg>
        <pc:spChg chg="add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42" creationId="{099405E2-1A96-4DBA-A9DC-4C2A1B421CA9}"/>
          </ac:spMkLst>
        </pc:spChg>
        <pc:spChg chg="add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43" creationId="{932FF329-3A87-4F66-BA01-91CD63C8119F}"/>
          </ac:spMkLst>
        </pc:spChg>
        <pc:spChg chg="add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44" creationId="{BCF4857D-F003-4CA1-82AB-00900B1008BA}"/>
          </ac:spMkLst>
        </pc:spChg>
        <pc:spChg chg="add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45" creationId="{79855050-A75B-4DD0-9B56-8B1C7722D884}"/>
          </ac:spMkLst>
        </pc:spChg>
        <pc:spChg chg="add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46" creationId="{5E6738EB-6FF0-4AF9-8462-57F4494B88B2}"/>
          </ac:spMkLst>
        </pc:spChg>
        <pc:spChg chg="add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47" creationId="{DB791336-FCAA-4174-9303-B3F374861110}"/>
          </ac:spMkLst>
        </pc:spChg>
        <pc:spChg chg="add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48" creationId="{CA212158-300D-44D0-9CCE-472C3F669EE1}"/>
          </ac:spMkLst>
        </pc:spChg>
        <pc:spChg chg="add">
          <ac:chgData name="Joao Paulo Lazzarini Cyrino" userId="5ada02baf00f58e5" providerId="LiveId" clId="{F7D9D8BF-5F1A-4E42-AB19-B666F2E79784}" dt="2020-08-18T18:04:13.161" v="2536" actId="26606"/>
          <ac:spMkLst>
            <pc:docMk/>
            <pc:sldMk cId="1323634658" sldId="262"/>
            <ac:spMk id="49" creationId="{988521F4-D44A-42C5-9BDB-5CA25554098B}"/>
          </ac:spMkLst>
        </pc:spChg>
        <pc:picChg chg="add mod ord">
          <ac:chgData name="Joao Paulo Lazzarini Cyrino" userId="5ada02baf00f58e5" providerId="LiveId" clId="{F7D9D8BF-5F1A-4E42-AB19-B666F2E79784}" dt="2020-08-18T18:04:13.161" v="2536" actId="26606"/>
          <ac:picMkLst>
            <pc:docMk/>
            <pc:sldMk cId="1323634658" sldId="262"/>
            <ac:picMk id="5" creationId="{5B487BCF-0C9D-486B-9B58-0B6823B038F6}"/>
          </ac:picMkLst>
        </pc:picChg>
      </pc:sldChg>
      <pc:sldChg chg="addSp delSp modSp new mod setBg">
        <pc:chgData name="Joao Paulo Lazzarini Cyrino" userId="5ada02baf00f58e5" providerId="LiveId" clId="{F7D9D8BF-5F1A-4E42-AB19-B666F2E79784}" dt="2020-08-18T18:08:22.287" v="2691" actId="26606"/>
        <pc:sldMkLst>
          <pc:docMk/>
          <pc:sldMk cId="721707446" sldId="263"/>
        </pc:sldMkLst>
        <pc:spChg chg="mod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2" creationId="{9CBF6236-70C9-4499-8008-2DAF1A72D57D}"/>
          </ac:spMkLst>
        </pc:spChg>
        <pc:spChg chg="mod ord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3" creationId="{C8010EE0-9D05-4867-A861-C9AEE90A258A}"/>
          </ac:spMkLst>
        </pc:spChg>
        <pc:spChg chg="add del">
          <ac:chgData name="Joao Paulo Lazzarini Cyrino" userId="5ada02baf00f58e5" providerId="LiveId" clId="{F7D9D8BF-5F1A-4E42-AB19-B666F2E79784}" dt="2020-08-18T18:08:15.328" v="2690" actId="26606"/>
          <ac:spMkLst>
            <pc:docMk/>
            <pc:sldMk cId="721707446" sldId="263"/>
            <ac:spMk id="8" creationId="{099405E2-1A96-4DBA-A9DC-4C2A1B421CA9}"/>
          </ac:spMkLst>
        </pc:spChg>
        <pc:spChg chg="add del">
          <ac:chgData name="Joao Paulo Lazzarini Cyrino" userId="5ada02baf00f58e5" providerId="LiveId" clId="{F7D9D8BF-5F1A-4E42-AB19-B666F2E79784}" dt="2020-08-18T18:08:15.328" v="2690" actId="26606"/>
          <ac:spMkLst>
            <pc:docMk/>
            <pc:sldMk cId="721707446" sldId="263"/>
            <ac:spMk id="10" creationId="{61363234-E0BA-4476-B051-D8D9FA506B5A}"/>
          </ac:spMkLst>
        </pc:spChg>
        <pc:spChg chg="add del">
          <ac:chgData name="Joao Paulo Lazzarini Cyrino" userId="5ada02baf00f58e5" providerId="LiveId" clId="{F7D9D8BF-5F1A-4E42-AB19-B666F2E79784}" dt="2020-08-18T18:08:15.328" v="2690" actId="26606"/>
          <ac:spMkLst>
            <pc:docMk/>
            <pc:sldMk cId="721707446" sldId="263"/>
            <ac:spMk id="12" creationId="{932FF329-3A87-4F66-BA01-91CD63C8119F}"/>
          </ac:spMkLst>
        </pc:spChg>
        <pc:spChg chg="add del">
          <ac:chgData name="Joao Paulo Lazzarini Cyrino" userId="5ada02baf00f58e5" providerId="LiveId" clId="{F7D9D8BF-5F1A-4E42-AB19-B666F2E79784}" dt="2020-08-18T18:08:15.328" v="2690" actId="26606"/>
          <ac:spMkLst>
            <pc:docMk/>
            <pc:sldMk cId="721707446" sldId="263"/>
            <ac:spMk id="14" creationId="{10C9F0E8-EF8B-43C1-9C77-E9DDAF1A0FDD}"/>
          </ac:spMkLst>
        </pc:spChg>
        <pc:spChg chg="add del">
          <ac:chgData name="Joao Paulo Lazzarini Cyrino" userId="5ada02baf00f58e5" providerId="LiveId" clId="{F7D9D8BF-5F1A-4E42-AB19-B666F2E79784}" dt="2020-08-18T18:08:15.328" v="2690" actId="26606"/>
          <ac:spMkLst>
            <pc:docMk/>
            <pc:sldMk cId="721707446" sldId="263"/>
            <ac:spMk id="16" creationId="{379DC473-98F8-45DF-B136-EC0F0F4C6B23}"/>
          </ac:spMkLst>
        </pc:spChg>
        <pc:spChg chg="add del">
          <ac:chgData name="Joao Paulo Lazzarini Cyrino" userId="5ada02baf00f58e5" providerId="LiveId" clId="{F7D9D8BF-5F1A-4E42-AB19-B666F2E79784}" dt="2020-08-18T18:08:15.328" v="2690" actId="26606"/>
          <ac:spMkLst>
            <pc:docMk/>
            <pc:sldMk cId="721707446" sldId="263"/>
            <ac:spMk id="18" creationId="{79855050-A75B-4DD0-9B56-8B1C7722D884}"/>
          </ac:spMkLst>
        </pc:spChg>
        <pc:spChg chg="add del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24" creationId="{099405E2-1A96-4DBA-A9DC-4C2A1B421CA9}"/>
          </ac:spMkLst>
        </pc:spChg>
        <pc:spChg chg="add del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26" creationId="{79855050-A75B-4DD0-9B56-8B1C7722D884}"/>
          </ac:spMkLst>
        </pc:spChg>
        <pc:spChg chg="add del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28" creationId="{2060C0F7-61A6-4E64-A77E-AFBD81127352}"/>
          </ac:spMkLst>
        </pc:spChg>
        <pc:spChg chg="add del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30" creationId="{BCF4857D-F003-4CA1-82AB-00900B1008BA}"/>
          </ac:spMkLst>
        </pc:spChg>
        <pc:spChg chg="add del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32" creationId="{DB791336-FCAA-4174-9303-B3F374861110}"/>
          </ac:spMkLst>
        </pc:spChg>
        <pc:spChg chg="add del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34" creationId="{CA212158-300D-44D0-9CCE-472C3F669EE1}"/>
          </ac:spMkLst>
        </pc:spChg>
        <pc:spChg chg="add del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36" creationId="{988521F4-D44A-42C5-9BDB-5CA25554098B}"/>
          </ac:spMkLst>
        </pc:spChg>
        <pc:spChg chg="add del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38" creationId="{5E6738EB-6FF0-4AF9-8462-57F4494B88B2}"/>
          </ac:spMkLst>
        </pc:spChg>
        <pc:spChg chg="add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43" creationId="{C3B59E90-C2E6-4C7B-B62A-9A39E4D132D9}"/>
          </ac:spMkLst>
        </pc:spChg>
        <pc:spChg chg="add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45" creationId="{F41B2979-9B0F-4F3C-A912-A0A5339D706C}"/>
          </ac:spMkLst>
        </pc:spChg>
        <pc:spChg chg="add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47" creationId="{0D88D065-482C-41CF-99A2-50EFB1B94E59}"/>
          </ac:spMkLst>
        </pc:spChg>
        <pc:spChg chg="add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49" creationId="{E0B15B07-5DFC-49A7-83E7-33AE560DDD32}"/>
          </ac:spMkLst>
        </pc:spChg>
        <pc:spChg chg="add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51" creationId="{23E1A6E1-A101-407D-9872-0506425C7DDD}"/>
          </ac:spMkLst>
        </pc:spChg>
        <pc:spChg chg="add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53" creationId="{E49E4F89-BD43-4E3D-88E8-6C7E8AA9F70D}"/>
          </ac:spMkLst>
        </pc:spChg>
        <pc:spChg chg="add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55" creationId="{71153701-84AC-48F8-BF95-FD091301A00B}"/>
          </ac:spMkLst>
        </pc:spChg>
        <pc:spChg chg="add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57" creationId="{025FF1E9-6522-482B-A20C-EA7AF7CAA134}"/>
          </ac:spMkLst>
        </pc:spChg>
        <pc:spChg chg="add">
          <ac:chgData name="Joao Paulo Lazzarini Cyrino" userId="5ada02baf00f58e5" providerId="LiveId" clId="{F7D9D8BF-5F1A-4E42-AB19-B666F2E79784}" dt="2020-08-18T18:08:22.287" v="2691" actId="26606"/>
          <ac:spMkLst>
            <pc:docMk/>
            <pc:sldMk cId="721707446" sldId="263"/>
            <ac:spMk id="59" creationId="{760CEDF7-1225-4242-8C30-EA518372A716}"/>
          </ac:spMkLst>
        </pc:spChg>
        <pc:picChg chg="add mod">
          <ac:chgData name="Joao Paulo Lazzarini Cyrino" userId="5ada02baf00f58e5" providerId="LiveId" clId="{F7D9D8BF-5F1A-4E42-AB19-B666F2E79784}" dt="2020-08-18T18:08:22.287" v="2691" actId="26606"/>
          <ac:picMkLst>
            <pc:docMk/>
            <pc:sldMk cId="721707446" sldId="263"/>
            <ac:picMk id="20" creationId="{689F2767-A034-4A22-A9E7-D3FE3D0736CB}"/>
          </ac:picMkLst>
        </pc:picChg>
      </pc:sldChg>
      <pc:sldChg chg="addSp modSp new mod setBg">
        <pc:chgData name="Joao Paulo Lazzarini Cyrino" userId="5ada02baf00f58e5" providerId="LiveId" clId="{F7D9D8BF-5F1A-4E42-AB19-B666F2E79784}" dt="2020-08-18T18:16:23.937" v="2918" actId="20577"/>
        <pc:sldMkLst>
          <pc:docMk/>
          <pc:sldMk cId="3905791066" sldId="264"/>
        </pc:sldMkLst>
        <pc:spChg chg="mod">
          <ac:chgData name="Joao Paulo Lazzarini Cyrino" userId="5ada02baf00f58e5" providerId="LiveId" clId="{F7D9D8BF-5F1A-4E42-AB19-B666F2E79784}" dt="2020-08-18T18:14:03.662" v="2881" actId="26606"/>
          <ac:spMkLst>
            <pc:docMk/>
            <pc:sldMk cId="3905791066" sldId="264"/>
            <ac:spMk id="2" creationId="{A3C96654-54FC-4A4B-8ED3-189DB090C68D}"/>
          </ac:spMkLst>
        </pc:spChg>
        <pc:spChg chg="mod">
          <ac:chgData name="Joao Paulo Lazzarini Cyrino" userId="5ada02baf00f58e5" providerId="LiveId" clId="{F7D9D8BF-5F1A-4E42-AB19-B666F2E79784}" dt="2020-08-18T18:16:23.937" v="2918" actId="20577"/>
          <ac:spMkLst>
            <pc:docMk/>
            <pc:sldMk cId="3905791066" sldId="264"/>
            <ac:spMk id="3" creationId="{EE938C1C-99E5-4A86-8C84-E17C089B21C4}"/>
          </ac:spMkLst>
        </pc:spChg>
        <pc:spChg chg="add">
          <ac:chgData name="Joao Paulo Lazzarini Cyrino" userId="5ada02baf00f58e5" providerId="LiveId" clId="{F7D9D8BF-5F1A-4E42-AB19-B666F2E79784}" dt="2020-08-18T18:14:03.662" v="2881" actId="26606"/>
          <ac:spMkLst>
            <pc:docMk/>
            <pc:sldMk cId="3905791066" sldId="264"/>
            <ac:spMk id="8" creationId="{72526924-84D3-45FB-A5FE-62D8FCBF53B6}"/>
          </ac:spMkLst>
        </pc:spChg>
        <pc:spChg chg="add">
          <ac:chgData name="Joao Paulo Lazzarini Cyrino" userId="5ada02baf00f58e5" providerId="LiveId" clId="{F7D9D8BF-5F1A-4E42-AB19-B666F2E79784}" dt="2020-08-18T18:14:03.662" v="2881" actId="26606"/>
          <ac:spMkLst>
            <pc:docMk/>
            <pc:sldMk cId="3905791066" sldId="264"/>
            <ac:spMk id="10" creationId="{5C2A6256-1DD0-4E4B-A8B3-9A711B4DBE0C}"/>
          </ac:spMkLst>
        </pc:spChg>
        <pc:spChg chg="add">
          <ac:chgData name="Joao Paulo Lazzarini Cyrino" userId="5ada02baf00f58e5" providerId="LiveId" clId="{F7D9D8BF-5F1A-4E42-AB19-B666F2E79784}" dt="2020-08-18T18:14:03.662" v="2881" actId="26606"/>
          <ac:spMkLst>
            <pc:docMk/>
            <pc:sldMk cId="3905791066" sldId="264"/>
            <ac:spMk id="12" creationId="{41760540-185E-4652-BFD2-9B362EF3BC99}"/>
          </ac:spMkLst>
        </pc:spChg>
        <pc:spChg chg="add">
          <ac:chgData name="Joao Paulo Lazzarini Cyrino" userId="5ada02baf00f58e5" providerId="LiveId" clId="{F7D9D8BF-5F1A-4E42-AB19-B666F2E79784}" dt="2020-08-18T18:14:03.662" v="2881" actId="26606"/>
          <ac:spMkLst>
            <pc:docMk/>
            <pc:sldMk cId="3905791066" sldId="264"/>
            <ac:spMk id="14" creationId="{729789F4-85C1-41A0-83EB-992E22210CB9}"/>
          </ac:spMkLst>
        </pc:spChg>
        <pc:spChg chg="add">
          <ac:chgData name="Joao Paulo Lazzarini Cyrino" userId="5ada02baf00f58e5" providerId="LiveId" clId="{F7D9D8BF-5F1A-4E42-AB19-B666F2E79784}" dt="2020-08-18T18:14:03.662" v="2881" actId="26606"/>
          <ac:spMkLst>
            <pc:docMk/>
            <pc:sldMk cId="3905791066" sldId="264"/>
            <ac:spMk id="16" creationId="{9D9D367D-6DD2-4A7C-8918-0DCAC297559A}"/>
          </ac:spMkLst>
        </pc:spChg>
      </pc:sldChg>
      <pc:sldChg chg="addSp delSp modSp new mod setBg">
        <pc:chgData name="Joao Paulo Lazzarini Cyrino" userId="5ada02baf00f58e5" providerId="LiveId" clId="{F7D9D8BF-5F1A-4E42-AB19-B666F2E79784}" dt="2020-08-18T18:20:16.639" v="2975" actId="26606"/>
        <pc:sldMkLst>
          <pc:docMk/>
          <pc:sldMk cId="3448100599" sldId="265"/>
        </pc:sldMkLst>
        <pc:spChg chg="mod">
          <ac:chgData name="Joao Paulo Lazzarini Cyrino" userId="5ada02baf00f58e5" providerId="LiveId" clId="{F7D9D8BF-5F1A-4E42-AB19-B666F2E79784}" dt="2020-08-18T18:20:16.639" v="2975" actId="26606"/>
          <ac:spMkLst>
            <pc:docMk/>
            <pc:sldMk cId="3448100599" sldId="265"/>
            <ac:spMk id="2" creationId="{16888665-A1E2-442C-9230-D0788C55154D}"/>
          </ac:spMkLst>
        </pc:spChg>
        <pc:spChg chg="mod">
          <ac:chgData name="Joao Paulo Lazzarini Cyrino" userId="5ada02baf00f58e5" providerId="LiveId" clId="{F7D9D8BF-5F1A-4E42-AB19-B666F2E79784}" dt="2020-08-18T18:20:16.639" v="2975" actId="26606"/>
          <ac:spMkLst>
            <pc:docMk/>
            <pc:sldMk cId="3448100599" sldId="265"/>
            <ac:spMk id="3" creationId="{76C40EE7-DD5F-45FF-A258-CAEE03B579C9}"/>
          </ac:spMkLst>
        </pc:spChg>
        <pc:spChg chg="add del">
          <ac:chgData name="Joao Paulo Lazzarini Cyrino" userId="5ada02baf00f58e5" providerId="LiveId" clId="{F7D9D8BF-5F1A-4E42-AB19-B666F2E79784}" dt="2020-08-18T18:20:16.618" v="2974" actId="26606"/>
          <ac:spMkLst>
            <pc:docMk/>
            <pc:sldMk cId="3448100599" sldId="265"/>
            <ac:spMk id="10" creationId="{099405E2-1A96-4DBA-A9DC-4C2A1B421CA9}"/>
          </ac:spMkLst>
        </pc:spChg>
        <pc:spChg chg="add del">
          <ac:chgData name="Joao Paulo Lazzarini Cyrino" userId="5ada02baf00f58e5" providerId="LiveId" clId="{F7D9D8BF-5F1A-4E42-AB19-B666F2E79784}" dt="2020-08-18T18:20:16.618" v="2974" actId="26606"/>
          <ac:spMkLst>
            <pc:docMk/>
            <pc:sldMk cId="3448100599" sldId="265"/>
            <ac:spMk id="12" creationId="{79855050-A75B-4DD0-9B56-8B1C7722D884}"/>
          </ac:spMkLst>
        </pc:spChg>
        <pc:spChg chg="add del">
          <ac:chgData name="Joao Paulo Lazzarini Cyrino" userId="5ada02baf00f58e5" providerId="LiveId" clId="{F7D9D8BF-5F1A-4E42-AB19-B666F2E79784}" dt="2020-08-18T18:20:16.618" v="2974" actId="26606"/>
          <ac:spMkLst>
            <pc:docMk/>
            <pc:sldMk cId="3448100599" sldId="265"/>
            <ac:spMk id="14" creationId="{2060C0F7-61A6-4E64-A77E-AFBD81127352}"/>
          </ac:spMkLst>
        </pc:spChg>
        <pc:spChg chg="add del">
          <ac:chgData name="Joao Paulo Lazzarini Cyrino" userId="5ada02baf00f58e5" providerId="LiveId" clId="{F7D9D8BF-5F1A-4E42-AB19-B666F2E79784}" dt="2020-08-18T18:20:16.618" v="2974" actId="26606"/>
          <ac:spMkLst>
            <pc:docMk/>
            <pc:sldMk cId="3448100599" sldId="265"/>
            <ac:spMk id="16" creationId="{BCF4857D-F003-4CA1-82AB-00900B1008BA}"/>
          </ac:spMkLst>
        </pc:spChg>
        <pc:spChg chg="add del">
          <ac:chgData name="Joao Paulo Lazzarini Cyrino" userId="5ada02baf00f58e5" providerId="LiveId" clId="{F7D9D8BF-5F1A-4E42-AB19-B666F2E79784}" dt="2020-08-18T18:20:16.618" v="2974" actId="26606"/>
          <ac:spMkLst>
            <pc:docMk/>
            <pc:sldMk cId="3448100599" sldId="265"/>
            <ac:spMk id="18" creationId="{DB791336-FCAA-4174-9303-B3F374861110}"/>
          </ac:spMkLst>
        </pc:spChg>
        <pc:spChg chg="add del">
          <ac:chgData name="Joao Paulo Lazzarini Cyrino" userId="5ada02baf00f58e5" providerId="LiveId" clId="{F7D9D8BF-5F1A-4E42-AB19-B666F2E79784}" dt="2020-08-18T18:20:16.618" v="2974" actId="26606"/>
          <ac:spMkLst>
            <pc:docMk/>
            <pc:sldMk cId="3448100599" sldId="265"/>
            <ac:spMk id="20" creationId="{CA212158-300D-44D0-9CCE-472C3F669EE1}"/>
          </ac:spMkLst>
        </pc:spChg>
        <pc:spChg chg="add del">
          <ac:chgData name="Joao Paulo Lazzarini Cyrino" userId="5ada02baf00f58e5" providerId="LiveId" clId="{F7D9D8BF-5F1A-4E42-AB19-B666F2E79784}" dt="2020-08-18T18:20:16.618" v="2974" actId="26606"/>
          <ac:spMkLst>
            <pc:docMk/>
            <pc:sldMk cId="3448100599" sldId="265"/>
            <ac:spMk id="22" creationId="{988521F4-D44A-42C5-9BDB-5CA25554098B}"/>
          </ac:spMkLst>
        </pc:spChg>
        <pc:spChg chg="add del">
          <ac:chgData name="Joao Paulo Lazzarini Cyrino" userId="5ada02baf00f58e5" providerId="LiveId" clId="{F7D9D8BF-5F1A-4E42-AB19-B666F2E79784}" dt="2020-08-18T18:20:16.618" v="2974" actId="26606"/>
          <ac:spMkLst>
            <pc:docMk/>
            <pc:sldMk cId="3448100599" sldId="265"/>
            <ac:spMk id="24" creationId="{5E6738EB-6FF0-4AF9-8462-57F4494B88B2}"/>
          </ac:spMkLst>
        </pc:spChg>
        <pc:spChg chg="add">
          <ac:chgData name="Joao Paulo Lazzarini Cyrino" userId="5ada02baf00f58e5" providerId="LiveId" clId="{F7D9D8BF-5F1A-4E42-AB19-B666F2E79784}" dt="2020-08-18T18:20:16.639" v="2975" actId="26606"/>
          <ac:spMkLst>
            <pc:docMk/>
            <pc:sldMk cId="3448100599" sldId="265"/>
            <ac:spMk id="26" creationId="{7C60369F-A41B-4D6E-8990-30E2715C5730}"/>
          </ac:spMkLst>
        </pc:spChg>
        <pc:spChg chg="add">
          <ac:chgData name="Joao Paulo Lazzarini Cyrino" userId="5ada02baf00f58e5" providerId="LiveId" clId="{F7D9D8BF-5F1A-4E42-AB19-B666F2E79784}" dt="2020-08-18T18:20:16.639" v="2975" actId="26606"/>
          <ac:spMkLst>
            <pc:docMk/>
            <pc:sldMk cId="3448100599" sldId="265"/>
            <ac:spMk id="27" creationId="{1ED69555-EE48-4B19-812B-4E1068DBF976}"/>
          </ac:spMkLst>
        </pc:spChg>
        <pc:spChg chg="add">
          <ac:chgData name="Joao Paulo Lazzarini Cyrino" userId="5ada02baf00f58e5" providerId="LiveId" clId="{F7D9D8BF-5F1A-4E42-AB19-B666F2E79784}" dt="2020-08-18T18:20:16.639" v="2975" actId="26606"/>
          <ac:spMkLst>
            <pc:docMk/>
            <pc:sldMk cId="3448100599" sldId="265"/>
            <ac:spMk id="28" creationId="{57AEB73D-F521-4B19-820F-12DB6BCC8406}"/>
          </ac:spMkLst>
        </pc:spChg>
        <pc:spChg chg="add">
          <ac:chgData name="Joao Paulo Lazzarini Cyrino" userId="5ada02baf00f58e5" providerId="LiveId" clId="{F7D9D8BF-5F1A-4E42-AB19-B666F2E79784}" dt="2020-08-18T18:20:16.639" v="2975" actId="26606"/>
          <ac:spMkLst>
            <pc:docMk/>
            <pc:sldMk cId="3448100599" sldId="265"/>
            <ac:spMk id="29" creationId="{6B72EEBA-3A5D-41CE-8465-A45A0F65674E}"/>
          </ac:spMkLst>
        </pc:spChg>
        <pc:spChg chg="add">
          <ac:chgData name="Joao Paulo Lazzarini Cyrino" userId="5ada02baf00f58e5" providerId="LiveId" clId="{F7D9D8BF-5F1A-4E42-AB19-B666F2E79784}" dt="2020-08-18T18:20:16.639" v="2975" actId="26606"/>
          <ac:spMkLst>
            <pc:docMk/>
            <pc:sldMk cId="3448100599" sldId="265"/>
            <ac:spMk id="30" creationId="{EA164D6B-6878-4B9F-A2D0-985D39B17B46}"/>
          </ac:spMkLst>
        </pc:spChg>
        <pc:spChg chg="add">
          <ac:chgData name="Joao Paulo Lazzarini Cyrino" userId="5ada02baf00f58e5" providerId="LiveId" clId="{F7D9D8BF-5F1A-4E42-AB19-B666F2E79784}" dt="2020-08-18T18:20:16.639" v="2975" actId="26606"/>
          <ac:spMkLst>
            <pc:docMk/>
            <pc:sldMk cId="3448100599" sldId="265"/>
            <ac:spMk id="31" creationId="{064738AB-B6BE-4867-889A-52CE4AC8DBD0}"/>
          </ac:spMkLst>
        </pc:spChg>
        <pc:spChg chg="add">
          <ac:chgData name="Joao Paulo Lazzarini Cyrino" userId="5ada02baf00f58e5" providerId="LiveId" clId="{F7D9D8BF-5F1A-4E42-AB19-B666F2E79784}" dt="2020-08-18T18:20:16.639" v="2975" actId="26606"/>
          <ac:spMkLst>
            <pc:docMk/>
            <pc:sldMk cId="3448100599" sldId="265"/>
            <ac:spMk id="32" creationId="{57851D67-7085-40E2-B146-F91433A28E08}"/>
          </ac:spMkLst>
        </pc:spChg>
        <pc:spChg chg="add">
          <ac:chgData name="Joao Paulo Lazzarini Cyrino" userId="5ada02baf00f58e5" providerId="LiveId" clId="{F7D9D8BF-5F1A-4E42-AB19-B666F2E79784}" dt="2020-08-18T18:20:16.639" v="2975" actId="26606"/>
          <ac:spMkLst>
            <pc:docMk/>
            <pc:sldMk cId="3448100599" sldId="265"/>
            <ac:spMk id="33" creationId="{985AAE23-FCB6-4663-907C-0110B0FDC58E}"/>
          </ac:spMkLst>
        </pc:spChg>
        <pc:spChg chg="add">
          <ac:chgData name="Joao Paulo Lazzarini Cyrino" userId="5ada02baf00f58e5" providerId="LiveId" clId="{F7D9D8BF-5F1A-4E42-AB19-B666F2E79784}" dt="2020-08-18T18:20:16.639" v="2975" actId="26606"/>
          <ac:spMkLst>
            <pc:docMk/>
            <pc:sldMk cId="3448100599" sldId="265"/>
            <ac:spMk id="34" creationId="{9C969C2C-E7E3-4052-87D4-61E733EC1BBD}"/>
          </ac:spMkLst>
        </pc:spChg>
        <pc:picChg chg="add mod ord">
          <ac:chgData name="Joao Paulo Lazzarini Cyrino" userId="5ada02baf00f58e5" providerId="LiveId" clId="{F7D9D8BF-5F1A-4E42-AB19-B666F2E79784}" dt="2020-08-18T18:20:16.639" v="2975" actId="26606"/>
          <ac:picMkLst>
            <pc:docMk/>
            <pc:sldMk cId="3448100599" sldId="265"/>
            <ac:picMk id="5" creationId="{F6A3128B-C907-4CE5-8FF0-F63F9A467DFF}"/>
          </ac:picMkLst>
        </pc:picChg>
      </pc:sldChg>
      <pc:sldChg chg="addSp delSp modSp new mod setBg">
        <pc:chgData name="Joao Paulo Lazzarini Cyrino" userId="5ada02baf00f58e5" providerId="LiveId" clId="{F7D9D8BF-5F1A-4E42-AB19-B666F2E79784}" dt="2020-08-18T18:30:30.961" v="3351" actId="20577"/>
        <pc:sldMkLst>
          <pc:docMk/>
          <pc:sldMk cId="841502782" sldId="266"/>
        </pc:sldMkLst>
        <pc:spChg chg="mod">
          <ac:chgData name="Joao Paulo Lazzarini Cyrino" userId="5ada02baf00f58e5" providerId="LiveId" clId="{F7D9D8BF-5F1A-4E42-AB19-B666F2E79784}" dt="2020-08-18T18:30:30.961" v="3351" actId="20577"/>
          <ac:spMkLst>
            <pc:docMk/>
            <pc:sldMk cId="841502782" sldId="266"/>
            <ac:spMk id="2" creationId="{6DE30201-E378-4EC3-BAF1-5BF7B93C0D8A}"/>
          </ac:spMkLst>
        </pc:spChg>
        <pc:spChg chg="mod">
          <ac:chgData name="Joao Paulo Lazzarini Cyrino" userId="5ada02baf00f58e5" providerId="LiveId" clId="{F7D9D8BF-5F1A-4E42-AB19-B666F2E79784}" dt="2020-08-18T18:30:19.490" v="3350" actId="26606"/>
          <ac:spMkLst>
            <pc:docMk/>
            <pc:sldMk cId="841502782" sldId="266"/>
            <ac:spMk id="3" creationId="{514A2147-92DD-4316-BAF9-2DF128FB1CA4}"/>
          </ac:spMkLst>
        </pc:spChg>
        <pc:spChg chg="add del">
          <ac:chgData name="Joao Paulo Lazzarini Cyrino" userId="5ada02baf00f58e5" providerId="LiveId" clId="{F7D9D8BF-5F1A-4E42-AB19-B666F2E79784}" dt="2020-08-18T18:30:19.463" v="3349" actId="26606"/>
          <ac:spMkLst>
            <pc:docMk/>
            <pc:sldMk cId="841502782" sldId="266"/>
            <ac:spMk id="8" creationId="{099405E2-1A96-4DBA-A9DC-4C2A1B421CA9}"/>
          </ac:spMkLst>
        </pc:spChg>
        <pc:spChg chg="add del">
          <ac:chgData name="Joao Paulo Lazzarini Cyrino" userId="5ada02baf00f58e5" providerId="LiveId" clId="{F7D9D8BF-5F1A-4E42-AB19-B666F2E79784}" dt="2020-08-18T18:30:19.463" v="3349" actId="26606"/>
          <ac:spMkLst>
            <pc:docMk/>
            <pc:sldMk cId="841502782" sldId="266"/>
            <ac:spMk id="10" creationId="{79855050-A75B-4DD0-9B56-8B1C7722D884}"/>
          </ac:spMkLst>
        </pc:spChg>
        <pc:spChg chg="add del">
          <ac:chgData name="Joao Paulo Lazzarini Cyrino" userId="5ada02baf00f58e5" providerId="LiveId" clId="{F7D9D8BF-5F1A-4E42-AB19-B666F2E79784}" dt="2020-08-18T18:30:19.463" v="3349" actId="26606"/>
          <ac:spMkLst>
            <pc:docMk/>
            <pc:sldMk cId="841502782" sldId="266"/>
            <ac:spMk id="12" creationId="{BCF4857D-F003-4CA1-82AB-00900B1008BA}"/>
          </ac:spMkLst>
        </pc:spChg>
        <pc:spChg chg="add del">
          <ac:chgData name="Joao Paulo Lazzarini Cyrino" userId="5ada02baf00f58e5" providerId="LiveId" clId="{F7D9D8BF-5F1A-4E42-AB19-B666F2E79784}" dt="2020-08-18T18:30:19.463" v="3349" actId="26606"/>
          <ac:spMkLst>
            <pc:docMk/>
            <pc:sldMk cId="841502782" sldId="266"/>
            <ac:spMk id="14" creationId="{5E6738EB-6FF0-4AF9-8462-57F4494B88B2}"/>
          </ac:spMkLst>
        </pc:spChg>
        <pc:spChg chg="add del">
          <ac:chgData name="Joao Paulo Lazzarini Cyrino" userId="5ada02baf00f58e5" providerId="LiveId" clId="{F7D9D8BF-5F1A-4E42-AB19-B666F2E79784}" dt="2020-08-18T18:30:19.463" v="3349" actId="26606"/>
          <ac:spMkLst>
            <pc:docMk/>
            <pc:sldMk cId="841502782" sldId="266"/>
            <ac:spMk id="16" creationId="{DB791336-FCAA-4174-9303-B3F374861110}"/>
          </ac:spMkLst>
        </pc:spChg>
        <pc:spChg chg="add del">
          <ac:chgData name="Joao Paulo Lazzarini Cyrino" userId="5ada02baf00f58e5" providerId="LiveId" clId="{F7D9D8BF-5F1A-4E42-AB19-B666F2E79784}" dt="2020-08-18T18:30:19.463" v="3349" actId="26606"/>
          <ac:spMkLst>
            <pc:docMk/>
            <pc:sldMk cId="841502782" sldId="266"/>
            <ac:spMk id="18" creationId="{CA212158-300D-44D0-9CCE-472C3F669EE1}"/>
          </ac:spMkLst>
        </pc:spChg>
        <pc:spChg chg="add del">
          <ac:chgData name="Joao Paulo Lazzarini Cyrino" userId="5ada02baf00f58e5" providerId="LiveId" clId="{F7D9D8BF-5F1A-4E42-AB19-B666F2E79784}" dt="2020-08-18T18:30:19.463" v="3349" actId="26606"/>
          <ac:spMkLst>
            <pc:docMk/>
            <pc:sldMk cId="841502782" sldId="266"/>
            <ac:spMk id="20" creationId="{988521F4-D44A-42C5-9BDB-5CA25554098B}"/>
          </ac:spMkLst>
        </pc:spChg>
        <pc:spChg chg="add">
          <ac:chgData name="Joao Paulo Lazzarini Cyrino" userId="5ada02baf00f58e5" providerId="LiveId" clId="{F7D9D8BF-5F1A-4E42-AB19-B666F2E79784}" dt="2020-08-18T18:30:19.490" v="3350" actId="26606"/>
          <ac:spMkLst>
            <pc:docMk/>
            <pc:sldMk cId="841502782" sldId="266"/>
            <ac:spMk id="22" creationId="{72526924-84D3-45FB-A5FE-62D8FCBF53B6}"/>
          </ac:spMkLst>
        </pc:spChg>
        <pc:spChg chg="add">
          <ac:chgData name="Joao Paulo Lazzarini Cyrino" userId="5ada02baf00f58e5" providerId="LiveId" clId="{F7D9D8BF-5F1A-4E42-AB19-B666F2E79784}" dt="2020-08-18T18:30:19.490" v="3350" actId="26606"/>
          <ac:spMkLst>
            <pc:docMk/>
            <pc:sldMk cId="841502782" sldId="266"/>
            <ac:spMk id="23" creationId="{5C2A6256-1DD0-4E4B-A8B3-9A711B4DBE0C}"/>
          </ac:spMkLst>
        </pc:spChg>
        <pc:spChg chg="add">
          <ac:chgData name="Joao Paulo Lazzarini Cyrino" userId="5ada02baf00f58e5" providerId="LiveId" clId="{F7D9D8BF-5F1A-4E42-AB19-B666F2E79784}" dt="2020-08-18T18:30:19.490" v="3350" actId="26606"/>
          <ac:spMkLst>
            <pc:docMk/>
            <pc:sldMk cId="841502782" sldId="266"/>
            <ac:spMk id="24" creationId="{41760540-185E-4652-BFD2-9B362EF3BC99}"/>
          </ac:spMkLst>
        </pc:spChg>
        <pc:spChg chg="add">
          <ac:chgData name="Joao Paulo Lazzarini Cyrino" userId="5ada02baf00f58e5" providerId="LiveId" clId="{F7D9D8BF-5F1A-4E42-AB19-B666F2E79784}" dt="2020-08-18T18:30:19.490" v="3350" actId="26606"/>
          <ac:spMkLst>
            <pc:docMk/>
            <pc:sldMk cId="841502782" sldId="266"/>
            <ac:spMk id="25" creationId="{729789F4-85C1-41A0-83EB-992E22210CB9}"/>
          </ac:spMkLst>
        </pc:spChg>
        <pc:spChg chg="add">
          <ac:chgData name="Joao Paulo Lazzarini Cyrino" userId="5ada02baf00f58e5" providerId="LiveId" clId="{F7D9D8BF-5F1A-4E42-AB19-B666F2E79784}" dt="2020-08-18T18:30:19.490" v="3350" actId="26606"/>
          <ac:spMkLst>
            <pc:docMk/>
            <pc:sldMk cId="841502782" sldId="266"/>
            <ac:spMk id="26" creationId="{9D9D367D-6DD2-4A7C-8918-0DCAC297559A}"/>
          </ac:spMkLst>
        </pc:spChg>
      </pc:sldChg>
      <pc:sldChg chg="addSp delSp modSp new mod setBg modClrScheme chgLayout">
        <pc:chgData name="Joao Paulo Lazzarini Cyrino" userId="5ada02baf00f58e5" providerId="LiveId" clId="{F7D9D8BF-5F1A-4E42-AB19-B666F2E79784}" dt="2020-08-18T19:01:03.176" v="3402" actId="26606"/>
        <pc:sldMkLst>
          <pc:docMk/>
          <pc:sldMk cId="1038948845" sldId="267"/>
        </pc:sldMkLst>
        <pc:spChg chg="del mod ord">
          <ac:chgData name="Joao Paulo Lazzarini Cyrino" userId="5ada02baf00f58e5" providerId="LiveId" clId="{F7D9D8BF-5F1A-4E42-AB19-B666F2E79784}" dt="2020-08-18T19:00:40.028" v="3354" actId="700"/>
          <ac:spMkLst>
            <pc:docMk/>
            <pc:sldMk cId="1038948845" sldId="267"/>
            <ac:spMk id="2" creationId="{0DEF827A-E039-4F53-9EC5-5BEE522E0164}"/>
          </ac:spMkLst>
        </pc:spChg>
        <pc:spChg chg="del mod ord">
          <ac:chgData name="Joao Paulo Lazzarini Cyrino" userId="5ada02baf00f58e5" providerId="LiveId" clId="{F7D9D8BF-5F1A-4E42-AB19-B666F2E79784}" dt="2020-08-18T19:00:40.028" v="3354" actId="700"/>
          <ac:spMkLst>
            <pc:docMk/>
            <pc:sldMk cId="1038948845" sldId="267"/>
            <ac:spMk id="3" creationId="{63385BAD-3319-46C8-AC87-83FD3D95B699}"/>
          </ac:spMkLst>
        </pc:spChg>
        <pc:spChg chg="add mod or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4" creationId="{31E3B5A6-9603-45FA-826F-3BD4816C95B2}"/>
          </ac:spMkLst>
        </pc:spChg>
        <pc:spChg chg="add mod or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5" creationId="{C293C12A-29D1-4942-B075-8418420D3C52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10" creationId="{1ED69555-EE48-4B19-812B-4E1068DBF976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12" creationId="{57AEB73D-F521-4B19-820F-12DB6BCC8406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14" creationId="{6B72EEBA-3A5D-41CE-8465-A45A0F65674E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16" creationId="{EA164D6B-6878-4B9F-A2D0-985D39B17B46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18" creationId="{2A175829-70EA-4A6D-978C-4D0923059C3D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20" creationId="{EE5D2B4A-3399-4CCF-A171-7F8B1BF54596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22" creationId="{48F8051A-999C-4F38-985C-673617805A23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24" creationId="{985AAE23-FCB6-4663-907C-0110B0FDC58E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26" creationId="{91DF095C-665A-4B22-A777-D3196F49510F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28" creationId="{BEA1DA1C-6CE0-4AE4-918F-CC0E685C5F0F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30" creationId="{D5E389A3-2501-4131-8C64-1530AAF5FC9D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32" creationId="{8A001026-2FEF-483E-964D-67CD7E096141}"/>
          </ac:spMkLst>
        </pc:spChg>
        <pc:spChg chg="add">
          <ac:chgData name="Joao Paulo Lazzarini Cyrino" userId="5ada02baf00f58e5" providerId="LiveId" clId="{F7D9D8BF-5F1A-4E42-AB19-B666F2E79784}" dt="2020-08-18T19:01:03.176" v="3402" actId="26606"/>
          <ac:spMkLst>
            <pc:docMk/>
            <pc:sldMk cId="1038948845" sldId="267"/>
            <ac:spMk id="34" creationId="{FAEB196E-F444-432F-8790-88C18E667EAC}"/>
          </ac:spMkLst>
        </pc:spChg>
      </pc:sldChg>
      <pc:sldChg chg="addSp delSp modSp new mod setBg modClrScheme chgLayout">
        <pc:chgData name="Joao Paulo Lazzarini Cyrino" userId="5ada02baf00f58e5" providerId="LiveId" clId="{F7D9D8BF-5F1A-4E42-AB19-B666F2E79784}" dt="2020-08-18T19:02:40.647" v="3569" actId="26606"/>
        <pc:sldMkLst>
          <pc:docMk/>
          <pc:sldMk cId="2232662893" sldId="268"/>
        </pc:sldMkLst>
        <pc:spChg chg="del mod ord">
          <ac:chgData name="Joao Paulo Lazzarini Cyrino" userId="5ada02baf00f58e5" providerId="LiveId" clId="{F7D9D8BF-5F1A-4E42-AB19-B666F2E79784}" dt="2020-08-18T19:01:16.939" v="3404" actId="700"/>
          <ac:spMkLst>
            <pc:docMk/>
            <pc:sldMk cId="2232662893" sldId="268"/>
            <ac:spMk id="2" creationId="{1C29E15D-8224-4495-94C8-64D0D14B04AD}"/>
          </ac:spMkLst>
        </pc:spChg>
        <pc:spChg chg="del mod ord">
          <ac:chgData name="Joao Paulo Lazzarini Cyrino" userId="5ada02baf00f58e5" providerId="LiveId" clId="{F7D9D8BF-5F1A-4E42-AB19-B666F2E79784}" dt="2020-08-18T19:01:16.939" v="3404" actId="700"/>
          <ac:spMkLst>
            <pc:docMk/>
            <pc:sldMk cId="2232662893" sldId="268"/>
            <ac:spMk id="3" creationId="{B6A0DB63-B542-4040-9582-596B4998EACC}"/>
          </ac:spMkLst>
        </pc:spChg>
        <pc:spChg chg="add mod ord">
          <ac:chgData name="Joao Paulo Lazzarini Cyrino" userId="5ada02baf00f58e5" providerId="LiveId" clId="{F7D9D8BF-5F1A-4E42-AB19-B666F2E79784}" dt="2020-08-18T19:02:40.647" v="3569" actId="26606"/>
          <ac:spMkLst>
            <pc:docMk/>
            <pc:sldMk cId="2232662893" sldId="268"/>
            <ac:spMk id="4" creationId="{124B06BD-8A68-488A-B6E8-240A963BC6D3}"/>
          </ac:spMkLst>
        </pc:spChg>
        <pc:spChg chg="add mod ord">
          <ac:chgData name="Joao Paulo Lazzarini Cyrino" userId="5ada02baf00f58e5" providerId="LiveId" clId="{F7D9D8BF-5F1A-4E42-AB19-B666F2E79784}" dt="2020-08-18T19:02:40.647" v="3569" actId="26606"/>
          <ac:spMkLst>
            <pc:docMk/>
            <pc:sldMk cId="2232662893" sldId="268"/>
            <ac:spMk id="5" creationId="{E501D839-3546-47E2-A033-A75D034B32BB}"/>
          </ac:spMkLst>
        </pc:spChg>
        <pc:spChg chg="add">
          <ac:chgData name="Joao Paulo Lazzarini Cyrino" userId="5ada02baf00f58e5" providerId="LiveId" clId="{F7D9D8BF-5F1A-4E42-AB19-B666F2E79784}" dt="2020-08-18T19:02:40.647" v="3569" actId="26606"/>
          <ac:spMkLst>
            <pc:docMk/>
            <pc:sldMk cId="2232662893" sldId="268"/>
            <ac:spMk id="11" creationId="{CA22F210-7186-4074-94C5-FAD2C2EB15B2}"/>
          </ac:spMkLst>
        </pc:spChg>
        <pc:spChg chg="add">
          <ac:chgData name="Joao Paulo Lazzarini Cyrino" userId="5ada02baf00f58e5" providerId="LiveId" clId="{F7D9D8BF-5F1A-4E42-AB19-B666F2E79784}" dt="2020-08-18T19:02:40.647" v="3569" actId="26606"/>
          <ac:spMkLst>
            <pc:docMk/>
            <pc:sldMk cId="2232662893" sldId="268"/>
            <ac:spMk id="13" creationId="{7ED93057-B056-4D1D-B0DA-F1619DAAF5A1}"/>
          </ac:spMkLst>
        </pc:spChg>
        <pc:spChg chg="add">
          <ac:chgData name="Joao Paulo Lazzarini Cyrino" userId="5ada02baf00f58e5" providerId="LiveId" clId="{F7D9D8BF-5F1A-4E42-AB19-B666F2E79784}" dt="2020-08-18T19:02:40.647" v="3569" actId="26606"/>
          <ac:spMkLst>
            <pc:docMk/>
            <pc:sldMk cId="2232662893" sldId="268"/>
            <ac:spMk id="15" creationId="{F5B41592-BC5E-4AE2-8CA7-91C73FD8F744}"/>
          </ac:spMkLst>
        </pc:spChg>
        <pc:spChg chg="add">
          <ac:chgData name="Joao Paulo Lazzarini Cyrino" userId="5ada02baf00f58e5" providerId="LiveId" clId="{F7D9D8BF-5F1A-4E42-AB19-B666F2E79784}" dt="2020-08-18T19:02:40.647" v="3569" actId="26606"/>
          <ac:spMkLst>
            <pc:docMk/>
            <pc:sldMk cId="2232662893" sldId="268"/>
            <ac:spMk id="17" creationId="{CB574A3D-9991-4D4A-91DF-0D0DE47DB31E}"/>
          </ac:spMkLst>
        </pc:spChg>
        <pc:spChg chg="add">
          <ac:chgData name="Joao Paulo Lazzarini Cyrino" userId="5ada02baf00f58e5" providerId="LiveId" clId="{F7D9D8BF-5F1A-4E42-AB19-B666F2E79784}" dt="2020-08-18T19:02:40.647" v="3569" actId="26606"/>
          <ac:spMkLst>
            <pc:docMk/>
            <pc:sldMk cId="2232662893" sldId="268"/>
            <ac:spMk id="19" creationId="{D5A56255-4961-41E1-887B-7319F23C909E}"/>
          </ac:spMkLst>
        </pc:spChg>
        <pc:picChg chg="add">
          <ac:chgData name="Joao Paulo Lazzarini Cyrino" userId="5ada02baf00f58e5" providerId="LiveId" clId="{F7D9D8BF-5F1A-4E42-AB19-B666F2E79784}" dt="2020-08-18T19:02:40.647" v="3569" actId="26606"/>
          <ac:picMkLst>
            <pc:docMk/>
            <pc:sldMk cId="2232662893" sldId="268"/>
            <ac:picMk id="7" creationId="{8585F5D3-25FE-402E-9D33-FF182A933D8A}"/>
          </ac:picMkLst>
        </pc:picChg>
      </pc:sldChg>
      <pc:sldChg chg="addSp delSp modSp new mod setBg">
        <pc:chgData name="Joao Paulo Lazzarini Cyrino" userId="5ada02baf00f58e5" providerId="LiveId" clId="{F7D9D8BF-5F1A-4E42-AB19-B666F2E79784}" dt="2020-08-18T19:06:24.853" v="3682" actId="27614"/>
        <pc:sldMkLst>
          <pc:docMk/>
          <pc:sldMk cId="3326236682" sldId="269"/>
        </pc:sldMkLst>
        <pc:spChg chg="mod">
          <ac:chgData name="Joao Paulo Lazzarini Cyrino" userId="5ada02baf00f58e5" providerId="LiveId" clId="{F7D9D8BF-5F1A-4E42-AB19-B666F2E79784}" dt="2020-08-18T19:06:18.738" v="3681" actId="26606"/>
          <ac:spMkLst>
            <pc:docMk/>
            <pc:sldMk cId="3326236682" sldId="269"/>
            <ac:spMk id="2" creationId="{B0E1D6E0-4E9D-481A-8D3C-BFBFAF8CB6C9}"/>
          </ac:spMkLst>
        </pc:spChg>
        <pc:spChg chg="mod ord">
          <ac:chgData name="Joao Paulo Lazzarini Cyrino" userId="5ada02baf00f58e5" providerId="LiveId" clId="{F7D9D8BF-5F1A-4E42-AB19-B666F2E79784}" dt="2020-08-18T19:06:18.738" v="3681" actId="26606"/>
          <ac:spMkLst>
            <pc:docMk/>
            <pc:sldMk cId="3326236682" sldId="269"/>
            <ac:spMk id="3" creationId="{12EDC2A9-C3B3-47C2-96CA-91977887EFBD}"/>
          </ac:spMkLst>
        </pc:spChg>
        <pc:spChg chg="add del">
          <ac:chgData name="Joao Paulo Lazzarini Cyrino" userId="5ada02baf00f58e5" providerId="LiveId" clId="{F7D9D8BF-5F1A-4E42-AB19-B666F2E79784}" dt="2020-08-18T19:05:53.552" v="3674" actId="26606"/>
          <ac:spMkLst>
            <pc:docMk/>
            <pc:sldMk cId="3326236682" sldId="269"/>
            <ac:spMk id="10" creationId="{099405E2-1A96-4DBA-A9DC-4C2A1B421CA9}"/>
          </ac:spMkLst>
        </pc:spChg>
        <pc:spChg chg="add del">
          <ac:chgData name="Joao Paulo Lazzarini Cyrino" userId="5ada02baf00f58e5" providerId="LiveId" clId="{F7D9D8BF-5F1A-4E42-AB19-B666F2E79784}" dt="2020-08-18T19:05:53.552" v="3674" actId="26606"/>
          <ac:spMkLst>
            <pc:docMk/>
            <pc:sldMk cId="3326236682" sldId="269"/>
            <ac:spMk id="12" creationId="{79855050-A75B-4DD0-9B56-8B1C7722D884}"/>
          </ac:spMkLst>
        </pc:spChg>
        <pc:spChg chg="add del">
          <ac:chgData name="Joao Paulo Lazzarini Cyrino" userId="5ada02baf00f58e5" providerId="LiveId" clId="{F7D9D8BF-5F1A-4E42-AB19-B666F2E79784}" dt="2020-08-18T19:05:53.552" v="3674" actId="26606"/>
          <ac:spMkLst>
            <pc:docMk/>
            <pc:sldMk cId="3326236682" sldId="269"/>
            <ac:spMk id="14" creationId="{2060C0F7-61A6-4E64-A77E-AFBD81127352}"/>
          </ac:spMkLst>
        </pc:spChg>
        <pc:spChg chg="add del">
          <ac:chgData name="Joao Paulo Lazzarini Cyrino" userId="5ada02baf00f58e5" providerId="LiveId" clId="{F7D9D8BF-5F1A-4E42-AB19-B666F2E79784}" dt="2020-08-18T19:05:53.552" v="3674" actId="26606"/>
          <ac:spMkLst>
            <pc:docMk/>
            <pc:sldMk cId="3326236682" sldId="269"/>
            <ac:spMk id="16" creationId="{BCF4857D-F003-4CA1-82AB-00900B1008BA}"/>
          </ac:spMkLst>
        </pc:spChg>
        <pc:spChg chg="add del">
          <ac:chgData name="Joao Paulo Lazzarini Cyrino" userId="5ada02baf00f58e5" providerId="LiveId" clId="{F7D9D8BF-5F1A-4E42-AB19-B666F2E79784}" dt="2020-08-18T19:05:53.552" v="3674" actId="26606"/>
          <ac:spMkLst>
            <pc:docMk/>
            <pc:sldMk cId="3326236682" sldId="269"/>
            <ac:spMk id="18" creationId="{DB791336-FCAA-4174-9303-B3F374861110}"/>
          </ac:spMkLst>
        </pc:spChg>
        <pc:spChg chg="add del">
          <ac:chgData name="Joao Paulo Lazzarini Cyrino" userId="5ada02baf00f58e5" providerId="LiveId" clId="{F7D9D8BF-5F1A-4E42-AB19-B666F2E79784}" dt="2020-08-18T19:05:53.552" v="3674" actId="26606"/>
          <ac:spMkLst>
            <pc:docMk/>
            <pc:sldMk cId="3326236682" sldId="269"/>
            <ac:spMk id="20" creationId="{CA212158-300D-44D0-9CCE-472C3F669EE1}"/>
          </ac:spMkLst>
        </pc:spChg>
        <pc:spChg chg="add del">
          <ac:chgData name="Joao Paulo Lazzarini Cyrino" userId="5ada02baf00f58e5" providerId="LiveId" clId="{F7D9D8BF-5F1A-4E42-AB19-B666F2E79784}" dt="2020-08-18T19:05:53.552" v="3674" actId="26606"/>
          <ac:spMkLst>
            <pc:docMk/>
            <pc:sldMk cId="3326236682" sldId="269"/>
            <ac:spMk id="22" creationId="{988521F4-D44A-42C5-9BDB-5CA25554098B}"/>
          </ac:spMkLst>
        </pc:spChg>
        <pc:spChg chg="add del">
          <ac:chgData name="Joao Paulo Lazzarini Cyrino" userId="5ada02baf00f58e5" providerId="LiveId" clId="{F7D9D8BF-5F1A-4E42-AB19-B666F2E79784}" dt="2020-08-18T19:05:53.552" v="3674" actId="26606"/>
          <ac:spMkLst>
            <pc:docMk/>
            <pc:sldMk cId="3326236682" sldId="269"/>
            <ac:spMk id="24" creationId="{5E6738EB-6FF0-4AF9-8462-57F4494B88B2}"/>
          </ac:spMkLst>
        </pc:spChg>
        <pc:spChg chg="add del">
          <ac:chgData name="Joao Paulo Lazzarini Cyrino" userId="5ada02baf00f58e5" providerId="LiveId" clId="{F7D9D8BF-5F1A-4E42-AB19-B666F2E79784}" dt="2020-08-18T19:06:12.270" v="3676" actId="26606"/>
          <ac:spMkLst>
            <pc:docMk/>
            <pc:sldMk cId="3326236682" sldId="269"/>
            <ac:spMk id="26" creationId="{099405E2-1A96-4DBA-A9DC-4C2A1B421CA9}"/>
          </ac:spMkLst>
        </pc:spChg>
        <pc:spChg chg="add del">
          <ac:chgData name="Joao Paulo Lazzarini Cyrino" userId="5ada02baf00f58e5" providerId="LiveId" clId="{F7D9D8BF-5F1A-4E42-AB19-B666F2E79784}" dt="2020-08-18T19:06:12.270" v="3676" actId="26606"/>
          <ac:spMkLst>
            <pc:docMk/>
            <pc:sldMk cId="3326236682" sldId="269"/>
            <ac:spMk id="27" creationId="{DEB1CCE3-FB1D-471C-9AFE-D20E81E64AC0}"/>
          </ac:spMkLst>
        </pc:spChg>
        <pc:spChg chg="add del">
          <ac:chgData name="Joao Paulo Lazzarini Cyrino" userId="5ada02baf00f58e5" providerId="LiveId" clId="{F7D9D8BF-5F1A-4E42-AB19-B666F2E79784}" dt="2020-08-18T19:06:12.270" v="3676" actId="26606"/>
          <ac:spMkLst>
            <pc:docMk/>
            <pc:sldMk cId="3326236682" sldId="269"/>
            <ac:spMk id="28" creationId="{60F38E87-6AF8-4488-B608-9FA2F57B40B7}"/>
          </ac:spMkLst>
        </pc:spChg>
        <pc:spChg chg="add del">
          <ac:chgData name="Joao Paulo Lazzarini Cyrino" userId="5ada02baf00f58e5" providerId="LiveId" clId="{F7D9D8BF-5F1A-4E42-AB19-B666F2E79784}" dt="2020-08-18T19:06:12.270" v="3676" actId="26606"/>
          <ac:spMkLst>
            <pc:docMk/>
            <pc:sldMk cId="3326236682" sldId="269"/>
            <ac:spMk id="29" creationId="{ECC3B76D-CC6E-42D0-8666-2A2164AB5AF4}"/>
          </ac:spMkLst>
        </pc:spChg>
        <pc:spChg chg="add del">
          <ac:chgData name="Joao Paulo Lazzarini Cyrino" userId="5ada02baf00f58e5" providerId="LiveId" clId="{F7D9D8BF-5F1A-4E42-AB19-B666F2E79784}" dt="2020-08-18T19:06:12.270" v="3676" actId="26606"/>
          <ac:spMkLst>
            <pc:docMk/>
            <pc:sldMk cId="3326236682" sldId="269"/>
            <ac:spMk id="30" creationId="{32BA9D6C-8214-4E25-AF8B-48762AD8D530}"/>
          </ac:spMkLst>
        </pc:spChg>
        <pc:spChg chg="add del">
          <ac:chgData name="Joao Paulo Lazzarini Cyrino" userId="5ada02baf00f58e5" providerId="LiveId" clId="{F7D9D8BF-5F1A-4E42-AB19-B666F2E79784}" dt="2020-08-18T19:06:12.270" v="3676" actId="26606"/>
          <ac:spMkLst>
            <pc:docMk/>
            <pc:sldMk cId="3326236682" sldId="269"/>
            <ac:spMk id="31" creationId="{DBE9B8BD-472F-4F54-AC9D-101EE3496992}"/>
          </ac:spMkLst>
        </pc:spChg>
        <pc:spChg chg="add del">
          <ac:chgData name="Joao Paulo Lazzarini Cyrino" userId="5ada02baf00f58e5" providerId="LiveId" clId="{F7D9D8BF-5F1A-4E42-AB19-B666F2E79784}" dt="2020-08-18T19:06:12.270" v="3676" actId="26606"/>
          <ac:spMkLst>
            <pc:docMk/>
            <pc:sldMk cId="3326236682" sldId="269"/>
            <ac:spMk id="32" creationId="{0871A14F-64B0-4CCE-900E-695C55EFF375}"/>
          </ac:spMkLst>
        </pc:spChg>
        <pc:spChg chg="add del">
          <ac:chgData name="Joao Paulo Lazzarini Cyrino" userId="5ada02baf00f58e5" providerId="LiveId" clId="{F7D9D8BF-5F1A-4E42-AB19-B666F2E79784}" dt="2020-08-18T19:06:12.270" v="3676" actId="26606"/>
          <ac:spMkLst>
            <pc:docMk/>
            <pc:sldMk cId="3326236682" sldId="269"/>
            <ac:spMk id="33" creationId="{0FDBC76A-295F-4635-A28D-ADA24F383ABC}"/>
          </ac:spMkLst>
        </pc:spChg>
        <pc:spChg chg="add del">
          <ac:chgData name="Joao Paulo Lazzarini Cyrino" userId="5ada02baf00f58e5" providerId="LiveId" clId="{F7D9D8BF-5F1A-4E42-AB19-B666F2E79784}" dt="2020-08-18T19:06:16.775" v="3678" actId="26606"/>
          <ac:spMkLst>
            <pc:docMk/>
            <pc:sldMk cId="3326236682" sldId="269"/>
            <ac:spMk id="35" creationId="{099405E2-1A96-4DBA-A9DC-4C2A1B421CA9}"/>
          </ac:spMkLst>
        </pc:spChg>
        <pc:spChg chg="add del">
          <ac:chgData name="Joao Paulo Lazzarini Cyrino" userId="5ada02baf00f58e5" providerId="LiveId" clId="{F7D9D8BF-5F1A-4E42-AB19-B666F2E79784}" dt="2020-08-18T19:06:16.775" v="3678" actId="26606"/>
          <ac:spMkLst>
            <pc:docMk/>
            <pc:sldMk cId="3326236682" sldId="269"/>
            <ac:spMk id="36" creationId="{BCF4857D-F003-4CA1-82AB-00900B1008BA}"/>
          </ac:spMkLst>
        </pc:spChg>
        <pc:spChg chg="add del">
          <ac:chgData name="Joao Paulo Lazzarini Cyrino" userId="5ada02baf00f58e5" providerId="LiveId" clId="{F7D9D8BF-5F1A-4E42-AB19-B666F2E79784}" dt="2020-08-18T19:06:16.775" v="3678" actId="26606"/>
          <ac:spMkLst>
            <pc:docMk/>
            <pc:sldMk cId="3326236682" sldId="269"/>
            <ac:spMk id="37" creationId="{79855050-A75B-4DD0-9B56-8B1C7722D884}"/>
          </ac:spMkLst>
        </pc:spChg>
        <pc:spChg chg="add del">
          <ac:chgData name="Joao Paulo Lazzarini Cyrino" userId="5ada02baf00f58e5" providerId="LiveId" clId="{F7D9D8BF-5F1A-4E42-AB19-B666F2E79784}" dt="2020-08-18T19:06:16.775" v="3678" actId="26606"/>
          <ac:spMkLst>
            <pc:docMk/>
            <pc:sldMk cId="3326236682" sldId="269"/>
            <ac:spMk id="38" creationId="{5E6738EB-6FF0-4AF9-8462-57F4494B88B2}"/>
          </ac:spMkLst>
        </pc:spChg>
        <pc:spChg chg="add del">
          <ac:chgData name="Joao Paulo Lazzarini Cyrino" userId="5ada02baf00f58e5" providerId="LiveId" clId="{F7D9D8BF-5F1A-4E42-AB19-B666F2E79784}" dt="2020-08-18T19:06:16.775" v="3678" actId="26606"/>
          <ac:spMkLst>
            <pc:docMk/>
            <pc:sldMk cId="3326236682" sldId="269"/>
            <ac:spMk id="39" creationId="{DB791336-FCAA-4174-9303-B3F374861110}"/>
          </ac:spMkLst>
        </pc:spChg>
        <pc:spChg chg="add del">
          <ac:chgData name="Joao Paulo Lazzarini Cyrino" userId="5ada02baf00f58e5" providerId="LiveId" clId="{F7D9D8BF-5F1A-4E42-AB19-B666F2E79784}" dt="2020-08-18T19:06:16.775" v="3678" actId="26606"/>
          <ac:spMkLst>
            <pc:docMk/>
            <pc:sldMk cId="3326236682" sldId="269"/>
            <ac:spMk id="40" creationId="{CA212158-300D-44D0-9CCE-472C3F669EE1}"/>
          </ac:spMkLst>
        </pc:spChg>
        <pc:spChg chg="add del">
          <ac:chgData name="Joao Paulo Lazzarini Cyrino" userId="5ada02baf00f58e5" providerId="LiveId" clId="{F7D9D8BF-5F1A-4E42-AB19-B666F2E79784}" dt="2020-08-18T19:06:16.775" v="3678" actId="26606"/>
          <ac:spMkLst>
            <pc:docMk/>
            <pc:sldMk cId="3326236682" sldId="269"/>
            <ac:spMk id="41" creationId="{988521F4-D44A-42C5-9BDB-5CA25554098B}"/>
          </ac:spMkLst>
        </pc:spChg>
        <pc:spChg chg="add del">
          <ac:chgData name="Joao Paulo Lazzarini Cyrino" userId="5ada02baf00f58e5" providerId="LiveId" clId="{F7D9D8BF-5F1A-4E42-AB19-B666F2E79784}" dt="2020-08-18T19:06:18.721" v="3680" actId="26606"/>
          <ac:spMkLst>
            <pc:docMk/>
            <pc:sldMk cId="3326236682" sldId="269"/>
            <ac:spMk id="43" creationId="{C3B59E90-C2E6-4C7B-B62A-9A39E4D132D9}"/>
          </ac:spMkLst>
        </pc:spChg>
        <pc:spChg chg="add del">
          <ac:chgData name="Joao Paulo Lazzarini Cyrino" userId="5ada02baf00f58e5" providerId="LiveId" clId="{F7D9D8BF-5F1A-4E42-AB19-B666F2E79784}" dt="2020-08-18T19:06:18.721" v="3680" actId="26606"/>
          <ac:spMkLst>
            <pc:docMk/>
            <pc:sldMk cId="3326236682" sldId="269"/>
            <ac:spMk id="44" creationId="{F41B2979-9B0F-4F3C-A912-A0A5339D706C}"/>
          </ac:spMkLst>
        </pc:spChg>
        <pc:spChg chg="add del">
          <ac:chgData name="Joao Paulo Lazzarini Cyrino" userId="5ada02baf00f58e5" providerId="LiveId" clId="{F7D9D8BF-5F1A-4E42-AB19-B666F2E79784}" dt="2020-08-18T19:06:18.721" v="3680" actId="26606"/>
          <ac:spMkLst>
            <pc:docMk/>
            <pc:sldMk cId="3326236682" sldId="269"/>
            <ac:spMk id="45" creationId="{0D88D065-482C-41CF-99A2-50EFB1B94E59}"/>
          </ac:spMkLst>
        </pc:spChg>
        <pc:spChg chg="add del">
          <ac:chgData name="Joao Paulo Lazzarini Cyrino" userId="5ada02baf00f58e5" providerId="LiveId" clId="{F7D9D8BF-5F1A-4E42-AB19-B666F2E79784}" dt="2020-08-18T19:06:18.721" v="3680" actId="26606"/>
          <ac:spMkLst>
            <pc:docMk/>
            <pc:sldMk cId="3326236682" sldId="269"/>
            <ac:spMk id="46" creationId="{E0B15B07-5DFC-49A7-83E7-33AE560DDD32}"/>
          </ac:spMkLst>
        </pc:spChg>
        <pc:spChg chg="add del">
          <ac:chgData name="Joao Paulo Lazzarini Cyrino" userId="5ada02baf00f58e5" providerId="LiveId" clId="{F7D9D8BF-5F1A-4E42-AB19-B666F2E79784}" dt="2020-08-18T19:06:18.721" v="3680" actId="26606"/>
          <ac:spMkLst>
            <pc:docMk/>
            <pc:sldMk cId="3326236682" sldId="269"/>
            <ac:spMk id="47" creationId="{23E1A6E1-A101-407D-9872-0506425C7DDD}"/>
          </ac:spMkLst>
        </pc:spChg>
        <pc:spChg chg="add del">
          <ac:chgData name="Joao Paulo Lazzarini Cyrino" userId="5ada02baf00f58e5" providerId="LiveId" clId="{F7D9D8BF-5F1A-4E42-AB19-B666F2E79784}" dt="2020-08-18T19:06:18.721" v="3680" actId="26606"/>
          <ac:spMkLst>
            <pc:docMk/>
            <pc:sldMk cId="3326236682" sldId="269"/>
            <ac:spMk id="48" creationId="{E49E4F89-BD43-4E3D-88E8-6C7E8AA9F70D}"/>
          </ac:spMkLst>
        </pc:spChg>
        <pc:spChg chg="add del">
          <ac:chgData name="Joao Paulo Lazzarini Cyrino" userId="5ada02baf00f58e5" providerId="LiveId" clId="{F7D9D8BF-5F1A-4E42-AB19-B666F2E79784}" dt="2020-08-18T19:06:18.721" v="3680" actId="26606"/>
          <ac:spMkLst>
            <pc:docMk/>
            <pc:sldMk cId="3326236682" sldId="269"/>
            <ac:spMk id="49" creationId="{71153701-84AC-48F8-BF95-FD091301A00B}"/>
          </ac:spMkLst>
        </pc:spChg>
        <pc:spChg chg="add del">
          <ac:chgData name="Joao Paulo Lazzarini Cyrino" userId="5ada02baf00f58e5" providerId="LiveId" clId="{F7D9D8BF-5F1A-4E42-AB19-B666F2E79784}" dt="2020-08-18T19:06:18.721" v="3680" actId="26606"/>
          <ac:spMkLst>
            <pc:docMk/>
            <pc:sldMk cId="3326236682" sldId="269"/>
            <ac:spMk id="50" creationId="{025FF1E9-6522-482B-A20C-EA7AF7CAA134}"/>
          </ac:spMkLst>
        </pc:spChg>
        <pc:spChg chg="add del">
          <ac:chgData name="Joao Paulo Lazzarini Cyrino" userId="5ada02baf00f58e5" providerId="LiveId" clId="{F7D9D8BF-5F1A-4E42-AB19-B666F2E79784}" dt="2020-08-18T19:06:18.721" v="3680" actId="26606"/>
          <ac:spMkLst>
            <pc:docMk/>
            <pc:sldMk cId="3326236682" sldId="269"/>
            <ac:spMk id="51" creationId="{760CEDF7-1225-4242-8C30-EA518372A716}"/>
          </ac:spMkLst>
        </pc:spChg>
        <pc:spChg chg="add">
          <ac:chgData name="Joao Paulo Lazzarini Cyrino" userId="5ada02baf00f58e5" providerId="LiveId" clId="{F7D9D8BF-5F1A-4E42-AB19-B666F2E79784}" dt="2020-08-18T19:06:18.738" v="3681" actId="26606"/>
          <ac:spMkLst>
            <pc:docMk/>
            <pc:sldMk cId="3326236682" sldId="269"/>
            <ac:spMk id="53" creationId="{099405E2-1A96-4DBA-A9DC-4C2A1B421CA9}"/>
          </ac:spMkLst>
        </pc:spChg>
        <pc:spChg chg="add">
          <ac:chgData name="Joao Paulo Lazzarini Cyrino" userId="5ada02baf00f58e5" providerId="LiveId" clId="{F7D9D8BF-5F1A-4E42-AB19-B666F2E79784}" dt="2020-08-18T19:06:18.738" v="3681" actId="26606"/>
          <ac:spMkLst>
            <pc:docMk/>
            <pc:sldMk cId="3326236682" sldId="269"/>
            <ac:spMk id="54" creationId="{932FF329-3A87-4F66-BA01-91CD63C8119F}"/>
          </ac:spMkLst>
        </pc:spChg>
        <pc:spChg chg="add">
          <ac:chgData name="Joao Paulo Lazzarini Cyrino" userId="5ada02baf00f58e5" providerId="LiveId" clId="{F7D9D8BF-5F1A-4E42-AB19-B666F2E79784}" dt="2020-08-18T19:06:18.738" v="3681" actId="26606"/>
          <ac:spMkLst>
            <pc:docMk/>
            <pc:sldMk cId="3326236682" sldId="269"/>
            <ac:spMk id="55" creationId="{BCF4857D-F003-4CA1-82AB-00900B1008BA}"/>
          </ac:spMkLst>
        </pc:spChg>
        <pc:spChg chg="add">
          <ac:chgData name="Joao Paulo Lazzarini Cyrino" userId="5ada02baf00f58e5" providerId="LiveId" clId="{F7D9D8BF-5F1A-4E42-AB19-B666F2E79784}" dt="2020-08-18T19:06:18.738" v="3681" actId="26606"/>
          <ac:spMkLst>
            <pc:docMk/>
            <pc:sldMk cId="3326236682" sldId="269"/>
            <ac:spMk id="56" creationId="{79855050-A75B-4DD0-9B56-8B1C7722D884}"/>
          </ac:spMkLst>
        </pc:spChg>
        <pc:spChg chg="add">
          <ac:chgData name="Joao Paulo Lazzarini Cyrino" userId="5ada02baf00f58e5" providerId="LiveId" clId="{F7D9D8BF-5F1A-4E42-AB19-B666F2E79784}" dt="2020-08-18T19:06:18.738" v="3681" actId="26606"/>
          <ac:spMkLst>
            <pc:docMk/>
            <pc:sldMk cId="3326236682" sldId="269"/>
            <ac:spMk id="57" creationId="{5E6738EB-6FF0-4AF9-8462-57F4494B88B2}"/>
          </ac:spMkLst>
        </pc:spChg>
        <pc:spChg chg="add">
          <ac:chgData name="Joao Paulo Lazzarini Cyrino" userId="5ada02baf00f58e5" providerId="LiveId" clId="{F7D9D8BF-5F1A-4E42-AB19-B666F2E79784}" dt="2020-08-18T19:06:18.738" v="3681" actId="26606"/>
          <ac:spMkLst>
            <pc:docMk/>
            <pc:sldMk cId="3326236682" sldId="269"/>
            <ac:spMk id="58" creationId="{DB791336-FCAA-4174-9303-B3F374861110}"/>
          </ac:spMkLst>
        </pc:spChg>
        <pc:spChg chg="add">
          <ac:chgData name="Joao Paulo Lazzarini Cyrino" userId="5ada02baf00f58e5" providerId="LiveId" clId="{F7D9D8BF-5F1A-4E42-AB19-B666F2E79784}" dt="2020-08-18T19:06:18.738" v="3681" actId="26606"/>
          <ac:spMkLst>
            <pc:docMk/>
            <pc:sldMk cId="3326236682" sldId="269"/>
            <ac:spMk id="59" creationId="{CA212158-300D-44D0-9CCE-472C3F669EE1}"/>
          </ac:spMkLst>
        </pc:spChg>
        <pc:spChg chg="add">
          <ac:chgData name="Joao Paulo Lazzarini Cyrino" userId="5ada02baf00f58e5" providerId="LiveId" clId="{F7D9D8BF-5F1A-4E42-AB19-B666F2E79784}" dt="2020-08-18T19:06:18.738" v="3681" actId="26606"/>
          <ac:spMkLst>
            <pc:docMk/>
            <pc:sldMk cId="3326236682" sldId="269"/>
            <ac:spMk id="60" creationId="{988521F4-D44A-42C5-9BDB-5CA25554098B}"/>
          </ac:spMkLst>
        </pc:spChg>
        <pc:picChg chg="add mod ord">
          <ac:chgData name="Joao Paulo Lazzarini Cyrino" userId="5ada02baf00f58e5" providerId="LiveId" clId="{F7D9D8BF-5F1A-4E42-AB19-B666F2E79784}" dt="2020-08-18T19:06:24.853" v="3682" actId="27614"/>
          <ac:picMkLst>
            <pc:docMk/>
            <pc:sldMk cId="3326236682" sldId="269"/>
            <ac:picMk id="5" creationId="{4D1CB9C6-D562-4C0F-B08E-B0C9A0946921}"/>
          </ac:picMkLst>
        </pc:picChg>
      </pc:sldChg>
      <pc:sldChg chg="addSp modSp new mod setBg modAnim">
        <pc:chgData name="Joao Paulo Lazzarini Cyrino" userId="5ada02baf00f58e5" providerId="LiveId" clId="{F7D9D8BF-5F1A-4E42-AB19-B666F2E79784}" dt="2020-08-18T19:08:51.859" v="3910"/>
        <pc:sldMkLst>
          <pc:docMk/>
          <pc:sldMk cId="1888655522" sldId="270"/>
        </pc:sldMkLst>
        <pc:spChg chg="mod">
          <ac:chgData name="Joao Paulo Lazzarini Cyrino" userId="5ada02baf00f58e5" providerId="LiveId" clId="{F7D9D8BF-5F1A-4E42-AB19-B666F2E79784}" dt="2020-08-18T19:08:47.439" v="3909" actId="26606"/>
          <ac:spMkLst>
            <pc:docMk/>
            <pc:sldMk cId="1888655522" sldId="270"/>
            <ac:spMk id="2" creationId="{E894B0D4-82AE-4CE5-BC5B-80B45C7D69DC}"/>
          </ac:spMkLst>
        </pc:spChg>
        <pc:spChg chg="mod">
          <ac:chgData name="Joao Paulo Lazzarini Cyrino" userId="5ada02baf00f58e5" providerId="LiveId" clId="{F7D9D8BF-5F1A-4E42-AB19-B666F2E79784}" dt="2020-08-18T19:08:47.439" v="3909" actId="26606"/>
          <ac:spMkLst>
            <pc:docMk/>
            <pc:sldMk cId="1888655522" sldId="270"/>
            <ac:spMk id="3" creationId="{15F95945-2A96-4AB0-8DF8-044CC5BDC09F}"/>
          </ac:spMkLst>
        </pc:spChg>
        <pc:spChg chg="add">
          <ac:chgData name="Joao Paulo Lazzarini Cyrino" userId="5ada02baf00f58e5" providerId="LiveId" clId="{F7D9D8BF-5F1A-4E42-AB19-B666F2E79784}" dt="2020-08-18T19:08:47.439" v="3909" actId="26606"/>
          <ac:spMkLst>
            <pc:docMk/>
            <pc:sldMk cId="1888655522" sldId="270"/>
            <ac:spMk id="8" creationId="{72526924-84D3-45FB-A5FE-62D8FCBF53B6}"/>
          </ac:spMkLst>
        </pc:spChg>
        <pc:spChg chg="add">
          <ac:chgData name="Joao Paulo Lazzarini Cyrino" userId="5ada02baf00f58e5" providerId="LiveId" clId="{F7D9D8BF-5F1A-4E42-AB19-B666F2E79784}" dt="2020-08-18T19:08:47.439" v="3909" actId="26606"/>
          <ac:spMkLst>
            <pc:docMk/>
            <pc:sldMk cId="1888655522" sldId="270"/>
            <ac:spMk id="10" creationId="{5C2A6256-1DD0-4E4B-A8B3-9A711B4DBE0C}"/>
          </ac:spMkLst>
        </pc:spChg>
        <pc:spChg chg="add">
          <ac:chgData name="Joao Paulo Lazzarini Cyrino" userId="5ada02baf00f58e5" providerId="LiveId" clId="{F7D9D8BF-5F1A-4E42-AB19-B666F2E79784}" dt="2020-08-18T19:08:47.439" v="3909" actId="26606"/>
          <ac:spMkLst>
            <pc:docMk/>
            <pc:sldMk cId="1888655522" sldId="270"/>
            <ac:spMk id="12" creationId="{41760540-185E-4652-BFD2-9B362EF3BC99}"/>
          </ac:spMkLst>
        </pc:spChg>
        <pc:spChg chg="add">
          <ac:chgData name="Joao Paulo Lazzarini Cyrino" userId="5ada02baf00f58e5" providerId="LiveId" clId="{F7D9D8BF-5F1A-4E42-AB19-B666F2E79784}" dt="2020-08-18T19:08:47.439" v="3909" actId="26606"/>
          <ac:spMkLst>
            <pc:docMk/>
            <pc:sldMk cId="1888655522" sldId="270"/>
            <ac:spMk id="14" creationId="{729789F4-85C1-41A0-83EB-992E22210CB9}"/>
          </ac:spMkLst>
        </pc:spChg>
        <pc:spChg chg="add">
          <ac:chgData name="Joao Paulo Lazzarini Cyrino" userId="5ada02baf00f58e5" providerId="LiveId" clId="{F7D9D8BF-5F1A-4E42-AB19-B666F2E79784}" dt="2020-08-18T19:08:47.439" v="3909" actId="26606"/>
          <ac:spMkLst>
            <pc:docMk/>
            <pc:sldMk cId="1888655522" sldId="270"/>
            <ac:spMk id="16" creationId="{9D9D367D-6DD2-4A7C-8918-0DCAC297559A}"/>
          </ac:spMkLst>
        </pc:spChg>
      </pc:sldChg>
      <pc:sldMasterChg chg="del delSldLayout">
        <pc:chgData name="Joao Paulo Lazzarini Cyrino" userId="5ada02baf00f58e5" providerId="LiveId" clId="{F7D9D8BF-5F1A-4E42-AB19-B666F2E79784}" dt="2020-08-18T16:23:36.989" v="83" actId="26606"/>
        <pc:sldMasterMkLst>
          <pc:docMk/>
          <pc:sldMasterMk cId="1430825830" sldId="2147483648"/>
        </pc:sldMasterMkLst>
        <pc:sldLayoutChg chg="del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1430825830" sldId="2147483648"/>
            <pc:sldLayoutMk cId="1139138403" sldId="2147483649"/>
          </pc:sldLayoutMkLst>
        </pc:sldLayoutChg>
        <pc:sldLayoutChg chg="del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1430825830" sldId="2147483648"/>
            <pc:sldLayoutMk cId="3483651712" sldId="2147483650"/>
          </pc:sldLayoutMkLst>
        </pc:sldLayoutChg>
        <pc:sldLayoutChg chg="del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1430825830" sldId="2147483648"/>
            <pc:sldLayoutMk cId="2577092182" sldId="2147483651"/>
          </pc:sldLayoutMkLst>
        </pc:sldLayoutChg>
        <pc:sldLayoutChg chg="del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1430825830" sldId="2147483648"/>
            <pc:sldLayoutMk cId="3474317051" sldId="2147483652"/>
          </pc:sldLayoutMkLst>
        </pc:sldLayoutChg>
        <pc:sldLayoutChg chg="del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1430825830" sldId="2147483648"/>
            <pc:sldLayoutMk cId="3406258608" sldId="2147483653"/>
          </pc:sldLayoutMkLst>
        </pc:sldLayoutChg>
        <pc:sldLayoutChg chg="del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1430825830" sldId="2147483648"/>
            <pc:sldLayoutMk cId="2937016855" sldId="2147483654"/>
          </pc:sldLayoutMkLst>
        </pc:sldLayoutChg>
        <pc:sldLayoutChg chg="del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1430825830" sldId="2147483648"/>
            <pc:sldLayoutMk cId="3002723035" sldId="2147483655"/>
          </pc:sldLayoutMkLst>
        </pc:sldLayoutChg>
        <pc:sldLayoutChg chg="del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1430825830" sldId="2147483648"/>
            <pc:sldLayoutMk cId="4188245919" sldId="2147483656"/>
          </pc:sldLayoutMkLst>
        </pc:sldLayoutChg>
        <pc:sldLayoutChg chg="del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1430825830" sldId="2147483648"/>
            <pc:sldLayoutMk cId="1887953760" sldId="2147483657"/>
          </pc:sldLayoutMkLst>
        </pc:sldLayoutChg>
        <pc:sldLayoutChg chg="del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1430825830" sldId="2147483648"/>
            <pc:sldLayoutMk cId="1531062361" sldId="2147483658"/>
          </pc:sldLayoutMkLst>
        </pc:sldLayoutChg>
        <pc:sldLayoutChg chg="del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1430825830" sldId="2147483648"/>
            <pc:sldLayoutMk cId="396209097" sldId="2147483659"/>
          </pc:sldLayoutMkLst>
        </pc:sldLayoutChg>
      </pc:sldMasterChg>
      <pc:sldMasterChg chg="add addSldLayout">
        <pc:chgData name="Joao Paulo Lazzarini Cyrino" userId="5ada02baf00f58e5" providerId="LiveId" clId="{F7D9D8BF-5F1A-4E42-AB19-B666F2E79784}" dt="2020-08-18T16:23:36.989" v="83" actId="26606"/>
        <pc:sldMasterMkLst>
          <pc:docMk/>
          <pc:sldMasterMk cId="3836013641" sldId="2147483713"/>
        </pc:sldMasterMkLst>
        <pc:sldLayoutChg chg="add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3836013641" sldId="2147483713"/>
            <pc:sldLayoutMk cId="1057495020" sldId="2147483702"/>
          </pc:sldLayoutMkLst>
        </pc:sldLayoutChg>
        <pc:sldLayoutChg chg="add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3836013641" sldId="2147483713"/>
            <pc:sldLayoutMk cId="3520522119" sldId="2147483703"/>
          </pc:sldLayoutMkLst>
        </pc:sldLayoutChg>
        <pc:sldLayoutChg chg="add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3836013641" sldId="2147483713"/>
            <pc:sldLayoutMk cId="1368739990" sldId="2147483704"/>
          </pc:sldLayoutMkLst>
        </pc:sldLayoutChg>
        <pc:sldLayoutChg chg="add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3836013641" sldId="2147483713"/>
            <pc:sldLayoutMk cId="1661461919" sldId="2147483705"/>
          </pc:sldLayoutMkLst>
        </pc:sldLayoutChg>
        <pc:sldLayoutChg chg="add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3836013641" sldId="2147483713"/>
            <pc:sldLayoutMk cId="3186166303" sldId="2147483706"/>
          </pc:sldLayoutMkLst>
        </pc:sldLayoutChg>
        <pc:sldLayoutChg chg="add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3836013641" sldId="2147483713"/>
            <pc:sldLayoutMk cId="966353608" sldId="2147483707"/>
          </pc:sldLayoutMkLst>
        </pc:sldLayoutChg>
        <pc:sldLayoutChg chg="add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3836013641" sldId="2147483713"/>
            <pc:sldLayoutMk cId="1368965971" sldId="2147483708"/>
          </pc:sldLayoutMkLst>
        </pc:sldLayoutChg>
        <pc:sldLayoutChg chg="add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3836013641" sldId="2147483713"/>
            <pc:sldLayoutMk cId="3901687349" sldId="2147483709"/>
          </pc:sldLayoutMkLst>
        </pc:sldLayoutChg>
        <pc:sldLayoutChg chg="add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3836013641" sldId="2147483713"/>
            <pc:sldLayoutMk cId="2227885518" sldId="2147483710"/>
          </pc:sldLayoutMkLst>
        </pc:sldLayoutChg>
        <pc:sldLayoutChg chg="add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3836013641" sldId="2147483713"/>
            <pc:sldLayoutMk cId="444214162" sldId="2147483711"/>
          </pc:sldLayoutMkLst>
        </pc:sldLayoutChg>
        <pc:sldLayoutChg chg="add">
          <pc:chgData name="Joao Paulo Lazzarini Cyrino" userId="5ada02baf00f58e5" providerId="LiveId" clId="{F7D9D8BF-5F1A-4E42-AB19-B666F2E79784}" dt="2020-08-18T16:23:36.989" v="83" actId="26606"/>
          <pc:sldLayoutMkLst>
            <pc:docMk/>
            <pc:sldMasterMk cId="3836013641" sldId="2147483713"/>
            <pc:sldLayoutMk cId="2520215764" sldId="2147483712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5764F-C74F-47B9-84CA-17451A9AFF2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48010C8-2311-4FDB-94B7-ACF45383BC21}">
      <dgm:prSet/>
      <dgm:spPr/>
      <dgm:t>
        <a:bodyPr/>
        <a:lstStyle/>
        <a:p>
          <a:r>
            <a:rPr lang="pt-BR" b="0" baseline="0"/>
            <a:t>Tidyverse é um conjunto de pacotes para R que tornam o trabalho mais fácil e intuitivo, permitindo fazer mais coisas com menos código e com código mais organizado.</a:t>
          </a:r>
          <a:endParaRPr lang="en-US"/>
        </a:p>
      </dgm:t>
    </dgm:pt>
    <dgm:pt modelId="{94AD24F8-CC30-4A8B-B83A-9B379DC5CF16}" type="parTrans" cxnId="{2FD87B87-EEE6-4ED9-BDEB-25D29C171930}">
      <dgm:prSet/>
      <dgm:spPr/>
      <dgm:t>
        <a:bodyPr/>
        <a:lstStyle/>
        <a:p>
          <a:endParaRPr lang="en-US"/>
        </a:p>
      </dgm:t>
    </dgm:pt>
    <dgm:pt modelId="{76E52882-8813-4494-86C3-FC0370DCDAD6}" type="sibTrans" cxnId="{2FD87B87-EEE6-4ED9-BDEB-25D29C171930}">
      <dgm:prSet/>
      <dgm:spPr/>
      <dgm:t>
        <a:bodyPr/>
        <a:lstStyle/>
        <a:p>
          <a:endParaRPr lang="en-US"/>
        </a:p>
      </dgm:t>
    </dgm:pt>
    <dgm:pt modelId="{C31F9439-8728-49A6-9AFA-5B7466D181D0}">
      <dgm:prSet/>
      <dgm:spPr/>
      <dgm:t>
        <a:bodyPr/>
        <a:lstStyle/>
        <a:p>
          <a:r>
            <a:rPr lang="pt-BR" b="0" baseline="0"/>
            <a:t>Dentro dos pacotes do tidyverse utilizaremos com bastante frequência os pacotes </a:t>
          </a:r>
          <a:r>
            <a:rPr lang="pt-BR" b="1" baseline="0"/>
            <a:t>dplyr</a:t>
          </a:r>
          <a:r>
            <a:rPr lang="pt-BR" b="0" baseline="0"/>
            <a:t> e </a:t>
          </a:r>
          <a:r>
            <a:rPr lang="pt-BR" b="1" baseline="0"/>
            <a:t>ggplot2</a:t>
          </a:r>
          <a:endParaRPr lang="en-US"/>
        </a:p>
      </dgm:t>
    </dgm:pt>
    <dgm:pt modelId="{0E06DDD4-5895-4181-8EF2-2D4AA134DB7D}" type="parTrans" cxnId="{43CBE4CC-F7AC-4739-88FC-49EADECB86FF}">
      <dgm:prSet/>
      <dgm:spPr/>
      <dgm:t>
        <a:bodyPr/>
        <a:lstStyle/>
        <a:p>
          <a:endParaRPr lang="en-US"/>
        </a:p>
      </dgm:t>
    </dgm:pt>
    <dgm:pt modelId="{008163DD-DC23-46B9-A088-701000FAED4E}" type="sibTrans" cxnId="{43CBE4CC-F7AC-4739-88FC-49EADECB86FF}">
      <dgm:prSet/>
      <dgm:spPr/>
      <dgm:t>
        <a:bodyPr/>
        <a:lstStyle/>
        <a:p>
          <a:endParaRPr lang="en-US"/>
        </a:p>
      </dgm:t>
    </dgm:pt>
    <dgm:pt modelId="{8787F021-40D0-4405-981B-ECCFCDD04907}" type="pres">
      <dgm:prSet presAssocID="{FA95764F-C74F-47B9-84CA-17451A9AFF23}" presName="Name0" presStyleCnt="0">
        <dgm:presLayoutVars>
          <dgm:dir/>
          <dgm:animLvl val="lvl"/>
          <dgm:resizeHandles val="exact"/>
        </dgm:presLayoutVars>
      </dgm:prSet>
      <dgm:spPr/>
    </dgm:pt>
    <dgm:pt modelId="{8ED90C68-D328-48C9-88C8-5066CAC87E77}" type="pres">
      <dgm:prSet presAssocID="{C31F9439-8728-49A6-9AFA-5B7466D181D0}" presName="boxAndChildren" presStyleCnt="0"/>
      <dgm:spPr/>
    </dgm:pt>
    <dgm:pt modelId="{B46BA35A-FD5C-43B3-A72D-AF6A09EC41F0}" type="pres">
      <dgm:prSet presAssocID="{C31F9439-8728-49A6-9AFA-5B7466D181D0}" presName="parentTextBox" presStyleLbl="node1" presStyleIdx="0" presStyleCnt="2"/>
      <dgm:spPr/>
    </dgm:pt>
    <dgm:pt modelId="{E4EB3630-904F-44E2-AE41-7CB252CB8865}" type="pres">
      <dgm:prSet presAssocID="{76E52882-8813-4494-86C3-FC0370DCDAD6}" presName="sp" presStyleCnt="0"/>
      <dgm:spPr/>
    </dgm:pt>
    <dgm:pt modelId="{AAC6149A-9EDA-4558-AD8C-2A63D4D60AE3}" type="pres">
      <dgm:prSet presAssocID="{F48010C8-2311-4FDB-94B7-ACF45383BC21}" presName="arrowAndChildren" presStyleCnt="0"/>
      <dgm:spPr/>
    </dgm:pt>
    <dgm:pt modelId="{79C9F0C7-D907-4FA2-9822-344B36FA1BB3}" type="pres">
      <dgm:prSet presAssocID="{F48010C8-2311-4FDB-94B7-ACF45383BC21}" presName="parentTextArrow" presStyleLbl="node1" presStyleIdx="1" presStyleCnt="2"/>
      <dgm:spPr/>
    </dgm:pt>
  </dgm:ptLst>
  <dgm:cxnLst>
    <dgm:cxn modelId="{3C4DF12D-80C5-40CD-8C20-BD8BBD43BD54}" type="presOf" srcId="{F48010C8-2311-4FDB-94B7-ACF45383BC21}" destId="{79C9F0C7-D907-4FA2-9822-344B36FA1BB3}" srcOrd="0" destOrd="0" presId="urn:microsoft.com/office/officeart/2005/8/layout/process4"/>
    <dgm:cxn modelId="{2FD87B87-EEE6-4ED9-BDEB-25D29C171930}" srcId="{FA95764F-C74F-47B9-84CA-17451A9AFF23}" destId="{F48010C8-2311-4FDB-94B7-ACF45383BC21}" srcOrd="0" destOrd="0" parTransId="{94AD24F8-CC30-4A8B-B83A-9B379DC5CF16}" sibTransId="{76E52882-8813-4494-86C3-FC0370DCDAD6}"/>
    <dgm:cxn modelId="{43CBE4CC-F7AC-4739-88FC-49EADECB86FF}" srcId="{FA95764F-C74F-47B9-84CA-17451A9AFF23}" destId="{C31F9439-8728-49A6-9AFA-5B7466D181D0}" srcOrd="1" destOrd="0" parTransId="{0E06DDD4-5895-4181-8EF2-2D4AA134DB7D}" sibTransId="{008163DD-DC23-46B9-A088-701000FAED4E}"/>
    <dgm:cxn modelId="{F110BED4-1DF4-4FFE-91F6-BFA47D276515}" type="presOf" srcId="{FA95764F-C74F-47B9-84CA-17451A9AFF23}" destId="{8787F021-40D0-4405-981B-ECCFCDD04907}" srcOrd="0" destOrd="0" presId="urn:microsoft.com/office/officeart/2005/8/layout/process4"/>
    <dgm:cxn modelId="{D721CDEB-0475-4131-AE53-E8B481D934AF}" type="presOf" srcId="{C31F9439-8728-49A6-9AFA-5B7466D181D0}" destId="{B46BA35A-FD5C-43B3-A72D-AF6A09EC41F0}" srcOrd="0" destOrd="0" presId="urn:microsoft.com/office/officeart/2005/8/layout/process4"/>
    <dgm:cxn modelId="{8FACF5D6-57E4-4B2C-8069-DC1086746958}" type="presParOf" srcId="{8787F021-40D0-4405-981B-ECCFCDD04907}" destId="{8ED90C68-D328-48C9-88C8-5066CAC87E77}" srcOrd="0" destOrd="0" presId="urn:microsoft.com/office/officeart/2005/8/layout/process4"/>
    <dgm:cxn modelId="{26D5EDFB-BE13-4507-9267-D272D4949C0D}" type="presParOf" srcId="{8ED90C68-D328-48C9-88C8-5066CAC87E77}" destId="{B46BA35A-FD5C-43B3-A72D-AF6A09EC41F0}" srcOrd="0" destOrd="0" presId="urn:microsoft.com/office/officeart/2005/8/layout/process4"/>
    <dgm:cxn modelId="{25D22DC0-0C23-44FA-AB36-52079802BD1E}" type="presParOf" srcId="{8787F021-40D0-4405-981B-ECCFCDD04907}" destId="{E4EB3630-904F-44E2-AE41-7CB252CB8865}" srcOrd="1" destOrd="0" presId="urn:microsoft.com/office/officeart/2005/8/layout/process4"/>
    <dgm:cxn modelId="{8B8B7ABD-2CB2-4115-A17E-F6F588742207}" type="presParOf" srcId="{8787F021-40D0-4405-981B-ECCFCDD04907}" destId="{AAC6149A-9EDA-4558-AD8C-2A63D4D60AE3}" srcOrd="2" destOrd="0" presId="urn:microsoft.com/office/officeart/2005/8/layout/process4"/>
    <dgm:cxn modelId="{969761F6-86EF-4FA1-A640-3B6D623C6532}" type="presParOf" srcId="{AAC6149A-9EDA-4558-AD8C-2A63D4D60AE3}" destId="{79C9F0C7-D907-4FA2-9822-344B36FA1BB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887A5B-8600-40AA-AD9D-58F9C6295CA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12E345-9D7E-4713-8A45-A9088B5477B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baseline="0" dirty="0"/>
            <a:t>R – </a:t>
          </a:r>
          <a:r>
            <a:rPr lang="pt-BR" b="0" baseline="0" dirty="0"/>
            <a:t>simplesmente digite: </a:t>
          </a:r>
          <a:r>
            <a:rPr lang="pt-BR" b="0" i="1" baseline="0" dirty="0" err="1"/>
            <a:t>install.packages</a:t>
          </a:r>
          <a:r>
            <a:rPr lang="pt-BR" b="0" i="1" baseline="0" dirty="0"/>
            <a:t>(“nome do pacote”)</a:t>
          </a:r>
          <a:endParaRPr lang="en-US" dirty="0"/>
        </a:p>
      </dgm:t>
    </dgm:pt>
    <dgm:pt modelId="{FA85580D-4A41-48F5-A1DC-7DFFA62FA994}" type="parTrans" cxnId="{14C24251-0FE6-44D5-ACF3-576D5DB40BE9}">
      <dgm:prSet/>
      <dgm:spPr/>
      <dgm:t>
        <a:bodyPr/>
        <a:lstStyle/>
        <a:p>
          <a:endParaRPr lang="en-US"/>
        </a:p>
      </dgm:t>
    </dgm:pt>
    <dgm:pt modelId="{32C3E49B-43C2-4954-BB8B-40C79912FE25}" type="sibTrans" cxnId="{14C24251-0FE6-44D5-ACF3-576D5DB40BE9}">
      <dgm:prSet/>
      <dgm:spPr/>
      <dgm:t>
        <a:bodyPr/>
        <a:lstStyle/>
        <a:p>
          <a:endParaRPr lang="en-US"/>
        </a:p>
      </dgm:t>
    </dgm:pt>
    <dgm:pt modelId="{A944C4FC-B473-4124-BAFA-E9A09468A0A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baseline="0"/>
            <a:t>RStudio – </a:t>
          </a:r>
          <a:r>
            <a:rPr lang="pt-BR" b="0" baseline="0"/>
            <a:t>menu Tools &gt; Install Packages...</a:t>
          </a:r>
          <a:endParaRPr lang="en-US"/>
        </a:p>
      </dgm:t>
    </dgm:pt>
    <dgm:pt modelId="{8012071B-991A-41C2-934D-BD25D52C68D8}" type="parTrans" cxnId="{37FA9051-3BAC-4427-BF4B-18A8104DA5BA}">
      <dgm:prSet/>
      <dgm:spPr/>
      <dgm:t>
        <a:bodyPr/>
        <a:lstStyle/>
        <a:p>
          <a:endParaRPr lang="en-US"/>
        </a:p>
      </dgm:t>
    </dgm:pt>
    <dgm:pt modelId="{B1578DAC-62F4-445D-87D0-322E2C601732}" type="sibTrans" cxnId="{37FA9051-3BAC-4427-BF4B-18A8104DA5BA}">
      <dgm:prSet/>
      <dgm:spPr/>
      <dgm:t>
        <a:bodyPr/>
        <a:lstStyle/>
        <a:p>
          <a:endParaRPr lang="en-US"/>
        </a:p>
      </dgm:t>
    </dgm:pt>
    <dgm:pt modelId="{D520158A-FB75-4B2E-A318-8F6E27E280B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baseline="0"/>
            <a:t>Instalar o pacote “tidyverse”</a:t>
          </a:r>
          <a:endParaRPr lang="en-US"/>
        </a:p>
      </dgm:t>
    </dgm:pt>
    <dgm:pt modelId="{E8F0841F-B887-41AF-B326-72299327D986}" type="parTrans" cxnId="{459081B4-5304-4CAE-B4BB-2A1425E53337}">
      <dgm:prSet/>
      <dgm:spPr/>
      <dgm:t>
        <a:bodyPr/>
        <a:lstStyle/>
        <a:p>
          <a:endParaRPr lang="en-US"/>
        </a:p>
      </dgm:t>
    </dgm:pt>
    <dgm:pt modelId="{0CE71AE2-314E-43B7-BAE8-700D93198971}" type="sibTrans" cxnId="{459081B4-5304-4CAE-B4BB-2A1425E53337}">
      <dgm:prSet/>
      <dgm:spPr/>
      <dgm:t>
        <a:bodyPr/>
        <a:lstStyle/>
        <a:p>
          <a:endParaRPr lang="en-US"/>
        </a:p>
      </dgm:t>
    </dgm:pt>
    <dgm:pt modelId="{4965A83D-7CF0-417E-8DF1-8E8D353DBA06}" type="pres">
      <dgm:prSet presAssocID="{DB887A5B-8600-40AA-AD9D-58F9C6295C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58BB1D-D5C3-48E9-B1AD-3C02C00039C8}" type="pres">
      <dgm:prSet presAssocID="{4E12E345-9D7E-4713-8A45-A9088B5477B9}" presName="hierRoot1" presStyleCnt="0"/>
      <dgm:spPr/>
    </dgm:pt>
    <dgm:pt modelId="{60998E03-C684-4E55-A87A-E037AC35ACBD}" type="pres">
      <dgm:prSet presAssocID="{4E12E345-9D7E-4713-8A45-A9088B5477B9}" presName="composite" presStyleCnt="0"/>
      <dgm:spPr/>
    </dgm:pt>
    <dgm:pt modelId="{A2C76B09-A0C5-4828-A6FD-C726D54B1D43}" type="pres">
      <dgm:prSet presAssocID="{4E12E345-9D7E-4713-8A45-A9088B5477B9}" presName="background" presStyleLbl="node0" presStyleIdx="0" presStyleCnt="3"/>
      <dgm:spPr/>
    </dgm:pt>
    <dgm:pt modelId="{DACE4159-B45E-4A9F-A0C0-D6987E6EFA8A}" type="pres">
      <dgm:prSet presAssocID="{4E12E345-9D7E-4713-8A45-A9088B5477B9}" presName="text" presStyleLbl="fgAcc0" presStyleIdx="0" presStyleCnt="3">
        <dgm:presLayoutVars>
          <dgm:chPref val="3"/>
        </dgm:presLayoutVars>
      </dgm:prSet>
      <dgm:spPr/>
    </dgm:pt>
    <dgm:pt modelId="{5D91763C-B2B8-4534-897F-5B55A4677BAB}" type="pres">
      <dgm:prSet presAssocID="{4E12E345-9D7E-4713-8A45-A9088B5477B9}" presName="hierChild2" presStyleCnt="0"/>
      <dgm:spPr/>
    </dgm:pt>
    <dgm:pt modelId="{B970C3FC-1B44-498A-9005-D80CDCE31A4A}" type="pres">
      <dgm:prSet presAssocID="{A944C4FC-B473-4124-BAFA-E9A09468A0A7}" presName="hierRoot1" presStyleCnt="0"/>
      <dgm:spPr/>
    </dgm:pt>
    <dgm:pt modelId="{EDF0E3DE-C1FA-412A-AFA1-56CD1D19BB3D}" type="pres">
      <dgm:prSet presAssocID="{A944C4FC-B473-4124-BAFA-E9A09468A0A7}" presName="composite" presStyleCnt="0"/>
      <dgm:spPr/>
    </dgm:pt>
    <dgm:pt modelId="{B5D5DA0A-4762-4089-B72D-32C971C7FDCA}" type="pres">
      <dgm:prSet presAssocID="{A944C4FC-B473-4124-BAFA-E9A09468A0A7}" presName="background" presStyleLbl="node0" presStyleIdx="1" presStyleCnt="3"/>
      <dgm:spPr/>
    </dgm:pt>
    <dgm:pt modelId="{70CE9D53-99E2-414B-B1FC-6BD91118E3D7}" type="pres">
      <dgm:prSet presAssocID="{A944C4FC-B473-4124-BAFA-E9A09468A0A7}" presName="text" presStyleLbl="fgAcc0" presStyleIdx="1" presStyleCnt="3">
        <dgm:presLayoutVars>
          <dgm:chPref val="3"/>
        </dgm:presLayoutVars>
      </dgm:prSet>
      <dgm:spPr/>
    </dgm:pt>
    <dgm:pt modelId="{5D202698-7769-4ADD-AD49-9447D91A30AD}" type="pres">
      <dgm:prSet presAssocID="{A944C4FC-B473-4124-BAFA-E9A09468A0A7}" presName="hierChild2" presStyleCnt="0"/>
      <dgm:spPr/>
    </dgm:pt>
    <dgm:pt modelId="{22B00507-25F3-499B-A7D0-8CCC001BACA0}" type="pres">
      <dgm:prSet presAssocID="{D520158A-FB75-4B2E-A318-8F6E27E280BB}" presName="hierRoot1" presStyleCnt="0"/>
      <dgm:spPr/>
    </dgm:pt>
    <dgm:pt modelId="{0165A470-692B-45CB-B8C2-B435820FA1AC}" type="pres">
      <dgm:prSet presAssocID="{D520158A-FB75-4B2E-A318-8F6E27E280BB}" presName="composite" presStyleCnt="0"/>
      <dgm:spPr/>
    </dgm:pt>
    <dgm:pt modelId="{8E72AE21-FD14-47B9-B004-D93D86948C28}" type="pres">
      <dgm:prSet presAssocID="{D520158A-FB75-4B2E-A318-8F6E27E280BB}" presName="background" presStyleLbl="node0" presStyleIdx="2" presStyleCnt="3"/>
      <dgm:spPr/>
    </dgm:pt>
    <dgm:pt modelId="{966D3CED-0D3A-4F26-AE4A-EDA462098544}" type="pres">
      <dgm:prSet presAssocID="{D520158A-FB75-4B2E-A318-8F6E27E280BB}" presName="text" presStyleLbl="fgAcc0" presStyleIdx="2" presStyleCnt="3">
        <dgm:presLayoutVars>
          <dgm:chPref val="3"/>
        </dgm:presLayoutVars>
      </dgm:prSet>
      <dgm:spPr/>
    </dgm:pt>
    <dgm:pt modelId="{B40DC5A7-EDC3-42CE-B52B-DAD60FD13C3E}" type="pres">
      <dgm:prSet presAssocID="{D520158A-FB75-4B2E-A318-8F6E27E280BB}" presName="hierChild2" presStyleCnt="0"/>
      <dgm:spPr/>
    </dgm:pt>
  </dgm:ptLst>
  <dgm:cxnLst>
    <dgm:cxn modelId="{14C24251-0FE6-44D5-ACF3-576D5DB40BE9}" srcId="{DB887A5B-8600-40AA-AD9D-58F9C6295CA3}" destId="{4E12E345-9D7E-4713-8A45-A9088B5477B9}" srcOrd="0" destOrd="0" parTransId="{FA85580D-4A41-48F5-A1DC-7DFFA62FA994}" sibTransId="{32C3E49B-43C2-4954-BB8B-40C79912FE25}"/>
    <dgm:cxn modelId="{37FA9051-3BAC-4427-BF4B-18A8104DA5BA}" srcId="{DB887A5B-8600-40AA-AD9D-58F9C6295CA3}" destId="{A944C4FC-B473-4124-BAFA-E9A09468A0A7}" srcOrd="1" destOrd="0" parTransId="{8012071B-991A-41C2-934D-BD25D52C68D8}" sibTransId="{B1578DAC-62F4-445D-87D0-322E2C601732}"/>
    <dgm:cxn modelId="{A6A9817E-DC56-43AC-A0B1-2C5FE4964291}" type="presOf" srcId="{DB887A5B-8600-40AA-AD9D-58F9C6295CA3}" destId="{4965A83D-7CF0-417E-8DF1-8E8D353DBA06}" srcOrd="0" destOrd="0" presId="urn:microsoft.com/office/officeart/2005/8/layout/hierarchy1"/>
    <dgm:cxn modelId="{242A5F87-B563-4495-8337-E4AA0AF1C817}" type="presOf" srcId="{4E12E345-9D7E-4713-8A45-A9088B5477B9}" destId="{DACE4159-B45E-4A9F-A0C0-D6987E6EFA8A}" srcOrd="0" destOrd="0" presId="urn:microsoft.com/office/officeart/2005/8/layout/hierarchy1"/>
    <dgm:cxn modelId="{459081B4-5304-4CAE-B4BB-2A1425E53337}" srcId="{DB887A5B-8600-40AA-AD9D-58F9C6295CA3}" destId="{D520158A-FB75-4B2E-A318-8F6E27E280BB}" srcOrd="2" destOrd="0" parTransId="{E8F0841F-B887-41AF-B326-72299327D986}" sibTransId="{0CE71AE2-314E-43B7-BAE8-700D93198971}"/>
    <dgm:cxn modelId="{1961B5CA-8F7F-4609-9DB6-45C99D9E63DD}" type="presOf" srcId="{A944C4FC-B473-4124-BAFA-E9A09468A0A7}" destId="{70CE9D53-99E2-414B-B1FC-6BD91118E3D7}" srcOrd="0" destOrd="0" presId="urn:microsoft.com/office/officeart/2005/8/layout/hierarchy1"/>
    <dgm:cxn modelId="{8EA677EA-EC88-4C96-B4DC-A847FC66A4EE}" type="presOf" srcId="{D520158A-FB75-4B2E-A318-8F6E27E280BB}" destId="{966D3CED-0D3A-4F26-AE4A-EDA462098544}" srcOrd="0" destOrd="0" presId="urn:microsoft.com/office/officeart/2005/8/layout/hierarchy1"/>
    <dgm:cxn modelId="{9EBC375C-2E3E-47B9-AD80-E0DEFF885E12}" type="presParOf" srcId="{4965A83D-7CF0-417E-8DF1-8E8D353DBA06}" destId="{1858BB1D-D5C3-48E9-B1AD-3C02C00039C8}" srcOrd="0" destOrd="0" presId="urn:microsoft.com/office/officeart/2005/8/layout/hierarchy1"/>
    <dgm:cxn modelId="{3C10C6FE-9375-4003-BBD0-8834F1BC55CD}" type="presParOf" srcId="{1858BB1D-D5C3-48E9-B1AD-3C02C00039C8}" destId="{60998E03-C684-4E55-A87A-E037AC35ACBD}" srcOrd="0" destOrd="0" presId="urn:microsoft.com/office/officeart/2005/8/layout/hierarchy1"/>
    <dgm:cxn modelId="{DDF8D799-64E0-4550-BEFC-34F6827F8849}" type="presParOf" srcId="{60998E03-C684-4E55-A87A-E037AC35ACBD}" destId="{A2C76B09-A0C5-4828-A6FD-C726D54B1D43}" srcOrd="0" destOrd="0" presId="urn:microsoft.com/office/officeart/2005/8/layout/hierarchy1"/>
    <dgm:cxn modelId="{3656B8D5-1202-4905-832E-7BB7334788E3}" type="presParOf" srcId="{60998E03-C684-4E55-A87A-E037AC35ACBD}" destId="{DACE4159-B45E-4A9F-A0C0-D6987E6EFA8A}" srcOrd="1" destOrd="0" presId="urn:microsoft.com/office/officeart/2005/8/layout/hierarchy1"/>
    <dgm:cxn modelId="{EE0E0732-B74F-4E0B-9487-90F235D2B43C}" type="presParOf" srcId="{1858BB1D-D5C3-48E9-B1AD-3C02C00039C8}" destId="{5D91763C-B2B8-4534-897F-5B55A4677BAB}" srcOrd="1" destOrd="0" presId="urn:microsoft.com/office/officeart/2005/8/layout/hierarchy1"/>
    <dgm:cxn modelId="{5C07122B-D22F-4648-A9D6-D283A2578226}" type="presParOf" srcId="{4965A83D-7CF0-417E-8DF1-8E8D353DBA06}" destId="{B970C3FC-1B44-498A-9005-D80CDCE31A4A}" srcOrd="1" destOrd="0" presId="urn:microsoft.com/office/officeart/2005/8/layout/hierarchy1"/>
    <dgm:cxn modelId="{E49269AF-CB04-40A4-B202-0620E683D04D}" type="presParOf" srcId="{B970C3FC-1B44-498A-9005-D80CDCE31A4A}" destId="{EDF0E3DE-C1FA-412A-AFA1-56CD1D19BB3D}" srcOrd="0" destOrd="0" presId="urn:microsoft.com/office/officeart/2005/8/layout/hierarchy1"/>
    <dgm:cxn modelId="{9A3495B5-63A4-4E0F-8066-13F8691975CA}" type="presParOf" srcId="{EDF0E3DE-C1FA-412A-AFA1-56CD1D19BB3D}" destId="{B5D5DA0A-4762-4089-B72D-32C971C7FDCA}" srcOrd="0" destOrd="0" presId="urn:microsoft.com/office/officeart/2005/8/layout/hierarchy1"/>
    <dgm:cxn modelId="{9D39D706-6866-4131-A367-E960A9A2E232}" type="presParOf" srcId="{EDF0E3DE-C1FA-412A-AFA1-56CD1D19BB3D}" destId="{70CE9D53-99E2-414B-B1FC-6BD91118E3D7}" srcOrd="1" destOrd="0" presId="urn:microsoft.com/office/officeart/2005/8/layout/hierarchy1"/>
    <dgm:cxn modelId="{6B69BFAD-C6C0-42F4-978D-0AACF523F19D}" type="presParOf" srcId="{B970C3FC-1B44-498A-9005-D80CDCE31A4A}" destId="{5D202698-7769-4ADD-AD49-9447D91A30AD}" srcOrd="1" destOrd="0" presId="urn:microsoft.com/office/officeart/2005/8/layout/hierarchy1"/>
    <dgm:cxn modelId="{462442F5-7B0B-427D-A420-0E2091D4466F}" type="presParOf" srcId="{4965A83D-7CF0-417E-8DF1-8E8D353DBA06}" destId="{22B00507-25F3-499B-A7D0-8CCC001BACA0}" srcOrd="2" destOrd="0" presId="urn:microsoft.com/office/officeart/2005/8/layout/hierarchy1"/>
    <dgm:cxn modelId="{A22081C4-FDA1-4C41-9745-7BA2FA14D315}" type="presParOf" srcId="{22B00507-25F3-499B-A7D0-8CCC001BACA0}" destId="{0165A470-692B-45CB-B8C2-B435820FA1AC}" srcOrd="0" destOrd="0" presId="urn:microsoft.com/office/officeart/2005/8/layout/hierarchy1"/>
    <dgm:cxn modelId="{35433CE6-A2FB-4EC3-BD66-0C513AF959BB}" type="presParOf" srcId="{0165A470-692B-45CB-B8C2-B435820FA1AC}" destId="{8E72AE21-FD14-47B9-B004-D93D86948C28}" srcOrd="0" destOrd="0" presId="urn:microsoft.com/office/officeart/2005/8/layout/hierarchy1"/>
    <dgm:cxn modelId="{43F363D0-A0F2-4E95-A33E-6BC0B42A1571}" type="presParOf" srcId="{0165A470-692B-45CB-B8C2-B435820FA1AC}" destId="{966D3CED-0D3A-4F26-AE4A-EDA462098544}" srcOrd="1" destOrd="0" presId="urn:microsoft.com/office/officeart/2005/8/layout/hierarchy1"/>
    <dgm:cxn modelId="{3191B19A-EA10-42C5-926F-97DE4EA8F89D}" type="presParOf" srcId="{22B00507-25F3-499B-A7D0-8CCC001BACA0}" destId="{B40DC5A7-EDC3-42CE-B52B-DAD60FD13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4F1F1-8A19-4A39-8674-FE2AE5CD13D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9D178C-FEFE-459A-8FCD-8B4DEA01EAD7}">
      <dgm:prSet/>
      <dgm:spPr/>
      <dgm:t>
        <a:bodyPr/>
        <a:lstStyle/>
        <a:p>
          <a:r>
            <a:rPr lang="pt-BR" b="1" baseline="0"/>
            <a:t>Carregue a biblioteca dplyr: </a:t>
          </a:r>
          <a:r>
            <a:rPr lang="pt-BR" b="0" i="1" baseline="0"/>
            <a:t>library(dplyr)</a:t>
          </a:r>
          <a:endParaRPr lang="en-US"/>
        </a:p>
      </dgm:t>
    </dgm:pt>
    <dgm:pt modelId="{1A03CBEB-AC3F-40CA-B575-ED2A7B770BD1}" type="parTrans" cxnId="{D46F6501-FAD8-4B14-9304-8E7014815956}">
      <dgm:prSet/>
      <dgm:spPr/>
      <dgm:t>
        <a:bodyPr/>
        <a:lstStyle/>
        <a:p>
          <a:endParaRPr lang="en-US"/>
        </a:p>
      </dgm:t>
    </dgm:pt>
    <dgm:pt modelId="{E047A332-4795-4E1F-B6C2-E183E62DB948}" type="sibTrans" cxnId="{D46F6501-FAD8-4B14-9304-8E7014815956}">
      <dgm:prSet/>
      <dgm:spPr/>
      <dgm:t>
        <a:bodyPr/>
        <a:lstStyle/>
        <a:p>
          <a:endParaRPr lang="en-US"/>
        </a:p>
      </dgm:t>
    </dgm:pt>
    <dgm:pt modelId="{A829D4DF-6416-4B51-ABB0-1DD4FB3F3D48}">
      <dgm:prSet/>
      <dgm:spPr/>
      <dgm:t>
        <a:bodyPr/>
        <a:lstStyle/>
        <a:p>
          <a:r>
            <a:rPr lang="pt-BR" b="1" baseline="0"/>
            <a:t>Carregue a planilha </a:t>
          </a:r>
          <a:r>
            <a:rPr lang="pt-BR" b="0" i="1" baseline="0"/>
            <a:t>wals.xlsx</a:t>
          </a:r>
          <a:endParaRPr lang="en-US"/>
        </a:p>
      </dgm:t>
    </dgm:pt>
    <dgm:pt modelId="{252CF5F4-C83D-4330-9625-B366E847593F}" type="parTrans" cxnId="{39BC411A-FC3D-40B9-9248-2FCA316C4FFC}">
      <dgm:prSet/>
      <dgm:spPr/>
      <dgm:t>
        <a:bodyPr/>
        <a:lstStyle/>
        <a:p>
          <a:endParaRPr lang="en-US"/>
        </a:p>
      </dgm:t>
    </dgm:pt>
    <dgm:pt modelId="{750A09E8-7191-4DEB-8FD6-BB2E4409B693}" type="sibTrans" cxnId="{39BC411A-FC3D-40B9-9248-2FCA316C4FFC}">
      <dgm:prSet/>
      <dgm:spPr/>
      <dgm:t>
        <a:bodyPr/>
        <a:lstStyle/>
        <a:p>
          <a:endParaRPr lang="en-US"/>
        </a:p>
      </dgm:t>
    </dgm:pt>
    <dgm:pt modelId="{02281513-B3EF-4703-9565-D1D011C74F34}" type="pres">
      <dgm:prSet presAssocID="{6264F1F1-8A19-4A39-8674-FE2AE5CD13D0}" presName="root" presStyleCnt="0">
        <dgm:presLayoutVars>
          <dgm:dir/>
          <dgm:resizeHandles val="exact"/>
        </dgm:presLayoutVars>
      </dgm:prSet>
      <dgm:spPr/>
    </dgm:pt>
    <dgm:pt modelId="{FD7F9FC5-199D-4945-A46B-D4961CEDFB9E}" type="pres">
      <dgm:prSet presAssocID="{249D178C-FEFE-459A-8FCD-8B4DEA01EAD7}" presName="compNode" presStyleCnt="0"/>
      <dgm:spPr/>
    </dgm:pt>
    <dgm:pt modelId="{16FE341B-3C52-4D56-9C83-2311AC9F6A52}" type="pres">
      <dgm:prSet presAssocID="{249D178C-FEFE-459A-8FCD-8B4DEA01EA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3B06430-60B3-469A-A70F-5593890B2C8D}" type="pres">
      <dgm:prSet presAssocID="{249D178C-FEFE-459A-8FCD-8B4DEA01EAD7}" presName="spaceRect" presStyleCnt="0"/>
      <dgm:spPr/>
    </dgm:pt>
    <dgm:pt modelId="{52AF8413-CADF-4765-B4A8-18ADD90CECE7}" type="pres">
      <dgm:prSet presAssocID="{249D178C-FEFE-459A-8FCD-8B4DEA01EAD7}" presName="textRect" presStyleLbl="revTx" presStyleIdx="0" presStyleCnt="2">
        <dgm:presLayoutVars>
          <dgm:chMax val="1"/>
          <dgm:chPref val="1"/>
        </dgm:presLayoutVars>
      </dgm:prSet>
      <dgm:spPr/>
    </dgm:pt>
    <dgm:pt modelId="{8D470C13-9343-4405-9142-865ED74861F5}" type="pres">
      <dgm:prSet presAssocID="{E047A332-4795-4E1F-B6C2-E183E62DB948}" presName="sibTrans" presStyleCnt="0"/>
      <dgm:spPr/>
    </dgm:pt>
    <dgm:pt modelId="{FFD14AA2-843B-472D-B266-F94EA360AD07}" type="pres">
      <dgm:prSet presAssocID="{A829D4DF-6416-4B51-ABB0-1DD4FB3F3D48}" presName="compNode" presStyleCnt="0"/>
      <dgm:spPr/>
    </dgm:pt>
    <dgm:pt modelId="{BE71C7B0-3017-4944-BFEB-ABFE8DD9861C}" type="pres">
      <dgm:prSet presAssocID="{A829D4DF-6416-4B51-ABB0-1DD4FB3F3D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6B7B440-FD2B-4CC8-841C-384E9100FF5D}" type="pres">
      <dgm:prSet presAssocID="{A829D4DF-6416-4B51-ABB0-1DD4FB3F3D48}" presName="spaceRect" presStyleCnt="0"/>
      <dgm:spPr/>
    </dgm:pt>
    <dgm:pt modelId="{94218A65-FAF4-474A-B4D9-7D1DE8DFFB2C}" type="pres">
      <dgm:prSet presAssocID="{A829D4DF-6416-4B51-ABB0-1DD4FB3F3D4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46F6501-FAD8-4B14-9304-8E7014815956}" srcId="{6264F1F1-8A19-4A39-8674-FE2AE5CD13D0}" destId="{249D178C-FEFE-459A-8FCD-8B4DEA01EAD7}" srcOrd="0" destOrd="0" parTransId="{1A03CBEB-AC3F-40CA-B575-ED2A7B770BD1}" sibTransId="{E047A332-4795-4E1F-B6C2-E183E62DB948}"/>
    <dgm:cxn modelId="{39BC411A-FC3D-40B9-9248-2FCA316C4FFC}" srcId="{6264F1F1-8A19-4A39-8674-FE2AE5CD13D0}" destId="{A829D4DF-6416-4B51-ABB0-1DD4FB3F3D48}" srcOrd="1" destOrd="0" parTransId="{252CF5F4-C83D-4330-9625-B366E847593F}" sibTransId="{750A09E8-7191-4DEB-8FD6-BB2E4409B693}"/>
    <dgm:cxn modelId="{D2CD8E63-BE31-471C-8468-1AA664884AC2}" type="presOf" srcId="{6264F1F1-8A19-4A39-8674-FE2AE5CD13D0}" destId="{02281513-B3EF-4703-9565-D1D011C74F34}" srcOrd="0" destOrd="0" presId="urn:microsoft.com/office/officeart/2018/2/layout/IconLabelList"/>
    <dgm:cxn modelId="{BE219CD3-6308-46E7-BB4B-A1FCCCF53E8D}" type="presOf" srcId="{249D178C-FEFE-459A-8FCD-8B4DEA01EAD7}" destId="{52AF8413-CADF-4765-B4A8-18ADD90CECE7}" srcOrd="0" destOrd="0" presId="urn:microsoft.com/office/officeart/2018/2/layout/IconLabelList"/>
    <dgm:cxn modelId="{33E4AFF0-F22E-4171-9C1E-8694DA258ECD}" type="presOf" srcId="{A829D4DF-6416-4B51-ABB0-1DD4FB3F3D48}" destId="{94218A65-FAF4-474A-B4D9-7D1DE8DFFB2C}" srcOrd="0" destOrd="0" presId="urn:microsoft.com/office/officeart/2018/2/layout/IconLabelList"/>
    <dgm:cxn modelId="{EC95E38A-3909-419C-B81A-3EB9AE7C267A}" type="presParOf" srcId="{02281513-B3EF-4703-9565-D1D011C74F34}" destId="{FD7F9FC5-199D-4945-A46B-D4961CEDFB9E}" srcOrd="0" destOrd="0" presId="urn:microsoft.com/office/officeart/2018/2/layout/IconLabelList"/>
    <dgm:cxn modelId="{0A8C3486-9921-4644-A34F-35177D1A16EB}" type="presParOf" srcId="{FD7F9FC5-199D-4945-A46B-D4961CEDFB9E}" destId="{16FE341B-3C52-4D56-9C83-2311AC9F6A52}" srcOrd="0" destOrd="0" presId="urn:microsoft.com/office/officeart/2018/2/layout/IconLabelList"/>
    <dgm:cxn modelId="{EB51631E-04A6-4BCB-968E-0C0475A44CD0}" type="presParOf" srcId="{FD7F9FC5-199D-4945-A46B-D4961CEDFB9E}" destId="{B3B06430-60B3-469A-A70F-5593890B2C8D}" srcOrd="1" destOrd="0" presId="urn:microsoft.com/office/officeart/2018/2/layout/IconLabelList"/>
    <dgm:cxn modelId="{D5972A32-5225-4603-87BA-2A6A024DDAEE}" type="presParOf" srcId="{FD7F9FC5-199D-4945-A46B-D4961CEDFB9E}" destId="{52AF8413-CADF-4765-B4A8-18ADD90CECE7}" srcOrd="2" destOrd="0" presId="urn:microsoft.com/office/officeart/2018/2/layout/IconLabelList"/>
    <dgm:cxn modelId="{7683EDBB-B9AC-41D2-BF0A-CF45D4666017}" type="presParOf" srcId="{02281513-B3EF-4703-9565-D1D011C74F34}" destId="{8D470C13-9343-4405-9142-865ED74861F5}" srcOrd="1" destOrd="0" presId="urn:microsoft.com/office/officeart/2018/2/layout/IconLabelList"/>
    <dgm:cxn modelId="{EB524825-2929-44EA-9784-FA8AEEC6FB6F}" type="presParOf" srcId="{02281513-B3EF-4703-9565-D1D011C74F34}" destId="{FFD14AA2-843B-472D-B266-F94EA360AD07}" srcOrd="2" destOrd="0" presId="urn:microsoft.com/office/officeart/2018/2/layout/IconLabelList"/>
    <dgm:cxn modelId="{45B0E4A4-8C03-4E1D-9EFB-695A7B71F8EC}" type="presParOf" srcId="{FFD14AA2-843B-472D-B266-F94EA360AD07}" destId="{BE71C7B0-3017-4944-BFEB-ABFE8DD9861C}" srcOrd="0" destOrd="0" presId="urn:microsoft.com/office/officeart/2018/2/layout/IconLabelList"/>
    <dgm:cxn modelId="{E1F33956-03FF-400A-851E-A48FE9F2E466}" type="presParOf" srcId="{FFD14AA2-843B-472D-B266-F94EA360AD07}" destId="{06B7B440-FD2B-4CC8-841C-384E9100FF5D}" srcOrd="1" destOrd="0" presId="urn:microsoft.com/office/officeart/2018/2/layout/IconLabelList"/>
    <dgm:cxn modelId="{0977076B-4493-4347-8814-570298216787}" type="presParOf" srcId="{FFD14AA2-843B-472D-B266-F94EA360AD07}" destId="{94218A65-FAF4-474A-B4D9-7D1DE8DFFB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BA35A-FD5C-43B3-A72D-AF6A09EC41F0}">
      <dsp:nvSpPr>
        <dsp:cNvPr id="0" name=""/>
        <dsp:cNvSpPr/>
      </dsp:nvSpPr>
      <dsp:spPr>
        <a:xfrm>
          <a:off x="0" y="2642679"/>
          <a:ext cx="6790606" cy="17338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baseline="0"/>
            <a:t>Dentro dos pacotes do tidyverse utilizaremos com bastante frequência os pacotes </a:t>
          </a:r>
          <a:r>
            <a:rPr lang="pt-BR" sz="1800" b="1" kern="1200" baseline="0"/>
            <a:t>dplyr</a:t>
          </a:r>
          <a:r>
            <a:rPr lang="pt-BR" sz="1800" b="0" kern="1200" baseline="0"/>
            <a:t> e </a:t>
          </a:r>
          <a:r>
            <a:rPr lang="pt-BR" sz="1800" b="1" kern="1200" baseline="0"/>
            <a:t>ggplot2</a:t>
          </a:r>
          <a:endParaRPr lang="en-US" sz="1800" kern="1200"/>
        </a:p>
      </dsp:txBody>
      <dsp:txXfrm>
        <a:off x="0" y="2642679"/>
        <a:ext cx="6790606" cy="1733883"/>
      </dsp:txXfrm>
    </dsp:sp>
    <dsp:sp modelId="{79C9F0C7-D907-4FA2-9822-344B36FA1BB3}">
      <dsp:nvSpPr>
        <dsp:cNvPr id="0" name=""/>
        <dsp:cNvSpPr/>
      </dsp:nvSpPr>
      <dsp:spPr>
        <a:xfrm rot="10800000">
          <a:off x="0" y="1974"/>
          <a:ext cx="6790606" cy="266671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baseline="0"/>
            <a:t>Tidyverse é um conjunto de pacotes para R que tornam o trabalho mais fácil e intuitivo, permitindo fazer mais coisas com menos código e com código mais organizado.</a:t>
          </a:r>
          <a:endParaRPr lang="en-US" sz="1800" kern="1200"/>
        </a:p>
      </dsp:txBody>
      <dsp:txXfrm rot="10800000">
        <a:off x="0" y="1974"/>
        <a:ext cx="6790606" cy="1732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76B09-A0C5-4828-A6FD-C726D54B1D43}">
      <dsp:nvSpPr>
        <dsp:cNvPr id="0" name=""/>
        <dsp:cNvSpPr/>
      </dsp:nvSpPr>
      <dsp:spPr>
        <a:xfrm>
          <a:off x="0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E4159-B45E-4A9F-A0C0-D6987E6EFA8A}">
      <dsp:nvSpPr>
        <dsp:cNvPr id="0" name=""/>
        <dsp:cNvSpPr/>
      </dsp:nvSpPr>
      <dsp:spPr>
        <a:xfrm>
          <a:off x="307346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baseline="0" dirty="0"/>
            <a:t>R – </a:t>
          </a:r>
          <a:r>
            <a:rPr lang="pt-BR" sz="1600" b="0" kern="1200" baseline="0" dirty="0"/>
            <a:t>simplesmente digite: </a:t>
          </a:r>
          <a:r>
            <a:rPr lang="pt-BR" sz="1600" b="0" i="1" kern="1200" baseline="0" dirty="0" err="1"/>
            <a:t>install.packages</a:t>
          </a:r>
          <a:r>
            <a:rPr lang="pt-BR" sz="1600" b="0" i="1" kern="1200" baseline="0" dirty="0"/>
            <a:t>(“nome do pacote”)</a:t>
          </a:r>
          <a:endParaRPr lang="en-US" sz="1600" kern="1200" dirty="0"/>
        </a:p>
      </dsp:txBody>
      <dsp:txXfrm>
        <a:off x="358792" y="997987"/>
        <a:ext cx="2663226" cy="1653593"/>
      </dsp:txXfrm>
    </dsp:sp>
    <dsp:sp modelId="{B5D5DA0A-4762-4089-B72D-32C971C7FDCA}">
      <dsp:nvSpPr>
        <dsp:cNvPr id="0" name=""/>
        <dsp:cNvSpPr/>
      </dsp:nvSpPr>
      <dsp:spPr>
        <a:xfrm>
          <a:off x="3380811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E9D53-99E2-414B-B1FC-6BD91118E3D7}">
      <dsp:nvSpPr>
        <dsp:cNvPr id="0" name=""/>
        <dsp:cNvSpPr/>
      </dsp:nvSpPr>
      <dsp:spPr>
        <a:xfrm>
          <a:off x="3688157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baseline="0"/>
            <a:t>RStudio – </a:t>
          </a:r>
          <a:r>
            <a:rPr lang="pt-BR" sz="1600" b="0" kern="1200" baseline="0"/>
            <a:t>menu Tools &gt; Install Packages...</a:t>
          </a:r>
          <a:endParaRPr lang="en-US" sz="1600" kern="1200"/>
        </a:p>
      </dsp:txBody>
      <dsp:txXfrm>
        <a:off x="3739603" y="997987"/>
        <a:ext cx="2663226" cy="1653593"/>
      </dsp:txXfrm>
    </dsp:sp>
    <dsp:sp modelId="{8E72AE21-FD14-47B9-B004-D93D86948C28}">
      <dsp:nvSpPr>
        <dsp:cNvPr id="0" name=""/>
        <dsp:cNvSpPr/>
      </dsp:nvSpPr>
      <dsp:spPr>
        <a:xfrm>
          <a:off x="6761622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D3CED-0D3A-4F26-AE4A-EDA462098544}">
      <dsp:nvSpPr>
        <dsp:cNvPr id="0" name=""/>
        <dsp:cNvSpPr/>
      </dsp:nvSpPr>
      <dsp:spPr>
        <a:xfrm>
          <a:off x="7068968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kern="1200" baseline="0"/>
            <a:t>Instalar o pacote “tidyverse”</a:t>
          </a:r>
          <a:endParaRPr lang="en-US" sz="1600" kern="1200"/>
        </a:p>
      </dsp:txBody>
      <dsp:txXfrm>
        <a:off x="7120414" y="997987"/>
        <a:ext cx="2663226" cy="1653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E341B-3C52-4D56-9C83-2311AC9F6A52}">
      <dsp:nvSpPr>
        <dsp:cNvPr id="0" name=""/>
        <dsp:cNvSpPr/>
      </dsp:nvSpPr>
      <dsp:spPr>
        <a:xfrm>
          <a:off x="1407543" y="11169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F8413-CADF-4765-B4A8-18ADD90CECE7}">
      <dsp:nvSpPr>
        <dsp:cNvPr id="0" name=""/>
        <dsp:cNvSpPr/>
      </dsp:nvSpPr>
      <dsp:spPr>
        <a:xfrm>
          <a:off x="219543" y="252589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baseline="0"/>
            <a:t>Carregue a biblioteca dplyr: </a:t>
          </a:r>
          <a:r>
            <a:rPr lang="pt-BR" sz="1700" b="0" i="1" kern="1200" baseline="0"/>
            <a:t>library(dplyr)</a:t>
          </a:r>
          <a:endParaRPr lang="en-US" sz="1700" kern="1200"/>
        </a:p>
      </dsp:txBody>
      <dsp:txXfrm>
        <a:off x="219543" y="2525890"/>
        <a:ext cx="4320000" cy="720000"/>
      </dsp:txXfrm>
    </dsp:sp>
    <dsp:sp modelId="{BE71C7B0-3017-4944-BFEB-ABFE8DD9861C}">
      <dsp:nvSpPr>
        <dsp:cNvPr id="0" name=""/>
        <dsp:cNvSpPr/>
      </dsp:nvSpPr>
      <dsp:spPr>
        <a:xfrm>
          <a:off x="6483543" y="11169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18A65-FAF4-474A-B4D9-7D1DE8DFFB2C}">
      <dsp:nvSpPr>
        <dsp:cNvPr id="0" name=""/>
        <dsp:cNvSpPr/>
      </dsp:nvSpPr>
      <dsp:spPr>
        <a:xfrm>
          <a:off x="5295543" y="252589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baseline="0"/>
            <a:t>Carregue a planilha </a:t>
          </a:r>
          <a:r>
            <a:rPr lang="pt-BR" sz="1700" b="0" i="1" kern="1200" baseline="0"/>
            <a:t>wals.xlsx</a:t>
          </a:r>
          <a:endParaRPr lang="en-US" sz="1700" kern="1200"/>
        </a:p>
      </dsp:txBody>
      <dsp:txXfrm>
        <a:off x="5295543" y="252589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9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8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8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2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6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6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5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6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1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12" r:id="rId5"/>
    <p:sldLayoutId id="2147483706" r:id="rId6"/>
    <p:sldLayoutId id="2147483707" r:id="rId7"/>
    <p:sldLayoutId id="2147483708" r:id="rId8"/>
    <p:sldLayoutId id="2147483711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37F415-EC50-4E33-8522-2608C0FC5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pt-BR" sz="4400">
                <a:solidFill>
                  <a:schemeClr val="bg1"/>
                </a:solidFill>
              </a:rPr>
              <a:t>Tidyverse e Descrição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71E8E-FFC9-4C95-A177-AEC09F943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Aula 3</a:t>
            </a:r>
          </a:p>
          <a:p>
            <a:pPr>
              <a:lnSpc>
                <a:spcPct val="140000"/>
              </a:lnSpc>
            </a:pP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Estatística para Tipologia e Gramática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060F5-3702-4411-90EC-F327FC00B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7" r="9614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7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E30201-E378-4EC3-BAF1-5BF7B93C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Criando Variáveis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A2147-92DD-4316-BAF9-2DF128FB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pt-BR" b="0"/>
              <a:t>Agrupar por area e ter além da média de línguas, a proporção da área: </a:t>
            </a:r>
          </a:p>
          <a:p>
            <a:pPr>
              <a:lnSpc>
                <a:spcPct val="130000"/>
              </a:lnSpc>
            </a:pPr>
            <a:r>
              <a:rPr lang="pt-BR" b="0"/>
              <a:t>areas &lt;- wals %&gt;%</a:t>
            </a:r>
          </a:p>
          <a:p>
            <a:pPr>
              <a:lnSpc>
                <a:spcPct val="130000"/>
              </a:lnSpc>
            </a:pPr>
            <a:r>
              <a:rPr lang="pt-BR" b="0"/>
              <a:t>	group_by(area) %&gt;%</a:t>
            </a:r>
          </a:p>
          <a:p>
            <a:pPr>
              <a:lnSpc>
                <a:spcPct val="130000"/>
              </a:lnSpc>
            </a:pPr>
            <a:r>
              <a:rPr lang="pt-BR" b="0"/>
              <a:t>	summarise(</a:t>
            </a:r>
          </a:p>
          <a:p>
            <a:pPr>
              <a:lnSpc>
                <a:spcPct val="130000"/>
              </a:lnSpc>
            </a:pPr>
            <a:r>
              <a:rPr lang="pt-BR" b="0"/>
              <a:t>		total = n(),</a:t>
            </a:r>
          </a:p>
          <a:p>
            <a:pPr>
              <a:lnSpc>
                <a:spcPct val="130000"/>
              </a:lnSpc>
            </a:pPr>
            <a:r>
              <a:rPr lang="pt-BR" b="0"/>
              <a:t>		proporção = n()/nrow(wals),</a:t>
            </a:r>
          </a:p>
          <a:p>
            <a:pPr>
              <a:lnSpc>
                <a:spcPct val="130000"/>
              </a:lnSpc>
            </a:pPr>
            <a:r>
              <a:rPr lang="pt-BR" b="0"/>
              <a:t>		media.ling = mean(languages))</a:t>
            </a:r>
          </a:p>
        </p:txBody>
      </p:sp>
    </p:spTree>
    <p:extLst>
      <p:ext uri="{BB962C8B-B14F-4D97-AF65-F5344CB8AC3E}">
        <p14:creationId xmlns:p14="http://schemas.microsoft.com/office/powerpoint/2010/main" val="84150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A3128B-C907-4CE5-8FF0-F63F9A46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850309"/>
            <a:ext cx="6216561" cy="4399412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888665-A1E2-442C-9230-D0788C55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300" b="0" cap="all">
                <a:solidFill>
                  <a:schemeClr val="tx2"/>
                </a:solidFill>
              </a:rPr>
              <a:t>Histogramas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C40EE7-DD5F-45FF-A258-CAEE03B5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914" y="4238046"/>
            <a:ext cx="3806919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>
                <a:solidFill>
                  <a:schemeClr val="tx2"/>
                </a:solidFill>
              </a:rPr>
              <a:t>hist(worder$languages)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0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-2"/>
            <a:ext cx="4392304" cy="12184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59253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8051A-999C-4F38-985C-673617805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238464"/>
            <a:ext cx="7201313" cy="44042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E3B5A6-9603-45FA-826F-3BD4816C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536751"/>
            <a:ext cx="6073254" cy="380772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6600" b="0" cap="all">
                <a:solidFill>
                  <a:schemeClr val="bg1"/>
                </a:solidFill>
              </a:rPr>
              <a:t>Gráficos com ggplot2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5608879"/>
            <a:ext cx="7759826" cy="124912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3" y="1226851"/>
            <a:ext cx="4348937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93C12A-29D1-4942-B075-8418420D3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8906" y="1926016"/>
            <a:ext cx="3055581" cy="302919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ts val="930"/>
              </a:spcBef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Gramática dos gráficos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5631149"/>
            <a:ext cx="4392304" cy="1226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E389A3-2501-4131-8C64-1530AAF5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965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001026-2FEF-483E-964D-67CD7E096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20457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B196E-F444-432F-8790-88C18E667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598792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4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24B06BD-8A68-488A-B6E8-240A963BC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pt-BR" sz="4400">
                <a:solidFill>
                  <a:schemeClr val="bg1"/>
                </a:solidFill>
              </a:rPr>
              <a:t>Histograma mais bonito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501D839-3546-47E2-A033-A75D034B3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pt-BR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(ggplot2)</a:t>
            </a:r>
          </a:p>
          <a:p>
            <a:pPr>
              <a:lnSpc>
                <a:spcPct val="140000"/>
              </a:lnSpc>
            </a:pPr>
            <a:r>
              <a:rPr lang="pt-BR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ggplot</a:t>
            </a: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worder</a:t>
            </a: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aes</a:t>
            </a: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(x=</a:t>
            </a:r>
            <a:r>
              <a:rPr lang="pt-BR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languages</a:t>
            </a: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 +</a:t>
            </a:r>
          </a:p>
          <a:p>
            <a:pPr>
              <a:lnSpc>
                <a:spcPct val="140000"/>
              </a:lnSpc>
            </a:pP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geom_histogram</a:t>
            </a: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5F5D3-25FE-402E-9D33-FF182A933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7" r="30258" b="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6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D1CB9C6-D562-4C0F-B08E-B0C9A094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6" y="2236707"/>
            <a:ext cx="3328786" cy="2355756"/>
          </a:xfrm>
          <a:prstGeom prst="rect">
            <a:avLst/>
          </a:prstGeom>
        </p:spPr>
      </p:pic>
      <p:sp>
        <p:nvSpPr>
          <p:cNvPr id="55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E1D6E0-4E9D-481A-8D3C-BFBFAF8C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pt-BR"/>
              <a:t>boxplot</a:t>
            </a:r>
            <a:endParaRPr lang="pt-BR" dirty="0"/>
          </a:p>
        </p:txBody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DC2A9-C3B3-47C2-96CA-91977887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r>
              <a:rPr lang="pt-BR" dirty="0" err="1"/>
              <a:t>ggplot</a:t>
            </a:r>
            <a:r>
              <a:rPr lang="pt-BR" dirty="0"/>
              <a:t>(</a:t>
            </a:r>
            <a:r>
              <a:rPr lang="pt-BR" dirty="0" err="1"/>
              <a:t>wals</a:t>
            </a:r>
            <a:r>
              <a:rPr lang="pt-BR" dirty="0"/>
              <a:t>, </a:t>
            </a:r>
            <a:r>
              <a:rPr lang="pt-BR" dirty="0" err="1"/>
              <a:t>aes</a:t>
            </a:r>
            <a:r>
              <a:rPr lang="pt-BR" dirty="0"/>
              <a:t>(x=</a:t>
            </a:r>
            <a:r>
              <a:rPr lang="pt-BR" dirty="0" err="1"/>
              <a:t>area</a:t>
            </a:r>
            <a:r>
              <a:rPr lang="pt-BR" dirty="0"/>
              <a:t>, y=</a:t>
            </a:r>
            <a:r>
              <a:rPr lang="pt-BR" dirty="0" err="1"/>
              <a:t>languages</a:t>
            </a:r>
            <a:r>
              <a:rPr lang="pt-BR" dirty="0"/>
              <a:t>)) +</a:t>
            </a:r>
          </a:p>
          <a:p>
            <a:r>
              <a:rPr lang="pt-BR" dirty="0"/>
              <a:t>	</a:t>
            </a:r>
            <a:r>
              <a:rPr lang="pt-BR" dirty="0" err="1"/>
              <a:t>geom_boxplot</a:t>
            </a:r>
            <a:r>
              <a:rPr lang="pt-BR" dirty="0"/>
              <a:t>()</a:t>
            </a:r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94B0D4-82AE-4CE5-BC5B-80B45C7D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O que determina o tipo de gráfico?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95945-2A96-4AB0-8DF8-044CC5BD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pt-BR" dirty="0"/>
              <a:t>O que eu estou querendo visualizar?</a:t>
            </a:r>
          </a:p>
          <a:p>
            <a:r>
              <a:rPr lang="pt-BR" dirty="0"/>
              <a:t>Número de variáveis</a:t>
            </a:r>
          </a:p>
          <a:p>
            <a:r>
              <a:rPr lang="pt-BR" dirty="0"/>
              <a:t>Tipo de variável (discreta ou contínua)</a:t>
            </a:r>
          </a:p>
          <a:p>
            <a:r>
              <a:rPr lang="pt-BR" dirty="0"/>
              <a:t>Olhar </a:t>
            </a:r>
            <a:r>
              <a:rPr lang="pt-BR" dirty="0" err="1"/>
              <a:t>cheatsheet</a:t>
            </a:r>
            <a:r>
              <a:rPr lang="pt-BR" dirty="0"/>
              <a:t> do ggplot2 (e também do </a:t>
            </a:r>
            <a:r>
              <a:rPr lang="pt-BR" dirty="0" err="1"/>
              <a:t>dplyr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65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A47666-EC67-4478-83CB-F6645A5E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Pacotes no 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D95BC-0676-4FAD-833A-C22B139B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Além da funcionalidade básica, você pode instalar pacotes de terceiros no R (</a:t>
            </a:r>
            <a:r>
              <a:rPr lang="pt-BR" b="0" dirty="0" err="1"/>
              <a:t>library</a:t>
            </a:r>
            <a:r>
              <a:rPr lang="pt-BR" b="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É mais comum trabalhar com ferramentas de pacotes de R do que com as próprias funcionalidades já incluídas.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Dentre os pacotes mais importantes, temos o conjunto de pacotes </a:t>
            </a:r>
            <a:r>
              <a:rPr lang="pt-BR" dirty="0"/>
              <a:t>“</a:t>
            </a:r>
            <a:r>
              <a:rPr lang="pt-BR" dirty="0" err="1"/>
              <a:t>tidyverse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17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2C9C92-F393-4AFD-93EB-15A8DDC0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Tidyverse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89C6A1F-A583-4CFE-A12F-96F9A86EC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405292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4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C9F0C7-D907-4FA2-9822-344B36FA1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9C9F0C7-D907-4FA2-9822-344B36FA1B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6BA35A-FD5C-43B3-A72D-AF6A09EC4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46BA35A-FD5C-43B3-A72D-AF6A09EC4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6B277-44AC-48CE-9987-2222E218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Instalando Pacotes no R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7C03E2D-F535-4D57-B201-5B755A03F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518219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C76B09-A0C5-4828-A6FD-C726D54B1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2C76B09-A0C5-4828-A6FD-C726D54B1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CE4159-B45E-4A9F-A0C0-D6987E6EF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DACE4159-B45E-4A9F-A0C0-D6987E6EF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D5DA0A-4762-4089-B72D-32C971C7F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5D5DA0A-4762-4089-B72D-32C971C7FD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CE9D53-99E2-414B-B1FC-6BD91118E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70CE9D53-99E2-414B-B1FC-6BD91118E3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72AE21-FD14-47B9-B004-D93D86948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E72AE21-FD14-47B9-B004-D93D86948C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6D3CED-0D3A-4F26-AE4A-EDA462098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966D3CED-0D3A-4F26-AE4A-EDA4620985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7F384F-E440-40E6-99D2-6C228B98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Manipulando dados com </a:t>
            </a:r>
            <a:r>
              <a:rPr lang="pt-BR" dirty="0" err="1">
                <a:solidFill>
                  <a:schemeClr val="bg1"/>
                </a:solidFill>
              </a:rPr>
              <a:t>dplyr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FC8963F-9BFC-42EB-915A-55C48FBFA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446086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7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FE341B-3C52-4D56-9C83-2311AC9F6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6FE341B-3C52-4D56-9C83-2311AC9F6A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AF8413-CADF-4765-B4A8-18ADD90CEC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52AF8413-CADF-4765-B4A8-18ADD90CEC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71C7B0-3017-4944-BFEB-ABFE8DD98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E71C7B0-3017-4944-BFEB-ABFE8DD986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218A65-FAF4-474A-B4D9-7D1DE8DFF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4218A65-FAF4-474A-B4D9-7D1DE8DFF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E66D2F15-9B1B-41DD-8193-98A2B8D32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55" r="15533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27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CA03EC-2EFE-4503-928E-91CF0411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pt-BR" dirty="0"/>
              <a:t>Sumarizando dados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1EF3C0CE-5CF6-499A-AB1B-B95BEB78F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1100" b="0" dirty="0"/>
              <a:t>Sintaxe padrão: </a:t>
            </a:r>
            <a:r>
              <a:rPr lang="pt-BR" sz="1100" b="0" dirty="0" err="1"/>
              <a:t>mean</a:t>
            </a:r>
            <a:r>
              <a:rPr lang="pt-BR" sz="1100" b="0" dirty="0"/>
              <a:t>(</a:t>
            </a:r>
            <a:r>
              <a:rPr lang="pt-BR" sz="1100" b="0" dirty="0" err="1"/>
              <a:t>wals$languages</a:t>
            </a:r>
            <a:r>
              <a:rPr lang="pt-BR" sz="1100" b="0" dirty="0"/>
              <a:t>) </a:t>
            </a:r>
            <a:r>
              <a:rPr lang="pt-BR" sz="1100" dirty="0"/>
              <a:t>e </a:t>
            </a:r>
            <a:r>
              <a:rPr lang="pt-BR" sz="1100" b="0" dirty="0" err="1"/>
              <a:t>sd</a:t>
            </a:r>
            <a:r>
              <a:rPr lang="pt-BR" sz="1100" b="0" dirty="0"/>
              <a:t>(</a:t>
            </a:r>
            <a:r>
              <a:rPr lang="pt-BR" sz="1100" b="0" dirty="0" err="1"/>
              <a:t>wals$languages</a:t>
            </a:r>
            <a:r>
              <a:rPr lang="pt-BR" sz="1100" b="0" dirty="0"/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1100" b="0" dirty="0"/>
              <a:t>Sintaxe </a:t>
            </a:r>
            <a:r>
              <a:rPr lang="pt-BR" sz="1100" b="0" dirty="0" err="1"/>
              <a:t>tidy</a:t>
            </a:r>
            <a:r>
              <a:rPr lang="pt-BR" sz="1100" b="0" dirty="0"/>
              <a:t> (</a:t>
            </a:r>
            <a:r>
              <a:rPr lang="pt-BR" sz="1100" b="0" dirty="0" err="1"/>
              <a:t>dplyr</a:t>
            </a:r>
            <a:r>
              <a:rPr lang="pt-BR" sz="1100" b="0" dirty="0"/>
              <a:t>): </a:t>
            </a:r>
          </a:p>
          <a:p>
            <a:pPr lvl="1">
              <a:lnSpc>
                <a:spcPct val="130000"/>
              </a:lnSpc>
            </a:pPr>
            <a:r>
              <a:rPr lang="pt-BR" sz="1100" dirty="0"/>
              <a:t>	</a:t>
            </a:r>
            <a:r>
              <a:rPr lang="pt-BR" sz="1100" dirty="0" err="1"/>
              <a:t>wals</a:t>
            </a:r>
            <a:r>
              <a:rPr lang="pt-BR" sz="1100" dirty="0"/>
              <a:t> %&gt;%</a:t>
            </a:r>
          </a:p>
          <a:p>
            <a:pPr lvl="1">
              <a:lnSpc>
                <a:spcPct val="130000"/>
              </a:lnSpc>
            </a:pPr>
            <a:r>
              <a:rPr lang="pt-BR" sz="1100" b="0" dirty="0"/>
              <a:t>	</a:t>
            </a:r>
            <a:r>
              <a:rPr lang="pt-BR" sz="1100" dirty="0"/>
              <a:t>  </a:t>
            </a:r>
            <a:r>
              <a:rPr lang="pt-BR" sz="1100" b="0" dirty="0" err="1"/>
              <a:t>summarise</a:t>
            </a:r>
            <a:r>
              <a:rPr lang="pt-BR" sz="1100" b="0" dirty="0"/>
              <a:t>(media = </a:t>
            </a:r>
            <a:r>
              <a:rPr lang="pt-BR" sz="1100" b="0" dirty="0" err="1"/>
              <a:t>mean</a:t>
            </a:r>
            <a:r>
              <a:rPr lang="pt-BR" sz="1100" b="0" dirty="0"/>
              <a:t>(</a:t>
            </a:r>
            <a:r>
              <a:rPr lang="pt-BR" sz="1100" b="0" dirty="0" err="1"/>
              <a:t>languages</a:t>
            </a:r>
            <a:r>
              <a:rPr lang="pt-BR" sz="1100" b="0" dirty="0"/>
              <a:t>))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1100" b="0" dirty="0"/>
              <a:t>Criar vetor com média e desvio padrão:</a:t>
            </a:r>
          </a:p>
          <a:p>
            <a:pPr lvl="1">
              <a:lnSpc>
                <a:spcPct val="130000"/>
              </a:lnSpc>
            </a:pPr>
            <a:r>
              <a:rPr lang="pt-BR" sz="1100" b="0" dirty="0"/>
              <a:t>	</a:t>
            </a:r>
            <a:r>
              <a:rPr lang="pt-BR" sz="1100" b="0" dirty="0" err="1"/>
              <a:t>wals</a:t>
            </a:r>
            <a:r>
              <a:rPr lang="pt-BR" sz="1100" dirty="0"/>
              <a:t> %&gt;%</a:t>
            </a:r>
          </a:p>
          <a:p>
            <a:pPr lvl="1">
              <a:lnSpc>
                <a:spcPct val="130000"/>
              </a:lnSpc>
            </a:pPr>
            <a:r>
              <a:rPr lang="pt-BR" sz="1100" b="0" dirty="0"/>
              <a:t>	 </a:t>
            </a:r>
            <a:r>
              <a:rPr lang="pt-BR" sz="1100" dirty="0"/>
              <a:t> </a:t>
            </a:r>
            <a:r>
              <a:rPr lang="pt-BR" sz="1100" dirty="0" err="1"/>
              <a:t>summarise</a:t>
            </a:r>
            <a:r>
              <a:rPr lang="pt-BR" sz="1100" dirty="0"/>
              <a:t>(media = </a:t>
            </a:r>
            <a:r>
              <a:rPr lang="pt-BR" sz="1100" dirty="0" err="1"/>
              <a:t>mean</a:t>
            </a:r>
            <a:r>
              <a:rPr lang="pt-BR" sz="1100" dirty="0"/>
              <a:t>(</a:t>
            </a:r>
            <a:r>
              <a:rPr lang="pt-BR" sz="1100" dirty="0" err="1"/>
              <a:t>languages</a:t>
            </a:r>
            <a:r>
              <a:rPr lang="pt-BR" sz="1100" dirty="0"/>
              <a:t>),</a:t>
            </a:r>
          </a:p>
          <a:p>
            <a:pPr lvl="1">
              <a:lnSpc>
                <a:spcPct val="130000"/>
              </a:lnSpc>
            </a:pPr>
            <a:r>
              <a:rPr lang="pt-BR" sz="1100" dirty="0"/>
              <a:t>	  </a:t>
            </a:r>
            <a:r>
              <a:rPr lang="pt-BR" sz="1100" dirty="0" err="1"/>
              <a:t>desvpad</a:t>
            </a:r>
            <a:r>
              <a:rPr lang="pt-BR" sz="1100" dirty="0"/>
              <a:t> = </a:t>
            </a:r>
            <a:r>
              <a:rPr lang="pt-BR" sz="1100" dirty="0" err="1"/>
              <a:t>sd</a:t>
            </a:r>
            <a:r>
              <a:rPr lang="pt-BR" sz="1100" dirty="0"/>
              <a:t>(</a:t>
            </a:r>
            <a:r>
              <a:rPr lang="pt-BR" sz="1100" dirty="0" err="1"/>
              <a:t>languages</a:t>
            </a:r>
            <a:r>
              <a:rPr lang="pt-BR" sz="1100" dirty="0"/>
              <a:t>))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1100" b="0" dirty="0"/>
              <a:t>Salvar em variável: </a:t>
            </a:r>
          </a:p>
          <a:p>
            <a:pPr lvl="1">
              <a:lnSpc>
                <a:spcPct val="130000"/>
              </a:lnSpc>
            </a:pPr>
            <a:r>
              <a:rPr lang="pt-BR" sz="1100" dirty="0"/>
              <a:t>	sumario &lt;- </a:t>
            </a:r>
            <a:r>
              <a:rPr lang="pt-BR" sz="1100" dirty="0" err="1"/>
              <a:t>wals</a:t>
            </a:r>
            <a:r>
              <a:rPr lang="pt-BR" sz="1100" dirty="0"/>
              <a:t> %&gt;% ...</a:t>
            </a:r>
            <a:endParaRPr lang="pt-BR" sz="1100" b="0" dirty="0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87BCF-0C9D-486B-9B58-0B6823B03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4" r="23263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44" name="Rectangle 2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56A0D8-D119-48CB-A2F4-E9963331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pt-BR" dirty="0"/>
              <a:t>Agrupando dados</a:t>
            </a:r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0A9749-C25E-496B-9685-3D35A712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1500" dirty="0"/>
              <a:t>Agrupar dados por </a:t>
            </a:r>
            <a:r>
              <a:rPr lang="pt-BR" sz="1500" i="1" dirty="0" err="1"/>
              <a:t>area</a:t>
            </a:r>
            <a:r>
              <a:rPr lang="pt-BR" sz="1500" dirty="0"/>
              <a:t> e pegar média e desvio padrão de línguas para cada área: </a:t>
            </a:r>
          </a:p>
          <a:p>
            <a:pPr>
              <a:lnSpc>
                <a:spcPct val="130000"/>
              </a:lnSpc>
            </a:pPr>
            <a:r>
              <a:rPr lang="pt-BR" sz="1500" dirty="0"/>
              <a:t>	</a:t>
            </a:r>
            <a:r>
              <a:rPr lang="pt-BR" sz="1500" b="0" dirty="0"/>
              <a:t>sumario &lt;- </a:t>
            </a:r>
            <a:r>
              <a:rPr lang="pt-BR" sz="1500" b="0" dirty="0" err="1"/>
              <a:t>wals</a:t>
            </a:r>
            <a:r>
              <a:rPr lang="pt-BR" sz="1500" b="0" dirty="0"/>
              <a:t> %&gt;% </a:t>
            </a:r>
          </a:p>
          <a:p>
            <a:pPr>
              <a:lnSpc>
                <a:spcPct val="130000"/>
              </a:lnSpc>
            </a:pPr>
            <a:r>
              <a:rPr lang="pt-BR" sz="1500" b="0" dirty="0"/>
              <a:t>	  </a:t>
            </a:r>
            <a:r>
              <a:rPr lang="pt-BR" sz="1500" b="0" dirty="0" err="1"/>
              <a:t>group_by</a:t>
            </a:r>
            <a:r>
              <a:rPr lang="pt-BR" sz="1500" b="0" dirty="0"/>
              <a:t>(</a:t>
            </a:r>
            <a:r>
              <a:rPr lang="pt-BR" sz="1500" b="0" dirty="0" err="1"/>
              <a:t>area</a:t>
            </a:r>
            <a:r>
              <a:rPr lang="pt-BR" sz="1500" b="0" dirty="0"/>
              <a:t>) %&gt;%</a:t>
            </a:r>
          </a:p>
          <a:p>
            <a:pPr>
              <a:lnSpc>
                <a:spcPct val="130000"/>
              </a:lnSpc>
            </a:pPr>
            <a:r>
              <a:rPr lang="pt-BR" sz="1500" dirty="0"/>
              <a:t>	  </a:t>
            </a:r>
            <a:r>
              <a:rPr lang="pt-BR" sz="1500" b="0" dirty="0" err="1"/>
              <a:t>summarise</a:t>
            </a:r>
            <a:r>
              <a:rPr lang="pt-BR" sz="1500" b="0" dirty="0"/>
              <a:t>(</a:t>
            </a:r>
          </a:p>
          <a:p>
            <a:pPr>
              <a:lnSpc>
                <a:spcPct val="130000"/>
              </a:lnSpc>
            </a:pPr>
            <a:r>
              <a:rPr lang="pt-BR" sz="1500" b="0" dirty="0"/>
              <a:t>		media = </a:t>
            </a:r>
            <a:r>
              <a:rPr lang="pt-BR" sz="1500" b="0" dirty="0" err="1"/>
              <a:t>mean</a:t>
            </a:r>
            <a:r>
              <a:rPr lang="pt-BR" sz="1500" b="0" dirty="0"/>
              <a:t>(</a:t>
            </a:r>
            <a:r>
              <a:rPr lang="pt-BR" sz="1500" b="0" dirty="0" err="1"/>
              <a:t>languages</a:t>
            </a:r>
            <a:r>
              <a:rPr lang="pt-BR" sz="1500" b="0" dirty="0"/>
              <a:t>),</a:t>
            </a:r>
          </a:p>
          <a:p>
            <a:pPr>
              <a:lnSpc>
                <a:spcPct val="130000"/>
              </a:lnSpc>
            </a:pPr>
            <a:r>
              <a:rPr lang="pt-BR" sz="1500" b="0" dirty="0"/>
              <a:t>		</a:t>
            </a:r>
            <a:r>
              <a:rPr lang="pt-BR" sz="1500" b="0" dirty="0" err="1"/>
              <a:t>desvpad</a:t>
            </a:r>
            <a:r>
              <a:rPr lang="pt-BR" sz="1500" b="0" dirty="0"/>
              <a:t> = </a:t>
            </a:r>
            <a:r>
              <a:rPr lang="pt-BR" sz="1500" b="0" dirty="0" err="1"/>
              <a:t>sd</a:t>
            </a:r>
            <a:r>
              <a:rPr lang="pt-BR" sz="1500" b="0" dirty="0"/>
              <a:t>(</a:t>
            </a:r>
            <a:r>
              <a:rPr lang="pt-BR" sz="1500" b="0" dirty="0" err="1"/>
              <a:t>languages</a:t>
            </a:r>
            <a:r>
              <a:rPr lang="pt-BR" sz="1500" b="0" dirty="0"/>
              <a:t>))</a:t>
            </a:r>
            <a:endParaRPr lang="pt-BR" sz="1500" dirty="0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3B59E90-C2E6-4C7B-B62A-9A39E4D1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B2979-9B0F-4F3C-A912-A0A5339D7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0"/>
            <a:ext cx="1000102" cy="4224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88D065-482C-41CF-99A2-50EFB1B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0"/>
            <a:ext cx="6547110" cy="418256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F6236-70C9-4499-8008-2DAF1A72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219" y="1910866"/>
            <a:ext cx="5408670" cy="1054972"/>
          </a:xfrm>
        </p:spPr>
        <p:txBody>
          <a:bodyPr>
            <a:normAutofit/>
          </a:bodyPr>
          <a:lstStyle/>
          <a:p>
            <a:r>
              <a:rPr lang="pt-BR" sz="3200"/>
              <a:t>Filtrando dados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B15B07-5DFC-49A7-83E7-33AE560DD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89632" y="3669992"/>
            <a:ext cx="42245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E1A6E1-A101-407D-9872-0506425C7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974" y="0"/>
            <a:ext cx="4667026" cy="163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9F2767-A034-4A22-A9E7-D3FE3D073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21" r="2278" b="1"/>
          <a:stretch/>
        </p:blipFill>
        <p:spPr>
          <a:xfrm>
            <a:off x="7546488" y="1631695"/>
            <a:ext cx="4645511" cy="41825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49E4F89-BD43-4E3D-88E8-6C7E8AA9F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0EE0-9D05-4867-A861-C9AEE90A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70" y="2979166"/>
            <a:ext cx="5426595" cy="2483379"/>
          </a:xfrm>
        </p:spPr>
        <p:txBody>
          <a:bodyPr anchor="t">
            <a:normAutofit/>
          </a:bodyPr>
          <a:lstStyle/>
          <a:p>
            <a:r>
              <a:rPr lang="pt-BR" dirty="0" err="1"/>
              <a:t>worder</a:t>
            </a:r>
            <a:r>
              <a:rPr lang="pt-BR" dirty="0"/>
              <a:t> &lt;- </a:t>
            </a:r>
            <a:r>
              <a:rPr lang="pt-BR" dirty="0" err="1"/>
              <a:t>wals</a:t>
            </a:r>
            <a:r>
              <a:rPr lang="pt-BR" dirty="0"/>
              <a:t> %&gt;%</a:t>
            </a:r>
          </a:p>
          <a:p>
            <a:r>
              <a:rPr lang="pt-BR" dirty="0"/>
              <a:t>	</a:t>
            </a:r>
            <a:r>
              <a:rPr lang="pt-BR" dirty="0" err="1"/>
              <a:t>select</a:t>
            </a:r>
            <a:r>
              <a:rPr lang="pt-BR" dirty="0"/>
              <a:t>(</a:t>
            </a:r>
            <a:r>
              <a:rPr lang="pt-BR" dirty="0" err="1"/>
              <a:t>area,languages</a:t>
            </a:r>
            <a:r>
              <a:rPr lang="pt-BR" dirty="0"/>
              <a:t>) %&gt;%</a:t>
            </a:r>
          </a:p>
          <a:p>
            <a:r>
              <a:rPr lang="pt-BR" dirty="0"/>
              <a:t>	</a:t>
            </a:r>
            <a:r>
              <a:rPr lang="pt-BR" dirty="0" err="1"/>
              <a:t>filter</a:t>
            </a:r>
            <a:r>
              <a:rPr lang="pt-BR" dirty="0"/>
              <a:t>(</a:t>
            </a:r>
            <a:r>
              <a:rPr lang="pt-BR" dirty="0" err="1"/>
              <a:t>area</a:t>
            </a:r>
            <a:r>
              <a:rPr lang="pt-BR" dirty="0"/>
              <a:t> == “Word </a:t>
            </a:r>
            <a:r>
              <a:rPr lang="pt-BR" dirty="0" err="1"/>
              <a:t>Order</a:t>
            </a:r>
            <a:r>
              <a:rPr lang="pt-BR" dirty="0"/>
              <a:t>”)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153701-84AC-48F8-BF95-FD091301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842394"/>
            <a:ext cx="7498081" cy="10092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5FF1E9-6522-482B-A20C-EA7AF7CA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0CEDF7-1225-4242-8C30-EA518372A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7995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0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C96654-54FC-4A4B-8ED3-189DB090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Criando Variáveis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938C1C-99E5-4A86-8C84-E17C089B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pt-BR" dirty="0" err="1"/>
              <a:t>nwals</a:t>
            </a:r>
            <a:r>
              <a:rPr lang="pt-BR" dirty="0"/>
              <a:t> &lt;- </a:t>
            </a:r>
            <a:r>
              <a:rPr lang="pt-BR" dirty="0" err="1"/>
              <a:t>wals</a:t>
            </a:r>
            <a:r>
              <a:rPr lang="pt-BR" dirty="0"/>
              <a:t> %&gt;%</a:t>
            </a:r>
          </a:p>
          <a:p>
            <a:r>
              <a:rPr lang="pt-BR" dirty="0"/>
              <a:t>	</a:t>
            </a:r>
            <a:r>
              <a:rPr lang="pt-BR" dirty="0" err="1"/>
              <a:t>select</a:t>
            </a:r>
            <a:r>
              <a:rPr lang="pt-BR" dirty="0"/>
              <a:t>(</a:t>
            </a:r>
            <a:r>
              <a:rPr lang="pt-BR" dirty="0" err="1"/>
              <a:t>area,languages</a:t>
            </a:r>
            <a:r>
              <a:rPr lang="pt-BR" dirty="0"/>
              <a:t>) %&gt;%</a:t>
            </a:r>
          </a:p>
          <a:p>
            <a:r>
              <a:rPr lang="pt-BR" dirty="0"/>
              <a:t>	</a:t>
            </a:r>
            <a:r>
              <a:rPr lang="pt-BR" dirty="0" err="1"/>
              <a:t>mutate</a:t>
            </a:r>
            <a:r>
              <a:rPr lang="pt-BR" dirty="0"/>
              <a:t>(erro = </a:t>
            </a:r>
            <a:r>
              <a:rPr lang="pt-BR" dirty="0" err="1"/>
              <a:t>languages</a:t>
            </a:r>
            <a:r>
              <a:rPr lang="pt-BR" dirty="0"/>
              <a:t> – </a:t>
            </a:r>
            <a:r>
              <a:rPr lang="pt-BR" dirty="0" err="1"/>
              <a:t>sd</a:t>
            </a:r>
            <a:r>
              <a:rPr lang="pt-BR" dirty="0"/>
              <a:t>(</a:t>
            </a:r>
            <a:r>
              <a:rPr lang="pt-BR" dirty="0" err="1"/>
              <a:t>languages</a:t>
            </a:r>
            <a:r>
              <a:rPr lang="pt-BR" dirty="0"/>
              <a:t>), </a:t>
            </a:r>
          </a:p>
          <a:p>
            <a:r>
              <a:rPr lang="pt-BR" dirty="0"/>
              <a:t>		 </a:t>
            </a:r>
            <a:r>
              <a:rPr lang="pt-BR" dirty="0" err="1"/>
              <a:t>erroq</a:t>
            </a:r>
            <a:r>
              <a:rPr lang="pt-BR" dirty="0"/>
              <a:t> = erro^2)</a:t>
            </a:r>
          </a:p>
        </p:txBody>
      </p:sp>
    </p:spTree>
    <p:extLst>
      <p:ext uri="{BB962C8B-B14F-4D97-AF65-F5344CB8AC3E}">
        <p14:creationId xmlns:p14="http://schemas.microsoft.com/office/powerpoint/2010/main" val="390579106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D3822"/>
      </a:dk2>
      <a:lt2>
        <a:srgbClr val="E8E2E5"/>
      </a:lt2>
      <a:accent1>
        <a:srgbClr val="47B477"/>
      </a:accent1>
      <a:accent2>
        <a:srgbClr val="3BB13D"/>
      </a:accent2>
      <a:accent3>
        <a:srgbClr val="70B145"/>
      </a:accent3>
      <a:accent4>
        <a:srgbClr val="95AA38"/>
      </a:accent4>
      <a:accent5>
        <a:srgbClr val="B89E48"/>
      </a:accent5>
      <a:accent6>
        <a:srgbClr val="B1653B"/>
      </a:accent6>
      <a:hlink>
        <a:srgbClr val="8A842E"/>
      </a:hlink>
      <a:folHlink>
        <a:srgbClr val="828282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493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Meiryo</vt:lpstr>
      <vt:lpstr>Arial</vt:lpstr>
      <vt:lpstr>Corbel</vt:lpstr>
      <vt:lpstr>ShojiVTI</vt:lpstr>
      <vt:lpstr>Tidyverse e Descrição</vt:lpstr>
      <vt:lpstr>Pacotes no R</vt:lpstr>
      <vt:lpstr>Tidyverse</vt:lpstr>
      <vt:lpstr>Instalando Pacotes no R</vt:lpstr>
      <vt:lpstr>Manipulando dados com dplyr</vt:lpstr>
      <vt:lpstr>Sumarizando dados</vt:lpstr>
      <vt:lpstr>Agrupando dados</vt:lpstr>
      <vt:lpstr>Filtrando dados</vt:lpstr>
      <vt:lpstr>Criando Variáveis</vt:lpstr>
      <vt:lpstr>Criando Variáveis</vt:lpstr>
      <vt:lpstr>Histogramas</vt:lpstr>
      <vt:lpstr>Gráficos com ggplot2</vt:lpstr>
      <vt:lpstr>Histograma mais bonito</vt:lpstr>
      <vt:lpstr>boxplot</vt:lpstr>
      <vt:lpstr>O que determina o tipo de gráfico?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 e Descrição</dc:title>
  <dc:creator>Joao Paulo Lazzarini Cyrino</dc:creator>
  <cp:lastModifiedBy>Joao Paulo Lazzarini Cyrino</cp:lastModifiedBy>
  <cp:revision>1</cp:revision>
  <dcterms:created xsi:type="dcterms:W3CDTF">2020-08-18T19:08:47Z</dcterms:created>
  <dcterms:modified xsi:type="dcterms:W3CDTF">2020-08-18T19:10:11Z</dcterms:modified>
</cp:coreProperties>
</file>