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69" r:id="rId3"/>
    <p:sldId id="280" r:id="rId4"/>
    <p:sldId id="282" r:id="rId5"/>
    <p:sldId id="286" r:id="rId6"/>
    <p:sldId id="281" r:id="rId7"/>
    <p:sldId id="287" r:id="rId8"/>
    <p:sldId id="28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00"/>
    <a:srgbClr val="26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BD77D-6354-4945-AD7D-869DBB1927A9}" v="12" dt="2021-10-21T10:43:0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264" y="3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. Docherty" userId="81f5c747eb21f78d" providerId="LiveId" clId="{700BD77D-6354-4945-AD7D-869DBB1927A9}"/>
    <pc:docChg chg="undo custSel addSld delSld modSld sldOrd">
      <pc:chgData name="John P. Docherty" userId="81f5c747eb21f78d" providerId="LiveId" clId="{700BD77D-6354-4945-AD7D-869DBB1927A9}" dt="2021-10-21T10:50:31.098" v="1871" actId="20577"/>
      <pc:docMkLst>
        <pc:docMk/>
      </pc:docMkLst>
      <pc:sldChg chg="delSp del">
        <pc:chgData name="John P. Docherty" userId="81f5c747eb21f78d" providerId="LiveId" clId="{700BD77D-6354-4945-AD7D-869DBB1927A9}" dt="2021-10-20T19:45:54.516" v="1353" actId="47"/>
        <pc:sldMkLst>
          <pc:docMk/>
          <pc:sldMk cId="896161359" sldId="268"/>
        </pc:sldMkLst>
        <pc:picChg chg="del">
          <ac:chgData name="John P. Docherty" userId="81f5c747eb21f78d" providerId="LiveId" clId="{700BD77D-6354-4945-AD7D-869DBB1927A9}" dt="2021-10-19T18:31:23.696" v="113" actId="478"/>
          <ac:picMkLst>
            <pc:docMk/>
            <pc:sldMk cId="896161359" sldId="268"/>
            <ac:picMk id="1026" creationId="{00000000-0000-0000-0000-000000000000}"/>
          </ac:picMkLst>
        </pc:picChg>
      </pc:sldChg>
      <pc:sldChg chg="addSp delSp modSp mod ord setBg">
        <pc:chgData name="John P. Docherty" userId="81f5c747eb21f78d" providerId="LiveId" clId="{700BD77D-6354-4945-AD7D-869DBB1927A9}" dt="2021-10-20T19:28:36.250" v="1055" actId="26606"/>
        <pc:sldMkLst>
          <pc:docMk/>
          <pc:sldMk cId="343187026" sldId="269"/>
        </pc:sldMkLst>
        <pc:spChg chg="mod">
          <ac:chgData name="John P. Docherty" userId="81f5c747eb21f78d" providerId="LiveId" clId="{700BD77D-6354-4945-AD7D-869DBB1927A9}" dt="2021-10-20T19:10:58.175" v="1047" actId="26606"/>
          <ac:spMkLst>
            <pc:docMk/>
            <pc:sldMk cId="343187026" sldId="269"/>
            <ac:spMk id="3" creationId="{00000000-0000-0000-0000-000000000000}"/>
          </ac:spMkLst>
        </pc:spChg>
        <pc:spChg chg="add del">
          <ac:chgData name="John P. Docherty" userId="81f5c747eb21f78d" providerId="LiveId" clId="{700BD77D-6354-4945-AD7D-869DBB1927A9}" dt="2021-10-20T19:10:58.175" v="1047" actId="26606"/>
          <ac:spMkLst>
            <pc:docMk/>
            <pc:sldMk cId="343187026" sldId="269"/>
            <ac:spMk id="9" creationId="{D4771268-CB57-404A-9271-370EB28F6090}"/>
          </ac:spMkLst>
        </pc:spChg>
        <pc:spChg chg="add del">
          <ac:chgData name="John P. Docherty" userId="81f5c747eb21f78d" providerId="LiveId" clId="{700BD77D-6354-4945-AD7D-869DBB1927A9}" dt="2021-10-20T19:10:37.280" v="1040" actId="26606"/>
          <ac:spMkLst>
            <pc:docMk/>
            <pc:sldMk cId="343187026" sldId="269"/>
            <ac:spMk id="14" creationId="{BA79A7CF-01AF-4178-9369-94E0C90EB046}"/>
          </ac:spMkLst>
        </pc:spChg>
        <pc:spChg chg="add del">
          <ac:chgData name="John P. Docherty" userId="81f5c747eb21f78d" providerId="LiveId" clId="{700BD77D-6354-4945-AD7D-869DBB1927A9}" dt="2021-10-20T19:10:37.280" v="1040" actId="26606"/>
          <ac:spMkLst>
            <pc:docMk/>
            <pc:sldMk cId="343187026" sldId="269"/>
            <ac:spMk id="16" creationId="{99413ED5-9ED4-4772-BCE4-2BCAE6B12E35}"/>
          </ac:spMkLst>
        </pc:spChg>
        <pc:spChg chg="add del">
          <ac:chgData name="John P. Docherty" userId="81f5c747eb21f78d" providerId="LiveId" clId="{700BD77D-6354-4945-AD7D-869DBB1927A9}" dt="2021-10-20T19:10:37.280" v="1040" actId="26606"/>
          <ac:spMkLst>
            <pc:docMk/>
            <pc:sldMk cId="343187026" sldId="269"/>
            <ac:spMk id="18" creationId="{04357C93-F0CB-4A1C-8F77-4E9063789819}"/>
          </ac:spMkLst>
        </pc:spChg>
        <pc:spChg chg="add del">
          <ac:chgData name="John P. Docherty" userId="81f5c747eb21f78d" providerId="LiveId" clId="{700BD77D-6354-4945-AD7D-869DBB1927A9}" dt="2021-10-20T19:10:37.280" v="1040" actId="26606"/>
          <ac:spMkLst>
            <pc:docMk/>
            <pc:sldMk cId="343187026" sldId="269"/>
            <ac:spMk id="20" creationId="{90F533E9-6690-41A8-A372-4C6C622D028D}"/>
          </ac:spMkLst>
        </pc:spChg>
        <pc:spChg chg="add del">
          <ac:chgData name="John P. Docherty" userId="81f5c747eb21f78d" providerId="LiveId" clId="{700BD77D-6354-4945-AD7D-869DBB1927A9}" dt="2021-10-20T19:10:39.219" v="1042" actId="26606"/>
          <ac:spMkLst>
            <pc:docMk/>
            <pc:sldMk cId="343187026" sldId="269"/>
            <ac:spMk id="21" creationId="{B81933D1-5615-42C7-9C0B-4EB7105CCE2D}"/>
          </ac:spMkLst>
        </pc:spChg>
        <pc:spChg chg="add del">
          <ac:chgData name="John P. Docherty" userId="81f5c747eb21f78d" providerId="LiveId" clId="{700BD77D-6354-4945-AD7D-869DBB1927A9}" dt="2021-10-20T19:10:39.219" v="1042" actId="26606"/>
          <ac:spMkLst>
            <pc:docMk/>
            <pc:sldMk cId="343187026" sldId="269"/>
            <ac:spMk id="22" creationId="{47942995-B07F-4636-9A06-C6A104B260A8}"/>
          </ac:spMkLst>
        </pc:spChg>
        <pc:spChg chg="add del">
          <ac:chgData name="John P. Docherty" userId="81f5c747eb21f78d" providerId="LiveId" clId="{700BD77D-6354-4945-AD7D-869DBB1927A9}" dt="2021-10-20T19:10:39.219" v="1042" actId="26606"/>
          <ac:spMkLst>
            <pc:docMk/>
            <pc:sldMk cId="343187026" sldId="269"/>
            <ac:spMk id="23" creationId="{19C9EAEA-39D0-4B0E-A0EB-51E7B26740B1}"/>
          </ac:spMkLst>
        </pc:spChg>
        <pc:spChg chg="add del">
          <ac:chgData name="John P. Docherty" userId="81f5c747eb21f78d" providerId="LiveId" clId="{700BD77D-6354-4945-AD7D-869DBB1927A9}" dt="2021-10-20T19:10:44.193" v="1044" actId="26606"/>
          <ac:spMkLst>
            <pc:docMk/>
            <pc:sldMk cId="343187026" sldId="269"/>
            <ac:spMk id="27" creationId="{D12DDE76-C203-4047-9998-63900085B5E8}"/>
          </ac:spMkLst>
        </pc:spChg>
        <pc:spChg chg="add del">
          <ac:chgData name="John P. Docherty" userId="81f5c747eb21f78d" providerId="LiveId" clId="{700BD77D-6354-4945-AD7D-869DBB1927A9}" dt="2021-10-20T19:10:58.172" v="1046" actId="26606"/>
          <ac:spMkLst>
            <pc:docMk/>
            <pc:sldMk cId="343187026" sldId="269"/>
            <ac:spMk id="29" creationId="{A4AC5506-6312-4701-8D3C-40187889A947}"/>
          </ac:spMkLst>
        </pc:spChg>
        <pc:spChg chg="add del">
          <ac:chgData name="John P. Docherty" userId="81f5c747eb21f78d" providerId="LiveId" clId="{700BD77D-6354-4945-AD7D-869DBB1927A9}" dt="2021-10-20T19:28:36.250" v="1055" actId="26606"/>
          <ac:spMkLst>
            <pc:docMk/>
            <pc:sldMk cId="343187026" sldId="269"/>
            <ac:spMk id="31" creationId="{D12DDE76-C203-4047-9998-63900085B5E8}"/>
          </ac:spMkLst>
        </pc:spChg>
        <pc:spChg chg="add">
          <ac:chgData name="John P. Docherty" userId="81f5c747eb21f78d" providerId="LiveId" clId="{700BD77D-6354-4945-AD7D-869DBB1927A9}" dt="2021-10-20T19:28:36.250" v="1055" actId="26606"/>
          <ac:spMkLst>
            <pc:docMk/>
            <pc:sldMk cId="343187026" sldId="269"/>
            <ac:spMk id="36" creationId="{D12DDE76-C203-4047-9998-63900085B5E8}"/>
          </ac:spMkLst>
        </pc:spChg>
        <pc:spChg chg="mod">
          <ac:chgData name="John P. Docherty" userId="81f5c747eb21f78d" providerId="LiveId" clId="{700BD77D-6354-4945-AD7D-869DBB1927A9}" dt="2021-10-19T18:40:15.951" v="440" actId="6549"/>
          <ac:spMkLst>
            <pc:docMk/>
            <pc:sldMk cId="343187026" sldId="269"/>
            <ac:spMk id="176" creationId="{00000000-0000-0000-0000-000000000000}"/>
          </ac:spMkLst>
        </pc:spChg>
        <pc:spChg chg="del topLvl">
          <ac:chgData name="John P. Docherty" userId="81f5c747eb21f78d" providerId="LiveId" clId="{700BD77D-6354-4945-AD7D-869DBB1927A9}" dt="2021-10-19T18:33:23.247" v="186" actId="478"/>
          <ac:spMkLst>
            <pc:docMk/>
            <pc:sldMk cId="343187026" sldId="269"/>
            <ac:spMk id="179" creationId="{00000000-0000-0000-0000-000000000000}"/>
          </ac:spMkLst>
        </pc:spChg>
        <pc:spChg chg="del">
          <ac:chgData name="John P. Docherty" userId="81f5c747eb21f78d" providerId="LiveId" clId="{700BD77D-6354-4945-AD7D-869DBB1927A9}" dt="2021-10-19T18:33:16.609" v="184" actId="478"/>
          <ac:spMkLst>
            <pc:docMk/>
            <pc:sldMk cId="343187026" sldId="269"/>
            <ac:spMk id="180" creationId="{00000000-0000-0000-0000-000000000000}"/>
          </ac:spMkLst>
        </pc:spChg>
        <pc:spChg chg="del">
          <ac:chgData name="John P. Docherty" userId="81f5c747eb21f78d" providerId="LiveId" clId="{700BD77D-6354-4945-AD7D-869DBB1927A9}" dt="2021-10-19T18:33:11.488" v="181" actId="478"/>
          <ac:spMkLst>
            <pc:docMk/>
            <pc:sldMk cId="343187026" sldId="269"/>
            <ac:spMk id="181" creationId="{00000000-0000-0000-0000-000000000000}"/>
          </ac:spMkLst>
        </pc:spChg>
        <pc:grpChg chg="add del">
          <ac:chgData name="John P. Docherty" userId="81f5c747eb21f78d" providerId="LiveId" clId="{700BD77D-6354-4945-AD7D-869DBB1927A9}" dt="2021-10-20T19:10:39.219" v="1042" actId="26606"/>
          <ac:grpSpMkLst>
            <pc:docMk/>
            <pc:sldMk cId="343187026" sldId="269"/>
            <ac:grpSpMk id="24" creationId="{032D8612-31EB-44CF-A1D0-14FD4C705424}"/>
          </ac:grpSpMkLst>
        </pc:grpChg>
        <pc:grpChg chg="del">
          <ac:chgData name="John P. Docherty" userId="81f5c747eb21f78d" providerId="LiveId" clId="{700BD77D-6354-4945-AD7D-869DBB1927A9}" dt="2021-10-20T18:09:34.067" v="998" actId="478"/>
          <ac:grpSpMkLst>
            <pc:docMk/>
            <pc:sldMk cId="343187026" sldId="269"/>
            <ac:grpSpMk id="98" creationId="{00000000-0000-0000-0000-000000000000}"/>
          </ac:grpSpMkLst>
        </pc:grpChg>
        <pc:grpChg chg="add del mod">
          <ac:chgData name="John P. Docherty" userId="81f5c747eb21f78d" providerId="LiveId" clId="{700BD77D-6354-4945-AD7D-869DBB1927A9}" dt="2021-10-19T18:33:23.247" v="186" actId="478"/>
          <ac:grpSpMkLst>
            <pc:docMk/>
            <pc:sldMk cId="343187026" sldId="269"/>
            <ac:grpSpMk id="172" creationId="{00000000-0000-0000-0000-000000000000}"/>
          </ac:grpSpMkLst>
        </pc:grpChg>
        <pc:grpChg chg="del mod topLvl">
          <ac:chgData name="John P. Docherty" userId="81f5c747eb21f78d" providerId="LiveId" clId="{700BD77D-6354-4945-AD7D-869DBB1927A9}" dt="2021-10-20T18:09:38.721" v="1000" actId="478"/>
          <ac:grpSpMkLst>
            <pc:docMk/>
            <pc:sldMk cId="343187026" sldId="269"/>
            <ac:grpSpMk id="175" creationId="{00000000-0000-0000-0000-000000000000}"/>
          </ac:grpSpMkLst>
        </pc:grpChg>
        <pc:grpChg chg="del">
          <ac:chgData name="John P. Docherty" userId="81f5c747eb21f78d" providerId="LiveId" clId="{700BD77D-6354-4945-AD7D-869DBB1927A9}" dt="2021-10-19T18:33:16.609" v="184" actId="478"/>
          <ac:grpSpMkLst>
            <pc:docMk/>
            <pc:sldMk cId="343187026" sldId="269"/>
            <ac:grpSpMk id="178" creationId="{00000000-0000-0000-0000-000000000000}"/>
          </ac:grpSpMkLst>
        </pc:grpChg>
        <pc:grpChg chg="del mod">
          <ac:chgData name="John P. Docherty" userId="81f5c747eb21f78d" providerId="LiveId" clId="{700BD77D-6354-4945-AD7D-869DBB1927A9}" dt="2021-10-19T18:33:47.481" v="191" actId="478"/>
          <ac:grpSpMkLst>
            <pc:docMk/>
            <pc:sldMk cId="343187026" sldId="269"/>
            <ac:grpSpMk id="322" creationId="{00000000-0000-0000-0000-000000000000}"/>
          </ac:grpSpMkLst>
        </pc:grpChg>
        <pc:picChg chg="add del mod">
          <ac:chgData name="John P. Docherty" userId="81f5c747eb21f78d" providerId="LiveId" clId="{700BD77D-6354-4945-AD7D-869DBB1927A9}" dt="2021-10-20T19:28:28.763" v="1051" actId="478"/>
          <ac:picMkLst>
            <pc:docMk/>
            <pc:sldMk cId="343187026" sldId="269"/>
            <ac:picMk id="4" creationId="{4133A86C-333F-4EF6-B867-F0575364AD44}"/>
          </ac:picMkLst>
        </pc:picChg>
        <pc:picChg chg="add mod">
          <ac:chgData name="John P. Docherty" userId="81f5c747eb21f78d" providerId="LiveId" clId="{700BD77D-6354-4945-AD7D-869DBB1927A9}" dt="2021-10-20T19:28:36.250" v="1055" actId="26606"/>
          <ac:picMkLst>
            <pc:docMk/>
            <pc:sldMk cId="343187026" sldId="269"/>
            <ac:picMk id="6" creationId="{B09FBFD5-0E5E-4F2E-B86A-7852C9198CE2}"/>
          </ac:picMkLst>
        </pc:picChg>
      </pc:sldChg>
      <pc:sldChg chg="del">
        <pc:chgData name="John P. Docherty" userId="81f5c747eb21f78d" providerId="LiveId" clId="{700BD77D-6354-4945-AD7D-869DBB1927A9}" dt="2021-10-20T20:20:52.608" v="1833" actId="47"/>
        <pc:sldMkLst>
          <pc:docMk/>
          <pc:sldMk cId="0" sldId="270"/>
        </pc:sldMkLst>
      </pc:sldChg>
      <pc:sldChg chg="del">
        <pc:chgData name="John P. Docherty" userId="81f5c747eb21f78d" providerId="LiveId" clId="{700BD77D-6354-4945-AD7D-869DBB1927A9}" dt="2021-10-20T19:46:14.575" v="1355" actId="47"/>
        <pc:sldMkLst>
          <pc:docMk/>
          <pc:sldMk cId="343187026" sldId="271"/>
        </pc:sldMkLst>
      </pc:sldChg>
      <pc:sldChg chg="del">
        <pc:chgData name="John P. Docherty" userId="81f5c747eb21f78d" providerId="LiveId" clId="{700BD77D-6354-4945-AD7D-869DBB1927A9}" dt="2021-10-20T19:46:01.571" v="1354" actId="47"/>
        <pc:sldMkLst>
          <pc:docMk/>
          <pc:sldMk cId="0" sldId="272"/>
        </pc:sldMkLst>
      </pc:sldChg>
      <pc:sldChg chg="delSp modSp del mod ord">
        <pc:chgData name="John P. Docherty" userId="81f5c747eb21f78d" providerId="LiveId" clId="{700BD77D-6354-4945-AD7D-869DBB1927A9}" dt="2021-10-20T19:43:24.089" v="1177" actId="47"/>
        <pc:sldMkLst>
          <pc:docMk/>
          <pc:sldMk cId="0" sldId="274"/>
        </pc:sldMkLst>
        <pc:spChg chg="mod">
          <ac:chgData name="John P. Docherty" userId="81f5c747eb21f78d" providerId="LiveId" clId="{700BD77D-6354-4945-AD7D-869DBB1927A9}" dt="2021-10-20T19:42:45.839" v="1171" actId="20577"/>
          <ac:spMkLst>
            <pc:docMk/>
            <pc:sldMk cId="0" sldId="274"/>
            <ac:spMk id="2" creationId="{00000000-0000-0000-0000-000000000000}"/>
          </ac:spMkLst>
        </pc:spChg>
        <pc:grpChg chg="del">
          <ac:chgData name="John P. Docherty" userId="81f5c747eb21f78d" providerId="LiveId" clId="{700BD77D-6354-4945-AD7D-869DBB1927A9}" dt="2021-10-20T19:42:50.203" v="1172" actId="478"/>
          <ac:grpSpMkLst>
            <pc:docMk/>
            <pc:sldMk cId="0" sldId="274"/>
            <ac:grpSpMk id="6" creationId="{00000000-0000-0000-0000-000000000000}"/>
          </ac:grpSpMkLst>
        </pc:grpChg>
        <pc:grpChg chg="del">
          <ac:chgData name="John P. Docherty" userId="81f5c747eb21f78d" providerId="LiveId" clId="{700BD77D-6354-4945-AD7D-869DBB1927A9}" dt="2021-10-20T19:42:55.918" v="1173" actId="478"/>
          <ac:grpSpMkLst>
            <pc:docMk/>
            <pc:sldMk cId="0" sldId="274"/>
            <ac:grpSpMk id="82" creationId="{00000000-0000-0000-0000-000000000000}"/>
          </ac:grpSpMkLst>
        </pc:grpChg>
      </pc:sldChg>
      <pc:sldChg chg="delSp modSp mod ord">
        <pc:chgData name="John P. Docherty" userId="81f5c747eb21f78d" providerId="LiveId" clId="{700BD77D-6354-4945-AD7D-869DBB1927A9}" dt="2021-10-20T20:21:28.289" v="1834" actId="6549"/>
        <pc:sldMkLst>
          <pc:docMk/>
          <pc:sldMk cId="343187026" sldId="278"/>
        </pc:sldMkLst>
        <pc:spChg chg="mod">
          <ac:chgData name="John P. Docherty" userId="81f5c747eb21f78d" providerId="LiveId" clId="{700BD77D-6354-4945-AD7D-869DBB1927A9}" dt="2021-10-20T17:38:39.063" v="553" actId="6549"/>
          <ac:spMkLst>
            <pc:docMk/>
            <pc:sldMk cId="343187026" sldId="278"/>
            <ac:spMk id="3" creationId="{00000000-0000-0000-0000-000000000000}"/>
          </ac:spMkLst>
        </pc:spChg>
        <pc:spChg chg="del">
          <ac:chgData name="John P. Docherty" userId="81f5c747eb21f78d" providerId="LiveId" clId="{700BD77D-6354-4945-AD7D-869DBB1927A9}" dt="2021-10-19T18:30:37.735" v="112" actId="478"/>
          <ac:spMkLst>
            <pc:docMk/>
            <pc:sldMk cId="343187026" sldId="278"/>
            <ac:spMk id="31" creationId="{00000000-0000-0000-0000-000000000000}"/>
          </ac:spMkLst>
        </pc:spChg>
        <pc:spChg chg="del topLvl">
          <ac:chgData name="John P. Docherty" userId="81f5c747eb21f78d" providerId="LiveId" clId="{700BD77D-6354-4945-AD7D-869DBB1927A9}" dt="2021-10-19T18:30:26.921" v="111" actId="478"/>
          <ac:spMkLst>
            <pc:docMk/>
            <pc:sldMk cId="343187026" sldId="278"/>
            <ac:spMk id="80" creationId="{00000000-0000-0000-0000-000000000000}"/>
          </ac:spMkLst>
        </pc:spChg>
        <pc:spChg chg="mod">
          <ac:chgData name="John P. Docherty" userId="81f5c747eb21f78d" providerId="LiveId" clId="{700BD77D-6354-4945-AD7D-869DBB1927A9}" dt="2021-10-20T20:21:28.289" v="1834" actId="6549"/>
          <ac:spMkLst>
            <pc:docMk/>
            <pc:sldMk cId="343187026" sldId="278"/>
            <ac:spMk id="319" creationId="{00000000-0000-0000-0000-000000000000}"/>
          </ac:spMkLst>
        </pc:spChg>
        <pc:grpChg chg="del">
          <ac:chgData name="John P. Docherty" userId="81f5c747eb21f78d" providerId="LiveId" clId="{700BD77D-6354-4945-AD7D-869DBB1927A9}" dt="2021-10-19T18:30:26.921" v="111" actId="478"/>
          <ac:grpSpMkLst>
            <pc:docMk/>
            <pc:sldMk cId="343187026" sldId="278"/>
            <ac:grpSpMk id="2" creationId="{00000000-0000-0000-0000-000000000000}"/>
          </ac:grpSpMkLst>
        </pc:grpChg>
        <pc:grpChg chg="topLvl">
          <ac:chgData name="John P. Docherty" userId="81f5c747eb21f78d" providerId="LiveId" clId="{700BD77D-6354-4945-AD7D-869DBB1927A9}" dt="2021-10-19T18:30:26.921" v="111" actId="478"/>
          <ac:grpSpMkLst>
            <pc:docMk/>
            <pc:sldMk cId="343187026" sldId="278"/>
            <ac:grpSpMk id="69" creationId="{00000000-0000-0000-0000-000000000000}"/>
          </ac:grpSpMkLst>
        </pc:grpChg>
        <pc:picChg chg="del">
          <ac:chgData name="John P. Docherty" userId="81f5c747eb21f78d" providerId="LiveId" clId="{700BD77D-6354-4945-AD7D-869DBB1927A9}" dt="2021-10-20T17:39:14.814" v="554" actId="478"/>
          <ac:picMkLst>
            <pc:docMk/>
            <pc:sldMk cId="343187026" sldId="278"/>
            <ac:picMk id="320" creationId="{00000000-0000-0000-0000-000000000000}"/>
          </ac:picMkLst>
        </pc:picChg>
      </pc:sldChg>
      <pc:sldChg chg="modSp del mod ord">
        <pc:chgData name="John P. Docherty" userId="81f5c747eb21f78d" providerId="LiveId" clId="{700BD77D-6354-4945-AD7D-869DBB1927A9}" dt="2021-10-19T18:34:17.174" v="194" actId="47"/>
        <pc:sldMkLst>
          <pc:docMk/>
          <pc:sldMk cId="343187026" sldId="279"/>
        </pc:sldMkLst>
        <pc:spChg chg="mod">
          <ac:chgData name="John P. Docherty" userId="81f5c747eb21f78d" providerId="LiveId" clId="{700BD77D-6354-4945-AD7D-869DBB1927A9}" dt="2021-10-19T18:32:22.541" v="163" actId="20577"/>
          <ac:spMkLst>
            <pc:docMk/>
            <pc:sldMk cId="343187026" sldId="279"/>
            <ac:spMk id="3" creationId="{00000000-0000-0000-0000-000000000000}"/>
          </ac:spMkLst>
        </pc:spChg>
      </pc:sldChg>
      <pc:sldChg chg="addSp delSp modSp mod ord">
        <pc:chgData name="John P. Docherty" userId="81f5c747eb21f78d" providerId="LiveId" clId="{700BD77D-6354-4945-AD7D-869DBB1927A9}" dt="2021-10-20T19:32:11.299" v="1077" actId="1076"/>
        <pc:sldMkLst>
          <pc:docMk/>
          <pc:sldMk cId="343187026" sldId="280"/>
        </pc:sldMkLst>
        <pc:spChg chg="mod">
          <ac:chgData name="John P. Docherty" userId="81f5c747eb21f78d" providerId="LiveId" clId="{700BD77D-6354-4945-AD7D-869DBB1927A9}" dt="2021-10-19T18:32:38.156" v="180" actId="20577"/>
          <ac:spMkLst>
            <pc:docMk/>
            <pc:sldMk cId="343187026" sldId="280"/>
            <ac:spMk id="3" creationId="{00000000-0000-0000-0000-000000000000}"/>
          </ac:spMkLst>
        </pc:spChg>
        <pc:spChg chg="mod">
          <ac:chgData name="John P. Docherty" userId="81f5c747eb21f78d" providerId="LiveId" clId="{700BD77D-6354-4945-AD7D-869DBB1927A9}" dt="2021-10-20T19:29:27.681" v="1056" actId="6549"/>
          <ac:spMkLst>
            <pc:docMk/>
            <pc:sldMk cId="343187026" sldId="280"/>
            <ac:spMk id="85" creationId="{00000000-0000-0000-0000-000000000000}"/>
          </ac:spMkLst>
        </pc:spChg>
        <pc:spChg chg="mod">
          <ac:chgData name="John P. Docherty" userId="81f5c747eb21f78d" providerId="LiveId" clId="{700BD77D-6354-4945-AD7D-869DBB1927A9}" dt="2021-10-19T18:34:28.813" v="196"/>
          <ac:spMkLst>
            <pc:docMk/>
            <pc:sldMk cId="343187026" sldId="280"/>
            <ac:spMk id="382" creationId="{2290D312-16A7-476E-B2FC-4C17654315A2}"/>
          </ac:spMkLst>
        </pc:spChg>
        <pc:spChg chg="mod">
          <ac:chgData name="John P. Docherty" userId="81f5c747eb21f78d" providerId="LiveId" clId="{700BD77D-6354-4945-AD7D-869DBB1927A9}" dt="2021-10-19T18:34:28.813" v="196"/>
          <ac:spMkLst>
            <pc:docMk/>
            <pc:sldMk cId="343187026" sldId="280"/>
            <ac:spMk id="383" creationId="{281F3B7B-1836-47B1-94B6-DA5F87BA98B0}"/>
          </ac:spMkLst>
        </pc:spChg>
        <pc:grpChg chg="del">
          <ac:chgData name="John P. Docherty" userId="81f5c747eb21f78d" providerId="LiveId" clId="{700BD77D-6354-4945-AD7D-869DBB1927A9}" dt="2021-10-19T18:34:24.018" v="195" actId="478"/>
          <ac:grpSpMkLst>
            <pc:docMk/>
            <pc:sldMk cId="343187026" sldId="280"/>
            <ac:grpSpMk id="2" creationId="{00000000-0000-0000-0000-000000000000}"/>
          </ac:grpSpMkLst>
        </pc:grpChg>
        <pc:grpChg chg="del">
          <ac:chgData name="John P. Docherty" userId="81f5c747eb21f78d" providerId="LiveId" clId="{700BD77D-6354-4945-AD7D-869DBB1927A9}" dt="2021-10-20T19:29:31.291" v="1057" actId="478"/>
          <ac:grpSpMkLst>
            <pc:docMk/>
            <pc:sldMk cId="343187026" sldId="280"/>
            <ac:grpSpMk id="4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44.923" v="1072" actId="1076"/>
          <ac:grpSpMkLst>
            <pc:docMk/>
            <pc:sldMk cId="343187026" sldId="280"/>
            <ac:grpSpMk id="7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42.935" v="1071" actId="1076"/>
          <ac:grpSpMkLst>
            <pc:docMk/>
            <pc:sldMk cId="343187026" sldId="280"/>
            <ac:grpSpMk id="8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40.403" v="1070" actId="1076"/>
          <ac:grpSpMkLst>
            <pc:docMk/>
            <pc:sldMk cId="343187026" sldId="280"/>
            <ac:grpSpMk id="9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37.489" v="1069" actId="1076"/>
          <ac:grpSpMkLst>
            <pc:docMk/>
            <pc:sldMk cId="343187026" sldId="280"/>
            <ac:grpSpMk id="10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59.179" v="1075" actId="1076"/>
          <ac:grpSpMkLst>
            <pc:docMk/>
            <pc:sldMk cId="343187026" sldId="280"/>
            <ac:grpSpMk id="12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55.774" v="1074" actId="1076"/>
          <ac:grpSpMkLst>
            <pc:docMk/>
            <pc:sldMk cId="343187026" sldId="280"/>
            <ac:grpSpMk id="13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2:01.681" v="1076" actId="1076"/>
          <ac:grpSpMkLst>
            <pc:docMk/>
            <pc:sldMk cId="343187026" sldId="280"/>
            <ac:grpSpMk id="14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35.614" v="1068" actId="1076"/>
          <ac:grpSpMkLst>
            <pc:docMk/>
            <pc:sldMk cId="343187026" sldId="280"/>
            <ac:grpSpMk id="15" creationId="{00000000-0000-0000-0000-000000000000}"/>
          </ac:grpSpMkLst>
        </pc:grpChg>
        <pc:grpChg chg="mod">
          <ac:chgData name="John P. Docherty" userId="81f5c747eb21f78d" providerId="LiveId" clId="{700BD77D-6354-4945-AD7D-869DBB1927A9}" dt="2021-10-20T19:31:27.418" v="1067" actId="1076"/>
          <ac:grpSpMkLst>
            <pc:docMk/>
            <pc:sldMk cId="343187026" sldId="280"/>
            <ac:grpSpMk id="108" creationId="{00000000-0000-0000-0000-000000000000}"/>
          </ac:grpSpMkLst>
        </pc:grpChg>
        <pc:grpChg chg="add mod">
          <ac:chgData name="John P. Docherty" userId="81f5c747eb21f78d" providerId="LiveId" clId="{700BD77D-6354-4945-AD7D-869DBB1927A9}" dt="2021-10-20T19:31:49.603" v="1073" actId="1076"/>
          <ac:grpSpMkLst>
            <pc:docMk/>
            <pc:sldMk cId="343187026" sldId="280"/>
            <ac:grpSpMk id="381" creationId="{6979254D-0CC8-40DB-92DB-026BAA507116}"/>
          </ac:grpSpMkLst>
        </pc:grpChg>
        <pc:picChg chg="add del mod">
          <ac:chgData name="John P. Docherty" userId="81f5c747eb21f78d" providerId="LiveId" clId="{700BD77D-6354-4945-AD7D-869DBB1927A9}" dt="2021-10-20T19:30:27.634" v="1062" actId="478"/>
          <ac:picMkLst>
            <pc:docMk/>
            <pc:sldMk cId="343187026" sldId="280"/>
            <ac:picMk id="18" creationId="{980DCC35-00C5-4F68-B2F5-0C2C940CF5B3}"/>
          </ac:picMkLst>
        </pc:picChg>
        <pc:picChg chg="add mod">
          <ac:chgData name="John P. Docherty" userId="81f5c747eb21f78d" providerId="LiveId" clId="{700BD77D-6354-4945-AD7D-869DBB1927A9}" dt="2021-10-20T19:32:11.299" v="1077" actId="1076"/>
          <ac:picMkLst>
            <pc:docMk/>
            <pc:sldMk cId="343187026" sldId="280"/>
            <ac:picMk id="20" creationId="{820A15E3-EBEA-4873-AA38-7CD09FCDC96D}"/>
          </ac:picMkLst>
        </pc:picChg>
      </pc:sldChg>
      <pc:sldChg chg="addSp delSp modSp add mod ord setBg">
        <pc:chgData name="John P. Docherty" userId="81f5c747eb21f78d" providerId="LiveId" clId="{700BD77D-6354-4945-AD7D-869DBB1927A9}" dt="2021-10-20T20:04:59.517" v="1553" actId="20577"/>
        <pc:sldMkLst>
          <pc:docMk/>
          <pc:sldMk cId="2967339921" sldId="281"/>
        </pc:sldMkLst>
        <pc:spChg chg="mod">
          <ac:chgData name="John P. Docherty" userId="81f5c747eb21f78d" providerId="LiveId" clId="{700BD77D-6354-4945-AD7D-869DBB1927A9}" dt="2021-10-20T20:04:59.517" v="1553" actId="20577"/>
          <ac:spMkLst>
            <pc:docMk/>
            <pc:sldMk cId="2967339921" sldId="281"/>
            <ac:spMk id="3" creationId="{00000000-0000-0000-0000-000000000000}"/>
          </ac:spMkLst>
        </pc:spChg>
        <pc:spChg chg="add">
          <ac:chgData name="John P. Docherty" userId="81f5c747eb21f78d" providerId="LiveId" clId="{700BD77D-6354-4945-AD7D-869DBB1927A9}" dt="2021-10-20T19:11:04.014" v="1048" actId="26606"/>
          <ac:spMkLst>
            <pc:docMk/>
            <pc:sldMk cId="2967339921" sldId="281"/>
            <ac:spMk id="9" creationId="{D12DDE76-C203-4047-9998-63900085B5E8}"/>
          </ac:spMkLst>
        </pc:spChg>
        <pc:grpChg chg="del">
          <ac:chgData name="John P. Docherty" userId="81f5c747eb21f78d" providerId="LiveId" clId="{700BD77D-6354-4945-AD7D-869DBB1927A9}" dt="2021-10-20T19:09:32.889" v="1033" actId="478"/>
          <ac:grpSpMkLst>
            <pc:docMk/>
            <pc:sldMk cId="2967339921" sldId="281"/>
            <ac:grpSpMk id="98" creationId="{00000000-0000-0000-0000-000000000000}"/>
          </ac:grpSpMkLst>
        </pc:grpChg>
        <pc:grpChg chg="del">
          <ac:chgData name="John P. Docherty" userId="81f5c747eb21f78d" providerId="LiveId" clId="{700BD77D-6354-4945-AD7D-869DBB1927A9}" dt="2021-10-19T18:35:06.759" v="233" actId="478"/>
          <ac:grpSpMkLst>
            <pc:docMk/>
            <pc:sldMk cId="2967339921" sldId="281"/>
            <ac:grpSpMk id="175" creationId="{00000000-0000-0000-0000-000000000000}"/>
          </ac:grpSpMkLst>
        </pc:grpChg>
        <pc:picChg chg="add mod">
          <ac:chgData name="John P. Docherty" userId="81f5c747eb21f78d" providerId="LiveId" clId="{700BD77D-6354-4945-AD7D-869DBB1927A9}" dt="2021-10-20T19:11:04.014" v="1048" actId="26606"/>
          <ac:picMkLst>
            <pc:docMk/>
            <pc:sldMk cId="2967339921" sldId="281"/>
            <ac:picMk id="4" creationId="{E4B6C6B2-2711-4849-A1F2-6EB942569677}"/>
          </ac:picMkLst>
        </pc:picChg>
      </pc:sldChg>
      <pc:sldChg chg="addSp delSp modSp add mod ord">
        <pc:chgData name="John P. Docherty" userId="81f5c747eb21f78d" providerId="LiveId" clId="{700BD77D-6354-4945-AD7D-869DBB1927A9}" dt="2021-10-20T19:41:31.115" v="1104" actId="20577"/>
        <pc:sldMkLst>
          <pc:docMk/>
          <pc:sldMk cId="1106624076" sldId="282"/>
        </pc:sldMkLst>
        <pc:spChg chg="mod">
          <ac:chgData name="John P. Docherty" userId="81f5c747eb21f78d" providerId="LiveId" clId="{700BD77D-6354-4945-AD7D-869DBB1927A9}" dt="2021-10-20T19:41:31.115" v="1104" actId="20577"/>
          <ac:spMkLst>
            <pc:docMk/>
            <pc:sldMk cId="1106624076" sldId="282"/>
            <ac:spMk id="3" creationId="{00000000-0000-0000-0000-000000000000}"/>
          </ac:spMkLst>
        </pc:spChg>
        <pc:spChg chg="del">
          <ac:chgData name="John P. Docherty" userId="81f5c747eb21f78d" providerId="LiveId" clId="{700BD77D-6354-4945-AD7D-869DBB1927A9}" dt="2021-10-20T19:41:19.228" v="1085" actId="26606"/>
          <ac:spMkLst>
            <pc:docMk/>
            <pc:sldMk cId="1106624076" sldId="282"/>
            <ac:spMk id="36" creationId="{D12DDE76-C203-4047-9998-63900085B5E8}"/>
          </ac:spMkLst>
        </pc:spChg>
        <pc:spChg chg="add">
          <ac:chgData name="John P. Docherty" userId="81f5c747eb21f78d" providerId="LiveId" clId="{700BD77D-6354-4945-AD7D-869DBB1927A9}" dt="2021-10-20T19:41:19.228" v="1085" actId="26606"/>
          <ac:spMkLst>
            <pc:docMk/>
            <pc:sldMk cId="1106624076" sldId="282"/>
            <ac:spMk id="41" creationId="{D12DDE76-C203-4047-9998-63900085B5E8}"/>
          </ac:spMkLst>
        </pc:spChg>
        <pc:picChg chg="add mod">
          <ac:chgData name="John P. Docherty" userId="81f5c747eb21f78d" providerId="LiveId" clId="{700BD77D-6354-4945-AD7D-869DBB1927A9}" dt="2021-10-20T19:41:19.228" v="1085" actId="26606"/>
          <ac:picMkLst>
            <pc:docMk/>
            <pc:sldMk cId="1106624076" sldId="282"/>
            <ac:picMk id="4" creationId="{0872C698-AFF1-43F2-92B1-22D9A2CD63D0}"/>
          </ac:picMkLst>
        </pc:picChg>
        <pc:picChg chg="del">
          <ac:chgData name="John P. Docherty" userId="81f5c747eb21f78d" providerId="LiveId" clId="{700BD77D-6354-4945-AD7D-869DBB1927A9}" dt="2021-10-20T19:41:04.319" v="1081" actId="478"/>
          <ac:picMkLst>
            <pc:docMk/>
            <pc:sldMk cId="1106624076" sldId="282"/>
            <ac:picMk id="6" creationId="{B09FBFD5-0E5E-4F2E-B86A-7852C9198CE2}"/>
          </ac:picMkLst>
        </pc:picChg>
      </pc:sldChg>
      <pc:sldChg chg="modSp add mod ord">
        <pc:chgData name="John P. Docherty" userId="81f5c747eb21f78d" providerId="LiveId" clId="{700BD77D-6354-4945-AD7D-869DBB1927A9}" dt="2021-10-21T10:50:31.098" v="1871" actId="20577"/>
        <pc:sldMkLst>
          <pc:docMk/>
          <pc:sldMk cId="2530596048" sldId="283"/>
        </pc:sldMkLst>
        <pc:spChg chg="mod">
          <ac:chgData name="John P. Docherty" userId="81f5c747eb21f78d" providerId="LiveId" clId="{700BD77D-6354-4945-AD7D-869DBB1927A9}" dt="2021-10-20T19:47:41.159" v="1383" actId="20577"/>
          <ac:spMkLst>
            <pc:docMk/>
            <pc:sldMk cId="2530596048" sldId="283"/>
            <ac:spMk id="3" creationId="{00000000-0000-0000-0000-000000000000}"/>
          </ac:spMkLst>
        </pc:spChg>
        <pc:spChg chg="mod">
          <ac:chgData name="John P. Docherty" userId="81f5c747eb21f78d" providerId="LiveId" clId="{700BD77D-6354-4945-AD7D-869DBB1927A9}" dt="2021-10-21T10:50:31.098" v="1871" actId="20577"/>
          <ac:spMkLst>
            <pc:docMk/>
            <pc:sldMk cId="2530596048" sldId="283"/>
            <ac:spMk id="319" creationId="{00000000-0000-0000-0000-000000000000}"/>
          </ac:spMkLst>
        </pc:spChg>
      </pc:sldChg>
      <pc:sldChg chg="modSp add del mod ord">
        <pc:chgData name="John P. Docherty" userId="81f5c747eb21f78d" providerId="LiveId" clId="{700BD77D-6354-4945-AD7D-869DBB1927A9}" dt="2021-10-20T20:05:03.520" v="1554" actId="47"/>
        <pc:sldMkLst>
          <pc:docMk/>
          <pc:sldMk cId="1936624812" sldId="284"/>
        </pc:sldMkLst>
        <pc:spChg chg="mod">
          <ac:chgData name="John P. Docherty" userId="81f5c747eb21f78d" providerId="LiveId" clId="{700BD77D-6354-4945-AD7D-869DBB1927A9}" dt="2021-10-20T19:58:31.092" v="1493" actId="6549"/>
          <ac:spMkLst>
            <pc:docMk/>
            <pc:sldMk cId="1936624812" sldId="284"/>
            <ac:spMk id="3" creationId="{00000000-0000-0000-0000-000000000000}"/>
          </ac:spMkLst>
        </pc:spChg>
        <pc:spChg chg="mod">
          <ac:chgData name="John P. Docherty" userId="81f5c747eb21f78d" providerId="LiveId" clId="{700BD77D-6354-4945-AD7D-869DBB1927A9}" dt="2021-10-20T20:04:41.067" v="1541" actId="20577"/>
          <ac:spMkLst>
            <pc:docMk/>
            <pc:sldMk cId="1936624812" sldId="284"/>
            <ac:spMk id="319" creationId="{00000000-0000-0000-0000-000000000000}"/>
          </ac:spMkLst>
        </pc:spChg>
      </pc:sldChg>
      <pc:sldChg chg="add del ord">
        <pc:chgData name="John P. Docherty" userId="81f5c747eb21f78d" providerId="LiveId" clId="{700BD77D-6354-4945-AD7D-869DBB1927A9}" dt="2021-10-20T20:08:58.604" v="1555" actId="47"/>
        <pc:sldMkLst>
          <pc:docMk/>
          <pc:sldMk cId="950469452" sldId="285"/>
        </pc:sldMkLst>
      </pc:sldChg>
      <pc:sldChg chg="addSp delSp modSp add mod">
        <pc:chgData name="John P. Docherty" userId="81f5c747eb21f78d" providerId="LiveId" clId="{700BD77D-6354-4945-AD7D-869DBB1927A9}" dt="2021-10-20T19:57:08.272" v="1412" actId="20577"/>
        <pc:sldMkLst>
          <pc:docMk/>
          <pc:sldMk cId="11216682" sldId="286"/>
        </pc:sldMkLst>
        <pc:spChg chg="mod">
          <ac:chgData name="John P. Docherty" userId="81f5c747eb21f78d" providerId="LiveId" clId="{700BD77D-6354-4945-AD7D-869DBB1927A9}" dt="2021-10-20T19:57:08.272" v="1412" actId="20577"/>
          <ac:spMkLst>
            <pc:docMk/>
            <pc:sldMk cId="11216682" sldId="286"/>
            <ac:spMk id="3" creationId="{00000000-0000-0000-0000-000000000000}"/>
          </ac:spMkLst>
        </pc:spChg>
        <pc:spChg chg="del">
          <ac:chgData name="John P. Docherty" userId="81f5c747eb21f78d" providerId="LiveId" clId="{700BD77D-6354-4945-AD7D-869DBB1927A9}" dt="2021-10-20T19:55:42.319" v="1392" actId="26606"/>
          <ac:spMkLst>
            <pc:docMk/>
            <pc:sldMk cId="11216682" sldId="286"/>
            <ac:spMk id="41" creationId="{D12DDE76-C203-4047-9998-63900085B5E8}"/>
          </ac:spMkLst>
        </pc:spChg>
        <pc:spChg chg="add del">
          <ac:chgData name="John P. Docherty" userId="81f5c747eb21f78d" providerId="LiveId" clId="{700BD77D-6354-4945-AD7D-869DBB1927A9}" dt="2021-10-20T19:56:49.168" v="1398" actId="26606"/>
          <ac:spMkLst>
            <pc:docMk/>
            <pc:sldMk cId="11216682" sldId="286"/>
            <ac:spMk id="46" creationId="{D12DDE76-C203-4047-9998-63900085B5E8}"/>
          </ac:spMkLst>
        </pc:spChg>
        <pc:spChg chg="add">
          <ac:chgData name="John P. Docherty" userId="81f5c747eb21f78d" providerId="LiveId" clId="{700BD77D-6354-4945-AD7D-869DBB1927A9}" dt="2021-10-20T19:56:49.168" v="1398" actId="26606"/>
          <ac:spMkLst>
            <pc:docMk/>
            <pc:sldMk cId="11216682" sldId="286"/>
            <ac:spMk id="51" creationId="{D12DDE76-C203-4047-9998-63900085B5E8}"/>
          </ac:spMkLst>
        </pc:spChg>
        <pc:picChg chg="del">
          <ac:chgData name="John P. Docherty" userId="81f5c747eb21f78d" providerId="LiveId" clId="{700BD77D-6354-4945-AD7D-869DBB1927A9}" dt="2021-10-20T19:55:26.300" v="1388" actId="478"/>
          <ac:picMkLst>
            <pc:docMk/>
            <pc:sldMk cId="11216682" sldId="286"/>
            <ac:picMk id="4" creationId="{0872C698-AFF1-43F2-92B1-22D9A2CD63D0}"/>
          </ac:picMkLst>
        </pc:picChg>
        <pc:picChg chg="add del mod">
          <ac:chgData name="John P. Docherty" userId="81f5c747eb21f78d" providerId="LiveId" clId="{700BD77D-6354-4945-AD7D-869DBB1927A9}" dt="2021-10-20T19:55:49.184" v="1394" actId="478"/>
          <ac:picMkLst>
            <pc:docMk/>
            <pc:sldMk cId="11216682" sldId="286"/>
            <ac:picMk id="5" creationId="{87FEA4CB-E4D2-40A3-BF1E-833F5E959FD6}"/>
          </ac:picMkLst>
        </pc:picChg>
        <pc:picChg chg="add mod">
          <ac:chgData name="John P. Docherty" userId="81f5c747eb21f78d" providerId="LiveId" clId="{700BD77D-6354-4945-AD7D-869DBB1927A9}" dt="2021-10-20T19:56:49.168" v="1398" actId="26606"/>
          <ac:picMkLst>
            <pc:docMk/>
            <pc:sldMk cId="11216682" sldId="286"/>
            <ac:picMk id="7" creationId="{6DFA071F-23A1-4899-88EF-F560F3E56BF3}"/>
          </ac:picMkLst>
        </pc:picChg>
      </pc:sldChg>
      <pc:sldChg chg="addSp delSp modSp add mod">
        <pc:chgData name="John P. Docherty" userId="81f5c747eb21f78d" providerId="LiveId" clId="{700BD77D-6354-4945-AD7D-869DBB1927A9}" dt="2021-10-21T10:43:03.707" v="1853" actId="26606"/>
        <pc:sldMkLst>
          <pc:docMk/>
          <pc:sldMk cId="1181882704" sldId="287"/>
        </pc:sldMkLst>
        <pc:spChg chg="mod">
          <ac:chgData name="John P. Docherty" userId="81f5c747eb21f78d" providerId="LiveId" clId="{700BD77D-6354-4945-AD7D-869DBB1927A9}" dt="2021-10-21T10:41:46.006" v="1843" actId="20577"/>
          <ac:spMkLst>
            <pc:docMk/>
            <pc:sldMk cId="1181882704" sldId="287"/>
            <ac:spMk id="3" creationId="{00000000-0000-0000-0000-000000000000}"/>
          </ac:spMkLst>
        </pc:spChg>
        <pc:spChg chg="del">
          <ac:chgData name="John P. Docherty" userId="81f5c747eb21f78d" providerId="LiveId" clId="{700BD77D-6354-4945-AD7D-869DBB1927A9}" dt="2021-10-21T10:42:08.428" v="1848" actId="26606"/>
          <ac:spMkLst>
            <pc:docMk/>
            <pc:sldMk cId="1181882704" sldId="287"/>
            <ac:spMk id="9" creationId="{D12DDE76-C203-4047-9998-63900085B5E8}"/>
          </ac:spMkLst>
        </pc:spChg>
        <pc:spChg chg="add del">
          <ac:chgData name="John P. Docherty" userId="81f5c747eb21f78d" providerId="LiveId" clId="{700BD77D-6354-4945-AD7D-869DBB1927A9}" dt="2021-10-21T10:43:03.707" v="1853" actId="26606"/>
          <ac:spMkLst>
            <pc:docMk/>
            <pc:sldMk cId="1181882704" sldId="287"/>
            <ac:spMk id="14" creationId="{D12DDE76-C203-4047-9998-63900085B5E8}"/>
          </ac:spMkLst>
        </pc:spChg>
        <pc:spChg chg="add">
          <ac:chgData name="John P. Docherty" userId="81f5c747eb21f78d" providerId="LiveId" clId="{700BD77D-6354-4945-AD7D-869DBB1927A9}" dt="2021-10-21T10:43:03.707" v="1853" actId="26606"/>
          <ac:spMkLst>
            <pc:docMk/>
            <pc:sldMk cId="1181882704" sldId="287"/>
            <ac:spMk id="19" creationId="{D12DDE76-C203-4047-9998-63900085B5E8}"/>
          </ac:spMkLst>
        </pc:spChg>
        <pc:picChg chg="del">
          <ac:chgData name="John P. Docherty" userId="81f5c747eb21f78d" providerId="LiveId" clId="{700BD77D-6354-4945-AD7D-869DBB1927A9}" dt="2021-10-21T10:41:49.081" v="1844" actId="478"/>
          <ac:picMkLst>
            <pc:docMk/>
            <pc:sldMk cId="1181882704" sldId="287"/>
            <ac:picMk id="4" creationId="{E4B6C6B2-2711-4849-A1F2-6EB942569677}"/>
          </ac:picMkLst>
        </pc:picChg>
        <pc:picChg chg="add del mod">
          <ac:chgData name="John P. Docherty" userId="81f5c747eb21f78d" providerId="LiveId" clId="{700BD77D-6354-4945-AD7D-869DBB1927A9}" dt="2021-10-21T10:42:14.829" v="1849" actId="478"/>
          <ac:picMkLst>
            <pc:docMk/>
            <pc:sldMk cId="1181882704" sldId="287"/>
            <ac:picMk id="5" creationId="{34BDB601-06D2-4B4B-BAA9-59C4A80A0984}"/>
          </ac:picMkLst>
        </pc:picChg>
        <pc:picChg chg="add mod">
          <ac:chgData name="John P. Docherty" userId="81f5c747eb21f78d" providerId="LiveId" clId="{700BD77D-6354-4945-AD7D-869DBB1927A9}" dt="2021-10-21T10:43:03.707" v="1853" actId="26606"/>
          <ac:picMkLst>
            <pc:docMk/>
            <pc:sldMk cId="1181882704" sldId="287"/>
            <ac:picMk id="7" creationId="{BA12D6DF-5DFE-4A97-998B-1DD197888358}"/>
          </ac:picMkLst>
        </pc:picChg>
      </pc:sldChg>
      <pc:sldMasterChg chg="delSldLayout">
        <pc:chgData name="John P. Docherty" userId="81f5c747eb21f78d" providerId="LiveId" clId="{700BD77D-6354-4945-AD7D-869DBB1927A9}" dt="2021-10-20T19:45:54.516" v="1353" actId="47"/>
        <pc:sldMasterMkLst>
          <pc:docMk/>
          <pc:sldMasterMk cId="1974508044" sldId="2147483648"/>
        </pc:sldMasterMkLst>
        <pc:sldLayoutChg chg="del">
          <pc:chgData name="John P. Docherty" userId="81f5c747eb21f78d" providerId="LiveId" clId="{700BD77D-6354-4945-AD7D-869DBB1927A9}" dt="2021-10-20T19:45:54.516" v="1353" actId="47"/>
          <pc:sldLayoutMkLst>
            <pc:docMk/>
            <pc:sldMasterMk cId="1974508044" sldId="2147483648"/>
            <pc:sldLayoutMk cId="278997059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Tourism in Scotland – At a crossroads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3618" y="1371600"/>
            <a:ext cx="5334000" cy="4648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675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622511" y="1882488"/>
            <a:ext cx="2276215" cy="3413344"/>
            <a:chOff x="5561013" y="1282700"/>
            <a:chExt cx="3352703" cy="5027613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6042025" y="3054350"/>
              <a:ext cx="0" cy="9525"/>
            </a:xfrm>
            <a:custGeom>
              <a:avLst/>
              <a:gdLst>
                <a:gd name="T0" fmla="*/ 0 h 6"/>
                <a:gd name="T1" fmla="*/ 6 h 6"/>
                <a:gd name="T2" fmla="*/ 3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6089650" y="3035300"/>
              <a:ext cx="11112" cy="3175"/>
            </a:xfrm>
            <a:custGeom>
              <a:avLst/>
              <a:gdLst>
                <a:gd name="T0" fmla="*/ 0 w 7"/>
                <a:gd name="T1" fmla="*/ 0 h 2"/>
                <a:gd name="T2" fmla="*/ 2 w 7"/>
                <a:gd name="T3" fmla="*/ 1 h 2"/>
                <a:gd name="T4" fmla="*/ 5 w 7"/>
                <a:gd name="T5" fmla="*/ 1 h 2"/>
                <a:gd name="T6" fmla="*/ 6 w 7"/>
                <a:gd name="T7" fmla="*/ 2 h 2"/>
                <a:gd name="T8" fmla="*/ 7 w 7"/>
                <a:gd name="T9" fmla="*/ 2 h 2"/>
                <a:gd name="T10" fmla="*/ 3 w 7"/>
                <a:gd name="T11" fmla="*/ 1 h 2"/>
                <a:gd name="T12" fmla="*/ 0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6238875" y="3232150"/>
              <a:ext cx="11112" cy="1588"/>
            </a:xfrm>
            <a:custGeom>
              <a:avLst/>
              <a:gdLst>
                <a:gd name="T0" fmla="*/ 4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  <a:gd name="T10" fmla="*/ 0 w 7"/>
                <a:gd name="T11" fmla="*/ 0 h 1"/>
                <a:gd name="T12" fmla="*/ 2 w 7"/>
                <a:gd name="T13" fmla="*/ 0 h 1"/>
                <a:gd name="T14" fmla="*/ 4 w 7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/>
            <p:cNvSpPr>
              <a:spLocks noEditPoints="1"/>
            </p:cNvSpPr>
            <p:nvPr/>
          </p:nvSpPr>
          <p:spPr bwMode="auto">
            <a:xfrm>
              <a:off x="5897563" y="2779713"/>
              <a:ext cx="504825" cy="685800"/>
            </a:xfrm>
            <a:custGeom>
              <a:avLst/>
              <a:gdLst>
                <a:gd name="T0" fmla="*/ 133 w 318"/>
                <a:gd name="T1" fmla="*/ 289 h 432"/>
                <a:gd name="T2" fmla="*/ 141 w 318"/>
                <a:gd name="T3" fmla="*/ 265 h 432"/>
                <a:gd name="T4" fmla="*/ 147 w 318"/>
                <a:gd name="T5" fmla="*/ 260 h 432"/>
                <a:gd name="T6" fmla="*/ 104 w 318"/>
                <a:gd name="T7" fmla="*/ 261 h 432"/>
                <a:gd name="T8" fmla="*/ 197 w 318"/>
                <a:gd name="T9" fmla="*/ 236 h 432"/>
                <a:gd name="T10" fmla="*/ 216 w 318"/>
                <a:gd name="T11" fmla="*/ 232 h 432"/>
                <a:gd name="T12" fmla="*/ 135 w 318"/>
                <a:gd name="T13" fmla="*/ 229 h 432"/>
                <a:gd name="T14" fmla="*/ 70 w 318"/>
                <a:gd name="T15" fmla="*/ 205 h 432"/>
                <a:gd name="T16" fmla="*/ 134 w 318"/>
                <a:gd name="T17" fmla="*/ 174 h 432"/>
                <a:gd name="T18" fmla="*/ 300 w 318"/>
                <a:gd name="T19" fmla="*/ 13 h 432"/>
                <a:gd name="T20" fmla="*/ 313 w 318"/>
                <a:gd name="T21" fmla="*/ 49 h 432"/>
                <a:gd name="T22" fmla="*/ 309 w 318"/>
                <a:gd name="T23" fmla="*/ 98 h 432"/>
                <a:gd name="T24" fmla="*/ 288 w 318"/>
                <a:gd name="T25" fmla="*/ 122 h 432"/>
                <a:gd name="T26" fmla="*/ 261 w 318"/>
                <a:gd name="T27" fmla="*/ 153 h 432"/>
                <a:gd name="T28" fmla="*/ 264 w 318"/>
                <a:gd name="T29" fmla="*/ 167 h 432"/>
                <a:gd name="T30" fmla="*/ 290 w 318"/>
                <a:gd name="T31" fmla="*/ 157 h 432"/>
                <a:gd name="T32" fmla="*/ 314 w 318"/>
                <a:gd name="T33" fmla="*/ 152 h 432"/>
                <a:gd name="T34" fmla="*/ 279 w 318"/>
                <a:gd name="T35" fmla="*/ 191 h 432"/>
                <a:gd name="T36" fmla="*/ 257 w 318"/>
                <a:gd name="T37" fmla="*/ 177 h 432"/>
                <a:gd name="T38" fmla="*/ 229 w 318"/>
                <a:gd name="T39" fmla="*/ 216 h 432"/>
                <a:gd name="T40" fmla="*/ 225 w 318"/>
                <a:gd name="T41" fmla="*/ 228 h 432"/>
                <a:gd name="T42" fmla="*/ 238 w 318"/>
                <a:gd name="T43" fmla="*/ 261 h 432"/>
                <a:gd name="T44" fmla="*/ 226 w 318"/>
                <a:gd name="T45" fmla="*/ 286 h 432"/>
                <a:gd name="T46" fmla="*/ 206 w 318"/>
                <a:gd name="T47" fmla="*/ 283 h 432"/>
                <a:gd name="T48" fmla="*/ 213 w 318"/>
                <a:gd name="T49" fmla="*/ 303 h 432"/>
                <a:gd name="T50" fmla="*/ 189 w 318"/>
                <a:gd name="T51" fmla="*/ 327 h 432"/>
                <a:gd name="T52" fmla="*/ 165 w 318"/>
                <a:gd name="T53" fmla="*/ 325 h 432"/>
                <a:gd name="T54" fmla="*/ 162 w 318"/>
                <a:gd name="T55" fmla="*/ 334 h 432"/>
                <a:gd name="T56" fmla="*/ 139 w 318"/>
                <a:gd name="T57" fmla="*/ 333 h 432"/>
                <a:gd name="T58" fmla="*/ 129 w 318"/>
                <a:gd name="T59" fmla="*/ 347 h 432"/>
                <a:gd name="T60" fmla="*/ 110 w 318"/>
                <a:gd name="T61" fmla="*/ 359 h 432"/>
                <a:gd name="T62" fmla="*/ 105 w 318"/>
                <a:gd name="T63" fmla="*/ 384 h 432"/>
                <a:gd name="T64" fmla="*/ 91 w 318"/>
                <a:gd name="T65" fmla="*/ 387 h 432"/>
                <a:gd name="T66" fmla="*/ 74 w 318"/>
                <a:gd name="T67" fmla="*/ 397 h 432"/>
                <a:gd name="T68" fmla="*/ 68 w 318"/>
                <a:gd name="T69" fmla="*/ 412 h 432"/>
                <a:gd name="T70" fmla="*/ 25 w 318"/>
                <a:gd name="T71" fmla="*/ 407 h 432"/>
                <a:gd name="T72" fmla="*/ 17 w 318"/>
                <a:gd name="T73" fmla="*/ 369 h 432"/>
                <a:gd name="T74" fmla="*/ 34 w 318"/>
                <a:gd name="T75" fmla="*/ 365 h 432"/>
                <a:gd name="T76" fmla="*/ 50 w 318"/>
                <a:gd name="T77" fmla="*/ 332 h 432"/>
                <a:gd name="T78" fmla="*/ 87 w 318"/>
                <a:gd name="T79" fmla="*/ 330 h 432"/>
                <a:gd name="T80" fmla="*/ 38 w 318"/>
                <a:gd name="T81" fmla="*/ 303 h 432"/>
                <a:gd name="T82" fmla="*/ 13 w 318"/>
                <a:gd name="T83" fmla="*/ 282 h 432"/>
                <a:gd name="T84" fmla="*/ 34 w 318"/>
                <a:gd name="T85" fmla="*/ 261 h 432"/>
                <a:gd name="T86" fmla="*/ 32 w 318"/>
                <a:gd name="T87" fmla="*/ 246 h 432"/>
                <a:gd name="T88" fmla="*/ 22 w 318"/>
                <a:gd name="T89" fmla="*/ 237 h 432"/>
                <a:gd name="T90" fmla="*/ 18 w 318"/>
                <a:gd name="T91" fmla="*/ 203 h 432"/>
                <a:gd name="T92" fmla="*/ 21 w 318"/>
                <a:gd name="T93" fmla="*/ 172 h 432"/>
                <a:gd name="T94" fmla="*/ 42 w 318"/>
                <a:gd name="T95" fmla="*/ 172 h 432"/>
                <a:gd name="T96" fmla="*/ 49 w 318"/>
                <a:gd name="T97" fmla="*/ 142 h 432"/>
                <a:gd name="T98" fmla="*/ 72 w 318"/>
                <a:gd name="T99" fmla="*/ 141 h 432"/>
                <a:gd name="T100" fmla="*/ 74 w 318"/>
                <a:gd name="T101" fmla="*/ 150 h 432"/>
                <a:gd name="T102" fmla="*/ 91 w 318"/>
                <a:gd name="T103" fmla="*/ 173 h 432"/>
                <a:gd name="T104" fmla="*/ 95 w 318"/>
                <a:gd name="T105" fmla="*/ 173 h 432"/>
                <a:gd name="T106" fmla="*/ 90 w 318"/>
                <a:gd name="T107" fmla="*/ 140 h 432"/>
                <a:gd name="T108" fmla="*/ 101 w 318"/>
                <a:gd name="T109" fmla="*/ 130 h 432"/>
                <a:gd name="T110" fmla="*/ 126 w 318"/>
                <a:gd name="T111" fmla="*/ 160 h 432"/>
                <a:gd name="T112" fmla="*/ 130 w 318"/>
                <a:gd name="T113" fmla="*/ 161 h 432"/>
                <a:gd name="T114" fmla="*/ 115 w 318"/>
                <a:gd name="T115" fmla="*/ 135 h 432"/>
                <a:gd name="T116" fmla="*/ 126 w 318"/>
                <a:gd name="T117" fmla="*/ 106 h 432"/>
                <a:gd name="T118" fmla="*/ 168 w 318"/>
                <a:gd name="T119" fmla="*/ 87 h 432"/>
                <a:gd name="T120" fmla="*/ 217 w 318"/>
                <a:gd name="T121" fmla="*/ 57 h 432"/>
                <a:gd name="T122" fmla="*/ 258 w 318"/>
                <a:gd name="T123" fmla="*/ 27 h 432"/>
                <a:gd name="T124" fmla="*/ 281 w 318"/>
                <a:gd name="T125" fmla="*/ 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432">
                  <a:moveTo>
                    <a:pt x="129" y="291"/>
                  </a:moveTo>
                  <a:lnTo>
                    <a:pt x="129" y="291"/>
                  </a:lnTo>
                  <a:lnTo>
                    <a:pt x="129" y="291"/>
                  </a:lnTo>
                  <a:lnTo>
                    <a:pt x="129" y="294"/>
                  </a:lnTo>
                  <a:lnTo>
                    <a:pt x="129" y="297"/>
                  </a:lnTo>
                  <a:lnTo>
                    <a:pt x="129" y="299"/>
                  </a:lnTo>
                  <a:lnTo>
                    <a:pt x="129" y="297"/>
                  </a:lnTo>
                  <a:lnTo>
                    <a:pt x="129" y="294"/>
                  </a:lnTo>
                  <a:lnTo>
                    <a:pt x="129" y="291"/>
                  </a:lnTo>
                  <a:close/>
                  <a:moveTo>
                    <a:pt x="133" y="289"/>
                  </a:moveTo>
                  <a:lnTo>
                    <a:pt x="131" y="290"/>
                  </a:lnTo>
                  <a:lnTo>
                    <a:pt x="133" y="289"/>
                  </a:lnTo>
                  <a:lnTo>
                    <a:pt x="133" y="289"/>
                  </a:lnTo>
                  <a:lnTo>
                    <a:pt x="133" y="289"/>
                  </a:lnTo>
                  <a:close/>
                  <a:moveTo>
                    <a:pt x="135" y="273"/>
                  </a:moveTo>
                  <a:lnTo>
                    <a:pt x="134" y="274"/>
                  </a:lnTo>
                  <a:lnTo>
                    <a:pt x="133" y="275"/>
                  </a:lnTo>
                  <a:lnTo>
                    <a:pt x="132" y="275"/>
                  </a:lnTo>
                  <a:lnTo>
                    <a:pt x="132" y="275"/>
                  </a:lnTo>
                  <a:lnTo>
                    <a:pt x="133" y="276"/>
                  </a:lnTo>
                  <a:lnTo>
                    <a:pt x="134" y="274"/>
                  </a:lnTo>
                  <a:lnTo>
                    <a:pt x="134" y="273"/>
                  </a:lnTo>
                  <a:lnTo>
                    <a:pt x="135" y="273"/>
                  </a:lnTo>
                  <a:lnTo>
                    <a:pt x="135" y="273"/>
                  </a:lnTo>
                  <a:close/>
                  <a:moveTo>
                    <a:pt x="142" y="264"/>
                  </a:moveTo>
                  <a:lnTo>
                    <a:pt x="140" y="266"/>
                  </a:lnTo>
                  <a:lnTo>
                    <a:pt x="140" y="266"/>
                  </a:lnTo>
                  <a:lnTo>
                    <a:pt x="141" y="265"/>
                  </a:lnTo>
                  <a:lnTo>
                    <a:pt x="142" y="264"/>
                  </a:lnTo>
                  <a:close/>
                  <a:moveTo>
                    <a:pt x="147" y="260"/>
                  </a:moveTo>
                  <a:lnTo>
                    <a:pt x="147" y="261"/>
                  </a:lnTo>
                  <a:lnTo>
                    <a:pt x="147" y="261"/>
                  </a:lnTo>
                  <a:lnTo>
                    <a:pt x="147" y="260"/>
                  </a:lnTo>
                  <a:close/>
                  <a:moveTo>
                    <a:pt x="147" y="260"/>
                  </a:moveTo>
                  <a:lnTo>
                    <a:pt x="147" y="260"/>
                  </a:lnTo>
                  <a:lnTo>
                    <a:pt x="146" y="260"/>
                  </a:lnTo>
                  <a:lnTo>
                    <a:pt x="145" y="260"/>
                  </a:lnTo>
                  <a:lnTo>
                    <a:pt x="146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close/>
                  <a:moveTo>
                    <a:pt x="52" y="252"/>
                  </a:moveTo>
                  <a:lnTo>
                    <a:pt x="52" y="252"/>
                  </a:lnTo>
                  <a:lnTo>
                    <a:pt x="52" y="252"/>
                  </a:lnTo>
                  <a:lnTo>
                    <a:pt x="52" y="252"/>
                  </a:lnTo>
                  <a:close/>
                  <a:moveTo>
                    <a:pt x="103" y="248"/>
                  </a:moveTo>
                  <a:lnTo>
                    <a:pt x="103" y="254"/>
                  </a:lnTo>
                  <a:lnTo>
                    <a:pt x="103" y="258"/>
                  </a:lnTo>
                  <a:lnTo>
                    <a:pt x="103" y="261"/>
                  </a:lnTo>
                  <a:lnTo>
                    <a:pt x="103" y="264"/>
                  </a:lnTo>
                  <a:lnTo>
                    <a:pt x="102" y="267"/>
                  </a:lnTo>
                  <a:lnTo>
                    <a:pt x="99" y="271"/>
                  </a:lnTo>
                  <a:lnTo>
                    <a:pt x="102" y="267"/>
                  </a:lnTo>
                  <a:lnTo>
                    <a:pt x="103" y="264"/>
                  </a:lnTo>
                  <a:lnTo>
                    <a:pt x="104" y="261"/>
                  </a:lnTo>
                  <a:lnTo>
                    <a:pt x="104" y="258"/>
                  </a:lnTo>
                  <a:lnTo>
                    <a:pt x="103" y="254"/>
                  </a:lnTo>
                  <a:lnTo>
                    <a:pt x="104" y="252"/>
                  </a:lnTo>
                  <a:lnTo>
                    <a:pt x="103" y="250"/>
                  </a:lnTo>
                  <a:lnTo>
                    <a:pt x="103" y="248"/>
                  </a:lnTo>
                  <a:close/>
                  <a:moveTo>
                    <a:pt x="203" y="234"/>
                  </a:moveTo>
                  <a:lnTo>
                    <a:pt x="200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4" y="236"/>
                  </a:lnTo>
                  <a:lnTo>
                    <a:pt x="191" y="236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7" y="235"/>
                  </a:lnTo>
                  <a:lnTo>
                    <a:pt x="199" y="235"/>
                  </a:lnTo>
                  <a:lnTo>
                    <a:pt x="201" y="235"/>
                  </a:lnTo>
                  <a:lnTo>
                    <a:pt x="203" y="234"/>
                  </a:lnTo>
                  <a:lnTo>
                    <a:pt x="205" y="235"/>
                  </a:lnTo>
                  <a:lnTo>
                    <a:pt x="203" y="234"/>
                  </a:lnTo>
                  <a:close/>
                  <a:moveTo>
                    <a:pt x="216" y="232"/>
                  </a:moveTo>
                  <a:lnTo>
                    <a:pt x="218" y="232"/>
                  </a:lnTo>
                  <a:lnTo>
                    <a:pt x="220" y="233"/>
                  </a:lnTo>
                  <a:lnTo>
                    <a:pt x="221" y="234"/>
                  </a:lnTo>
                  <a:lnTo>
                    <a:pt x="220" y="233"/>
                  </a:lnTo>
                  <a:lnTo>
                    <a:pt x="218" y="232"/>
                  </a:lnTo>
                  <a:lnTo>
                    <a:pt x="216" y="232"/>
                  </a:lnTo>
                  <a:close/>
                  <a:moveTo>
                    <a:pt x="214" y="232"/>
                  </a:moveTo>
                  <a:lnTo>
                    <a:pt x="213" y="232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4" y="232"/>
                  </a:lnTo>
                  <a:close/>
                  <a:moveTo>
                    <a:pt x="113" y="229"/>
                  </a:moveTo>
                  <a:lnTo>
                    <a:pt x="110" y="229"/>
                  </a:lnTo>
                  <a:lnTo>
                    <a:pt x="110" y="229"/>
                  </a:lnTo>
                  <a:lnTo>
                    <a:pt x="114" y="232"/>
                  </a:lnTo>
                  <a:lnTo>
                    <a:pt x="113" y="229"/>
                  </a:lnTo>
                  <a:lnTo>
                    <a:pt x="113" y="229"/>
                  </a:lnTo>
                  <a:lnTo>
                    <a:pt x="113" y="229"/>
                  </a:lnTo>
                  <a:close/>
                  <a:moveTo>
                    <a:pt x="135" y="228"/>
                  </a:moveTo>
                  <a:lnTo>
                    <a:pt x="135" y="229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3"/>
                  </a:lnTo>
                  <a:lnTo>
                    <a:pt x="135" y="232"/>
                  </a:lnTo>
                  <a:lnTo>
                    <a:pt x="135" y="230"/>
                  </a:lnTo>
                  <a:lnTo>
                    <a:pt x="136" y="229"/>
                  </a:lnTo>
                  <a:lnTo>
                    <a:pt x="135" y="228"/>
                  </a:lnTo>
                  <a:lnTo>
                    <a:pt x="135" y="228"/>
                  </a:lnTo>
                  <a:close/>
                  <a:moveTo>
                    <a:pt x="70" y="205"/>
                  </a:moveTo>
                  <a:lnTo>
                    <a:pt x="69" y="205"/>
                  </a:ln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70" y="205"/>
                  </a:move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91" y="200"/>
                  </a:moveTo>
                  <a:lnTo>
                    <a:pt x="91" y="201"/>
                  </a:lnTo>
                  <a:lnTo>
                    <a:pt x="89" y="201"/>
                  </a:lnTo>
                  <a:lnTo>
                    <a:pt x="91" y="202"/>
                  </a:lnTo>
                  <a:lnTo>
                    <a:pt x="91" y="201"/>
                  </a:lnTo>
                  <a:lnTo>
                    <a:pt x="92" y="201"/>
                  </a:lnTo>
                  <a:lnTo>
                    <a:pt x="91" y="200"/>
                  </a:lnTo>
                  <a:close/>
                  <a:moveTo>
                    <a:pt x="134" y="174"/>
                  </a:moveTo>
                  <a:lnTo>
                    <a:pt x="134" y="174"/>
                  </a:lnTo>
                  <a:lnTo>
                    <a:pt x="135" y="175"/>
                  </a:lnTo>
                  <a:lnTo>
                    <a:pt x="135" y="174"/>
                  </a:lnTo>
                  <a:lnTo>
                    <a:pt x="134" y="174"/>
                  </a:lnTo>
                  <a:close/>
                  <a:moveTo>
                    <a:pt x="74" y="150"/>
                  </a:move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close/>
                  <a:moveTo>
                    <a:pt x="288" y="0"/>
                  </a:moveTo>
                  <a:lnTo>
                    <a:pt x="290" y="0"/>
                  </a:lnTo>
                  <a:lnTo>
                    <a:pt x="292" y="3"/>
                  </a:lnTo>
                  <a:lnTo>
                    <a:pt x="294" y="6"/>
                  </a:lnTo>
                  <a:lnTo>
                    <a:pt x="298" y="9"/>
                  </a:lnTo>
                  <a:lnTo>
                    <a:pt x="300" y="13"/>
                  </a:lnTo>
                  <a:lnTo>
                    <a:pt x="300" y="14"/>
                  </a:lnTo>
                  <a:lnTo>
                    <a:pt x="299" y="16"/>
                  </a:lnTo>
                  <a:lnTo>
                    <a:pt x="300" y="18"/>
                  </a:lnTo>
                  <a:lnTo>
                    <a:pt x="302" y="20"/>
                  </a:lnTo>
                  <a:lnTo>
                    <a:pt x="304" y="22"/>
                  </a:lnTo>
                  <a:lnTo>
                    <a:pt x="306" y="25"/>
                  </a:lnTo>
                  <a:lnTo>
                    <a:pt x="309" y="27"/>
                  </a:lnTo>
                  <a:lnTo>
                    <a:pt x="310" y="30"/>
                  </a:lnTo>
                  <a:lnTo>
                    <a:pt x="310" y="30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6" y="39"/>
                  </a:lnTo>
                  <a:lnTo>
                    <a:pt x="309" y="44"/>
                  </a:lnTo>
                  <a:lnTo>
                    <a:pt x="313" y="49"/>
                  </a:lnTo>
                  <a:lnTo>
                    <a:pt x="313" y="57"/>
                  </a:lnTo>
                  <a:lnTo>
                    <a:pt x="312" y="58"/>
                  </a:lnTo>
                  <a:lnTo>
                    <a:pt x="311" y="59"/>
                  </a:lnTo>
                  <a:lnTo>
                    <a:pt x="309" y="61"/>
                  </a:lnTo>
                  <a:lnTo>
                    <a:pt x="307" y="63"/>
                  </a:lnTo>
                  <a:lnTo>
                    <a:pt x="303" y="70"/>
                  </a:lnTo>
                  <a:lnTo>
                    <a:pt x="300" y="77"/>
                  </a:lnTo>
                  <a:lnTo>
                    <a:pt x="299" y="81"/>
                  </a:lnTo>
                  <a:lnTo>
                    <a:pt x="299" y="88"/>
                  </a:lnTo>
                  <a:lnTo>
                    <a:pt x="302" y="92"/>
                  </a:lnTo>
                  <a:lnTo>
                    <a:pt x="306" y="97"/>
                  </a:lnTo>
                  <a:lnTo>
                    <a:pt x="307" y="97"/>
                  </a:lnTo>
                  <a:lnTo>
                    <a:pt x="307" y="98"/>
                  </a:lnTo>
                  <a:lnTo>
                    <a:pt x="309" y="98"/>
                  </a:lnTo>
                  <a:lnTo>
                    <a:pt x="310" y="98"/>
                  </a:lnTo>
                  <a:lnTo>
                    <a:pt x="313" y="98"/>
                  </a:lnTo>
                  <a:lnTo>
                    <a:pt x="313" y="101"/>
                  </a:lnTo>
                  <a:lnTo>
                    <a:pt x="309" y="101"/>
                  </a:lnTo>
                  <a:lnTo>
                    <a:pt x="306" y="101"/>
                  </a:lnTo>
                  <a:lnTo>
                    <a:pt x="304" y="101"/>
                  </a:lnTo>
                  <a:lnTo>
                    <a:pt x="303" y="102"/>
                  </a:lnTo>
                  <a:lnTo>
                    <a:pt x="300" y="105"/>
                  </a:lnTo>
                  <a:lnTo>
                    <a:pt x="297" y="108"/>
                  </a:lnTo>
                  <a:lnTo>
                    <a:pt x="293" y="112"/>
                  </a:lnTo>
                  <a:lnTo>
                    <a:pt x="290" y="115"/>
                  </a:lnTo>
                  <a:lnTo>
                    <a:pt x="287" y="118"/>
                  </a:lnTo>
                  <a:lnTo>
                    <a:pt x="288" y="120"/>
                  </a:lnTo>
                  <a:lnTo>
                    <a:pt x="288" y="122"/>
                  </a:lnTo>
                  <a:lnTo>
                    <a:pt x="287" y="123"/>
                  </a:lnTo>
                  <a:lnTo>
                    <a:pt x="286" y="125"/>
                  </a:lnTo>
                  <a:lnTo>
                    <a:pt x="286" y="125"/>
                  </a:lnTo>
                  <a:lnTo>
                    <a:pt x="276" y="125"/>
                  </a:lnTo>
                  <a:lnTo>
                    <a:pt x="276" y="137"/>
                  </a:lnTo>
                  <a:lnTo>
                    <a:pt x="275" y="137"/>
                  </a:lnTo>
                  <a:lnTo>
                    <a:pt x="274" y="138"/>
                  </a:lnTo>
                  <a:lnTo>
                    <a:pt x="271" y="138"/>
                  </a:lnTo>
                  <a:lnTo>
                    <a:pt x="270" y="138"/>
                  </a:lnTo>
                  <a:lnTo>
                    <a:pt x="260" y="138"/>
                  </a:lnTo>
                  <a:lnTo>
                    <a:pt x="261" y="143"/>
                  </a:lnTo>
                  <a:lnTo>
                    <a:pt x="261" y="148"/>
                  </a:lnTo>
                  <a:lnTo>
                    <a:pt x="262" y="152"/>
                  </a:lnTo>
                  <a:lnTo>
                    <a:pt x="261" y="153"/>
                  </a:lnTo>
                  <a:lnTo>
                    <a:pt x="258" y="153"/>
                  </a:lnTo>
                  <a:lnTo>
                    <a:pt x="257" y="155"/>
                  </a:lnTo>
                  <a:lnTo>
                    <a:pt x="255" y="156"/>
                  </a:lnTo>
                  <a:lnTo>
                    <a:pt x="254" y="157"/>
                  </a:lnTo>
                  <a:lnTo>
                    <a:pt x="252" y="157"/>
                  </a:lnTo>
                  <a:lnTo>
                    <a:pt x="250" y="156"/>
                  </a:lnTo>
                  <a:lnTo>
                    <a:pt x="250" y="159"/>
                  </a:lnTo>
                  <a:lnTo>
                    <a:pt x="250" y="161"/>
                  </a:lnTo>
                  <a:lnTo>
                    <a:pt x="251" y="163"/>
                  </a:lnTo>
                  <a:lnTo>
                    <a:pt x="253" y="164"/>
                  </a:lnTo>
                  <a:lnTo>
                    <a:pt x="253" y="164"/>
                  </a:lnTo>
                  <a:lnTo>
                    <a:pt x="254" y="163"/>
                  </a:lnTo>
                  <a:lnTo>
                    <a:pt x="258" y="165"/>
                  </a:lnTo>
                  <a:lnTo>
                    <a:pt x="264" y="167"/>
                  </a:lnTo>
                  <a:lnTo>
                    <a:pt x="264" y="169"/>
                  </a:lnTo>
                  <a:lnTo>
                    <a:pt x="266" y="171"/>
                  </a:lnTo>
                  <a:lnTo>
                    <a:pt x="267" y="173"/>
                  </a:lnTo>
                  <a:lnTo>
                    <a:pt x="269" y="172"/>
                  </a:lnTo>
                  <a:lnTo>
                    <a:pt x="273" y="171"/>
                  </a:lnTo>
                  <a:lnTo>
                    <a:pt x="277" y="169"/>
                  </a:lnTo>
                  <a:lnTo>
                    <a:pt x="278" y="168"/>
                  </a:lnTo>
                  <a:lnTo>
                    <a:pt x="279" y="166"/>
                  </a:lnTo>
                  <a:lnTo>
                    <a:pt x="280" y="164"/>
                  </a:lnTo>
                  <a:lnTo>
                    <a:pt x="283" y="164"/>
                  </a:lnTo>
                  <a:lnTo>
                    <a:pt x="286" y="163"/>
                  </a:lnTo>
                  <a:lnTo>
                    <a:pt x="288" y="162"/>
                  </a:lnTo>
                  <a:lnTo>
                    <a:pt x="289" y="160"/>
                  </a:lnTo>
                  <a:lnTo>
                    <a:pt x="290" y="157"/>
                  </a:lnTo>
                  <a:lnTo>
                    <a:pt x="291" y="156"/>
                  </a:lnTo>
                  <a:lnTo>
                    <a:pt x="293" y="155"/>
                  </a:lnTo>
                  <a:lnTo>
                    <a:pt x="294" y="154"/>
                  </a:lnTo>
                  <a:lnTo>
                    <a:pt x="295" y="153"/>
                  </a:lnTo>
                  <a:lnTo>
                    <a:pt x="298" y="150"/>
                  </a:lnTo>
                  <a:lnTo>
                    <a:pt x="303" y="150"/>
                  </a:lnTo>
                  <a:lnTo>
                    <a:pt x="304" y="149"/>
                  </a:lnTo>
                  <a:lnTo>
                    <a:pt x="305" y="148"/>
                  </a:lnTo>
                  <a:lnTo>
                    <a:pt x="306" y="147"/>
                  </a:lnTo>
                  <a:lnTo>
                    <a:pt x="306" y="146"/>
                  </a:lnTo>
                  <a:lnTo>
                    <a:pt x="307" y="144"/>
                  </a:lnTo>
                  <a:lnTo>
                    <a:pt x="312" y="146"/>
                  </a:lnTo>
                  <a:lnTo>
                    <a:pt x="318" y="148"/>
                  </a:lnTo>
                  <a:lnTo>
                    <a:pt x="314" y="152"/>
                  </a:lnTo>
                  <a:lnTo>
                    <a:pt x="311" y="155"/>
                  </a:lnTo>
                  <a:lnTo>
                    <a:pt x="312" y="156"/>
                  </a:lnTo>
                  <a:lnTo>
                    <a:pt x="313" y="157"/>
                  </a:lnTo>
                  <a:lnTo>
                    <a:pt x="306" y="166"/>
                  </a:lnTo>
                  <a:lnTo>
                    <a:pt x="311" y="167"/>
                  </a:lnTo>
                  <a:lnTo>
                    <a:pt x="309" y="171"/>
                  </a:lnTo>
                  <a:lnTo>
                    <a:pt x="305" y="174"/>
                  </a:lnTo>
                  <a:lnTo>
                    <a:pt x="303" y="177"/>
                  </a:lnTo>
                  <a:lnTo>
                    <a:pt x="300" y="179"/>
                  </a:lnTo>
                  <a:lnTo>
                    <a:pt x="297" y="180"/>
                  </a:lnTo>
                  <a:lnTo>
                    <a:pt x="292" y="181"/>
                  </a:lnTo>
                  <a:lnTo>
                    <a:pt x="292" y="187"/>
                  </a:lnTo>
                  <a:lnTo>
                    <a:pt x="286" y="189"/>
                  </a:lnTo>
                  <a:lnTo>
                    <a:pt x="279" y="191"/>
                  </a:lnTo>
                  <a:lnTo>
                    <a:pt x="278" y="188"/>
                  </a:lnTo>
                  <a:lnTo>
                    <a:pt x="276" y="186"/>
                  </a:lnTo>
                  <a:lnTo>
                    <a:pt x="274" y="185"/>
                  </a:lnTo>
                  <a:lnTo>
                    <a:pt x="271" y="183"/>
                  </a:lnTo>
                  <a:lnTo>
                    <a:pt x="270" y="181"/>
                  </a:lnTo>
                  <a:lnTo>
                    <a:pt x="269" y="179"/>
                  </a:lnTo>
                  <a:lnTo>
                    <a:pt x="268" y="177"/>
                  </a:lnTo>
                  <a:lnTo>
                    <a:pt x="267" y="175"/>
                  </a:lnTo>
                  <a:lnTo>
                    <a:pt x="265" y="175"/>
                  </a:lnTo>
                  <a:lnTo>
                    <a:pt x="264" y="175"/>
                  </a:lnTo>
                  <a:lnTo>
                    <a:pt x="263" y="175"/>
                  </a:lnTo>
                  <a:lnTo>
                    <a:pt x="261" y="176"/>
                  </a:lnTo>
                  <a:lnTo>
                    <a:pt x="260" y="177"/>
                  </a:lnTo>
                  <a:lnTo>
                    <a:pt x="257" y="177"/>
                  </a:lnTo>
                  <a:lnTo>
                    <a:pt x="260" y="179"/>
                  </a:lnTo>
                  <a:lnTo>
                    <a:pt x="261" y="181"/>
                  </a:lnTo>
                  <a:lnTo>
                    <a:pt x="254" y="184"/>
                  </a:lnTo>
                  <a:lnTo>
                    <a:pt x="249" y="185"/>
                  </a:lnTo>
                  <a:lnTo>
                    <a:pt x="248" y="184"/>
                  </a:lnTo>
                  <a:lnTo>
                    <a:pt x="245" y="183"/>
                  </a:lnTo>
                  <a:lnTo>
                    <a:pt x="243" y="184"/>
                  </a:lnTo>
                  <a:lnTo>
                    <a:pt x="241" y="186"/>
                  </a:lnTo>
                  <a:lnTo>
                    <a:pt x="244" y="214"/>
                  </a:lnTo>
                  <a:lnTo>
                    <a:pt x="240" y="216"/>
                  </a:lnTo>
                  <a:lnTo>
                    <a:pt x="237" y="217"/>
                  </a:lnTo>
                  <a:lnTo>
                    <a:pt x="233" y="216"/>
                  </a:lnTo>
                  <a:lnTo>
                    <a:pt x="231" y="216"/>
                  </a:lnTo>
                  <a:lnTo>
                    <a:pt x="229" y="216"/>
                  </a:lnTo>
                  <a:lnTo>
                    <a:pt x="227" y="216"/>
                  </a:lnTo>
                  <a:lnTo>
                    <a:pt x="224" y="216"/>
                  </a:lnTo>
                  <a:lnTo>
                    <a:pt x="225" y="218"/>
                  </a:lnTo>
                  <a:lnTo>
                    <a:pt x="226" y="221"/>
                  </a:lnTo>
                  <a:lnTo>
                    <a:pt x="224" y="222"/>
                  </a:lnTo>
                  <a:lnTo>
                    <a:pt x="221" y="222"/>
                  </a:lnTo>
                  <a:lnTo>
                    <a:pt x="219" y="223"/>
                  </a:lnTo>
                  <a:lnTo>
                    <a:pt x="218" y="224"/>
                  </a:lnTo>
                  <a:lnTo>
                    <a:pt x="217" y="225"/>
                  </a:lnTo>
                  <a:lnTo>
                    <a:pt x="217" y="228"/>
                  </a:lnTo>
                  <a:lnTo>
                    <a:pt x="218" y="227"/>
                  </a:lnTo>
                  <a:lnTo>
                    <a:pt x="220" y="225"/>
                  </a:lnTo>
                  <a:lnTo>
                    <a:pt x="222" y="226"/>
                  </a:lnTo>
                  <a:lnTo>
                    <a:pt x="225" y="228"/>
                  </a:lnTo>
                  <a:lnTo>
                    <a:pt x="232" y="224"/>
                  </a:lnTo>
                  <a:lnTo>
                    <a:pt x="234" y="227"/>
                  </a:lnTo>
                  <a:lnTo>
                    <a:pt x="237" y="232"/>
                  </a:lnTo>
                  <a:lnTo>
                    <a:pt x="236" y="232"/>
                  </a:lnTo>
                  <a:lnTo>
                    <a:pt x="232" y="233"/>
                  </a:lnTo>
                  <a:lnTo>
                    <a:pt x="237" y="236"/>
                  </a:lnTo>
                  <a:lnTo>
                    <a:pt x="240" y="239"/>
                  </a:lnTo>
                  <a:lnTo>
                    <a:pt x="238" y="240"/>
                  </a:lnTo>
                  <a:lnTo>
                    <a:pt x="237" y="241"/>
                  </a:lnTo>
                  <a:lnTo>
                    <a:pt x="239" y="245"/>
                  </a:lnTo>
                  <a:lnTo>
                    <a:pt x="240" y="247"/>
                  </a:lnTo>
                  <a:lnTo>
                    <a:pt x="240" y="253"/>
                  </a:lnTo>
                  <a:lnTo>
                    <a:pt x="239" y="260"/>
                  </a:lnTo>
                  <a:lnTo>
                    <a:pt x="238" y="261"/>
                  </a:lnTo>
                  <a:lnTo>
                    <a:pt x="236" y="264"/>
                  </a:lnTo>
                  <a:lnTo>
                    <a:pt x="239" y="266"/>
                  </a:lnTo>
                  <a:lnTo>
                    <a:pt x="243" y="269"/>
                  </a:lnTo>
                  <a:lnTo>
                    <a:pt x="241" y="274"/>
                  </a:lnTo>
                  <a:lnTo>
                    <a:pt x="239" y="279"/>
                  </a:lnTo>
                  <a:lnTo>
                    <a:pt x="234" y="283"/>
                  </a:lnTo>
                  <a:lnTo>
                    <a:pt x="231" y="286"/>
                  </a:lnTo>
                  <a:lnTo>
                    <a:pt x="232" y="287"/>
                  </a:lnTo>
                  <a:lnTo>
                    <a:pt x="233" y="289"/>
                  </a:lnTo>
                  <a:lnTo>
                    <a:pt x="231" y="290"/>
                  </a:lnTo>
                  <a:lnTo>
                    <a:pt x="229" y="291"/>
                  </a:lnTo>
                  <a:lnTo>
                    <a:pt x="228" y="289"/>
                  </a:lnTo>
                  <a:lnTo>
                    <a:pt x="227" y="288"/>
                  </a:lnTo>
                  <a:lnTo>
                    <a:pt x="226" y="286"/>
                  </a:lnTo>
                  <a:lnTo>
                    <a:pt x="224" y="286"/>
                  </a:lnTo>
                  <a:lnTo>
                    <a:pt x="222" y="286"/>
                  </a:lnTo>
                  <a:lnTo>
                    <a:pt x="222" y="285"/>
                  </a:lnTo>
                  <a:lnTo>
                    <a:pt x="219" y="285"/>
                  </a:lnTo>
                  <a:lnTo>
                    <a:pt x="217" y="285"/>
                  </a:lnTo>
                  <a:lnTo>
                    <a:pt x="215" y="285"/>
                  </a:lnTo>
                  <a:lnTo>
                    <a:pt x="215" y="285"/>
                  </a:lnTo>
                  <a:lnTo>
                    <a:pt x="215" y="286"/>
                  </a:lnTo>
                  <a:lnTo>
                    <a:pt x="222" y="286"/>
                  </a:lnTo>
                  <a:lnTo>
                    <a:pt x="224" y="288"/>
                  </a:lnTo>
                  <a:lnTo>
                    <a:pt x="225" y="290"/>
                  </a:lnTo>
                  <a:lnTo>
                    <a:pt x="216" y="291"/>
                  </a:lnTo>
                  <a:lnTo>
                    <a:pt x="211" y="284"/>
                  </a:lnTo>
                  <a:lnTo>
                    <a:pt x="206" y="283"/>
                  </a:lnTo>
                  <a:lnTo>
                    <a:pt x="201" y="282"/>
                  </a:lnTo>
                  <a:lnTo>
                    <a:pt x="201" y="282"/>
                  </a:lnTo>
                  <a:lnTo>
                    <a:pt x="200" y="283"/>
                  </a:lnTo>
                  <a:lnTo>
                    <a:pt x="199" y="284"/>
                  </a:lnTo>
                  <a:lnTo>
                    <a:pt x="201" y="286"/>
                  </a:lnTo>
                  <a:lnTo>
                    <a:pt x="204" y="287"/>
                  </a:lnTo>
                  <a:lnTo>
                    <a:pt x="206" y="288"/>
                  </a:lnTo>
                  <a:lnTo>
                    <a:pt x="209" y="290"/>
                  </a:lnTo>
                  <a:lnTo>
                    <a:pt x="212" y="292"/>
                  </a:lnTo>
                  <a:lnTo>
                    <a:pt x="213" y="296"/>
                  </a:lnTo>
                  <a:lnTo>
                    <a:pt x="213" y="297"/>
                  </a:lnTo>
                  <a:lnTo>
                    <a:pt x="212" y="298"/>
                  </a:lnTo>
                  <a:lnTo>
                    <a:pt x="213" y="300"/>
                  </a:lnTo>
                  <a:lnTo>
                    <a:pt x="213" y="303"/>
                  </a:lnTo>
                  <a:lnTo>
                    <a:pt x="213" y="306"/>
                  </a:lnTo>
                  <a:lnTo>
                    <a:pt x="211" y="308"/>
                  </a:lnTo>
                  <a:lnTo>
                    <a:pt x="209" y="310"/>
                  </a:lnTo>
                  <a:lnTo>
                    <a:pt x="207" y="312"/>
                  </a:lnTo>
                  <a:lnTo>
                    <a:pt x="205" y="315"/>
                  </a:lnTo>
                  <a:lnTo>
                    <a:pt x="205" y="320"/>
                  </a:lnTo>
                  <a:lnTo>
                    <a:pt x="205" y="323"/>
                  </a:lnTo>
                  <a:lnTo>
                    <a:pt x="202" y="323"/>
                  </a:lnTo>
                  <a:lnTo>
                    <a:pt x="200" y="324"/>
                  </a:lnTo>
                  <a:lnTo>
                    <a:pt x="197" y="323"/>
                  </a:lnTo>
                  <a:lnTo>
                    <a:pt x="195" y="322"/>
                  </a:lnTo>
                  <a:lnTo>
                    <a:pt x="193" y="325"/>
                  </a:lnTo>
                  <a:lnTo>
                    <a:pt x="192" y="327"/>
                  </a:lnTo>
                  <a:lnTo>
                    <a:pt x="189" y="327"/>
                  </a:lnTo>
                  <a:lnTo>
                    <a:pt x="188" y="326"/>
                  </a:lnTo>
                  <a:lnTo>
                    <a:pt x="187" y="325"/>
                  </a:lnTo>
                  <a:lnTo>
                    <a:pt x="187" y="323"/>
                  </a:lnTo>
                  <a:lnTo>
                    <a:pt x="187" y="321"/>
                  </a:lnTo>
                  <a:lnTo>
                    <a:pt x="185" y="320"/>
                  </a:lnTo>
                  <a:lnTo>
                    <a:pt x="182" y="320"/>
                  </a:lnTo>
                  <a:lnTo>
                    <a:pt x="184" y="333"/>
                  </a:lnTo>
                  <a:lnTo>
                    <a:pt x="178" y="334"/>
                  </a:lnTo>
                  <a:lnTo>
                    <a:pt x="170" y="335"/>
                  </a:lnTo>
                  <a:lnTo>
                    <a:pt x="169" y="334"/>
                  </a:lnTo>
                  <a:lnTo>
                    <a:pt x="168" y="332"/>
                  </a:lnTo>
                  <a:lnTo>
                    <a:pt x="166" y="330"/>
                  </a:lnTo>
                  <a:lnTo>
                    <a:pt x="166" y="327"/>
                  </a:lnTo>
                  <a:lnTo>
                    <a:pt x="165" y="325"/>
                  </a:lnTo>
                  <a:lnTo>
                    <a:pt x="164" y="323"/>
                  </a:lnTo>
                  <a:lnTo>
                    <a:pt x="163" y="321"/>
                  </a:lnTo>
                  <a:lnTo>
                    <a:pt x="162" y="319"/>
                  </a:lnTo>
                  <a:lnTo>
                    <a:pt x="162" y="315"/>
                  </a:lnTo>
                  <a:lnTo>
                    <a:pt x="162" y="313"/>
                  </a:lnTo>
                  <a:lnTo>
                    <a:pt x="157" y="313"/>
                  </a:lnTo>
                  <a:lnTo>
                    <a:pt x="157" y="313"/>
                  </a:lnTo>
                  <a:lnTo>
                    <a:pt x="158" y="316"/>
                  </a:lnTo>
                  <a:lnTo>
                    <a:pt x="158" y="320"/>
                  </a:lnTo>
                  <a:lnTo>
                    <a:pt x="160" y="323"/>
                  </a:lnTo>
                  <a:lnTo>
                    <a:pt x="162" y="326"/>
                  </a:lnTo>
                  <a:lnTo>
                    <a:pt x="163" y="330"/>
                  </a:lnTo>
                  <a:lnTo>
                    <a:pt x="165" y="333"/>
                  </a:lnTo>
                  <a:lnTo>
                    <a:pt x="162" y="334"/>
                  </a:lnTo>
                  <a:lnTo>
                    <a:pt x="159" y="333"/>
                  </a:lnTo>
                  <a:lnTo>
                    <a:pt x="158" y="332"/>
                  </a:lnTo>
                  <a:lnTo>
                    <a:pt x="157" y="331"/>
                  </a:lnTo>
                  <a:lnTo>
                    <a:pt x="155" y="328"/>
                  </a:lnTo>
                  <a:lnTo>
                    <a:pt x="154" y="327"/>
                  </a:lnTo>
                  <a:lnTo>
                    <a:pt x="152" y="328"/>
                  </a:lnTo>
                  <a:lnTo>
                    <a:pt x="150" y="330"/>
                  </a:lnTo>
                  <a:lnTo>
                    <a:pt x="144" y="325"/>
                  </a:lnTo>
                  <a:lnTo>
                    <a:pt x="143" y="328"/>
                  </a:lnTo>
                  <a:lnTo>
                    <a:pt x="142" y="331"/>
                  </a:lnTo>
                  <a:lnTo>
                    <a:pt x="141" y="332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9" y="333"/>
                  </a:lnTo>
                  <a:lnTo>
                    <a:pt x="139" y="335"/>
                  </a:lnTo>
                  <a:lnTo>
                    <a:pt x="140" y="335"/>
                  </a:lnTo>
                  <a:lnTo>
                    <a:pt x="141" y="336"/>
                  </a:lnTo>
                  <a:lnTo>
                    <a:pt x="142" y="337"/>
                  </a:lnTo>
                  <a:lnTo>
                    <a:pt x="143" y="337"/>
                  </a:lnTo>
                  <a:lnTo>
                    <a:pt x="146" y="338"/>
                  </a:lnTo>
                  <a:lnTo>
                    <a:pt x="146" y="343"/>
                  </a:lnTo>
                  <a:lnTo>
                    <a:pt x="146" y="348"/>
                  </a:lnTo>
                  <a:lnTo>
                    <a:pt x="146" y="353"/>
                  </a:lnTo>
                  <a:lnTo>
                    <a:pt x="141" y="353"/>
                  </a:lnTo>
                  <a:lnTo>
                    <a:pt x="139" y="352"/>
                  </a:lnTo>
                  <a:lnTo>
                    <a:pt x="135" y="349"/>
                  </a:lnTo>
                  <a:lnTo>
                    <a:pt x="132" y="347"/>
                  </a:lnTo>
                  <a:lnTo>
                    <a:pt x="129" y="347"/>
                  </a:lnTo>
                  <a:lnTo>
                    <a:pt x="124" y="347"/>
                  </a:lnTo>
                  <a:lnTo>
                    <a:pt x="117" y="339"/>
                  </a:lnTo>
                  <a:lnTo>
                    <a:pt x="107" y="335"/>
                  </a:lnTo>
                  <a:lnTo>
                    <a:pt x="105" y="338"/>
                  </a:lnTo>
                  <a:lnTo>
                    <a:pt x="104" y="340"/>
                  </a:lnTo>
                  <a:lnTo>
                    <a:pt x="103" y="343"/>
                  </a:lnTo>
                  <a:lnTo>
                    <a:pt x="103" y="353"/>
                  </a:lnTo>
                  <a:lnTo>
                    <a:pt x="103" y="355"/>
                  </a:lnTo>
                  <a:lnTo>
                    <a:pt x="104" y="355"/>
                  </a:lnTo>
                  <a:lnTo>
                    <a:pt x="105" y="356"/>
                  </a:lnTo>
                  <a:lnTo>
                    <a:pt x="106" y="357"/>
                  </a:lnTo>
                  <a:lnTo>
                    <a:pt x="108" y="357"/>
                  </a:lnTo>
                  <a:lnTo>
                    <a:pt x="109" y="357"/>
                  </a:lnTo>
                  <a:lnTo>
                    <a:pt x="110" y="359"/>
                  </a:lnTo>
                  <a:lnTo>
                    <a:pt x="111" y="360"/>
                  </a:lnTo>
                  <a:lnTo>
                    <a:pt x="113" y="361"/>
                  </a:lnTo>
                  <a:lnTo>
                    <a:pt x="113" y="362"/>
                  </a:lnTo>
                  <a:lnTo>
                    <a:pt x="114" y="367"/>
                  </a:lnTo>
                  <a:lnTo>
                    <a:pt x="117" y="372"/>
                  </a:lnTo>
                  <a:lnTo>
                    <a:pt x="119" y="376"/>
                  </a:lnTo>
                  <a:lnTo>
                    <a:pt x="119" y="382"/>
                  </a:lnTo>
                  <a:lnTo>
                    <a:pt x="116" y="383"/>
                  </a:lnTo>
                  <a:lnTo>
                    <a:pt x="114" y="383"/>
                  </a:lnTo>
                  <a:lnTo>
                    <a:pt x="111" y="382"/>
                  </a:lnTo>
                  <a:lnTo>
                    <a:pt x="109" y="381"/>
                  </a:lnTo>
                  <a:lnTo>
                    <a:pt x="107" y="380"/>
                  </a:lnTo>
                  <a:lnTo>
                    <a:pt x="105" y="379"/>
                  </a:lnTo>
                  <a:lnTo>
                    <a:pt x="105" y="384"/>
                  </a:lnTo>
                  <a:lnTo>
                    <a:pt x="105" y="389"/>
                  </a:lnTo>
                  <a:lnTo>
                    <a:pt x="103" y="392"/>
                  </a:lnTo>
                  <a:lnTo>
                    <a:pt x="102" y="394"/>
                  </a:lnTo>
                  <a:lnTo>
                    <a:pt x="101" y="392"/>
                  </a:lnTo>
                  <a:lnTo>
                    <a:pt x="98" y="390"/>
                  </a:lnTo>
                  <a:lnTo>
                    <a:pt x="97" y="388"/>
                  </a:lnTo>
                  <a:lnTo>
                    <a:pt x="96" y="386"/>
                  </a:lnTo>
                  <a:lnTo>
                    <a:pt x="96" y="392"/>
                  </a:lnTo>
                  <a:lnTo>
                    <a:pt x="94" y="392"/>
                  </a:lnTo>
                  <a:lnTo>
                    <a:pt x="93" y="390"/>
                  </a:lnTo>
                  <a:lnTo>
                    <a:pt x="92" y="390"/>
                  </a:lnTo>
                  <a:lnTo>
                    <a:pt x="92" y="389"/>
                  </a:lnTo>
                  <a:lnTo>
                    <a:pt x="92" y="388"/>
                  </a:lnTo>
                  <a:lnTo>
                    <a:pt x="91" y="387"/>
                  </a:lnTo>
                  <a:lnTo>
                    <a:pt x="89" y="388"/>
                  </a:lnTo>
                  <a:lnTo>
                    <a:pt x="86" y="389"/>
                  </a:lnTo>
                  <a:lnTo>
                    <a:pt x="85" y="390"/>
                  </a:lnTo>
                  <a:lnTo>
                    <a:pt x="84" y="393"/>
                  </a:lnTo>
                  <a:lnTo>
                    <a:pt x="84" y="394"/>
                  </a:lnTo>
                  <a:lnTo>
                    <a:pt x="84" y="397"/>
                  </a:lnTo>
                  <a:lnTo>
                    <a:pt x="84" y="400"/>
                  </a:lnTo>
                  <a:lnTo>
                    <a:pt x="81" y="399"/>
                  </a:lnTo>
                  <a:lnTo>
                    <a:pt x="79" y="398"/>
                  </a:lnTo>
                  <a:lnTo>
                    <a:pt x="78" y="397"/>
                  </a:lnTo>
                  <a:lnTo>
                    <a:pt x="77" y="396"/>
                  </a:lnTo>
                  <a:lnTo>
                    <a:pt x="75" y="395"/>
                  </a:lnTo>
                  <a:lnTo>
                    <a:pt x="75" y="396"/>
                  </a:lnTo>
                  <a:lnTo>
                    <a:pt x="74" y="397"/>
                  </a:lnTo>
                  <a:lnTo>
                    <a:pt x="74" y="397"/>
                  </a:lnTo>
                  <a:lnTo>
                    <a:pt x="74" y="401"/>
                  </a:lnTo>
                  <a:lnTo>
                    <a:pt x="75" y="406"/>
                  </a:lnTo>
                  <a:lnTo>
                    <a:pt x="77" y="410"/>
                  </a:lnTo>
                  <a:lnTo>
                    <a:pt x="74" y="409"/>
                  </a:lnTo>
                  <a:lnTo>
                    <a:pt x="73" y="408"/>
                  </a:lnTo>
                  <a:lnTo>
                    <a:pt x="71" y="408"/>
                  </a:lnTo>
                  <a:lnTo>
                    <a:pt x="70" y="407"/>
                  </a:lnTo>
                  <a:lnTo>
                    <a:pt x="69" y="407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4"/>
                  </a:lnTo>
                  <a:lnTo>
                    <a:pt x="67" y="408"/>
                  </a:lnTo>
                  <a:lnTo>
                    <a:pt x="68" y="412"/>
                  </a:lnTo>
                  <a:lnTo>
                    <a:pt x="65" y="414"/>
                  </a:lnTo>
                  <a:lnTo>
                    <a:pt x="61" y="416"/>
                  </a:lnTo>
                  <a:lnTo>
                    <a:pt x="57" y="416"/>
                  </a:lnTo>
                  <a:lnTo>
                    <a:pt x="53" y="426"/>
                  </a:lnTo>
                  <a:lnTo>
                    <a:pt x="49" y="426"/>
                  </a:lnTo>
                  <a:lnTo>
                    <a:pt x="46" y="428"/>
                  </a:lnTo>
                  <a:lnTo>
                    <a:pt x="45" y="432"/>
                  </a:lnTo>
                  <a:lnTo>
                    <a:pt x="44" y="431"/>
                  </a:lnTo>
                  <a:lnTo>
                    <a:pt x="43" y="430"/>
                  </a:lnTo>
                  <a:lnTo>
                    <a:pt x="36" y="419"/>
                  </a:lnTo>
                  <a:lnTo>
                    <a:pt x="30" y="409"/>
                  </a:lnTo>
                  <a:lnTo>
                    <a:pt x="29" y="408"/>
                  </a:lnTo>
                  <a:lnTo>
                    <a:pt x="26" y="407"/>
                  </a:lnTo>
                  <a:lnTo>
                    <a:pt x="25" y="407"/>
                  </a:lnTo>
                  <a:lnTo>
                    <a:pt x="24" y="406"/>
                  </a:lnTo>
                  <a:lnTo>
                    <a:pt x="23" y="405"/>
                  </a:lnTo>
                  <a:lnTo>
                    <a:pt x="23" y="402"/>
                  </a:lnTo>
                  <a:lnTo>
                    <a:pt x="18" y="397"/>
                  </a:lnTo>
                  <a:lnTo>
                    <a:pt x="15" y="390"/>
                  </a:lnTo>
                  <a:lnTo>
                    <a:pt x="12" y="384"/>
                  </a:lnTo>
                  <a:lnTo>
                    <a:pt x="8" y="382"/>
                  </a:lnTo>
                  <a:lnTo>
                    <a:pt x="3" y="380"/>
                  </a:lnTo>
                  <a:lnTo>
                    <a:pt x="1" y="374"/>
                  </a:lnTo>
                  <a:lnTo>
                    <a:pt x="0" y="368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2" y="367"/>
                  </a:lnTo>
                  <a:lnTo>
                    <a:pt x="17" y="369"/>
                  </a:lnTo>
                  <a:lnTo>
                    <a:pt x="17" y="372"/>
                  </a:lnTo>
                  <a:lnTo>
                    <a:pt x="17" y="375"/>
                  </a:lnTo>
                  <a:lnTo>
                    <a:pt x="15" y="380"/>
                  </a:lnTo>
                  <a:lnTo>
                    <a:pt x="17" y="382"/>
                  </a:lnTo>
                  <a:lnTo>
                    <a:pt x="20" y="384"/>
                  </a:lnTo>
                  <a:lnTo>
                    <a:pt x="21" y="380"/>
                  </a:lnTo>
                  <a:lnTo>
                    <a:pt x="22" y="376"/>
                  </a:lnTo>
                  <a:lnTo>
                    <a:pt x="22" y="375"/>
                  </a:lnTo>
                  <a:lnTo>
                    <a:pt x="22" y="374"/>
                  </a:lnTo>
                  <a:lnTo>
                    <a:pt x="21" y="372"/>
                  </a:lnTo>
                  <a:lnTo>
                    <a:pt x="21" y="372"/>
                  </a:lnTo>
                  <a:lnTo>
                    <a:pt x="30" y="372"/>
                  </a:lnTo>
                  <a:lnTo>
                    <a:pt x="32" y="368"/>
                  </a:lnTo>
                  <a:lnTo>
                    <a:pt x="34" y="365"/>
                  </a:lnTo>
                  <a:lnTo>
                    <a:pt x="35" y="363"/>
                  </a:lnTo>
                  <a:lnTo>
                    <a:pt x="37" y="361"/>
                  </a:lnTo>
                  <a:lnTo>
                    <a:pt x="41" y="358"/>
                  </a:lnTo>
                  <a:lnTo>
                    <a:pt x="44" y="355"/>
                  </a:lnTo>
                  <a:lnTo>
                    <a:pt x="46" y="352"/>
                  </a:lnTo>
                  <a:lnTo>
                    <a:pt x="49" y="351"/>
                  </a:lnTo>
                  <a:lnTo>
                    <a:pt x="53" y="351"/>
                  </a:lnTo>
                  <a:lnTo>
                    <a:pt x="60" y="352"/>
                  </a:lnTo>
                  <a:lnTo>
                    <a:pt x="68" y="355"/>
                  </a:lnTo>
                  <a:lnTo>
                    <a:pt x="68" y="350"/>
                  </a:lnTo>
                  <a:lnTo>
                    <a:pt x="62" y="344"/>
                  </a:lnTo>
                  <a:lnTo>
                    <a:pt x="56" y="338"/>
                  </a:lnTo>
                  <a:lnTo>
                    <a:pt x="49" y="334"/>
                  </a:lnTo>
                  <a:lnTo>
                    <a:pt x="50" y="332"/>
                  </a:lnTo>
                  <a:lnTo>
                    <a:pt x="52" y="333"/>
                  </a:lnTo>
                  <a:lnTo>
                    <a:pt x="54" y="334"/>
                  </a:lnTo>
                  <a:lnTo>
                    <a:pt x="59" y="330"/>
                  </a:lnTo>
                  <a:lnTo>
                    <a:pt x="60" y="331"/>
                  </a:lnTo>
                  <a:lnTo>
                    <a:pt x="60" y="332"/>
                  </a:lnTo>
                  <a:lnTo>
                    <a:pt x="67" y="327"/>
                  </a:lnTo>
                  <a:lnTo>
                    <a:pt x="74" y="323"/>
                  </a:lnTo>
                  <a:lnTo>
                    <a:pt x="77" y="325"/>
                  </a:lnTo>
                  <a:lnTo>
                    <a:pt x="79" y="326"/>
                  </a:lnTo>
                  <a:lnTo>
                    <a:pt x="80" y="328"/>
                  </a:lnTo>
                  <a:lnTo>
                    <a:pt x="82" y="331"/>
                  </a:lnTo>
                  <a:lnTo>
                    <a:pt x="85" y="332"/>
                  </a:lnTo>
                  <a:lnTo>
                    <a:pt x="89" y="332"/>
                  </a:lnTo>
                  <a:lnTo>
                    <a:pt x="87" y="330"/>
                  </a:lnTo>
                  <a:lnTo>
                    <a:pt x="87" y="327"/>
                  </a:lnTo>
                  <a:lnTo>
                    <a:pt x="85" y="325"/>
                  </a:lnTo>
                  <a:lnTo>
                    <a:pt x="84" y="323"/>
                  </a:lnTo>
                  <a:lnTo>
                    <a:pt x="83" y="320"/>
                  </a:lnTo>
                  <a:lnTo>
                    <a:pt x="81" y="319"/>
                  </a:lnTo>
                  <a:lnTo>
                    <a:pt x="78" y="318"/>
                  </a:lnTo>
                  <a:lnTo>
                    <a:pt x="74" y="316"/>
                  </a:lnTo>
                  <a:lnTo>
                    <a:pt x="72" y="315"/>
                  </a:lnTo>
                  <a:lnTo>
                    <a:pt x="69" y="312"/>
                  </a:lnTo>
                  <a:lnTo>
                    <a:pt x="65" y="310"/>
                  </a:lnTo>
                  <a:lnTo>
                    <a:pt x="61" y="308"/>
                  </a:lnTo>
                  <a:lnTo>
                    <a:pt x="55" y="304"/>
                  </a:lnTo>
                  <a:lnTo>
                    <a:pt x="49" y="302"/>
                  </a:lnTo>
                  <a:lnTo>
                    <a:pt x="38" y="303"/>
                  </a:lnTo>
                  <a:lnTo>
                    <a:pt x="35" y="302"/>
                  </a:lnTo>
                  <a:lnTo>
                    <a:pt x="33" y="300"/>
                  </a:lnTo>
                  <a:lnTo>
                    <a:pt x="31" y="298"/>
                  </a:lnTo>
                  <a:lnTo>
                    <a:pt x="28" y="297"/>
                  </a:lnTo>
                  <a:lnTo>
                    <a:pt x="25" y="296"/>
                  </a:lnTo>
                  <a:lnTo>
                    <a:pt x="22" y="295"/>
                  </a:lnTo>
                  <a:lnTo>
                    <a:pt x="19" y="288"/>
                  </a:lnTo>
                  <a:lnTo>
                    <a:pt x="20" y="287"/>
                  </a:lnTo>
                  <a:lnTo>
                    <a:pt x="21" y="286"/>
                  </a:lnTo>
                  <a:lnTo>
                    <a:pt x="19" y="283"/>
                  </a:lnTo>
                  <a:lnTo>
                    <a:pt x="18" y="278"/>
                  </a:lnTo>
                  <a:lnTo>
                    <a:pt x="17" y="281"/>
                  </a:lnTo>
                  <a:lnTo>
                    <a:pt x="16" y="284"/>
                  </a:lnTo>
                  <a:lnTo>
                    <a:pt x="13" y="282"/>
                  </a:lnTo>
                  <a:lnTo>
                    <a:pt x="10" y="279"/>
                  </a:lnTo>
                  <a:lnTo>
                    <a:pt x="13" y="275"/>
                  </a:lnTo>
                  <a:lnTo>
                    <a:pt x="17" y="273"/>
                  </a:lnTo>
                  <a:lnTo>
                    <a:pt x="19" y="271"/>
                  </a:lnTo>
                  <a:lnTo>
                    <a:pt x="20" y="269"/>
                  </a:lnTo>
                  <a:lnTo>
                    <a:pt x="20" y="266"/>
                  </a:lnTo>
                  <a:lnTo>
                    <a:pt x="21" y="264"/>
                  </a:lnTo>
                  <a:lnTo>
                    <a:pt x="22" y="262"/>
                  </a:lnTo>
                  <a:lnTo>
                    <a:pt x="25" y="263"/>
                  </a:lnTo>
                  <a:lnTo>
                    <a:pt x="28" y="264"/>
                  </a:lnTo>
                  <a:lnTo>
                    <a:pt x="29" y="265"/>
                  </a:lnTo>
                  <a:lnTo>
                    <a:pt x="31" y="269"/>
                  </a:lnTo>
                  <a:lnTo>
                    <a:pt x="32" y="264"/>
                  </a:lnTo>
                  <a:lnTo>
                    <a:pt x="34" y="261"/>
                  </a:lnTo>
                  <a:lnTo>
                    <a:pt x="35" y="260"/>
                  </a:lnTo>
                  <a:lnTo>
                    <a:pt x="36" y="260"/>
                  </a:lnTo>
                  <a:lnTo>
                    <a:pt x="38" y="259"/>
                  </a:lnTo>
                  <a:lnTo>
                    <a:pt x="40" y="258"/>
                  </a:lnTo>
                  <a:lnTo>
                    <a:pt x="42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3"/>
                  </a:lnTo>
                  <a:lnTo>
                    <a:pt x="30" y="251"/>
                  </a:lnTo>
                  <a:lnTo>
                    <a:pt x="28" y="249"/>
                  </a:lnTo>
                  <a:lnTo>
                    <a:pt x="30" y="249"/>
                  </a:lnTo>
                  <a:lnTo>
                    <a:pt x="31" y="248"/>
                  </a:lnTo>
                  <a:lnTo>
                    <a:pt x="33" y="248"/>
                  </a:lnTo>
                  <a:lnTo>
                    <a:pt x="32" y="246"/>
                  </a:lnTo>
                  <a:lnTo>
                    <a:pt x="31" y="243"/>
                  </a:lnTo>
                  <a:lnTo>
                    <a:pt x="31" y="242"/>
                  </a:lnTo>
                  <a:lnTo>
                    <a:pt x="31" y="239"/>
                  </a:lnTo>
                  <a:lnTo>
                    <a:pt x="34" y="239"/>
                  </a:lnTo>
                  <a:lnTo>
                    <a:pt x="36" y="238"/>
                  </a:lnTo>
                  <a:lnTo>
                    <a:pt x="38" y="237"/>
                  </a:lnTo>
                  <a:lnTo>
                    <a:pt x="36" y="238"/>
                  </a:lnTo>
                  <a:lnTo>
                    <a:pt x="34" y="239"/>
                  </a:lnTo>
                  <a:lnTo>
                    <a:pt x="32" y="239"/>
                  </a:lnTo>
                  <a:lnTo>
                    <a:pt x="31" y="239"/>
                  </a:lnTo>
                  <a:lnTo>
                    <a:pt x="30" y="240"/>
                  </a:lnTo>
                  <a:lnTo>
                    <a:pt x="28" y="241"/>
                  </a:lnTo>
                  <a:lnTo>
                    <a:pt x="25" y="239"/>
                  </a:lnTo>
                  <a:lnTo>
                    <a:pt x="22" y="237"/>
                  </a:lnTo>
                  <a:lnTo>
                    <a:pt x="19" y="235"/>
                  </a:lnTo>
                  <a:lnTo>
                    <a:pt x="19" y="232"/>
                  </a:lnTo>
                  <a:lnTo>
                    <a:pt x="20" y="229"/>
                  </a:lnTo>
                  <a:lnTo>
                    <a:pt x="20" y="226"/>
                  </a:lnTo>
                  <a:lnTo>
                    <a:pt x="20" y="223"/>
                  </a:lnTo>
                  <a:lnTo>
                    <a:pt x="19" y="221"/>
                  </a:lnTo>
                  <a:lnTo>
                    <a:pt x="18" y="218"/>
                  </a:lnTo>
                  <a:lnTo>
                    <a:pt x="18" y="216"/>
                  </a:lnTo>
                  <a:lnTo>
                    <a:pt x="18" y="213"/>
                  </a:lnTo>
                  <a:lnTo>
                    <a:pt x="18" y="211"/>
                  </a:lnTo>
                  <a:lnTo>
                    <a:pt x="17" y="209"/>
                  </a:lnTo>
                  <a:lnTo>
                    <a:pt x="15" y="208"/>
                  </a:lnTo>
                  <a:lnTo>
                    <a:pt x="16" y="205"/>
                  </a:lnTo>
                  <a:lnTo>
                    <a:pt x="18" y="203"/>
                  </a:lnTo>
                  <a:lnTo>
                    <a:pt x="16" y="201"/>
                  </a:lnTo>
                  <a:lnTo>
                    <a:pt x="15" y="199"/>
                  </a:lnTo>
                  <a:lnTo>
                    <a:pt x="17" y="197"/>
                  </a:lnTo>
                  <a:lnTo>
                    <a:pt x="19" y="193"/>
                  </a:lnTo>
                  <a:lnTo>
                    <a:pt x="18" y="191"/>
                  </a:lnTo>
                  <a:lnTo>
                    <a:pt x="17" y="187"/>
                  </a:lnTo>
                  <a:lnTo>
                    <a:pt x="19" y="187"/>
                  </a:lnTo>
                  <a:lnTo>
                    <a:pt x="22" y="187"/>
                  </a:lnTo>
                  <a:lnTo>
                    <a:pt x="23" y="184"/>
                  </a:lnTo>
                  <a:lnTo>
                    <a:pt x="25" y="180"/>
                  </a:lnTo>
                  <a:lnTo>
                    <a:pt x="22" y="177"/>
                  </a:lnTo>
                  <a:lnTo>
                    <a:pt x="18" y="175"/>
                  </a:lnTo>
                  <a:lnTo>
                    <a:pt x="20" y="173"/>
                  </a:lnTo>
                  <a:lnTo>
                    <a:pt x="21" y="172"/>
                  </a:lnTo>
                  <a:lnTo>
                    <a:pt x="22" y="171"/>
                  </a:lnTo>
                  <a:lnTo>
                    <a:pt x="23" y="169"/>
                  </a:lnTo>
                  <a:lnTo>
                    <a:pt x="23" y="168"/>
                  </a:lnTo>
                  <a:lnTo>
                    <a:pt x="24" y="168"/>
                  </a:lnTo>
                  <a:lnTo>
                    <a:pt x="30" y="168"/>
                  </a:lnTo>
                  <a:lnTo>
                    <a:pt x="31" y="168"/>
                  </a:lnTo>
                  <a:lnTo>
                    <a:pt x="32" y="169"/>
                  </a:lnTo>
                  <a:lnTo>
                    <a:pt x="33" y="171"/>
                  </a:lnTo>
                  <a:lnTo>
                    <a:pt x="34" y="172"/>
                  </a:lnTo>
                  <a:lnTo>
                    <a:pt x="35" y="173"/>
                  </a:lnTo>
                  <a:lnTo>
                    <a:pt x="38" y="172"/>
                  </a:lnTo>
                  <a:lnTo>
                    <a:pt x="41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9" y="169"/>
                  </a:lnTo>
                  <a:lnTo>
                    <a:pt x="48" y="168"/>
                  </a:lnTo>
                  <a:lnTo>
                    <a:pt x="47" y="167"/>
                  </a:lnTo>
                  <a:lnTo>
                    <a:pt x="44" y="168"/>
                  </a:lnTo>
                  <a:lnTo>
                    <a:pt x="41" y="168"/>
                  </a:lnTo>
                  <a:lnTo>
                    <a:pt x="38" y="165"/>
                  </a:lnTo>
                  <a:lnTo>
                    <a:pt x="35" y="162"/>
                  </a:lnTo>
                  <a:lnTo>
                    <a:pt x="38" y="153"/>
                  </a:lnTo>
                  <a:lnTo>
                    <a:pt x="42" y="144"/>
                  </a:lnTo>
                  <a:lnTo>
                    <a:pt x="46" y="138"/>
                  </a:lnTo>
                  <a:lnTo>
                    <a:pt x="52" y="138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49" y="142"/>
                  </a:lnTo>
                  <a:lnTo>
                    <a:pt x="48" y="144"/>
                  </a:lnTo>
                  <a:lnTo>
                    <a:pt x="50" y="143"/>
                  </a:lnTo>
                  <a:lnTo>
                    <a:pt x="53" y="142"/>
                  </a:lnTo>
                  <a:lnTo>
                    <a:pt x="53" y="142"/>
                  </a:lnTo>
                  <a:lnTo>
                    <a:pt x="57" y="146"/>
                  </a:lnTo>
                  <a:lnTo>
                    <a:pt x="60" y="150"/>
                  </a:lnTo>
                  <a:lnTo>
                    <a:pt x="65" y="154"/>
                  </a:lnTo>
                  <a:lnTo>
                    <a:pt x="66" y="151"/>
                  </a:lnTo>
                  <a:lnTo>
                    <a:pt x="66" y="149"/>
                  </a:lnTo>
                  <a:lnTo>
                    <a:pt x="67" y="147"/>
                  </a:lnTo>
                  <a:lnTo>
                    <a:pt x="68" y="144"/>
                  </a:lnTo>
                  <a:lnTo>
                    <a:pt x="70" y="144"/>
                  </a:lnTo>
                  <a:lnTo>
                    <a:pt x="70" y="144"/>
                  </a:lnTo>
                  <a:lnTo>
                    <a:pt x="72" y="141"/>
                  </a:lnTo>
                  <a:lnTo>
                    <a:pt x="74" y="139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8" y="146"/>
                  </a:lnTo>
                  <a:lnTo>
                    <a:pt x="78" y="148"/>
                  </a:lnTo>
                  <a:lnTo>
                    <a:pt x="78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5" y="151"/>
                  </a:lnTo>
                  <a:lnTo>
                    <a:pt x="77" y="152"/>
                  </a:lnTo>
                  <a:lnTo>
                    <a:pt x="79" y="153"/>
                  </a:lnTo>
                  <a:lnTo>
                    <a:pt x="82" y="154"/>
                  </a:lnTo>
                  <a:lnTo>
                    <a:pt x="83" y="155"/>
                  </a:lnTo>
                  <a:lnTo>
                    <a:pt x="84" y="156"/>
                  </a:lnTo>
                  <a:lnTo>
                    <a:pt x="84" y="157"/>
                  </a:lnTo>
                  <a:lnTo>
                    <a:pt x="83" y="160"/>
                  </a:lnTo>
                  <a:lnTo>
                    <a:pt x="81" y="162"/>
                  </a:lnTo>
                  <a:lnTo>
                    <a:pt x="72" y="162"/>
                  </a:lnTo>
                  <a:lnTo>
                    <a:pt x="75" y="167"/>
                  </a:lnTo>
                  <a:lnTo>
                    <a:pt x="81" y="172"/>
                  </a:lnTo>
                  <a:lnTo>
                    <a:pt x="91" y="173"/>
                  </a:lnTo>
                  <a:lnTo>
                    <a:pt x="91" y="173"/>
                  </a:lnTo>
                  <a:lnTo>
                    <a:pt x="91" y="176"/>
                  </a:lnTo>
                  <a:lnTo>
                    <a:pt x="91" y="179"/>
                  </a:lnTo>
                  <a:lnTo>
                    <a:pt x="91" y="183"/>
                  </a:lnTo>
                  <a:lnTo>
                    <a:pt x="91" y="183"/>
                  </a:lnTo>
                  <a:lnTo>
                    <a:pt x="91" y="184"/>
                  </a:lnTo>
                  <a:lnTo>
                    <a:pt x="91" y="181"/>
                  </a:lnTo>
                  <a:lnTo>
                    <a:pt x="91" y="179"/>
                  </a:lnTo>
                  <a:lnTo>
                    <a:pt x="91" y="179"/>
                  </a:lnTo>
                  <a:lnTo>
                    <a:pt x="91" y="173"/>
                  </a:lnTo>
                  <a:lnTo>
                    <a:pt x="91" y="171"/>
                  </a:lnTo>
                  <a:lnTo>
                    <a:pt x="93" y="172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8" y="168"/>
                  </a:lnTo>
                  <a:lnTo>
                    <a:pt x="102" y="165"/>
                  </a:lnTo>
                  <a:lnTo>
                    <a:pt x="99" y="165"/>
                  </a:lnTo>
                  <a:lnTo>
                    <a:pt x="98" y="164"/>
                  </a:lnTo>
                  <a:lnTo>
                    <a:pt x="97" y="163"/>
                  </a:lnTo>
                  <a:lnTo>
                    <a:pt x="95" y="162"/>
                  </a:lnTo>
                  <a:lnTo>
                    <a:pt x="94" y="161"/>
                  </a:lnTo>
                  <a:lnTo>
                    <a:pt x="93" y="159"/>
                  </a:lnTo>
                  <a:lnTo>
                    <a:pt x="96" y="153"/>
                  </a:lnTo>
                  <a:lnTo>
                    <a:pt x="93" y="150"/>
                  </a:lnTo>
                  <a:lnTo>
                    <a:pt x="93" y="148"/>
                  </a:lnTo>
                  <a:lnTo>
                    <a:pt x="95" y="147"/>
                  </a:lnTo>
                  <a:lnTo>
                    <a:pt x="87" y="141"/>
                  </a:lnTo>
                  <a:lnTo>
                    <a:pt x="90" y="140"/>
                  </a:lnTo>
                  <a:lnTo>
                    <a:pt x="90" y="139"/>
                  </a:lnTo>
                  <a:lnTo>
                    <a:pt x="89" y="136"/>
                  </a:lnTo>
                  <a:lnTo>
                    <a:pt x="87" y="134"/>
                  </a:lnTo>
                  <a:lnTo>
                    <a:pt x="89" y="132"/>
                  </a:lnTo>
                  <a:lnTo>
                    <a:pt x="90" y="131"/>
                  </a:lnTo>
                  <a:lnTo>
                    <a:pt x="91" y="131"/>
                  </a:lnTo>
                  <a:lnTo>
                    <a:pt x="91" y="127"/>
                  </a:lnTo>
                  <a:lnTo>
                    <a:pt x="93" y="126"/>
                  </a:lnTo>
                  <a:lnTo>
                    <a:pt x="95" y="126"/>
                  </a:lnTo>
                  <a:lnTo>
                    <a:pt x="95" y="125"/>
                  </a:lnTo>
                  <a:lnTo>
                    <a:pt x="96" y="125"/>
                  </a:lnTo>
                  <a:lnTo>
                    <a:pt x="97" y="124"/>
                  </a:lnTo>
                  <a:lnTo>
                    <a:pt x="98" y="127"/>
                  </a:lnTo>
                  <a:lnTo>
                    <a:pt x="101" y="130"/>
                  </a:lnTo>
                  <a:lnTo>
                    <a:pt x="99" y="134"/>
                  </a:lnTo>
                  <a:lnTo>
                    <a:pt x="107" y="136"/>
                  </a:lnTo>
                  <a:lnTo>
                    <a:pt x="106" y="141"/>
                  </a:lnTo>
                  <a:lnTo>
                    <a:pt x="104" y="144"/>
                  </a:lnTo>
                  <a:lnTo>
                    <a:pt x="107" y="147"/>
                  </a:lnTo>
                  <a:lnTo>
                    <a:pt x="109" y="148"/>
                  </a:lnTo>
                  <a:lnTo>
                    <a:pt x="113" y="149"/>
                  </a:lnTo>
                  <a:lnTo>
                    <a:pt x="115" y="151"/>
                  </a:lnTo>
                  <a:lnTo>
                    <a:pt x="116" y="153"/>
                  </a:lnTo>
                  <a:lnTo>
                    <a:pt x="117" y="155"/>
                  </a:lnTo>
                  <a:lnTo>
                    <a:pt x="119" y="156"/>
                  </a:lnTo>
                  <a:lnTo>
                    <a:pt x="122" y="157"/>
                  </a:lnTo>
                  <a:lnTo>
                    <a:pt x="124" y="159"/>
                  </a:lnTo>
                  <a:lnTo>
                    <a:pt x="126" y="160"/>
                  </a:lnTo>
                  <a:lnTo>
                    <a:pt x="127" y="163"/>
                  </a:lnTo>
                  <a:lnTo>
                    <a:pt x="126" y="162"/>
                  </a:lnTo>
                  <a:lnTo>
                    <a:pt x="123" y="162"/>
                  </a:lnTo>
                  <a:lnTo>
                    <a:pt x="121" y="161"/>
                  </a:lnTo>
                  <a:lnTo>
                    <a:pt x="124" y="162"/>
                  </a:lnTo>
                  <a:lnTo>
                    <a:pt x="128" y="163"/>
                  </a:lnTo>
                  <a:lnTo>
                    <a:pt x="127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30" y="163"/>
                  </a:lnTo>
                  <a:lnTo>
                    <a:pt x="131" y="163"/>
                  </a:lnTo>
                  <a:lnTo>
                    <a:pt x="133" y="163"/>
                  </a:lnTo>
                  <a:lnTo>
                    <a:pt x="130" y="161"/>
                  </a:lnTo>
                  <a:lnTo>
                    <a:pt x="129" y="159"/>
                  </a:lnTo>
                  <a:lnTo>
                    <a:pt x="127" y="156"/>
                  </a:lnTo>
                  <a:lnTo>
                    <a:pt x="126" y="154"/>
                  </a:lnTo>
                  <a:lnTo>
                    <a:pt x="124" y="151"/>
                  </a:lnTo>
                  <a:lnTo>
                    <a:pt x="122" y="150"/>
                  </a:lnTo>
                  <a:lnTo>
                    <a:pt x="120" y="149"/>
                  </a:lnTo>
                  <a:lnTo>
                    <a:pt x="119" y="147"/>
                  </a:lnTo>
                  <a:lnTo>
                    <a:pt x="118" y="144"/>
                  </a:lnTo>
                  <a:lnTo>
                    <a:pt x="117" y="142"/>
                  </a:lnTo>
                  <a:lnTo>
                    <a:pt x="116" y="140"/>
                  </a:lnTo>
                  <a:lnTo>
                    <a:pt x="115" y="139"/>
                  </a:lnTo>
                  <a:lnTo>
                    <a:pt x="113" y="137"/>
                  </a:lnTo>
                  <a:lnTo>
                    <a:pt x="114" y="136"/>
                  </a:lnTo>
                  <a:lnTo>
                    <a:pt x="115" y="135"/>
                  </a:lnTo>
                  <a:lnTo>
                    <a:pt x="113" y="127"/>
                  </a:lnTo>
                  <a:lnTo>
                    <a:pt x="115" y="126"/>
                  </a:lnTo>
                  <a:lnTo>
                    <a:pt x="117" y="125"/>
                  </a:lnTo>
                  <a:lnTo>
                    <a:pt x="113" y="124"/>
                  </a:lnTo>
                  <a:lnTo>
                    <a:pt x="108" y="122"/>
                  </a:lnTo>
                  <a:lnTo>
                    <a:pt x="109" y="118"/>
                  </a:lnTo>
                  <a:lnTo>
                    <a:pt x="110" y="116"/>
                  </a:lnTo>
                  <a:lnTo>
                    <a:pt x="113" y="116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5" y="108"/>
                  </a:lnTo>
                  <a:lnTo>
                    <a:pt x="120" y="107"/>
                  </a:lnTo>
                  <a:lnTo>
                    <a:pt x="123" y="106"/>
                  </a:lnTo>
                  <a:lnTo>
                    <a:pt x="126" y="106"/>
                  </a:lnTo>
                  <a:lnTo>
                    <a:pt x="127" y="106"/>
                  </a:lnTo>
                  <a:lnTo>
                    <a:pt x="128" y="106"/>
                  </a:lnTo>
                  <a:lnTo>
                    <a:pt x="129" y="106"/>
                  </a:lnTo>
                  <a:lnTo>
                    <a:pt x="130" y="107"/>
                  </a:lnTo>
                  <a:lnTo>
                    <a:pt x="151" y="91"/>
                  </a:lnTo>
                  <a:lnTo>
                    <a:pt x="152" y="93"/>
                  </a:lnTo>
                  <a:lnTo>
                    <a:pt x="155" y="92"/>
                  </a:lnTo>
                  <a:lnTo>
                    <a:pt x="157" y="91"/>
                  </a:lnTo>
                  <a:lnTo>
                    <a:pt x="158" y="89"/>
                  </a:lnTo>
                  <a:lnTo>
                    <a:pt x="160" y="87"/>
                  </a:lnTo>
                  <a:lnTo>
                    <a:pt x="163" y="86"/>
                  </a:lnTo>
                  <a:lnTo>
                    <a:pt x="165" y="83"/>
                  </a:lnTo>
                  <a:lnTo>
                    <a:pt x="167" y="83"/>
                  </a:lnTo>
                  <a:lnTo>
                    <a:pt x="168" y="87"/>
                  </a:lnTo>
                  <a:lnTo>
                    <a:pt x="168" y="89"/>
                  </a:lnTo>
                  <a:lnTo>
                    <a:pt x="172" y="89"/>
                  </a:lnTo>
                  <a:lnTo>
                    <a:pt x="176" y="88"/>
                  </a:lnTo>
                  <a:lnTo>
                    <a:pt x="179" y="87"/>
                  </a:lnTo>
                  <a:lnTo>
                    <a:pt x="181" y="86"/>
                  </a:lnTo>
                  <a:lnTo>
                    <a:pt x="183" y="83"/>
                  </a:lnTo>
                  <a:lnTo>
                    <a:pt x="185" y="82"/>
                  </a:lnTo>
                  <a:lnTo>
                    <a:pt x="188" y="81"/>
                  </a:lnTo>
                  <a:lnTo>
                    <a:pt x="195" y="81"/>
                  </a:lnTo>
                  <a:lnTo>
                    <a:pt x="207" y="63"/>
                  </a:lnTo>
                  <a:lnTo>
                    <a:pt x="214" y="63"/>
                  </a:lnTo>
                  <a:lnTo>
                    <a:pt x="215" y="61"/>
                  </a:lnTo>
                  <a:lnTo>
                    <a:pt x="216" y="58"/>
                  </a:lnTo>
                  <a:lnTo>
                    <a:pt x="217" y="57"/>
                  </a:lnTo>
                  <a:lnTo>
                    <a:pt x="218" y="56"/>
                  </a:lnTo>
                  <a:lnTo>
                    <a:pt x="220" y="55"/>
                  </a:lnTo>
                  <a:lnTo>
                    <a:pt x="221" y="54"/>
                  </a:lnTo>
                  <a:lnTo>
                    <a:pt x="224" y="52"/>
                  </a:lnTo>
                  <a:lnTo>
                    <a:pt x="227" y="50"/>
                  </a:lnTo>
                  <a:lnTo>
                    <a:pt x="229" y="48"/>
                  </a:lnTo>
                  <a:lnTo>
                    <a:pt x="230" y="44"/>
                  </a:lnTo>
                  <a:lnTo>
                    <a:pt x="232" y="42"/>
                  </a:lnTo>
                  <a:lnTo>
                    <a:pt x="233" y="41"/>
                  </a:lnTo>
                  <a:lnTo>
                    <a:pt x="237" y="39"/>
                  </a:lnTo>
                  <a:lnTo>
                    <a:pt x="239" y="38"/>
                  </a:lnTo>
                  <a:lnTo>
                    <a:pt x="248" y="33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61" y="26"/>
                  </a:lnTo>
                  <a:lnTo>
                    <a:pt x="262" y="25"/>
                  </a:lnTo>
                  <a:lnTo>
                    <a:pt x="263" y="22"/>
                  </a:lnTo>
                  <a:lnTo>
                    <a:pt x="264" y="20"/>
                  </a:lnTo>
                  <a:lnTo>
                    <a:pt x="266" y="19"/>
                  </a:lnTo>
                  <a:lnTo>
                    <a:pt x="268" y="19"/>
                  </a:lnTo>
                  <a:lnTo>
                    <a:pt x="270" y="19"/>
                  </a:lnTo>
                  <a:lnTo>
                    <a:pt x="274" y="18"/>
                  </a:lnTo>
                  <a:lnTo>
                    <a:pt x="276" y="16"/>
                  </a:lnTo>
                  <a:lnTo>
                    <a:pt x="278" y="13"/>
                  </a:lnTo>
                  <a:lnTo>
                    <a:pt x="280" y="10"/>
                  </a:lnTo>
                  <a:lnTo>
                    <a:pt x="282" y="7"/>
                  </a:lnTo>
                  <a:lnTo>
                    <a:pt x="280" y="3"/>
                  </a:lnTo>
                  <a:lnTo>
                    <a:pt x="281" y="1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6054725" y="3173413"/>
              <a:ext cx="7937" cy="36513"/>
            </a:xfrm>
            <a:custGeom>
              <a:avLst/>
              <a:gdLst>
                <a:gd name="T0" fmla="*/ 4 w 5"/>
                <a:gd name="T1" fmla="*/ 0 h 23"/>
                <a:gd name="T2" fmla="*/ 4 w 5"/>
                <a:gd name="T3" fmla="*/ 2 h 23"/>
                <a:gd name="T4" fmla="*/ 5 w 5"/>
                <a:gd name="T5" fmla="*/ 4 h 23"/>
                <a:gd name="T6" fmla="*/ 4 w 5"/>
                <a:gd name="T7" fmla="*/ 6 h 23"/>
                <a:gd name="T8" fmla="*/ 5 w 5"/>
                <a:gd name="T9" fmla="*/ 10 h 23"/>
                <a:gd name="T10" fmla="*/ 5 w 5"/>
                <a:gd name="T11" fmla="*/ 13 h 23"/>
                <a:gd name="T12" fmla="*/ 4 w 5"/>
                <a:gd name="T13" fmla="*/ 16 h 23"/>
                <a:gd name="T14" fmla="*/ 3 w 5"/>
                <a:gd name="T15" fmla="*/ 19 h 23"/>
                <a:gd name="T16" fmla="*/ 0 w 5"/>
                <a:gd name="T17" fmla="*/ 23 h 23"/>
                <a:gd name="T18" fmla="*/ 3 w 5"/>
                <a:gd name="T19" fmla="*/ 19 h 23"/>
                <a:gd name="T20" fmla="*/ 4 w 5"/>
                <a:gd name="T21" fmla="*/ 16 h 23"/>
                <a:gd name="T22" fmla="*/ 4 w 5"/>
                <a:gd name="T23" fmla="*/ 13 h 23"/>
                <a:gd name="T24" fmla="*/ 4 w 5"/>
                <a:gd name="T25" fmla="*/ 10 h 23"/>
                <a:gd name="T26" fmla="*/ 4 w 5"/>
                <a:gd name="T27" fmla="*/ 6 h 23"/>
                <a:gd name="T28" fmla="*/ 4 w 5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23">
                  <a:moveTo>
                    <a:pt x="4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 noEditPoints="1"/>
            </p:cNvSpPr>
            <p:nvPr/>
          </p:nvSpPr>
          <p:spPr bwMode="auto">
            <a:xfrm>
              <a:off x="6034088" y="3506788"/>
              <a:ext cx="549275" cy="628650"/>
            </a:xfrm>
            <a:custGeom>
              <a:avLst/>
              <a:gdLst>
                <a:gd name="T0" fmla="*/ 276 w 346"/>
                <a:gd name="T1" fmla="*/ 308 h 396"/>
                <a:gd name="T2" fmla="*/ 227 w 346"/>
                <a:gd name="T3" fmla="*/ 283 h 396"/>
                <a:gd name="T4" fmla="*/ 199 w 346"/>
                <a:gd name="T5" fmla="*/ 226 h 396"/>
                <a:gd name="T6" fmla="*/ 154 w 346"/>
                <a:gd name="T7" fmla="*/ 2 h 396"/>
                <a:gd name="T8" fmla="*/ 175 w 346"/>
                <a:gd name="T9" fmla="*/ 18 h 396"/>
                <a:gd name="T10" fmla="*/ 197 w 346"/>
                <a:gd name="T11" fmla="*/ 52 h 396"/>
                <a:gd name="T12" fmla="*/ 205 w 346"/>
                <a:gd name="T13" fmla="*/ 72 h 396"/>
                <a:gd name="T14" fmla="*/ 197 w 346"/>
                <a:gd name="T15" fmla="*/ 162 h 396"/>
                <a:gd name="T16" fmla="*/ 185 w 346"/>
                <a:gd name="T17" fmla="*/ 175 h 396"/>
                <a:gd name="T18" fmla="*/ 204 w 346"/>
                <a:gd name="T19" fmla="*/ 187 h 396"/>
                <a:gd name="T20" fmla="*/ 209 w 346"/>
                <a:gd name="T21" fmla="*/ 219 h 396"/>
                <a:gd name="T22" fmla="*/ 213 w 346"/>
                <a:gd name="T23" fmla="*/ 250 h 396"/>
                <a:gd name="T24" fmla="*/ 240 w 346"/>
                <a:gd name="T25" fmla="*/ 251 h 396"/>
                <a:gd name="T26" fmla="*/ 266 w 346"/>
                <a:gd name="T27" fmla="*/ 270 h 396"/>
                <a:gd name="T28" fmla="*/ 297 w 346"/>
                <a:gd name="T29" fmla="*/ 260 h 396"/>
                <a:gd name="T30" fmla="*/ 326 w 346"/>
                <a:gd name="T31" fmla="*/ 258 h 396"/>
                <a:gd name="T32" fmla="*/ 343 w 346"/>
                <a:gd name="T33" fmla="*/ 274 h 396"/>
                <a:gd name="T34" fmla="*/ 302 w 346"/>
                <a:gd name="T35" fmla="*/ 316 h 396"/>
                <a:gd name="T36" fmla="*/ 302 w 346"/>
                <a:gd name="T37" fmla="*/ 324 h 396"/>
                <a:gd name="T38" fmla="*/ 293 w 346"/>
                <a:gd name="T39" fmla="*/ 339 h 396"/>
                <a:gd name="T40" fmla="*/ 266 w 346"/>
                <a:gd name="T41" fmla="*/ 365 h 396"/>
                <a:gd name="T42" fmla="*/ 228 w 346"/>
                <a:gd name="T43" fmla="*/ 396 h 396"/>
                <a:gd name="T44" fmla="*/ 223 w 346"/>
                <a:gd name="T45" fmla="*/ 387 h 396"/>
                <a:gd name="T46" fmla="*/ 231 w 346"/>
                <a:gd name="T47" fmla="*/ 345 h 396"/>
                <a:gd name="T48" fmla="*/ 234 w 346"/>
                <a:gd name="T49" fmla="*/ 332 h 396"/>
                <a:gd name="T50" fmla="*/ 251 w 346"/>
                <a:gd name="T51" fmla="*/ 320 h 396"/>
                <a:gd name="T52" fmla="*/ 234 w 346"/>
                <a:gd name="T53" fmla="*/ 299 h 396"/>
                <a:gd name="T54" fmla="*/ 213 w 346"/>
                <a:gd name="T55" fmla="*/ 328 h 396"/>
                <a:gd name="T56" fmla="*/ 200 w 346"/>
                <a:gd name="T57" fmla="*/ 317 h 396"/>
                <a:gd name="T58" fmla="*/ 190 w 346"/>
                <a:gd name="T59" fmla="*/ 296 h 396"/>
                <a:gd name="T60" fmla="*/ 178 w 346"/>
                <a:gd name="T61" fmla="*/ 304 h 396"/>
                <a:gd name="T62" fmla="*/ 134 w 346"/>
                <a:gd name="T63" fmla="*/ 308 h 396"/>
                <a:gd name="T64" fmla="*/ 147 w 346"/>
                <a:gd name="T65" fmla="*/ 291 h 396"/>
                <a:gd name="T66" fmla="*/ 129 w 346"/>
                <a:gd name="T67" fmla="*/ 268 h 396"/>
                <a:gd name="T68" fmla="*/ 113 w 346"/>
                <a:gd name="T69" fmla="*/ 268 h 396"/>
                <a:gd name="T70" fmla="*/ 92 w 346"/>
                <a:gd name="T71" fmla="*/ 232 h 396"/>
                <a:gd name="T72" fmla="*/ 123 w 346"/>
                <a:gd name="T73" fmla="*/ 210 h 396"/>
                <a:gd name="T74" fmla="*/ 101 w 346"/>
                <a:gd name="T75" fmla="*/ 207 h 396"/>
                <a:gd name="T76" fmla="*/ 94 w 346"/>
                <a:gd name="T77" fmla="*/ 184 h 396"/>
                <a:gd name="T78" fmla="*/ 87 w 346"/>
                <a:gd name="T79" fmla="*/ 177 h 396"/>
                <a:gd name="T80" fmla="*/ 71 w 346"/>
                <a:gd name="T81" fmla="*/ 175 h 396"/>
                <a:gd name="T82" fmla="*/ 67 w 346"/>
                <a:gd name="T83" fmla="*/ 204 h 396"/>
                <a:gd name="T84" fmla="*/ 27 w 346"/>
                <a:gd name="T85" fmla="*/ 183 h 396"/>
                <a:gd name="T86" fmla="*/ 12 w 346"/>
                <a:gd name="T87" fmla="*/ 151 h 396"/>
                <a:gd name="T88" fmla="*/ 17 w 346"/>
                <a:gd name="T89" fmla="*/ 127 h 396"/>
                <a:gd name="T90" fmla="*/ 29 w 346"/>
                <a:gd name="T91" fmla="*/ 101 h 396"/>
                <a:gd name="T92" fmla="*/ 41 w 346"/>
                <a:gd name="T93" fmla="*/ 125 h 396"/>
                <a:gd name="T94" fmla="*/ 57 w 346"/>
                <a:gd name="T95" fmla="*/ 137 h 396"/>
                <a:gd name="T96" fmla="*/ 61 w 346"/>
                <a:gd name="T97" fmla="*/ 103 h 396"/>
                <a:gd name="T98" fmla="*/ 49 w 346"/>
                <a:gd name="T99" fmla="*/ 84 h 396"/>
                <a:gd name="T100" fmla="*/ 50 w 346"/>
                <a:gd name="T101" fmla="*/ 74 h 396"/>
                <a:gd name="T102" fmla="*/ 56 w 346"/>
                <a:gd name="T103" fmla="*/ 48 h 396"/>
                <a:gd name="T104" fmla="*/ 92 w 346"/>
                <a:gd name="T105" fmla="*/ 91 h 396"/>
                <a:gd name="T106" fmla="*/ 116 w 346"/>
                <a:gd name="T107" fmla="*/ 110 h 396"/>
                <a:gd name="T108" fmla="*/ 122 w 346"/>
                <a:gd name="T109" fmla="*/ 101 h 396"/>
                <a:gd name="T110" fmla="*/ 140 w 346"/>
                <a:gd name="T111" fmla="*/ 120 h 396"/>
                <a:gd name="T112" fmla="*/ 144 w 346"/>
                <a:gd name="T113" fmla="*/ 119 h 396"/>
                <a:gd name="T114" fmla="*/ 131 w 346"/>
                <a:gd name="T115" fmla="*/ 74 h 396"/>
                <a:gd name="T116" fmla="*/ 127 w 346"/>
                <a:gd name="T117" fmla="*/ 57 h 396"/>
                <a:gd name="T118" fmla="*/ 121 w 346"/>
                <a:gd name="T119" fmla="*/ 29 h 396"/>
                <a:gd name="T120" fmla="*/ 144 w 346"/>
                <a:gd name="T121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96">
                  <a:moveTo>
                    <a:pt x="280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80" y="307"/>
                  </a:lnTo>
                  <a:close/>
                  <a:moveTo>
                    <a:pt x="276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7"/>
                  </a:lnTo>
                  <a:close/>
                  <a:moveTo>
                    <a:pt x="227" y="284"/>
                  </a:moveTo>
                  <a:lnTo>
                    <a:pt x="225" y="284"/>
                  </a:lnTo>
                  <a:lnTo>
                    <a:pt x="227" y="284"/>
                  </a:lnTo>
                  <a:lnTo>
                    <a:pt x="227" y="284"/>
                  </a:lnTo>
                  <a:lnTo>
                    <a:pt x="227" y="284"/>
                  </a:lnTo>
                  <a:close/>
                  <a:moveTo>
                    <a:pt x="226" y="280"/>
                  </a:move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6" y="280"/>
                  </a:lnTo>
                  <a:close/>
                  <a:moveTo>
                    <a:pt x="197" y="226"/>
                  </a:moveTo>
                  <a:lnTo>
                    <a:pt x="197" y="228"/>
                  </a:lnTo>
                  <a:lnTo>
                    <a:pt x="196" y="229"/>
                  </a:lnTo>
                  <a:lnTo>
                    <a:pt x="194" y="231"/>
                  </a:lnTo>
                  <a:lnTo>
                    <a:pt x="194" y="231"/>
                  </a:lnTo>
                  <a:lnTo>
                    <a:pt x="195" y="230"/>
                  </a:lnTo>
                  <a:lnTo>
                    <a:pt x="196" y="229"/>
                  </a:lnTo>
                  <a:lnTo>
                    <a:pt x="199" y="226"/>
                  </a:lnTo>
                  <a:lnTo>
                    <a:pt x="197" y="226"/>
                  </a:lnTo>
                  <a:close/>
                  <a:moveTo>
                    <a:pt x="144" y="3"/>
                  </a:moveTo>
                  <a:lnTo>
                    <a:pt x="144" y="3"/>
                  </a:lnTo>
                  <a:lnTo>
                    <a:pt x="144" y="3"/>
                  </a:lnTo>
                  <a:lnTo>
                    <a:pt x="144" y="3"/>
                  </a:lnTo>
                  <a:close/>
                  <a:moveTo>
                    <a:pt x="143" y="0"/>
                  </a:move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5" y="0"/>
                  </a:lnTo>
                  <a:lnTo>
                    <a:pt x="164" y="0"/>
                  </a:lnTo>
                  <a:lnTo>
                    <a:pt x="164" y="1"/>
                  </a:lnTo>
                  <a:lnTo>
                    <a:pt x="163" y="3"/>
                  </a:lnTo>
                  <a:lnTo>
                    <a:pt x="163" y="5"/>
                  </a:lnTo>
                  <a:lnTo>
                    <a:pt x="163" y="8"/>
                  </a:lnTo>
                  <a:lnTo>
                    <a:pt x="165" y="11"/>
                  </a:lnTo>
                  <a:lnTo>
                    <a:pt x="168" y="13"/>
                  </a:lnTo>
                  <a:lnTo>
                    <a:pt x="171" y="15"/>
                  </a:lnTo>
                  <a:lnTo>
                    <a:pt x="175" y="18"/>
                  </a:lnTo>
                  <a:lnTo>
                    <a:pt x="177" y="22"/>
                  </a:lnTo>
                  <a:lnTo>
                    <a:pt x="179" y="27"/>
                  </a:lnTo>
                  <a:lnTo>
                    <a:pt x="180" y="34"/>
                  </a:lnTo>
                  <a:lnTo>
                    <a:pt x="180" y="44"/>
                  </a:lnTo>
                  <a:lnTo>
                    <a:pt x="189" y="44"/>
                  </a:lnTo>
                  <a:lnTo>
                    <a:pt x="191" y="45"/>
                  </a:lnTo>
                  <a:lnTo>
                    <a:pt x="192" y="46"/>
                  </a:lnTo>
                  <a:lnTo>
                    <a:pt x="194" y="47"/>
                  </a:lnTo>
                  <a:lnTo>
                    <a:pt x="195" y="49"/>
                  </a:lnTo>
                  <a:lnTo>
                    <a:pt x="196" y="51"/>
                  </a:lnTo>
                  <a:lnTo>
                    <a:pt x="197" y="52"/>
                  </a:lnTo>
                  <a:lnTo>
                    <a:pt x="197" y="54"/>
                  </a:lnTo>
                  <a:lnTo>
                    <a:pt x="197" y="56"/>
                  </a:lnTo>
                  <a:lnTo>
                    <a:pt x="196" y="56"/>
                  </a:lnTo>
                  <a:lnTo>
                    <a:pt x="199" y="60"/>
                  </a:lnTo>
                  <a:lnTo>
                    <a:pt x="202" y="64"/>
                  </a:lnTo>
                  <a:lnTo>
                    <a:pt x="204" y="70"/>
                  </a:lnTo>
                  <a:lnTo>
                    <a:pt x="205" y="70"/>
                  </a:lnTo>
                  <a:lnTo>
                    <a:pt x="207" y="70"/>
                  </a:lnTo>
                  <a:lnTo>
                    <a:pt x="211" y="71"/>
                  </a:lnTo>
                  <a:lnTo>
                    <a:pt x="207" y="72"/>
                  </a:lnTo>
                  <a:lnTo>
                    <a:pt x="205" y="72"/>
                  </a:lnTo>
                  <a:lnTo>
                    <a:pt x="204" y="73"/>
                  </a:lnTo>
                  <a:lnTo>
                    <a:pt x="204" y="81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4" y="97"/>
                  </a:lnTo>
                  <a:lnTo>
                    <a:pt x="204" y="102"/>
                  </a:lnTo>
                  <a:lnTo>
                    <a:pt x="204" y="107"/>
                  </a:lnTo>
                  <a:lnTo>
                    <a:pt x="202" y="111"/>
                  </a:lnTo>
                  <a:lnTo>
                    <a:pt x="202" y="123"/>
                  </a:lnTo>
                  <a:lnTo>
                    <a:pt x="204" y="135"/>
                  </a:lnTo>
                  <a:lnTo>
                    <a:pt x="197" y="162"/>
                  </a:lnTo>
                  <a:lnTo>
                    <a:pt x="195" y="164"/>
                  </a:lnTo>
                  <a:lnTo>
                    <a:pt x="192" y="167"/>
                  </a:lnTo>
                  <a:lnTo>
                    <a:pt x="190" y="168"/>
                  </a:lnTo>
                  <a:lnTo>
                    <a:pt x="189" y="169"/>
                  </a:lnTo>
                  <a:lnTo>
                    <a:pt x="187" y="170"/>
                  </a:lnTo>
                  <a:lnTo>
                    <a:pt x="184" y="170"/>
                  </a:lnTo>
                  <a:lnTo>
                    <a:pt x="182" y="171"/>
                  </a:lnTo>
                  <a:lnTo>
                    <a:pt x="182" y="173"/>
                  </a:lnTo>
                  <a:lnTo>
                    <a:pt x="182" y="175"/>
                  </a:lnTo>
                  <a:lnTo>
                    <a:pt x="182" y="177"/>
                  </a:lnTo>
                  <a:lnTo>
                    <a:pt x="185" y="175"/>
                  </a:lnTo>
                  <a:lnTo>
                    <a:pt x="187" y="172"/>
                  </a:lnTo>
                  <a:lnTo>
                    <a:pt x="188" y="173"/>
                  </a:lnTo>
                  <a:lnTo>
                    <a:pt x="190" y="173"/>
                  </a:lnTo>
                  <a:lnTo>
                    <a:pt x="191" y="172"/>
                  </a:lnTo>
                  <a:lnTo>
                    <a:pt x="192" y="172"/>
                  </a:lnTo>
                  <a:lnTo>
                    <a:pt x="195" y="171"/>
                  </a:lnTo>
                  <a:lnTo>
                    <a:pt x="200" y="172"/>
                  </a:lnTo>
                  <a:lnTo>
                    <a:pt x="204" y="179"/>
                  </a:lnTo>
                  <a:lnTo>
                    <a:pt x="204" y="183"/>
                  </a:lnTo>
                  <a:lnTo>
                    <a:pt x="204" y="185"/>
                  </a:lnTo>
                  <a:lnTo>
                    <a:pt x="204" y="187"/>
                  </a:lnTo>
                  <a:lnTo>
                    <a:pt x="203" y="189"/>
                  </a:lnTo>
                  <a:lnTo>
                    <a:pt x="201" y="192"/>
                  </a:lnTo>
                  <a:lnTo>
                    <a:pt x="199" y="195"/>
                  </a:lnTo>
                  <a:lnTo>
                    <a:pt x="206" y="210"/>
                  </a:lnTo>
                  <a:lnTo>
                    <a:pt x="208" y="209"/>
                  </a:lnTo>
                  <a:lnTo>
                    <a:pt x="211" y="208"/>
                  </a:lnTo>
                  <a:lnTo>
                    <a:pt x="209" y="211"/>
                  </a:lnTo>
                  <a:lnTo>
                    <a:pt x="209" y="213"/>
                  </a:lnTo>
                  <a:lnTo>
                    <a:pt x="208" y="216"/>
                  </a:lnTo>
                  <a:lnTo>
                    <a:pt x="209" y="218"/>
                  </a:lnTo>
                  <a:lnTo>
                    <a:pt x="209" y="219"/>
                  </a:lnTo>
                  <a:lnTo>
                    <a:pt x="211" y="222"/>
                  </a:lnTo>
                  <a:lnTo>
                    <a:pt x="204" y="223"/>
                  </a:lnTo>
                  <a:lnTo>
                    <a:pt x="211" y="226"/>
                  </a:lnTo>
                  <a:lnTo>
                    <a:pt x="217" y="226"/>
                  </a:lnTo>
                  <a:lnTo>
                    <a:pt x="225" y="226"/>
                  </a:lnTo>
                  <a:lnTo>
                    <a:pt x="225" y="231"/>
                  </a:lnTo>
                  <a:lnTo>
                    <a:pt x="225" y="234"/>
                  </a:lnTo>
                  <a:lnTo>
                    <a:pt x="226" y="240"/>
                  </a:lnTo>
                  <a:lnTo>
                    <a:pt x="221" y="243"/>
                  </a:lnTo>
                  <a:lnTo>
                    <a:pt x="217" y="246"/>
                  </a:lnTo>
                  <a:lnTo>
                    <a:pt x="213" y="250"/>
                  </a:lnTo>
                  <a:lnTo>
                    <a:pt x="216" y="248"/>
                  </a:lnTo>
                  <a:lnTo>
                    <a:pt x="220" y="247"/>
                  </a:lnTo>
                  <a:lnTo>
                    <a:pt x="224" y="246"/>
                  </a:lnTo>
                  <a:lnTo>
                    <a:pt x="227" y="244"/>
                  </a:lnTo>
                  <a:lnTo>
                    <a:pt x="230" y="241"/>
                  </a:lnTo>
                  <a:lnTo>
                    <a:pt x="232" y="242"/>
                  </a:lnTo>
                  <a:lnTo>
                    <a:pt x="234" y="244"/>
                  </a:lnTo>
                  <a:lnTo>
                    <a:pt x="236" y="246"/>
                  </a:lnTo>
                  <a:lnTo>
                    <a:pt x="237" y="248"/>
                  </a:lnTo>
                  <a:lnTo>
                    <a:pt x="238" y="250"/>
                  </a:lnTo>
                  <a:lnTo>
                    <a:pt x="240" y="251"/>
                  </a:lnTo>
                  <a:lnTo>
                    <a:pt x="243" y="253"/>
                  </a:lnTo>
                  <a:lnTo>
                    <a:pt x="244" y="254"/>
                  </a:lnTo>
                  <a:lnTo>
                    <a:pt x="245" y="254"/>
                  </a:lnTo>
                  <a:lnTo>
                    <a:pt x="253" y="256"/>
                  </a:lnTo>
                  <a:lnTo>
                    <a:pt x="261" y="258"/>
                  </a:lnTo>
                  <a:lnTo>
                    <a:pt x="262" y="259"/>
                  </a:lnTo>
                  <a:lnTo>
                    <a:pt x="263" y="260"/>
                  </a:lnTo>
                  <a:lnTo>
                    <a:pt x="264" y="261"/>
                  </a:lnTo>
                  <a:lnTo>
                    <a:pt x="264" y="262"/>
                  </a:lnTo>
                  <a:lnTo>
                    <a:pt x="264" y="268"/>
                  </a:lnTo>
                  <a:lnTo>
                    <a:pt x="266" y="270"/>
                  </a:lnTo>
                  <a:lnTo>
                    <a:pt x="268" y="271"/>
                  </a:lnTo>
                  <a:lnTo>
                    <a:pt x="269" y="271"/>
                  </a:lnTo>
                  <a:lnTo>
                    <a:pt x="270" y="271"/>
                  </a:lnTo>
                  <a:lnTo>
                    <a:pt x="272" y="271"/>
                  </a:lnTo>
                  <a:lnTo>
                    <a:pt x="273" y="271"/>
                  </a:lnTo>
                  <a:lnTo>
                    <a:pt x="278" y="267"/>
                  </a:lnTo>
                  <a:lnTo>
                    <a:pt x="283" y="262"/>
                  </a:lnTo>
                  <a:lnTo>
                    <a:pt x="285" y="263"/>
                  </a:lnTo>
                  <a:lnTo>
                    <a:pt x="286" y="263"/>
                  </a:lnTo>
                  <a:lnTo>
                    <a:pt x="287" y="263"/>
                  </a:lnTo>
                  <a:lnTo>
                    <a:pt x="297" y="260"/>
                  </a:lnTo>
                  <a:lnTo>
                    <a:pt x="305" y="254"/>
                  </a:lnTo>
                  <a:lnTo>
                    <a:pt x="313" y="254"/>
                  </a:lnTo>
                  <a:lnTo>
                    <a:pt x="315" y="253"/>
                  </a:lnTo>
                  <a:lnTo>
                    <a:pt x="316" y="251"/>
                  </a:lnTo>
                  <a:lnTo>
                    <a:pt x="317" y="249"/>
                  </a:lnTo>
                  <a:lnTo>
                    <a:pt x="318" y="250"/>
                  </a:lnTo>
                  <a:lnTo>
                    <a:pt x="318" y="253"/>
                  </a:lnTo>
                  <a:lnTo>
                    <a:pt x="319" y="254"/>
                  </a:lnTo>
                  <a:lnTo>
                    <a:pt x="327" y="254"/>
                  </a:lnTo>
                  <a:lnTo>
                    <a:pt x="327" y="257"/>
                  </a:lnTo>
                  <a:lnTo>
                    <a:pt x="326" y="258"/>
                  </a:lnTo>
                  <a:lnTo>
                    <a:pt x="326" y="259"/>
                  </a:lnTo>
                  <a:lnTo>
                    <a:pt x="325" y="259"/>
                  </a:lnTo>
                  <a:lnTo>
                    <a:pt x="325" y="259"/>
                  </a:lnTo>
                  <a:lnTo>
                    <a:pt x="341" y="259"/>
                  </a:lnTo>
                  <a:lnTo>
                    <a:pt x="343" y="262"/>
                  </a:lnTo>
                  <a:lnTo>
                    <a:pt x="344" y="266"/>
                  </a:lnTo>
                  <a:lnTo>
                    <a:pt x="346" y="267"/>
                  </a:lnTo>
                  <a:lnTo>
                    <a:pt x="344" y="269"/>
                  </a:lnTo>
                  <a:lnTo>
                    <a:pt x="343" y="271"/>
                  </a:lnTo>
                  <a:lnTo>
                    <a:pt x="343" y="272"/>
                  </a:lnTo>
                  <a:lnTo>
                    <a:pt x="343" y="274"/>
                  </a:lnTo>
                  <a:lnTo>
                    <a:pt x="343" y="275"/>
                  </a:lnTo>
                  <a:lnTo>
                    <a:pt x="341" y="277"/>
                  </a:lnTo>
                  <a:lnTo>
                    <a:pt x="339" y="279"/>
                  </a:lnTo>
                  <a:lnTo>
                    <a:pt x="340" y="282"/>
                  </a:lnTo>
                  <a:lnTo>
                    <a:pt x="340" y="285"/>
                  </a:lnTo>
                  <a:lnTo>
                    <a:pt x="340" y="289"/>
                  </a:lnTo>
                  <a:lnTo>
                    <a:pt x="338" y="291"/>
                  </a:lnTo>
                  <a:lnTo>
                    <a:pt x="336" y="294"/>
                  </a:lnTo>
                  <a:lnTo>
                    <a:pt x="326" y="303"/>
                  </a:lnTo>
                  <a:lnTo>
                    <a:pt x="315" y="310"/>
                  </a:lnTo>
                  <a:lnTo>
                    <a:pt x="302" y="316"/>
                  </a:lnTo>
                  <a:lnTo>
                    <a:pt x="302" y="316"/>
                  </a:lnTo>
                  <a:lnTo>
                    <a:pt x="301" y="317"/>
                  </a:lnTo>
                  <a:lnTo>
                    <a:pt x="298" y="311"/>
                  </a:lnTo>
                  <a:lnTo>
                    <a:pt x="297" y="312"/>
                  </a:lnTo>
                  <a:lnTo>
                    <a:pt x="297" y="315"/>
                  </a:lnTo>
                  <a:lnTo>
                    <a:pt x="298" y="317"/>
                  </a:lnTo>
                  <a:lnTo>
                    <a:pt x="297" y="320"/>
                  </a:lnTo>
                  <a:lnTo>
                    <a:pt x="295" y="324"/>
                  </a:lnTo>
                  <a:lnTo>
                    <a:pt x="299" y="323"/>
                  </a:lnTo>
                  <a:lnTo>
                    <a:pt x="302" y="322"/>
                  </a:lnTo>
                  <a:lnTo>
                    <a:pt x="302" y="324"/>
                  </a:lnTo>
                  <a:lnTo>
                    <a:pt x="301" y="326"/>
                  </a:lnTo>
                  <a:lnTo>
                    <a:pt x="301" y="327"/>
                  </a:lnTo>
                  <a:lnTo>
                    <a:pt x="299" y="328"/>
                  </a:lnTo>
                  <a:lnTo>
                    <a:pt x="298" y="329"/>
                  </a:lnTo>
                  <a:lnTo>
                    <a:pt x="297" y="329"/>
                  </a:lnTo>
                  <a:lnTo>
                    <a:pt x="295" y="330"/>
                  </a:lnTo>
                  <a:lnTo>
                    <a:pt x="294" y="332"/>
                  </a:lnTo>
                  <a:lnTo>
                    <a:pt x="295" y="332"/>
                  </a:lnTo>
                  <a:lnTo>
                    <a:pt x="297" y="333"/>
                  </a:lnTo>
                  <a:lnTo>
                    <a:pt x="295" y="336"/>
                  </a:lnTo>
                  <a:lnTo>
                    <a:pt x="293" y="339"/>
                  </a:lnTo>
                  <a:lnTo>
                    <a:pt x="292" y="341"/>
                  </a:lnTo>
                  <a:lnTo>
                    <a:pt x="290" y="343"/>
                  </a:lnTo>
                  <a:lnTo>
                    <a:pt x="287" y="346"/>
                  </a:lnTo>
                  <a:lnTo>
                    <a:pt x="278" y="346"/>
                  </a:lnTo>
                  <a:lnTo>
                    <a:pt x="277" y="347"/>
                  </a:lnTo>
                  <a:lnTo>
                    <a:pt x="276" y="349"/>
                  </a:lnTo>
                  <a:lnTo>
                    <a:pt x="276" y="352"/>
                  </a:lnTo>
                  <a:lnTo>
                    <a:pt x="275" y="355"/>
                  </a:lnTo>
                  <a:lnTo>
                    <a:pt x="272" y="357"/>
                  </a:lnTo>
                  <a:lnTo>
                    <a:pt x="269" y="361"/>
                  </a:lnTo>
                  <a:lnTo>
                    <a:pt x="266" y="365"/>
                  </a:lnTo>
                  <a:lnTo>
                    <a:pt x="264" y="369"/>
                  </a:lnTo>
                  <a:lnTo>
                    <a:pt x="261" y="376"/>
                  </a:lnTo>
                  <a:lnTo>
                    <a:pt x="256" y="380"/>
                  </a:lnTo>
                  <a:lnTo>
                    <a:pt x="250" y="384"/>
                  </a:lnTo>
                  <a:lnTo>
                    <a:pt x="246" y="387"/>
                  </a:lnTo>
                  <a:lnTo>
                    <a:pt x="243" y="389"/>
                  </a:lnTo>
                  <a:lnTo>
                    <a:pt x="240" y="391"/>
                  </a:lnTo>
                  <a:lnTo>
                    <a:pt x="238" y="390"/>
                  </a:lnTo>
                  <a:lnTo>
                    <a:pt x="234" y="389"/>
                  </a:lnTo>
                  <a:lnTo>
                    <a:pt x="231" y="393"/>
                  </a:lnTo>
                  <a:lnTo>
                    <a:pt x="228" y="396"/>
                  </a:lnTo>
                  <a:lnTo>
                    <a:pt x="227" y="393"/>
                  </a:lnTo>
                  <a:lnTo>
                    <a:pt x="226" y="391"/>
                  </a:lnTo>
                  <a:lnTo>
                    <a:pt x="225" y="393"/>
                  </a:lnTo>
                  <a:lnTo>
                    <a:pt x="225" y="395"/>
                  </a:lnTo>
                  <a:lnTo>
                    <a:pt x="224" y="395"/>
                  </a:lnTo>
                  <a:lnTo>
                    <a:pt x="221" y="395"/>
                  </a:lnTo>
                  <a:lnTo>
                    <a:pt x="221" y="393"/>
                  </a:lnTo>
                  <a:lnTo>
                    <a:pt x="221" y="391"/>
                  </a:lnTo>
                  <a:lnTo>
                    <a:pt x="221" y="390"/>
                  </a:lnTo>
                  <a:lnTo>
                    <a:pt x="223" y="389"/>
                  </a:lnTo>
                  <a:lnTo>
                    <a:pt x="223" y="387"/>
                  </a:lnTo>
                  <a:lnTo>
                    <a:pt x="219" y="382"/>
                  </a:lnTo>
                  <a:lnTo>
                    <a:pt x="219" y="381"/>
                  </a:lnTo>
                  <a:lnTo>
                    <a:pt x="219" y="379"/>
                  </a:lnTo>
                  <a:lnTo>
                    <a:pt x="219" y="377"/>
                  </a:lnTo>
                  <a:lnTo>
                    <a:pt x="218" y="375"/>
                  </a:lnTo>
                  <a:lnTo>
                    <a:pt x="218" y="372"/>
                  </a:lnTo>
                  <a:lnTo>
                    <a:pt x="221" y="368"/>
                  </a:lnTo>
                  <a:lnTo>
                    <a:pt x="224" y="364"/>
                  </a:lnTo>
                  <a:lnTo>
                    <a:pt x="226" y="364"/>
                  </a:lnTo>
                  <a:lnTo>
                    <a:pt x="228" y="363"/>
                  </a:lnTo>
                  <a:lnTo>
                    <a:pt x="231" y="345"/>
                  </a:lnTo>
                  <a:lnTo>
                    <a:pt x="232" y="345"/>
                  </a:lnTo>
                  <a:lnTo>
                    <a:pt x="234" y="344"/>
                  </a:lnTo>
                  <a:lnTo>
                    <a:pt x="237" y="342"/>
                  </a:lnTo>
                  <a:lnTo>
                    <a:pt x="234" y="341"/>
                  </a:lnTo>
                  <a:lnTo>
                    <a:pt x="232" y="340"/>
                  </a:lnTo>
                  <a:lnTo>
                    <a:pt x="231" y="340"/>
                  </a:lnTo>
                  <a:lnTo>
                    <a:pt x="231" y="338"/>
                  </a:lnTo>
                  <a:lnTo>
                    <a:pt x="231" y="334"/>
                  </a:lnTo>
                  <a:lnTo>
                    <a:pt x="232" y="333"/>
                  </a:lnTo>
                  <a:lnTo>
                    <a:pt x="233" y="333"/>
                  </a:lnTo>
                  <a:lnTo>
                    <a:pt x="234" y="332"/>
                  </a:lnTo>
                  <a:lnTo>
                    <a:pt x="236" y="331"/>
                  </a:lnTo>
                  <a:lnTo>
                    <a:pt x="237" y="328"/>
                  </a:lnTo>
                  <a:lnTo>
                    <a:pt x="239" y="328"/>
                  </a:lnTo>
                  <a:lnTo>
                    <a:pt x="239" y="328"/>
                  </a:lnTo>
                  <a:lnTo>
                    <a:pt x="239" y="327"/>
                  </a:lnTo>
                  <a:lnTo>
                    <a:pt x="239" y="326"/>
                  </a:lnTo>
                  <a:lnTo>
                    <a:pt x="243" y="324"/>
                  </a:lnTo>
                  <a:lnTo>
                    <a:pt x="245" y="323"/>
                  </a:lnTo>
                  <a:lnTo>
                    <a:pt x="248" y="322"/>
                  </a:lnTo>
                  <a:lnTo>
                    <a:pt x="250" y="321"/>
                  </a:lnTo>
                  <a:lnTo>
                    <a:pt x="251" y="320"/>
                  </a:lnTo>
                  <a:lnTo>
                    <a:pt x="253" y="318"/>
                  </a:lnTo>
                  <a:lnTo>
                    <a:pt x="254" y="317"/>
                  </a:lnTo>
                  <a:lnTo>
                    <a:pt x="257" y="315"/>
                  </a:lnTo>
                  <a:lnTo>
                    <a:pt x="261" y="312"/>
                  </a:lnTo>
                  <a:lnTo>
                    <a:pt x="260" y="311"/>
                  </a:lnTo>
                  <a:lnTo>
                    <a:pt x="258" y="310"/>
                  </a:lnTo>
                  <a:lnTo>
                    <a:pt x="257" y="309"/>
                  </a:lnTo>
                  <a:lnTo>
                    <a:pt x="250" y="310"/>
                  </a:lnTo>
                  <a:lnTo>
                    <a:pt x="242" y="311"/>
                  </a:lnTo>
                  <a:lnTo>
                    <a:pt x="234" y="309"/>
                  </a:lnTo>
                  <a:lnTo>
                    <a:pt x="234" y="299"/>
                  </a:lnTo>
                  <a:lnTo>
                    <a:pt x="231" y="290"/>
                  </a:lnTo>
                  <a:lnTo>
                    <a:pt x="230" y="291"/>
                  </a:lnTo>
                  <a:lnTo>
                    <a:pt x="229" y="292"/>
                  </a:lnTo>
                  <a:lnTo>
                    <a:pt x="228" y="295"/>
                  </a:lnTo>
                  <a:lnTo>
                    <a:pt x="228" y="297"/>
                  </a:lnTo>
                  <a:lnTo>
                    <a:pt x="227" y="300"/>
                  </a:lnTo>
                  <a:lnTo>
                    <a:pt x="225" y="302"/>
                  </a:lnTo>
                  <a:lnTo>
                    <a:pt x="224" y="304"/>
                  </a:lnTo>
                  <a:lnTo>
                    <a:pt x="220" y="306"/>
                  </a:lnTo>
                  <a:lnTo>
                    <a:pt x="217" y="317"/>
                  </a:lnTo>
                  <a:lnTo>
                    <a:pt x="213" y="328"/>
                  </a:lnTo>
                  <a:lnTo>
                    <a:pt x="211" y="330"/>
                  </a:lnTo>
                  <a:lnTo>
                    <a:pt x="207" y="333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202" y="333"/>
                  </a:lnTo>
                  <a:lnTo>
                    <a:pt x="203" y="332"/>
                  </a:lnTo>
                  <a:lnTo>
                    <a:pt x="203" y="331"/>
                  </a:lnTo>
                  <a:lnTo>
                    <a:pt x="204" y="330"/>
                  </a:lnTo>
                  <a:lnTo>
                    <a:pt x="201" y="328"/>
                  </a:lnTo>
                  <a:lnTo>
                    <a:pt x="199" y="326"/>
                  </a:lnTo>
                  <a:lnTo>
                    <a:pt x="200" y="317"/>
                  </a:lnTo>
                  <a:lnTo>
                    <a:pt x="202" y="308"/>
                  </a:lnTo>
                  <a:lnTo>
                    <a:pt x="201" y="305"/>
                  </a:lnTo>
                  <a:lnTo>
                    <a:pt x="201" y="300"/>
                  </a:lnTo>
                  <a:lnTo>
                    <a:pt x="200" y="295"/>
                  </a:lnTo>
                  <a:lnTo>
                    <a:pt x="197" y="298"/>
                  </a:lnTo>
                  <a:lnTo>
                    <a:pt x="196" y="300"/>
                  </a:lnTo>
                  <a:lnTo>
                    <a:pt x="195" y="299"/>
                  </a:lnTo>
                  <a:lnTo>
                    <a:pt x="193" y="298"/>
                  </a:lnTo>
                  <a:lnTo>
                    <a:pt x="192" y="298"/>
                  </a:lnTo>
                  <a:lnTo>
                    <a:pt x="191" y="297"/>
                  </a:lnTo>
                  <a:lnTo>
                    <a:pt x="190" y="296"/>
                  </a:lnTo>
                  <a:lnTo>
                    <a:pt x="190" y="295"/>
                  </a:lnTo>
                  <a:lnTo>
                    <a:pt x="189" y="294"/>
                  </a:lnTo>
                  <a:lnTo>
                    <a:pt x="188" y="294"/>
                  </a:lnTo>
                  <a:lnTo>
                    <a:pt x="185" y="294"/>
                  </a:lnTo>
                  <a:lnTo>
                    <a:pt x="185" y="294"/>
                  </a:lnTo>
                  <a:lnTo>
                    <a:pt x="184" y="297"/>
                  </a:lnTo>
                  <a:lnTo>
                    <a:pt x="187" y="300"/>
                  </a:lnTo>
                  <a:lnTo>
                    <a:pt x="184" y="302"/>
                  </a:lnTo>
                  <a:lnTo>
                    <a:pt x="183" y="304"/>
                  </a:lnTo>
                  <a:lnTo>
                    <a:pt x="181" y="304"/>
                  </a:lnTo>
                  <a:lnTo>
                    <a:pt x="178" y="304"/>
                  </a:lnTo>
                  <a:lnTo>
                    <a:pt x="176" y="304"/>
                  </a:lnTo>
                  <a:lnTo>
                    <a:pt x="174" y="304"/>
                  </a:lnTo>
                  <a:lnTo>
                    <a:pt x="170" y="303"/>
                  </a:lnTo>
                  <a:lnTo>
                    <a:pt x="160" y="305"/>
                  </a:lnTo>
                  <a:lnTo>
                    <a:pt x="150" y="307"/>
                  </a:lnTo>
                  <a:lnTo>
                    <a:pt x="148" y="308"/>
                  </a:lnTo>
                  <a:lnTo>
                    <a:pt x="146" y="310"/>
                  </a:lnTo>
                  <a:lnTo>
                    <a:pt x="145" y="314"/>
                  </a:lnTo>
                  <a:lnTo>
                    <a:pt x="142" y="311"/>
                  </a:lnTo>
                  <a:lnTo>
                    <a:pt x="139" y="309"/>
                  </a:lnTo>
                  <a:lnTo>
                    <a:pt x="134" y="308"/>
                  </a:lnTo>
                  <a:lnTo>
                    <a:pt x="135" y="306"/>
                  </a:lnTo>
                  <a:lnTo>
                    <a:pt x="136" y="305"/>
                  </a:lnTo>
                  <a:lnTo>
                    <a:pt x="138" y="303"/>
                  </a:lnTo>
                  <a:lnTo>
                    <a:pt x="139" y="302"/>
                  </a:lnTo>
                  <a:lnTo>
                    <a:pt x="140" y="300"/>
                  </a:lnTo>
                  <a:lnTo>
                    <a:pt x="142" y="300"/>
                  </a:lnTo>
                  <a:lnTo>
                    <a:pt x="143" y="298"/>
                  </a:lnTo>
                  <a:lnTo>
                    <a:pt x="144" y="297"/>
                  </a:lnTo>
                  <a:lnTo>
                    <a:pt x="145" y="295"/>
                  </a:lnTo>
                  <a:lnTo>
                    <a:pt x="146" y="293"/>
                  </a:lnTo>
                  <a:lnTo>
                    <a:pt x="147" y="291"/>
                  </a:lnTo>
                  <a:lnTo>
                    <a:pt x="146" y="289"/>
                  </a:lnTo>
                  <a:lnTo>
                    <a:pt x="141" y="291"/>
                  </a:lnTo>
                  <a:lnTo>
                    <a:pt x="134" y="294"/>
                  </a:lnTo>
                  <a:lnTo>
                    <a:pt x="128" y="295"/>
                  </a:lnTo>
                  <a:lnTo>
                    <a:pt x="121" y="286"/>
                  </a:lnTo>
                  <a:lnTo>
                    <a:pt x="118" y="279"/>
                  </a:lnTo>
                  <a:lnTo>
                    <a:pt x="117" y="272"/>
                  </a:lnTo>
                  <a:lnTo>
                    <a:pt x="129" y="272"/>
                  </a:lnTo>
                  <a:lnTo>
                    <a:pt x="129" y="269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29" y="267"/>
                  </a:lnTo>
                  <a:lnTo>
                    <a:pt x="129" y="267"/>
                  </a:lnTo>
                  <a:lnTo>
                    <a:pt x="127" y="267"/>
                  </a:lnTo>
                  <a:lnTo>
                    <a:pt x="126" y="267"/>
                  </a:lnTo>
                  <a:lnTo>
                    <a:pt x="123" y="267"/>
                  </a:lnTo>
                  <a:lnTo>
                    <a:pt x="121" y="266"/>
                  </a:lnTo>
                  <a:lnTo>
                    <a:pt x="120" y="265"/>
                  </a:lnTo>
                  <a:lnTo>
                    <a:pt x="118" y="266"/>
                  </a:lnTo>
                  <a:lnTo>
                    <a:pt x="116" y="267"/>
                  </a:lnTo>
                  <a:lnTo>
                    <a:pt x="115" y="268"/>
                  </a:lnTo>
                  <a:lnTo>
                    <a:pt x="113" y="268"/>
                  </a:lnTo>
                  <a:lnTo>
                    <a:pt x="109" y="263"/>
                  </a:lnTo>
                  <a:lnTo>
                    <a:pt x="105" y="259"/>
                  </a:lnTo>
                  <a:lnTo>
                    <a:pt x="106" y="259"/>
                  </a:lnTo>
                  <a:lnTo>
                    <a:pt x="106" y="258"/>
                  </a:lnTo>
                  <a:lnTo>
                    <a:pt x="102" y="251"/>
                  </a:lnTo>
                  <a:lnTo>
                    <a:pt x="98" y="245"/>
                  </a:lnTo>
                  <a:lnTo>
                    <a:pt x="96" y="236"/>
                  </a:lnTo>
                  <a:lnTo>
                    <a:pt x="96" y="235"/>
                  </a:lnTo>
                  <a:lnTo>
                    <a:pt x="94" y="234"/>
                  </a:lnTo>
                  <a:lnTo>
                    <a:pt x="93" y="233"/>
                  </a:lnTo>
                  <a:lnTo>
                    <a:pt x="92" y="232"/>
                  </a:lnTo>
                  <a:lnTo>
                    <a:pt x="91" y="231"/>
                  </a:lnTo>
                  <a:lnTo>
                    <a:pt x="91" y="221"/>
                  </a:lnTo>
                  <a:lnTo>
                    <a:pt x="99" y="216"/>
                  </a:lnTo>
                  <a:lnTo>
                    <a:pt x="109" y="211"/>
                  </a:lnTo>
                  <a:lnTo>
                    <a:pt x="108" y="209"/>
                  </a:lnTo>
                  <a:lnTo>
                    <a:pt x="107" y="207"/>
                  </a:lnTo>
                  <a:lnTo>
                    <a:pt x="108" y="206"/>
                  </a:lnTo>
                  <a:lnTo>
                    <a:pt x="109" y="205"/>
                  </a:lnTo>
                  <a:lnTo>
                    <a:pt x="125" y="214"/>
                  </a:lnTo>
                  <a:lnTo>
                    <a:pt x="125" y="212"/>
                  </a:lnTo>
                  <a:lnTo>
                    <a:pt x="123" y="210"/>
                  </a:lnTo>
                  <a:lnTo>
                    <a:pt x="122" y="209"/>
                  </a:lnTo>
                  <a:lnTo>
                    <a:pt x="121" y="208"/>
                  </a:lnTo>
                  <a:lnTo>
                    <a:pt x="119" y="207"/>
                  </a:lnTo>
                  <a:lnTo>
                    <a:pt x="117" y="206"/>
                  </a:lnTo>
                  <a:lnTo>
                    <a:pt x="117" y="200"/>
                  </a:lnTo>
                  <a:lnTo>
                    <a:pt x="116" y="200"/>
                  </a:lnTo>
                  <a:lnTo>
                    <a:pt x="115" y="200"/>
                  </a:lnTo>
                  <a:lnTo>
                    <a:pt x="110" y="200"/>
                  </a:lnTo>
                  <a:lnTo>
                    <a:pt x="107" y="203"/>
                  </a:lnTo>
                  <a:lnTo>
                    <a:pt x="104" y="205"/>
                  </a:lnTo>
                  <a:lnTo>
                    <a:pt x="101" y="207"/>
                  </a:lnTo>
                  <a:lnTo>
                    <a:pt x="98" y="208"/>
                  </a:lnTo>
                  <a:lnTo>
                    <a:pt x="96" y="209"/>
                  </a:lnTo>
                  <a:lnTo>
                    <a:pt x="93" y="211"/>
                  </a:lnTo>
                  <a:lnTo>
                    <a:pt x="95" y="207"/>
                  </a:lnTo>
                  <a:lnTo>
                    <a:pt x="97" y="203"/>
                  </a:lnTo>
                  <a:lnTo>
                    <a:pt x="99" y="199"/>
                  </a:lnTo>
                  <a:lnTo>
                    <a:pt x="101" y="195"/>
                  </a:lnTo>
                  <a:lnTo>
                    <a:pt x="96" y="192"/>
                  </a:lnTo>
                  <a:lnTo>
                    <a:pt x="92" y="188"/>
                  </a:lnTo>
                  <a:lnTo>
                    <a:pt x="93" y="187"/>
                  </a:lnTo>
                  <a:lnTo>
                    <a:pt x="94" y="184"/>
                  </a:lnTo>
                  <a:lnTo>
                    <a:pt x="93" y="183"/>
                  </a:lnTo>
                  <a:lnTo>
                    <a:pt x="92" y="180"/>
                  </a:lnTo>
                  <a:lnTo>
                    <a:pt x="92" y="177"/>
                  </a:lnTo>
                  <a:lnTo>
                    <a:pt x="92" y="175"/>
                  </a:lnTo>
                  <a:lnTo>
                    <a:pt x="93" y="174"/>
                  </a:lnTo>
                  <a:lnTo>
                    <a:pt x="94" y="173"/>
                  </a:lnTo>
                  <a:lnTo>
                    <a:pt x="91" y="173"/>
                  </a:lnTo>
                  <a:lnTo>
                    <a:pt x="91" y="174"/>
                  </a:lnTo>
                  <a:lnTo>
                    <a:pt x="91" y="174"/>
                  </a:lnTo>
                  <a:lnTo>
                    <a:pt x="91" y="175"/>
                  </a:lnTo>
                  <a:lnTo>
                    <a:pt x="87" y="177"/>
                  </a:lnTo>
                  <a:lnTo>
                    <a:pt x="85" y="180"/>
                  </a:lnTo>
                  <a:lnTo>
                    <a:pt x="84" y="182"/>
                  </a:lnTo>
                  <a:lnTo>
                    <a:pt x="82" y="184"/>
                  </a:lnTo>
                  <a:lnTo>
                    <a:pt x="81" y="185"/>
                  </a:lnTo>
                  <a:lnTo>
                    <a:pt x="80" y="180"/>
                  </a:lnTo>
                  <a:lnTo>
                    <a:pt x="81" y="174"/>
                  </a:lnTo>
                  <a:lnTo>
                    <a:pt x="81" y="168"/>
                  </a:lnTo>
                  <a:lnTo>
                    <a:pt x="81" y="170"/>
                  </a:lnTo>
                  <a:lnTo>
                    <a:pt x="80" y="172"/>
                  </a:lnTo>
                  <a:lnTo>
                    <a:pt x="80" y="173"/>
                  </a:lnTo>
                  <a:lnTo>
                    <a:pt x="71" y="175"/>
                  </a:lnTo>
                  <a:lnTo>
                    <a:pt x="70" y="174"/>
                  </a:lnTo>
                  <a:lnTo>
                    <a:pt x="68" y="173"/>
                  </a:lnTo>
                  <a:lnTo>
                    <a:pt x="68" y="176"/>
                  </a:lnTo>
                  <a:lnTo>
                    <a:pt x="68" y="181"/>
                  </a:lnTo>
                  <a:lnTo>
                    <a:pt x="68" y="184"/>
                  </a:lnTo>
                  <a:lnTo>
                    <a:pt x="70" y="187"/>
                  </a:lnTo>
                  <a:lnTo>
                    <a:pt x="68" y="191"/>
                  </a:lnTo>
                  <a:lnTo>
                    <a:pt x="68" y="194"/>
                  </a:lnTo>
                  <a:lnTo>
                    <a:pt x="68" y="197"/>
                  </a:lnTo>
                  <a:lnTo>
                    <a:pt x="68" y="200"/>
                  </a:lnTo>
                  <a:lnTo>
                    <a:pt x="67" y="204"/>
                  </a:lnTo>
                  <a:lnTo>
                    <a:pt x="66" y="205"/>
                  </a:lnTo>
                  <a:lnTo>
                    <a:pt x="65" y="206"/>
                  </a:lnTo>
                  <a:lnTo>
                    <a:pt x="64" y="206"/>
                  </a:lnTo>
                  <a:lnTo>
                    <a:pt x="62" y="206"/>
                  </a:lnTo>
                  <a:lnTo>
                    <a:pt x="53" y="200"/>
                  </a:lnTo>
                  <a:lnTo>
                    <a:pt x="44" y="195"/>
                  </a:lnTo>
                  <a:lnTo>
                    <a:pt x="38" y="192"/>
                  </a:lnTo>
                  <a:lnTo>
                    <a:pt x="33" y="188"/>
                  </a:lnTo>
                  <a:lnTo>
                    <a:pt x="28" y="185"/>
                  </a:lnTo>
                  <a:lnTo>
                    <a:pt x="27" y="184"/>
                  </a:lnTo>
                  <a:lnTo>
                    <a:pt x="27" y="183"/>
                  </a:lnTo>
                  <a:lnTo>
                    <a:pt x="27" y="182"/>
                  </a:lnTo>
                  <a:lnTo>
                    <a:pt x="23" y="182"/>
                  </a:lnTo>
                  <a:lnTo>
                    <a:pt x="21" y="182"/>
                  </a:lnTo>
                  <a:lnTo>
                    <a:pt x="15" y="171"/>
                  </a:lnTo>
                  <a:lnTo>
                    <a:pt x="17" y="168"/>
                  </a:lnTo>
                  <a:lnTo>
                    <a:pt x="17" y="165"/>
                  </a:lnTo>
                  <a:lnTo>
                    <a:pt x="17" y="162"/>
                  </a:lnTo>
                  <a:lnTo>
                    <a:pt x="16" y="160"/>
                  </a:lnTo>
                  <a:lnTo>
                    <a:pt x="15" y="157"/>
                  </a:lnTo>
                  <a:lnTo>
                    <a:pt x="15" y="155"/>
                  </a:lnTo>
                  <a:lnTo>
                    <a:pt x="12" y="151"/>
                  </a:lnTo>
                  <a:lnTo>
                    <a:pt x="9" y="148"/>
                  </a:lnTo>
                  <a:lnTo>
                    <a:pt x="5" y="150"/>
                  </a:lnTo>
                  <a:lnTo>
                    <a:pt x="0" y="152"/>
                  </a:lnTo>
                  <a:lnTo>
                    <a:pt x="6" y="131"/>
                  </a:lnTo>
                  <a:lnTo>
                    <a:pt x="8" y="131"/>
                  </a:lnTo>
                  <a:lnTo>
                    <a:pt x="12" y="131"/>
                  </a:lnTo>
                  <a:lnTo>
                    <a:pt x="16" y="131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8" y="130"/>
                  </a:lnTo>
                  <a:lnTo>
                    <a:pt x="17" y="127"/>
                  </a:lnTo>
                  <a:lnTo>
                    <a:pt x="17" y="124"/>
                  </a:lnTo>
                  <a:lnTo>
                    <a:pt x="17" y="122"/>
                  </a:lnTo>
                  <a:lnTo>
                    <a:pt x="17" y="120"/>
                  </a:lnTo>
                  <a:lnTo>
                    <a:pt x="16" y="118"/>
                  </a:lnTo>
                  <a:lnTo>
                    <a:pt x="16" y="115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7" y="107"/>
                  </a:lnTo>
                  <a:lnTo>
                    <a:pt x="22" y="103"/>
                  </a:lnTo>
                  <a:lnTo>
                    <a:pt x="28" y="99"/>
                  </a:lnTo>
                  <a:lnTo>
                    <a:pt x="29" y="101"/>
                  </a:lnTo>
                  <a:lnTo>
                    <a:pt x="30" y="102"/>
                  </a:lnTo>
                  <a:lnTo>
                    <a:pt x="31" y="105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2" y="110"/>
                  </a:lnTo>
                  <a:lnTo>
                    <a:pt x="34" y="112"/>
                  </a:lnTo>
                  <a:lnTo>
                    <a:pt x="35" y="113"/>
                  </a:lnTo>
                  <a:lnTo>
                    <a:pt x="36" y="118"/>
                  </a:lnTo>
                  <a:lnTo>
                    <a:pt x="38" y="121"/>
                  </a:lnTo>
                  <a:lnTo>
                    <a:pt x="41" y="124"/>
                  </a:lnTo>
                  <a:lnTo>
                    <a:pt x="41" y="125"/>
                  </a:lnTo>
                  <a:lnTo>
                    <a:pt x="41" y="126"/>
                  </a:lnTo>
                  <a:lnTo>
                    <a:pt x="41" y="128"/>
                  </a:lnTo>
                  <a:lnTo>
                    <a:pt x="41" y="130"/>
                  </a:lnTo>
                  <a:lnTo>
                    <a:pt x="42" y="131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48" y="138"/>
                  </a:lnTo>
                  <a:lnTo>
                    <a:pt x="53" y="139"/>
                  </a:lnTo>
                  <a:lnTo>
                    <a:pt x="57" y="140"/>
                  </a:lnTo>
                  <a:lnTo>
                    <a:pt x="57" y="137"/>
                  </a:lnTo>
                  <a:lnTo>
                    <a:pt x="57" y="137"/>
                  </a:lnTo>
                  <a:lnTo>
                    <a:pt x="57" y="136"/>
                  </a:lnTo>
                  <a:lnTo>
                    <a:pt x="56" y="136"/>
                  </a:lnTo>
                  <a:lnTo>
                    <a:pt x="55" y="135"/>
                  </a:lnTo>
                  <a:lnTo>
                    <a:pt x="53" y="133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0" y="106"/>
                  </a:lnTo>
                  <a:lnTo>
                    <a:pt x="53" y="107"/>
                  </a:lnTo>
                  <a:lnTo>
                    <a:pt x="56" y="109"/>
                  </a:lnTo>
                  <a:lnTo>
                    <a:pt x="59" y="106"/>
                  </a:lnTo>
                  <a:lnTo>
                    <a:pt x="61" y="103"/>
                  </a:lnTo>
                  <a:lnTo>
                    <a:pt x="66" y="109"/>
                  </a:lnTo>
                  <a:lnTo>
                    <a:pt x="70" y="113"/>
                  </a:lnTo>
                  <a:lnTo>
                    <a:pt x="71" y="111"/>
                  </a:lnTo>
                  <a:lnTo>
                    <a:pt x="72" y="109"/>
                  </a:lnTo>
                  <a:lnTo>
                    <a:pt x="73" y="107"/>
                  </a:lnTo>
                  <a:lnTo>
                    <a:pt x="70" y="103"/>
                  </a:lnTo>
                  <a:lnTo>
                    <a:pt x="66" y="100"/>
                  </a:lnTo>
                  <a:lnTo>
                    <a:pt x="64" y="93"/>
                  </a:lnTo>
                  <a:lnTo>
                    <a:pt x="58" y="87"/>
                  </a:lnTo>
                  <a:lnTo>
                    <a:pt x="52" y="81"/>
                  </a:lnTo>
                  <a:lnTo>
                    <a:pt x="49" y="84"/>
                  </a:lnTo>
                  <a:lnTo>
                    <a:pt x="48" y="86"/>
                  </a:lnTo>
                  <a:lnTo>
                    <a:pt x="47" y="85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1"/>
                  </a:lnTo>
                  <a:lnTo>
                    <a:pt x="47" y="78"/>
                  </a:lnTo>
                  <a:lnTo>
                    <a:pt x="48" y="77"/>
                  </a:lnTo>
                  <a:lnTo>
                    <a:pt x="49" y="76"/>
                  </a:lnTo>
                  <a:lnTo>
                    <a:pt x="50" y="74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67"/>
                  </a:lnTo>
                  <a:lnTo>
                    <a:pt x="53" y="65"/>
                  </a:lnTo>
                  <a:lnTo>
                    <a:pt x="55" y="62"/>
                  </a:lnTo>
                  <a:lnTo>
                    <a:pt x="55" y="60"/>
                  </a:lnTo>
                  <a:lnTo>
                    <a:pt x="55" y="58"/>
                  </a:lnTo>
                  <a:lnTo>
                    <a:pt x="55" y="56"/>
                  </a:lnTo>
                  <a:lnTo>
                    <a:pt x="54" y="52"/>
                  </a:lnTo>
                  <a:lnTo>
                    <a:pt x="55" y="50"/>
                  </a:lnTo>
                  <a:lnTo>
                    <a:pt x="56" y="48"/>
                  </a:lnTo>
                  <a:lnTo>
                    <a:pt x="60" y="49"/>
                  </a:lnTo>
                  <a:lnTo>
                    <a:pt x="64" y="51"/>
                  </a:lnTo>
                  <a:lnTo>
                    <a:pt x="66" y="54"/>
                  </a:lnTo>
                  <a:lnTo>
                    <a:pt x="69" y="58"/>
                  </a:lnTo>
                  <a:lnTo>
                    <a:pt x="71" y="60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5"/>
                  </a:lnTo>
                  <a:lnTo>
                    <a:pt x="79" y="86"/>
                  </a:lnTo>
                  <a:lnTo>
                    <a:pt x="82" y="84"/>
                  </a:lnTo>
                  <a:lnTo>
                    <a:pt x="92" y="91"/>
                  </a:lnTo>
                  <a:lnTo>
                    <a:pt x="99" y="101"/>
                  </a:lnTo>
                  <a:lnTo>
                    <a:pt x="105" y="113"/>
                  </a:lnTo>
                  <a:lnTo>
                    <a:pt x="106" y="110"/>
                  </a:lnTo>
                  <a:lnTo>
                    <a:pt x="108" y="108"/>
                  </a:lnTo>
                  <a:lnTo>
                    <a:pt x="110" y="106"/>
                  </a:lnTo>
                  <a:lnTo>
                    <a:pt x="114" y="103"/>
                  </a:lnTo>
                  <a:lnTo>
                    <a:pt x="117" y="102"/>
                  </a:lnTo>
                  <a:lnTo>
                    <a:pt x="116" y="107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6"/>
                  </a:lnTo>
                  <a:lnTo>
                    <a:pt x="116" y="113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8" y="110"/>
                  </a:lnTo>
                  <a:lnTo>
                    <a:pt x="120" y="109"/>
                  </a:lnTo>
                  <a:lnTo>
                    <a:pt x="121" y="108"/>
                  </a:lnTo>
                  <a:lnTo>
                    <a:pt x="122" y="106"/>
                  </a:lnTo>
                  <a:lnTo>
                    <a:pt x="121" y="105"/>
                  </a:lnTo>
                  <a:lnTo>
                    <a:pt x="119" y="103"/>
                  </a:lnTo>
                  <a:lnTo>
                    <a:pt x="122" y="101"/>
                  </a:lnTo>
                  <a:lnTo>
                    <a:pt x="125" y="100"/>
                  </a:lnTo>
                  <a:lnTo>
                    <a:pt x="127" y="100"/>
                  </a:lnTo>
                  <a:lnTo>
                    <a:pt x="128" y="101"/>
                  </a:lnTo>
                  <a:lnTo>
                    <a:pt x="128" y="103"/>
                  </a:lnTo>
                  <a:lnTo>
                    <a:pt x="128" y="111"/>
                  </a:lnTo>
                  <a:lnTo>
                    <a:pt x="131" y="112"/>
                  </a:lnTo>
                  <a:lnTo>
                    <a:pt x="133" y="113"/>
                  </a:lnTo>
                  <a:lnTo>
                    <a:pt x="135" y="114"/>
                  </a:lnTo>
                  <a:lnTo>
                    <a:pt x="138" y="116"/>
                  </a:lnTo>
                  <a:lnTo>
                    <a:pt x="140" y="118"/>
                  </a:lnTo>
                  <a:lnTo>
                    <a:pt x="140" y="120"/>
                  </a:lnTo>
                  <a:lnTo>
                    <a:pt x="140" y="123"/>
                  </a:lnTo>
                  <a:lnTo>
                    <a:pt x="140" y="126"/>
                  </a:lnTo>
                  <a:lnTo>
                    <a:pt x="141" y="124"/>
                  </a:lnTo>
                  <a:lnTo>
                    <a:pt x="141" y="123"/>
                  </a:lnTo>
                  <a:lnTo>
                    <a:pt x="142" y="122"/>
                  </a:lnTo>
                  <a:lnTo>
                    <a:pt x="142" y="121"/>
                  </a:lnTo>
                  <a:lnTo>
                    <a:pt x="143" y="123"/>
                  </a:lnTo>
                  <a:lnTo>
                    <a:pt x="144" y="124"/>
                  </a:lnTo>
                  <a:lnTo>
                    <a:pt x="147" y="122"/>
                  </a:lnTo>
                  <a:lnTo>
                    <a:pt x="146" y="121"/>
                  </a:lnTo>
                  <a:lnTo>
                    <a:pt x="144" y="119"/>
                  </a:lnTo>
                  <a:lnTo>
                    <a:pt x="142" y="116"/>
                  </a:lnTo>
                  <a:lnTo>
                    <a:pt x="135" y="109"/>
                  </a:lnTo>
                  <a:lnTo>
                    <a:pt x="131" y="98"/>
                  </a:lnTo>
                  <a:lnTo>
                    <a:pt x="130" y="96"/>
                  </a:lnTo>
                  <a:lnTo>
                    <a:pt x="130" y="94"/>
                  </a:lnTo>
                  <a:lnTo>
                    <a:pt x="129" y="93"/>
                  </a:lnTo>
                  <a:lnTo>
                    <a:pt x="128" y="90"/>
                  </a:lnTo>
                  <a:lnTo>
                    <a:pt x="127" y="85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31" y="74"/>
                  </a:lnTo>
                  <a:lnTo>
                    <a:pt x="134" y="73"/>
                  </a:lnTo>
                  <a:lnTo>
                    <a:pt x="135" y="70"/>
                  </a:lnTo>
                  <a:lnTo>
                    <a:pt x="138" y="66"/>
                  </a:lnTo>
                  <a:lnTo>
                    <a:pt x="134" y="66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6"/>
                  </a:lnTo>
                  <a:lnTo>
                    <a:pt x="129" y="62"/>
                  </a:lnTo>
                  <a:lnTo>
                    <a:pt x="127" y="61"/>
                  </a:lnTo>
                  <a:lnTo>
                    <a:pt x="127" y="59"/>
                  </a:lnTo>
                  <a:lnTo>
                    <a:pt x="127" y="57"/>
                  </a:lnTo>
                  <a:lnTo>
                    <a:pt x="127" y="54"/>
                  </a:lnTo>
                  <a:lnTo>
                    <a:pt x="127" y="52"/>
                  </a:lnTo>
                  <a:lnTo>
                    <a:pt x="127" y="50"/>
                  </a:lnTo>
                  <a:lnTo>
                    <a:pt x="125" y="48"/>
                  </a:lnTo>
                  <a:lnTo>
                    <a:pt x="125" y="45"/>
                  </a:lnTo>
                  <a:lnTo>
                    <a:pt x="123" y="41"/>
                  </a:lnTo>
                  <a:lnTo>
                    <a:pt x="122" y="39"/>
                  </a:lnTo>
                  <a:lnTo>
                    <a:pt x="120" y="37"/>
                  </a:lnTo>
                  <a:lnTo>
                    <a:pt x="119" y="34"/>
                  </a:lnTo>
                  <a:lnTo>
                    <a:pt x="120" y="32"/>
                  </a:lnTo>
                  <a:lnTo>
                    <a:pt x="121" y="29"/>
                  </a:lnTo>
                  <a:lnTo>
                    <a:pt x="123" y="28"/>
                  </a:lnTo>
                  <a:lnTo>
                    <a:pt x="127" y="28"/>
                  </a:lnTo>
                  <a:lnTo>
                    <a:pt x="126" y="27"/>
                  </a:lnTo>
                  <a:lnTo>
                    <a:pt x="125" y="25"/>
                  </a:lnTo>
                  <a:lnTo>
                    <a:pt x="125" y="23"/>
                  </a:lnTo>
                  <a:lnTo>
                    <a:pt x="132" y="23"/>
                  </a:lnTo>
                  <a:lnTo>
                    <a:pt x="140" y="21"/>
                  </a:lnTo>
                  <a:lnTo>
                    <a:pt x="145" y="15"/>
                  </a:lnTo>
                  <a:lnTo>
                    <a:pt x="145" y="12"/>
                  </a:lnTo>
                  <a:lnTo>
                    <a:pt x="144" y="8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2"/>
                  </a:lnTo>
                  <a:lnTo>
                    <a:pt x="144" y="1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6218238" y="3681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6218238" y="368141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6"/>
            <p:cNvSpPr>
              <a:spLocks noChangeArrowheads="1"/>
            </p:cNvSpPr>
            <p:nvPr/>
          </p:nvSpPr>
          <p:spPr bwMode="auto">
            <a:xfrm>
              <a:off x="6200775" y="3917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6532563" y="467360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auto">
            <a:xfrm>
              <a:off x="6162675" y="4456113"/>
              <a:ext cx="377825" cy="349250"/>
            </a:xfrm>
            <a:custGeom>
              <a:avLst/>
              <a:gdLst>
                <a:gd name="T0" fmla="*/ 125 w 238"/>
                <a:gd name="T1" fmla="*/ 155 h 220"/>
                <a:gd name="T2" fmla="*/ 216 w 238"/>
                <a:gd name="T3" fmla="*/ 158 h 220"/>
                <a:gd name="T4" fmla="*/ 217 w 238"/>
                <a:gd name="T5" fmla="*/ 147 h 220"/>
                <a:gd name="T6" fmla="*/ 232 w 238"/>
                <a:gd name="T7" fmla="*/ 137 h 220"/>
                <a:gd name="T8" fmla="*/ 69 w 238"/>
                <a:gd name="T9" fmla="*/ 35 h 220"/>
                <a:gd name="T10" fmla="*/ 107 w 238"/>
                <a:gd name="T11" fmla="*/ 10 h 220"/>
                <a:gd name="T12" fmla="*/ 119 w 238"/>
                <a:gd name="T13" fmla="*/ 26 h 220"/>
                <a:gd name="T14" fmla="*/ 123 w 238"/>
                <a:gd name="T15" fmla="*/ 20 h 220"/>
                <a:gd name="T16" fmla="*/ 131 w 238"/>
                <a:gd name="T17" fmla="*/ 40 h 220"/>
                <a:gd name="T18" fmla="*/ 139 w 238"/>
                <a:gd name="T19" fmla="*/ 57 h 220"/>
                <a:gd name="T20" fmla="*/ 171 w 238"/>
                <a:gd name="T21" fmla="*/ 81 h 220"/>
                <a:gd name="T22" fmla="*/ 191 w 238"/>
                <a:gd name="T23" fmla="*/ 85 h 220"/>
                <a:gd name="T24" fmla="*/ 220 w 238"/>
                <a:gd name="T25" fmla="*/ 104 h 220"/>
                <a:gd name="T26" fmla="*/ 229 w 238"/>
                <a:gd name="T27" fmla="*/ 122 h 220"/>
                <a:gd name="T28" fmla="*/ 238 w 238"/>
                <a:gd name="T29" fmla="*/ 123 h 220"/>
                <a:gd name="T30" fmla="*/ 237 w 238"/>
                <a:gd name="T31" fmla="*/ 143 h 220"/>
                <a:gd name="T32" fmla="*/ 223 w 238"/>
                <a:gd name="T33" fmla="*/ 164 h 220"/>
                <a:gd name="T34" fmla="*/ 213 w 238"/>
                <a:gd name="T35" fmla="*/ 178 h 220"/>
                <a:gd name="T36" fmla="*/ 184 w 238"/>
                <a:gd name="T37" fmla="*/ 198 h 220"/>
                <a:gd name="T38" fmla="*/ 162 w 238"/>
                <a:gd name="T39" fmla="*/ 192 h 220"/>
                <a:gd name="T40" fmla="*/ 172 w 238"/>
                <a:gd name="T41" fmla="*/ 180 h 220"/>
                <a:gd name="T42" fmla="*/ 152 w 238"/>
                <a:gd name="T43" fmla="*/ 186 h 220"/>
                <a:gd name="T44" fmla="*/ 103 w 238"/>
                <a:gd name="T45" fmla="*/ 207 h 220"/>
                <a:gd name="T46" fmla="*/ 85 w 238"/>
                <a:gd name="T47" fmla="*/ 203 h 220"/>
                <a:gd name="T48" fmla="*/ 60 w 238"/>
                <a:gd name="T49" fmla="*/ 208 h 220"/>
                <a:gd name="T50" fmla="*/ 42 w 238"/>
                <a:gd name="T51" fmla="*/ 215 h 220"/>
                <a:gd name="T52" fmla="*/ 24 w 238"/>
                <a:gd name="T53" fmla="*/ 217 h 220"/>
                <a:gd name="T54" fmla="*/ 11 w 238"/>
                <a:gd name="T55" fmla="*/ 208 h 220"/>
                <a:gd name="T56" fmla="*/ 5 w 238"/>
                <a:gd name="T57" fmla="*/ 192 h 220"/>
                <a:gd name="T58" fmla="*/ 33 w 238"/>
                <a:gd name="T59" fmla="*/ 174 h 220"/>
                <a:gd name="T60" fmla="*/ 41 w 238"/>
                <a:gd name="T61" fmla="*/ 187 h 220"/>
                <a:gd name="T62" fmla="*/ 47 w 238"/>
                <a:gd name="T63" fmla="*/ 183 h 220"/>
                <a:gd name="T64" fmla="*/ 49 w 238"/>
                <a:gd name="T65" fmla="*/ 174 h 220"/>
                <a:gd name="T66" fmla="*/ 65 w 238"/>
                <a:gd name="T67" fmla="*/ 182 h 220"/>
                <a:gd name="T68" fmla="*/ 79 w 238"/>
                <a:gd name="T69" fmla="*/ 178 h 220"/>
                <a:gd name="T70" fmla="*/ 99 w 238"/>
                <a:gd name="T71" fmla="*/ 173 h 220"/>
                <a:gd name="T72" fmla="*/ 121 w 238"/>
                <a:gd name="T73" fmla="*/ 164 h 220"/>
                <a:gd name="T74" fmla="*/ 104 w 238"/>
                <a:gd name="T75" fmla="*/ 160 h 220"/>
                <a:gd name="T76" fmla="*/ 67 w 238"/>
                <a:gd name="T77" fmla="*/ 170 h 220"/>
                <a:gd name="T78" fmla="*/ 69 w 238"/>
                <a:gd name="T79" fmla="*/ 146 h 220"/>
                <a:gd name="T80" fmla="*/ 110 w 238"/>
                <a:gd name="T81" fmla="*/ 118 h 220"/>
                <a:gd name="T82" fmla="*/ 123 w 238"/>
                <a:gd name="T83" fmla="*/ 108 h 220"/>
                <a:gd name="T84" fmla="*/ 124 w 238"/>
                <a:gd name="T85" fmla="*/ 94 h 220"/>
                <a:gd name="T86" fmla="*/ 96 w 238"/>
                <a:gd name="T87" fmla="*/ 104 h 220"/>
                <a:gd name="T88" fmla="*/ 85 w 238"/>
                <a:gd name="T89" fmla="*/ 102 h 220"/>
                <a:gd name="T90" fmla="*/ 71 w 238"/>
                <a:gd name="T91" fmla="*/ 108 h 220"/>
                <a:gd name="T92" fmla="*/ 53 w 238"/>
                <a:gd name="T93" fmla="*/ 106 h 220"/>
                <a:gd name="T94" fmla="*/ 34 w 238"/>
                <a:gd name="T95" fmla="*/ 91 h 220"/>
                <a:gd name="T96" fmla="*/ 48 w 238"/>
                <a:gd name="T97" fmla="*/ 88 h 220"/>
                <a:gd name="T98" fmla="*/ 59 w 238"/>
                <a:gd name="T99" fmla="*/ 85 h 220"/>
                <a:gd name="T100" fmla="*/ 84 w 238"/>
                <a:gd name="T101" fmla="*/ 91 h 220"/>
                <a:gd name="T102" fmla="*/ 53 w 238"/>
                <a:gd name="T103" fmla="*/ 73 h 220"/>
                <a:gd name="T104" fmla="*/ 35 w 238"/>
                <a:gd name="T105" fmla="*/ 52 h 220"/>
                <a:gd name="T106" fmla="*/ 32 w 238"/>
                <a:gd name="T107" fmla="*/ 25 h 220"/>
                <a:gd name="T108" fmla="*/ 46 w 238"/>
                <a:gd name="T109" fmla="*/ 25 h 220"/>
                <a:gd name="T110" fmla="*/ 63 w 238"/>
                <a:gd name="T111" fmla="*/ 25 h 220"/>
                <a:gd name="T112" fmla="*/ 70 w 238"/>
                <a:gd name="T113" fmla="*/ 13 h 220"/>
                <a:gd name="T114" fmla="*/ 82 w 238"/>
                <a:gd name="T115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" h="220">
                  <a:moveTo>
                    <a:pt x="125" y="154"/>
                  </a:moveTo>
                  <a:lnTo>
                    <a:pt x="125" y="155"/>
                  </a:lnTo>
                  <a:lnTo>
                    <a:pt x="125" y="155"/>
                  </a:lnTo>
                  <a:lnTo>
                    <a:pt x="125" y="155"/>
                  </a:lnTo>
                  <a:lnTo>
                    <a:pt x="132" y="155"/>
                  </a:lnTo>
                  <a:lnTo>
                    <a:pt x="128" y="155"/>
                  </a:lnTo>
                  <a:lnTo>
                    <a:pt x="125" y="155"/>
                  </a:lnTo>
                  <a:lnTo>
                    <a:pt x="125" y="154"/>
                  </a:lnTo>
                  <a:close/>
                  <a:moveTo>
                    <a:pt x="217" y="147"/>
                  </a:moveTo>
                  <a:lnTo>
                    <a:pt x="214" y="149"/>
                  </a:lnTo>
                  <a:lnTo>
                    <a:pt x="216" y="151"/>
                  </a:lnTo>
                  <a:lnTo>
                    <a:pt x="216" y="153"/>
                  </a:lnTo>
                  <a:lnTo>
                    <a:pt x="216" y="155"/>
                  </a:lnTo>
                  <a:lnTo>
                    <a:pt x="216" y="158"/>
                  </a:lnTo>
                  <a:lnTo>
                    <a:pt x="218" y="160"/>
                  </a:lnTo>
                  <a:lnTo>
                    <a:pt x="216" y="158"/>
                  </a:lnTo>
                  <a:lnTo>
                    <a:pt x="216" y="155"/>
                  </a:lnTo>
                  <a:lnTo>
                    <a:pt x="216" y="153"/>
                  </a:lnTo>
                  <a:lnTo>
                    <a:pt x="216" y="151"/>
                  </a:lnTo>
                  <a:lnTo>
                    <a:pt x="214" y="149"/>
                  </a:lnTo>
                  <a:lnTo>
                    <a:pt x="217" y="147"/>
                  </a:lnTo>
                  <a:close/>
                  <a:moveTo>
                    <a:pt x="232" y="137"/>
                  </a:moveTo>
                  <a:lnTo>
                    <a:pt x="232" y="137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2" y="137"/>
                  </a:lnTo>
                  <a:lnTo>
                    <a:pt x="232" y="137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lnTo>
                    <a:pt x="70" y="36"/>
                  </a:lnTo>
                  <a:lnTo>
                    <a:pt x="71" y="37"/>
                  </a:lnTo>
                  <a:lnTo>
                    <a:pt x="71" y="36"/>
                  </a:lnTo>
                  <a:lnTo>
                    <a:pt x="70" y="36"/>
                  </a:lnTo>
                  <a:lnTo>
                    <a:pt x="69" y="35"/>
                  </a:lnTo>
                  <a:close/>
                  <a:moveTo>
                    <a:pt x="98" y="0"/>
                  </a:moveTo>
                  <a:lnTo>
                    <a:pt x="99" y="3"/>
                  </a:lnTo>
                  <a:lnTo>
                    <a:pt x="99" y="4"/>
                  </a:lnTo>
                  <a:lnTo>
                    <a:pt x="100" y="6"/>
                  </a:lnTo>
                  <a:lnTo>
                    <a:pt x="101" y="7"/>
                  </a:lnTo>
                  <a:lnTo>
                    <a:pt x="103" y="8"/>
                  </a:lnTo>
                  <a:lnTo>
                    <a:pt x="107" y="10"/>
                  </a:lnTo>
                  <a:lnTo>
                    <a:pt x="112" y="12"/>
                  </a:lnTo>
                  <a:lnTo>
                    <a:pt x="119" y="14"/>
                  </a:lnTo>
                  <a:lnTo>
                    <a:pt x="116" y="16"/>
                  </a:lnTo>
                  <a:lnTo>
                    <a:pt x="115" y="19"/>
                  </a:lnTo>
                  <a:lnTo>
                    <a:pt x="114" y="22"/>
                  </a:lnTo>
                  <a:lnTo>
                    <a:pt x="113" y="26"/>
                  </a:lnTo>
                  <a:lnTo>
                    <a:pt x="119" y="26"/>
                  </a:lnTo>
                  <a:lnTo>
                    <a:pt x="119" y="23"/>
                  </a:lnTo>
                  <a:lnTo>
                    <a:pt x="119" y="22"/>
                  </a:lnTo>
                  <a:lnTo>
                    <a:pt x="120" y="20"/>
                  </a:lnTo>
                  <a:lnTo>
                    <a:pt x="120" y="20"/>
                  </a:lnTo>
                  <a:lnTo>
                    <a:pt x="120" y="19"/>
                  </a:lnTo>
                  <a:lnTo>
                    <a:pt x="121" y="19"/>
                  </a:lnTo>
                  <a:lnTo>
                    <a:pt x="123" y="20"/>
                  </a:lnTo>
                  <a:lnTo>
                    <a:pt x="125" y="20"/>
                  </a:lnTo>
                  <a:lnTo>
                    <a:pt x="125" y="25"/>
                  </a:lnTo>
                  <a:lnTo>
                    <a:pt x="125" y="28"/>
                  </a:lnTo>
                  <a:lnTo>
                    <a:pt x="127" y="32"/>
                  </a:lnTo>
                  <a:lnTo>
                    <a:pt x="130" y="36"/>
                  </a:lnTo>
                  <a:lnTo>
                    <a:pt x="130" y="38"/>
                  </a:lnTo>
                  <a:lnTo>
                    <a:pt x="131" y="40"/>
                  </a:lnTo>
                  <a:lnTo>
                    <a:pt x="132" y="42"/>
                  </a:lnTo>
                  <a:lnTo>
                    <a:pt x="134" y="43"/>
                  </a:lnTo>
                  <a:lnTo>
                    <a:pt x="135" y="44"/>
                  </a:lnTo>
                  <a:lnTo>
                    <a:pt x="137" y="45"/>
                  </a:lnTo>
                  <a:lnTo>
                    <a:pt x="139" y="47"/>
                  </a:lnTo>
                  <a:lnTo>
                    <a:pt x="137" y="55"/>
                  </a:lnTo>
                  <a:lnTo>
                    <a:pt x="139" y="57"/>
                  </a:lnTo>
                  <a:lnTo>
                    <a:pt x="140" y="59"/>
                  </a:lnTo>
                  <a:lnTo>
                    <a:pt x="146" y="79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152" y="81"/>
                  </a:lnTo>
                  <a:lnTo>
                    <a:pt x="161" y="81"/>
                  </a:lnTo>
                  <a:lnTo>
                    <a:pt x="171" y="81"/>
                  </a:lnTo>
                  <a:lnTo>
                    <a:pt x="180" y="84"/>
                  </a:lnTo>
                  <a:lnTo>
                    <a:pt x="181" y="86"/>
                  </a:lnTo>
                  <a:lnTo>
                    <a:pt x="182" y="88"/>
                  </a:lnTo>
                  <a:lnTo>
                    <a:pt x="184" y="90"/>
                  </a:lnTo>
                  <a:lnTo>
                    <a:pt x="184" y="87"/>
                  </a:lnTo>
                  <a:lnTo>
                    <a:pt x="185" y="84"/>
                  </a:lnTo>
                  <a:lnTo>
                    <a:pt x="191" y="85"/>
                  </a:lnTo>
                  <a:lnTo>
                    <a:pt x="197" y="86"/>
                  </a:lnTo>
                  <a:lnTo>
                    <a:pt x="200" y="92"/>
                  </a:lnTo>
                  <a:lnTo>
                    <a:pt x="205" y="100"/>
                  </a:lnTo>
                  <a:lnTo>
                    <a:pt x="211" y="106"/>
                  </a:lnTo>
                  <a:lnTo>
                    <a:pt x="213" y="105"/>
                  </a:lnTo>
                  <a:lnTo>
                    <a:pt x="218" y="104"/>
                  </a:lnTo>
                  <a:lnTo>
                    <a:pt x="220" y="104"/>
                  </a:lnTo>
                  <a:lnTo>
                    <a:pt x="221" y="106"/>
                  </a:lnTo>
                  <a:lnTo>
                    <a:pt x="221" y="108"/>
                  </a:lnTo>
                  <a:lnTo>
                    <a:pt x="221" y="110"/>
                  </a:lnTo>
                  <a:lnTo>
                    <a:pt x="226" y="114"/>
                  </a:lnTo>
                  <a:lnTo>
                    <a:pt x="232" y="118"/>
                  </a:lnTo>
                  <a:lnTo>
                    <a:pt x="231" y="119"/>
                  </a:lnTo>
                  <a:lnTo>
                    <a:pt x="229" y="122"/>
                  </a:lnTo>
                  <a:lnTo>
                    <a:pt x="233" y="123"/>
                  </a:lnTo>
                  <a:lnTo>
                    <a:pt x="234" y="123"/>
                  </a:lnTo>
                  <a:lnTo>
                    <a:pt x="235" y="122"/>
                  </a:lnTo>
                  <a:lnTo>
                    <a:pt x="236" y="119"/>
                  </a:lnTo>
                  <a:lnTo>
                    <a:pt x="237" y="124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38"/>
                  </a:lnTo>
                  <a:lnTo>
                    <a:pt x="237" y="139"/>
                  </a:lnTo>
                  <a:lnTo>
                    <a:pt x="236" y="139"/>
                  </a:lnTo>
                  <a:lnTo>
                    <a:pt x="234" y="139"/>
                  </a:lnTo>
                  <a:lnTo>
                    <a:pt x="235" y="140"/>
                  </a:lnTo>
                  <a:lnTo>
                    <a:pt x="236" y="142"/>
                  </a:lnTo>
                  <a:lnTo>
                    <a:pt x="237" y="143"/>
                  </a:lnTo>
                  <a:lnTo>
                    <a:pt x="237" y="145"/>
                  </a:lnTo>
                  <a:lnTo>
                    <a:pt x="235" y="148"/>
                  </a:lnTo>
                  <a:lnTo>
                    <a:pt x="234" y="153"/>
                  </a:lnTo>
                  <a:lnTo>
                    <a:pt x="232" y="159"/>
                  </a:lnTo>
                  <a:lnTo>
                    <a:pt x="229" y="162"/>
                  </a:lnTo>
                  <a:lnTo>
                    <a:pt x="222" y="163"/>
                  </a:lnTo>
                  <a:lnTo>
                    <a:pt x="223" y="164"/>
                  </a:lnTo>
                  <a:lnTo>
                    <a:pt x="224" y="165"/>
                  </a:lnTo>
                  <a:lnTo>
                    <a:pt x="225" y="165"/>
                  </a:lnTo>
                  <a:lnTo>
                    <a:pt x="223" y="170"/>
                  </a:lnTo>
                  <a:lnTo>
                    <a:pt x="221" y="173"/>
                  </a:lnTo>
                  <a:lnTo>
                    <a:pt x="218" y="175"/>
                  </a:lnTo>
                  <a:lnTo>
                    <a:pt x="214" y="177"/>
                  </a:lnTo>
                  <a:lnTo>
                    <a:pt x="213" y="178"/>
                  </a:lnTo>
                  <a:lnTo>
                    <a:pt x="212" y="179"/>
                  </a:lnTo>
                  <a:lnTo>
                    <a:pt x="204" y="187"/>
                  </a:lnTo>
                  <a:lnTo>
                    <a:pt x="193" y="192"/>
                  </a:lnTo>
                  <a:lnTo>
                    <a:pt x="191" y="194"/>
                  </a:lnTo>
                  <a:lnTo>
                    <a:pt x="188" y="195"/>
                  </a:lnTo>
                  <a:lnTo>
                    <a:pt x="186" y="197"/>
                  </a:lnTo>
                  <a:lnTo>
                    <a:pt x="184" y="198"/>
                  </a:lnTo>
                  <a:lnTo>
                    <a:pt x="182" y="198"/>
                  </a:lnTo>
                  <a:lnTo>
                    <a:pt x="181" y="199"/>
                  </a:lnTo>
                  <a:lnTo>
                    <a:pt x="180" y="200"/>
                  </a:lnTo>
                  <a:lnTo>
                    <a:pt x="177" y="202"/>
                  </a:lnTo>
                  <a:lnTo>
                    <a:pt x="176" y="203"/>
                  </a:lnTo>
                  <a:lnTo>
                    <a:pt x="159" y="196"/>
                  </a:lnTo>
                  <a:lnTo>
                    <a:pt x="162" y="192"/>
                  </a:lnTo>
                  <a:lnTo>
                    <a:pt x="167" y="188"/>
                  </a:lnTo>
                  <a:lnTo>
                    <a:pt x="168" y="187"/>
                  </a:lnTo>
                  <a:lnTo>
                    <a:pt x="169" y="186"/>
                  </a:lnTo>
                  <a:lnTo>
                    <a:pt x="170" y="184"/>
                  </a:lnTo>
                  <a:lnTo>
                    <a:pt x="171" y="183"/>
                  </a:lnTo>
                  <a:lnTo>
                    <a:pt x="173" y="183"/>
                  </a:lnTo>
                  <a:lnTo>
                    <a:pt x="172" y="180"/>
                  </a:lnTo>
                  <a:lnTo>
                    <a:pt x="171" y="178"/>
                  </a:lnTo>
                  <a:lnTo>
                    <a:pt x="170" y="177"/>
                  </a:lnTo>
                  <a:lnTo>
                    <a:pt x="168" y="178"/>
                  </a:lnTo>
                  <a:lnTo>
                    <a:pt x="164" y="177"/>
                  </a:lnTo>
                  <a:lnTo>
                    <a:pt x="161" y="177"/>
                  </a:lnTo>
                  <a:lnTo>
                    <a:pt x="157" y="182"/>
                  </a:lnTo>
                  <a:lnTo>
                    <a:pt x="152" y="186"/>
                  </a:lnTo>
                  <a:lnTo>
                    <a:pt x="149" y="191"/>
                  </a:lnTo>
                  <a:lnTo>
                    <a:pt x="145" y="196"/>
                  </a:lnTo>
                  <a:lnTo>
                    <a:pt x="128" y="194"/>
                  </a:lnTo>
                  <a:lnTo>
                    <a:pt x="122" y="200"/>
                  </a:lnTo>
                  <a:lnTo>
                    <a:pt x="115" y="204"/>
                  </a:lnTo>
                  <a:lnTo>
                    <a:pt x="108" y="210"/>
                  </a:lnTo>
                  <a:lnTo>
                    <a:pt x="103" y="207"/>
                  </a:lnTo>
                  <a:lnTo>
                    <a:pt x="99" y="203"/>
                  </a:lnTo>
                  <a:lnTo>
                    <a:pt x="97" y="204"/>
                  </a:lnTo>
                  <a:lnTo>
                    <a:pt x="95" y="206"/>
                  </a:lnTo>
                  <a:lnTo>
                    <a:pt x="91" y="203"/>
                  </a:lnTo>
                  <a:lnTo>
                    <a:pt x="89" y="206"/>
                  </a:lnTo>
                  <a:lnTo>
                    <a:pt x="87" y="206"/>
                  </a:lnTo>
                  <a:lnTo>
                    <a:pt x="85" y="203"/>
                  </a:lnTo>
                  <a:lnTo>
                    <a:pt x="81" y="211"/>
                  </a:lnTo>
                  <a:lnTo>
                    <a:pt x="77" y="212"/>
                  </a:lnTo>
                  <a:lnTo>
                    <a:pt x="74" y="212"/>
                  </a:lnTo>
                  <a:lnTo>
                    <a:pt x="71" y="211"/>
                  </a:lnTo>
                  <a:lnTo>
                    <a:pt x="67" y="210"/>
                  </a:lnTo>
                  <a:lnTo>
                    <a:pt x="64" y="209"/>
                  </a:lnTo>
                  <a:lnTo>
                    <a:pt x="60" y="208"/>
                  </a:lnTo>
                  <a:lnTo>
                    <a:pt x="55" y="208"/>
                  </a:lnTo>
                  <a:lnTo>
                    <a:pt x="52" y="210"/>
                  </a:lnTo>
                  <a:lnTo>
                    <a:pt x="48" y="208"/>
                  </a:lnTo>
                  <a:lnTo>
                    <a:pt x="46" y="209"/>
                  </a:lnTo>
                  <a:lnTo>
                    <a:pt x="45" y="211"/>
                  </a:lnTo>
                  <a:lnTo>
                    <a:pt x="44" y="213"/>
                  </a:lnTo>
                  <a:lnTo>
                    <a:pt x="42" y="215"/>
                  </a:lnTo>
                  <a:lnTo>
                    <a:pt x="41" y="217"/>
                  </a:lnTo>
                  <a:lnTo>
                    <a:pt x="39" y="220"/>
                  </a:lnTo>
                  <a:lnTo>
                    <a:pt x="37" y="220"/>
                  </a:lnTo>
                  <a:lnTo>
                    <a:pt x="36" y="219"/>
                  </a:lnTo>
                  <a:lnTo>
                    <a:pt x="35" y="216"/>
                  </a:lnTo>
                  <a:lnTo>
                    <a:pt x="29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7" y="210"/>
                  </a:lnTo>
                  <a:lnTo>
                    <a:pt x="17" y="210"/>
                  </a:lnTo>
                  <a:lnTo>
                    <a:pt x="15" y="210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10" y="207"/>
                  </a:lnTo>
                  <a:lnTo>
                    <a:pt x="5" y="206"/>
                  </a:lnTo>
                  <a:lnTo>
                    <a:pt x="0" y="204"/>
                  </a:lnTo>
                  <a:lnTo>
                    <a:pt x="3" y="199"/>
                  </a:lnTo>
                  <a:lnTo>
                    <a:pt x="6" y="195"/>
                  </a:lnTo>
                  <a:lnTo>
                    <a:pt x="5" y="194"/>
                  </a:lnTo>
                  <a:lnTo>
                    <a:pt x="5" y="192"/>
                  </a:lnTo>
                  <a:lnTo>
                    <a:pt x="6" y="191"/>
                  </a:lnTo>
                  <a:lnTo>
                    <a:pt x="6" y="189"/>
                  </a:lnTo>
                  <a:lnTo>
                    <a:pt x="8" y="188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14" y="171"/>
                  </a:lnTo>
                  <a:lnTo>
                    <a:pt x="33" y="174"/>
                  </a:lnTo>
                  <a:lnTo>
                    <a:pt x="34" y="175"/>
                  </a:lnTo>
                  <a:lnTo>
                    <a:pt x="34" y="177"/>
                  </a:lnTo>
                  <a:lnTo>
                    <a:pt x="37" y="177"/>
                  </a:lnTo>
                  <a:lnTo>
                    <a:pt x="39" y="177"/>
                  </a:lnTo>
                  <a:lnTo>
                    <a:pt x="40" y="180"/>
                  </a:lnTo>
                  <a:lnTo>
                    <a:pt x="40" y="184"/>
                  </a:lnTo>
                  <a:lnTo>
                    <a:pt x="41" y="187"/>
                  </a:lnTo>
                  <a:lnTo>
                    <a:pt x="42" y="187"/>
                  </a:lnTo>
                  <a:lnTo>
                    <a:pt x="45" y="188"/>
                  </a:lnTo>
                  <a:lnTo>
                    <a:pt x="47" y="189"/>
                  </a:lnTo>
                  <a:lnTo>
                    <a:pt x="48" y="187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7" y="183"/>
                  </a:lnTo>
                  <a:lnTo>
                    <a:pt x="46" y="180"/>
                  </a:lnTo>
                  <a:lnTo>
                    <a:pt x="45" y="179"/>
                  </a:lnTo>
                  <a:lnTo>
                    <a:pt x="44" y="177"/>
                  </a:lnTo>
                  <a:lnTo>
                    <a:pt x="45" y="176"/>
                  </a:lnTo>
                  <a:lnTo>
                    <a:pt x="46" y="175"/>
                  </a:lnTo>
                  <a:lnTo>
                    <a:pt x="47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1" y="174"/>
                  </a:lnTo>
                  <a:lnTo>
                    <a:pt x="54" y="177"/>
                  </a:lnTo>
                  <a:lnTo>
                    <a:pt x="57" y="178"/>
                  </a:lnTo>
                  <a:lnTo>
                    <a:pt x="60" y="179"/>
                  </a:lnTo>
                  <a:lnTo>
                    <a:pt x="62" y="180"/>
                  </a:lnTo>
                  <a:lnTo>
                    <a:pt x="65" y="182"/>
                  </a:lnTo>
                  <a:lnTo>
                    <a:pt x="66" y="179"/>
                  </a:lnTo>
                  <a:lnTo>
                    <a:pt x="67" y="177"/>
                  </a:lnTo>
                  <a:lnTo>
                    <a:pt x="71" y="178"/>
                  </a:lnTo>
                  <a:lnTo>
                    <a:pt x="73" y="179"/>
                  </a:lnTo>
                  <a:lnTo>
                    <a:pt x="76" y="180"/>
                  </a:lnTo>
                  <a:lnTo>
                    <a:pt x="77" y="180"/>
                  </a:lnTo>
                  <a:lnTo>
                    <a:pt x="79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7" y="176"/>
                  </a:lnTo>
                  <a:lnTo>
                    <a:pt x="90" y="177"/>
                  </a:lnTo>
                  <a:lnTo>
                    <a:pt x="94" y="177"/>
                  </a:lnTo>
                  <a:lnTo>
                    <a:pt x="96" y="175"/>
                  </a:lnTo>
                  <a:lnTo>
                    <a:pt x="99" y="173"/>
                  </a:lnTo>
                  <a:lnTo>
                    <a:pt x="103" y="172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8"/>
                  </a:lnTo>
                  <a:lnTo>
                    <a:pt x="116" y="167"/>
                  </a:lnTo>
                  <a:lnTo>
                    <a:pt x="119" y="166"/>
                  </a:lnTo>
                  <a:lnTo>
                    <a:pt x="121" y="164"/>
                  </a:lnTo>
                  <a:lnTo>
                    <a:pt x="123" y="162"/>
                  </a:lnTo>
                  <a:lnTo>
                    <a:pt x="122" y="157"/>
                  </a:lnTo>
                  <a:lnTo>
                    <a:pt x="120" y="152"/>
                  </a:lnTo>
                  <a:lnTo>
                    <a:pt x="113" y="157"/>
                  </a:lnTo>
                  <a:lnTo>
                    <a:pt x="107" y="161"/>
                  </a:lnTo>
                  <a:lnTo>
                    <a:pt x="106" y="160"/>
                  </a:lnTo>
                  <a:lnTo>
                    <a:pt x="104" y="160"/>
                  </a:lnTo>
                  <a:lnTo>
                    <a:pt x="98" y="165"/>
                  </a:lnTo>
                  <a:lnTo>
                    <a:pt x="91" y="166"/>
                  </a:lnTo>
                  <a:lnTo>
                    <a:pt x="84" y="167"/>
                  </a:lnTo>
                  <a:lnTo>
                    <a:pt x="75" y="167"/>
                  </a:lnTo>
                  <a:lnTo>
                    <a:pt x="73" y="170"/>
                  </a:lnTo>
                  <a:lnTo>
                    <a:pt x="70" y="172"/>
                  </a:lnTo>
                  <a:lnTo>
                    <a:pt x="67" y="170"/>
                  </a:lnTo>
                  <a:lnTo>
                    <a:pt x="65" y="168"/>
                  </a:lnTo>
                  <a:lnTo>
                    <a:pt x="63" y="166"/>
                  </a:lnTo>
                  <a:lnTo>
                    <a:pt x="59" y="164"/>
                  </a:lnTo>
                  <a:lnTo>
                    <a:pt x="59" y="153"/>
                  </a:lnTo>
                  <a:lnTo>
                    <a:pt x="63" y="151"/>
                  </a:lnTo>
                  <a:lnTo>
                    <a:pt x="65" y="148"/>
                  </a:lnTo>
                  <a:lnTo>
                    <a:pt x="69" y="146"/>
                  </a:lnTo>
                  <a:lnTo>
                    <a:pt x="71" y="143"/>
                  </a:lnTo>
                  <a:lnTo>
                    <a:pt x="75" y="142"/>
                  </a:lnTo>
                  <a:lnTo>
                    <a:pt x="76" y="141"/>
                  </a:lnTo>
                  <a:lnTo>
                    <a:pt x="77" y="139"/>
                  </a:lnTo>
                  <a:lnTo>
                    <a:pt x="78" y="138"/>
                  </a:lnTo>
                  <a:lnTo>
                    <a:pt x="89" y="118"/>
                  </a:lnTo>
                  <a:lnTo>
                    <a:pt x="110" y="118"/>
                  </a:lnTo>
                  <a:lnTo>
                    <a:pt x="111" y="118"/>
                  </a:lnTo>
                  <a:lnTo>
                    <a:pt x="112" y="116"/>
                  </a:lnTo>
                  <a:lnTo>
                    <a:pt x="112" y="114"/>
                  </a:lnTo>
                  <a:lnTo>
                    <a:pt x="113" y="113"/>
                  </a:lnTo>
                  <a:lnTo>
                    <a:pt x="116" y="111"/>
                  </a:lnTo>
                  <a:lnTo>
                    <a:pt x="121" y="109"/>
                  </a:lnTo>
                  <a:lnTo>
                    <a:pt x="123" y="108"/>
                  </a:lnTo>
                  <a:lnTo>
                    <a:pt x="125" y="105"/>
                  </a:lnTo>
                  <a:lnTo>
                    <a:pt x="126" y="104"/>
                  </a:lnTo>
                  <a:lnTo>
                    <a:pt x="127" y="102"/>
                  </a:lnTo>
                  <a:lnTo>
                    <a:pt x="127" y="94"/>
                  </a:lnTo>
                  <a:lnTo>
                    <a:pt x="126" y="93"/>
                  </a:lnTo>
                  <a:lnTo>
                    <a:pt x="126" y="92"/>
                  </a:lnTo>
                  <a:lnTo>
                    <a:pt x="124" y="94"/>
                  </a:lnTo>
                  <a:lnTo>
                    <a:pt x="122" y="97"/>
                  </a:lnTo>
                  <a:lnTo>
                    <a:pt x="121" y="98"/>
                  </a:lnTo>
                  <a:lnTo>
                    <a:pt x="114" y="100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100" y="103"/>
                  </a:lnTo>
                  <a:lnTo>
                    <a:pt x="96" y="104"/>
                  </a:lnTo>
                  <a:lnTo>
                    <a:pt x="90" y="105"/>
                  </a:lnTo>
                  <a:lnTo>
                    <a:pt x="90" y="104"/>
                  </a:lnTo>
                  <a:lnTo>
                    <a:pt x="89" y="103"/>
                  </a:lnTo>
                  <a:lnTo>
                    <a:pt x="88" y="102"/>
                  </a:lnTo>
                  <a:lnTo>
                    <a:pt x="86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7" y="105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79" y="110"/>
                  </a:lnTo>
                  <a:lnTo>
                    <a:pt x="76" y="110"/>
                  </a:lnTo>
                  <a:lnTo>
                    <a:pt x="74" y="110"/>
                  </a:lnTo>
                  <a:lnTo>
                    <a:pt x="71" y="108"/>
                  </a:lnTo>
                  <a:lnTo>
                    <a:pt x="69" y="110"/>
                  </a:lnTo>
                  <a:lnTo>
                    <a:pt x="65" y="112"/>
                  </a:lnTo>
                  <a:lnTo>
                    <a:pt x="65" y="111"/>
                  </a:lnTo>
                  <a:lnTo>
                    <a:pt x="64" y="109"/>
                  </a:lnTo>
                  <a:lnTo>
                    <a:pt x="63" y="106"/>
                  </a:lnTo>
                  <a:lnTo>
                    <a:pt x="62" y="106"/>
                  </a:lnTo>
                  <a:lnTo>
                    <a:pt x="53" y="106"/>
                  </a:lnTo>
                  <a:lnTo>
                    <a:pt x="49" y="103"/>
                  </a:lnTo>
                  <a:lnTo>
                    <a:pt x="45" y="101"/>
                  </a:lnTo>
                  <a:lnTo>
                    <a:pt x="39" y="100"/>
                  </a:lnTo>
                  <a:lnTo>
                    <a:pt x="35" y="98"/>
                  </a:lnTo>
                  <a:lnTo>
                    <a:pt x="34" y="96"/>
                  </a:lnTo>
                  <a:lnTo>
                    <a:pt x="32" y="92"/>
                  </a:lnTo>
                  <a:lnTo>
                    <a:pt x="34" y="91"/>
                  </a:lnTo>
                  <a:lnTo>
                    <a:pt x="36" y="89"/>
                  </a:lnTo>
                  <a:lnTo>
                    <a:pt x="38" y="87"/>
                  </a:lnTo>
                  <a:lnTo>
                    <a:pt x="40" y="88"/>
                  </a:lnTo>
                  <a:lnTo>
                    <a:pt x="44" y="88"/>
                  </a:lnTo>
                  <a:lnTo>
                    <a:pt x="47" y="89"/>
                  </a:lnTo>
                  <a:lnTo>
                    <a:pt x="47" y="89"/>
                  </a:lnTo>
                  <a:lnTo>
                    <a:pt x="48" y="88"/>
                  </a:lnTo>
                  <a:lnTo>
                    <a:pt x="49" y="88"/>
                  </a:lnTo>
                  <a:lnTo>
                    <a:pt x="51" y="89"/>
                  </a:lnTo>
                  <a:lnTo>
                    <a:pt x="52" y="88"/>
                  </a:lnTo>
                  <a:lnTo>
                    <a:pt x="53" y="87"/>
                  </a:lnTo>
                  <a:lnTo>
                    <a:pt x="58" y="89"/>
                  </a:lnTo>
                  <a:lnTo>
                    <a:pt x="58" y="87"/>
                  </a:lnTo>
                  <a:lnTo>
                    <a:pt x="59" y="85"/>
                  </a:lnTo>
                  <a:lnTo>
                    <a:pt x="65" y="90"/>
                  </a:lnTo>
                  <a:lnTo>
                    <a:pt x="72" y="96"/>
                  </a:lnTo>
                  <a:lnTo>
                    <a:pt x="76" y="97"/>
                  </a:lnTo>
                  <a:lnTo>
                    <a:pt x="82" y="98"/>
                  </a:lnTo>
                  <a:lnTo>
                    <a:pt x="83" y="97"/>
                  </a:lnTo>
                  <a:lnTo>
                    <a:pt x="85" y="94"/>
                  </a:lnTo>
                  <a:lnTo>
                    <a:pt x="84" y="91"/>
                  </a:lnTo>
                  <a:lnTo>
                    <a:pt x="83" y="88"/>
                  </a:lnTo>
                  <a:lnTo>
                    <a:pt x="75" y="86"/>
                  </a:lnTo>
                  <a:lnTo>
                    <a:pt x="70" y="80"/>
                  </a:lnTo>
                  <a:lnTo>
                    <a:pt x="64" y="75"/>
                  </a:lnTo>
                  <a:lnTo>
                    <a:pt x="59" y="72"/>
                  </a:lnTo>
                  <a:lnTo>
                    <a:pt x="57" y="73"/>
                  </a:lnTo>
                  <a:lnTo>
                    <a:pt x="53" y="73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38" y="71"/>
                  </a:lnTo>
                  <a:lnTo>
                    <a:pt x="28" y="66"/>
                  </a:lnTo>
                  <a:lnTo>
                    <a:pt x="28" y="55"/>
                  </a:lnTo>
                  <a:lnTo>
                    <a:pt x="32" y="53"/>
                  </a:lnTo>
                  <a:lnTo>
                    <a:pt x="35" y="52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2" y="44"/>
                  </a:lnTo>
                  <a:lnTo>
                    <a:pt x="45" y="41"/>
                  </a:lnTo>
                  <a:lnTo>
                    <a:pt x="39" y="42"/>
                  </a:lnTo>
                  <a:lnTo>
                    <a:pt x="34" y="43"/>
                  </a:lnTo>
                  <a:lnTo>
                    <a:pt x="32" y="25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7" y="26"/>
                  </a:lnTo>
                  <a:lnTo>
                    <a:pt x="40" y="25"/>
                  </a:lnTo>
                  <a:lnTo>
                    <a:pt x="42" y="24"/>
                  </a:lnTo>
                  <a:lnTo>
                    <a:pt x="46" y="25"/>
                  </a:lnTo>
                  <a:lnTo>
                    <a:pt x="48" y="27"/>
                  </a:lnTo>
                  <a:lnTo>
                    <a:pt x="51" y="24"/>
                  </a:lnTo>
                  <a:lnTo>
                    <a:pt x="54" y="19"/>
                  </a:lnTo>
                  <a:lnTo>
                    <a:pt x="59" y="24"/>
                  </a:lnTo>
                  <a:lnTo>
                    <a:pt x="63" y="28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62" y="22"/>
                  </a:lnTo>
                  <a:lnTo>
                    <a:pt x="62" y="17"/>
                  </a:lnTo>
                  <a:lnTo>
                    <a:pt x="62" y="13"/>
                  </a:lnTo>
                  <a:lnTo>
                    <a:pt x="64" y="12"/>
                  </a:lnTo>
                  <a:lnTo>
                    <a:pt x="65" y="10"/>
                  </a:lnTo>
                  <a:lnTo>
                    <a:pt x="67" y="12"/>
                  </a:lnTo>
                  <a:lnTo>
                    <a:pt x="70" y="13"/>
                  </a:lnTo>
                  <a:lnTo>
                    <a:pt x="71" y="11"/>
                  </a:lnTo>
                  <a:lnTo>
                    <a:pt x="72" y="10"/>
                  </a:lnTo>
                  <a:lnTo>
                    <a:pt x="73" y="8"/>
                  </a:lnTo>
                  <a:lnTo>
                    <a:pt x="74" y="7"/>
                  </a:lnTo>
                  <a:lnTo>
                    <a:pt x="82" y="7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9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6532563" y="46751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6530975" y="4673600"/>
              <a:ext cx="1587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1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2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6532563" y="467677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6061075" y="5103813"/>
              <a:ext cx="258762" cy="319088"/>
            </a:xfrm>
            <a:custGeom>
              <a:avLst/>
              <a:gdLst>
                <a:gd name="T0" fmla="*/ 136 w 163"/>
                <a:gd name="T1" fmla="*/ 19 h 201"/>
                <a:gd name="T2" fmla="*/ 139 w 163"/>
                <a:gd name="T3" fmla="*/ 46 h 201"/>
                <a:gd name="T4" fmla="*/ 138 w 163"/>
                <a:gd name="T5" fmla="*/ 68 h 201"/>
                <a:gd name="T6" fmla="*/ 150 w 163"/>
                <a:gd name="T7" fmla="*/ 91 h 201"/>
                <a:gd name="T8" fmla="*/ 155 w 163"/>
                <a:gd name="T9" fmla="*/ 101 h 201"/>
                <a:gd name="T10" fmla="*/ 158 w 163"/>
                <a:gd name="T11" fmla="*/ 117 h 201"/>
                <a:gd name="T12" fmla="*/ 160 w 163"/>
                <a:gd name="T13" fmla="*/ 129 h 201"/>
                <a:gd name="T14" fmla="*/ 163 w 163"/>
                <a:gd name="T15" fmla="*/ 144 h 201"/>
                <a:gd name="T16" fmla="*/ 158 w 163"/>
                <a:gd name="T17" fmla="*/ 150 h 201"/>
                <a:gd name="T18" fmla="*/ 152 w 163"/>
                <a:gd name="T19" fmla="*/ 156 h 201"/>
                <a:gd name="T20" fmla="*/ 145 w 163"/>
                <a:gd name="T21" fmla="*/ 161 h 201"/>
                <a:gd name="T22" fmla="*/ 143 w 163"/>
                <a:gd name="T23" fmla="*/ 166 h 201"/>
                <a:gd name="T24" fmla="*/ 138 w 163"/>
                <a:gd name="T25" fmla="*/ 167 h 201"/>
                <a:gd name="T26" fmla="*/ 112 w 163"/>
                <a:gd name="T27" fmla="*/ 175 h 201"/>
                <a:gd name="T28" fmla="*/ 101 w 163"/>
                <a:gd name="T29" fmla="*/ 174 h 201"/>
                <a:gd name="T30" fmla="*/ 97 w 163"/>
                <a:gd name="T31" fmla="*/ 182 h 201"/>
                <a:gd name="T32" fmla="*/ 91 w 163"/>
                <a:gd name="T33" fmla="*/ 189 h 201"/>
                <a:gd name="T34" fmla="*/ 79 w 163"/>
                <a:gd name="T35" fmla="*/ 201 h 201"/>
                <a:gd name="T36" fmla="*/ 67 w 163"/>
                <a:gd name="T37" fmla="*/ 198 h 201"/>
                <a:gd name="T38" fmla="*/ 62 w 163"/>
                <a:gd name="T39" fmla="*/ 196 h 201"/>
                <a:gd name="T40" fmla="*/ 55 w 163"/>
                <a:gd name="T41" fmla="*/ 191 h 201"/>
                <a:gd name="T42" fmla="*/ 59 w 163"/>
                <a:gd name="T43" fmla="*/ 174 h 201"/>
                <a:gd name="T44" fmla="*/ 74 w 163"/>
                <a:gd name="T45" fmla="*/ 159 h 201"/>
                <a:gd name="T46" fmla="*/ 80 w 163"/>
                <a:gd name="T47" fmla="*/ 159 h 201"/>
                <a:gd name="T48" fmla="*/ 81 w 163"/>
                <a:gd name="T49" fmla="*/ 142 h 201"/>
                <a:gd name="T50" fmla="*/ 63 w 163"/>
                <a:gd name="T51" fmla="*/ 124 h 201"/>
                <a:gd name="T52" fmla="*/ 64 w 163"/>
                <a:gd name="T53" fmla="*/ 106 h 201"/>
                <a:gd name="T54" fmla="*/ 72 w 163"/>
                <a:gd name="T55" fmla="*/ 103 h 201"/>
                <a:gd name="T56" fmla="*/ 82 w 163"/>
                <a:gd name="T57" fmla="*/ 94 h 201"/>
                <a:gd name="T58" fmla="*/ 85 w 163"/>
                <a:gd name="T59" fmla="*/ 87 h 201"/>
                <a:gd name="T60" fmla="*/ 72 w 163"/>
                <a:gd name="T61" fmla="*/ 84 h 201"/>
                <a:gd name="T62" fmla="*/ 60 w 163"/>
                <a:gd name="T63" fmla="*/ 86 h 201"/>
                <a:gd name="T64" fmla="*/ 33 w 163"/>
                <a:gd name="T65" fmla="*/ 130 h 201"/>
                <a:gd name="T66" fmla="*/ 18 w 163"/>
                <a:gd name="T67" fmla="*/ 139 h 201"/>
                <a:gd name="T68" fmla="*/ 7 w 163"/>
                <a:gd name="T69" fmla="*/ 144 h 201"/>
                <a:gd name="T70" fmla="*/ 1 w 163"/>
                <a:gd name="T71" fmla="*/ 137 h 201"/>
                <a:gd name="T72" fmla="*/ 8 w 163"/>
                <a:gd name="T73" fmla="*/ 118 h 201"/>
                <a:gd name="T74" fmla="*/ 11 w 163"/>
                <a:gd name="T75" fmla="*/ 106 h 201"/>
                <a:gd name="T76" fmla="*/ 19 w 163"/>
                <a:gd name="T77" fmla="*/ 98 h 201"/>
                <a:gd name="T78" fmla="*/ 23 w 163"/>
                <a:gd name="T79" fmla="*/ 90 h 201"/>
                <a:gd name="T80" fmla="*/ 16 w 163"/>
                <a:gd name="T81" fmla="*/ 81 h 201"/>
                <a:gd name="T82" fmla="*/ 16 w 163"/>
                <a:gd name="T83" fmla="*/ 74 h 201"/>
                <a:gd name="T84" fmla="*/ 24 w 163"/>
                <a:gd name="T85" fmla="*/ 64 h 201"/>
                <a:gd name="T86" fmla="*/ 24 w 163"/>
                <a:gd name="T87" fmla="*/ 56 h 201"/>
                <a:gd name="T88" fmla="*/ 28 w 163"/>
                <a:gd name="T89" fmla="*/ 45 h 201"/>
                <a:gd name="T90" fmla="*/ 47 w 163"/>
                <a:gd name="T91" fmla="*/ 40 h 201"/>
                <a:gd name="T92" fmla="*/ 56 w 163"/>
                <a:gd name="T93" fmla="*/ 31 h 201"/>
                <a:gd name="T94" fmla="*/ 70 w 163"/>
                <a:gd name="T95" fmla="*/ 23 h 201"/>
                <a:gd name="T96" fmla="*/ 67 w 163"/>
                <a:gd name="T97" fmla="*/ 40 h 201"/>
                <a:gd name="T98" fmla="*/ 67 w 163"/>
                <a:gd name="T99" fmla="*/ 59 h 201"/>
                <a:gd name="T100" fmla="*/ 74 w 163"/>
                <a:gd name="T101" fmla="*/ 42 h 201"/>
                <a:gd name="T102" fmla="*/ 73 w 163"/>
                <a:gd name="T103" fmla="*/ 34 h 201"/>
                <a:gd name="T104" fmla="*/ 82 w 163"/>
                <a:gd name="T105" fmla="*/ 32 h 201"/>
                <a:gd name="T106" fmla="*/ 108 w 163"/>
                <a:gd name="T107" fmla="*/ 11 h 201"/>
                <a:gd name="T108" fmla="*/ 121 w 163"/>
                <a:gd name="T109" fmla="*/ 7 h 201"/>
                <a:gd name="T110" fmla="*/ 124 w 163"/>
                <a:gd name="T11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" h="201">
                  <a:moveTo>
                    <a:pt x="135" y="0"/>
                  </a:moveTo>
                  <a:lnTo>
                    <a:pt x="138" y="5"/>
                  </a:lnTo>
                  <a:lnTo>
                    <a:pt x="138" y="12"/>
                  </a:lnTo>
                  <a:lnTo>
                    <a:pt x="136" y="19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6" y="32"/>
                  </a:lnTo>
                  <a:lnTo>
                    <a:pt x="139" y="46"/>
                  </a:lnTo>
                  <a:lnTo>
                    <a:pt x="140" y="61"/>
                  </a:lnTo>
                  <a:lnTo>
                    <a:pt x="140" y="63"/>
                  </a:lnTo>
                  <a:lnTo>
                    <a:pt x="139" y="65"/>
                  </a:lnTo>
                  <a:lnTo>
                    <a:pt x="138" y="68"/>
                  </a:lnTo>
                  <a:lnTo>
                    <a:pt x="138" y="69"/>
                  </a:lnTo>
                  <a:lnTo>
                    <a:pt x="145" y="89"/>
                  </a:lnTo>
                  <a:lnTo>
                    <a:pt x="148" y="90"/>
                  </a:lnTo>
                  <a:lnTo>
                    <a:pt x="150" y="91"/>
                  </a:lnTo>
                  <a:lnTo>
                    <a:pt x="152" y="94"/>
                  </a:lnTo>
                  <a:lnTo>
                    <a:pt x="153" y="97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4" y="108"/>
                  </a:lnTo>
                  <a:lnTo>
                    <a:pt x="154" y="114"/>
                  </a:lnTo>
                  <a:lnTo>
                    <a:pt x="157" y="115"/>
                  </a:lnTo>
                  <a:lnTo>
                    <a:pt x="158" y="117"/>
                  </a:lnTo>
                  <a:lnTo>
                    <a:pt x="160" y="118"/>
                  </a:lnTo>
                  <a:lnTo>
                    <a:pt x="160" y="119"/>
                  </a:lnTo>
                  <a:lnTo>
                    <a:pt x="160" y="127"/>
                  </a:lnTo>
                  <a:lnTo>
                    <a:pt x="160" y="129"/>
                  </a:lnTo>
                  <a:lnTo>
                    <a:pt x="159" y="130"/>
                  </a:lnTo>
                  <a:lnTo>
                    <a:pt x="157" y="131"/>
                  </a:lnTo>
                  <a:lnTo>
                    <a:pt x="160" y="137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60" y="148"/>
                  </a:lnTo>
                  <a:lnTo>
                    <a:pt x="159" y="149"/>
                  </a:lnTo>
                  <a:lnTo>
                    <a:pt x="158" y="150"/>
                  </a:lnTo>
                  <a:lnTo>
                    <a:pt x="155" y="150"/>
                  </a:lnTo>
                  <a:lnTo>
                    <a:pt x="153" y="151"/>
                  </a:lnTo>
                  <a:lnTo>
                    <a:pt x="153" y="154"/>
                  </a:lnTo>
                  <a:lnTo>
                    <a:pt x="152" y="156"/>
                  </a:lnTo>
                  <a:lnTo>
                    <a:pt x="151" y="158"/>
                  </a:lnTo>
                  <a:lnTo>
                    <a:pt x="150" y="159"/>
                  </a:lnTo>
                  <a:lnTo>
                    <a:pt x="148" y="160"/>
                  </a:lnTo>
                  <a:lnTo>
                    <a:pt x="145" y="161"/>
                  </a:lnTo>
                  <a:lnTo>
                    <a:pt x="145" y="161"/>
                  </a:lnTo>
                  <a:lnTo>
                    <a:pt x="145" y="162"/>
                  </a:lnTo>
                  <a:lnTo>
                    <a:pt x="145" y="163"/>
                  </a:lnTo>
                  <a:lnTo>
                    <a:pt x="143" y="166"/>
                  </a:lnTo>
                  <a:lnTo>
                    <a:pt x="142" y="168"/>
                  </a:lnTo>
                  <a:lnTo>
                    <a:pt x="141" y="170"/>
                  </a:lnTo>
                  <a:lnTo>
                    <a:pt x="139" y="168"/>
                  </a:lnTo>
                  <a:lnTo>
                    <a:pt x="138" y="167"/>
                  </a:lnTo>
                  <a:lnTo>
                    <a:pt x="121" y="176"/>
                  </a:lnTo>
                  <a:lnTo>
                    <a:pt x="117" y="174"/>
                  </a:lnTo>
                  <a:lnTo>
                    <a:pt x="115" y="174"/>
                  </a:lnTo>
                  <a:lnTo>
                    <a:pt x="112" y="175"/>
                  </a:lnTo>
                  <a:lnTo>
                    <a:pt x="109" y="176"/>
                  </a:lnTo>
                  <a:lnTo>
                    <a:pt x="105" y="177"/>
                  </a:lnTo>
                  <a:lnTo>
                    <a:pt x="103" y="175"/>
                  </a:lnTo>
                  <a:lnTo>
                    <a:pt x="101" y="174"/>
                  </a:lnTo>
                  <a:lnTo>
                    <a:pt x="99" y="171"/>
                  </a:lnTo>
                  <a:lnTo>
                    <a:pt x="98" y="175"/>
                  </a:lnTo>
                  <a:lnTo>
                    <a:pt x="98" y="177"/>
                  </a:lnTo>
                  <a:lnTo>
                    <a:pt x="97" y="182"/>
                  </a:lnTo>
                  <a:lnTo>
                    <a:pt x="96" y="183"/>
                  </a:lnTo>
                  <a:lnTo>
                    <a:pt x="93" y="184"/>
                  </a:lnTo>
                  <a:lnTo>
                    <a:pt x="91" y="186"/>
                  </a:lnTo>
                  <a:lnTo>
                    <a:pt x="91" y="189"/>
                  </a:lnTo>
                  <a:lnTo>
                    <a:pt x="91" y="192"/>
                  </a:lnTo>
                  <a:lnTo>
                    <a:pt x="87" y="194"/>
                  </a:lnTo>
                  <a:lnTo>
                    <a:pt x="82" y="196"/>
                  </a:lnTo>
                  <a:lnTo>
                    <a:pt x="79" y="201"/>
                  </a:lnTo>
                  <a:lnTo>
                    <a:pt x="75" y="200"/>
                  </a:lnTo>
                  <a:lnTo>
                    <a:pt x="70" y="199"/>
                  </a:lnTo>
                  <a:lnTo>
                    <a:pt x="68" y="199"/>
                  </a:lnTo>
                  <a:lnTo>
                    <a:pt x="67" y="198"/>
                  </a:lnTo>
                  <a:lnTo>
                    <a:pt x="66" y="198"/>
                  </a:lnTo>
                  <a:lnTo>
                    <a:pt x="65" y="198"/>
                  </a:lnTo>
                  <a:lnTo>
                    <a:pt x="64" y="199"/>
                  </a:lnTo>
                  <a:lnTo>
                    <a:pt x="62" y="196"/>
                  </a:lnTo>
                  <a:lnTo>
                    <a:pt x="59" y="195"/>
                  </a:lnTo>
                  <a:lnTo>
                    <a:pt x="55" y="195"/>
                  </a:lnTo>
                  <a:lnTo>
                    <a:pt x="54" y="193"/>
                  </a:lnTo>
                  <a:lnTo>
                    <a:pt x="55" y="191"/>
                  </a:lnTo>
                  <a:lnTo>
                    <a:pt x="56" y="186"/>
                  </a:lnTo>
                  <a:lnTo>
                    <a:pt x="59" y="183"/>
                  </a:lnTo>
                  <a:lnTo>
                    <a:pt x="59" y="179"/>
                  </a:lnTo>
                  <a:lnTo>
                    <a:pt x="59" y="174"/>
                  </a:lnTo>
                  <a:lnTo>
                    <a:pt x="64" y="167"/>
                  </a:lnTo>
                  <a:lnTo>
                    <a:pt x="69" y="160"/>
                  </a:lnTo>
                  <a:lnTo>
                    <a:pt x="72" y="159"/>
                  </a:lnTo>
                  <a:lnTo>
                    <a:pt x="74" y="159"/>
                  </a:lnTo>
                  <a:lnTo>
                    <a:pt x="75" y="159"/>
                  </a:lnTo>
                  <a:lnTo>
                    <a:pt x="76" y="160"/>
                  </a:lnTo>
                  <a:lnTo>
                    <a:pt x="78" y="161"/>
                  </a:lnTo>
                  <a:lnTo>
                    <a:pt x="80" y="159"/>
                  </a:lnTo>
                  <a:lnTo>
                    <a:pt x="81" y="157"/>
                  </a:lnTo>
                  <a:lnTo>
                    <a:pt x="82" y="155"/>
                  </a:lnTo>
                  <a:lnTo>
                    <a:pt x="81" y="148"/>
                  </a:lnTo>
                  <a:lnTo>
                    <a:pt x="81" y="142"/>
                  </a:lnTo>
                  <a:lnTo>
                    <a:pt x="75" y="131"/>
                  </a:lnTo>
                  <a:lnTo>
                    <a:pt x="67" y="122"/>
                  </a:lnTo>
                  <a:lnTo>
                    <a:pt x="65" y="123"/>
                  </a:lnTo>
                  <a:lnTo>
                    <a:pt x="63" y="124"/>
                  </a:lnTo>
                  <a:lnTo>
                    <a:pt x="59" y="121"/>
                  </a:lnTo>
                  <a:lnTo>
                    <a:pt x="61" y="117"/>
                  </a:lnTo>
                  <a:lnTo>
                    <a:pt x="62" y="111"/>
                  </a:lnTo>
                  <a:lnTo>
                    <a:pt x="64" y="106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3" y="102"/>
                  </a:lnTo>
                  <a:lnTo>
                    <a:pt x="75" y="101"/>
                  </a:lnTo>
                  <a:lnTo>
                    <a:pt x="75" y="99"/>
                  </a:lnTo>
                  <a:lnTo>
                    <a:pt x="82" y="94"/>
                  </a:lnTo>
                  <a:lnTo>
                    <a:pt x="90" y="88"/>
                  </a:lnTo>
                  <a:lnTo>
                    <a:pt x="88" y="87"/>
                  </a:lnTo>
                  <a:lnTo>
                    <a:pt x="87" y="86"/>
                  </a:lnTo>
                  <a:lnTo>
                    <a:pt x="85" y="87"/>
                  </a:lnTo>
                  <a:lnTo>
                    <a:pt x="81" y="87"/>
                  </a:lnTo>
                  <a:lnTo>
                    <a:pt x="78" y="86"/>
                  </a:lnTo>
                  <a:lnTo>
                    <a:pt x="75" y="85"/>
                  </a:lnTo>
                  <a:lnTo>
                    <a:pt x="72" y="84"/>
                  </a:lnTo>
                  <a:lnTo>
                    <a:pt x="68" y="83"/>
                  </a:lnTo>
                  <a:lnTo>
                    <a:pt x="65" y="84"/>
                  </a:lnTo>
                  <a:lnTo>
                    <a:pt x="63" y="84"/>
                  </a:lnTo>
                  <a:lnTo>
                    <a:pt x="60" y="86"/>
                  </a:lnTo>
                  <a:lnTo>
                    <a:pt x="55" y="97"/>
                  </a:lnTo>
                  <a:lnTo>
                    <a:pt x="50" y="107"/>
                  </a:lnTo>
                  <a:lnTo>
                    <a:pt x="37" y="126"/>
                  </a:lnTo>
                  <a:lnTo>
                    <a:pt x="33" y="130"/>
                  </a:lnTo>
                  <a:lnTo>
                    <a:pt x="30" y="132"/>
                  </a:lnTo>
                  <a:lnTo>
                    <a:pt x="27" y="134"/>
                  </a:lnTo>
                  <a:lnTo>
                    <a:pt x="23" y="135"/>
                  </a:lnTo>
                  <a:lnTo>
                    <a:pt x="18" y="139"/>
                  </a:lnTo>
                  <a:lnTo>
                    <a:pt x="14" y="145"/>
                  </a:lnTo>
                  <a:lnTo>
                    <a:pt x="12" y="144"/>
                  </a:lnTo>
                  <a:lnTo>
                    <a:pt x="8" y="144"/>
                  </a:lnTo>
                  <a:lnTo>
                    <a:pt x="7" y="144"/>
                  </a:lnTo>
                  <a:lnTo>
                    <a:pt x="7" y="143"/>
                  </a:lnTo>
                  <a:lnTo>
                    <a:pt x="5" y="144"/>
                  </a:lnTo>
                  <a:lnTo>
                    <a:pt x="3" y="145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5" y="124"/>
                  </a:lnTo>
                  <a:lnTo>
                    <a:pt x="11" y="119"/>
                  </a:lnTo>
                  <a:lnTo>
                    <a:pt x="8" y="118"/>
                  </a:lnTo>
                  <a:lnTo>
                    <a:pt x="6" y="117"/>
                  </a:lnTo>
                  <a:lnTo>
                    <a:pt x="7" y="113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14" y="103"/>
                  </a:lnTo>
                  <a:lnTo>
                    <a:pt x="16" y="100"/>
                  </a:lnTo>
                  <a:lnTo>
                    <a:pt x="20" y="99"/>
                  </a:lnTo>
                  <a:lnTo>
                    <a:pt x="19" y="98"/>
                  </a:lnTo>
                  <a:lnTo>
                    <a:pt x="18" y="97"/>
                  </a:lnTo>
                  <a:lnTo>
                    <a:pt x="19" y="95"/>
                  </a:lnTo>
                  <a:lnTo>
                    <a:pt x="21" y="93"/>
                  </a:lnTo>
                  <a:lnTo>
                    <a:pt x="23" y="90"/>
                  </a:lnTo>
                  <a:lnTo>
                    <a:pt x="24" y="87"/>
                  </a:lnTo>
                  <a:lnTo>
                    <a:pt x="25" y="85"/>
                  </a:lnTo>
                  <a:lnTo>
                    <a:pt x="25" y="81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76"/>
                  </a:lnTo>
                  <a:lnTo>
                    <a:pt x="16" y="75"/>
                  </a:lnTo>
                  <a:lnTo>
                    <a:pt x="16" y="74"/>
                  </a:lnTo>
                  <a:lnTo>
                    <a:pt x="16" y="73"/>
                  </a:lnTo>
                  <a:lnTo>
                    <a:pt x="18" y="71"/>
                  </a:lnTo>
                  <a:lnTo>
                    <a:pt x="20" y="68"/>
                  </a:lnTo>
                  <a:lnTo>
                    <a:pt x="24" y="64"/>
                  </a:lnTo>
                  <a:lnTo>
                    <a:pt x="25" y="63"/>
                  </a:lnTo>
                  <a:lnTo>
                    <a:pt x="25" y="61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28" y="41"/>
                  </a:lnTo>
                  <a:lnTo>
                    <a:pt x="32" y="40"/>
                  </a:lnTo>
                  <a:lnTo>
                    <a:pt x="36" y="39"/>
                  </a:lnTo>
                  <a:lnTo>
                    <a:pt x="47" y="40"/>
                  </a:lnTo>
                  <a:lnTo>
                    <a:pt x="48" y="37"/>
                  </a:lnTo>
                  <a:lnTo>
                    <a:pt x="50" y="34"/>
                  </a:lnTo>
                  <a:lnTo>
                    <a:pt x="53" y="32"/>
                  </a:lnTo>
                  <a:lnTo>
                    <a:pt x="56" y="31"/>
                  </a:lnTo>
                  <a:lnTo>
                    <a:pt x="60" y="31"/>
                  </a:lnTo>
                  <a:lnTo>
                    <a:pt x="64" y="26"/>
                  </a:lnTo>
                  <a:lnTo>
                    <a:pt x="68" y="22"/>
                  </a:lnTo>
                  <a:lnTo>
                    <a:pt x="70" y="23"/>
                  </a:lnTo>
                  <a:lnTo>
                    <a:pt x="74" y="25"/>
                  </a:lnTo>
                  <a:lnTo>
                    <a:pt x="73" y="28"/>
                  </a:lnTo>
                  <a:lnTo>
                    <a:pt x="70" y="32"/>
                  </a:lnTo>
                  <a:lnTo>
                    <a:pt x="67" y="40"/>
                  </a:lnTo>
                  <a:lnTo>
                    <a:pt x="65" y="49"/>
                  </a:lnTo>
                  <a:lnTo>
                    <a:pt x="65" y="57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9" y="47"/>
                  </a:lnTo>
                  <a:lnTo>
                    <a:pt x="72" y="45"/>
                  </a:lnTo>
                  <a:lnTo>
                    <a:pt x="74" y="42"/>
                  </a:lnTo>
                  <a:lnTo>
                    <a:pt x="75" y="41"/>
                  </a:lnTo>
                  <a:lnTo>
                    <a:pt x="74" y="38"/>
                  </a:lnTo>
                  <a:lnTo>
                    <a:pt x="74" y="36"/>
                  </a:lnTo>
                  <a:lnTo>
                    <a:pt x="73" y="34"/>
                  </a:lnTo>
                  <a:lnTo>
                    <a:pt x="74" y="33"/>
                  </a:lnTo>
                  <a:lnTo>
                    <a:pt x="76" y="33"/>
                  </a:lnTo>
                  <a:lnTo>
                    <a:pt x="79" y="33"/>
                  </a:lnTo>
                  <a:lnTo>
                    <a:pt x="82" y="32"/>
                  </a:lnTo>
                  <a:lnTo>
                    <a:pt x="85" y="29"/>
                  </a:lnTo>
                  <a:lnTo>
                    <a:pt x="96" y="22"/>
                  </a:lnTo>
                  <a:lnTo>
                    <a:pt x="106" y="13"/>
                  </a:lnTo>
                  <a:lnTo>
                    <a:pt x="108" y="11"/>
                  </a:lnTo>
                  <a:lnTo>
                    <a:pt x="109" y="10"/>
                  </a:lnTo>
                  <a:lnTo>
                    <a:pt x="110" y="8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2" y="7"/>
                  </a:lnTo>
                  <a:lnTo>
                    <a:pt x="123" y="5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30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816600" y="3756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auto">
            <a:xfrm>
              <a:off x="5678488" y="3476625"/>
              <a:ext cx="239712" cy="285750"/>
            </a:xfrm>
            <a:custGeom>
              <a:avLst/>
              <a:gdLst>
                <a:gd name="T0" fmla="*/ 84 w 151"/>
                <a:gd name="T1" fmla="*/ 131 h 180"/>
                <a:gd name="T2" fmla="*/ 103 w 151"/>
                <a:gd name="T3" fmla="*/ 113 h 180"/>
                <a:gd name="T4" fmla="*/ 103 w 151"/>
                <a:gd name="T5" fmla="*/ 94 h 180"/>
                <a:gd name="T6" fmla="*/ 86 w 151"/>
                <a:gd name="T7" fmla="*/ 82 h 180"/>
                <a:gd name="T8" fmla="*/ 86 w 151"/>
                <a:gd name="T9" fmla="*/ 82 h 180"/>
                <a:gd name="T10" fmla="*/ 93 w 151"/>
                <a:gd name="T11" fmla="*/ 26 h 180"/>
                <a:gd name="T12" fmla="*/ 81 w 151"/>
                <a:gd name="T13" fmla="*/ 0 h 180"/>
                <a:gd name="T14" fmla="*/ 76 w 151"/>
                <a:gd name="T15" fmla="*/ 9 h 180"/>
                <a:gd name="T16" fmla="*/ 77 w 151"/>
                <a:gd name="T17" fmla="*/ 18 h 180"/>
                <a:gd name="T18" fmla="*/ 105 w 151"/>
                <a:gd name="T19" fmla="*/ 6 h 180"/>
                <a:gd name="T20" fmla="*/ 124 w 151"/>
                <a:gd name="T21" fmla="*/ 19 h 180"/>
                <a:gd name="T22" fmla="*/ 129 w 151"/>
                <a:gd name="T23" fmla="*/ 27 h 180"/>
                <a:gd name="T24" fmla="*/ 142 w 151"/>
                <a:gd name="T25" fmla="*/ 28 h 180"/>
                <a:gd name="T26" fmla="*/ 142 w 151"/>
                <a:gd name="T27" fmla="*/ 16 h 180"/>
                <a:gd name="T28" fmla="*/ 145 w 151"/>
                <a:gd name="T29" fmla="*/ 36 h 180"/>
                <a:gd name="T30" fmla="*/ 144 w 151"/>
                <a:gd name="T31" fmla="*/ 51 h 180"/>
                <a:gd name="T32" fmla="*/ 121 w 151"/>
                <a:gd name="T33" fmla="*/ 43 h 180"/>
                <a:gd name="T34" fmla="*/ 115 w 151"/>
                <a:gd name="T35" fmla="*/ 43 h 180"/>
                <a:gd name="T36" fmla="*/ 112 w 151"/>
                <a:gd name="T37" fmla="*/ 37 h 180"/>
                <a:gd name="T38" fmla="*/ 122 w 151"/>
                <a:gd name="T39" fmla="*/ 53 h 180"/>
                <a:gd name="T40" fmla="*/ 122 w 151"/>
                <a:gd name="T41" fmla="*/ 63 h 180"/>
                <a:gd name="T42" fmla="*/ 136 w 151"/>
                <a:gd name="T43" fmla="*/ 63 h 180"/>
                <a:gd name="T44" fmla="*/ 126 w 151"/>
                <a:gd name="T45" fmla="*/ 90 h 180"/>
                <a:gd name="T46" fmla="*/ 122 w 151"/>
                <a:gd name="T47" fmla="*/ 114 h 180"/>
                <a:gd name="T48" fmla="*/ 113 w 151"/>
                <a:gd name="T49" fmla="*/ 124 h 180"/>
                <a:gd name="T50" fmla="*/ 110 w 151"/>
                <a:gd name="T51" fmla="*/ 133 h 180"/>
                <a:gd name="T52" fmla="*/ 101 w 151"/>
                <a:gd name="T53" fmla="*/ 131 h 180"/>
                <a:gd name="T54" fmla="*/ 97 w 151"/>
                <a:gd name="T55" fmla="*/ 133 h 180"/>
                <a:gd name="T56" fmla="*/ 94 w 151"/>
                <a:gd name="T57" fmla="*/ 144 h 180"/>
                <a:gd name="T58" fmla="*/ 81 w 151"/>
                <a:gd name="T59" fmla="*/ 147 h 180"/>
                <a:gd name="T60" fmla="*/ 88 w 151"/>
                <a:gd name="T61" fmla="*/ 154 h 180"/>
                <a:gd name="T62" fmla="*/ 100 w 151"/>
                <a:gd name="T63" fmla="*/ 165 h 180"/>
                <a:gd name="T64" fmla="*/ 97 w 151"/>
                <a:gd name="T65" fmla="*/ 179 h 180"/>
                <a:gd name="T66" fmla="*/ 89 w 151"/>
                <a:gd name="T67" fmla="*/ 169 h 180"/>
                <a:gd name="T68" fmla="*/ 87 w 151"/>
                <a:gd name="T69" fmla="*/ 174 h 180"/>
                <a:gd name="T70" fmla="*/ 83 w 151"/>
                <a:gd name="T71" fmla="*/ 178 h 180"/>
                <a:gd name="T72" fmla="*/ 68 w 151"/>
                <a:gd name="T73" fmla="*/ 169 h 180"/>
                <a:gd name="T74" fmla="*/ 58 w 151"/>
                <a:gd name="T75" fmla="*/ 162 h 180"/>
                <a:gd name="T76" fmla="*/ 44 w 151"/>
                <a:gd name="T77" fmla="*/ 146 h 180"/>
                <a:gd name="T78" fmla="*/ 38 w 151"/>
                <a:gd name="T79" fmla="*/ 134 h 180"/>
                <a:gd name="T80" fmla="*/ 51 w 151"/>
                <a:gd name="T81" fmla="*/ 117 h 180"/>
                <a:gd name="T82" fmla="*/ 70 w 151"/>
                <a:gd name="T83" fmla="*/ 122 h 180"/>
                <a:gd name="T84" fmla="*/ 88 w 151"/>
                <a:gd name="T85" fmla="*/ 110 h 180"/>
                <a:gd name="T86" fmla="*/ 66 w 151"/>
                <a:gd name="T87" fmla="*/ 109 h 180"/>
                <a:gd name="T88" fmla="*/ 58 w 151"/>
                <a:gd name="T89" fmla="*/ 88 h 180"/>
                <a:gd name="T90" fmla="*/ 53 w 151"/>
                <a:gd name="T91" fmla="*/ 112 h 180"/>
                <a:gd name="T92" fmla="*/ 37 w 151"/>
                <a:gd name="T93" fmla="*/ 82 h 180"/>
                <a:gd name="T94" fmla="*/ 33 w 151"/>
                <a:gd name="T95" fmla="*/ 70 h 180"/>
                <a:gd name="T96" fmla="*/ 7 w 151"/>
                <a:gd name="T97" fmla="*/ 56 h 180"/>
                <a:gd name="T98" fmla="*/ 2 w 151"/>
                <a:gd name="T99" fmla="*/ 52 h 180"/>
                <a:gd name="T100" fmla="*/ 10 w 151"/>
                <a:gd name="T101" fmla="*/ 45 h 180"/>
                <a:gd name="T102" fmla="*/ 17 w 151"/>
                <a:gd name="T103" fmla="*/ 31 h 180"/>
                <a:gd name="T104" fmla="*/ 32 w 151"/>
                <a:gd name="T105" fmla="*/ 18 h 180"/>
                <a:gd name="T106" fmla="*/ 45 w 151"/>
                <a:gd name="T107" fmla="*/ 14 h 180"/>
                <a:gd name="T108" fmla="*/ 52 w 151"/>
                <a:gd name="T109" fmla="*/ 26 h 180"/>
                <a:gd name="T110" fmla="*/ 46 w 151"/>
                <a:gd name="T111" fmla="*/ 30 h 180"/>
                <a:gd name="T112" fmla="*/ 57 w 151"/>
                <a:gd name="T113" fmla="*/ 23 h 180"/>
                <a:gd name="T114" fmla="*/ 68 w 151"/>
                <a:gd name="T115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" h="180">
                  <a:moveTo>
                    <a:pt x="82" y="131"/>
                  </a:moveTo>
                  <a:lnTo>
                    <a:pt x="82" y="131"/>
                  </a:lnTo>
                  <a:lnTo>
                    <a:pt x="82" y="131"/>
                  </a:lnTo>
                  <a:lnTo>
                    <a:pt x="82" y="131"/>
                  </a:lnTo>
                  <a:close/>
                  <a:moveTo>
                    <a:pt x="84" y="131"/>
                  </a:moveTo>
                  <a:lnTo>
                    <a:pt x="83" y="131"/>
                  </a:lnTo>
                  <a:lnTo>
                    <a:pt x="84" y="131"/>
                  </a:lnTo>
                  <a:lnTo>
                    <a:pt x="84" y="131"/>
                  </a:lnTo>
                  <a:close/>
                  <a:moveTo>
                    <a:pt x="96" y="113"/>
                  </a:moveTo>
                  <a:lnTo>
                    <a:pt x="95" y="113"/>
                  </a:lnTo>
                  <a:lnTo>
                    <a:pt x="94" y="114"/>
                  </a:lnTo>
                  <a:lnTo>
                    <a:pt x="98" y="114"/>
                  </a:lnTo>
                  <a:lnTo>
                    <a:pt x="98" y="113"/>
                  </a:lnTo>
                  <a:lnTo>
                    <a:pt x="96" y="113"/>
                  </a:lnTo>
                  <a:close/>
                  <a:moveTo>
                    <a:pt x="103" y="109"/>
                  </a:moveTo>
                  <a:lnTo>
                    <a:pt x="103" y="113"/>
                  </a:lnTo>
                  <a:lnTo>
                    <a:pt x="103" y="113"/>
                  </a:lnTo>
                  <a:lnTo>
                    <a:pt x="105" y="113"/>
                  </a:lnTo>
                  <a:lnTo>
                    <a:pt x="105" y="110"/>
                  </a:lnTo>
                  <a:lnTo>
                    <a:pt x="103" y="109"/>
                  </a:lnTo>
                  <a:close/>
                  <a:moveTo>
                    <a:pt x="103" y="93"/>
                  </a:moveTo>
                  <a:lnTo>
                    <a:pt x="103" y="94"/>
                  </a:lnTo>
                  <a:lnTo>
                    <a:pt x="103" y="95"/>
                  </a:lnTo>
                  <a:lnTo>
                    <a:pt x="103" y="94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6"/>
                  </a:lnTo>
                  <a:lnTo>
                    <a:pt x="105" y="95"/>
                  </a:lnTo>
                  <a:lnTo>
                    <a:pt x="103" y="95"/>
                  </a:lnTo>
                  <a:lnTo>
                    <a:pt x="103" y="93"/>
                  </a:lnTo>
                  <a:close/>
                  <a:moveTo>
                    <a:pt x="86" y="82"/>
                  </a:moveTo>
                  <a:lnTo>
                    <a:pt x="84" y="82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6" y="82"/>
                  </a:lnTo>
                  <a:close/>
                  <a:moveTo>
                    <a:pt x="86" y="82"/>
                  </a:moveTo>
                  <a:lnTo>
                    <a:pt x="86" y="82"/>
                  </a:lnTo>
                  <a:lnTo>
                    <a:pt x="86" y="82"/>
                  </a:lnTo>
                  <a:lnTo>
                    <a:pt x="86" y="82"/>
                  </a:lnTo>
                  <a:close/>
                  <a:moveTo>
                    <a:pt x="95" y="56"/>
                  </a:moveTo>
                  <a:lnTo>
                    <a:pt x="95" y="57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5" y="56"/>
                  </a:lnTo>
                  <a:close/>
                  <a:moveTo>
                    <a:pt x="93" y="26"/>
                  </a:move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close/>
                  <a:moveTo>
                    <a:pt x="92" y="26"/>
                  </a:moveTo>
                  <a:lnTo>
                    <a:pt x="92" y="26"/>
                  </a:lnTo>
                  <a:lnTo>
                    <a:pt x="92" y="26"/>
                  </a:lnTo>
                  <a:lnTo>
                    <a:pt x="92" y="26"/>
                  </a:lnTo>
                  <a:close/>
                  <a:moveTo>
                    <a:pt x="75" y="0"/>
                  </a:moveTo>
                  <a:lnTo>
                    <a:pt x="81" y="0"/>
                  </a:lnTo>
                  <a:lnTo>
                    <a:pt x="81" y="4"/>
                  </a:lnTo>
                  <a:lnTo>
                    <a:pt x="81" y="6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8"/>
                  </a:lnTo>
                  <a:lnTo>
                    <a:pt x="80" y="8"/>
                  </a:lnTo>
                  <a:lnTo>
                    <a:pt x="78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10"/>
                  </a:lnTo>
                  <a:lnTo>
                    <a:pt x="74" y="15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7" y="17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6" y="19"/>
                  </a:lnTo>
                  <a:lnTo>
                    <a:pt x="81" y="18"/>
                  </a:lnTo>
                  <a:lnTo>
                    <a:pt x="85" y="17"/>
                  </a:lnTo>
                  <a:lnTo>
                    <a:pt x="86" y="20"/>
                  </a:lnTo>
                  <a:lnTo>
                    <a:pt x="92" y="18"/>
                  </a:lnTo>
                  <a:lnTo>
                    <a:pt x="98" y="16"/>
                  </a:lnTo>
                  <a:lnTo>
                    <a:pt x="101" y="11"/>
                  </a:lnTo>
                  <a:lnTo>
                    <a:pt x="105" y="6"/>
                  </a:lnTo>
                  <a:lnTo>
                    <a:pt x="108" y="7"/>
                  </a:lnTo>
                  <a:lnTo>
                    <a:pt x="109" y="8"/>
                  </a:lnTo>
                  <a:lnTo>
                    <a:pt x="110" y="7"/>
                  </a:lnTo>
                  <a:lnTo>
                    <a:pt x="111" y="6"/>
                  </a:lnTo>
                  <a:lnTo>
                    <a:pt x="111" y="5"/>
                  </a:lnTo>
                  <a:lnTo>
                    <a:pt x="112" y="2"/>
                  </a:lnTo>
                  <a:lnTo>
                    <a:pt x="114" y="2"/>
                  </a:lnTo>
                  <a:lnTo>
                    <a:pt x="124" y="19"/>
                  </a:lnTo>
                  <a:lnTo>
                    <a:pt x="124" y="21"/>
                  </a:lnTo>
                  <a:lnTo>
                    <a:pt x="123" y="24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8"/>
                  </a:lnTo>
                  <a:lnTo>
                    <a:pt x="124" y="28"/>
                  </a:lnTo>
                  <a:lnTo>
                    <a:pt x="126" y="29"/>
                  </a:lnTo>
                  <a:lnTo>
                    <a:pt x="129" y="2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5" y="27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24"/>
                  </a:lnTo>
                  <a:lnTo>
                    <a:pt x="142" y="23"/>
                  </a:lnTo>
                  <a:lnTo>
                    <a:pt x="141" y="23"/>
                  </a:lnTo>
                  <a:lnTo>
                    <a:pt x="138" y="22"/>
                  </a:lnTo>
                  <a:lnTo>
                    <a:pt x="136" y="22"/>
                  </a:lnTo>
                  <a:lnTo>
                    <a:pt x="138" y="20"/>
                  </a:lnTo>
                  <a:lnTo>
                    <a:pt x="139" y="18"/>
                  </a:lnTo>
                  <a:lnTo>
                    <a:pt x="142" y="16"/>
                  </a:lnTo>
                  <a:lnTo>
                    <a:pt x="144" y="21"/>
                  </a:lnTo>
                  <a:lnTo>
                    <a:pt x="145" y="26"/>
                  </a:lnTo>
                  <a:lnTo>
                    <a:pt x="145" y="27"/>
                  </a:lnTo>
                  <a:lnTo>
                    <a:pt x="145" y="28"/>
                  </a:lnTo>
                  <a:lnTo>
                    <a:pt x="144" y="29"/>
                  </a:lnTo>
                  <a:lnTo>
                    <a:pt x="143" y="30"/>
                  </a:lnTo>
                  <a:lnTo>
                    <a:pt x="144" y="32"/>
                  </a:lnTo>
                  <a:lnTo>
                    <a:pt x="145" y="36"/>
                  </a:lnTo>
                  <a:lnTo>
                    <a:pt x="147" y="34"/>
                  </a:lnTo>
                  <a:lnTo>
                    <a:pt x="148" y="33"/>
                  </a:lnTo>
                  <a:lnTo>
                    <a:pt x="149" y="36"/>
                  </a:lnTo>
                  <a:lnTo>
                    <a:pt x="150" y="37"/>
                  </a:lnTo>
                  <a:lnTo>
                    <a:pt x="151" y="39"/>
                  </a:lnTo>
                  <a:lnTo>
                    <a:pt x="150" y="41"/>
                  </a:lnTo>
                  <a:lnTo>
                    <a:pt x="149" y="43"/>
                  </a:lnTo>
                  <a:lnTo>
                    <a:pt x="144" y="51"/>
                  </a:lnTo>
                  <a:lnTo>
                    <a:pt x="137" y="59"/>
                  </a:lnTo>
                  <a:lnTo>
                    <a:pt x="135" y="55"/>
                  </a:lnTo>
                  <a:lnTo>
                    <a:pt x="134" y="52"/>
                  </a:lnTo>
                  <a:lnTo>
                    <a:pt x="132" y="48"/>
                  </a:lnTo>
                  <a:lnTo>
                    <a:pt x="129" y="47"/>
                  </a:lnTo>
                  <a:lnTo>
                    <a:pt x="125" y="45"/>
                  </a:lnTo>
                  <a:lnTo>
                    <a:pt x="121" y="43"/>
                  </a:lnTo>
                  <a:lnTo>
                    <a:pt x="121" y="43"/>
                  </a:lnTo>
                  <a:lnTo>
                    <a:pt x="122" y="45"/>
                  </a:lnTo>
                  <a:lnTo>
                    <a:pt x="122" y="46"/>
                  </a:lnTo>
                  <a:lnTo>
                    <a:pt x="122" y="47"/>
                  </a:lnTo>
                  <a:lnTo>
                    <a:pt x="120" y="47"/>
                  </a:lnTo>
                  <a:lnTo>
                    <a:pt x="117" y="47"/>
                  </a:lnTo>
                  <a:lnTo>
                    <a:pt x="117" y="46"/>
                  </a:lnTo>
                  <a:lnTo>
                    <a:pt x="117" y="44"/>
                  </a:lnTo>
                  <a:lnTo>
                    <a:pt x="115" y="43"/>
                  </a:lnTo>
                  <a:lnTo>
                    <a:pt x="115" y="41"/>
                  </a:lnTo>
                  <a:lnTo>
                    <a:pt x="114" y="40"/>
                  </a:lnTo>
                  <a:lnTo>
                    <a:pt x="112" y="40"/>
                  </a:lnTo>
                  <a:lnTo>
                    <a:pt x="113" y="37"/>
                  </a:lnTo>
                  <a:lnTo>
                    <a:pt x="114" y="34"/>
                  </a:lnTo>
                  <a:lnTo>
                    <a:pt x="113" y="36"/>
                  </a:lnTo>
                  <a:lnTo>
                    <a:pt x="112" y="37"/>
                  </a:lnTo>
                  <a:lnTo>
                    <a:pt x="112" y="37"/>
                  </a:lnTo>
                  <a:lnTo>
                    <a:pt x="112" y="41"/>
                  </a:lnTo>
                  <a:lnTo>
                    <a:pt x="112" y="43"/>
                  </a:lnTo>
                  <a:lnTo>
                    <a:pt x="111" y="44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4" y="48"/>
                  </a:lnTo>
                  <a:lnTo>
                    <a:pt x="118" y="51"/>
                  </a:lnTo>
                  <a:lnTo>
                    <a:pt x="122" y="53"/>
                  </a:lnTo>
                  <a:lnTo>
                    <a:pt x="122" y="54"/>
                  </a:lnTo>
                  <a:lnTo>
                    <a:pt x="123" y="54"/>
                  </a:lnTo>
                  <a:lnTo>
                    <a:pt x="123" y="55"/>
                  </a:lnTo>
                  <a:lnTo>
                    <a:pt x="123" y="57"/>
                  </a:lnTo>
                  <a:lnTo>
                    <a:pt x="123" y="60"/>
                  </a:lnTo>
                  <a:lnTo>
                    <a:pt x="123" y="61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4" y="63"/>
                  </a:lnTo>
                  <a:lnTo>
                    <a:pt x="126" y="63"/>
                  </a:lnTo>
                  <a:lnTo>
                    <a:pt x="129" y="64"/>
                  </a:lnTo>
                  <a:lnTo>
                    <a:pt x="130" y="66"/>
                  </a:lnTo>
                  <a:lnTo>
                    <a:pt x="131" y="65"/>
                  </a:lnTo>
                  <a:lnTo>
                    <a:pt x="133" y="63"/>
                  </a:lnTo>
                  <a:lnTo>
                    <a:pt x="134" y="61"/>
                  </a:lnTo>
                  <a:lnTo>
                    <a:pt x="136" y="63"/>
                  </a:lnTo>
                  <a:lnTo>
                    <a:pt x="138" y="65"/>
                  </a:lnTo>
                  <a:lnTo>
                    <a:pt x="135" y="72"/>
                  </a:lnTo>
                  <a:lnTo>
                    <a:pt x="132" y="80"/>
                  </a:lnTo>
                  <a:lnTo>
                    <a:pt x="127" y="82"/>
                  </a:lnTo>
                  <a:lnTo>
                    <a:pt x="122" y="85"/>
                  </a:lnTo>
                  <a:lnTo>
                    <a:pt x="126" y="86"/>
                  </a:lnTo>
                  <a:lnTo>
                    <a:pt x="126" y="89"/>
                  </a:lnTo>
                  <a:lnTo>
                    <a:pt x="126" y="90"/>
                  </a:lnTo>
                  <a:lnTo>
                    <a:pt x="126" y="92"/>
                  </a:lnTo>
                  <a:lnTo>
                    <a:pt x="125" y="93"/>
                  </a:lnTo>
                  <a:lnTo>
                    <a:pt x="125" y="95"/>
                  </a:lnTo>
                  <a:lnTo>
                    <a:pt x="126" y="96"/>
                  </a:lnTo>
                  <a:lnTo>
                    <a:pt x="123" y="102"/>
                  </a:lnTo>
                  <a:lnTo>
                    <a:pt x="120" y="107"/>
                  </a:lnTo>
                  <a:lnTo>
                    <a:pt x="121" y="110"/>
                  </a:lnTo>
                  <a:lnTo>
                    <a:pt x="122" y="114"/>
                  </a:lnTo>
                  <a:lnTo>
                    <a:pt x="121" y="116"/>
                  </a:lnTo>
                  <a:lnTo>
                    <a:pt x="122" y="118"/>
                  </a:lnTo>
                  <a:lnTo>
                    <a:pt x="121" y="119"/>
                  </a:lnTo>
                  <a:lnTo>
                    <a:pt x="119" y="119"/>
                  </a:lnTo>
                  <a:lnTo>
                    <a:pt x="118" y="119"/>
                  </a:lnTo>
                  <a:lnTo>
                    <a:pt x="115" y="120"/>
                  </a:lnTo>
                  <a:lnTo>
                    <a:pt x="114" y="121"/>
                  </a:lnTo>
                  <a:lnTo>
                    <a:pt x="113" y="124"/>
                  </a:lnTo>
                  <a:lnTo>
                    <a:pt x="114" y="125"/>
                  </a:lnTo>
                  <a:lnTo>
                    <a:pt x="115" y="127"/>
                  </a:lnTo>
                  <a:lnTo>
                    <a:pt x="114" y="127"/>
                  </a:lnTo>
                  <a:lnTo>
                    <a:pt x="113" y="127"/>
                  </a:lnTo>
                  <a:lnTo>
                    <a:pt x="111" y="128"/>
                  </a:lnTo>
                  <a:lnTo>
                    <a:pt x="111" y="128"/>
                  </a:lnTo>
                  <a:lnTo>
                    <a:pt x="111" y="133"/>
                  </a:lnTo>
                  <a:lnTo>
                    <a:pt x="110" y="133"/>
                  </a:lnTo>
                  <a:lnTo>
                    <a:pt x="108" y="133"/>
                  </a:lnTo>
                  <a:lnTo>
                    <a:pt x="106" y="133"/>
                  </a:lnTo>
                  <a:lnTo>
                    <a:pt x="102" y="133"/>
                  </a:lnTo>
                  <a:lnTo>
                    <a:pt x="105" y="130"/>
                  </a:lnTo>
                  <a:lnTo>
                    <a:pt x="107" y="126"/>
                  </a:lnTo>
                  <a:lnTo>
                    <a:pt x="105" y="126"/>
                  </a:lnTo>
                  <a:lnTo>
                    <a:pt x="102" y="125"/>
                  </a:lnTo>
                  <a:lnTo>
                    <a:pt x="101" y="131"/>
                  </a:lnTo>
                  <a:lnTo>
                    <a:pt x="98" y="130"/>
                  </a:lnTo>
                  <a:lnTo>
                    <a:pt x="95" y="128"/>
                  </a:lnTo>
                  <a:lnTo>
                    <a:pt x="93" y="126"/>
                  </a:lnTo>
                  <a:lnTo>
                    <a:pt x="90" y="128"/>
                  </a:lnTo>
                  <a:lnTo>
                    <a:pt x="92" y="131"/>
                  </a:lnTo>
                  <a:lnTo>
                    <a:pt x="92" y="131"/>
                  </a:lnTo>
                  <a:lnTo>
                    <a:pt x="95" y="132"/>
                  </a:lnTo>
                  <a:lnTo>
                    <a:pt x="97" y="133"/>
                  </a:lnTo>
                  <a:lnTo>
                    <a:pt x="99" y="135"/>
                  </a:lnTo>
                  <a:lnTo>
                    <a:pt x="99" y="138"/>
                  </a:lnTo>
                  <a:lnTo>
                    <a:pt x="99" y="142"/>
                  </a:lnTo>
                  <a:lnTo>
                    <a:pt x="96" y="141"/>
                  </a:lnTo>
                  <a:lnTo>
                    <a:pt x="93" y="139"/>
                  </a:lnTo>
                  <a:lnTo>
                    <a:pt x="92" y="141"/>
                  </a:lnTo>
                  <a:lnTo>
                    <a:pt x="92" y="142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5" y="147"/>
                  </a:lnTo>
                  <a:lnTo>
                    <a:pt x="89" y="145"/>
                  </a:lnTo>
                  <a:lnTo>
                    <a:pt x="86" y="147"/>
                  </a:lnTo>
                  <a:lnTo>
                    <a:pt x="81" y="143"/>
                  </a:lnTo>
                  <a:lnTo>
                    <a:pt x="80" y="144"/>
                  </a:lnTo>
                  <a:lnTo>
                    <a:pt x="82" y="146"/>
                  </a:lnTo>
                  <a:lnTo>
                    <a:pt x="81" y="147"/>
                  </a:lnTo>
                  <a:lnTo>
                    <a:pt x="80" y="149"/>
                  </a:lnTo>
                  <a:lnTo>
                    <a:pt x="82" y="151"/>
                  </a:lnTo>
                  <a:lnTo>
                    <a:pt x="84" y="152"/>
                  </a:lnTo>
                  <a:lnTo>
                    <a:pt x="84" y="153"/>
                  </a:lnTo>
                  <a:lnTo>
                    <a:pt x="85" y="154"/>
                  </a:lnTo>
                  <a:lnTo>
                    <a:pt x="86" y="154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7" y="152"/>
                  </a:lnTo>
                  <a:lnTo>
                    <a:pt x="87" y="150"/>
                  </a:lnTo>
                  <a:lnTo>
                    <a:pt x="96" y="150"/>
                  </a:lnTo>
                  <a:lnTo>
                    <a:pt x="98" y="154"/>
                  </a:lnTo>
                  <a:lnTo>
                    <a:pt x="100" y="158"/>
                  </a:lnTo>
                  <a:lnTo>
                    <a:pt x="99" y="159"/>
                  </a:lnTo>
                  <a:lnTo>
                    <a:pt x="97" y="162"/>
                  </a:lnTo>
                  <a:lnTo>
                    <a:pt x="100" y="165"/>
                  </a:lnTo>
                  <a:lnTo>
                    <a:pt x="102" y="168"/>
                  </a:lnTo>
                  <a:lnTo>
                    <a:pt x="101" y="169"/>
                  </a:lnTo>
                  <a:lnTo>
                    <a:pt x="100" y="171"/>
                  </a:lnTo>
                  <a:lnTo>
                    <a:pt x="101" y="173"/>
                  </a:lnTo>
                  <a:lnTo>
                    <a:pt x="102" y="175"/>
                  </a:lnTo>
                  <a:lnTo>
                    <a:pt x="101" y="176"/>
                  </a:lnTo>
                  <a:lnTo>
                    <a:pt x="99" y="178"/>
                  </a:lnTo>
                  <a:lnTo>
                    <a:pt x="97" y="179"/>
                  </a:lnTo>
                  <a:lnTo>
                    <a:pt x="95" y="180"/>
                  </a:lnTo>
                  <a:lnTo>
                    <a:pt x="90" y="180"/>
                  </a:lnTo>
                  <a:lnTo>
                    <a:pt x="89" y="179"/>
                  </a:lnTo>
                  <a:lnTo>
                    <a:pt x="88" y="178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8" y="171"/>
                  </a:lnTo>
                  <a:lnTo>
                    <a:pt x="89" y="16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8" y="167"/>
                  </a:lnTo>
                  <a:lnTo>
                    <a:pt x="87" y="167"/>
                  </a:lnTo>
                  <a:lnTo>
                    <a:pt x="87" y="167"/>
                  </a:lnTo>
                  <a:lnTo>
                    <a:pt x="87" y="170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6" y="174"/>
                  </a:lnTo>
                  <a:lnTo>
                    <a:pt x="86" y="175"/>
                  </a:lnTo>
                  <a:lnTo>
                    <a:pt x="86" y="176"/>
                  </a:lnTo>
                  <a:lnTo>
                    <a:pt x="86" y="176"/>
                  </a:lnTo>
                  <a:lnTo>
                    <a:pt x="86" y="177"/>
                  </a:lnTo>
                  <a:lnTo>
                    <a:pt x="85" y="178"/>
                  </a:lnTo>
                  <a:lnTo>
                    <a:pt x="83" y="178"/>
                  </a:lnTo>
                  <a:lnTo>
                    <a:pt x="81" y="178"/>
                  </a:lnTo>
                  <a:lnTo>
                    <a:pt x="78" y="177"/>
                  </a:lnTo>
                  <a:lnTo>
                    <a:pt x="77" y="175"/>
                  </a:lnTo>
                  <a:lnTo>
                    <a:pt x="78" y="175"/>
                  </a:lnTo>
                  <a:lnTo>
                    <a:pt x="80" y="173"/>
                  </a:lnTo>
                  <a:lnTo>
                    <a:pt x="74" y="170"/>
                  </a:lnTo>
                  <a:lnTo>
                    <a:pt x="69" y="167"/>
                  </a:lnTo>
                  <a:lnTo>
                    <a:pt x="68" y="169"/>
                  </a:lnTo>
                  <a:lnTo>
                    <a:pt x="66" y="171"/>
                  </a:lnTo>
                  <a:lnTo>
                    <a:pt x="66" y="171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2" y="167"/>
                  </a:lnTo>
                  <a:lnTo>
                    <a:pt x="60" y="166"/>
                  </a:lnTo>
                  <a:lnTo>
                    <a:pt x="59" y="163"/>
                  </a:lnTo>
                  <a:lnTo>
                    <a:pt x="58" y="162"/>
                  </a:lnTo>
                  <a:lnTo>
                    <a:pt x="56" y="159"/>
                  </a:lnTo>
                  <a:lnTo>
                    <a:pt x="53" y="159"/>
                  </a:lnTo>
                  <a:lnTo>
                    <a:pt x="51" y="158"/>
                  </a:lnTo>
                  <a:lnTo>
                    <a:pt x="48" y="157"/>
                  </a:lnTo>
                  <a:lnTo>
                    <a:pt x="46" y="156"/>
                  </a:lnTo>
                  <a:lnTo>
                    <a:pt x="44" y="154"/>
                  </a:lnTo>
                  <a:lnTo>
                    <a:pt x="44" y="153"/>
                  </a:lnTo>
                  <a:lnTo>
                    <a:pt x="44" y="146"/>
                  </a:lnTo>
                  <a:lnTo>
                    <a:pt x="40" y="144"/>
                  </a:lnTo>
                  <a:lnTo>
                    <a:pt x="39" y="142"/>
                  </a:lnTo>
                  <a:lnTo>
                    <a:pt x="38" y="141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7" y="137"/>
                  </a:lnTo>
                  <a:lnTo>
                    <a:pt x="38" y="135"/>
                  </a:lnTo>
                  <a:lnTo>
                    <a:pt x="38" y="134"/>
                  </a:lnTo>
                  <a:lnTo>
                    <a:pt x="37" y="131"/>
                  </a:lnTo>
                  <a:lnTo>
                    <a:pt x="38" y="129"/>
                  </a:lnTo>
                  <a:lnTo>
                    <a:pt x="39" y="126"/>
                  </a:lnTo>
                  <a:lnTo>
                    <a:pt x="46" y="125"/>
                  </a:lnTo>
                  <a:lnTo>
                    <a:pt x="48" y="124"/>
                  </a:lnTo>
                  <a:lnTo>
                    <a:pt x="49" y="121"/>
                  </a:lnTo>
                  <a:lnTo>
                    <a:pt x="50" y="119"/>
                  </a:lnTo>
                  <a:lnTo>
                    <a:pt x="51" y="117"/>
                  </a:lnTo>
                  <a:lnTo>
                    <a:pt x="53" y="116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59" y="120"/>
                  </a:lnTo>
                  <a:lnTo>
                    <a:pt x="62" y="121"/>
                  </a:lnTo>
                  <a:lnTo>
                    <a:pt x="65" y="124"/>
                  </a:lnTo>
                  <a:lnTo>
                    <a:pt x="70" y="122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81" y="124"/>
                  </a:lnTo>
                  <a:lnTo>
                    <a:pt x="84" y="124"/>
                  </a:lnTo>
                  <a:lnTo>
                    <a:pt x="82" y="114"/>
                  </a:lnTo>
                  <a:lnTo>
                    <a:pt x="85" y="113"/>
                  </a:lnTo>
                  <a:lnTo>
                    <a:pt x="88" y="110"/>
                  </a:lnTo>
                  <a:lnTo>
                    <a:pt x="87" y="109"/>
                  </a:lnTo>
                  <a:lnTo>
                    <a:pt x="86" y="108"/>
                  </a:lnTo>
                  <a:lnTo>
                    <a:pt x="84" y="107"/>
                  </a:lnTo>
                  <a:lnTo>
                    <a:pt x="82" y="107"/>
                  </a:lnTo>
                  <a:lnTo>
                    <a:pt x="80" y="107"/>
                  </a:lnTo>
                  <a:lnTo>
                    <a:pt x="77" y="107"/>
                  </a:lnTo>
                  <a:lnTo>
                    <a:pt x="72" y="108"/>
                  </a:lnTo>
                  <a:lnTo>
                    <a:pt x="66" y="109"/>
                  </a:lnTo>
                  <a:lnTo>
                    <a:pt x="64" y="107"/>
                  </a:lnTo>
                  <a:lnTo>
                    <a:pt x="62" y="105"/>
                  </a:lnTo>
                  <a:lnTo>
                    <a:pt x="65" y="102"/>
                  </a:lnTo>
                  <a:lnTo>
                    <a:pt x="68" y="100"/>
                  </a:lnTo>
                  <a:lnTo>
                    <a:pt x="66" y="96"/>
                  </a:lnTo>
                  <a:lnTo>
                    <a:pt x="64" y="93"/>
                  </a:lnTo>
                  <a:lnTo>
                    <a:pt x="62" y="91"/>
                  </a:lnTo>
                  <a:lnTo>
                    <a:pt x="58" y="88"/>
                  </a:lnTo>
                  <a:lnTo>
                    <a:pt x="60" y="91"/>
                  </a:lnTo>
                  <a:lnTo>
                    <a:pt x="60" y="93"/>
                  </a:lnTo>
                  <a:lnTo>
                    <a:pt x="61" y="94"/>
                  </a:lnTo>
                  <a:lnTo>
                    <a:pt x="59" y="98"/>
                  </a:lnTo>
                  <a:lnTo>
                    <a:pt x="59" y="104"/>
                  </a:lnTo>
                  <a:lnTo>
                    <a:pt x="59" y="109"/>
                  </a:lnTo>
                  <a:lnTo>
                    <a:pt x="56" y="114"/>
                  </a:lnTo>
                  <a:lnTo>
                    <a:pt x="53" y="112"/>
                  </a:lnTo>
                  <a:lnTo>
                    <a:pt x="52" y="110"/>
                  </a:lnTo>
                  <a:lnTo>
                    <a:pt x="51" y="109"/>
                  </a:lnTo>
                  <a:lnTo>
                    <a:pt x="49" y="100"/>
                  </a:lnTo>
                  <a:lnTo>
                    <a:pt x="45" y="90"/>
                  </a:lnTo>
                  <a:lnTo>
                    <a:pt x="44" y="86"/>
                  </a:lnTo>
                  <a:lnTo>
                    <a:pt x="41" y="82"/>
                  </a:lnTo>
                  <a:lnTo>
                    <a:pt x="40" y="82"/>
                  </a:lnTo>
                  <a:lnTo>
                    <a:pt x="37" y="82"/>
                  </a:lnTo>
                  <a:lnTo>
                    <a:pt x="35" y="80"/>
                  </a:lnTo>
                  <a:lnTo>
                    <a:pt x="34" y="77"/>
                  </a:lnTo>
                  <a:lnTo>
                    <a:pt x="33" y="73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1"/>
                  </a:lnTo>
                  <a:lnTo>
                    <a:pt x="35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8" y="71"/>
                  </a:lnTo>
                  <a:lnTo>
                    <a:pt x="24" y="72"/>
                  </a:lnTo>
                  <a:lnTo>
                    <a:pt x="20" y="67"/>
                  </a:lnTo>
                  <a:lnTo>
                    <a:pt x="15" y="63"/>
                  </a:lnTo>
                  <a:lnTo>
                    <a:pt x="12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5" y="55"/>
                  </a:lnTo>
                  <a:lnTo>
                    <a:pt x="5" y="53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3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7"/>
                  </a:lnTo>
                  <a:lnTo>
                    <a:pt x="19" y="33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22" y="22"/>
                  </a:lnTo>
                  <a:lnTo>
                    <a:pt x="21" y="20"/>
                  </a:lnTo>
                  <a:lnTo>
                    <a:pt x="20" y="17"/>
                  </a:lnTo>
                  <a:lnTo>
                    <a:pt x="23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32" y="18"/>
                  </a:lnTo>
                  <a:lnTo>
                    <a:pt x="34" y="17"/>
                  </a:lnTo>
                  <a:lnTo>
                    <a:pt x="37" y="16"/>
                  </a:lnTo>
                  <a:lnTo>
                    <a:pt x="39" y="17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57" y="16"/>
                  </a:lnTo>
                  <a:lnTo>
                    <a:pt x="57" y="18"/>
                  </a:lnTo>
                  <a:lnTo>
                    <a:pt x="56" y="18"/>
                  </a:lnTo>
                  <a:lnTo>
                    <a:pt x="56" y="19"/>
                  </a:lnTo>
                  <a:lnTo>
                    <a:pt x="54" y="20"/>
                  </a:lnTo>
                  <a:lnTo>
                    <a:pt x="53" y="22"/>
                  </a:lnTo>
                  <a:lnTo>
                    <a:pt x="52" y="26"/>
                  </a:lnTo>
                  <a:lnTo>
                    <a:pt x="50" y="21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0" y="23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7" y="31"/>
                  </a:lnTo>
                  <a:lnTo>
                    <a:pt x="49" y="32"/>
                  </a:lnTo>
                  <a:lnTo>
                    <a:pt x="50" y="33"/>
                  </a:lnTo>
                  <a:lnTo>
                    <a:pt x="52" y="34"/>
                  </a:lnTo>
                  <a:lnTo>
                    <a:pt x="56" y="35"/>
                  </a:lnTo>
                  <a:lnTo>
                    <a:pt x="56" y="27"/>
                  </a:lnTo>
                  <a:lnTo>
                    <a:pt x="56" y="26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8" y="20"/>
                  </a:lnTo>
                  <a:lnTo>
                    <a:pt x="60" y="19"/>
                  </a:lnTo>
                  <a:lnTo>
                    <a:pt x="62" y="19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4"/>
                  </a:lnTo>
                  <a:lnTo>
                    <a:pt x="68" y="11"/>
                  </a:lnTo>
                  <a:lnTo>
                    <a:pt x="65" y="9"/>
                  </a:lnTo>
                  <a:lnTo>
                    <a:pt x="68" y="8"/>
                  </a:lnTo>
                  <a:lnTo>
                    <a:pt x="70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816600" y="3743325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1 h 7"/>
                <a:gd name="T4" fmla="*/ 1 w 2"/>
                <a:gd name="T5" fmla="*/ 3 h 7"/>
                <a:gd name="T6" fmla="*/ 0 w 2"/>
                <a:gd name="T7" fmla="*/ 7 h 7"/>
                <a:gd name="T8" fmla="*/ 0 w 2"/>
                <a:gd name="T9" fmla="*/ 7 h 7"/>
                <a:gd name="T10" fmla="*/ 1 w 2"/>
                <a:gd name="T11" fmla="*/ 3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6629400" y="5319713"/>
              <a:ext cx="160337" cy="263525"/>
            </a:xfrm>
            <a:custGeom>
              <a:avLst/>
              <a:gdLst>
                <a:gd name="T0" fmla="*/ 48 w 101"/>
                <a:gd name="T1" fmla="*/ 0 h 166"/>
                <a:gd name="T2" fmla="*/ 54 w 101"/>
                <a:gd name="T3" fmla="*/ 6 h 166"/>
                <a:gd name="T4" fmla="*/ 62 w 101"/>
                <a:gd name="T5" fmla="*/ 9 h 166"/>
                <a:gd name="T6" fmla="*/ 66 w 101"/>
                <a:gd name="T7" fmla="*/ 12 h 166"/>
                <a:gd name="T8" fmla="*/ 70 w 101"/>
                <a:gd name="T9" fmla="*/ 16 h 166"/>
                <a:gd name="T10" fmla="*/ 74 w 101"/>
                <a:gd name="T11" fmla="*/ 30 h 166"/>
                <a:gd name="T12" fmla="*/ 82 w 101"/>
                <a:gd name="T13" fmla="*/ 46 h 166"/>
                <a:gd name="T14" fmla="*/ 86 w 101"/>
                <a:gd name="T15" fmla="*/ 60 h 166"/>
                <a:gd name="T16" fmla="*/ 88 w 101"/>
                <a:gd name="T17" fmla="*/ 63 h 166"/>
                <a:gd name="T18" fmla="*/ 87 w 101"/>
                <a:gd name="T19" fmla="*/ 68 h 166"/>
                <a:gd name="T20" fmla="*/ 85 w 101"/>
                <a:gd name="T21" fmla="*/ 72 h 166"/>
                <a:gd name="T22" fmla="*/ 81 w 101"/>
                <a:gd name="T23" fmla="*/ 77 h 166"/>
                <a:gd name="T24" fmla="*/ 88 w 101"/>
                <a:gd name="T25" fmla="*/ 85 h 166"/>
                <a:gd name="T26" fmla="*/ 97 w 101"/>
                <a:gd name="T27" fmla="*/ 95 h 166"/>
                <a:gd name="T28" fmla="*/ 96 w 101"/>
                <a:gd name="T29" fmla="*/ 102 h 166"/>
                <a:gd name="T30" fmla="*/ 86 w 101"/>
                <a:gd name="T31" fmla="*/ 107 h 166"/>
                <a:gd name="T32" fmla="*/ 91 w 101"/>
                <a:gd name="T33" fmla="*/ 118 h 166"/>
                <a:gd name="T34" fmla="*/ 101 w 101"/>
                <a:gd name="T35" fmla="*/ 124 h 166"/>
                <a:gd name="T36" fmla="*/ 98 w 101"/>
                <a:gd name="T37" fmla="*/ 131 h 166"/>
                <a:gd name="T38" fmla="*/ 97 w 101"/>
                <a:gd name="T39" fmla="*/ 135 h 166"/>
                <a:gd name="T40" fmla="*/ 98 w 101"/>
                <a:gd name="T41" fmla="*/ 143 h 166"/>
                <a:gd name="T42" fmla="*/ 99 w 101"/>
                <a:gd name="T43" fmla="*/ 156 h 166"/>
                <a:gd name="T44" fmla="*/ 89 w 101"/>
                <a:gd name="T45" fmla="*/ 163 h 166"/>
                <a:gd name="T46" fmla="*/ 83 w 101"/>
                <a:gd name="T47" fmla="*/ 161 h 166"/>
                <a:gd name="T48" fmla="*/ 76 w 101"/>
                <a:gd name="T49" fmla="*/ 161 h 166"/>
                <a:gd name="T50" fmla="*/ 72 w 101"/>
                <a:gd name="T51" fmla="*/ 162 h 166"/>
                <a:gd name="T52" fmla="*/ 69 w 101"/>
                <a:gd name="T53" fmla="*/ 166 h 166"/>
                <a:gd name="T54" fmla="*/ 47 w 101"/>
                <a:gd name="T55" fmla="*/ 163 h 166"/>
                <a:gd name="T56" fmla="*/ 39 w 101"/>
                <a:gd name="T57" fmla="*/ 158 h 166"/>
                <a:gd name="T58" fmla="*/ 33 w 101"/>
                <a:gd name="T59" fmla="*/ 156 h 166"/>
                <a:gd name="T60" fmla="*/ 30 w 101"/>
                <a:gd name="T61" fmla="*/ 153 h 166"/>
                <a:gd name="T62" fmla="*/ 27 w 101"/>
                <a:gd name="T63" fmla="*/ 149 h 166"/>
                <a:gd name="T64" fmla="*/ 23 w 101"/>
                <a:gd name="T65" fmla="*/ 146 h 166"/>
                <a:gd name="T66" fmla="*/ 20 w 101"/>
                <a:gd name="T67" fmla="*/ 142 h 166"/>
                <a:gd name="T68" fmla="*/ 18 w 101"/>
                <a:gd name="T69" fmla="*/ 135 h 166"/>
                <a:gd name="T70" fmla="*/ 16 w 101"/>
                <a:gd name="T71" fmla="*/ 133 h 166"/>
                <a:gd name="T72" fmla="*/ 20 w 101"/>
                <a:gd name="T73" fmla="*/ 129 h 166"/>
                <a:gd name="T74" fmla="*/ 16 w 101"/>
                <a:gd name="T75" fmla="*/ 124 h 166"/>
                <a:gd name="T76" fmla="*/ 12 w 101"/>
                <a:gd name="T77" fmla="*/ 122 h 166"/>
                <a:gd name="T78" fmla="*/ 11 w 101"/>
                <a:gd name="T79" fmla="*/ 119 h 166"/>
                <a:gd name="T80" fmla="*/ 11 w 101"/>
                <a:gd name="T81" fmla="*/ 113 h 166"/>
                <a:gd name="T82" fmla="*/ 11 w 101"/>
                <a:gd name="T83" fmla="*/ 109 h 166"/>
                <a:gd name="T84" fmla="*/ 14 w 101"/>
                <a:gd name="T85" fmla="*/ 104 h 166"/>
                <a:gd name="T86" fmla="*/ 15 w 101"/>
                <a:gd name="T87" fmla="*/ 96 h 166"/>
                <a:gd name="T88" fmla="*/ 13 w 101"/>
                <a:gd name="T89" fmla="*/ 88 h 166"/>
                <a:gd name="T90" fmla="*/ 11 w 101"/>
                <a:gd name="T91" fmla="*/ 81 h 166"/>
                <a:gd name="T92" fmla="*/ 7 w 101"/>
                <a:gd name="T93" fmla="*/ 75 h 166"/>
                <a:gd name="T94" fmla="*/ 4 w 101"/>
                <a:gd name="T95" fmla="*/ 70 h 166"/>
                <a:gd name="T96" fmla="*/ 0 w 101"/>
                <a:gd name="T97" fmla="*/ 63 h 166"/>
                <a:gd name="T98" fmla="*/ 0 w 101"/>
                <a:gd name="T99" fmla="*/ 56 h 166"/>
                <a:gd name="T100" fmla="*/ 2 w 101"/>
                <a:gd name="T101" fmla="*/ 48 h 166"/>
                <a:gd name="T102" fmla="*/ 4 w 101"/>
                <a:gd name="T103" fmla="*/ 44 h 166"/>
                <a:gd name="T104" fmla="*/ 5 w 101"/>
                <a:gd name="T105" fmla="*/ 38 h 166"/>
                <a:gd name="T106" fmla="*/ 8 w 101"/>
                <a:gd name="T107" fmla="*/ 32 h 166"/>
                <a:gd name="T108" fmla="*/ 11 w 101"/>
                <a:gd name="T109" fmla="*/ 25 h 166"/>
                <a:gd name="T110" fmla="*/ 16 w 101"/>
                <a:gd name="T111" fmla="*/ 20 h 166"/>
                <a:gd name="T112" fmla="*/ 17 w 101"/>
                <a:gd name="T113" fmla="*/ 15 h 166"/>
                <a:gd name="T114" fmla="*/ 18 w 101"/>
                <a:gd name="T115" fmla="*/ 13 h 166"/>
                <a:gd name="T116" fmla="*/ 27 w 101"/>
                <a:gd name="T117" fmla="*/ 10 h 166"/>
                <a:gd name="T118" fmla="*/ 40 w 101"/>
                <a:gd name="T1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166">
                  <a:moveTo>
                    <a:pt x="40" y="0"/>
                  </a:moveTo>
                  <a:lnTo>
                    <a:pt x="48" y="0"/>
                  </a:lnTo>
                  <a:lnTo>
                    <a:pt x="51" y="3"/>
                  </a:lnTo>
                  <a:lnTo>
                    <a:pt x="54" y="6"/>
                  </a:lnTo>
                  <a:lnTo>
                    <a:pt x="59" y="8"/>
                  </a:lnTo>
                  <a:lnTo>
                    <a:pt x="62" y="9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9" y="14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4" y="30"/>
                  </a:lnTo>
                  <a:lnTo>
                    <a:pt x="78" y="39"/>
                  </a:lnTo>
                  <a:lnTo>
                    <a:pt x="82" y="46"/>
                  </a:lnTo>
                  <a:lnTo>
                    <a:pt x="85" y="52"/>
                  </a:lnTo>
                  <a:lnTo>
                    <a:pt x="86" y="60"/>
                  </a:lnTo>
                  <a:lnTo>
                    <a:pt x="87" y="61"/>
                  </a:lnTo>
                  <a:lnTo>
                    <a:pt x="88" y="63"/>
                  </a:lnTo>
                  <a:lnTo>
                    <a:pt x="89" y="65"/>
                  </a:lnTo>
                  <a:lnTo>
                    <a:pt x="87" y="68"/>
                  </a:lnTo>
                  <a:lnTo>
                    <a:pt x="86" y="70"/>
                  </a:lnTo>
                  <a:lnTo>
                    <a:pt x="85" y="72"/>
                  </a:lnTo>
                  <a:lnTo>
                    <a:pt x="83" y="75"/>
                  </a:lnTo>
                  <a:lnTo>
                    <a:pt x="81" y="77"/>
                  </a:lnTo>
                  <a:lnTo>
                    <a:pt x="81" y="83"/>
                  </a:lnTo>
                  <a:lnTo>
                    <a:pt x="88" y="85"/>
                  </a:lnTo>
                  <a:lnTo>
                    <a:pt x="94" y="89"/>
                  </a:lnTo>
                  <a:lnTo>
                    <a:pt x="97" y="95"/>
                  </a:lnTo>
                  <a:lnTo>
                    <a:pt x="101" y="100"/>
                  </a:lnTo>
                  <a:lnTo>
                    <a:pt x="96" y="102"/>
                  </a:lnTo>
                  <a:lnTo>
                    <a:pt x="91" y="105"/>
                  </a:lnTo>
                  <a:lnTo>
                    <a:pt x="86" y="107"/>
                  </a:lnTo>
                  <a:lnTo>
                    <a:pt x="86" y="113"/>
                  </a:lnTo>
                  <a:lnTo>
                    <a:pt x="91" y="118"/>
                  </a:lnTo>
                  <a:lnTo>
                    <a:pt x="96" y="121"/>
                  </a:lnTo>
                  <a:lnTo>
                    <a:pt x="101" y="124"/>
                  </a:lnTo>
                  <a:lnTo>
                    <a:pt x="99" y="128"/>
                  </a:lnTo>
                  <a:lnTo>
                    <a:pt x="98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8" y="143"/>
                  </a:lnTo>
                  <a:lnTo>
                    <a:pt x="98" y="149"/>
                  </a:lnTo>
                  <a:lnTo>
                    <a:pt x="99" y="156"/>
                  </a:lnTo>
                  <a:lnTo>
                    <a:pt x="94" y="159"/>
                  </a:lnTo>
                  <a:lnTo>
                    <a:pt x="89" y="163"/>
                  </a:lnTo>
                  <a:lnTo>
                    <a:pt x="86" y="162"/>
                  </a:lnTo>
                  <a:lnTo>
                    <a:pt x="83" y="161"/>
                  </a:lnTo>
                  <a:lnTo>
                    <a:pt x="79" y="161"/>
                  </a:lnTo>
                  <a:lnTo>
                    <a:pt x="76" y="161"/>
                  </a:lnTo>
                  <a:lnTo>
                    <a:pt x="73" y="161"/>
                  </a:lnTo>
                  <a:lnTo>
                    <a:pt x="72" y="162"/>
                  </a:lnTo>
                  <a:lnTo>
                    <a:pt x="71" y="165"/>
                  </a:lnTo>
                  <a:lnTo>
                    <a:pt x="69" y="166"/>
                  </a:lnTo>
                  <a:lnTo>
                    <a:pt x="58" y="165"/>
                  </a:lnTo>
                  <a:lnTo>
                    <a:pt x="47" y="163"/>
                  </a:lnTo>
                  <a:lnTo>
                    <a:pt x="42" y="161"/>
                  </a:lnTo>
                  <a:lnTo>
                    <a:pt x="39" y="158"/>
                  </a:lnTo>
                  <a:lnTo>
                    <a:pt x="36" y="157"/>
                  </a:lnTo>
                  <a:lnTo>
                    <a:pt x="33" y="156"/>
                  </a:lnTo>
                  <a:lnTo>
                    <a:pt x="32" y="155"/>
                  </a:lnTo>
                  <a:lnTo>
                    <a:pt x="30" y="153"/>
                  </a:lnTo>
                  <a:lnTo>
                    <a:pt x="28" y="150"/>
                  </a:lnTo>
                  <a:lnTo>
                    <a:pt x="27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4"/>
                  </a:lnTo>
                  <a:lnTo>
                    <a:pt x="20" y="142"/>
                  </a:lnTo>
                  <a:lnTo>
                    <a:pt x="18" y="138"/>
                  </a:lnTo>
                  <a:lnTo>
                    <a:pt x="18" y="135"/>
                  </a:lnTo>
                  <a:lnTo>
                    <a:pt x="17" y="134"/>
                  </a:lnTo>
                  <a:lnTo>
                    <a:pt x="16" y="133"/>
                  </a:lnTo>
                  <a:lnTo>
                    <a:pt x="18" y="131"/>
                  </a:lnTo>
                  <a:lnTo>
                    <a:pt x="20" y="129"/>
                  </a:lnTo>
                  <a:lnTo>
                    <a:pt x="17" y="126"/>
                  </a:lnTo>
                  <a:lnTo>
                    <a:pt x="16" y="124"/>
                  </a:lnTo>
                  <a:lnTo>
                    <a:pt x="14" y="123"/>
                  </a:lnTo>
                  <a:lnTo>
                    <a:pt x="12" y="122"/>
                  </a:lnTo>
                  <a:lnTo>
                    <a:pt x="9" y="122"/>
                  </a:lnTo>
                  <a:lnTo>
                    <a:pt x="11" y="119"/>
                  </a:lnTo>
                  <a:lnTo>
                    <a:pt x="12" y="116"/>
                  </a:lnTo>
                  <a:lnTo>
                    <a:pt x="11" y="113"/>
                  </a:lnTo>
                  <a:lnTo>
                    <a:pt x="10" y="111"/>
                  </a:lnTo>
                  <a:lnTo>
                    <a:pt x="11" y="109"/>
                  </a:lnTo>
                  <a:lnTo>
                    <a:pt x="12" y="107"/>
                  </a:lnTo>
                  <a:lnTo>
                    <a:pt x="14" y="104"/>
                  </a:lnTo>
                  <a:lnTo>
                    <a:pt x="15" y="99"/>
                  </a:lnTo>
                  <a:lnTo>
                    <a:pt x="15" y="96"/>
                  </a:lnTo>
                  <a:lnTo>
                    <a:pt x="14" y="92"/>
                  </a:lnTo>
                  <a:lnTo>
                    <a:pt x="13" y="88"/>
                  </a:lnTo>
                  <a:lnTo>
                    <a:pt x="12" y="85"/>
                  </a:lnTo>
                  <a:lnTo>
                    <a:pt x="11" y="81"/>
                  </a:lnTo>
                  <a:lnTo>
                    <a:pt x="9" y="77"/>
                  </a:lnTo>
                  <a:lnTo>
                    <a:pt x="7" y="75"/>
                  </a:lnTo>
                  <a:lnTo>
                    <a:pt x="5" y="73"/>
                  </a:lnTo>
                  <a:lnTo>
                    <a:pt x="4" y="70"/>
                  </a:lnTo>
                  <a:lnTo>
                    <a:pt x="3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1" y="25"/>
                  </a:lnTo>
                  <a:lnTo>
                    <a:pt x="13" y="23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7" y="10"/>
                  </a:lnTo>
                  <a:lnTo>
                    <a:pt x="35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6286500" y="4922838"/>
              <a:ext cx="220662" cy="317500"/>
            </a:xfrm>
            <a:custGeom>
              <a:avLst/>
              <a:gdLst>
                <a:gd name="T0" fmla="*/ 136 w 139"/>
                <a:gd name="T1" fmla="*/ 2 h 200"/>
                <a:gd name="T2" fmla="*/ 139 w 139"/>
                <a:gd name="T3" fmla="*/ 25 h 200"/>
                <a:gd name="T4" fmla="*/ 116 w 139"/>
                <a:gd name="T5" fmla="*/ 63 h 200"/>
                <a:gd name="T6" fmla="*/ 113 w 139"/>
                <a:gd name="T7" fmla="*/ 66 h 200"/>
                <a:gd name="T8" fmla="*/ 106 w 139"/>
                <a:gd name="T9" fmla="*/ 72 h 200"/>
                <a:gd name="T10" fmla="*/ 101 w 139"/>
                <a:gd name="T11" fmla="*/ 72 h 200"/>
                <a:gd name="T12" fmla="*/ 103 w 139"/>
                <a:gd name="T13" fmla="*/ 77 h 200"/>
                <a:gd name="T14" fmla="*/ 98 w 139"/>
                <a:gd name="T15" fmla="*/ 78 h 200"/>
                <a:gd name="T16" fmla="*/ 93 w 139"/>
                <a:gd name="T17" fmla="*/ 100 h 200"/>
                <a:gd name="T18" fmla="*/ 83 w 139"/>
                <a:gd name="T19" fmla="*/ 117 h 200"/>
                <a:gd name="T20" fmla="*/ 84 w 139"/>
                <a:gd name="T21" fmla="*/ 118 h 200"/>
                <a:gd name="T22" fmla="*/ 73 w 139"/>
                <a:gd name="T23" fmla="*/ 138 h 200"/>
                <a:gd name="T24" fmla="*/ 73 w 139"/>
                <a:gd name="T25" fmla="*/ 145 h 200"/>
                <a:gd name="T26" fmla="*/ 65 w 139"/>
                <a:gd name="T27" fmla="*/ 155 h 200"/>
                <a:gd name="T28" fmla="*/ 68 w 139"/>
                <a:gd name="T29" fmla="*/ 152 h 200"/>
                <a:gd name="T30" fmla="*/ 66 w 139"/>
                <a:gd name="T31" fmla="*/ 147 h 200"/>
                <a:gd name="T32" fmla="*/ 66 w 139"/>
                <a:gd name="T33" fmla="*/ 152 h 200"/>
                <a:gd name="T34" fmla="*/ 60 w 139"/>
                <a:gd name="T35" fmla="*/ 156 h 200"/>
                <a:gd name="T36" fmla="*/ 52 w 139"/>
                <a:gd name="T37" fmla="*/ 160 h 200"/>
                <a:gd name="T38" fmla="*/ 47 w 139"/>
                <a:gd name="T39" fmla="*/ 174 h 200"/>
                <a:gd name="T40" fmla="*/ 48 w 139"/>
                <a:gd name="T41" fmla="*/ 185 h 200"/>
                <a:gd name="T42" fmla="*/ 41 w 139"/>
                <a:gd name="T43" fmla="*/ 199 h 200"/>
                <a:gd name="T44" fmla="*/ 32 w 139"/>
                <a:gd name="T45" fmla="*/ 199 h 200"/>
                <a:gd name="T46" fmla="*/ 26 w 139"/>
                <a:gd name="T47" fmla="*/ 198 h 200"/>
                <a:gd name="T48" fmla="*/ 22 w 139"/>
                <a:gd name="T49" fmla="*/ 197 h 200"/>
                <a:gd name="T50" fmla="*/ 17 w 139"/>
                <a:gd name="T51" fmla="*/ 196 h 200"/>
                <a:gd name="T52" fmla="*/ 8 w 139"/>
                <a:gd name="T53" fmla="*/ 190 h 200"/>
                <a:gd name="T54" fmla="*/ 3 w 139"/>
                <a:gd name="T55" fmla="*/ 162 h 200"/>
                <a:gd name="T56" fmla="*/ 0 w 139"/>
                <a:gd name="T57" fmla="*/ 153 h 200"/>
                <a:gd name="T58" fmla="*/ 1 w 139"/>
                <a:gd name="T59" fmla="*/ 146 h 200"/>
                <a:gd name="T60" fmla="*/ 5 w 139"/>
                <a:gd name="T61" fmla="*/ 136 h 200"/>
                <a:gd name="T62" fmla="*/ 9 w 139"/>
                <a:gd name="T63" fmla="*/ 133 h 200"/>
                <a:gd name="T64" fmla="*/ 12 w 139"/>
                <a:gd name="T65" fmla="*/ 127 h 200"/>
                <a:gd name="T66" fmla="*/ 18 w 139"/>
                <a:gd name="T67" fmla="*/ 116 h 200"/>
                <a:gd name="T68" fmla="*/ 26 w 139"/>
                <a:gd name="T69" fmla="*/ 109 h 200"/>
                <a:gd name="T70" fmla="*/ 33 w 139"/>
                <a:gd name="T71" fmla="*/ 107 h 200"/>
                <a:gd name="T72" fmla="*/ 40 w 139"/>
                <a:gd name="T73" fmla="*/ 106 h 200"/>
                <a:gd name="T74" fmla="*/ 44 w 139"/>
                <a:gd name="T75" fmla="*/ 107 h 200"/>
                <a:gd name="T76" fmla="*/ 46 w 139"/>
                <a:gd name="T77" fmla="*/ 102 h 200"/>
                <a:gd name="T78" fmla="*/ 36 w 139"/>
                <a:gd name="T79" fmla="*/ 94 h 200"/>
                <a:gd name="T80" fmla="*/ 33 w 139"/>
                <a:gd name="T81" fmla="*/ 98 h 200"/>
                <a:gd name="T82" fmla="*/ 34 w 139"/>
                <a:gd name="T83" fmla="*/ 89 h 200"/>
                <a:gd name="T84" fmla="*/ 45 w 139"/>
                <a:gd name="T85" fmla="*/ 73 h 200"/>
                <a:gd name="T86" fmla="*/ 45 w 139"/>
                <a:gd name="T87" fmla="*/ 73 h 200"/>
                <a:gd name="T88" fmla="*/ 49 w 139"/>
                <a:gd name="T89" fmla="*/ 73 h 200"/>
                <a:gd name="T90" fmla="*/ 68 w 139"/>
                <a:gd name="T91" fmla="*/ 48 h 200"/>
                <a:gd name="T92" fmla="*/ 98 w 139"/>
                <a:gd name="T93" fmla="*/ 26 h 200"/>
                <a:gd name="T94" fmla="*/ 110 w 139"/>
                <a:gd name="T95" fmla="*/ 19 h 200"/>
                <a:gd name="T96" fmla="*/ 118 w 139"/>
                <a:gd name="T97" fmla="*/ 13 h 200"/>
                <a:gd name="T98" fmla="*/ 121 w 139"/>
                <a:gd name="T99" fmla="*/ 6 h 200"/>
                <a:gd name="T100" fmla="*/ 128 w 139"/>
                <a:gd name="T101" fmla="*/ 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" h="200">
                  <a:moveTo>
                    <a:pt x="130" y="0"/>
                  </a:moveTo>
                  <a:lnTo>
                    <a:pt x="133" y="1"/>
                  </a:lnTo>
                  <a:lnTo>
                    <a:pt x="136" y="2"/>
                  </a:lnTo>
                  <a:lnTo>
                    <a:pt x="139" y="10"/>
                  </a:lnTo>
                  <a:lnTo>
                    <a:pt x="139" y="17"/>
                  </a:lnTo>
                  <a:lnTo>
                    <a:pt x="139" y="25"/>
                  </a:lnTo>
                  <a:lnTo>
                    <a:pt x="131" y="37"/>
                  </a:lnTo>
                  <a:lnTo>
                    <a:pt x="122" y="49"/>
                  </a:lnTo>
                  <a:lnTo>
                    <a:pt x="116" y="63"/>
                  </a:lnTo>
                  <a:lnTo>
                    <a:pt x="115" y="64"/>
                  </a:lnTo>
                  <a:lnTo>
                    <a:pt x="114" y="65"/>
                  </a:lnTo>
                  <a:lnTo>
                    <a:pt x="113" y="66"/>
                  </a:lnTo>
                  <a:lnTo>
                    <a:pt x="110" y="68"/>
                  </a:lnTo>
                  <a:lnTo>
                    <a:pt x="108" y="72"/>
                  </a:lnTo>
                  <a:lnTo>
                    <a:pt x="106" y="72"/>
                  </a:lnTo>
                  <a:lnTo>
                    <a:pt x="104" y="72"/>
                  </a:lnTo>
                  <a:lnTo>
                    <a:pt x="99" y="72"/>
                  </a:lnTo>
                  <a:lnTo>
                    <a:pt x="101" y="72"/>
                  </a:lnTo>
                  <a:lnTo>
                    <a:pt x="102" y="74"/>
                  </a:lnTo>
                  <a:lnTo>
                    <a:pt x="102" y="75"/>
                  </a:lnTo>
                  <a:lnTo>
                    <a:pt x="103" y="77"/>
                  </a:lnTo>
                  <a:lnTo>
                    <a:pt x="102" y="78"/>
                  </a:lnTo>
                  <a:lnTo>
                    <a:pt x="99" y="78"/>
                  </a:lnTo>
                  <a:lnTo>
                    <a:pt x="98" y="78"/>
                  </a:lnTo>
                  <a:lnTo>
                    <a:pt x="98" y="86"/>
                  </a:lnTo>
                  <a:lnTo>
                    <a:pt x="96" y="93"/>
                  </a:lnTo>
                  <a:lnTo>
                    <a:pt x="93" y="100"/>
                  </a:lnTo>
                  <a:lnTo>
                    <a:pt x="86" y="104"/>
                  </a:lnTo>
                  <a:lnTo>
                    <a:pt x="85" y="111"/>
                  </a:lnTo>
                  <a:lnTo>
                    <a:pt x="83" y="117"/>
                  </a:lnTo>
                  <a:lnTo>
                    <a:pt x="83" y="117"/>
                  </a:lnTo>
                  <a:lnTo>
                    <a:pt x="83" y="118"/>
                  </a:lnTo>
                  <a:lnTo>
                    <a:pt x="84" y="118"/>
                  </a:lnTo>
                  <a:lnTo>
                    <a:pt x="80" y="126"/>
                  </a:lnTo>
                  <a:lnTo>
                    <a:pt x="74" y="134"/>
                  </a:lnTo>
                  <a:lnTo>
                    <a:pt x="73" y="138"/>
                  </a:lnTo>
                  <a:lnTo>
                    <a:pt x="72" y="143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0" y="149"/>
                  </a:lnTo>
                  <a:lnTo>
                    <a:pt x="68" y="153"/>
                  </a:lnTo>
                  <a:lnTo>
                    <a:pt x="65" y="155"/>
                  </a:lnTo>
                  <a:lnTo>
                    <a:pt x="66" y="153"/>
                  </a:lnTo>
                  <a:lnTo>
                    <a:pt x="67" y="153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66" y="152"/>
                  </a:lnTo>
                  <a:lnTo>
                    <a:pt x="66" y="147"/>
                  </a:lnTo>
                  <a:lnTo>
                    <a:pt x="66" y="148"/>
                  </a:lnTo>
                  <a:lnTo>
                    <a:pt x="66" y="150"/>
                  </a:lnTo>
                  <a:lnTo>
                    <a:pt x="66" y="152"/>
                  </a:lnTo>
                  <a:lnTo>
                    <a:pt x="65" y="155"/>
                  </a:lnTo>
                  <a:lnTo>
                    <a:pt x="62" y="156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55" y="156"/>
                  </a:lnTo>
                  <a:lnTo>
                    <a:pt x="52" y="160"/>
                  </a:lnTo>
                  <a:lnTo>
                    <a:pt x="50" y="165"/>
                  </a:lnTo>
                  <a:lnTo>
                    <a:pt x="49" y="170"/>
                  </a:lnTo>
                  <a:lnTo>
                    <a:pt x="47" y="174"/>
                  </a:lnTo>
                  <a:lnTo>
                    <a:pt x="48" y="179"/>
                  </a:lnTo>
                  <a:lnTo>
                    <a:pt x="49" y="184"/>
                  </a:lnTo>
                  <a:lnTo>
                    <a:pt x="48" y="185"/>
                  </a:lnTo>
                  <a:lnTo>
                    <a:pt x="46" y="185"/>
                  </a:lnTo>
                  <a:lnTo>
                    <a:pt x="44" y="192"/>
                  </a:lnTo>
                  <a:lnTo>
                    <a:pt x="41" y="199"/>
                  </a:lnTo>
                  <a:lnTo>
                    <a:pt x="37" y="199"/>
                  </a:lnTo>
                  <a:lnTo>
                    <a:pt x="33" y="198"/>
                  </a:lnTo>
                  <a:lnTo>
                    <a:pt x="32" y="199"/>
                  </a:lnTo>
                  <a:lnTo>
                    <a:pt x="31" y="199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6" y="197"/>
                  </a:lnTo>
                  <a:lnTo>
                    <a:pt x="25" y="196"/>
                  </a:lnTo>
                  <a:lnTo>
                    <a:pt x="22" y="197"/>
                  </a:lnTo>
                  <a:lnTo>
                    <a:pt x="20" y="197"/>
                  </a:lnTo>
                  <a:lnTo>
                    <a:pt x="18" y="198"/>
                  </a:lnTo>
                  <a:lnTo>
                    <a:pt x="17" y="196"/>
                  </a:lnTo>
                  <a:lnTo>
                    <a:pt x="17" y="194"/>
                  </a:lnTo>
                  <a:lnTo>
                    <a:pt x="11" y="192"/>
                  </a:lnTo>
                  <a:lnTo>
                    <a:pt x="8" y="190"/>
                  </a:lnTo>
                  <a:lnTo>
                    <a:pt x="6" y="187"/>
                  </a:lnTo>
                  <a:lnTo>
                    <a:pt x="3" y="174"/>
                  </a:lnTo>
                  <a:lnTo>
                    <a:pt x="3" y="162"/>
                  </a:lnTo>
                  <a:lnTo>
                    <a:pt x="3" y="159"/>
                  </a:lnTo>
                  <a:lnTo>
                    <a:pt x="3" y="156"/>
                  </a:lnTo>
                  <a:lnTo>
                    <a:pt x="0" y="153"/>
                  </a:lnTo>
                  <a:lnTo>
                    <a:pt x="0" y="151"/>
                  </a:lnTo>
                  <a:lnTo>
                    <a:pt x="0" y="149"/>
                  </a:lnTo>
                  <a:lnTo>
                    <a:pt x="1" y="146"/>
                  </a:lnTo>
                  <a:lnTo>
                    <a:pt x="3" y="141"/>
                  </a:lnTo>
                  <a:lnTo>
                    <a:pt x="5" y="137"/>
                  </a:lnTo>
                  <a:lnTo>
                    <a:pt x="5" y="136"/>
                  </a:lnTo>
                  <a:lnTo>
                    <a:pt x="5" y="135"/>
                  </a:lnTo>
                  <a:lnTo>
                    <a:pt x="7" y="134"/>
                  </a:lnTo>
                  <a:lnTo>
                    <a:pt x="9" y="133"/>
                  </a:lnTo>
                  <a:lnTo>
                    <a:pt x="10" y="131"/>
                  </a:lnTo>
                  <a:lnTo>
                    <a:pt x="11" y="129"/>
                  </a:lnTo>
                  <a:lnTo>
                    <a:pt x="12" y="127"/>
                  </a:lnTo>
                  <a:lnTo>
                    <a:pt x="13" y="123"/>
                  </a:lnTo>
                  <a:lnTo>
                    <a:pt x="16" y="119"/>
                  </a:lnTo>
                  <a:lnTo>
                    <a:pt x="18" y="116"/>
                  </a:lnTo>
                  <a:lnTo>
                    <a:pt x="21" y="113"/>
                  </a:lnTo>
                  <a:lnTo>
                    <a:pt x="24" y="111"/>
                  </a:lnTo>
                  <a:lnTo>
                    <a:pt x="26" y="109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3" y="107"/>
                  </a:lnTo>
                  <a:lnTo>
                    <a:pt x="35" y="106"/>
                  </a:lnTo>
                  <a:lnTo>
                    <a:pt x="37" y="106"/>
                  </a:lnTo>
                  <a:lnTo>
                    <a:pt x="40" y="106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4" y="107"/>
                  </a:lnTo>
                  <a:lnTo>
                    <a:pt x="45" y="106"/>
                  </a:lnTo>
                  <a:lnTo>
                    <a:pt x="45" y="105"/>
                  </a:lnTo>
                  <a:lnTo>
                    <a:pt x="46" y="102"/>
                  </a:lnTo>
                  <a:lnTo>
                    <a:pt x="57" y="102"/>
                  </a:lnTo>
                  <a:lnTo>
                    <a:pt x="46" y="100"/>
                  </a:lnTo>
                  <a:lnTo>
                    <a:pt x="36" y="94"/>
                  </a:lnTo>
                  <a:lnTo>
                    <a:pt x="35" y="94"/>
                  </a:lnTo>
                  <a:lnTo>
                    <a:pt x="34" y="97"/>
                  </a:lnTo>
                  <a:lnTo>
                    <a:pt x="33" y="98"/>
                  </a:lnTo>
                  <a:lnTo>
                    <a:pt x="33" y="94"/>
                  </a:lnTo>
                  <a:lnTo>
                    <a:pt x="33" y="92"/>
                  </a:lnTo>
                  <a:lnTo>
                    <a:pt x="34" y="89"/>
                  </a:lnTo>
                  <a:lnTo>
                    <a:pt x="35" y="86"/>
                  </a:lnTo>
                  <a:lnTo>
                    <a:pt x="41" y="79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3"/>
                  </a:lnTo>
                  <a:lnTo>
                    <a:pt x="49" y="73"/>
                  </a:lnTo>
                  <a:lnTo>
                    <a:pt x="49" y="65"/>
                  </a:lnTo>
                  <a:lnTo>
                    <a:pt x="68" y="51"/>
                  </a:lnTo>
                  <a:lnTo>
                    <a:pt x="68" y="48"/>
                  </a:lnTo>
                  <a:lnTo>
                    <a:pt x="87" y="36"/>
                  </a:lnTo>
                  <a:lnTo>
                    <a:pt x="93" y="31"/>
                  </a:lnTo>
                  <a:lnTo>
                    <a:pt x="98" y="26"/>
                  </a:lnTo>
                  <a:lnTo>
                    <a:pt x="106" y="20"/>
                  </a:lnTo>
                  <a:lnTo>
                    <a:pt x="108" y="20"/>
                  </a:lnTo>
                  <a:lnTo>
                    <a:pt x="110" y="19"/>
                  </a:lnTo>
                  <a:lnTo>
                    <a:pt x="113" y="17"/>
                  </a:lnTo>
                  <a:lnTo>
                    <a:pt x="115" y="15"/>
                  </a:lnTo>
                  <a:lnTo>
                    <a:pt x="118" y="13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21" y="6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0"/>
            <p:cNvSpPr>
              <a:spLocks noEditPoints="1"/>
            </p:cNvSpPr>
            <p:nvPr/>
          </p:nvSpPr>
          <p:spPr bwMode="auto">
            <a:xfrm>
              <a:off x="5697538" y="3732213"/>
              <a:ext cx="136525" cy="331788"/>
            </a:xfrm>
            <a:custGeom>
              <a:avLst/>
              <a:gdLst>
                <a:gd name="T0" fmla="*/ 32 w 86"/>
                <a:gd name="T1" fmla="*/ 17 h 209"/>
                <a:gd name="T2" fmla="*/ 35 w 86"/>
                <a:gd name="T3" fmla="*/ 7 h 209"/>
                <a:gd name="T4" fmla="*/ 45 w 86"/>
                <a:gd name="T5" fmla="*/ 5 h 209"/>
                <a:gd name="T6" fmla="*/ 51 w 86"/>
                <a:gd name="T7" fmla="*/ 13 h 209"/>
                <a:gd name="T8" fmla="*/ 63 w 86"/>
                <a:gd name="T9" fmla="*/ 18 h 209"/>
                <a:gd name="T10" fmla="*/ 62 w 86"/>
                <a:gd name="T11" fmla="*/ 26 h 209"/>
                <a:gd name="T12" fmla="*/ 68 w 86"/>
                <a:gd name="T13" fmla="*/ 32 h 209"/>
                <a:gd name="T14" fmla="*/ 75 w 86"/>
                <a:gd name="T15" fmla="*/ 40 h 209"/>
                <a:gd name="T16" fmla="*/ 74 w 86"/>
                <a:gd name="T17" fmla="*/ 47 h 209"/>
                <a:gd name="T18" fmla="*/ 66 w 86"/>
                <a:gd name="T19" fmla="*/ 52 h 209"/>
                <a:gd name="T20" fmla="*/ 76 w 86"/>
                <a:gd name="T21" fmla="*/ 53 h 209"/>
                <a:gd name="T22" fmla="*/ 78 w 86"/>
                <a:gd name="T23" fmla="*/ 66 h 209"/>
                <a:gd name="T24" fmla="*/ 86 w 86"/>
                <a:gd name="T25" fmla="*/ 67 h 209"/>
                <a:gd name="T26" fmla="*/ 74 w 86"/>
                <a:gd name="T27" fmla="*/ 79 h 209"/>
                <a:gd name="T28" fmla="*/ 65 w 86"/>
                <a:gd name="T29" fmla="*/ 96 h 209"/>
                <a:gd name="T30" fmla="*/ 60 w 86"/>
                <a:gd name="T31" fmla="*/ 107 h 209"/>
                <a:gd name="T32" fmla="*/ 49 w 86"/>
                <a:gd name="T33" fmla="*/ 112 h 209"/>
                <a:gd name="T34" fmla="*/ 54 w 86"/>
                <a:gd name="T35" fmla="*/ 114 h 209"/>
                <a:gd name="T36" fmla="*/ 59 w 86"/>
                <a:gd name="T37" fmla="*/ 120 h 209"/>
                <a:gd name="T38" fmla="*/ 59 w 86"/>
                <a:gd name="T39" fmla="*/ 128 h 209"/>
                <a:gd name="T40" fmla="*/ 64 w 86"/>
                <a:gd name="T41" fmla="*/ 127 h 209"/>
                <a:gd name="T42" fmla="*/ 63 w 86"/>
                <a:gd name="T43" fmla="*/ 137 h 209"/>
                <a:gd name="T44" fmla="*/ 58 w 86"/>
                <a:gd name="T45" fmla="*/ 150 h 209"/>
                <a:gd name="T46" fmla="*/ 48 w 86"/>
                <a:gd name="T47" fmla="*/ 150 h 209"/>
                <a:gd name="T48" fmla="*/ 45 w 86"/>
                <a:gd name="T49" fmla="*/ 156 h 209"/>
                <a:gd name="T50" fmla="*/ 53 w 86"/>
                <a:gd name="T51" fmla="*/ 154 h 209"/>
                <a:gd name="T52" fmla="*/ 61 w 86"/>
                <a:gd name="T53" fmla="*/ 164 h 209"/>
                <a:gd name="T54" fmla="*/ 72 w 86"/>
                <a:gd name="T55" fmla="*/ 173 h 209"/>
                <a:gd name="T56" fmla="*/ 66 w 86"/>
                <a:gd name="T57" fmla="*/ 179 h 209"/>
                <a:gd name="T58" fmla="*/ 60 w 86"/>
                <a:gd name="T59" fmla="*/ 182 h 209"/>
                <a:gd name="T60" fmla="*/ 53 w 86"/>
                <a:gd name="T61" fmla="*/ 177 h 209"/>
                <a:gd name="T62" fmla="*/ 41 w 86"/>
                <a:gd name="T63" fmla="*/ 176 h 209"/>
                <a:gd name="T64" fmla="*/ 50 w 86"/>
                <a:gd name="T65" fmla="*/ 182 h 209"/>
                <a:gd name="T66" fmla="*/ 48 w 86"/>
                <a:gd name="T67" fmla="*/ 201 h 209"/>
                <a:gd name="T68" fmla="*/ 40 w 86"/>
                <a:gd name="T69" fmla="*/ 203 h 209"/>
                <a:gd name="T70" fmla="*/ 39 w 86"/>
                <a:gd name="T71" fmla="*/ 196 h 209"/>
                <a:gd name="T72" fmla="*/ 38 w 86"/>
                <a:gd name="T73" fmla="*/ 186 h 209"/>
                <a:gd name="T74" fmla="*/ 36 w 86"/>
                <a:gd name="T75" fmla="*/ 179 h 209"/>
                <a:gd name="T76" fmla="*/ 19 w 86"/>
                <a:gd name="T77" fmla="*/ 173 h 209"/>
                <a:gd name="T78" fmla="*/ 14 w 86"/>
                <a:gd name="T79" fmla="*/ 167 h 209"/>
                <a:gd name="T80" fmla="*/ 11 w 86"/>
                <a:gd name="T81" fmla="*/ 151 h 209"/>
                <a:gd name="T82" fmla="*/ 8 w 86"/>
                <a:gd name="T83" fmla="*/ 107 h 209"/>
                <a:gd name="T84" fmla="*/ 2 w 86"/>
                <a:gd name="T85" fmla="*/ 98 h 209"/>
                <a:gd name="T86" fmla="*/ 2 w 86"/>
                <a:gd name="T87" fmla="*/ 93 h 209"/>
                <a:gd name="T88" fmla="*/ 10 w 86"/>
                <a:gd name="T89" fmla="*/ 89 h 209"/>
                <a:gd name="T90" fmla="*/ 11 w 86"/>
                <a:gd name="T91" fmla="*/ 80 h 209"/>
                <a:gd name="T92" fmla="*/ 21 w 86"/>
                <a:gd name="T93" fmla="*/ 58 h 209"/>
                <a:gd name="T94" fmla="*/ 23 w 86"/>
                <a:gd name="T95" fmla="*/ 34 h 209"/>
                <a:gd name="T96" fmla="*/ 13 w 86"/>
                <a:gd name="T97" fmla="*/ 15 h 209"/>
                <a:gd name="T98" fmla="*/ 23 w 86"/>
                <a:gd name="T99" fmla="*/ 12 h 209"/>
                <a:gd name="T100" fmla="*/ 29 w 86"/>
                <a:gd name="T101" fmla="*/ 7 h 209"/>
                <a:gd name="T102" fmla="*/ 34 w 86"/>
                <a:gd name="T103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209">
                  <a:moveTo>
                    <a:pt x="31" y="17"/>
                  </a:moveTo>
                  <a:lnTo>
                    <a:pt x="31" y="17"/>
                  </a:lnTo>
                  <a:lnTo>
                    <a:pt x="32" y="18"/>
                  </a:lnTo>
                  <a:lnTo>
                    <a:pt x="32" y="17"/>
                  </a:lnTo>
                  <a:lnTo>
                    <a:pt x="31" y="17"/>
                  </a:lnTo>
                  <a:close/>
                  <a:moveTo>
                    <a:pt x="37" y="0"/>
                  </a:moveTo>
                  <a:lnTo>
                    <a:pt x="36" y="3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48" y="8"/>
                  </a:lnTo>
                  <a:lnTo>
                    <a:pt x="49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4" y="16"/>
                  </a:lnTo>
                  <a:lnTo>
                    <a:pt x="59" y="17"/>
                  </a:lnTo>
                  <a:lnTo>
                    <a:pt x="63" y="18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8" y="25"/>
                  </a:lnTo>
                  <a:lnTo>
                    <a:pt x="62" y="26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5" y="30"/>
                  </a:lnTo>
                  <a:lnTo>
                    <a:pt x="68" y="32"/>
                  </a:lnTo>
                  <a:lnTo>
                    <a:pt x="71" y="34"/>
                  </a:lnTo>
                  <a:lnTo>
                    <a:pt x="73" y="35"/>
                  </a:lnTo>
                  <a:lnTo>
                    <a:pt x="74" y="38"/>
                  </a:lnTo>
                  <a:lnTo>
                    <a:pt x="75" y="40"/>
                  </a:lnTo>
                  <a:lnTo>
                    <a:pt x="76" y="40"/>
                  </a:lnTo>
                  <a:lnTo>
                    <a:pt x="80" y="40"/>
                  </a:lnTo>
                  <a:lnTo>
                    <a:pt x="77" y="43"/>
                  </a:lnTo>
                  <a:lnTo>
                    <a:pt x="74" y="47"/>
                  </a:lnTo>
                  <a:lnTo>
                    <a:pt x="71" y="49"/>
                  </a:lnTo>
                  <a:lnTo>
                    <a:pt x="65" y="50"/>
                  </a:lnTo>
                  <a:lnTo>
                    <a:pt x="60" y="51"/>
                  </a:lnTo>
                  <a:lnTo>
                    <a:pt x="66" y="52"/>
                  </a:lnTo>
                  <a:lnTo>
                    <a:pt x="71" y="53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8" y="55"/>
                  </a:lnTo>
                  <a:lnTo>
                    <a:pt x="76" y="58"/>
                  </a:lnTo>
                  <a:lnTo>
                    <a:pt x="77" y="63"/>
                  </a:lnTo>
                  <a:lnTo>
                    <a:pt x="78" y="66"/>
                  </a:lnTo>
                  <a:lnTo>
                    <a:pt x="80" y="65"/>
                  </a:lnTo>
                  <a:lnTo>
                    <a:pt x="82" y="64"/>
                  </a:lnTo>
                  <a:lnTo>
                    <a:pt x="84" y="66"/>
                  </a:lnTo>
                  <a:lnTo>
                    <a:pt x="86" y="67"/>
                  </a:lnTo>
                  <a:lnTo>
                    <a:pt x="82" y="78"/>
                  </a:lnTo>
                  <a:lnTo>
                    <a:pt x="78" y="79"/>
                  </a:lnTo>
                  <a:lnTo>
                    <a:pt x="76" y="80"/>
                  </a:lnTo>
                  <a:lnTo>
                    <a:pt x="74" y="79"/>
                  </a:lnTo>
                  <a:lnTo>
                    <a:pt x="71" y="84"/>
                  </a:lnTo>
                  <a:lnTo>
                    <a:pt x="66" y="89"/>
                  </a:lnTo>
                  <a:lnTo>
                    <a:pt x="68" y="96"/>
                  </a:lnTo>
                  <a:lnTo>
                    <a:pt x="65" y="96"/>
                  </a:lnTo>
                  <a:lnTo>
                    <a:pt x="64" y="98"/>
                  </a:lnTo>
                  <a:lnTo>
                    <a:pt x="63" y="101"/>
                  </a:lnTo>
                  <a:lnTo>
                    <a:pt x="62" y="104"/>
                  </a:lnTo>
                  <a:lnTo>
                    <a:pt x="60" y="107"/>
                  </a:lnTo>
                  <a:lnTo>
                    <a:pt x="57" y="109"/>
                  </a:lnTo>
                  <a:lnTo>
                    <a:pt x="53" y="111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49" y="113"/>
                  </a:lnTo>
                  <a:lnTo>
                    <a:pt x="49" y="116"/>
                  </a:lnTo>
                  <a:lnTo>
                    <a:pt x="52" y="115"/>
                  </a:lnTo>
                  <a:lnTo>
                    <a:pt x="54" y="114"/>
                  </a:lnTo>
                  <a:lnTo>
                    <a:pt x="56" y="115"/>
                  </a:lnTo>
                  <a:lnTo>
                    <a:pt x="58" y="117"/>
                  </a:lnTo>
                  <a:lnTo>
                    <a:pt x="59" y="119"/>
                  </a:lnTo>
                  <a:lnTo>
                    <a:pt x="59" y="120"/>
                  </a:lnTo>
                  <a:lnTo>
                    <a:pt x="60" y="123"/>
                  </a:lnTo>
                  <a:lnTo>
                    <a:pt x="59" y="125"/>
                  </a:lnTo>
                  <a:lnTo>
                    <a:pt x="58" y="126"/>
                  </a:lnTo>
                  <a:lnTo>
                    <a:pt x="59" y="128"/>
                  </a:lnTo>
                  <a:lnTo>
                    <a:pt x="60" y="129"/>
                  </a:lnTo>
                  <a:lnTo>
                    <a:pt x="61" y="127"/>
                  </a:lnTo>
                  <a:lnTo>
                    <a:pt x="62" y="125"/>
                  </a:lnTo>
                  <a:lnTo>
                    <a:pt x="64" y="127"/>
                  </a:lnTo>
                  <a:lnTo>
                    <a:pt x="66" y="130"/>
                  </a:lnTo>
                  <a:lnTo>
                    <a:pt x="64" y="131"/>
                  </a:lnTo>
                  <a:lnTo>
                    <a:pt x="62" y="132"/>
                  </a:lnTo>
                  <a:lnTo>
                    <a:pt x="63" y="137"/>
                  </a:lnTo>
                  <a:lnTo>
                    <a:pt x="64" y="142"/>
                  </a:lnTo>
                  <a:lnTo>
                    <a:pt x="62" y="144"/>
                  </a:lnTo>
                  <a:lnTo>
                    <a:pt x="60" y="147"/>
                  </a:lnTo>
                  <a:lnTo>
                    <a:pt x="58" y="150"/>
                  </a:lnTo>
                  <a:lnTo>
                    <a:pt x="57" y="150"/>
                  </a:lnTo>
                  <a:lnTo>
                    <a:pt x="54" y="151"/>
                  </a:lnTo>
                  <a:lnTo>
                    <a:pt x="51" y="152"/>
                  </a:lnTo>
                  <a:lnTo>
                    <a:pt x="48" y="150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45" y="152"/>
                  </a:lnTo>
                  <a:lnTo>
                    <a:pt x="45" y="156"/>
                  </a:lnTo>
                  <a:lnTo>
                    <a:pt x="47" y="155"/>
                  </a:lnTo>
                  <a:lnTo>
                    <a:pt x="49" y="154"/>
                  </a:lnTo>
                  <a:lnTo>
                    <a:pt x="51" y="154"/>
                  </a:lnTo>
                  <a:lnTo>
                    <a:pt x="53" y="154"/>
                  </a:lnTo>
                  <a:lnTo>
                    <a:pt x="59" y="157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4"/>
                  </a:lnTo>
                  <a:lnTo>
                    <a:pt x="63" y="164"/>
                  </a:lnTo>
                  <a:lnTo>
                    <a:pt x="66" y="164"/>
                  </a:lnTo>
                  <a:lnTo>
                    <a:pt x="69" y="168"/>
                  </a:lnTo>
                  <a:lnTo>
                    <a:pt x="72" y="173"/>
                  </a:lnTo>
                  <a:lnTo>
                    <a:pt x="71" y="174"/>
                  </a:lnTo>
                  <a:lnTo>
                    <a:pt x="69" y="176"/>
                  </a:lnTo>
                  <a:lnTo>
                    <a:pt x="68" y="177"/>
                  </a:lnTo>
                  <a:lnTo>
                    <a:pt x="66" y="179"/>
                  </a:lnTo>
                  <a:lnTo>
                    <a:pt x="65" y="181"/>
                  </a:lnTo>
                  <a:lnTo>
                    <a:pt x="65" y="184"/>
                  </a:lnTo>
                  <a:lnTo>
                    <a:pt x="63" y="184"/>
                  </a:lnTo>
                  <a:lnTo>
                    <a:pt x="60" y="182"/>
                  </a:lnTo>
                  <a:lnTo>
                    <a:pt x="57" y="181"/>
                  </a:lnTo>
                  <a:lnTo>
                    <a:pt x="56" y="180"/>
                  </a:lnTo>
                  <a:lnTo>
                    <a:pt x="54" y="178"/>
                  </a:lnTo>
                  <a:lnTo>
                    <a:pt x="53" y="177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4" y="175"/>
                  </a:lnTo>
                  <a:lnTo>
                    <a:pt x="41" y="176"/>
                  </a:lnTo>
                  <a:lnTo>
                    <a:pt x="38" y="178"/>
                  </a:lnTo>
                  <a:lnTo>
                    <a:pt x="41" y="185"/>
                  </a:lnTo>
                  <a:lnTo>
                    <a:pt x="46" y="184"/>
                  </a:lnTo>
                  <a:lnTo>
                    <a:pt x="50" y="182"/>
                  </a:lnTo>
                  <a:lnTo>
                    <a:pt x="51" y="184"/>
                  </a:lnTo>
                  <a:lnTo>
                    <a:pt x="53" y="186"/>
                  </a:lnTo>
                  <a:lnTo>
                    <a:pt x="50" y="193"/>
                  </a:lnTo>
                  <a:lnTo>
                    <a:pt x="48" y="201"/>
                  </a:lnTo>
                  <a:lnTo>
                    <a:pt x="42" y="209"/>
                  </a:lnTo>
                  <a:lnTo>
                    <a:pt x="41" y="206"/>
                  </a:lnTo>
                  <a:lnTo>
                    <a:pt x="40" y="204"/>
                  </a:lnTo>
                  <a:lnTo>
                    <a:pt x="40" y="203"/>
                  </a:lnTo>
                  <a:lnTo>
                    <a:pt x="38" y="201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9" y="196"/>
                  </a:lnTo>
                  <a:lnTo>
                    <a:pt x="38" y="193"/>
                  </a:lnTo>
                  <a:lnTo>
                    <a:pt x="38" y="191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7" y="181"/>
                  </a:lnTo>
                  <a:lnTo>
                    <a:pt x="37" y="180"/>
                  </a:lnTo>
                  <a:lnTo>
                    <a:pt x="36" y="179"/>
                  </a:lnTo>
                  <a:lnTo>
                    <a:pt x="20" y="179"/>
                  </a:lnTo>
                  <a:lnTo>
                    <a:pt x="20" y="176"/>
                  </a:lnTo>
                  <a:lnTo>
                    <a:pt x="19" y="174"/>
                  </a:lnTo>
                  <a:lnTo>
                    <a:pt x="19" y="173"/>
                  </a:lnTo>
                  <a:lnTo>
                    <a:pt x="17" y="173"/>
                  </a:lnTo>
                  <a:lnTo>
                    <a:pt x="17" y="172"/>
                  </a:lnTo>
                  <a:lnTo>
                    <a:pt x="15" y="169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1" y="151"/>
                  </a:lnTo>
                  <a:lnTo>
                    <a:pt x="10" y="141"/>
                  </a:lnTo>
                  <a:lnTo>
                    <a:pt x="9" y="126"/>
                  </a:lnTo>
                  <a:lnTo>
                    <a:pt x="9" y="111"/>
                  </a:lnTo>
                  <a:lnTo>
                    <a:pt x="8" y="107"/>
                  </a:lnTo>
                  <a:lnTo>
                    <a:pt x="7" y="103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0" y="95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4" y="93"/>
                  </a:lnTo>
                  <a:lnTo>
                    <a:pt x="5" y="95"/>
                  </a:lnTo>
                  <a:lnTo>
                    <a:pt x="8" y="92"/>
                  </a:lnTo>
                  <a:lnTo>
                    <a:pt x="10" y="89"/>
                  </a:lnTo>
                  <a:lnTo>
                    <a:pt x="11" y="86"/>
                  </a:lnTo>
                  <a:lnTo>
                    <a:pt x="12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5" y="69"/>
                  </a:lnTo>
                  <a:lnTo>
                    <a:pt x="23" y="62"/>
                  </a:lnTo>
                  <a:lnTo>
                    <a:pt x="21" y="58"/>
                  </a:lnTo>
                  <a:lnTo>
                    <a:pt x="21" y="56"/>
                  </a:lnTo>
                  <a:lnTo>
                    <a:pt x="21" y="53"/>
                  </a:lnTo>
                  <a:lnTo>
                    <a:pt x="22" y="50"/>
                  </a:lnTo>
                  <a:lnTo>
                    <a:pt x="23" y="34"/>
                  </a:lnTo>
                  <a:lnTo>
                    <a:pt x="19" y="20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9" y="10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1" y="6"/>
                  </a:lnTo>
                  <a:lnTo>
                    <a:pt x="32" y="5"/>
                  </a:lnTo>
                  <a:lnTo>
                    <a:pt x="33" y="3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1"/>
            <p:cNvSpPr>
              <a:spLocks/>
            </p:cNvSpPr>
            <p:nvPr/>
          </p:nvSpPr>
          <p:spPr bwMode="auto">
            <a:xfrm>
              <a:off x="6172200" y="4087813"/>
              <a:ext cx="109537" cy="112713"/>
            </a:xfrm>
            <a:custGeom>
              <a:avLst/>
              <a:gdLst>
                <a:gd name="T0" fmla="*/ 43 w 69"/>
                <a:gd name="T1" fmla="*/ 1 h 71"/>
                <a:gd name="T2" fmla="*/ 49 w 69"/>
                <a:gd name="T3" fmla="*/ 4 h 71"/>
                <a:gd name="T4" fmla="*/ 56 w 69"/>
                <a:gd name="T5" fmla="*/ 11 h 71"/>
                <a:gd name="T6" fmla="*/ 61 w 69"/>
                <a:gd name="T7" fmla="*/ 12 h 71"/>
                <a:gd name="T8" fmla="*/ 65 w 69"/>
                <a:gd name="T9" fmla="*/ 15 h 71"/>
                <a:gd name="T10" fmla="*/ 66 w 69"/>
                <a:gd name="T11" fmla="*/ 26 h 71"/>
                <a:gd name="T12" fmla="*/ 64 w 69"/>
                <a:gd name="T13" fmla="*/ 26 h 71"/>
                <a:gd name="T14" fmla="*/ 57 w 69"/>
                <a:gd name="T15" fmla="*/ 26 h 71"/>
                <a:gd name="T16" fmla="*/ 58 w 69"/>
                <a:gd name="T17" fmla="*/ 28 h 71"/>
                <a:gd name="T18" fmla="*/ 64 w 69"/>
                <a:gd name="T19" fmla="*/ 29 h 71"/>
                <a:gd name="T20" fmla="*/ 68 w 69"/>
                <a:gd name="T21" fmla="*/ 32 h 71"/>
                <a:gd name="T22" fmla="*/ 69 w 69"/>
                <a:gd name="T23" fmla="*/ 37 h 71"/>
                <a:gd name="T24" fmla="*/ 66 w 69"/>
                <a:gd name="T25" fmla="*/ 39 h 71"/>
                <a:gd name="T26" fmla="*/ 66 w 69"/>
                <a:gd name="T27" fmla="*/ 53 h 71"/>
                <a:gd name="T28" fmla="*/ 64 w 69"/>
                <a:gd name="T29" fmla="*/ 54 h 71"/>
                <a:gd name="T30" fmla="*/ 61 w 69"/>
                <a:gd name="T31" fmla="*/ 54 h 71"/>
                <a:gd name="T32" fmla="*/ 60 w 69"/>
                <a:gd name="T33" fmla="*/ 56 h 71"/>
                <a:gd name="T34" fmla="*/ 58 w 69"/>
                <a:gd name="T35" fmla="*/ 60 h 71"/>
                <a:gd name="T36" fmla="*/ 55 w 69"/>
                <a:gd name="T37" fmla="*/ 62 h 71"/>
                <a:gd name="T38" fmla="*/ 51 w 69"/>
                <a:gd name="T39" fmla="*/ 65 h 71"/>
                <a:gd name="T40" fmla="*/ 47 w 69"/>
                <a:gd name="T41" fmla="*/ 70 h 71"/>
                <a:gd name="T42" fmla="*/ 42 w 69"/>
                <a:gd name="T43" fmla="*/ 71 h 71"/>
                <a:gd name="T44" fmla="*/ 36 w 69"/>
                <a:gd name="T45" fmla="*/ 71 h 71"/>
                <a:gd name="T46" fmla="*/ 32 w 69"/>
                <a:gd name="T47" fmla="*/ 65 h 71"/>
                <a:gd name="T48" fmla="*/ 24 w 69"/>
                <a:gd name="T49" fmla="*/ 62 h 71"/>
                <a:gd name="T50" fmla="*/ 17 w 69"/>
                <a:gd name="T51" fmla="*/ 47 h 71"/>
                <a:gd name="T52" fmla="*/ 10 w 69"/>
                <a:gd name="T53" fmla="*/ 40 h 71"/>
                <a:gd name="T54" fmla="*/ 7 w 69"/>
                <a:gd name="T55" fmla="*/ 35 h 71"/>
                <a:gd name="T56" fmla="*/ 3 w 69"/>
                <a:gd name="T57" fmla="*/ 31 h 71"/>
                <a:gd name="T58" fmla="*/ 0 w 69"/>
                <a:gd name="T59" fmla="*/ 26 h 71"/>
                <a:gd name="T60" fmla="*/ 19 w 69"/>
                <a:gd name="T61" fmla="*/ 10 h 71"/>
                <a:gd name="T62" fmla="*/ 26 w 69"/>
                <a:gd name="T63" fmla="*/ 4 h 71"/>
                <a:gd name="T64" fmla="*/ 31 w 69"/>
                <a:gd name="T65" fmla="*/ 2 h 71"/>
                <a:gd name="T66" fmla="*/ 33 w 69"/>
                <a:gd name="T67" fmla="*/ 2 h 71"/>
                <a:gd name="T68" fmla="*/ 36 w 69"/>
                <a:gd name="T6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71">
                  <a:moveTo>
                    <a:pt x="39" y="0"/>
                  </a:moveTo>
                  <a:lnTo>
                    <a:pt x="43" y="1"/>
                  </a:lnTo>
                  <a:lnTo>
                    <a:pt x="46" y="2"/>
                  </a:lnTo>
                  <a:lnTo>
                    <a:pt x="49" y="4"/>
                  </a:lnTo>
                  <a:lnTo>
                    <a:pt x="53" y="7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7"/>
                  </a:lnTo>
                  <a:lnTo>
                    <a:pt x="66" y="26"/>
                  </a:lnTo>
                  <a:lnTo>
                    <a:pt x="65" y="26"/>
                  </a:lnTo>
                  <a:lnTo>
                    <a:pt x="64" y="26"/>
                  </a:lnTo>
                  <a:lnTo>
                    <a:pt x="60" y="26"/>
                  </a:lnTo>
                  <a:lnTo>
                    <a:pt x="57" y="26"/>
                  </a:lnTo>
                  <a:lnTo>
                    <a:pt x="54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4" y="29"/>
                  </a:lnTo>
                  <a:lnTo>
                    <a:pt x="66" y="30"/>
                  </a:lnTo>
                  <a:lnTo>
                    <a:pt x="68" y="32"/>
                  </a:lnTo>
                  <a:lnTo>
                    <a:pt x="69" y="35"/>
                  </a:lnTo>
                  <a:lnTo>
                    <a:pt x="69" y="37"/>
                  </a:lnTo>
                  <a:lnTo>
                    <a:pt x="68" y="38"/>
                  </a:lnTo>
                  <a:lnTo>
                    <a:pt x="66" y="39"/>
                  </a:lnTo>
                  <a:lnTo>
                    <a:pt x="66" y="40"/>
                  </a:lnTo>
                  <a:lnTo>
                    <a:pt x="66" y="53"/>
                  </a:lnTo>
                  <a:lnTo>
                    <a:pt x="65" y="53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1" y="54"/>
                  </a:lnTo>
                  <a:lnTo>
                    <a:pt x="60" y="55"/>
                  </a:lnTo>
                  <a:lnTo>
                    <a:pt x="60" y="56"/>
                  </a:lnTo>
                  <a:lnTo>
                    <a:pt x="59" y="59"/>
                  </a:lnTo>
                  <a:lnTo>
                    <a:pt x="58" y="60"/>
                  </a:lnTo>
                  <a:lnTo>
                    <a:pt x="57" y="61"/>
                  </a:lnTo>
                  <a:lnTo>
                    <a:pt x="55" y="62"/>
                  </a:lnTo>
                  <a:lnTo>
                    <a:pt x="53" y="63"/>
                  </a:lnTo>
                  <a:lnTo>
                    <a:pt x="51" y="65"/>
                  </a:lnTo>
                  <a:lnTo>
                    <a:pt x="49" y="67"/>
                  </a:lnTo>
                  <a:lnTo>
                    <a:pt x="47" y="70"/>
                  </a:lnTo>
                  <a:lnTo>
                    <a:pt x="45" y="71"/>
                  </a:lnTo>
                  <a:lnTo>
                    <a:pt x="42" y="71"/>
                  </a:lnTo>
                  <a:lnTo>
                    <a:pt x="40" y="71"/>
                  </a:lnTo>
                  <a:lnTo>
                    <a:pt x="36" y="71"/>
                  </a:lnTo>
                  <a:lnTo>
                    <a:pt x="35" y="68"/>
                  </a:lnTo>
                  <a:lnTo>
                    <a:pt x="32" y="65"/>
                  </a:lnTo>
                  <a:lnTo>
                    <a:pt x="29" y="64"/>
                  </a:lnTo>
                  <a:lnTo>
                    <a:pt x="24" y="62"/>
                  </a:lnTo>
                  <a:lnTo>
                    <a:pt x="21" y="49"/>
                  </a:lnTo>
                  <a:lnTo>
                    <a:pt x="17" y="47"/>
                  </a:lnTo>
                  <a:lnTo>
                    <a:pt x="14" y="43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21" y="6"/>
                  </a:lnTo>
                  <a:lnTo>
                    <a:pt x="26" y="4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3"/>
                  </a:lnTo>
                  <a:lnTo>
                    <a:pt x="36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2"/>
            <p:cNvSpPr>
              <a:spLocks/>
            </p:cNvSpPr>
            <p:nvPr/>
          </p:nvSpPr>
          <p:spPr bwMode="auto">
            <a:xfrm>
              <a:off x="6016625" y="4408488"/>
              <a:ext cx="139700" cy="115888"/>
            </a:xfrm>
            <a:custGeom>
              <a:avLst/>
              <a:gdLst>
                <a:gd name="T0" fmla="*/ 85 w 88"/>
                <a:gd name="T1" fmla="*/ 0 h 73"/>
                <a:gd name="T2" fmla="*/ 87 w 88"/>
                <a:gd name="T3" fmla="*/ 13 h 73"/>
                <a:gd name="T4" fmla="*/ 82 w 88"/>
                <a:gd name="T5" fmla="*/ 23 h 73"/>
                <a:gd name="T6" fmla="*/ 69 w 88"/>
                <a:gd name="T7" fmla="*/ 44 h 73"/>
                <a:gd name="T8" fmla="*/ 65 w 88"/>
                <a:gd name="T9" fmla="*/ 45 h 73"/>
                <a:gd name="T10" fmla="*/ 63 w 88"/>
                <a:gd name="T11" fmla="*/ 48 h 73"/>
                <a:gd name="T12" fmla="*/ 55 w 88"/>
                <a:gd name="T13" fmla="*/ 54 h 73"/>
                <a:gd name="T14" fmla="*/ 48 w 88"/>
                <a:gd name="T15" fmla="*/ 57 h 73"/>
                <a:gd name="T16" fmla="*/ 47 w 88"/>
                <a:gd name="T17" fmla="*/ 62 h 73"/>
                <a:gd name="T18" fmla="*/ 42 w 88"/>
                <a:gd name="T19" fmla="*/ 60 h 73"/>
                <a:gd name="T20" fmla="*/ 30 w 88"/>
                <a:gd name="T21" fmla="*/ 68 h 73"/>
                <a:gd name="T22" fmla="*/ 30 w 88"/>
                <a:gd name="T23" fmla="*/ 60 h 73"/>
                <a:gd name="T24" fmla="*/ 28 w 88"/>
                <a:gd name="T25" fmla="*/ 58 h 73"/>
                <a:gd name="T26" fmla="*/ 28 w 88"/>
                <a:gd name="T27" fmla="*/ 63 h 73"/>
                <a:gd name="T28" fmla="*/ 26 w 88"/>
                <a:gd name="T29" fmla="*/ 68 h 73"/>
                <a:gd name="T30" fmla="*/ 21 w 88"/>
                <a:gd name="T31" fmla="*/ 67 h 73"/>
                <a:gd name="T32" fmla="*/ 20 w 88"/>
                <a:gd name="T33" fmla="*/ 63 h 73"/>
                <a:gd name="T34" fmla="*/ 22 w 88"/>
                <a:gd name="T35" fmla="*/ 62 h 73"/>
                <a:gd name="T36" fmla="*/ 12 w 88"/>
                <a:gd name="T37" fmla="*/ 66 h 73"/>
                <a:gd name="T38" fmla="*/ 11 w 88"/>
                <a:gd name="T39" fmla="*/ 70 h 73"/>
                <a:gd name="T40" fmla="*/ 8 w 88"/>
                <a:gd name="T41" fmla="*/ 72 h 73"/>
                <a:gd name="T42" fmla="*/ 5 w 88"/>
                <a:gd name="T43" fmla="*/ 69 h 73"/>
                <a:gd name="T44" fmla="*/ 3 w 88"/>
                <a:gd name="T45" fmla="*/ 66 h 73"/>
                <a:gd name="T46" fmla="*/ 4 w 88"/>
                <a:gd name="T47" fmla="*/ 61 h 73"/>
                <a:gd name="T48" fmla="*/ 9 w 88"/>
                <a:gd name="T49" fmla="*/ 57 h 73"/>
                <a:gd name="T50" fmla="*/ 19 w 88"/>
                <a:gd name="T51" fmla="*/ 56 h 73"/>
                <a:gd name="T52" fmla="*/ 19 w 88"/>
                <a:gd name="T53" fmla="*/ 53 h 73"/>
                <a:gd name="T54" fmla="*/ 21 w 88"/>
                <a:gd name="T55" fmla="*/ 50 h 73"/>
                <a:gd name="T56" fmla="*/ 23 w 88"/>
                <a:gd name="T57" fmla="*/ 49 h 73"/>
                <a:gd name="T58" fmla="*/ 24 w 88"/>
                <a:gd name="T59" fmla="*/ 45 h 73"/>
                <a:gd name="T60" fmla="*/ 28 w 88"/>
                <a:gd name="T61" fmla="*/ 41 h 73"/>
                <a:gd name="T62" fmla="*/ 32 w 88"/>
                <a:gd name="T63" fmla="*/ 38 h 73"/>
                <a:gd name="T64" fmla="*/ 33 w 88"/>
                <a:gd name="T65" fmla="*/ 35 h 73"/>
                <a:gd name="T66" fmla="*/ 35 w 88"/>
                <a:gd name="T67" fmla="*/ 32 h 73"/>
                <a:gd name="T68" fmla="*/ 39 w 88"/>
                <a:gd name="T69" fmla="*/ 30 h 73"/>
                <a:gd name="T70" fmla="*/ 45 w 88"/>
                <a:gd name="T71" fmla="*/ 24 h 73"/>
                <a:gd name="T72" fmla="*/ 52 w 88"/>
                <a:gd name="T73" fmla="*/ 19 h 73"/>
                <a:gd name="T74" fmla="*/ 58 w 88"/>
                <a:gd name="T75" fmla="*/ 14 h 73"/>
                <a:gd name="T76" fmla="*/ 61 w 88"/>
                <a:gd name="T77" fmla="*/ 11 h 73"/>
                <a:gd name="T78" fmla="*/ 66 w 88"/>
                <a:gd name="T79" fmla="*/ 8 h 73"/>
                <a:gd name="T80" fmla="*/ 71 w 88"/>
                <a:gd name="T81" fmla="*/ 6 h 73"/>
                <a:gd name="T82" fmla="*/ 77 w 88"/>
                <a:gd name="T8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73">
                  <a:moveTo>
                    <a:pt x="77" y="0"/>
                  </a:moveTo>
                  <a:lnTo>
                    <a:pt x="85" y="0"/>
                  </a:lnTo>
                  <a:lnTo>
                    <a:pt x="88" y="8"/>
                  </a:lnTo>
                  <a:lnTo>
                    <a:pt x="87" y="13"/>
                  </a:lnTo>
                  <a:lnTo>
                    <a:pt x="84" y="18"/>
                  </a:lnTo>
                  <a:lnTo>
                    <a:pt x="82" y="23"/>
                  </a:lnTo>
                  <a:lnTo>
                    <a:pt x="76" y="33"/>
                  </a:lnTo>
                  <a:lnTo>
                    <a:pt x="69" y="44"/>
                  </a:lnTo>
                  <a:lnTo>
                    <a:pt x="66" y="44"/>
                  </a:lnTo>
                  <a:lnTo>
                    <a:pt x="65" y="45"/>
                  </a:lnTo>
                  <a:lnTo>
                    <a:pt x="64" y="46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55" y="54"/>
                  </a:lnTo>
                  <a:lnTo>
                    <a:pt x="52" y="56"/>
                  </a:lnTo>
                  <a:lnTo>
                    <a:pt x="48" y="57"/>
                  </a:lnTo>
                  <a:lnTo>
                    <a:pt x="48" y="59"/>
                  </a:lnTo>
                  <a:lnTo>
                    <a:pt x="47" y="62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6" y="63"/>
                  </a:lnTo>
                  <a:lnTo>
                    <a:pt x="30" y="68"/>
                  </a:lnTo>
                  <a:lnTo>
                    <a:pt x="30" y="63"/>
                  </a:lnTo>
                  <a:lnTo>
                    <a:pt x="30" y="60"/>
                  </a:lnTo>
                  <a:lnTo>
                    <a:pt x="29" y="56"/>
                  </a:lnTo>
                  <a:lnTo>
                    <a:pt x="28" y="58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6" y="68"/>
                  </a:lnTo>
                  <a:lnTo>
                    <a:pt x="23" y="69"/>
                  </a:lnTo>
                  <a:lnTo>
                    <a:pt x="21" y="67"/>
                  </a:lnTo>
                  <a:lnTo>
                    <a:pt x="19" y="66"/>
                  </a:lnTo>
                  <a:lnTo>
                    <a:pt x="20" y="63"/>
                  </a:lnTo>
                  <a:lnTo>
                    <a:pt x="21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2" y="66"/>
                  </a:lnTo>
                  <a:lnTo>
                    <a:pt x="12" y="69"/>
                  </a:lnTo>
                  <a:lnTo>
                    <a:pt x="11" y="70"/>
                  </a:lnTo>
                  <a:lnTo>
                    <a:pt x="10" y="73"/>
                  </a:lnTo>
                  <a:lnTo>
                    <a:pt x="8" y="72"/>
                  </a:lnTo>
                  <a:lnTo>
                    <a:pt x="6" y="71"/>
                  </a:lnTo>
                  <a:lnTo>
                    <a:pt x="5" y="69"/>
                  </a:lnTo>
                  <a:lnTo>
                    <a:pt x="4" y="67"/>
                  </a:lnTo>
                  <a:lnTo>
                    <a:pt x="3" y="66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7" y="59"/>
                  </a:lnTo>
                  <a:lnTo>
                    <a:pt x="9" y="57"/>
                  </a:lnTo>
                  <a:lnTo>
                    <a:pt x="12" y="56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1"/>
                  </a:lnTo>
                  <a:lnTo>
                    <a:pt x="30" y="40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9" y="30"/>
                  </a:lnTo>
                  <a:lnTo>
                    <a:pt x="42" y="28"/>
                  </a:lnTo>
                  <a:lnTo>
                    <a:pt x="45" y="24"/>
                  </a:lnTo>
                  <a:lnTo>
                    <a:pt x="48" y="21"/>
                  </a:lnTo>
                  <a:lnTo>
                    <a:pt x="52" y="19"/>
                  </a:lnTo>
                  <a:lnTo>
                    <a:pt x="55" y="17"/>
                  </a:lnTo>
                  <a:lnTo>
                    <a:pt x="58" y="14"/>
                  </a:lnTo>
                  <a:lnTo>
                    <a:pt x="60" y="13"/>
                  </a:lnTo>
                  <a:lnTo>
                    <a:pt x="61" y="11"/>
                  </a:lnTo>
                  <a:lnTo>
                    <a:pt x="64" y="9"/>
                  </a:lnTo>
                  <a:lnTo>
                    <a:pt x="66" y="8"/>
                  </a:lnTo>
                  <a:lnTo>
                    <a:pt x="68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/>
            </p:cNvSpPr>
            <p:nvPr/>
          </p:nvSpPr>
          <p:spPr bwMode="auto">
            <a:xfrm>
              <a:off x="5613400" y="4046538"/>
              <a:ext cx="104775" cy="134938"/>
            </a:xfrm>
            <a:custGeom>
              <a:avLst/>
              <a:gdLst>
                <a:gd name="T0" fmla="*/ 51 w 66"/>
                <a:gd name="T1" fmla="*/ 1 h 85"/>
                <a:gd name="T2" fmla="*/ 52 w 66"/>
                <a:gd name="T3" fmla="*/ 6 h 85"/>
                <a:gd name="T4" fmla="*/ 56 w 66"/>
                <a:gd name="T5" fmla="*/ 12 h 85"/>
                <a:gd name="T6" fmla="*/ 60 w 66"/>
                <a:gd name="T7" fmla="*/ 18 h 85"/>
                <a:gd name="T8" fmla="*/ 54 w 66"/>
                <a:gd name="T9" fmla="*/ 20 h 85"/>
                <a:gd name="T10" fmla="*/ 54 w 66"/>
                <a:gd name="T11" fmla="*/ 25 h 85"/>
                <a:gd name="T12" fmla="*/ 61 w 66"/>
                <a:gd name="T13" fmla="*/ 29 h 85"/>
                <a:gd name="T14" fmla="*/ 62 w 66"/>
                <a:gd name="T15" fmla="*/ 36 h 85"/>
                <a:gd name="T16" fmla="*/ 65 w 66"/>
                <a:gd name="T17" fmla="*/ 39 h 85"/>
                <a:gd name="T18" fmla="*/ 65 w 66"/>
                <a:gd name="T19" fmla="*/ 48 h 85"/>
                <a:gd name="T20" fmla="*/ 63 w 66"/>
                <a:gd name="T21" fmla="*/ 47 h 85"/>
                <a:gd name="T22" fmla="*/ 58 w 66"/>
                <a:gd name="T23" fmla="*/ 48 h 85"/>
                <a:gd name="T24" fmla="*/ 51 w 66"/>
                <a:gd name="T25" fmla="*/ 55 h 85"/>
                <a:gd name="T26" fmla="*/ 50 w 66"/>
                <a:gd name="T27" fmla="*/ 57 h 85"/>
                <a:gd name="T28" fmla="*/ 45 w 66"/>
                <a:gd name="T29" fmla="*/ 64 h 85"/>
                <a:gd name="T30" fmla="*/ 39 w 66"/>
                <a:gd name="T31" fmla="*/ 66 h 85"/>
                <a:gd name="T32" fmla="*/ 32 w 66"/>
                <a:gd name="T33" fmla="*/ 62 h 85"/>
                <a:gd name="T34" fmla="*/ 27 w 66"/>
                <a:gd name="T35" fmla="*/ 64 h 85"/>
                <a:gd name="T36" fmla="*/ 19 w 66"/>
                <a:gd name="T37" fmla="*/ 63 h 85"/>
                <a:gd name="T38" fmla="*/ 29 w 66"/>
                <a:gd name="T39" fmla="*/ 68 h 85"/>
                <a:gd name="T40" fmla="*/ 29 w 66"/>
                <a:gd name="T41" fmla="*/ 72 h 85"/>
                <a:gd name="T42" fmla="*/ 24 w 66"/>
                <a:gd name="T43" fmla="*/ 70 h 85"/>
                <a:gd name="T44" fmla="*/ 17 w 66"/>
                <a:gd name="T45" fmla="*/ 76 h 85"/>
                <a:gd name="T46" fmla="*/ 27 w 66"/>
                <a:gd name="T47" fmla="*/ 78 h 85"/>
                <a:gd name="T48" fmla="*/ 12 w 66"/>
                <a:gd name="T49" fmla="*/ 84 h 85"/>
                <a:gd name="T50" fmla="*/ 8 w 66"/>
                <a:gd name="T51" fmla="*/ 80 h 85"/>
                <a:gd name="T52" fmla="*/ 8 w 66"/>
                <a:gd name="T53" fmla="*/ 75 h 85"/>
                <a:gd name="T54" fmla="*/ 11 w 66"/>
                <a:gd name="T55" fmla="*/ 73 h 85"/>
                <a:gd name="T56" fmla="*/ 2 w 66"/>
                <a:gd name="T57" fmla="*/ 69 h 85"/>
                <a:gd name="T58" fmla="*/ 6 w 66"/>
                <a:gd name="T59" fmla="*/ 63 h 85"/>
                <a:gd name="T60" fmla="*/ 13 w 66"/>
                <a:gd name="T61" fmla="*/ 60 h 85"/>
                <a:gd name="T62" fmla="*/ 15 w 66"/>
                <a:gd name="T63" fmla="*/ 45 h 85"/>
                <a:gd name="T64" fmla="*/ 24 w 66"/>
                <a:gd name="T65" fmla="*/ 45 h 85"/>
                <a:gd name="T66" fmla="*/ 21 w 66"/>
                <a:gd name="T67" fmla="*/ 41 h 85"/>
                <a:gd name="T68" fmla="*/ 25 w 66"/>
                <a:gd name="T69" fmla="*/ 38 h 85"/>
                <a:gd name="T70" fmla="*/ 25 w 66"/>
                <a:gd name="T71" fmla="*/ 32 h 85"/>
                <a:gd name="T72" fmla="*/ 25 w 66"/>
                <a:gd name="T73" fmla="*/ 27 h 85"/>
                <a:gd name="T74" fmla="*/ 26 w 66"/>
                <a:gd name="T75" fmla="*/ 20 h 85"/>
                <a:gd name="T76" fmla="*/ 32 w 66"/>
                <a:gd name="T77" fmla="*/ 23 h 85"/>
                <a:gd name="T78" fmla="*/ 40 w 66"/>
                <a:gd name="T79" fmla="*/ 19 h 85"/>
                <a:gd name="T80" fmla="*/ 44 w 66"/>
                <a:gd name="T81" fmla="*/ 14 h 85"/>
                <a:gd name="T82" fmla="*/ 45 w 66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85">
                  <a:moveTo>
                    <a:pt x="45" y="0"/>
                  </a:moveTo>
                  <a:lnTo>
                    <a:pt x="51" y="0"/>
                  </a:lnTo>
                  <a:lnTo>
                    <a:pt x="51" y="1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6" y="12"/>
                  </a:lnTo>
                  <a:lnTo>
                    <a:pt x="55" y="16"/>
                  </a:lnTo>
                  <a:lnTo>
                    <a:pt x="57" y="17"/>
                  </a:lnTo>
                  <a:lnTo>
                    <a:pt x="60" y="18"/>
                  </a:lnTo>
                  <a:lnTo>
                    <a:pt x="58" y="19"/>
                  </a:lnTo>
                  <a:lnTo>
                    <a:pt x="57" y="20"/>
                  </a:lnTo>
                  <a:lnTo>
                    <a:pt x="54" y="20"/>
                  </a:lnTo>
                  <a:lnTo>
                    <a:pt x="51" y="19"/>
                  </a:lnTo>
                  <a:lnTo>
                    <a:pt x="52" y="23"/>
                  </a:lnTo>
                  <a:lnTo>
                    <a:pt x="54" y="25"/>
                  </a:lnTo>
                  <a:lnTo>
                    <a:pt x="56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2" y="36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5" y="39"/>
                  </a:lnTo>
                  <a:lnTo>
                    <a:pt x="66" y="40"/>
                  </a:lnTo>
                  <a:lnTo>
                    <a:pt x="66" y="49"/>
                  </a:lnTo>
                  <a:lnTo>
                    <a:pt x="65" y="48"/>
                  </a:lnTo>
                  <a:lnTo>
                    <a:pt x="65" y="47"/>
                  </a:lnTo>
                  <a:lnTo>
                    <a:pt x="64" y="45"/>
                  </a:lnTo>
                  <a:lnTo>
                    <a:pt x="63" y="47"/>
                  </a:lnTo>
                  <a:lnTo>
                    <a:pt x="63" y="48"/>
                  </a:lnTo>
                  <a:lnTo>
                    <a:pt x="61" y="45"/>
                  </a:lnTo>
                  <a:lnTo>
                    <a:pt x="58" y="48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1" y="55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50" y="57"/>
                  </a:lnTo>
                  <a:lnTo>
                    <a:pt x="49" y="61"/>
                  </a:lnTo>
                  <a:lnTo>
                    <a:pt x="48" y="63"/>
                  </a:lnTo>
                  <a:lnTo>
                    <a:pt x="45" y="64"/>
                  </a:lnTo>
                  <a:lnTo>
                    <a:pt x="43" y="65"/>
                  </a:lnTo>
                  <a:lnTo>
                    <a:pt x="41" y="66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2" y="62"/>
                  </a:lnTo>
                  <a:lnTo>
                    <a:pt x="31" y="58"/>
                  </a:lnTo>
                  <a:lnTo>
                    <a:pt x="29" y="62"/>
                  </a:lnTo>
                  <a:lnTo>
                    <a:pt x="27" y="64"/>
                  </a:lnTo>
                  <a:lnTo>
                    <a:pt x="24" y="63"/>
                  </a:lnTo>
                  <a:lnTo>
                    <a:pt x="19" y="62"/>
                  </a:lnTo>
                  <a:lnTo>
                    <a:pt x="19" y="63"/>
                  </a:lnTo>
                  <a:lnTo>
                    <a:pt x="18" y="65"/>
                  </a:lnTo>
                  <a:lnTo>
                    <a:pt x="24" y="67"/>
                  </a:lnTo>
                  <a:lnTo>
                    <a:pt x="29" y="68"/>
                  </a:lnTo>
                  <a:lnTo>
                    <a:pt x="35" y="70"/>
                  </a:lnTo>
                  <a:lnTo>
                    <a:pt x="31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0"/>
                  </a:lnTo>
                  <a:lnTo>
                    <a:pt x="21" y="70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8" y="76"/>
                  </a:lnTo>
                  <a:lnTo>
                    <a:pt x="27" y="76"/>
                  </a:lnTo>
                  <a:lnTo>
                    <a:pt x="27" y="78"/>
                  </a:lnTo>
                  <a:lnTo>
                    <a:pt x="27" y="79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4" y="74"/>
                  </a:lnTo>
                  <a:lnTo>
                    <a:pt x="11" y="73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3"/>
                  </a:lnTo>
                  <a:lnTo>
                    <a:pt x="6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1" y="58"/>
                  </a:lnTo>
                  <a:lnTo>
                    <a:pt x="7" y="56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5" y="44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19" y="39"/>
                  </a:lnTo>
                  <a:lnTo>
                    <a:pt x="23" y="38"/>
                  </a:lnTo>
                  <a:lnTo>
                    <a:pt x="25" y="38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5" y="27"/>
                  </a:lnTo>
                  <a:lnTo>
                    <a:pt x="23" y="26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8" y="21"/>
                  </a:lnTo>
                  <a:lnTo>
                    <a:pt x="40" y="19"/>
                  </a:lnTo>
                  <a:lnTo>
                    <a:pt x="42" y="18"/>
                  </a:lnTo>
                  <a:lnTo>
                    <a:pt x="43" y="16"/>
                  </a:lnTo>
                  <a:lnTo>
                    <a:pt x="44" y="14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6373813" y="3625850"/>
              <a:ext cx="77787" cy="228600"/>
            </a:xfrm>
            <a:custGeom>
              <a:avLst/>
              <a:gdLst>
                <a:gd name="T0" fmla="*/ 46 w 49"/>
                <a:gd name="T1" fmla="*/ 0 h 144"/>
                <a:gd name="T2" fmla="*/ 49 w 49"/>
                <a:gd name="T3" fmla="*/ 3 h 144"/>
                <a:gd name="T4" fmla="*/ 48 w 49"/>
                <a:gd name="T5" fmla="*/ 6 h 144"/>
                <a:gd name="T6" fmla="*/ 48 w 49"/>
                <a:gd name="T7" fmla="*/ 8 h 144"/>
                <a:gd name="T8" fmla="*/ 44 w 49"/>
                <a:gd name="T9" fmla="*/ 26 h 144"/>
                <a:gd name="T10" fmla="*/ 37 w 49"/>
                <a:gd name="T11" fmla="*/ 43 h 144"/>
                <a:gd name="T12" fmla="*/ 37 w 49"/>
                <a:gd name="T13" fmla="*/ 45 h 144"/>
                <a:gd name="T14" fmla="*/ 37 w 49"/>
                <a:gd name="T15" fmla="*/ 59 h 144"/>
                <a:gd name="T16" fmla="*/ 26 w 49"/>
                <a:gd name="T17" fmla="*/ 77 h 144"/>
                <a:gd name="T18" fmla="*/ 22 w 49"/>
                <a:gd name="T19" fmla="*/ 83 h 144"/>
                <a:gd name="T20" fmla="*/ 22 w 49"/>
                <a:gd name="T21" fmla="*/ 90 h 144"/>
                <a:gd name="T22" fmla="*/ 24 w 49"/>
                <a:gd name="T23" fmla="*/ 97 h 144"/>
                <a:gd name="T24" fmla="*/ 23 w 49"/>
                <a:gd name="T25" fmla="*/ 102 h 144"/>
                <a:gd name="T26" fmla="*/ 24 w 49"/>
                <a:gd name="T27" fmla="*/ 109 h 144"/>
                <a:gd name="T28" fmla="*/ 26 w 49"/>
                <a:gd name="T29" fmla="*/ 117 h 144"/>
                <a:gd name="T30" fmla="*/ 29 w 49"/>
                <a:gd name="T31" fmla="*/ 128 h 144"/>
                <a:gd name="T32" fmla="*/ 22 w 49"/>
                <a:gd name="T33" fmla="*/ 141 h 144"/>
                <a:gd name="T34" fmla="*/ 9 w 49"/>
                <a:gd name="T35" fmla="*/ 144 h 144"/>
                <a:gd name="T36" fmla="*/ 6 w 49"/>
                <a:gd name="T37" fmla="*/ 141 h 144"/>
                <a:gd name="T38" fmla="*/ 4 w 49"/>
                <a:gd name="T39" fmla="*/ 133 h 144"/>
                <a:gd name="T40" fmla="*/ 1 w 49"/>
                <a:gd name="T41" fmla="*/ 132 h 144"/>
                <a:gd name="T42" fmla="*/ 0 w 49"/>
                <a:gd name="T43" fmla="*/ 130 h 144"/>
                <a:gd name="T44" fmla="*/ 1 w 49"/>
                <a:gd name="T45" fmla="*/ 128 h 144"/>
                <a:gd name="T46" fmla="*/ 3 w 49"/>
                <a:gd name="T47" fmla="*/ 93 h 144"/>
                <a:gd name="T48" fmla="*/ 10 w 49"/>
                <a:gd name="T49" fmla="*/ 72 h 144"/>
                <a:gd name="T50" fmla="*/ 12 w 49"/>
                <a:gd name="T51" fmla="*/ 68 h 144"/>
                <a:gd name="T52" fmla="*/ 25 w 49"/>
                <a:gd name="T53" fmla="*/ 70 h 144"/>
                <a:gd name="T54" fmla="*/ 25 w 49"/>
                <a:gd name="T55" fmla="*/ 67 h 144"/>
                <a:gd name="T56" fmla="*/ 20 w 49"/>
                <a:gd name="T57" fmla="*/ 65 h 144"/>
                <a:gd name="T58" fmla="*/ 20 w 49"/>
                <a:gd name="T59" fmla="*/ 57 h 144"/>
                <a:gd name="T60" fmla="*/ 25 w 49"/>
                <a:gd name="T61" fmla="*/ 49 h 144"/>
                <a:gd name="T62" fmla="*/ 27 w 49"/>
                <a:gd name="T63" fmla="*/ 51 h 144"/>
                <a:gd name="T64" fmla="*/ 31 w 49"/>
                <a:gd name="T65" fmla="*/ 49 h 144"/>
                <a:gd name="T66" fmla="*/ 30 w 49"/>
                <a:gd name="T67" fmla="*/ 44 h 144"/>
                <a:gd name="T68" fmla="*/ 26 w 49"/>
                <a:gd name="T69" fmla="*/ 38 h 144"/>
                <a:gd name="T70" fmla="*/ 31 w 49"/>
                <a:gd name="T71" fmla="*/ 37 h 144"/>
                <a:gd name="T72" fmla="*/ 32 w 49"/>
                <a:gd name="T73" fmla="*/ 35 h 144"/>
                <a:gd name="T74" fmla="*/ 34 w 49"/>
                <a:gd name="T75" fmla="*/ 31 h 144"/>
                <a:gd name="T76" fmla="*/ 31 w 49"/>
                <a:gd name="T77" fmla="*/ 26 h 144"/>
                <a:gd name="T78" fmla="*/ 31 w 49"/>
                <a:gd name="T79" fmla="*/ 23 h 144"/>
                <a:gd name="T80" fmla="*/ 34 w 49"/>
                <a:gd name="T81" fmla="*/ 19 h 144"/>
                <a:gd name="T82" fmla="*/ 38 w 49"/>
                <a:gd name="T83" fmla="*/ 22 h 144"/>
                <a:gd name="T84" fmla="*/ 39 w 49"/>
                <a:gd name="T85" fmla="*/ 21 h 144"/>
                <a:gd name="T86" fmla="*/ 36 w 49"/>
                <a:gd name="T87" fmla="*/ 8 h 144"/>
                <a:gd name="T88" fmla="*/ 43 w 49"/>
                <a:gd name="T89" fmla="*/ 3 h 144"/>
                <a:gd name="T90" fmla="*/ 43 w 49"/>
                <a:gd name="T9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144">
                  <a:moveTo>
                    <a:pt x="43" y="0"/>
                  </a:moveTo>
                  <a:lnTo>
                    <a:pt x="46" y="0"/>
                  </a:lnTo>
                  <a:lnTo>
                    <a:pt x="48" y="1"/>
                  </a:lnTo>
                  <a:lnTo>
                    <a:pt x="49" y="3"/>
                  </a:lnTo>
                  <a:lnTo>
                    <a:pt x="49" y="4"/>
                  </a:lnTo>
                  <a:lnTo>
                    <a:pt x="48" y="6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4" y="26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5" y="41"/>
                  </a:lnTo>
                  <a:lnTo>
                    <a:pt x="37" y="45"/>
                  </a:lnTo>
                  <a:lnTo>
                    <a:pt x="37" y="49"/>
                  </a:lnTo>
                  <a:lnTo>
                    <a:pt x="37" y="59"/>
                  </a:lnTo>
                  <a:lnTo>
                    <a:pt x="32" y="69"/>
                  </a:lnTo>
                  <a:lnTo>
                    <a:pt x="26" y="77"/>
                  </a:lnTo>
                  <a:lnTo>
                    <a:pt x="24" y="81"/>
                  </a:lnTo>
                  <a:lnTo>
                    <a:pt x="22" y="83"/>
                  </a:lnTo>
                  <a:lnTo>
                    <a:pt x="22" y="86"/>
                  </a:lnTo>
                  <a:lnTo>
                    <a:pt x="22" y="90"/>
                  </a:lnTo>
                  <a:lnTo>
                    <a:pt x="23" y="94"/>
                  </a:lnTo>
                  <a:lnTo>
                    <a:pt x="24" y="97"/>
                  </a:lnTo>
                  <a:lnTo>
                    <a:pt x="24" y="99"/>
                  </a:lnTo>
                  <a:lnTo>
                    <a:pt x="23" y="102"/>
                  </a:lnTo>
                  <a:lnTo>
                    <a:pt x="23" y="105"/>
                  </a:lnTo>
                  <a:lnTo>
                    <a:pt x="24" y="109"/>
                  </a:lnTo>
                  <a:lnTo>
                    <a:pt x="25" y="113"/>
                  </a:lnTo>
                  <a:lnTo>
                    <a:pt x="26" y="117"/>
                  </a:lnTo>
                  <a:lnTo>
                    <a:pt x="29" y="120"/>
                  </a:lnTo>
                  <a:lnTo>
                    <a:pt x="29" y="128"/>
                  </a:lnTo>
                  <a:lnTo>
                    <a:pt x="25" y="134"/>
                  </a:lnTo>
                  <a:lnTo>
                    <a:pt x="22" y="141"/>
                  </a:lnTo>
                  <a:lnTo>
                    <a:pt x="15" y="143"/>
                  </a:lnTo>
                  <a:lnTo>
                    <a:pt x="9" y="144"/>
                  </a:lnTo>
                  <a:lnTo>
                    <a:pt x="7" y="142"/>
                  </a:lnTo>
                  <a:lnTo>
                    <a:pt x="6" y="141"/>
                  </a:lnTo>
                  <a:lnTo>
                    <a:pt x="6" y="134"/>
                  </a:lnTo>
                  <a:lnTo>
                    <a:pt x="4" y="133"/>
                  </a:lnTo>
                  <a:lnTo>
                    <a:pt x="2" y="133"/>
                  </a:lnTo>
                  <a:lnTo>
                    <a:pt x="1" y="132"/>
                  </a:lnTo>
                  <a:lnTo>
                    <a:pt x="1" y="131"/>
                  </a:lnTo>
                  <a:lnTo>
                    <a:pt x="0" y="130"/>
                  </a:lnTo>
                  <a:lnTo>
                    <a:pt x="0" y="129"/>
                  </a:lnTo>
                  <a:lnTo>
                    <a:pt x="1" y="128"/>
                  </a:lnTo>
                  <a:lnTo>
                    <a:pt x="2" y="110"/>
                  </a:lnTo>
                  <a:lnTo>
                    <a:pt x="3" y="93"/>
                  </a:lnTo>
                  <a:lnTo>
                    <a:pt x="4" y="82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2" y="68"/>
                  </a:lnTo>
                  <a:lnTo>
                    <a:pt x="18" y="69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3" y="65"/>
                  </a:lnTo>
                  <a:lnTo>
                    <a:pt x="20" y="65"/>
                  </a:lnTo>
                  <a:lnTo>
                    <a:pt x="23" y="61"/>
                  </a:lnTo>
                  <a:lnTo>
                    <a:pt x="20" y="57"/>
                  </a:lnTo>
                  <a:lnTo>
                    <a:pt x="18" y="53"/>
                  </a:lnTo>
                  <a:lnTo>
                    <a:pt x="25" y="49"/>
                  </a:lnTo>
                  <a:lnTo>
                    <a:pt x="26" y="49"/>
                  </a:lnTo>
                  <a:lnTo>
                    <a:pt x="27" y="51"/>
                  </a:lnTo>
                  <a:lnTo>
                    <a:pt x="29" y="52"/>
                  </a:lnTo>
                  <a:lnTo>
                    <a:pt x="31" y="49"/>
                  </a:lnTo>
                  <a:lnTo>
                    <a:pt x="32" y="47"/>
                  </a:lnTo>
                  <a:lnTo>
                    <a:pt x="30" y="44"/>
                  </a:lnTo>
                  <a:lnTo>
                    <a:pt x="28" y="41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37"/>
                  </a:lnTo>
                  <a:lnTo>
                    <a:pt x="34" y="37"/>
                  </a:lnTo>
                  <a:lnTo>
                    <a:pt x="32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28"/>
                  </a:lnTo>
                  <a:lnTo>
                    <a:pt x="31" y="26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2" y="21"/>
                  </a:lnTo>
                  <a:lnTo>
                    <a:pt x="34" y="19"/>
                  </a:lnTo>
                  <a:lnTo>
                    <a:pt x="36" y="20"/>
                  </a:lnTo>
                  <a:lnTo>
                    <a:pt x="38" y="22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1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"/>
            <p:cNvSpPr>
              <a:spLocks/>
            </p:cNvSpPr>
            <p:nvPr/>
          </p:nvSpPr>
          <p:spPr bwMode="auto">
            <a:xfrm>
              <a:off x="6200775" y="4926013"/>
              <a:ext cx="82550" cy="93663"/>
            </a:xfrm>
            <a:custGeom>
              <a:avLst/>
              <a:gdLst>
                <a:gd name="T0" fmla="*/ 47 w 52"/>
                <a:gd name="T1" fmla="*/ 0 h 59"/>
                <a:gd name="T2" fmla="*/ 49 w 52"/>
                <a:gd name="T3" fmla="*/ 1 h 59"/>
                <a:gd name="T4" fmla="*/ 50 w 52"/>
                <a:gd name="T5" fmla="*/ 2 h 59"/>
                <a:gd name="T6" fmla="*/ 50 w 52"/>
                <a:gd name="T7" fmla="*/ 3 h 59"/>
                <a:gd name="T8" fmla="*/ 50 w 52"/>
                <a:gd name="T9" fmla="*/ 5 h 59"/>
                <a:gd name="T10" fmla="*/ 51 w 52"/>
                <a:gd name="T11" fmla="*/ 6 h 59"/>
                <a:gd name="T12" fmla="*/ 52 w 52"/>
                <a:gd name="T13" fmla="*/ 9 h 59"/>
                <a:gd name="T14" fmla="*/ 50 w 52"/>
                <a:gd name="T15" fmla="*/ 12 h 59"/>
                <a:gd name="T16" fmla="*/ 49 w 52"/>
                <a:gd name="T17" fmla="*/ 15 h 59"/>
                <a:gd name="T18" fmla="*/ 47 w 52"/>
                <a:gd name="T19" fmla="*/ 18 h 59"/>
                <a:gd name="T20" fmla="*/ 45 w 52"/>
                <a:gd name="T21" fmla="*/ 22 h 59"/>
                <a:gd name="T22" fmla="*/ 42 w 52"/>
                <a:gd name="T23" fmla="*/ 25 h 59"/>
                <a:gd name="T24" fmla="*/ 41 w 52"/>
                <a:gd name="T25" fmla="*/ 28 h 59"/>
                <a:gd name="T26" fmla="*/ 40 w 52"/>
                <a:gd name="T27" fmla="*/ 31 h 59"/>
                <a:gd name="T28" fmla="*/ 38 w 52"/>
                <a:gd name="T29" fmla="*/ 34 h 59"/>
                <a:gd name="T30" fmla="*/ 36 w 52"/>
                <a:gd name="T31" fmla="*/ 36 h 59"/>
                <a:gd name="T32" fmla="*/ 34 w 52"/>
                <a:gd name="T33" fmla="*/ 39 h 59"/>
                <a:gd name="T34" fmla="*/ 33 w 52"/>
                <a:gd name="T35" fmla="*/ 41 h 59"/>
                <a:gd name="T36" fmla="*/ 34 w 52"/>
                <a:gd name="T37" fmla="*/ 47 h 59"/>
                <a:gd name="T38" fmla="*/ 35 w 52"/>
                <a:gd name="T39" fmla="*/ 51 h 59"/>
                <a:gd name="T40" fmla="*/ 29 w 52"/>
                <a:gd name="T41" fmla="*/ 55 h 59"/>
                <a:gd name="T42" fmla="*/ 25 w 52"/>
                <a:gd name="T43" fmla="*/ 59 h 59"/>
                <a:gd name="T44" fmla="*/ 23 w 52"/>
                <a:gd name="T45" fmla="*/ 58 h 59"/>
                <a:gd name="T46" fmla="*/ 22 w 52"/>
                <a:gd name="T47" fmla="*/ 58 h 59"/>
                <a:gd name="T48" fmla="*/ 21 w 52"/>
                <a:gd name="T49" fmla="*/ 58 h 59"/>
                <a:gd name="T50" fmla="*/ 18 w 52"/>
                <a:gd name="T51" fmla="*/ 58 h 59"/>
                <a:gd name="T52" fmla="*/ 0 w 52"/>
                <a:gd name="T53" fmla="*/ 53 h 59"/>
                <a:gd name="T54" fmla="*/ 2 w 52"/>
                <a:gd name="T55" fmla="*/ 51 h 59"/>
                <a:gd name="T56" fmla="*/ 4 w 52"/>
                <a:gd name="T57" fmla="*/ 50 h 59"/>
                <a:gd name="T58" fmla="*/ 8 w 52"/>
                <a:gd name="T59" fmla="*/ 49 h 59"/>
                <a:gd name="T60" fmla="*/ 10 w 52"/>
                <a:gd name="T61" fmla="*/ 48 h 59"/>
                <a:gd name="T62" fmla="*/ 10 w 52"/>
                <a:gd name="T63" fmla="*/ 46 h 59"/>
                <a:gd name="T64" fmla="*/ 10 w 52"/>
                <a:gd name="T65" fmla="*/ 43 h 59"/>
                <a:gd name="T66" fmla="*/ 9 w 52"/>
                <a:gd name="T67" fmla="*/ 42 h 59"/>
                <a:gd name="T68" fmla="*/ 8 w 52"/>
                <a:gd name="T69" fmla="*/ 41 h 59"/>
                <a:gd name="T70" fmla="*/ 10 w 52"/>
                <a:gd name="T71" fmla="*/ 39 h 59"/>
                <a:gd name="T72" fmla="*/ 11 w 52"/>
                <a:gd name="T73" fmla="*/ 37 h 59"/>
                <a:gd name="T74" fmla="*/ 12 w 52"/>
                <a:gd name="T75" fmla="*/ 34 h 59"/>
                <a:gd name="T76" fmla="*/ 13 w 52"/>
                <a:gd name="T77" fmla="*/ 29 h 59"/>
                <a:gd name="T78" fmla="*/ 15 w 52"/>
                <a:gd name="T79" fmla="*/ 26 h 59"/>
                <a:gd name="T80" fmla="*/ 18 w 52"/>
                <a:gd name="T81" fmla="*/ 23 h 59"/>
                <a:gd name="T82" fmla="*/ 22 w 52"/>
                <a:gd name="T83" fmla="*/ 19 h 59"/>
                <a:gd name="T84" fmla="*/ 24 w 52"/>
                <a:gd name="T85" fmla="*/ 18 h 59"/>
                <a:gd name="T86" fmla="*/ 26 w 52"/>
                <a:gd name="T87" fmla="*/ 16 h 59"/>
                <a:gd name="T88" fmla="*/ 27 w 52"/>
                <a:gd name="T89" fmla="*/ 14 h 59"/>
                <a:gd name="T90" fmla="*/ 29 w 52"/>
                <a:gd name="T91" fmla="*/ 14 h 59"/>
                <a:gd name="T92" fmla="*/ 31 w 52"/>
                <a:gd name="T93" fmla="*/ 14 h 59"/>
                <a:gd name="T94" fmla="*/ 34 w 52"/>
                <a:gd name="T95" fmla="*/ 14 h 59"/>
                <a:gd name="T96" fmla="*/ 36 w 52"/>
                <a:gd name="T97" fmla="*/ 16 h 59"/>
                <a:gd name="T98" fmla="*/ 36 w 52"/>
                <a:gd name="T99" fmla="*/ 12 h 59"/>
                <a:gd name="T100" fmla="*/ 36 w 52"/>
                <a:gd name="T101" fmla="*/ 9 h 59"/>
                <a:gd name="T102" fmla="*/ 38 w 52"/>
                <a:gd name="T103" fmla="*/ 6 h 59"/>
                <a:gd name="T104" fmla="*/ 39 w 52"/>
                <a:gd name="T105" fmla="*/ 5 h 59"/>
                <a:gd name="T106" fmla="*/ 41 w 52"/>
                <a:gd name="T107" fmla="*/ 5 h 59"/>
                <a:gd name="T108" fmla="*/ 43 w 52"/>
                <a:gd name="T109" fmla="*/ 4 h 59"/>
                <a:gd name="T110" fmla="*/ 45 w 52"/>
                <a:gd name="T111" fmla="*/ 3 h 59"/>
                <a:gd name="T112" fmla="*/ 46 w 52"/>
                <a:gd name="T113" fmla="*/ 2 h 59"/>
                <a:gd name="T114" fmla="*/ 47 w 52"/>
                <a:gd name="T1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" h="59">
                  <a:moveTo>
                    <a:pt x="47" y="0"/>
                  </a:moveTo>
                  <a:lnTo>
                    <a:pt x="49" y="1"/>
                  </a:lnTo>
                  <a:lnTo>
                    <a:pt x="50" y="2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2" y="9"/>
                  </a:lnTo>
                  <a:lnTo>
                    <a:pt x="50" y="12"/>
                  </a:lnTo>
                  <a:lnTo>
                    <a:pt x="49" y="15"/>
                  </a:lnTo>
                  <a:lnTo>
                    <a:pt x="47" y="18"/>
                  </a:lnTo>
                  <a:lnTo>
                    <a:pt x="45" y="22"/>
                  </a:lnTo>
                  <a:lnTo>
                    <a:pt x="42" y="25"/>
                  </a:lnTo>
                  <a:lnTo>
                    <a:pt x="41" y="28"/>
                  </a:lnTo>
                  <a:lnTo>
                    <a:pt x="40" y="31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4" y="39"/>
                  </a:lnTo>
                  <a:lnTo>
                    <a:pt x="33" y="41"/>
                  </a:lnTo>
                  <a:lnTo>
                    <a:pt x="34" y="47"/>
                  </a:lnTo>
                  <a:lnTo>
                    <a:pt x="35" y="51"/>
                  </a:lnTo>
                  <a:lnTo>
                    <a:pt x="29" y="55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18" y="58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4" y="50"/>
                  </a:lnTo>
                  <a:lnTo>
                    <a:pt x="8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2" y="34"/>
                  </a:lnTo>
                  <a:lnTo>
                    <a:pt x="13" y="29"/>
                  </a:lnTo>
                  <a:lnTo>
                    <a:pt x="15" y="26"/>
                  </a:lnTo>
                  <a:lnTo>
                    <a:pt x="18" y="23"/>
                  </a:lnTo>
                  <a:lnTo>
                    <a:pt x="22" y="19"/>
                  </a:lnTo>
                  <a:lnTo>
                    <a:pt x="24" y="18"/>
                  </a:lnTo>
                  <a:lnTo>
                    <a:pt x="26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4" y="1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9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5" y="3"/>
                  </a:lnTo>
                  <a:lnTo>
                    <a:pt x="46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6284913" y="4195763"/>
              <a:ext cx="53975" cy="74613"/>
            </a:xfrm>
            <a:custGeom>
              <a:avLst/>
              <a:gdLst>
                <a:gd name="T0" fmla="*/ 24 w 34"/>
                <a:gd name="T1" fmla="*/ 0 h 47"/>
                <a:gd name="T2" fmla="*/ 27 w 34"/>
                <a:gd name="T3" fmla="*/ 4 h 47"/>
                <a:gd name="T4" fmla="*/ 31 w 34"/>
                <a:gd name="T5" fmla="*/ 7 h 47"/>
                <a:gd name="T6" fmla="*/ 34 w 34"/>
                <a:gd name="T7" fmla="*/ 11 h 47"/>
                <a:gd name="T8" fmla="*/ 33 w 34"/>
                <a:gd name="T9" fmla="*/ 21 h 47"/>
                <a:gd name="T10" fmla="*/ 32 w 34"/>
                <a:gd name="T11" fmla="*/ 33 h 47"/>
                <a:gd name="T12" fmla="*/ 30 w 34"/>
                <a:gd name="T13" fmla="*/ 34 h 47"/>
                <a:gd name="T14" fmla="*/ 27 w 34"/>
                <a:gd name="T15" fmla="*/ 36 h 47"/>
                <a:gd name="T16" fmla="*/ 26 w 34"/>
                <a:gd name="T17" fmla="*/ 37 h 47"/>
                <a:gd name="T18" fmla="*/ 27 w 34"/>
                <a:gd name="T19" fmla="*/ 41 h 47"/>
                <a:gd name="T20" fmla="*/ 27 w 34"/>
                <a:gd name="T21" fmla="*/ 43 h 47"/>
                <a:gd name="T22" fmla="*/ 29 w 34"/>
                <a:gd name="T23" fmla="*/ 47 h 47"/>
                <a:gd name="T24" fmla="*/ 25 w 34"/>
                <a:gd name="T25" fmla="*/ 45 h 47"/>
                <a:gd name="T26" fmla="*/ 24 w 34"/>
                <a:gd name="T27" fmla="*/ 44 h 47"/>
                <a:gd name="T28" fmla="*/ 22 w 34"/>
                <a:gd name="T29" fmla="*/ 42 h 47"/>
                <a:gd name="T30" fmla="*/ 11 w 34"/>
                <a:gd name="T31" fmla="*/ 40 h 47"/>
                <a:gd name="T32" fmla="*/ 0 w 34"/>
                <a:gd name="T33" fmla="*/ 32 h 47"/>
                <a:gd name="T34" fmla="*/ 0 w 34"/>
                <a:gd name="T35" fmla="*/ 22 h 47"/>
                <a:gd name="T36" fmla="*/ 5 w 34"/>
                <a:gd name="T37" fmla="*/ 20 h 47"/>
                <a:gd name="T38" fmla="*/ 8 w 34"/>
                <a:gd name="T39" fmla="*/ 18 h 47"/>
                <a:gd name="T40" fmla="*/ 10 w 34"/>
                <a:gd name="T41" fmla="*/ 16 h 47"/>
                <a:gd name="T42" fmla="*/ 13 w 34"/>
                <a:gd name="T43" fmla="*/ 15 h 47"/>
                <a:gd name="T44" fmla="*/ 13 w 34"/>
                <a:gd name="T45" fmla="*/ 15 h 47"/>
                <a:gd name="T46" fmla="*/ 14 w 34"/>
                <a:gd name="T47" fmla="*/ 16 h 47"/>
                <a:gd name="T48" fmla="*/ 14 w 34"/>
                <a:gd name="T49" fmla="*/ 16 h 47"/>
                <a:gd name="T50" fmla="*/ 17 w 34"/>
                <a:gd name="T51" fmla="*/ 16 h 47"/>
                <a:gd name="T52" fmla="*/ 19 w 34"/>
                <a:gd name="T53" fmla="*/ 17 h 47"/>
                <a:gd name="T54" fmla="*/ 19 w 34"/>
                <a:gd name="T55" fmla="*/ 4 h 47"/>
                <a:gd name="T56" fmla="*/ 20 w 34"/>
                <a:gd name="T57" fmla="*/ 3 h 47"/>
                <a:gd name="T58" fmla="*/ 21 w 34"/>
                <a:gd name="T59" fmla="*/ 2 h 47"/>
                <a:gd name="T60" fmla="*/ 23 w 34"/>
                <a:gd name="T61" fmla="*/ 2 h 47"/>
                <a:gd name="T62" fmla="*/ 24 w 34"/>
                <a:gd name="T6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47">
                  <a:moveTo>
                    <a:pt x="24" y="0"/>
                  </a:moveTo>
                  <a:lnTo>
                    <a:pt x="27" y="4"/>
                  </a:lnTo>
                  <a:lnTo>
                    <a:pt x="31" y="7"/>
                  </a:lnTo>
                  <a:lnTo>
                    <a:pt x="34" y="11"/>
                  </a:lnTo>
                  <a:lnTo>
                    <a:pt x="33" y="21"/>
                  </a:lnTo>
                  <a:lnTo>
                    <a:pt x="32" y="33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6" y="37"/>
                  </a:lnTo>
                  <a:lnTo>
                    <a:pt x="27" y="41"/>
                  </a:lnTo>
                  <a:lnTo>
                    <a:pt x="27" y="43"/>
                  </a:lnTo>
                  <a:lnTo>
                    <a:pt x="29" y="47"/>
                  </a:lnTo>
                  <a:lnTo>
                    <a:pt x="25" y="45"/>
                  </a:lnTo>
                  <a:lnTo>
                    <a:pt x="24" y="44"/>
                  </a:lnTo>
                  <a:lnTo>
                    <a:pt x="22" y="42"/>
                  </a:lnTo>
                  <a:lnTo>
                    <a:pt x="11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7" y="16"/>
                  </a:lnTo>
                  <a:lnTo>
                    <a:pt x="19" y="17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6567488" y="4557713"/>
              <a:ext cx="90487" cy="92075"/>
            </a:xfrm>
            <a:custGeom>
              <a:avLst/>
              <a:gdLst>
                <a:gd name="T0" fmla="*/ 57 w 57"/>
                <a:gd name="T1" fmla="*/ 0 h 58"/>
                <a:gd name="T2" fmla="*/ 57 w 57"/>
                <a:gd name="T3" fmla="*/ 2 h 58"/>
                <a:gd name="T4" fmla="*/ 57 w 57"/>
                <a:gd name="T5" fmla="*/ 3 h 58"/>
                <a:gd name="T6" fmla="*/ 57 w 57"/>
                <a:gd name="T7" fmla="*/ 3 h 58"/>
                <a:gd name="T8" fmla="*/ 43 w 57"/>
                <a:gd name="T9" fmla="*/ 21 h 58"/>
                <a:gd name="T10" fmla="*/ 42 w 57"/>
                <a:gd name="T11" fmla="*/ 23 h 58"/>
                <a:gd name="T12" fmla="*/ 39 w 57"/>
                <a:gd name="T13" fmla="*/ 25 h 58"/>
                <a:gd name="T14" fmla="*/ 38 w 57"/>
                <a:gd name="T15" fmla="*/ 27 h 58"/>
                <a:gd name="T16" fmla="*/ 36 w 57"/>
                <a:gd name="T17" fmla="*/ 29 h 58"/>
                <a:gd name="T18" fmla="*/ 35 w 57"/>
                <a:gd name="T19" fmla="*/ 33 h 58"/>
                <a:gd name="T20" fmla="*/ 35 w 57"/>
                <a:gd name="T21" fmla="*/ 35 h 58"/>
                <a:gd name="T22" fmla="*/ 32 w 57"/>
                <a:gd name="T23" fmla="*/ 36 h 58"/>
                <a:gd name="T24" fmla="*/ 30 w 57"/>
                <a:gd name="T25" fmla="*/ 38 h 58"/>
                <a:gd name="T26" fmla="*/ 28 w 57"/>
                <a:gd name="T27" fmla="*/ 40 h 58"/>
                <a:gd name="T28" fmla="*/ 26 w 57"/>
                <a:gd name="T29" fmla="*/ 39 h 58"/>
                <a:gd name="T30" fmla="*/ 23 w 57"/>
                <a:gd name="T31" fmla="*/ 40 h 58"/>
                <a:gd name="T32" fmla="*/ 22 w 57"/>
                <a:gd name="T33" fmla="*/ 42 h 58"/>
                <a:gd name="T34" fmla="*/ 20 w 57"/>
                <a:gd name="T35" fmla="*/ 45 h 58"/>
                <a:gd name="T36" fmla="*/ 18 w 57"/>
                <a:gd name="T37" fmla="*/ 47 h 58"/>
                <a:gd name="T38" fmla="*/ 17 w 57"/>
                <a:gd name="T39" fmla="*/ 49 h 58"/>
                <a:gd name="T40" fmla="*/ 15 w 57"/>
                <a:gd name="T41" fmla="*/ 50 h 58"/>
                <a:gd name="T42" fmla="*/ 13 w 57"/>
                <a:gd name="T43" fmla="*/ 51 h 58"/>
                <a:gd name="T44" fmla="*/ 8 w 57"/>
                <a:gd name="T45" fmla="*/ 53 h 58"/>
                <a:gd name="T46" fmla="*/ 5 w 57"/>
                <a:gd name="T47" fmla="*/ 55 h 58"/>
                <a:gd name="T48" fmla="*/ 0 w 57"/>
                <a:gd name="T49" fmla="*/ 58 h 58"/>
                <a:gd name="T50" fmla="*/ 10 w 57"/>
                <a:gd name="T51" fmla="*/ 40 h 58"/>
                <a:gd name="T52" fmla="*/ 5 w 57"/>
                <a:gd name="T53" fmla="*/ 40 h 58"/>
                <a:gd name="T54" fmla="*/ 1 w 57"/>
                <a:gd name="T55" fmla="*/ 39 h 58"/>
                <a:gd name="T56" fmla="*/ 2 w 57"/>
                <a:gd name="T57" fmla="*/ 38 h 58"/>
                <a:gd name="T58" fmla="*/ 3 w 57"/>
                <a:gd name="T59" fmla="*/ 37 h 58"/>
                <a:gd name="T60" fmla="*/ 4 w 57"/>
                <a:gd name="T61" fmla="*/ 36 h 58"/>
                <a:gd name="T62" fmla="*/ 5 w 57"/>
                <a:gd name="T63" fmla="*/ 36 h 58"/>
                <a:gd name="T64" fmla="*/ 7 w 57"/>
                <a:gd name="T65" fmla="*/ 36 h 58"/>
                <a:gd name="T66" fmla="*/ 10 w 57"/>
                <a:gd name="T67" fmla="*/ 36 h 58"/>
                <a:gd name="T68" fmla="*/ 11 w 57"/>
                <a:gd name="T69" fmla="*/ 35 h 58"/>
                <a:gd name="T70" fmla="*/ 13 w 57"/>
                <a:gd name="T71" fmla="*/ 34 h 58"/>
                <a:gd name="T72" fmla="*/ 16 w 57"/>
                <a:gd name="T73" fmla="*/ 34 h 58"/>
                <a:gd name="T74" fmla="*/ 18 w 57"/>
                <a:gd name="T75" fmla="*/ 32 h 58"/>
                <a:gd name="T76" fmla="*/ 20 w 57"/>
                <a:gd name="T77" fmla="*/ 30 h 58"/>
                <a:gd name="T78" fmla="*/ 23 w 57"/>
                <a:gd name="T79" fmla="*/ 27 h 58"/>
                <a:gd name="T80" fmla="*/ 25 w 57"/>
                <a:gd name="T81" fmla="*/ 25 h 58"/>
                <a:gd name="T82" fmla="*/ 28 w 57"/>
                <a:gd name="T83" fmla="*/ 23 h 58"/>
                <a:gd name="T84" fmla="*/ 30 w 57"/>
                <a:gd name="T85" fmla="*/ 22 h 58"/>
                <a:gd name="T86" fmla="*/ 34 w 57"/>
                <a:gd name="T87" fmla="*/ 20 h 58"/>
                <a:gd name="T88" fmla="*/ 38 w 57"/>
                <a:gd name="T89" fmla="*/ 14 h 58"/>
                <a:gd name="T90" fmla="*/ 42 w 57"/>
                <a:gd name="T91" fmla="*/ 9 h 58"/>
                <a:gd name="T92" fmla="*/ 42 w 57"/>
                <a:gd name="T93" fmla="*/ 9 h 58"/>
                <a:gd name="T94" fmla="*/ 42 w 57"/>
                <a:gd name="T95" fmla="*/ 9 h 58"/>
                <a:gd name="T96" fmla="*/ 41 w 57"/>
                <a:gd name="T97" fmla="*/ 9 h 58"/>
                <a:gd name="T98" fmla="*/ 41 w 57"/>
                <a:gd name="T99" fmla="*/ 8 h 58"/>
                <a:gd name="T100" fmla="*/ 42 w 57"/>
                <a:gd name="T101" fmla="*/ 8 h 58"/>
                <a:gd name="T102" fmla="*/ 46 w 57"/>
                <a:gd name="T103" fmla="*/ 8 h 58"/>
                <a:gd name="T104" fmla="*/ 46 w 57"/>
                <a:gd name="T105" fmla="*/ 2 h 58"/>
                <a:gd name="T106" fmla="*/ 46 w 57"/>
                <a:gd name="T107" fmla="*/ 3 h 58"/>
                <a:gd name="T108" fmla="*/ 48 w 57"/>
                <a:gd name="T109" fmla="*/ 3 h 58"/>
                <a:gd name="T110" fmla="*/ 50 w 57"/>
                <a:gd name="T111" fmla="*/ 4 h 58"/>
                <a:gd name="T112" fmla="*/ 52 w 57"/>
                <a:gd name="T113" fmla="*/ 5 h 58"/>
                <a:gd name="T114" fmla="*/ 53 w 57"/>
                <a:gd name="T115" fmla="*/ 3 h 58"/>
                <a:gd name="T116" fmla="*/ 55 w 57"/>
                <a:gd name="T117" fmla="*/ 2 h 58"/>
                <a:gd name="T118" fmla="*/ 57 w 57"/>
                <a:gd name="T1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57" y="2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39" y="25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5" y="33"/>
                  </a:lnTo>
                  <a:lnTo>
                    <a:pt x="35" y="35"/>
                  </a:lnTo>
                  <a:lnTo>
                    <a:pt x="32" y="36"/>
                  </a:lnTo>
                  <a:lnTo>
                    <a:pt x="30" y="38"/>
                  </a:lnTo>
                  <a:lnTo>
                    <a:pt x="28" y="40"/>
                  </a:lnTo>
                  <a:lnTo>
                    <a:pt x="26" y="39"/>
                  </a:lnTo>
                  <a:lnTo>
                    <a:pt x="23" y="40"/>
                  </a:lnTo>
                  <a:lnTo>
                    <a:pt x="22" y="42"/>
                  </a:lnTo>
                  <a:lnTo>
                    <a:pt x="20" y="45"/>
                  </a:lnTo>
                  <a:lnTo>
                    <a:pt x="18" y="47"/>
                  </a:lnTo>
                  <a:lnTo>
                    <a:pt x="17" y="49"/>
                  </a:lnTo>
                  <a:lnTo>
                    <a:pt x="15" y="50"/>
                  </a:lnTo>
                  <a:lnTo>
                    <a:pt x="13" y="51"/>
                  </a:lnTo>
                  <a:lnTo>
                    <a:pt x="8" y="53"/>
                  </a:lnTo>
                  <a:lnTo>
                    <a:pt x="5" y="55"/>
                  </a:lnTo>
                  <a:lnTo>
                    <a:pt x="0" y="58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1" y="39"/>
                  </a:lnTo>
                  <a:lnTo>
                    <a:pt x="2" y="38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1" y="35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8" y="23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4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50" y="4"/>
                  </a:lnTo>
                  <a:lnTo>
                    <a:pt x="52" y="5"/>
                  </a:lnTo>
                  <a:lnTo>
                    <a:pt x="53" y="3"/>
                  </a:lnTo>
                  <a:lnTo>
                    <a:pt x="55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6399213" y="3856038"/>
              <a:ext cx="53975" cy="53975"/>
            </a:xfrm>
            <a:custGeom>
              <a:avLst/>
              <a:gdLst>
                <a:gd name="T0" fmla="*/ 9 w 34"/>
                <a:gd name="T1" fmla="*/ 0 h 34"/>
                <a:gd name="T2" fmla="*/ 19 w 34"/>
                <a:gd name="T3" fmla="*/ 3 h 34"/>
                <a:gd name="T4" fmla="*/ 27 w 34"/>
                <a:gd name="T5" fmla="*/ 8 h 34"/>
                <a:gd name="T6" fmla="*/ 34 w 34"/>
                <a:gd name="T7" fmla="*/ 16 h 34"/>
                <a:gd name="T8" fmla="*/ 32 w 34"/>
                <a:gd name="T9" fmla="*/ 25 h 34"/>
                <a:gd name="T10" fmla="*/ 26 w 34"/>
                <a:gd name="T11" fmla="*/ 34 h 34"/>
                <a:gd name="T12" fmla="*/ 15 w 34"/>
                <a:gd name="T13" fmla="*/ 34 h 34"/>
                <a:gd name="T14" fmla="*/ 13 w 34"/>
                <a:gd name="T15" fmla="*/ 33 h 34"/>
                <a:gd name="T16" fmla="*/ 0 w 34"/>
                <a:gd name="T17" fmla="*/ 14 h 34"/>
                <a:gd name="T18" fmla="*/ 1 w 34"/>
                <a:gd name="T19" fmla="*/ 11 h 34"/>
                <a:gd name="T20" fmla="*/ 2 w 34"/>
                <a:gd name="T21" fmla="*/ 8 h 34"/>
                <a:gd name="T22" fmla="*/ 3 w 34"/>
                <a:gd name="T23" fmla="*/ 3 h 34"/>
                <a:gd name="T24" fmla="*/ 6 w 34"/>
                <a:gd name="T25" fmla="*/ 2 h 34"/>
                <a:gd name="T26" fmla="*/ 9 w 3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4">
                  <a:moveTo>
                    <a:pt x="9" y="0"/>
                  </a:moveTo>
                  <a:lnTo>
                    <a:pt x="19" y="3"/>
                  </a:lnTo>
                  <a:lnTo>
                    <a:pt x="27" y="8"/>
                  </a:lnTo>
                  <a:lnTo>
                    <a:pt x="34" y="16"/>
                  </a:lnTo>
                  <a:lnTo>
                    <a:pt x="32" y="25"/>
                  </a:lnTo>
                  <a:lnTo>
                    <a:pt x="26" y="34"/>
                  </a:lnTo>
                  <a:lnTo>
                    <a:pt x="15" y="34"/>
                  </a:lnTo>
                  <a:lnTo>
                    <a:pt x="13" y="33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6419850" y="39084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6438900" y="5300663"/>
              <a:ext cx="36512" cy="76200"/>
            </a:xfrm>
            <a:custGeom>
              <a:avLst/>
              <a:gdLst>
                <a:gd name="T0" fmla="*/ 20 w 23"/>
                <a:gd name="T1" fmla="*/ 0 h 48"/>
                <a:gd name="T2" fmla="*/ 22 w 23"/>
                <a:gd name="T3" fmla="*/ 2 h 48"/>
                <a:gd name="T4" fmla="*/ 23 w 23"/>
                <a:gd name="T5" fmla="*/ 6 h 48"/>
                <a:gd name="T6" fmla="*/ 20 w 23"/>
                <a:gd name="T7" fmla="*/ 9 h 48"/>
                <a:gd name="T8" fmla="*/ 15 w 23"/>
                <a:gd name="T9" fmla="*/ 12 h 48"/>
                <a:gd name="T10" fmla="*/ 18 w 23"/>
                <a:gd name="T11" fmla="*/ 14 h 48"/>
                <a:gd name="T12" fmla="*/ 19 w 23"/>
                <a:gd name="T13" fmla="*/ 15 h 48"/>
                <a:gd name="T14" fmla="*/ 21 w 23"/>
                <a:gd name="T15" fmla="*/ 16 h 48"/>
                <a:gd name="T16" fmla="*/ 19 w 23"/>
                <a:gd name="T17" fmla="*/ 19 h 48"/>
                <a:gd name="T18" fmla="*/ 19 w 23"/>
                <a:gd name="T19" fmla="*/ 21 h 48"/>
                <a:gd name="T20" fmla="*/ 19 w 23"/>
                <a:gd name="T21" fmla="*/ 23 h 48"/>
                <a:gd name="T22" fmla="*/ 20 w 23"/>
                <a:gd name="T23" fmla="*/ 25 h 48"/>
                <a:gd name="T24" fmla="*/ 21 w 23"/>
                <a:gd name="T25" fmla="*/ 27 h 48"/>
                <a:gd name="T26" fmla="*/ 18 w 23"/>
                <a:gd name="T27" fmla="*/ 30 h 48"/>
                <a:gd name="T28" fmla="*/ 14 w 23"/>
                <a:gd name="T29" fmla="*/ 32 h 48"/>
                <a:gd name="T30" fmla="*/ 15 w 23"/>
                <a:gd name="T31" fmla="*/ 35 h 48"/>
                <a:gd name="T32" fmla="*/ 18 w 23"/>
                <a:gd name="T33" fmla="*/ 37 h 48"/>
                <a:gd name="T34" fmla="*/ 10 w 23"/>
                <a:gd name="T35" fmla="*/ 44 h 48"/>
                <a:gd name="T36" fmla="*/ 11 w 23"/>
                <a:gd name="T37" fmla="*/ 45 h 48"/>
                <a:gd name="T38" fmla="*/ 12 w 23"/>
                <a:gd name="T39" fmla="*/ 46 h 48"/>
                <a:gd name="T40" fmla="*/ 5 w 23"/>
                <a:gd name="T41" fmla="*/ 48 h 48"/>
                <a:gd name="T42" fmla="*/ 5 w 23"/>
                <a:gd name="T43" fmla="*/ 47 h 48"/>
                <a:gd name="T44" fmla="*/ 3 w 23"/>
                <a:gd name="T45" fmla="*/ 45 h 48"/>
                <a:gd name="T46" fmla="*/ 2 w 23"/>
                <a:gd name="T47" fmla="*/ 44 h 48"/>
                <a:gd name="T48" fmla="*/ 2 w 23"/>
                <a:gd name="T49" fmla="*/ 42 h 48"/>
                <a:gd name="T50" fmla="*/ 2 w 23"/>
                <a:gd name="T51" fmla="*/ 40 h 48"/>
                <a:gd name="T52" fmla="*/ 5 w 23"/>
                <a:gd name="T53" fmla="*/ 38 h 48"/>
                <a:gd name="T54" fmla="*/ 2 w 23"/>
                <a:gd name="T55" fmla="*/ 34 h 48"/>
                <a:gd name="T56" fmla="*/ 0 w 23"/>
                <a:gd name="T57" fmla="*/ 31 h 48"/>
                <a:gd name="T58" fmla="*/ 5 w 23"/>
                <a:gd name="T59" fmla="*/ 24 h 48"/>
                <a:gd name="T60" fmla="*/ 9 w 23"/>
                <a:gd name="T61" fmla="*/ 16 h 48"/>
                <a:gd name="T62" fmla="*/ 14 w 23"/>
                <a:gd name="T63" fmla="*/ 10 h 48"/>
                <a:gd name="T64" fmla="*/ 13 w 23"/>
                <a:gd name="T65" fmla="*/ 7 h 48"/>
                <a:gd name="T66" fmla="*/ 12 w 23"/>
                <a:gd name="T67" fmla="*/ 3 h 48"/>
                <a:gd name="T68" fmla="*/ 17 w 23"/>
                <a:gd name="T69" fmla="*/ 2 h 48"/>
                <a:gd name="T70" fmla="*/ 20 w 23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48">
                  <a:moveTo>
                    <a:pt x="20" y="0"/>
                  </a:moveTo>
                  <a:lnTo>
                    <a:pt x="22" y="2"/>
                  </a:lnTo>
                  <a:lnTo>
                    <a:pt x="23" y="6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8" y="14"/>
                  </a:lnTo>
                  <a:lnTo>
                    <a:pt x="19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0" y="25"/>
                  </a:lnTo>
                  <a:lnTo>
                    <a:pt x="21" y="27"/>
                  </a:lnTo>
                  <a:lnTo>
                    <a:pt x="18" y="30"/>
                  </a:lnTo>
                  <a:lnTo>
                    <a:pt x="14" y="32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5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3" y="7"/>
                  </a:lnTo>
                  <a:lnTo>
                    <a:pt x="12" y="3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6097588" y="4070350"/>
              <a:ext cx="80962" cy="28575"/>
            </a:xfrm>
            <a:custGeom>
              <a:avLst/>
              <a:gdLst>
                <a:gd name="T0" fmla="*/ 20 w 51"/>
                <a:gd name="T1" fmla="*/ 0 h 18"/>
                <a:gd name="T2" fmla="*/ 28 w 51"/>
                <a:gd name="T3" fmla="*/ 0 h 18"/>
                <a:gd name="T4" fmla="*/ 36 w 51"/>
                <a:gd name="T5" fmla="*/ 0 h 18"/>
                <a:gd name="T6" fmla="*/ 43 w 51"/>
                <a:gd name="T7" fmla="*/ 3 h 18"/>
                <a:gd name="T8" fmla="*/ 42 w 51"/>
                <a:gd name="T9" fmla="*/ 5 h 18"/>
                <a:gd name="T10" fmla="*/ 41 w 51"/>
                <a:gd name="T11" fmla="*/ 9 h 18"/>
                <a:gd name="T12" fmla="*/ 42 w 51"/>
                <a:gd name="T13" fmla="*/ 11 h 18"/>
                <a:gd name="T14" fmla="*/ 43 w 51"/>
                <a:gd name="T15" fmla="*/ 12 h 18"/>
                <a:gd name="T16" fmla="*/ 45 w 51"/>
                <a:gd name="T17" fmla="*/ 12 h 18"/>
                <a:gd name="T18" fmla="*/ 47 w 51"/>
                <a:gd name="T19" fmla="*/ 12 h 18"/>
                <a:gd name="T20" fmla="*/ 51 w 51"/>
                <a:gd name="T21" fmla="*/ 13 h 18"/>
                <a:gd name="T22" fmla="*/ 51 w 51"/>
                <a:gd name="T23" fmla="*/ 18 h 18"/>
                <a:gd name="T24" fmla="*/ 47 w 51"/>
                <a:gd name="T25" fmla="*/ 18 h 18"/>
                <a:gd name="T26" fmla="*/ 45 w 51"/>
                <a:gd name="T27" fmla="*/ 17 h 18"/>
                <a:gd name="T28" fmla="*/ 44 w 51"/>
                <a:gd name="T29" fmla="*/ 17 h 18"/>
                <a:gd name="T30" fmla="*/ 43 w 51"/>
                <a:gd name="T31" fmla="*/ 16 h 18"/>
                <a:gd name="T32" fmla="*/ 42 w 51"/>
                <a:gd name="T33" fmla="*/ 16 h 18"/>
                <a:gd name="T34" fmla="*/ 39 w 51"/>
                <a:gd name="T35" fmla="*/ 16 h 18"/>
                <a:gd name="T36" fmla="*/ 36 w 51"/>
                <a:gd name="T37" fmla="*/ 16 h 18"/>
                <a:gd name="T38" fmla="*/ 32 w 51"/>
                <a:gd name="T39" fmla="*/ 16 h 18"/>
                <a:gd name="T40" fmla="*/ 31 w 51"/>
                <a:gd name="T41" fmla="*/ 11 h 18"/>
                <a:gd name="T42" fmla="*/ 28 w 51"/>
                <a:gd name="T43" fmla="*/ 10 h 18"/>
                <a:gd name="T44" fmla="*/ 22 w 51"/>
                <a:gd name="T45" fmla="*/ 8 h 18"/>
                <a:gd name="T46" fmla="*/ 21 w 51"/>
                <a:gd name="T47" fmla="*/ 10 h 18"/>
                <a:gd name="T48" fmla="*/ 19 w 51"/>
                <a:gd name="T49" fmla="*/ 12 h 18"/>
                <a:gd name="T50" fmla="*/ 18 w 51"/>
                <a:gd name="T51" fmla="*/ 14 h 18"/>
                <a:gd name="T52" fmla="*/ 15 w 51"/>
                <a:gd name="T53" fmla="*/ 14 h 18"/>
                <a:gd name="T54" fmla="*/ 13 w 51"/>
                <a:gd name="T55" fmla="*/ 14 h 18"/>
                <a:gd name="T56" fmla="*/ 10 w 51"/>
                <a:gd name="T57" fmla="*/ 14 h 18"/>
                <a:gd name="T58" fmla="*/ 8 w 51"/>
                <a:gd name="T59" fmla="*/ 14 h 18"/>
                <a:gd name="T60" fmla="*/ 7 w 51"/>
                <a:gd name="T61" fmla="*/ 15 h 18"/>
                <a:gd name="T62" fmla="*/ 5 w 51"/>
                <a:gd name="T63" fmla="*/ 14 h 18"/>
                <a:gd name="T64" fmla="*/ 3 w 51"/>
                <a:gd name="T65" fmla="*/ 12 h 18"/>
                <a:gd name="T66" fmla="*/ 0 w 51"/>
                <a:gd name="T67" fmla="*/ 10 h 18"/>
                <a:gd name="T68" fmla="*/ 4 w 51"/>
                <a:gd name="T69" fmla="*/ 8 h 18"/>
                <a:gd name="T70" fmla="*/ 7 w 51"/>
                <a:gd name="T71" fmla="*/ 5 h 18"/>
                <a:gd name="T72" fmla="*/ 8 w 51"/>
                <a:gd name="T73" fmla="*/ 4 h 18"/>
                <a:gd name="T74" fmla="*/ 9 w 51"/>
                <a:gd name="T75" fmla="*/ 4 h 18"/>
                <a:gd name="T76" fmla="*/ 12 w 51"/>
                <a:gd name="T77" fmla="*/ 4 h 18"/>
                <a:gd name="T78" fmla="*/ 13 w 51"/>
                <a:gd name="T79" fmla="*/ 3 h 18"/>
                <a:gd name="T80" fmla="*/ 14 w 51"/>
                <a:gd name="T81" fmla="*/ 2 h 18"/>
                <a:gd name="T82" fmla="*/ 17 w 51"/>
                <a:gd name="T83" fmla="*/ 4 h 18"/>
                <a:gd name="T84" fmla="*/ 18 w 51"/>
                <a:gd name="T85" fmla="*/ 2 h 18"/>
                <a:gd name="T86" fmla="*/ 20 w 51"/>
                <a:gd name="T8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18">
                  <a:moveTo>
                    <a:pt x="20" y="0"/>
                  </a:moveTo>
                  <a:lnTo>
                    <a:pt x="28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3" y="12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51" y="13"/>
                  </a:lnTo>
                  <a:lnTo>
                    <a:pt x="51" y="18"/>
                  </a:lnTo>
                  <a:lnTo>
                    <a:pt x="47" y="18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31" y="11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4" y="2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6475413" y="4878388"/>
              <a:ext cx="46037" cy="41275"/>
            </a:xfrm>
            <a:custGeom>
              <a:avLst/>
              <a:gdLst>
                <a:gd name="T0" fmla="*/ 23 w 29"/>
                <a:gd name="T1" fmla="*/ 0 h 26"/>
                <a:gd name="T2" fmla="*/ 25 w 29"/>
                <a:gd name="T3" fmla="*/ 3 h 26"/>
                <a:gd name="T4" fmla="*/ 26 w 29"/>
                <a:gd name="T5" fmla="*/ 4 h 26"/>
                <a:gd name="T6" fmla="*/ 26 w 29"/>
                <a:gd name="T7" fmla="*/ 7 h 26"/>
                <a:gd name="T8" fmla="*/ 25 w 29"/>
                <a:gd name="T9" fmla="*/ 10 h 26"/>
                <a:gd name="T10" fmla="*/ 26 w 29"/>
                <a:gd name="T11" fmla="*/ 11 h 26"/>
                <a:gd name="T12" fmla="*/ 28 w 29"/>
                <a:gd name="T13" fmla="*/ 12 h 26"/>
                <a:gd name="T14" fmla="*/ 29 w 29"/>
                <a:gd name="T15" fmla="*/ 15 h 26"/>
                <a:gd name="T16" fmla="*/ 29 w 29"/>
                <a:gd name="T17" fmla="*/ 18 h 26"/>
                <a:gd name="T18" fmla="*/ 26 w 29"/>
                <a:gd name="T19" fmla="*/ 19 h 26"/>
                <a:gd name="T20" fmla="*/ 24 w 29"/>
                <a:gd name="T21" fmla="*/ 19 h 26"/>
                <a:gd name="T22" fmla="*/ 23 w 29"/>
                <a:gd name="T23" fmla="*/ 20 h 26"/>
                <a:gd name="T24" fmla="*/ 21 w 29"/>
                <a:gd name="T25" fmla="*/ 21 h 26"/>
                <a:gd name="T26" fmla="*/ 20 w 29"/>
                <a:gd name="T27" fmla="*/ 22 h 26"/>
                <a:gd name="T28" fmla="*/ 17 w 29"/>
                <a:gd name="T29" fmla="*/ 26 h 26"/>
                <a:gd name="T30" fmla="*/ 13 w 29"/>
                <a:gd name="T31" fmla="*/ 26 h 26"/>
                <a:gd name="T32" fmla="*/ 8 w 29"/>
                <a:gd name="T33" fmla="*/ 26 h 26"/>
                <a:gd name="T34" fmla="*/ 3 w 29"/>
                <a:gd name="T35" fmla="*/ 26 h 26"/>
                <a:gd name="T36" fmla="*/ 1 w 29"/>
                <a:gd name="T37" fmla="*/ 22 h 26"/>
                <a:gd name="T38" fmla="*/ 0 w 29"/>
                <a:gd name="T39" fmla="*/ 20 h 26"/>
                <a:gd name="T40" fmla="*/ 0 w 29"/>
                <a:gd name="T41" fmla="*/ 19 h 26"/>
                <a:gd name="T42" fmla="*/ 0 w 29"/>
                <a:gd name="T43" fmla="*/ 18 h 26"/>
                <a:gd name="T44" fmla="*/ 1 w 29"/>
                <a:gd name="T45" fmla="*/ 16 h 26"/>
                <a:gd name="T46" fmla="*/ 3 w 29"/>
                <a:gd name="T47" fmla="*/ 12 h 26"/>
                <a:gd name="T48" fmla="*/ 5 w 29"/>
                <a:gd name="T49" fmla="*/ 9 h 26"/>
                <a:gd name="T50" fmla="*/ 8 w 29"/>
                <a:gd name="T51" fmla="*/ 7 h 26"/>
                <a:gd name="T52" fmla="*/ 10 w 29"/>
                <a:gd name="T53" fmla="*/ 5 h 26"/>
                <a:gd name="T54" fmla="*/ 12 w 29"/>
                <a:gd name="T55" fmla="*/ 4 h 26"/>
                <a:gd name="T56" fmla="*/ 15 w 29"/>
                <a:gd name="T57" fmla="*/ 3 h 26"/>
                <a:gd name="T58" fmla="*/ 19 w 29"/>
                <a:gd name="T59" fmla="*/ 2 h 26"/>
                <a:gd name="T60" fmla="*/ 23 w 29"/>
                <a:gd name="T6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26">
                  <a:moveTo>
                    <a:pt x="23" y="0"/>
                  </a:moveTo>
                  <a:lnTo>
                    <a:pt x="25" y="3"/>
                  </a:lnTo>
                  <a:lnTo>
                    <a:pt x="26" y="4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29" y="15"/>
                  </a:lnTo>
                  <a:lnTo>
                    <a:pt x="29" y="18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7" y="26"/>
                  </a:lnTo>
                  <a:lnTo>
                    <a:pt x="13" y="26"/>
                  </a:lnTo>
                  <a:lnTo>
                    <a:pt x="8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6862763" y="5260975"/>
              <a:ext cx="31750" cy="50800"/>
            </a:xfrm>
            <a:custGeom>
              <a:avLst/>
              <a:gdLst>
                <a:gd name="T0" fmla="*/ 12 w 20"/>
                <a:gd name="T1" fmla="*/ 0 h 32"/>
                <a:gd name="T2" fmla="*/ 18 w 20"/>
                <a:gd name="T3" fmla="*/ 0 h 32"/>
                <a:gd name="T4" fmla="*/ 18 w 20"/>
                <a:gd name="T5" fmla="*/ 1 h 32"/>
                <a:gd name="T6" fmla="*/ 18 w 20"/>
                <a:gd name="T7" fmla="*/ 2 h 32"/>
                <a:gd name="T8" fmla="*/ 18 w 20"/>
                <a:gd name="T9" fmla="*/ 3 h 32"/>
                <a:gd name="T10" fmla="*/ 18 w 20"/>
                <a:gd name="T11" fmla="*/ 6 h 32"/>
                <a:gd name="T12" fmla="*/ 18 w 20"/>
                <a:gd name="T13" fmla="*/ 8 h 32"/>
                <a:gd name="T14" fmla="*/ 18 w 20"/>
                <a:gd name="T15" fmla="*/ 10 h 32"/>
                <a:gd name="T16" fmla="*/ 18 w 20"/>
                <a:gd name="T17" fmla="*/ 12 h 32"/>
                <a:gd name="T18" fmla="*/ 17 w 20"/>
                <a:gd name="T19" fmla="*/ 13 h 32"/>
                <a:gd name="T20" fmla="*/ 17 w 20"/>
                <a:gd name="T21" fmla="*/ 15 h 32"/>
                <a:gd name="T22" fmla="*/ 18 w 20"/>
                <a:gd name="T23" fmla="*/ 16 h 32"/>
                <a:gd name="T24" fmla="*/ 18 w 20"/>
                <a:gd name="T25" fmla="*/ 18 h 32"/>
                <a:gd name="T26" fmla="*/ 20 w 20"/>
                <a:gd name="T27" fmla="*/ 19 h 32"/>
                <a:gd name="T28" fmla="*/ 18 w 20"/>
                <a:gd name="T29" fmla="*/ 23 h 32"/>
                <a:gd name="T30" fmla="*/ 16 w 20"/>
                <a:gd name="T31" fmla="*/ 26 h 32"/>
                <a:gd name="T32" fmla="*/ 14 w 20"/>
                <a:gd name="T33" fmla="*/ 28 h 32"/>
                <a:gd name="T34" fmla="*/ 11 w 20"/>
                <a:gd name="T35" fmla="*/ 32 h 32"/>
                <a:gd name="T36" fmla="*/ 11 w 20"/>
                <a:gd name="T37" fmla="*/ 28 h 32"/>
                <a:gd name="T38" fmla="*/ 10 w 20"/>
                <a:gd name="T39" fmla="*/ 26 h 32"/>
                <a:gd name="T40" fmla="*/ 5 w 20"/>
                <a:gd name="T41" fmla="*/ 30 h 32"/>
                <a:gd name="T42" fmla="*/ 2 w 20"/>
                <a:gd name="T43" fmla="*/ 32 h 32"/>
                <a:gd name="T44" fmla="*/ 1 w 20"/>
                <a:gd name="T45" fmla="*/ 28 h 32"/>
                <a:gd name="T46" fmla="*/ 0 w 20"/>
                <a:gd name="T47" fmla="*/ 25 h 32"/>
                <a:gd name="T48" fmla="*/ 1 w 20"/>
                <a:gd name="T49" fmla="*/ 23 h 32"/>
                <a:gd name="T50" fmla="*/ 0 w 20"/>
                <a:gd name="T51" fmla="*/ 20 h 32"/>
                <a:gd name="T52" fmla="*/ 2 w 20"/>
                <a:gd name="T53" fmla="*/ 18 h 32"/>
                <a:gd name="T54" fmla="*/ 4 w 20"/>
                <a:gd name="T55" fmla="*/ 15 h 32"/>
                <a:gd name="T56" fmla="*/ 5 w 20"/>
                <a:gd name="T57" fmla="*/ 12 h 32"/>
                <a:gd name="T58" fmla="*/ 7 w 20"/>
                <a:gd name="T59" fmla="*/ 10 h 32"/>
                <a:gd name="T60" fmla="*/ 7 w 20"/>
                <a:gd name="T61" fmla="*/ 8 h 32"/>
                <a:gd name="T62" fmla="*/ 8 w 20"/>
                <a:gd name="T63" fmla="*/ 7 h 32"/>
                <a:gd name="T64" fmla="*/ 9 w 20"/>
                <a:gd name="T65" fmla="*/ 6 h 32"/>
                <a:gd name="T66" fmla="*/ 11 w 20"/>
                <a:gd name="T67" fmla="*/ 3 h 32"/>
                <a:gd name="T68" fmla="*/ 12 w 20"/>
                <a:gd name="T6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2">
                  <a:moveTo>
                    <a:pt x="12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1" y="32"/>
                  </a:lnTo>
                  <a:lnTo>
                    <a:pt x="11" y="28"/>
                  </a:lnTo>
                  <a:lnTo>
                    <a:pt x="10" y="26"/>
                  </a:lnTo>
                  <a:lnTo>
                    <a:pt x="5" y="30"/>
                  </a:lnTo>
                  <a:lnTo>
                    <a:pt x="2" y="32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11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5845175" y="3444875"/>
              <a:ext cx="39687" cy="36513"/>
            </a:xfrm>
            <a:custGeom>
              <a:avLst/>
              <a:gdLst>
                <a:gd name="T0" fmla="*/ 20 w 25"/>
                <a:gd name="T1" fmla="*/ 0 h 23"/>
                <a:gd name="T2" fmla="*/ 22 w 25"/>
                <a:gd name="T3" fmla="*/ 3 h 23"/>
                <a:gd name="T4" fmla="*/ 25 w 25"/>
                <a:gd name="T5" fmla="*/ 7 h 23"/>
                <a:gd name="T6" fmla="*/ 25 w 25"/>
                <a:gd name="T7" fmla="*/ 9 h 23"/>
                <a:gd name="T8" fmla="*/ 24 w 25"/>
                <a:gd name="T9" fmla="*/ 12 h 23"/>
                <a:gd name="T10" fmla="*/ 22 w 25"/>
                <a:gd name="T11" fmla="*/ 14 h 23"/>
                <a:gd name="T12" fmla="*/ 21 w 25"/>
                <a:gd name="T13" fmla="*/ 15 h 23"/>
                <a:gd name="T14" fmla="*/ 20 w 25"/>
                <a:gd name="T15" fmla="*/ 15 h 23"/>
                <a:gd name="T16" fmla="*/ 18 w 25"/>
                <a:gd name="T17" fmla="*/ 15 h 23"/>
                <a:gd name="T18" fmla="*/ 16 w 25"/>
                <a:gd name="T19" fmla="*/ 16 h 23"/>
                <a:gd name="T20" fmla="*/ 15 w 25"/>
                <a:gd name="T21" fmla="*/ 18 h 23"/>
                <a:gd name="T22" fmla="*/ 13 w 25"/>
                <a:gd name="T23" fmla="*/ 20 h 23"/>
                <a:gd name="T24" fmla="*/ 9 w 25"/>
                <a:gd name="T25" fmla="*/ 22 h 23"/>
                <a:gd name="T26" fmla="*/ 9 w 25"/>
                <a:gd name="T27" fmla="*/ 20 h 23"/>
                <a:gd name="T28" fmla="*/ 7 w 25"/>
                <a:gd name="T29" fmla="*/ 20 h 23"/>
                <a:gd name="T30" fmla="*/ 7 w 25"/>
                <a:gd name="T31" fmla="*/ 22 h 23"/>
                <a:gd name="T32" fmla="*/ 6 w 25"/>
                <a:gd name="T33" fmla="*/ 23 h 23"/>
                <a:gd name="T34" fmla="*/ 3 w 25"/>
                <a:gd name="T35" fmla="*/ 20 h 23"/>
                <a:gd name="T36" fmla="*/ 0 w 25"/>
                <a:gd name="T37" fmla="*/ 19 h 23"/>
                <a:gd name="T38" fmla="*/ 0 w 25"/>
                <a:gd name="T39" fmla="*/ 18 h 23"/>
                <a:gd name="T40" fmla="*/ 0 w 25"/>
                <a:gd name="T41" fmla="*/ 17 h 23"/>
                <a:gd name="T42" fmla="*/ 1 w 25"/>
                <a:gd name="T43" fmla="*/ 16 h 23"/>
                <a:gd name="T44" fmla="*/ 3 w 25"/>
                <a:gd name="T45" fmla="*/ 14 h 23"/>
                <a:gd name="T46" fmla="*/ 5 w 25"/>
                <a:gd name="T47" fmla="*/ 9 h 23"/>
                <a:gd name="T48" fmla="*/ 8 w 25"/>
                <a:gd name="T49" fmla="*/ 2 h 23"/>
                <a:gd name="T50" fmla="*/ 14 w 25"/>
                <a:gd name="T51" fmla="*/ 1 h 23"/>
                <a:gd name="T52" fmla="*/ 20 w 25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3">
                  <a:moveTo>
                    <a:pt x="20" y="0"/>
                  </a:moveTo>
                  <a:lnTo>
                    <a:pt x="22" y="3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1" y="15"/>
                  </a:lnTo>
                  <a:lnTo>
                    <a:pt x="20" y="15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3" y="20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5" y="9"/>
                  </a:lnTo>
                  <a:lnTo>
                    <a:pt x="8" y="2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5856288" y="3476625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6276975" y="3992563"/>
              <a:ext cx="42862" cy="36513"/>
            </a:xfrm>
            <a:custGeom>
              <a:avLst/>
              <a:gdLst>
                <a:gd name="T0" fmla="*/ 16 w 27"/>
                <a:gd name="T1" fmla="*/ 0 h 23"/>
                <a:gd name="T2" fmla="*/ 22 w 27"/>
                <a:gd name="T3" fmla="*/ 2 h 23"/>
                <a:gd name="T4" fmla="*/ 27 w 27"/>
                <a:gd name="T5" fmla="*/ 4 h 23"/>
                <a:gd name="T6" fmla="*/ 26 w 27"/>
                <a:gd name="T7" fmla="*/ 9 h 23"/>
                <a:gd name="T8" fmla="*/ 24 w 27"/>
                <a:gd name="T9" fmla="*/ 12 h 23"/>
                <a:gd name="T10" fmla="*/ 21 w 27"/>
                <a:gd name="T11" fmla="*/ 12 h 23"/>
                <a:gd name="T12" fmla="*/ 16 w 27"/>
                <a:gd name="T13" fmla="*/ 11 h 23"/>
                <a:gd name="T14" fmla="*/ 17 w 27"/>
                <a:gd name="T15" fmla="*/ 14 h 23"/>
                <a:gd name="T16" fmla="*/ 19 w 27"/>
                <a:gd name="T17" fmla="*/ 17 h 23"/>
                <a:gd name="T18" fmla="*/ 17 w 27"/>
                <a:gd name="T19" fmla="*/ 18 h 23"/>
                <a:gd name="T20" fmla="*/ 16 w 27"/>
                <a:gd name="T21" fmla="*/ 20 h 23"/>
                <a:gd name="T22" fmla="*/ 15 w 27"/>
                <a:gd name="T23" fmla="*/ 21 h 23"/>
                <a:gd name="T24" fmla="*/ 14 w 27"/>
                <a:gd name="T25" fmla="*/ 22 h 23"/>
                <a:gd name="T26" fmla="*/ 12 w 27"/>
                <a:gd name="T27" fmla="*/ 23 h 23"/>
                <a:gd name="T28" fmla="*/ 9 w 27"/>
                <a:gd name="T29" fmla="*/ 22 h 23"/>
                <a:gd name="T30" fmla="*/ 4 w 27"/>
                <a:gd name="T31" fmla="*/ 17 h 23"/>
                <a:gd name="T32" fmla="*/ 0 w 27"/>
                <a:gd name="T33" fmla="*/ 11 h 23"/>
                <a:gd name="T34" fmla="*/ 9 w 27"/>
                <a:gd name="T35" fmla="*/ 5 h 23"/>
                <a:gd name="T36" fmla="*/ 16 w 27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3">
                  <a:moveTo>
                    <a:pt x="16" y="0"/>
                  </a:moveTo>
                  <a:lnTo>
                    <a:pt x="22" y="2"/>
                  </a:lnTo>
                  <a:lnTo>
                    <a:pt x="27" y="4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1" y="12"/>
                  </a:lnTo>
                  <a:lnTo>
                    <a:pt x="16" y="11"/>
                  </a:lnTo>
                  <a:lnTo>
                    <a:pt x="17" y="14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5" y="21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9" y="22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5891213" y="3178175"/>
              <a:ext cx="33337" cy="34925"/>
            </a:xfrm>
            <a:custGeom>
              <a:avLst/>
              <a:gdLst>
                <a:gd name="T0" fmla="*/ 12 w 21"/>
                <a:gd name="T1" fmla="*/ 0 h 22"/>
                <a:gd name="T2" fmla="*/ 15 w 21"/>
                <a:gd name="T3" fmla="*/ 2 h 22"/>
                <a:gd name="T4" fmla="*/ 17 w 21"/>
                <a:gd name="T5" fmla="*/ 3 h 22"/>
                <a:gd name="T6" fmla="*/ 20 w 21"/>
                <a:gd name="T7" fmla="*/ 6 h 22"/>
                <a:gd name="T8" fmla="*/ 21 w 21"/>
                <a:gd name="T9" fmla="*/ 7 h 22"/>
                <a:gd name="T10" fmla="*/ 21 w 21"/>
                <a:gd name="T11" fmla="*/ 22 h 22"/>
                <a:gd name="T12" fmla="*/ 20 w 21"/>
                <a:gd name="T13" fmla="*/ 22 h 22"/>
                <a:gd name="T14" fmla="*/ 17 w 21"/>
                <a:gd name="T15" fmla="*/ 21 h 22"/>
                <a:gd name="T16" fmla="*/ 15 w 21"/>
                <a:gd name="T17" fmla="*/ 21 h 22"/>
                <a:gd name="T18" fmla="*/ 13 w 21"/>
                <a:gd name="T19" fmla="*/ 19 h 22"/>
                <a:gd name="T20" fmla="*/ 11 w 21"/>
                <a:gd name="T21" fmla="*/ 19 h 22"/>
                <a:gd name="T22" fmla="*/ 10 w 21"/>
                <a:gd name="T23" fmla="*/ 18 h 22"/>
                <a:gd name="T24" fmla="*/ 8 w 21"/>
                <a:gd name="T25" fmla="*/ 18 h 22"/>
                <a:gd name="T26" fmla="*/ 5 w 21"/>
                <a:gd name="T27" fmla="*/ 16 h 22"/>
                <a:gd name="T28" fmla="*/ 3 w 21"/>
                <a:gd name="T29" fmla="*/ 14 h 22"/>
                <a:gd name="T30" fmla="*/ 2 w 21"/>
                <a:gd name="T31" fmla="*/ 12 h 22"/>
                <a:gd name="T32" fmla="*/ 1 w 21"/>
                <a:gd name="T33" fmla="*/ 11 h 22"/>
                <a:gd name="T34" fmla="*/ 1 w 21"/>
                <a:gd name="T35" fmla="*/ 9 h 22"/>
                <a:gd name="T36" fmla="*/ 1 w 21"/>
                <a:gd name="T37" fmla="*/ 7 h 22"/>
                <a:gd name="T38" fmla="*/ 0 w 21"/>
                <a:gd name="T39" fmla="*/ 3 h 22"/>
                <a:gd name="T40" fmla="*/ 7 w 21"/>
                <a:gd name="T41" fmla="*/ 2 h 22"/>
                <a:gd name="T42" fmla="*/ 12 w 21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2">
                  <a:moveTo>
                    <a:pt x="12" y="0"/>
                  </a:moveTo>
                  <a:lnTo>
                    <a:pt x="15" y="2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3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>
              <a:off x="5921375" y="3286125"/>
              <a:ext cx="52387" cy="33338"/>
            </a:xfrm>
            <a:custGeom>
              <a:avLst/>
              <a:gdLst>
                <a:gd name="T0" fmla="*/ 29 w 33"/>
                <a:gd name="T1" fmla="*/ 0 h 21"/>
                <a:gd name="T2" fmla="*/ 31 w 33"/>
                <a:gd name="T3" fmla="*/ 5 h 21"/>
                <a:gd name="T4" fmla="*/ 33 w 33"/>
                <a:gd name="T5" fmla="*/ 11 h 21"/>
                <a:gd name="T6" fmla="*/ 31 w 33"/>
                <a:gd name="T7" fmla="*/ 13 h 21"/>
                <a:gd name="T8" fmla="*/ 29 w 33"/>
                <a:gd name="T9" fmla="*/ 15 h 21"/>
                <a:gd name="T10" fmla="*/ 28 w 33"/>
                <a:gd name="T11" fmla="*/ 15 h 21"/>
                <a:gd name="T12" fmla="*/ 27 w 33"/>
                <a:gd name="T13" fmla="*/ 14 h 21"/>
                <a:gd name="T14" fmla="*/ 27 w 33"/>
                <a:gd name="T15" fmla="*/ 14 h 21"/>
                <a:gd name="T16" fmla="*/ 26 w 33"/>
                <a:gd name="T17" fmla="*/ 14 h 21"/>
                <a:gd name="T18" fmla="*/ 19 w 33"/>
                <a:gd name="T19" fmla="*/ 15 h 21"/>
                <a:gd name="T20" fmla="*/ 13 w 33"/>
                <a:gd name="T21" fmla="*/ 16 h 21"/>
                <a:gd name="T22" fmla="*/ 13 w 33"/>
                <a:gd name="T23" fmla="*/ 16 h 21"/>
                <a:gd name="T24" fmla="*/ 11 w 33"/>
                <a:gd name="T25" fmla="*/ 18 h 21"/>
                <a:gd name="T26" fmla="*/ 8 w 33"/>
                <a:gd name="T27" fmla="*/ 20 h 21"/>
                <a:gd name="T28" fmla="*/ 3 w 33"/>
                <a:gd name="T29" fmla="*/ 21 h 21"/>
                <a:gd name="T30" fmla="*/ 2 w 33"/>
                <a:gd name="T31" fmla="*/ 20 h 21"/>
                <a:gd name="T32" fmla="*/ 1 w 33"/>
                <a:gd name="T33" fmla="*/ 20 h 21"/>
                <a:gd name="T34" fmla="*/ 0 w 33"/>
                <a:gd name="T35" fmla="*/ 19 h 21"/>
                <a:gd name="T36" fmla="*/ 1 w 33"/>
                <a:gd name="T37" fmla="*/ 17 h 21"/>
                <a:gd name="T38" fmla="*/ 2 w 33"/>
                <a:gd name="T39" fmla="*/ 16 h 21"/>
                <a:gd name="T40" fmla="*/ 3 w 33"/>
                <a:gd name="T41" fmla="*/ 16 h 21"/>
                <a:gd name="T42" fmla="*/ 11 w 33"/>
                <a:gd name="T43" fmla="*/ 16 h 21"/>
                <a:gd name="T44" fmla="*/ 11 w 33"/>
                <a:gd name="T45" fmla="*/ 13 h 21"/>
                <a:gd name="T46" fmla="*/ 13 w 33"/>
                <a:gd name="T47" fmla="*/ 11 h 21"/>
                <a:gd name="T48" fmla="*/ 14 w 33"/>
                <a:gd name="T49" fmla="*/ 9 h 21"/>
                <a:gd name="T50" fmla="*/ 15 w 33"/>
                <a:gd name="T51" fmla="*/ 8 h 21"/>
                <a:gd name="T52" fmla="*/ 15 w 33"/>
                <a:gd name="T53" fmla="*/ 6 h 21"/>
                <a:gd name="T54" fmla="*/ 19 w 33"/>
                <a:gd name="T55" fmla="*/ 4 h 21"/>
                <a:gd name="T56" fmla="*/ 25 w 33"/>
                <a:gd name="T57" fmla="*/ 2 h 21"/>
                <a:gd name="T58" fmla="*/ 29 w 33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21">
                  <a:moveTo>
                    <a:pt x="29" y="0"/>
                  </a:moveTo>
                  <a:lnTo>
                    <a:pt x="31" y="5"/>
                  </a:lnTo>
                  <a:lnTo>
                    <a:pt x="33" y="11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19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5972175" y="4525963"/>
              <a:ext cx="39687" cy="30163"/>
            </a:xfrm>
            <a:custGeom>
              <a:avLst/>
              <a:gdLst>
                <a:gd name="T0" fmla="*/ 14 w 25"/>
                <a:gd name="T1" fmla="*/ 0 h 19"/>
                <a:gd name="T2" fmla="*/ 17 w 25"/>
                <a:gd name="T3" fmla="*/ 1 h 19"/>
                <a:gd name="T4" fmla="*/ 19 w 25"/>
                <a:gd name="T5" fmla="*/ 3 h 19"/>
                <a:gd name="T6" fmla="*/ 20 w 25"/>
                <a:gd name="T7" fmla="*/ 5 h 19"/>
                <a:gd name="T8" fmla="*/ 21 w 25"/>
                <a:gd name="T9" fmla="*/ 7 h 19"/>
                <a:gd name="T10" fmla="*/ 22 w 25"/>
                <a:gd name="T11" fmla="*/ 8 h 19"/>
                <a:gd name="T12" fmla="*/ 25 w 25"/>
                <a:gd name="T13" fmla="*/ 9 h 19"/>
                <a:gd name="T14" fmla="*/ 25 w 25"/>
                <a:gd name="T15" fmla="*/ 11 h 19"/>
                <a:gd name="T16" fmla="*/ 24 w 25"/>
                <a:gd name="T17" fmla="*/ 13 h 19"/>
                <a:gd name="T18" fmla="*/ 24 w 25"/>
                <a:gd name="T19" fmla="*/ 16 h 19"/>
                <a:gd name="T20" fmla="*/ 23 w 25"/>
                <a:gd name="T21" fmla="*/ 17 h 19"/>
                <a:gd name="T22" fmla="*/ 22 w 25"/>
                <a:gd name="T23" fmla="*/ 19 h 19"/>
                <a:gd name="T24" fmla="*/ 11 w 25"/>
                <a:gd name="T25" fmla="*/ 19 h 19"/>
                <a:gd name="T26" fmla="*/ 0 w 25"/>
                <a:gd name="T27" fmla="*/ 16 h 19"/>
                <a:gd name="T28" fmla="*/ 1 w 25"/>
                <a:gd name="T29" fmla="*/ 11 h 19"/>
                <a:gd name="T30" fmla="*/ 3 w 25"/>
                <a:gd name="T31" fmla="*/ 6 h 19"/>
                <a:gd name="T32" fmla="*/ 6 w 25"/>
                <a:gd name="T33" fmla="*/ 7 h 19"/>
                <a:gd name="T34" fmla="*/ 8 w 25"/>
                <a:gd name="T35" fmla="*/ 9 h 19"/>
                <a:gd name="T36" fmla="*/ 11 w 25"/>
                <a:gd name="T37" fmla="*/ 5 h 19"/>
                <a:gd name="T38" fmla="*/ 14 w 25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9">
                  <a:moveTo>
                    <a:pt x="14" y="0"/>
                  </a:moveTo>
                  <a:lnTo>
                    <a:pt x="17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2" y="19"/>
                  </a:lnTo>
                  <a:lnTo>
                    <a:pt x="11" y="1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6"/>
                  </a:lnTo>
                  <a:lnTo>
                    <a:pt x="6" y="7"/>
                  </a:lnTo>
                  <a:lnTo>
                    <a:pt x="8" y="9"/>
                  </a:lnTo>
                  <a:lnTo>
                    <a:pt x="11" y="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6132513" y="4721225"/>
              <a:ext cx="38100" cy="42863"/>
            </a:xfrm>
            <a:custGeom>
              <a:avLst/>
              <a:gdLst>
                <a:gd name="T0" fmla="*/ 17 w 24"/>
                <a:gd name="T1" fmla="*/ 0 h 27"/>
                <a:gd name="T2" fmla="*/ 23 w 24"/>
                <a:gd name="T3" fmla="*/ 0 h 27"/>
                <a:gd name="T4" fmla="*/ 23 w 24"/>
                <a:gd name="T5" fmla="*/ 1 h 27"/>
                <a:gd name="T6" fmla="*/ 23 w 24"/>
                <a:gd name="T7" fmla="*/ 3 h 27"/>
                <a:gd name="T8" fmla="*/ 24 w 24"/>
                <a:gd name="T9" fmla="*/ 3 h 27"/>
                <a:gd name="T10" fmla="*/ 22 w 24"/>
                <a:gd name="T11" fmla="*/ 10 h 27"/>
                <a:gd name="T12" fmla="*/ 18 w 24"/>
                <a:gd name="T13" fmla="*/ 18 h 27"/>
                <a:gd name="T14" fmla="*/ 10 w 24"/>
                <a:gd name="T15" fmla="*/ 27 h 27"/>
                <a:gd name="T16" fmla="*/ 6 w 24"/>
                <a:gd name="T17" fmla="*/ 24 h 27"/>
                <a:gd name="T18" fmla="*/ 0 w 24"/>
                <a:gd name="T19" fmla="*/ 21 h 27"/>
                <a:gd name="T20" fmla="*/ 4 w 24"/>
                <a:gd name="T21" fmla="*/ 19 h 27"/>
                <a:gd name="T22" fmla="*/ 7 w 24"/>
                <a:gd name="T23" fmla="*/ 17 h 27"/>
                <a:gd name="T24" fmla="*/ 10 w 24"/>
                <a:gd name="T25" fmla="*/ 15 h 27"/>
                <a:gd name="T26" fmla="*/ 7 w 24"/>
                <a:gd name="T27" fmla="*/ 13 h 27"/>
                <a:gd name="T28" fmla="*/ 5 w 24"/>
                <a:gd name="T29" fmla="*/ 11 h 27"/>
                <a:gd name="T30" fmla="*/ 7 w 24"/>
                <a:gd name="T31" fmla="*/ 9 h 27"/>
                <a:gd name="T32" fmla="*/ 10 w 24"/>
                <a:gd name="T33" fmla="*/ 8 h 27"/>
                <a:gd name="T34" fmla="*/ 12 w 24"/>
                <a:gd name="T35" fmla="*/ 6 h 27"/>
                <a:gd name="T36" fmla="*/ 15 w 24"/>
                <a:gd name="T37" fmla="*/ 4 h 27"/>
                <a:gd name="T38" fmla="*/ 17 w 24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7">
                  <a:moveTo>
                    <a:pt x="17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6" y="24"/>
                  </a:lnTo>
                  <a:lnTo>
                    <a:pt x="0" y="21"/>
                  </a:lnTo>
                  <a:lnTo>
                    <a:pt x="4" y="19"/>
                  </a:lnTo>
                  <a:lnTo>
                    <a:pt x="7" y="17"/>
                  </a:lnTo>
                  <a:lnTo>
                    <a:pt x="10" y="15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7" y="9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>
              <a:off x="5834063" y="3398838"/>
              <a:ext cx="30162" cy="30163"/>
            </a:xfrm>
            <a:custGeom>
              <a:avLst/>
              <a:gdLst>
                <a:gd name="T0" fmla="*/ 1 w 19"/>
                <a:gd name="T1" fmla="*/ 0 h 19"/>
                <a:gd name="T2" fmla="*/ 13 w 19"/>
                <a:gd name="T3" fmla="*/ 0 h 19"/>
                <a:gd name="T4" fmla="*/ 14 w 19"/>
                <a:gd name="T5" fmla="*/ 4 h 19"/>
                <a:gd name="T6" fmla="*/ 15 w 19"/>
                <a:gd name="T7" fmla="*/ 5 h 19"/>
                <a:gd name="T8" fmla="*/ 16 w 19"/>
                <a:gd name="T9" fmla="*/ 6 h 19"/>
                <a:gd name="T10" fmla="*/ 17 w 19"/>
                <a:gd name="T11" fmla="*/ 7 h 19"/>
                <a:gd name="T12" fmla="*/ 19 w 19"/>
                <a:gd name="T13" fmla="*/ 7 h 19"/>
                <a:gd name="T14" fmla="*/ 19 w 19"/>
                <a:gd name="T15" fmla="*/ 9 h 19"/>
                <a:gd name="T16" fmla="*/ 17 w 19"/>
                <a:gd name="T17" fmla="*/ 10 h 19"/>
                <a:gd name="T18" fmla="*/ 17 w 19"/>
                <a:gd name="T19" fmla="*/ 12 h 19"/>
                <a:gd name="T20" fmla="*/ 16 w 19"/>
                <a:gd name="T21" fmla="*/ 12 h 19"/>
                <a:gd name="T22" fmla="*/ 15 w 19"/>
                <a:gd name="T23" fmla="*/ 14 h 19"/>
                <a:gd name="T24" fmla="*/ 14 w 19"/>
                <a:gd name="T25" fmla="*/ 15 h 19"/>
                <a:gd name="T26" fmla="*/ 14 w 19"/>
                <a:gd name="T27" fmla="*/ 16 h 19"/>
                <a:gd name="T28" fmla="*/ 13 w 19"/>
                <a:gd name="T29" fmla="*/ 19 h 19"/>
                <a:gd name="T30" fmla="*/ 2 w 19"/>
                <a:gd name="T31" fmla="*/ 19 h 19"/>
                <a:gd name="T32" fmla="*/ 2 w 19"/>
                <a:gd name="T33" fmla="*/ 16 h 19"/>
                <a:gd name="T34" fmla="*/ 1 w 19"/>
                <a:gd name="T35" fmla="*/ 15 h 19"/>
                <a:gd name="T36" fmla="*/ 1 w 19"/>
                <a:gd name="T37" fmla="*/ 14 h 19"/>
                <a:gd name="T38" fmla="*/ 1 w 19"/>
                <a:gd name="T39" fmla="*/ 12 h 19"/>
                <a:gd name="T40" fmla="*/ 1 w 19"/>
                <a:gd name="T41" fmla="*/ 12 h 19"/>
                <a:gd name="T42" fmla="*/ 1 w 19"/>
                <a:gd name="T43" fmla="*/ 6 h 19"/>
                <a:gd name="T44" fmla="*/ 1 w 19"/>
                <a:gd name="T45" fmla="*/ 6 h 19"/>
                <a:gd name="T46" fmla="*/ 0 w 19"/>
                <a:gd name="T47" fmla="*/ 5 h 19"/>
                <a:gd name="T48" fmla="*/ 0 w 19"/>
                <a:gd name="T49" fmla="*/ 5 h 19"/>
                <a:gd name="T50" fmla="*/ 0 w 19"/>
                <a:gd name="T51" fmla="*/ 5 h 19"/>
                <a:gd name="T52" fmla="*/ 0 w 19"/>
                <a:gd name="T53" fmla="*/ 3 h 19"/>
                <a:gd name="T54" fmla="*/ 1 w 19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19">
                  <a:moveTo>
                    <a:pt x="1" y="0"/>
                  </a:moveTo>
                  <a:lnTo>
                    <a:pt x="13" y="0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2"/>
            <p:cNvSpPr>
              <a:spLocks/>
            </p:cNvSpPr>
            <p:nvPr/>
          </p:nvSpPr>
          <p:spPr bwMode="auto">
            <a:xfrm>
              <a:off x="6248400" y="4273550"/>
              <a:ext cx="34925" cy="31750"/>
            </a:xfrm>
            <a:custGeom>
              <a:avLst/>
              <a:gdLst>
                <a:gd name="T0" fmla="*/ 6 w 22"/>
                <a:gd name="T1" fmla="*/ 0 h 20"/>
                <a:gd name="T2" fmla="*/ 9 w 22"/>
                <a:gd name="T3" fmla="*/ 7 h 20"/>
                <a:gd name="T4" fmla="*/ 11 w 22"/>
                <a:gd name="T5" fmla="*/ 6 h 20"/>
                <a:gd name="T6" fmla="*/ 12 w 22"/>
                <a:gd name="T7" fmla="*/ 5 h 20"/>
                <a:gd name="T8" fmla="*/ 13 w 22"/>
                <a:gd name="T9" fmla="*/ 5 h 20"/>
                <a:gd name="T10" fmla="*/ 16 w 22"/>
                <a:gd name="T11" fmla="*/ 5 h 20"/>
                <a:gd name="T12" fmla="*/ 17 w 22"/>
                <a:gd name="T13" fmla="*/ 6 h 20"/>
                <a:gd name="T14" fmla="*/ 19 w 22"/>
                <a:gd name="T15" fmla="*/ 7 h 20"/>
                <a:gd name="T16" fmla="*/ 22 w 22"/>
                <a:gd name="T17" fmla="*/ 9 h 20"/>
                <a:gd name="T18" fmla="*/ 22 w 22"/>
                <a:gd name="T19" fmla="*/ 11 h 20"/>
                <a:gd name="T20" fmla="*/ 22 w 22"/>
                <a:gd name="T21" fmla="*/ 13 h 20"/>
                <a:gd name="T22" fmla="*/ 18 w 22"/>
                <a:gd name="T23" fmla="*/ 17 h 20"/>
                <a:gd name="T24" fmla="*/ 16 w 22"/>
                <a:gd name="T25" fmla="*/ 18 h 20"/>
                <a:gd name="T26" fmla="*/ 13 w 22"/>
                <a:gd name="T27" fmla="*/ 20 h 20"/>
                <a:gd name="T28" fmla="*/ 12 w 22"/>
                <a:gd name="T29" fmla="*/ 18 h 20"/>
                <a:gd name="T30" fmla="*/ 12 w 22"/>
                <a:gd name="T31" fmla="*/ 16 h 20"/>
                <a:gd name="T32" fmla="*/ 10 w 22"/>
                <a:gd name="T33" fmla="*/ 17 h 20"/>
                <a:gd name="T34" fmla="*/ 8 w 22"/>
                <a:gd name="T35" fmla="*/ 17 h 20"/>
                <a:gd name="T36" fmla="*/ 6 w 22"/>
                <a:gd name="T37" fmla="*/ 17 h 20"/>
                <a:gd name="T38" fmla="*/ 4 w 22"/>
                <a:gd name="T39" fmla="*/ 16 h 20"/>
                <a:gd name="T40" fmla="*/ 3 w 22"/>
                <a:gd name="T41" fmla="*/ 15 h 20"/>
                <a:gd name="T42" fmla="*/ 3 w 22"/>
                <a:gd name="T43" fmla="*/ 13 h 20"/>
                <a:gd name="T44" fmla="*/ 1 w 22"/>
                <a:gd name="T45" fmla="*/ 12 h 20"/>
                <a:gd name="T46" fmla="*/ 3 w 22"/>
                <a:gd name="T47" fmla="*/ 11 h 20"/>
                <a:gd name="T48" fmla="*/ 3 w 22"/>
                <a:gd name="T49" fmla="*/ 9 h 20"/>
                <a:gd name="T50" fmla="*/ 4 w 22"/>
                <a:gd name="T51" fmla="*/ 6 h 20"/>
                <a:gd name="T52" fmla="*/ 0 w 22"/>
                <a:gd name="T53" fmla="*/ 4 h 20"/>
                <a:gd name="T54" fmla="*/ 0 w 22"/>
                <a:gd name="T55" fmla="*/ 3 h 20"/>
                <a:gd name="T56" fmla="*/ 0 w 22"/>
                <a:gd name="T57" fmla="*/ 0 h 20"/>
                <a:gd name="T58" fmla="*/ 3 w 22"/>
                <a:gd name="T59" fmla="*/ 0 h 20"/>
                <a:gd name="T60" fmla="*/ 6 w 22"/>
                <a:gd name="T6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0">
                  <a:moveTo>
                    <a:pt x="6" y="0"/>
                  </a:moveTo>
                  <a:lnTo>
                    <a:pt x="9" y="7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18" y="17"/>
                  </a:lnTo>
                  <a:lnTo>
                    <a:pt x="16" y="18"/>
                  </a:lnTo>
                  <a:lnTo>
                    <a:pt x="13" y="20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3"/>
            <p:cNvSpPr>
              <a:spLocks/>
            </p:cNvSpPr>
            <p:nvPr/>
          </p:nvSpPr>
          <p:spPr bwMode="auto">
            <a:xfrm>
              <a:off x="5562600" y="4243388"/>
              <a:ext cx="30162" cy="34925"/>
            </a:xfrm>
            <a:custGeom>
              <a:avLst/>
              <a:gdLst>
                <a:gd name="T0" fmla="*/ 14 w 19"/>
                <a:gd name="T1" fmla="*/ 0 h 22"/>
                <a:gd name="T2" fmla="*/ 15 w 19"/>
                <a:gd name="T3" fmla="*/ 2 h 22"/>
                <a:gd name="T4" fmla="*/ 16 w 19"/>
                <a:gd name="T5" fmla="*/ 5 h 22"/>
                <a:gd name="T6" fmla="*/ 19 w 19"/>
                <a:gd name="T7" fmla="*/ 7 h 22"/>
                <a:gd name="T8" fmla="*/ 14 w 19"/>
                <a:gd name="T9" fmla="*/ 12 h 22"/>
                <a:gd name="T10" fmla="*/ 15 w 19"/>
                <a:gd name="T11" fmla="*/ 14 h 22"/>
                <a:gd name="T12" fmla="*/ 16 w 19"/>
                <a:gd name="T13" fmla="*/ 16 h 22"/>
                <a:gd name="T14" fmla="*/ 11 w 19"/>
                <a:gd name="T15" fmla="*/ 18 h 22"/>
                <a:gd name="T16" fmla="*/ 7 w 19"/>
                <a:gd name="T17" fmla="*/ 22 h 22"/>
                <a:gd name="T18" fmla="*/ 3 w 19"/>
                <a:gd name="T19" fmla="*/ 18 h 22"/>
                <a:gd name="T20" fmla="*/ 0 w 19"/>
                <a:gd name="T21" fmla="*/ 19 h 22"/>
                <a:gd name="T22" fmla="*/ 0 w 19"/>
                <a:gd name="T23" fmla="*/ 18 h 22"/>
                <a:gd name="T24" fmla="*/ 0 w 19"/>
                <a:gd name="T25" fmla="*/ 17 h 22"/>
                <a:gd name="T26" fmla="*/ 1 w 19"/>
                <a:gd name="T27" fmla="*/ 15 h 22"/>
                <a:gd name="T28" fmla="*/ 2 w 19"/>
                <a:gd name="T29" fmla="*/ 13 h 22"/>
                <a:gd name="T30" fmla="*/ 3 w 19"/>
                <a:gd name="T31" fmla="*/ 10 h 22"/>
                <a:gd name="T32" fmla="*/ 4 w 19"/>
                <a:gd name="T33" fmla="*/ 5 h 22"/>
                <a:gd name="T34" fmla="*/ 11 w 19"/>
                <a:gd name="T35" fmla="*/ 5 h 22"/>
                <a:gd name="T36" fmla="*/ 12 w 19"/>
                <a:gd name="T37" fmla="*/ 5 h 22"/>
                <a:gd name="T38" fmla="*/ 12 w 19"/>
                <a:gd name="T39" fmla="*/ 3 h 22"/>
                <a:gd name="T40" fmla="*/ 13 w 19"/>
                <a:gd name="T41" fmla="*/ 1 h 22"/>
                <a:gd name="T42" fmla="*/ 14 w 19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22">
                  <a:moveTo>
                    <a:pt x="14" y="0"/>
                  </a:moveTo>
                  <a:lnTo>
                    <a:pt x="15" y="2"/>
                  </a:lnTo>
                  <a:lnTo>
                    <a:pt x="16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3" y="10"/>
                  </a:lnTo>
                  <a:lnTo>
                    <a:pt x="4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6205538" y="5018088"/>
              <a:ext cx="39687" cy="26988"/>
            </a:xfrm>
            <a:custGeom>
              <a:avLst/>
              <a:gdLst>
                <a:gd name="T0" fmla="*/ 2 w 25"/>
                <a:gd name="T1" fmla="*/ 0 h 17"/>
                <a:gd name="T2" fmla="*/ 15 w 25"/>
                <a:gd name="T3" fmla="*/ 0 h 17"/>
                <a:gd name="T4" fmla="*/ 20 w 25"/>
                <a:gd name="T5" fmla="*/ 0 h 17"/>
                <a:gd name="T6" fmla="*/ 22 w 25"/>
                <a:gd name="T7" fmla="*/ 2 h 17"/>
                <a:gd name="T8" fmla="*/ 25 w 25"/>
                <a:gd name="T9" fmla="*/ 4 h 17"/>
                <a:gd name="T10" fmla="*/ 21 w 25"/>
                <a:gd name="T11" fmla="*/ 5 h 17"/>
                <a:gd name="T12" fmla="*/ 19 w 25"/>
                <a:gd name="T13" fmla="*/ 6 h 17"/>
                <a:gd name="T14" fmla="*/ 15 w 25"/>
                <a:gd name="T15" fmla="*/ 7 h 17"/>
                <a:gd name="T16" fmla="*/ 14 w 25"/>
                <a:gd name="T17" fmla="*/ 10 h 17"/>
                <a:gd name="T18" fmla="*/ 11 w 25"/>
                <a:gd name="T19" fmla="*/ 13 h 17"/>
                <a:gd name="T20" fmla="*/ 8 w 25"/>
                <a:gd name="T21" fmla="*/ 16 h 17"/>
                <a:gd name="T22" fmla="*/ 3 w 25"/>
                <a:gd name="T23" fmla="*/ 17 h 17"/>
                <a:gd name="T24" fmla="*/ 5 w 25"/>
                <a:gd name="T25" fmla="*/ 15 h 17"/>
                <a:gd name="T26" fmla="*/ 6 w 25"/>
                <a:gd name="T27" fmla="*/ 12 h 17"/>
                <a:gd name="T28" fmla="*/ 7 w 25"/>
                <a:gd name="T29" fmla="*/ 9 h 17"/>
                <a:gd name="T30" fmla="*/ 3 w 25"/>
                <a:gd name="T31" fmla="*/ 7 h 17"/>
                <a:gd name="T32" fmla="*/ 0 w 25"/>
                <a:gd name="T33" fmla="*/ 4 h 17"/>
                <a:gd name="T34" fmla="*/ 0 w 25"/>
                <a:gd name="T35" fmla="*/ 4 h 17"/>
                <a:gd name="T36" fmla="*/ 1 w 25"/>
                <a:gd name="T37" fmla="*/ 4 h 17"/>
                <a:gd name="T38" fmla="*/ 1 w 25"/>
                <a:gd name="T39" fmla="*/ 3 h 17"/>
                <a:gd name="T40" fmla="*/ 2 w 25"/>
                <a:gd name="T41" fmla="*/ 2 h 17"/>
                <a:gd name="T42" fmla="*/ 2 w 25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lnTo>
                    <a:pt x="15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8" y="16"/>
                  </a:lnTo>
                  <a:lnTo>
                    <a:pt x="3" y="17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7" y="9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5"/>
            <p:cNvSpPr>
              <a:spLocks/>
            </p:cNvSpPr>
            <p:nvPr/>
          </p:nvSpPr>
          <p:spPr bwMode="auto">
            <a:xfrm>
              <a:off x="6229350" y="5018088"/>
              <a:ext cx="7937" cy="0"/>
            </a:xfrm>
            <a:custGeom>
              <a:avLst/>
              <a:gdLst>
                <a:gd name="T0" fmla="*/ 0 w 5"/>
                <a:gd name="T1" fmla="*/ 3 w 5"/>
                <a:gd name="T2" fmla="*/ 4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6707188" y="3246438"/>
              <a:ext cx="39687" cy="25400"/>
            </a:xfrm>
            <a:custGeom>
              <a:avLst/>
              <a:gdLst>
                <a:gd name="T0" fmla="*/ 13 w 25"/>
                <a:gd name="T1" fmla="*/ 0 h 16"/>
                <a:gd name="T2" fmla="*/ 17 w 25"/>
                <a:gd name="T3" fmla="*/ 0 h 16"/>
                <a:gd name="T4" fmla="*/ 20 w 25"/>
                <a:gd name="T5" fmla="*/ 0 h 16"/>
                <a:gd name="T6" fmla="*/ 21 w 25"/>
                <a:gd name="T7" fmla="*/ 1 h 16"/>
                <a:gd name="T8" fmla="*/ 21 w 25"/>
                <a:gd name="T9" fmla="*/ 2 h 16"/>
                <a:gd name="T10" fmla="*/ 21 w 25"/>
                <a:gd name="T11" fmla="*/ 4 h 16"/>
                <a:gd name="T12" fmla="*/ 18 w 25"/>
                <a:gd name="T13" fmla="*/ 7 h 16"/>
                <a:gd name="T14" fmla="*/ 21 w 25"/>
                <a:gd name="T15" fmla="*/ 8 h 16"/>
                <a:gd name="T16" fmla="*/ 23 w 25"/>
                <a:gd name="T17" fmla="*/ 8 h 16"/>
                <a:gd name="T18" fmla="*/ 25 w 25"/>
                <a:gd name="T19" fmla="*/ 9 h 16"/>
                <a:gd name="T20" fmla="*/ 25 w 25"/>
                <a:gd name="T21" fmla="*/ 10 h 16"/>
                <a:gd name="T22" fmla="*/ 24 w 25"/>
                <a:gd name="T23" fmla="*/ 10 h 16"/>
                <a:gd name="T24" fmla="*/ 24 w 25"/>
                <a:gd name="T25" fmla="*/ 12 h 16"/>
                <a:gd name="T26" fmla="*/ 23 w 25"/>
                <a:gd name="T27" fmla="*/ 14 h 16"/>
                <a:gd name="T28" fmla="*/ 23 w 25"/>
                <a:gd name="T29" fmla="*/ 16 h 16"/>
                <a:gd name="T30" fmla="*/ 15 w 25"/>
                <a:gd name="T31" fmla="*/ 16 h 16"/>
                <a:gd name="T32" fmla="*/ 14 w 25"/>
                <a:gd name="T33" fmla="*/ 14 h 16"/>
                <a:gd name="T34" fmla="*/ 13 w 25"/>
                <a:gd name="T35" fmla="*/ 12 h 16"/>
                <a:gd name="T36" fmla="*/ 12 w 25"/>
                <a:gd name="T37" fmla="*/ 10 h 16"/>
                <a:gd name="T38" fmla="*/ 10 w 25"/>
                <a:gd name="T39" fmla="*/ 9 h 16"/>
                <a:gd name="T40" fmla="*/ 9 w 25"/>
                <a:gd name="T41" fmla="*/ 8 h 16"/>
                <a:gd name="T42" fmla="*/ 9 w 25"/>
                <a:gd name="T43" fmla="*/ 9 h 16"/>
                <a:gd name="T44" fmla="*/ 8 w 25"/>
                <a:gd name="T45" fmla="*/ 10 h 16"/>
                <a:gd name="T46" fmla="*/ 7 w 25"/>
                <a:gd name="T47" fmla="*/ 12 h 16"/>
                <a:gd name="T48" fmla="*/ 5 w 25"/>
                <a:gd name="T49" fmla="*/ 10 h 16"/>
                <a:gd name="T50" fmla="*/ 5 w 25"/>
                <a:gd name="T51" fmla="*/ 10 h 16"/>
                <a:gd name="T52" fmla="*/ 4 w 25"/>
                <a:gd name="T53" fmla="*/ 9 h 16"/>
                <a:gd name="T54" fmla="*/ 3 w 25"/>
                <a:gd name="T55" fmla="*/ 9 h 16"/>
                <a:gd name="T56" fmla="*/ 0 w 25"/>
                <a:gd name="T57" fmla="*/ 8 h 16"/>
                <a:gd name="T58" fmla="*/ 0 w 25"/>
                <a:gd name="T59" fmla="*/ 3 h 16"/>
                <a:gd name="T60" fmla="*/ 3 w 25"/>
                <a:gd name="T61" fmla="*/ 3 h 16"/>
                <a:gd name="T62" fmla="*/ 4 w 25"/>
                <a:gd name="T63" fmla="*/ 4 h 16"/>
                <a:gd name="T64" fmla="*/ 5 w 25"/>
                <a:gd name="T65" fmla="*/ 4 h 16"/>
                <a:gd name="T66" fmla="*/ 7 w 25"/>
                <a:gd name="T67" fmla="*/ 4 h 16"/>
                <a:gd name="T68" fmla="*/ 7 w 25"/>
                <a:gd name="T69" fmla="*/ 5 h 16"/>
                <a:gd name="T70" fmla="*/ 8 w 25"/>
                <a:gd name="T71" fmla="*/ 4 h 16"/>
                <a:gd name="T72" fmla="*/ 9 w 25"/>
                <a:gd name="T73" fmla="*/ 3 h 16"/>
                <a:gd name="T74" fmla="*/ 10 w 25"/>
                <a:gd name="T75" fmla="*/ 1 h 16"/>
                <a:gd name="T76" fmla="*/ 10 w 25"/>
                <a:gd name="T77" fmla="*/ 2 h 16"/>
                <a:gd name="T78" fmla="*/ 11 w 25"/>
                <a:gd name="T79" fmla="*/ 2 h 16"/>
                <a:gd name="T80" fmla="*/ 12 w 25"/>
                <a:gd name="T81" fmla="*/ 3 h 16"/>
                <a:gd name="T82" fmla="*/ 13 w 25"/>
                <a:gd name="T83" fmla="*/ 2 h 16"/>
                <a:gd name="T84" fmla="*/ 13 w 25"/>
                <a:gd name="T85" fmla="*/ 0 h 16"/>
                <a:gd name="T86" fmla="*/ 13 w 25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" h="16">
                  <a:moveTo>
                    <a:pt x="13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15" y="16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0" y="9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0" y="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7"/>
            <p:cNvSpPr>
              <a:spLocks/>
            </p:cNvSpPr>
            <p:nvPr/>
          </p:nvSpPr>
          <p:spPr bwMode="auto">
            <a:xfrm>
              <a:off x="6108700" y="3338513"/>
              <a:ext cx="26987" cy="25400"/>
            </a:xfrm>
            <a:custGeom>
              <a:avLst/>
              <a:gdLst>
                <a:gd name="T0" fmla="*/ 3 w 17"/>
                <a:gd name="T1" fmla="*/ 0 h 16"/>
                <a:gd name="T2" fmla="*/ 6 w 17"/>
                <a:gd name="T3" fmla="*/ 0 h 16"/>
                <a:gd name="T4" fmla="*/ 7 w 17"/>
                <a:gd name="T5" fmla="*/ 1 h 16"/>
                <a:gd name="T6" fmla="*/ 8 w 17"/>
                <a:gd name="T7" fmla="*/ 1 h 16"/>
                <a:gd name="T8" fmla="*/ 14 w 17"/>
                <a:gd name="T9" fmla="*/ 3 h 16"/>
                <a:gd name="T10" fmla="*/ 14 w 17"/>
                <a:gd name="T11" fmla="*/ 5 h 16"/>
                <a:gd name="T12" fmla="*/ 15 w 17"/>
                <a:gd name="T13" fmla="*/ 8 h 16"/>
                <a:gd name="T14" fmla="*/ 17 w 17"/>
                <a:gd name="T15" fmla="*/ 11 h 16"/>
                <a:gd name="T16" fmla="*/ 15 w 17"/>
                <a:gd name="T17" fmla="*/ 12 h 16"/>
                <a:gd name="T18" fmla="*/ 14 w 17"/>
                <a:gd name="T19" fmla="*/ 15 h 16"/>
                <a:gd name="T20" fmla="*/ 14 w 17"/>
                <a:gd name="T21" fmla="*/ 16 h 16"/>
                <a:gd name="T22" fmla="*/ 8 w 17"/>
                <a:gd name="T23" fmla="*/ 12 h 16"/>
                <a:gd name="T24" fmla="*/ 1 w 17"/>
                <a:gd name="T25" fmla="*/ 8 h 16"/>
                <a:gd name="T26" fmla="*/ 0 w 17"/>
                <a:gd name="T27" fmla="*/ 6 h 16"/>
                <a:gd name="T28" fmla="*/ 0 w 17"/>
                <a:gd name="T29" fmla="*/ 4 h 16"/>
                <a:gd name="T30" fmla="*/ 1 w 17"/>
                <a:gd name="T31" fmla="*/ 1 h 16"/>
                <a:gd name="T32" fmla="*/ 3 w 1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8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6118225" y="33385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9"/>
            <p:cNvSpPr>
              <a:spLocks/>
            </p:cNvSpPr>
            <p:nvPr/>
          </p:nvSpPr>
          <p:spPr bwMode="auto">
            <a:xfrm>
              <a:off x="5634038" y="4183063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6 w 14"/>
                <a:gd name="T3" fmla="*/ 1 h 15"/>
                <a:gd name="T4" fmla="*/ 8 w 14"/>
                <a:gd name="T5" fmla="*/ 1 h 15"/>
                <a:gd name="T6" fmla="*/ 11 w 14"/>
                <a:gd name="T7" fmla="*/ 2 h 15"/>
                <a:gd name="T8" fmla="*/ 13 w 14"/>
                <a:gd name="T9" fmla="*/ 3 h 15"/>
                <a:gd name="T10" fmla="*/ 14 w 14"/>
                <a:gd name="T11" fmla="*/ 6 h 15"/>
                <a:gd name="T12" fmla="*/ 13 w 14"/>
                <a:gd name="T13" fmla="*/ 10 h 15"/>
                <a:gd name="T14" fmla="*/ 12 w 14"/>
                <a:gd name="T15" fmla="*/ 12 h 15"/>
                <a:gd name="T16" fmla="*/ 11 w 14"/>
                <a:gd name="T17" fmla="*/ 15 h 15"/>
                <a:gd name="T18" fmla="*/ 8 w 14"/>
                <a:gd name="T19" fmla="*/ 13 h 15"/>
                <a:gd name="T20" fmla="*/ 7 w 14"/>
                <a:gd name="T21" fmla="*/ 14 h 15"/>
                <a:gd name="T22" fmla="*/ 6 w 14"/>
                <a:gd name="T23" fmla="*/ 15 h 15"/>
                <a:gd name="T24" fmla="*/ 3 w 14"/>
                <a:gd name="T25" fmla="*/ 11 h 15"/>
                <a:gd name="T26" fmla="*/ 0 w 14"/>
                <a:gd name="T27" fmla="*/ 6 h 15"/>
                <a:gd name="T28" fmla="*/ 1 w 14"/>
                <a:gd name="T29" fmla="*/ 3 h 15"/>
                <a:gd name="T30" fmla="*/ 2 w 14"/>
                <a:gd name="T31" fmla="*/ 1 h 15"/>
                <a:gd name="T32" fmla="*/ 4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6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7827963" y="2674938"/>
              <a:ext cx="20637" cy="30163"/>
            </a:xfrm>
            <a:custGeom>
              <a:avLst/>
              <a:gdLst>
                <a:gd name="T0" fmla="*/ 7 w 13"/>
                <a:gd name="T1" fmla="*/ 0 h 19"/>
                <a:gd name="T2" fmla="*/ 10 w 13"/>
                <a:gd name="T3" fmla="*/ 2 h 19"/>
                <a:gd name="T4" fmla="*/ 12 w 13"/>
                <a:gd name="T5" fmla="*/ 6 h 19"/>
                <a:gd name="T6" fmla="*/ 13 w 13"/>
                <a:gd name="T7" fmla="*/ 10 h 19"/>
                <a:gd name="T8" fmla="*/ 13 w 13"/>
                <a:gd name="T9" fmla="*/ 14 h 19"/>
                <a:gd name="T10" fmla="*/ 8 w 13"/>
                <a:gd name="T11" fmla="*/ 16 h 19"/>
                <a:gd name="T12" fmla="*/ 5 w 13"/>
                <a:gd name="T13" fmla="*/ 18 h 19"/>
                <a:gd name="T14" fmla="*/ 0 w 13"/>
                <a:gd name="T15" fmla="*/ 19 h 19"/>
                <a:gd name="T16" fmla="*/ 3 w 13"/>
                <a:gd name="T17" fmla="*/ 9 h 19"/>
                <a:gd name="T18" fmla="*/ 7 w 13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10" y="2"/>
                  </a:lnTo>
                  <a:lnTo>
                    <a:pt x="12" y="6"/>
                  </a:lnTo>
                  <a:lnTo>
                    <a:pt x="13" y="1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0" y="19"/>
                  </a:lnTo>
                  <a:lnTo>
                    <a:pt x="3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6610350" y="3397250"/>
              <a:ext cx="23812" cy="25400"/>
            </a:xfrm>
            <a:custGeom>
              <a:avLst/>
              <a:gdLst>
                <a:gd name="T0" fmla="*/ 3 w 15"/>
                <a:gd name="T1" fmla="*/ 0 h 16"/>
                <a:gd name="T2" fmla="*/ 7 w 15"/>
                <a:gd name="T3" fmla="*/ 4 h 16"/>
                <a:gd name="T4" fmla="*/ 10 w 15"/>
                <a:gd name="T5" fmla="*/ 6 h 16"/>
                <a:gd name="T6" fmla="*/ 12 w 15"/>
                <a:gd name="T7" fmla="*/ 8 h 16"/>
                <a:gd name="T8" fmla="*/ 15 w 15"/>
                <a:gd name="T9" fmla="*/ 11 h 16"/>
                <a:gd name="T10" fmla="*/ 14 w 15"/>
                <a:gd name="T11" fmla="*/ 13 h 16"/>
                <a:gd name="T12" fmla="*/ 13 w 15"/>
                <a:gd name="T13" fmla="*/ 16 h 16"/>
                <a:gd name="T14" fmla="*/ 11 w 15"/>
                <a:gd name="T15" fmla="*/ 16 h 16"/>
                <a:gd name="T16" fmla="*/ 8 w 15"/>
                <a:gd name="T17" fmla="*/ 16 h 16"/>
                <a:gd name="T18" fmla="*/ 5 w 15"/>
                <a:gd name="T19" fmla="*/ 15 h 16"/>
                <a:gd name="T20" fmla="*/ 3 w 15"/>
                <a:gd name="T21" fmla="*/ 12 h 16"/>
                <a:gd name="T22" fmla="*/ 2 w 15"/>
                <a:gd name="T23" fmla="*/ 9 h 16"/>
                <a:gd name="T24" fmla="*/ 1 w 15"/>
                <a:gd name="T25" fmla="*/ 6 h 16"/>
                <a:gd name="T26" fmla="*/ 0 w 15"/>
                <a:gd name="T27" fmla="*/ 3 h 16"/>
                <a:gd name="T28" fmla="*/ 2 w 15"/>
                <a:gd name="T29" fmla="*/ 1 h 16"/>
                <a:gd name="T30" fmla="*/ 3 w 15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6">
                  <a:moveTo>
                    <a:pt x="3" y="0"/>
                  </a:moveTo>
                  <a:lnTo>
                    <a:pt x="7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3" y="12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5724525" y="4079875"/>
              <a:ext cx="28575" cy="15875"/>
            </a:xfrm>
            <a:custGeom>
              <a:avLst/>
              <a:gdLst>
                <a:gd name="T0" fmla="*/ 15 w 18"/>
                <a:gd name="T1" fmla="*/ 0 h 10"/>
                <a:gd name="T2" fmla="*/ 17 w 18"/>
                <a:gd name="T3" fmla="*/ 3 h 10"/>
                <a:gd name="T4" fmla="*/ 18 w 18"/>
                <a:gd name="T5" fmla="*/ 6 h 10"/>
                <a:gd name="T6" fmla="*/ 16 w 18"/>
                <a:gd name="T7" fmla="*/ 7 h 10"/>
                <a:gd name="T8" fmla="*/ 15 w 18"/>
                <a:gd name="T9" fmla="*/ 9 h 10"/>
                <a:gd name="T10" fmla="*/ 14 w 18"/>
                <a:gd name="T11" fmla="*/ 10 h 10"/>
                <a:gd name="T12" fmla="*/ 14 w 18"/>
                <a:gd name="T13" fmla="*/ 9 h 10"/>
                <a:gd name="T14" fmla="*/ 14 w 18"/>
                <a:gd name="T15" fmla="*/ 8 h 10"/>
                <a:gd name="T16" fmla="*/ 14 w 18"/>
                <a:gd name="T17" fmla="*/ 8 h 10"/>
                <a:gd name="T18" fmla="*/ 14 w 18"/>
                <a:gd name="T19" fmla="*/ 8 h 10"/>
                <a:gd name="T20" fmla="*/ 12 w 18"/>
                <a:gd name="T21" fmla="*/ 7 h 10"/>
                <a:gd name="T22" fmla="*/ 12 w 18"/>
                <a:gd name="T23" fmla="*/ 8 h 10"/>
                <a:gd name="T24" fmla="*/ 14 w 18"/>
                <a:gd name="T25" fmla="*/ 9 h 10"/>
                <a:gd name="T26" fmla="*/ 14 w 18"/>
                <a:gd name="T27" fmla="*/ 10 h 10"/>
                <a:gd name="T28" fmla="*/ 9 w 18"/>
                <a:gd name="T29" fmla="*/ 10 h 10"/>
                <a:gd name="T30" fmla="*/ 5 w 18"/>
                <a:gd name="T31" fmla="*/ 9 h 10"/>
                <a:gd name="T32" fmla="*/ 0 w 18"/>
                <a:gd name="T33" fmla="*/ 8 h 10"/>
                <a:gd name="T34" fmla="*/ 3 w 18"/>
                <a:gd name="T35" fmla="*/ 6 h 10"/>
                <a:gd name="T36" fmla="*/ 6 w 18"/>
                <a:gd name="T37" fmla="*/ 5 h 10"/>
                <a:gd name="T38" fmla="*/ 8 w 18"/>
                <a:gd name="T39" fmla="*/ 3 h 10"/>
                <a:gd name="T40" fmla="*/ 10 w 18"/>
                <a:gd name="T41" fmla="*/ 2 h 10"/>
                <a:gd name="T42" fmla="*/ 12 w 18"/>
                <a:gd name="T43" fmla="*/ 0 h 10"/>
                <a:gd name="T44" fmla="*/ 15 w 18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0">
                  <a:moveTo>
                    <a:pt x="15" y="0"/>
                  </a:moveTo>
                  <a:lnTo>
                    <a:pt x="17" y="3"/>
                  </a:lnTo>
                  <a:lnTo>
                    <a:pt x="18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5" y="9"/>
                  </a:lnTo>
                  <a:lnTo>
                    <a:pt x="0" y="8"/>
                  </a:lnTo>
                  <a:lnTo>
                    <a:pt x="3" y="6"/>
                  </a:lnTo>
                  <a:lnTo>
                    <a:pt x="6" y="5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6486525" y="3832225"/>
              <a:ext cx="19050" cy="25400"/>
            </a:xfrm>
            <a:custGeom>
              <a:avLst/>
              <a:gdLst>
                <a:gd name="T0" fmla="*/ 1 w 12"/>
                <a:gd name="T1" fmla="*/ 0 h 16"/>
                <a:gd name="T2" fmla="*/ 2 w 12"/>
                <a:gd name="T3" fmla="*/ 1 h 16"/>
                <a:gd name="T4" fmla="*/ 3 w 12"/>
                <a:gd name="T5" fmla="*/ 2 h 16"/>
                <a:gd name="T6" fmla="*/ 3 w 12"/>
                <a:gd name="T7" fmla="*/ 3 h 16"/>
                <a:gd name="T8" fmla="*/ 3 w 12"/>
                <a:gd name="T9" fmla="*/ 4 h 16"/>
                <a:gd name="T10" fmla="*/ 4 w 12"/>
                <a:gd name="T11" fmla="*/ 5 h 16"/>
                <a:gd name="T12" fmla="*/ 5 w 12"/>
                <a:gd name="T13" fmla="*/ 4 h 16"/>
                <a:gd name="T14" fmla="*/ 6 w 12"/>
                <a:gd name="T15" fmla="*/ 3 h 16"/>
                <a:gd name="T16" fmla="*/ 8 w 12"/>
                <a:gd name="T17" fmla="*/ 7 h 16"/>
                <a:gd name="T18" fmla="*/ 12 w 12"/>
                <a:gd name="T19" fmla="*/ 12 h 16"/>
                <a:gd name="T20" fmla="*/ 7 w 12"/>
                <a:gd name="T21" fmla="*/ 16 h 16"/>
                <a:gd name="T22" fmla="*/ 4 w 12"/>
                <a:gd name="T23" fmla="*/ 14 h 16"/>
                <a:gd name="T24" fmla="*/ 2 w 12"/>
                <a:gd name="T25" fmla="*/ 13 h 16"/>
                <a:gd name="T26" fmla="*/ 1 w 12"/>
                <a:gd name="T27" fmla="*/ 6 h 16"/>
                <a:gd name="T28" fmla="*/ 0 w 12"/>
                <a:gd name="T29" fmla="*/ 0 h 16"/>
                <a:gd name="T30" fmla="*/ 1 w 12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6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7"/>
                  </a:lnTo>
                  <a:lnTo>
                    <a:pt x="12" y="12"/>
                  </a:lnTo>
                  <a:lnTo>
                    <a:pt x="7" y="16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6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4"/>
            <p:cNvSpPr>
              <a:spLocks/>
            </p:cNvSpPr>
            <p:nvPr/>
          </p:nvSpPr>
          <p:spPr bwMode="auto">
            <a:xfrm>
              <a:off x="5599113" y="4219575"/>
              <a:ext cx="26987" cy="12700"/>
            </a:xfrm>
            <a:custGeom>
              <a:avLst/>
              <a:gdLst>
                <a:gd name="T0" fmla="*/ 4 w 17"/>
                <a:gd name="T1" fmla="*/ 0 h 8"/>
                <a:gd name="T2" fmla="*/ 8 w 17"/>
                <a:gd name="T3" fmla="*/ 1 h 8"/>
                <a:gd name="T4" fmla="*/ 12 w 17"/>
                <a:gd name="T5" fmla="*/ 1 h 8"/>
                <a:gd name="T6" fmla="*/ 14 w 17"/>
                <a:gd name="T7" fmla="*/ 3 h 8"/>
                <a:gd name="T8" fmla="*/ 17 w 17"/>
                <a:gd name="T9" fmla="*/ 5 h 8"/>
                <a:gd name="T10" fmla="*/ 17 w 17"/>
                <a:gd name="T11" fmla="*/ 5 h 8"/>
                <a:gd name="T12" fmla="*/ 17 w 17"/>
                <a:gd name="T13" fmla="*/ 6 h 8"/>
                <a:gd name="T14" fmla="*/ 17 w 17"/>
                <a:gd name="T15" fmla="*/ 8 h 8"/>
                <a:gd name="T16" fmla="*/ 15 w 17"/>
                <a:gd name="T17" fmla="*/ 7 h 8"/>
                <a:gd name="T18" fmla="*/ 14 w 17"/>
                <a:gd name="T19" fmla="*/ 6 h 8"/>
                <a:gd name="T20" fmla="*/ 10 w 17"/>
                <a:gd name="T21" fmla="*/ 7 h 8"/>
                <a:gd name="T22" fmla="*/ 5 w 17"/>
                <a:gd name="T23" fmla="*/ 8 h 8"/>
                <a:gd name="T24" fmla="*/ 0 w 17"/>
                <a:gd name="T25" fmla="*/ 8 h 8"/>
                <a:gd name="T26" fmla="*/ 2 w 17"/>
                <a:gd name="T27" fmla="*/ 5 h 8"/>
                <a:gd name="T28" fmla="*/ 3 w 17"/>
                <a:gd name="T29" fmla="*/ 3 h 8"/>
                <a:gd name="T30" fmla="*/ 4 w 17"/>
                <a:gd name="T3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8">
                  <a:moveTo>
                    <a:pt x="4" y="0"/>
                  </a:moveTo>
                  <a:lnTo>
                    <a:pt x="8" y="1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5" y="7"/>
                  </a:lnTo>
                  <a:lnTo>
                    <a:pt x="14" y="6"/>
                  </a:lnTo>
                  <a:lnTo>
                    <a:pt x="10" y="7"/>
                  </a:lnTo>
                  <a:lnTo>
                    <a:pt x="5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6786563" y="5491163"/>
              <a:ext cx="15875" cy="26988"/>
            </a:xfrm>
            <a:custGeom>
              <a:avLst/>
              <a:gdLst>
                <a:gd name="T0" fmla="*/ 4 w 10"/>
                <a:gd name="T1" fmla="*/ 0 h 17"/>
                <a:gd name="T2" fmla="*/ 8 w 10"/>
                <a:gd name="T3" fmla="*/ 5 h 17"/>
                <a:gd name="T4" fmla="*/ 10 w 10"/>
                <a:gd name="T5" fmla="*/ 11 h 17"/>
                <a:gd name="T6" fmla="*/ 9 w 10"/>
                <a:gd name="T7" fmla="*/ 13 h 17"/>
                <a:gd name="T8" fmla="*/ 8 w 10"/>
                <a:gd name="T9" fmla="*/ 14 h 17"/>
                <a:gd name="T10" fmla="*/ 7 w 10"/>
                <a:gd name="T11" fmla="*/ 16 h 17"/>
                <a:gd name="T12" fmla="*/ 6 w 10"/>
                <a:gd name="T13" fmla="*/ 17 h 17"/>
                <a:gd name="T14" fmla="*/ 6 w 10"/>
                <a:gd name="T15" fmla="*/ 11 h 17"/>
                <a:gd name="T16" fmla="*/ 3 w 10"/>
                <a:gd name="T17" fmla="*/ 10 h 17"/>
                <a:gd name="T18" fmla="*/ 1 w 10"/>
                <a:gd name="T19" fmla="*/ 9 h 17"/>
                <a:gd name="T20" fmla="*/ 0 w 10"/>
                <a:gd name="T21" fmla="*/ 8 h 17"/>
                <a:gd name="T22" fmla="*/ 0 w 10"/>
                <a:gd name="T23" fmla="*/ 6 h 17"/>
                <a:gd name="T24" fmla="*/ 0 w 10"/>
                <a:gd name="T25" fmla="*/ 5 h 17"/>
                <a:gd name="T26" fmla="*/ 0 w 10"/>
                <a:gd name="T27" fmla="*/ 1 h 17"/>
                <a:gd name="T28" fmla="*/ 0 w 10"/>
                <a:gd name="T29" fmla="*/ 0 h 17"/>
                <a:gd name="T30" fmla="*/ 2 w 10"/>
                <a:gd name="T31" fmla="*/ 0 h 17"/>
                <a:gd name="T32" fmla="*/ 4 w 10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7">
                  <a:moveTo>
                    <a:pt x="4" y="0"/>
                  </a:moveTo>
                  <a:lnTo>
                    <a:pt x="8" y="5"/>
                  </a:lnTo>
                  <a:lnTo>
                    <a:pt x="10" y="11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6691313" y="3354388"/>
              <a:ext cx="14287" cy="23813"/>
            </a:xfrm>
            <a:custGeom>
              <a:avLst/>
              <a:gdLst>
                <a:gd name="T0" fmla="*/ 6 w 9"/>
                <a:gd name="T1" fmla="*/ 0 h 15"/>
                <a:gd name="T2" fmla="*/ 8 w 9"/>
                <a:gd name="T3" fmla="*/ 6 h 15"/>
                <a:gd name="T4" fmla="*/ 9 w 9"/>
                <a:gd name="T5" fmla="*/ 11 h 15"/>
                <a:gd name="T6" fmla="*/ 8 w 9"/>
                <a:gd name="T7" fmla="*/ 13 h 15"/>
                <a:gd name="T8" fmla="*/ 6 w 9"/>
                <a:gd name="T9" fmla="*/ 14 h 15"/>
                <a:gd name="T10" fmla="*/ 5 w 9"/>
                <a:gd name="T11" fmla="*/ 15 h 15"/>
                <a:gd name="T12" fmla="*/ 2 w 9"/>
                <a:gd name="T13" fmla="*/ 13 h 15"/>
                <a:gd name="T14" fmla="*/ 1 w 9"/>
                <a:gd name="T15" fmla="*/ 11 h 15"/>
                <a:gd name="T16" fmla="*/ 0 w 9"/>
                <a:gd name="T17" fmla="*/ 10 h 15"/>
                <a:gd name="T18" fmla="*/ 0 w 9"/>
                <a:gd name="T19" fmla="*/ 8 h 15"/>
                <a:gd name="T20" fmla="*/ 0 w 9"/>
                <a:gd name="T21" fmla="*/ 6 h 15"/>
                <a:gd name="T22" fmla="*/ 1 w 9"/>
                <a:gd name="T23" fmla="*/ 3 h 15"/>
                <a:gd name="T24" fmla="*/ 2 w 9"/>
                <a:gd name="T25" fmla="*/ 1 h 15"/>
                <a:gd name="T26" fmla="*/ 6 w 9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5">
                  <a:moveTo>
                    <a:pt x="6" y="0"/>
                  </a:moveTo>
                  <a:lnTo>
                    <a:pt x="8" y="6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5807075" y="3460750"/>
              <a:ext cx="12700" cy="15875"/>
            </a:xfrm>
            <a:custGeom>
              <a:avLst/>
              <a:gdLst>
                <a:gd name="T0" fmla="*/ 3 w 8"/>
                <a:gd name="T1" fmla="*/ 0 h 10"/>
                <a:gd name="T2" fmla="*/ 4 w 8"/>
                <a:gd name="T3" fmla="*/ 0 h 10"/>
                <a:gd name="T4" fmla="*/ 6 w 8"/>
                <a:gd name="T5" fmla="*/ 0 h 10"/>
                <a:gd name="T6" fmla="*/ 7 w 8"/>
                <a:gd name="T7" fmla="*/ 1 h 10"/>
                <a:gd name="T8" fmla="*/ 8 w 8"/>
                <a:gd name="T9" fmla="*/ 2 h 10"/>
                <a:gd name="T10" fmla="*/ 8 w 8"/>
                <a:gd name="T11" fmla="*/ 10 h 10"/>
                <a:gd name="T12" fmla="*/ 3 w 8"/>
                <a:gd name="T13" fmla="*/ 10 h 10"/>
                <a:gd name="T14" fmla="*/ 0 w 8"/>
                <a:gd name="T15" fmla="*/ 0 h 10"/>
                <a:gd name="T16" fmla="*/ 3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10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>
              <a:off x="6261100" y="3321050"/>
              <a:ext cx="19050" cy="28575"/>
            </a:xfrm>
            <a:custGeom>
              <a:avLst/>
              <a:gdLst>
                <a:gd name="T0" fmla="*/ 8 w 12"/>
                <a:gd name="T1" fmla="*/ 0 h 18"/>
                <a:gd name="T2" fmla="*/ 8 w 12"/>
                <a:gd name="T3" fmla="*/ 3 h 18"/>
                <a:gd name="T4" fmla="*/ 9 w 12"/>
                <a:gd name="T5" fmla="*/ 6 h 18"/>
                <a:gd name="T6" fmla="*/ 9 w 12"/>
                <a:gd name="T7" fmla="*/ 6 h 18"/>
                <a:gd name="T8" fmla="*/ 10 w 12"/>
                <a:gd name="T9" fmla="*/ 9 h 18"/>
                <a:gd name="T10" fmla="*/ 12 w 12"/>
                <a:gd name="T11" fmla="*/ 12 h 18"/>
                <a:gd name="T12" fmla="*/ 11 w 12"/>
                <a:gd name="T13" fmla="*/ 15 h 18"/>
                <a:gd name="T14" fmla="*/ 9 w 12"/>
                <a:gd name="T15" fmla="*/ 18 h 18"/>
                <a:gd name="T16" fmla="*/ 7 w 12"/>
                <a:gd name="T17" fmla="*/ 15 h 18"/>
                <a:gd name="T18" fmla="*/ 5 w 12"/>
                <a:gd name="T19" fmla="*/ 10 h 18"/>
                <a:gd name="T20" fmla="*/ 7 w 12"/>
                <a:gd name="T21" fmla="*/ 9 h 18"/>
                <a:gd name="T22" fmla="*/ 0 w 12"/>
                <a:gd name="T23" fmla="*/ 4 h 18"/>
                <a:gd name="T24" fmla="*/ 3 w 12"/>
                <a:gd name="T25" fmla="*/ 3 h 18"/>
                <a:gd name="T26" fmla="*/ 8 w 1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8">
                  <a:moveTo>
                    <a:pt x="8" y="0"/>
                  </a:moveTo>
                  <a:lnTo>
                    <a:pt x="8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9" y="18"/>
                  </a:lnTo>
                  <a:lnTo>
                    <a:pt x="7" y="15"/>
                  </a:lnTo>
                  <a:lnTo>
                    <a:pt x="5" y="10"/>
                  </a:lnTo>
                  <a:lnTo>
                    <a:pt x="7" y="9"/>
                  </a:lnTo>
                  <a:lnTo>
                    <a:pt x="0" y="4"/>
                  </a:lnTo>
                  <a:lnTo>
                    <a:pt x="3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5711825" y="4044950"/>
              <a:ext cx="15875" cy="19050"/>
            </a:xfrm>
            <a:custGeom>
              <a:avLst/>
              <a:gdLst>
                <a:gd name="T0" fmla="*/ 3 w 10"/>
                <a:gd name="T1" fmla="*/ 0 h 12"/>
                <a:gd name="T2" fmla="*/ 7 w 10"/>
                <a:gd name="T3" fmla="*/ 3 h 12"/>
                <a:gd name="T4" fmla="*/ 10 w 10"/>
                <a:gd name="T5" fmla="*/ 5 h 12"/>
                <a:gd name="T6" fmla="*/ 8 w 10"/>
                <a:gd name="T7" fmla="*/ 8 h 12"/>
                <a:gd name="T8" fmla="*/ 6 w 10"/>
                <a:gd name="T9" fmla="*/ 12 h 12"/>
                <a:gd name="T10" fmla="*/ 0 w 10"/>
                <a:gd name="T11" fmla="*/ 12 h 12"/>
                <a:gd name="T12" fmla="*/ 0 w 10"/>
                <a:gd name="T13" fmla="*/ 10 h 12"/>
                <a:gd name="T14" fmla="*/ 0 w 10"/>
                <a:gd name="T15" fmla="*/ 9 h 12"/>
                <a:gd name="T16" fmla="*/ 2 w 10"/>
                <a:gd name="T17" fmla="*/ 4 h 12"/>
                <a:gd name="T18" fmla="*/ 3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lnTo>
                    <a:pt x="7" y="3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0"/>
            <p:cNvSpPr>
              <a:spLocks/>
            </p:cNvSpPr>
            <p:nvPr/>
          </p:nvSpPr>
          <p:spPr bwMode="auto">
            <a:xfrm>
              <a:off x="5908675" y="3414713"/>
              <a:ext cx="15875" cy="25400"/>
            </a:xfrm>
            <a:custGeom>
              <a:avLst/>
              <a:gdLst>
                <a:gd name="T0" fmla="*/ 8 w 10"/>
                <a:gd name="T1" fmla="*/ 0 h 16"/>
                <a:gd name="T2" fmla="*/ 9 w 10"/>
                <a:gd name="T3" fmla="*/ 6 h 16"/>
                <a:gd name="T4" fmla="*/ 10 w 10"/>
                <a:gd name="T5" fmla="*/ 11 h 16"/>
                <a:gd name="T6" fmla="*/ 9 w 10"/>
                <a:gd name="T7" fmla="*/ 12 h 16"/>
                <a:gd name="T8" fmla="*/ 9 w 10"/>
                <a:gd name="T9" fmla="*/ 13 h 16"/>
                <a:gd name="T10" fmla="*/ 8 w 10"/>
                <a:gd name="T11" fmla="*/ 14 h 16"/>
                <a:gd name="T12" fmla="*/ 8 w 10"/>
                <a:gd name="T13" fmla="*/ 16 h 16"/>
                <a:gd name="T14" fmla="*/ 4 w 10"/>
                <a:gd name="T15" fmla="*/ 16 h 16"/>
                <a:gd name="T16" fmla="*/ 3 w 10"/>
                <a:gd name="T17" fmla="*/ 12 h 16"/>
                <a:gd name="T18" fmla="*/ 3 w 10"/>
                <a:gd name="T19" fmla="*/ 10 h 16"/>
                <a:gd name="T20" fmla="*/ 2 w 10"/>
                <a:gd name="T21" fmla="*/ 9 h 16"/>
                <a:gd name="T22" fmla="*/ 1 w 10"/>
                <a:gd name="T23" fmla="*/ 7 h 16"/>
                <a:gd name="T24" fmla="*/ 0 w 10"/>
                <a:gd name="T25" fmla="*/ 6 h 16"/>
                <a:gd name="T26" fmla="*/ 3 w 10"/>
                <a:gd name="T27" fmla="*/ 2 h 16"/>
                <a:gd name="T28" fmla="*/ 8 w 1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8" y="0"/>
                  </a:moveTo>
                  <a:lnTo>
                    <a:pt x="9" y="6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6854825" y="5318125"/>
              <a:ext cx="14287" cy="14288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2 h 9"/>
                <a:gd name="T4" fmla="*/ 7 w 9"/>
                <a:gd name="T5" fmla="*/ 4 h 9"/>
                <a:gd name="T6" fmla="*/ 7 w 9"/>
                <a:gd name="T7" fmla="*/ 7 h 9"/>
                <a:gd name="T8" fmla="*/ 7 w 9"/>
                <a:gd name="T9" fmla="*/ 9 h 9"/>
                <a:gd name="T10" fmla="*/ 0 w 9"/>
                <a:gd name="T11" fmla="*/ 9 h 9"/>
                <a:gd name="T12" fmla="*/ 0 w 9"/>
                <a:gd name="T13" fmla="*/ 8 h 9"/>
                <a:gd name="T14" fmla="*/ 0 w 9"/>
                <a:gd name="T15" fmla="*/ 5 h 9"/>
                <a:gd name="T16" fmla="*/ 1 w 9"/>
                <a:gd name="T17" fmla="*/ 3 h 9"/>
                <a:gd name="T18" fmla="*/ 3 w 9"/>
                <a:gd name="T19" fmla="*/ 2 h 9"/>
                <a:gd name="T20" fmla="*/ 6 w 9"/>
                <a:gd name="T21" fmla="*/ 1 h 9"/>
                <a:gd name="T22" fmla="*/ 9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2"/>
            <p:cNvSpPr>
              <a:spLocks/>
            </p:cNvSpPr>
            <p:nvPr/>
          </p:nvSpPr>
          <p:spPr bwMode="auto">
            <a:xfrm>
              <a:off x="5561013" y="4281488"/>
              <a:ext cx="30162" cy="9525"/>
            </a:xfrm>
            <a:custGeom>
              <a:avLst/>
              <a:gdLst>
                <a:gd name="T0" fmla="*/ 0 w 19"/>
                <a:gd name="T1" fmla="*/ 0 h 6"/>
                <a:gd name="T2" fmla="*/ 19 w 19"/>
                <a:gd name="T3" fmla="*/ 0 h 6"/>
                <a:gd name="T4" fmla="*/ 16 w 19"/>
                <a:gd name="T5" fmla="*/ 1 h 6"/>
                <a:gd name="T6" fmla="*/ 15 w 19"/>
                <a:gd name="T7" fmla="*/ 2 h 6"/>
                <a:gd name="T8" fmla="*/ 14 w 19"/>
                <a:gd name="T9" fmla="*/ 4 h 6"/>
                <a:gd name="T10" fmla="*/ 13 w 19"/>
                <a:gd name="T11" fmla="*/ 5 h 6"/>
                <a:gd name="T12" fmla="*/ 11 w 19"/>
                <a:gd name="T13" fmla="*/ 6 h 6"/>
                <a:gd name="T14" fmla="*/ 9 w 19"/>
                <a:gd name="T15" fmla="*/ 5 h 6"/>
                <a:gd name="T16" fmla="*/ 5 w 19"/>
                <a:gd name="T17" fmla="*/ 5 h 6"/>
                <a:gd name="T18" fmla="*/ 3 w 19"/>
                <a:gd name="T19" fmla="*/ 4 h 6"/>
                <a:gd name="T20" fmla="*/ 0 w 19"/>
                <a:gd name="T21" fmla="*/ 3 h 6"/>
                <a:gd name="T22" fmla="*/ 0 w 19"/>
                <a:gd name="T23" fmla="*/ 2 h 6"/>
                <a:gd name="T24" fmla="*/ 0 w 19"/>
                <a:gd name="T25" fmla="*/ 1 h 6"/>
                <a:gd name="T26" fmla="*/ 0 w 19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19" y="0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5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3"/>
            <p:cNvSpPr>
              <a:spLocks/>
            </p:cNvSpPr>
            <p:nvPr/>
          </p:nvSpPr>
          <p:spPr bwMode="auto">
            <a:xfrm>
              <a:off x="6162675" y="3821113"/>
              <a:ext cx="17462" cy="19050"/>
            </a:xfrm>
            <a:custGeom>
              <a:avLst/>
              <a:gdLst>
                <a:gd name="T0" fmla="*/ 8 w 11"/>
                <a:gd name="T1" fmla="*/ 0 h 12"/>
                <a:gd name="T2" fmla="*/ 9 w 11"/>
                <a:gd name="T3" fmla="*/ 2 h 12"/>
                <a:gd name="T4" fmla="*/ 10 w 11"/>
                <a:gd name="T5" fmla="*/ 5 h 12"/>
                <a:gd name="T6" fmla="*/ 11 w 11"/>
                <a:gd name="T7" fmla="*/ 7 h 12"/>
                <a:gd name="T8" fmla="*/ 10 w 11"/>
                <a:gd name="T9" fmla="*/ 8 h 12"/>
                <a:gd name="T10" fmla="*/ 10 w 11"/>
                <a:gd name="T11" fmla="*/ 10 h 12"/>
                <a:gd name="T12" fmla="*/ 8 w 11"/>
                <a:gd name="T13" fmla="*/ 12 h 12"/>
                <a:gd name="T14" fmla="*/ 4 w 11"/>
                <a:gd name="T15" fmla="*/ 11 h 12"/>
                <a:gd name="T16" fmla="*/ 0 w 11"/>
                <a:gd name="T17" fmla="*/ 9 h 12"/>
                <a:gd name="T18" fmla="*/ 2 w 11"/>
                <a:gd name="T19" fmla="*/ 7 h 12"/>
                <a:gd name="T20" fmla="*/ 4 w 11"/>
                <a:gd name="T21" fmla="*/ 3 h 12"/>
                <a:gd name="T22" fmla="*/ 8 w 11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lnTo>
                    <a:pt x="9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7251700" y="2782888"/>
              <a:ext cx="17462" cy="17463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1 w 11"/>
                <a:gd name="T5" fmla="*/ 2 h 11"/>
                <a:gd name="T6" fmla="*/ 10 w 11"/>
                <a:gd name="T7" fmla="*/ 4 h 11"/>
                <a:gd name="T8" fmla="*/ 10 w 11"/>
                <a:gd name="T9" fmla="*/ 5 h 11"/>
                <a:gd name="T10" fmla="*/ 8 w 11"/>
                <a:gd name="T11" fmla="*/ 7 h 11"/>
                <a:gd name="T12" fmla="*/ 7 w 11"/>
                <a:gd name="T13" fmla="*/ 8 h 11"/>
                <a:gd name="T14" fmla="*/ 4 w 11"/>
                <a:gd name="T15" fmla="*/ 11 h 11"/>
                <a:gd name="T16" fmla="*/ 2 w 11"/>
                <a:gd name="T17" fmla="*/ 5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5"/>
            <p:cNvSpPr>
              <a:spLocks/>
            </p:cNvSpPr>
            <p:nvPr/>
          </p:nvSpPr>
          <p:spPr bwMode="auto">
            <a:xfrm>
              <a:off x="6510338" y="5702300"/>
              <a:ext cx="20637" cy="9525"/>
            </a:xfrm>
            <a:custGeom>
              <a:avLst/>
              <a:gdLst>
                <a:gd name="T0" fmla="*/ 5 w 13"/>
                <a:gd name="T1" fmla="*/ 0 h 6"/>
                <a:gd name="T2" fmla="*/ 9 w 13"/>
                <a:gd name="T3" fmla="*/ 1 h 6"/>
                <a:gd name="T4" fmla="*/ 13 w 13"/>
                <a:gd name="T5" fmla="*/ 3 h 6"/>
                <a:gd name="T6" fmla="*/ 12 w 13"/>
                <a:gd name="T7" fmla="*/ 4 h 6"/>
                <a:gd name="T8" fmla="*/ 11 w 13"/>
                <a:gd name="T9" fmla="*/ 6 h 6"/>
                <a:gd name="T10" fmla="*/ 10 w 13"/>
                <a:gd name="T11" fmla="*/ 6 h 6"/>
                <a:gd name="T12" fmla="*/ 3 w 13"/>
                <a:gd name="T13" fmla="*/ 6 h 6"/>
                <a:gd name="T14" fmla="*/ 2 w 13"/>
                <a:gd name="T15" fmla="*/ 6 h 6"/>
                <a:gd name="T16" fmla="*/ 1 w 13"/>
                <a:gd name="T17" fmla="*/ 5 h 6"/>
                <a:gd name="T18" fmla="*/ 0 w 13"/>
                <a:gd name="T19" fmla="*/ 4 h 6"/>
                <a:gd name="T20" fmla="*/ 5 w 13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6">
                  <a:moveTo>
                    <a:pt x="5" y="0"/>
                  </a:moveTo>
                  <a:lnTo>
                    <a:pt x="9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5908675" y="3436938"/>
              <a:ext cx="17462" cy="19050"/>
            </a:xfrm>
            <a:custGeom>
              <a:avLst/>
              <a:gdLst>
                <a:gd name="T0" fmla="*/ 3 w 11"/>
                <a:gd name="T1" fmla="*/ 0 h 12"/>
                <a:gd name="T2" fmla="*/ 6 w 11"/>
                <a:gd name="T3" fmla="*/ 5 h 12"/>
                <a:gd name="T4" fmla="*/ 9 w 11"/>
                <a:gd name="T5" fmla="*/ 9 h 12"/>
                <a:gd name="T6" fmla="*/ 11 w 11"/>
                <a:gd name="T7" fmla="*/ 12 h 12"/>
                <a:gd name="T8" fmla="*/ 8 w 11"/>
                <a:gd name="T9" fmla="*/ 12 h 12"/>
                <a:gd name="T10" fmla="*/ 5 w 11"/>
                <a:gd name="T11" fmla="*/ 11 h 12"/>
                <a:gd name="T12" fmla="*/ 3 w 11"/>
                <a:gd name="T13" fmla="*/ 11 h 12"/>
                <a:gd name="T14" fmla="*/ 1 w 11"/>
                <a:gd name="T15" fmla="*/ 8 h 12"/>
                <a:gd name="T16" fmla="*/ 0 w 11"/>
                <a:gd name="T17" fmla="*/ 5 h 12"/>
                <a:gd name="T18" fmla="*/ 1 w 11"/>
                <a:gd name="T19" fmla="*/ 3 h 12"/>
                <a:gd name="T20" fmla="*/ 3 w 11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3" y="0"/>
                  </a:moveTo>
                  <a:lnTo>
                    <a:pt x="6" y="5"/>
                  </a:lnTo>
                  <a:lnTo>
                    <a:pt x="9" y="9"/>
                  </a:lnTo>
                  <a:lnTo>
                    <a:pt x="11" y="12"/>
                  </a:lnTo>
                  <a:lnTo>
                    <a:pt x="8" y="12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5718175" y="4097338"/>
              <a:ext cx="20637" cy="14288"/>
            </a:xfrm>
            <a:custGeom>
              <a:avLst/>
              <a:gdLst>
                <a:gd name="T0" fmla="*/ 0 w 13"/>
                <a:gd name="T1" fmla="*/ 0 h 9"/>
                <a:gd name="T2" fmla="*/ 3 w 13"/>
                <a:gd name="T3" fmla="*/ 3 h 9"/>
                <a:gd name="T4" fmla="*/ 7 w 13"/>
                <a:gd name="T5" fmla="*/ 4 h 9"/>
                <a:gd name="T6" fmla="*/ 10 w 13"/>
                <a:gd name="T7" fmla="*/ 5 h 9"/>
                <a:gd name="T8" fmla="*/ 13 w 13"/>
                <a:gd name="T9" fmla="*/ 6 h 9"/>
                <a:gd name="T10" fmla="*/ 10 w 13"/>
                <a:gd name="T11" fmla="*/ 7 h 9"/>
                <a:gd name="T12" fmla="*/ 7 w 13"/>
                <a:gd name="T13" fmla="*/ 8 h 9"/>
                <a:gd name="T14" fmla="*/ 4 w 13"/>
                <a:gd name="T15" fmla="*/ 9 h 9"/>
                <a:gd name="T16" fmla="*/ 3 w 13"/>
                <a:gd name="T17" fmla="*/ 9 h 9"/>
                <a:gd name="T18" fmla="*/ 4 w 13"/>
                <a:gd name="T19" fmla="*/ 9 h 9"/>
                <a:gd name="T20" fmla="*/ 3 w 13"/>
                <a:gd name="T21" fmla="*/ 8 h 9"/>
                <a:gd name="T22" fmla="*/ 2 w 13"/>
                <a:gd name="T23" fmla="*/ 8 h 9"/>
                <a:gd name="T24" fmla="*/ 0 w 13"/>
                <a:gd name="T25" fmla="*/ 8 h 9"/>
                <a:gd name="T26" fmla="*/ 0 w 13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3" y="3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6"/>
                  </a:lnTo>
                  <a:lnTo>
                    <a:pt x="10" y="7"/>
                  </a:lnTo>
                  <a:lnTo>
                    <a:pt x="7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5910263" y="3513138"/>
              <a:ext cx="14287" cy="20638"/>
            </a:xfrm>
            <a:custGeom>
              <a:avLst/>
              <a:gdLst>
                <a:gd name="T0" fmla="*/ 2 w 9"/>
                <a:gd name="T1" fmla="*/ 0 h 13"/>
                <a:gd name="T2" fmla="*/ 4 w 9"/>
                <a:gd name="T3" fmla="*/ 1 h 13"/>
                <a:gd name="T4" fmla="*/ 7 w 9"/>
                <a:gd name="T5" fmla="*/ 3 h 13"/>
                <a:gd name="T6" fmla="*/ 8 w 9"/>
                <a:gd name="T7" fmla="*/ 4 h 13"/>
                <a:gd name="T8" fmla="*/ 9 w 9"/>
                <a:gd name="T9" fmla="*/ 6 h 13"/>
                <a:gd name="T10" fmla="*/ 9 w 9"/>
                <a:gd name="T11" fmla="*/ 8 h 13"/>
                <a:gd name="T12" fmla="*/ 9 w 9"/>
                <a:gd name="T13" fmla="*/ 10 h 13"/>
                <a:gd name="T14" fmla="*/ 9 w 9"/>
                <a:gd name="T15" fmla="*/ 13 h 13"/>
                <a:gd name="T16" fmla="*/ 8 w 9"/>
                <a:gd name="T17" fmla="*/ 11 h 13"/>
                <a:gd name="T18" fmla="*/ 7 w 9"/>
                <a:gd name="T19" fmla="*/ 10 h 13"/>
                <a:gd name="T20" fmla="*/ 5 w 9"/>
                <a:gd name="T21" fmla="*/ 8 h 13"/>
                <a:gd name="T22" fmla="*/ 4 w 9"/>
                <a:gd name="T23" fmla="*/ 7 h 13"/>
                <a:gd name="T24" fmla="*/ 4 w 9"/>
                <a:gd name="T25" fmla="*/ 7 h 13"/>
                <a:gd name="T26" fmla="*/ 4 w 9"/>
                <a:gd name="T27" fmla="*/ 8 h 13"/>
                <a:gd name="T28" fmla="*/ 2 w 9"/>
                <a:gd name="T29" fmla="*/ 7 h 13"/>
                <a:gd name="T30" fmla="*/ 0 w 9"/>
                <a:gd name="T31" fmla="*/ 5 h 13"/>
                <a:gd name="T32" fmla="*/ 1 w 9"/>
                <a:gd name="T33" fmla="*/ 4 h 13"/>
                <a:gd name="T34" fmla="*/ 1 w 9"/>
                <a:gd name="T35" fmla="*/ 1 h 13"/>
                <a:gd name="T36" fmla="*/ 2 w 9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2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6475413" y="3897313"/>
              <a:ext cx="14287" cy="17463"/>
            </a:xfrm>
            <a:custGeom>
              <a:avLst/>
              <a:gdLst>
                <a:gd name="T0" fmla="*/ 4 w 9"/>
                <a:gd name="T1" fmla="*/ 0 h 11"/>
                <a:gd name="T2" fmla="*/ 9 w 9"/>
                <a:gd name="T3" fmla="*/ 8 h 11"/>
                <a:gd name="T4" fmla="*/ 5 w 9"/>
                <a:gd name="T5" fmla="*/ 9 h 11"/>
                <a:gd name="T6" fmla="*/ 2 w 9"/>
                <a:gd name="T7" fmla="*/ 11 h 11"/>
                <a:gd name="T8" fmla="*/ 1 w 9"/>
                <a:gd name="T9" fmla="*/ 9 h 11"/>
                <a:gd name="T10" fmla="*/ 0 w 9"/>
                <a:gd name="T11" fmla="*/ 7 h 11"/>
                <a:gd name="T12" fmla="*/ 0 w 9"/>
                <a:gd name="T13" fmla="*/ 5 h 11"/>
                <a:gd name="T14" fmla="*/ 0 w 9"/>
                <a:gd name="T15" fmla="*/ 4 h 11"/>
                <a:gd name="T16" fmla="*/ 2 w 9"/>
                <a:gd name="T17" fmla="*/ 2 h 11"/>
                <a:gd name="T18" fmla="*/ 4 w 9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9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6675438" y="3290888"/>
              <a:ext cx="14287" cy="15875"/>
            </a:xfrm>
            <a:custGeom>
              <a:avLst/>
              <a:gdLst>
                <a:gd name="T0" fmla="*/ 4 w 9"/>
                <a:gd name="T1" fmla="*/ 0 h 10"/>
                <a:gd name="T2" fmla="*/ 6 w 9"/>
                <a:gd name="T3" fmla="*/ 3 h 10"/>
                <a:gd name="T4" fmla="*/ 7 w 9"/>
                <a:gd name="T5" fmla="*/ 5 h 10"/>
                <a:gd name="T6" fmla="*/ 9 w 9"/>
                <a:gd name="T7" fmla="*/ 9 h 10"/>
                <a:gd name="T8" fmla="*/ 8 w 9"/>
                <a:gd name="T9" fmla="*/ 10 h 10"/>
                <a:gd name="T10" fmla="*/ 6 w 9"/>
                <a:gd name="T11" fmla="*/ 10 h 10"/>
                <a:gd name="T12" fmla="*/ 5 w 9"/>
                <a:gd name="T13" fmla="*/ 10 h 10"/>
                <a:gd name="T14" fmla="*/ 3 w 9"/>
                <a:gd name="T15" fmla="*/ 9 h 10"/>
                <a:gd name="T16" fmla="*/ 1 w 9"/>
                <a:gd name="T17" fmla="*/ 8 h 10"/>
                <a:gd name="T18" fmla="*/ 0 w 9"/>
                <a:gd name="T19" fmla="*/ 5 h 10"/>
                <a:gd name="T20" fmla="*/ 1 w 9"/>
                <a:gd name="T21" fmla="*/ 4 h 10"/>
                <a:gd name="T22" fmla="*/ 3 w 9"/>
                <a:gd name="T23" fmla="*/ 2 h 10"/>
                <a:gd name="T24" fmla="*/ 4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9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6148388" y="4591050"/>
              <a:ext cx="14287" cy="17463"/>
            </a:xfrm>
            <a:custGeom>
              <a:avLst/>
              <a:gdLst>
                <a:gd name="T0" fmla="*/ 9 w 9"/>
                <a:gd name="T1" fmla="*/ 0 h 11"/>
                <a:gd name="T2" fmla="*/ 9 w 9"/>
                <a:gd name="T3" fmla="*/ 4 h 11"/>
                <a:gd name="T4" fmla="*/ 8 w 9"/>
                <a:gd name="T5" fmla="*/ 6 h 11"/>
                <a:gd name="T6" fmla="*/ 7 w 9"/>
                <a:gd name="T7" fmla="*/ 8 h 11"/>
                <a:gd name="T8" fmla="*/ 5 w 9"/>
                <a:gd name="T9" fmla="*/ 9 h 11"/>
                <a:gd name="T10" fmla="*/ 0 w 9"/>
                <a:gd name="T11" fmla="*/ 11 h 11"/>
                <a:gd name="T12" fmla="*/ 2 w 9"/>
                <a:gd name="T13" fmla="*/ 7 h 11"/>
                <a:gd name="T14" fmla="*/ 4 w 9"/>
                <a:gd name="T15" fmla="*/ 5 h 11"/>
                <a:gd name="T16" fmla="*/ 5 w 9"/>
                <a:gd name="T17" fmla="*/ 3 h 11"/>
                <a:gd name="T18" fmla="*/ 7 w 9"/>
                <a:gd name="T19" fmla="*/ 1 h 11"/>
                <a:gd name="T20" fmla="*/ 9 w 9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lnTo>
                    <a:pt x="9" y="4"/>
                  </a:lnTo>
                  <a:lnTo>
                    <a:pt x="8" y="6"/>
                  </a:lnTo>
                  <a:lnTo>
                    <a:pt x="7" y="8"/>
                  </a:lnTo>
                  <a:lnTo>
                    <a:pt x="5" y="9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6519863" y="3490913"/>
              <a:ext cx="17462" cy="15875"/>
            </a:xfrm>
            <a:custGeom>
              <a:avLst/>
              <a:gdLst>
                <a:gd name="T0" fmla="*/ 11 w 11"/>
                <a:gd name="T1" fmla="*/ 0 h 10"/>
                <a:gd name="T2" fmla="*/ 9 w 11"/>
                <a:gd name="T3" fmla="*/ 5 h 10"/>
                <a:gd name="T4" fmla="*/ 7 w 11"/>
                <a:gd name="T5" fmla="*/ 10 h 10"/>
                <a:gd name="T6" fmla="*/ 5 w 11"/>
                <a:gd name="T7" fmla="*/ 7 h 10"/>
                <a:gd name="T8" fmla="*/ 3 w 11"/>
                <a:gd name="T9" fmla="*/ 5 h 10"/>
                <a:gd name="T10" fmla="*/ 0 w 11"/>
                <a:gd name="T11" fmla="*/ 2 h 10"/>
                <a:gd name="T12" fmla="*/ 4 w 11"/>
                <a:gd name="T13" fmla="*/ 2 h 10"/>
                <a:gd name="T14" fmla="*/ 7 w 11"/>
                <a:gd name="T15" fmla="*/ 1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9" y="5"/>
                  </a:lnTo>
                  <a:lnTo>
                    <a:pt x="7" y="10"/>
                  </a:lnTo>
                  <a:lnTo>
                    <a:pt x="5" y="7"/>
                  </a:lnTo>
                  <a:lnTo>
                    <a:pt x="3" y="5"/>
                  </a:lnTo>
                  <a:lnTo>
                    <a:pt x="0" y="2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6281738" y="4641850"/>
              <a:ext cx="12700" cy="15875"/>
            </a:xfrm>
            <a:custGeom>
              <a:avLst/>
              <a:gdLst>
                <a:gd name="T0" fmla="*/ 7 w 8"/>
                <a:gd name="T1" fmla="*/ 0 h 10"/>
                <a:gd name="T2" fmla="*/ 8 w 8"/>
                <a:gd name="T3" fmla="*/ 2 h 10"/>
                <a:gd name="T4" fmla="*/ 8 w 8"/>
                <a:gd name="T5" fmla="*/ 2 h 10"/>
                <a:gd name="T6" fmla="*/ 6 w 8"/>
                <a:gd name="T7" fmla="*/ 6 h 10"/>
                <a:gd name="T8" fmla="*/ 3 w 8"/>
                <a:gd name="T9" fmla="*/ 8 h 10"/>
                <a:gd name="T10" fmla="*/ 0 w 8"/>
                <a:gd name="T11" fmla="*/ 10 h 10"/>
                <a:gd name="T12" fmla="*/ 0 w 8"/>
                <a:gd name="T13" fmla="*/ 4 h 10"/>
                <a:gd name="T14" fmla="*/ 3 w 8"/>
                <a:gd name="T15" fmla="*/ 2 h 10"/>
                <a:gd name="T16" fmla="*/ 7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6032500" y="3022600"/>
              <a:ext cx="11112" cy="19050"/>
            </a:xfrm>
            <a:custGeom>
              <a:avLst/>
              <a:gdLst>
                <a:gd name="T0" fmla="*/ 4 w 7"/>
                <a:gd name="T1" fmla="*/ 0 h 12"/>
                <a:gd name="T2" fmla="*/ 5 w 7"/>
                <a:gd name="T3" fmla="*/ 2 h 12"/>
                <a:gd name="T4" fmla="*/ 7 w 7"/>
                <a:gd name="T5" fmla="*/ 4 h 12"/>
                <a:gd name="T6" fmla="*/ 7 w 7"/>
                <a:gd name="T7" fmla="*/ 7 h 12"/>
                <a:gd name="T8" fmla="*/ 7 w 7"/>
                <a:gd name="T9" fmla="*/ 10 h 12"/>
                <a:gd name="T10" fmla="*/ 6 w 7"/>
                <a:gd name="T11" fmla="*/ 12 h 12"/>
                <a:gd name="T12" fmla="*/ 4 w 7"/>
                <a:gd name="T13" fmla="*/ 10 h 12"/>
                <a:gd name="T14" fmla="*/ 0 w 7"/>
                <a:gd name="T15" fmla="*/ 8 h 12"/>
                <a:gd name="T16" fmla="*/ 2 w 7"/>
                <a:gd name="T17" fmla="*/ 4 h 12"/>
                <a:gd name="T18" fmla="*/ 4 w 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2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5"/>
            <p:cNvSpPr>
              <a:spLocks/>
            </p:cNvSpPr>
            <p:nvPr/>
          </p:nvSpPr>
          <p:spPr bwMode="auto">
            <a:xfrm>
              <a:off x="6005513" y="4514850"/>
              <a:ext cx="15875" cy="11113"/>
            </a:xfrm>
            <a:custGeom>
              <a:avLst/>
              <a:gdLst>
                <a:gd name="T0" fmla="*/ 7 w 10"/>
                <a:gd name="T1" fmla="*/ 0 h 7"/>
                <a:gd name="T2" fmla="*/ 9 w 10"/>
                <a:gd name="T3" fmla="*/ 1 h 7"/>
                <a:gd name="T4" fmla="*/ 10 w 10"/>
                <a:gd name="T5" fmla="*/ 2 h 7"/>
                <a:gd name="T6" fmla="*/ 6 w 10"/>
                <a:gd name="T7" fmla="*/ 5 h 7"/>
                <a:gd name="T8" fmla="*/ 3 w 10"/>
                <a:gd name="T9" fmla="*/ 7 h 7"/>
                <a:gd name="T10" fmla="*/ 2 w 10"/>
                <a:gd name="T11" fmla="*/ 6 h 7"/>
                <a:gd name="T12" fmla="*/ 0 w 10"/>
                <a:gd name="T13" fmla="*/ 4 h 7"/>
                <a:gd name="T14" fmla="*/ 7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lnTo>
                    <a:pt x="9" y="1"/>
                  </a:lnTo>
                  <a:lnTo>
                    <a:pt x="10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6"/>
            <p:cNvSpPr>
              <a:spLocks/>
            </p:cNvSpPr>
            <p:nvPr/>
          </p:nvSpPr>
          <p:spPr bwMode="auto">
            <a:xfrm>
              <a:off x="6316663" y="4621213"/>
              <a:ext cx="15875" cy="12700"/>
            </a:xfrm>
            <a:custGeom>
              <a:avLst/>
              <a:gdLst>
                <a:gd name="T0" fmla="*/ 3 w 10"/>
                <a:gd name="T1" fmla="*/ 0 h 8"/>
                <a:gd name="T2" fmla="*/ 5 w 10"/>
                <a:gd name="T3" fmla="*/ 2 h 8"/>
                <a:gd name="T4" fmla="*/ 7 w 10"/>
                <a:gd name="T5" fmla="*/ 5 h 8"/>
                <a:gd name="T6" fmla="*/ 10 w 10"/>
                <a:gd name="T7" fmla="*/ 8 h 8"/>
                <a:gd name="T8" fmla="*/ 0 w 10"/>
                <a:gd name="T9" fmla="*/ 8 h 8"/>
                <a:gd name="T10" fmla="*/ 0 w 10"/>
                <a:gd name="T11" fmla="*/ 6 h 8"/>
                <a:gd name="T12" fmla="*/ 0 w 10"/>
                <a:gd name="T13" fmla="*/ 5 h 8"/>
                <a:gd name="T14" fmla="*/ 1 w 10"/>
                <a:gd name="T15" fmla="*/ 4 h 8"/>
                <a:gd name="T16" fmla="*/ 2 w 10"/>
                <a:gd name="T17" fmla="*/ 2 h 8"/>
                <a:gd name="T18" fmla="*/ 3 w 10"/>
                <a:gd name="T19" fmla="*/ 1 h 8"/>
                <a:gd name="T20" fmla="*/ 3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7"/>
            <p:cNvSpPr>
              <a:spLocks/>
            </p:cNvSpPr>
            <p:nvPr/>
          </p:nvSpPr>
          <p:spPr bwMode="auto">
            <a:xfrm>
              <a:off x="6107113" y="3656013"/>
              <a:ext cx="9525" cy="19050"/>
            </a:xfrm>
            <a:custGeom>
              <a:avLst/>
              <a:gdLst>
                <a:gd name="T0" fmla="*/ 2 w 6"/>
                <a:gd name="T1" fmla="*/ 0 h 12"/>
                <a:gd name="T2" fmla="*/ 4 w 6"/>
                <a:gd name="T3" fmla="*/ 2 h 12"/>
                <a:gd name="T4" fmla="*/ 6 w 6"/>
                <a:gd name="T5" fmla="*/ 5 h 12"/>
                <a:gd name="T6" fmla="*/ 6 w 6"/>
                <a:gd name="T7" fmla="*/ 8 h 12"/>
                <a:gd name="T8" fmla="*/ 4 w 6"/>
                <a:gd name="T9" fmla="*/ 12 h 12"/>
                <a:gd name="T10" fmla="*/ 2 w 6"/>
                <a:gd name="T11" fmla="*/ 9 h 12"/>
                <a:gd name="T12" fmla="*/ 1 w 6"/>
                <a:gd name="T13" fmla="*/ 7 h 12"/>
                <a:gd name="T14" fmla="*/ 0 w 6"/>
                <a:gd name="T15" fmla="*/ 5 h 12"/>
                <a:gd name="T16" fmla="*/ 1 w 6"/>
                <a:gd name="T17" fmla="*/ 3 h 12"/>
                <a:gd name="T18" fmla="*/ 2 w 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lnTo>
                    <a:pt x="4" y="2"/>
                  </a:lnTo>
                  <a:lnTo>
                    <a:pt x="6" y="5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8"/>
            <p:cNvSpPr>
              <a:spLocks/>
            </p:cNvSpPr>
            <p:nvPr/>
          </p:nvSpPr>
          <p:spPr bwMode="auto">
            <a:xfrm>
              <a:off x="6757988" y="3273425"/>
              <a:ext cx="7937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9 h 9"/>
                <a:gd name="T4" fmla="*/ 2 w 5"/>
                <a:gd name="T5" fmla="*/ 8 h 9"/>
                <a:gd name="T6" fmla="*/ 0 w 5"/>
                <a:gd name="T7" fmla="*/ 7 h 9"/>
                <a:gd name="T8" fmla="*/ 1 w 5"/>
                <a:gd name="T9" fmla="*/ 4 h 9"/>
                <a:gd name="T10" fmla="*/ 2 w 5"/>
                <a:gd name="T11" fmla="*/ 2 h 9"/>
                <a:gd name="T12" fmla="*/ 3 w 5"/>
                <a:gd name="T13" fmla="*/ 1 h 9"/>
                <a:gd name="T14" fmla="*/ 4 w 5"/>
                <a:gd name="T15" fmla="*/ 1 h 9"/>
                <a:gd name="T16" fmla="*/ 5 w 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9"/>
            <p:cNvSpPr>
              <a:spLocks/>
            </p:cNvSpPr>
            <p:nvPr/>
          </p:nvSpPr>
          <p:spPr bwMode="auto">
            <a:xfrm>
              <a:off x="6242050" y="5387975"/>
              <a:ext cx="15875" cy="9525"/>
            </a:xfrm>
            <a:custGeom>
              <a:avLst/>
              <a:gdLst>
                <a:gd name="T0" fmla="*/ 8 w 10"/>
                <a:gd name="T1" fmla="*/ 0 h 6"/>
                <a:gd name="T2" fmla="*/ 10 w 10"/>
                <a:gd name="T3" fmla="*/ 1 h 6"/>
                <a:gd name="T4" fmla="*/ 7 w 10"/>
                <a:gd name="T5" fmla="*/ 3 h 6"/>
                <a:gd name="T6" fmla="*/ 3 w 10"/>
                <a:gd name="T7" fmla="*/ 6 h 6"/>
                <a:gd name="T8" fmla="*/ 2 w 10"/>
                <a:gd name="T9" fmla="*/ 5 h 6"/>
                <a:gd name="T10" fmla="*/ 1 w 10"/>
                <a:gd name="T11" fmla="*/ 4 h 6"/>
                <a:gd name="T12" fmla="*/ 0 w 10"/>
                <a:gd name="T13" fmla="*/ 3 h 6"/>
                <a:gd name="T14" fmla="*/ 1 w 10"/>
                <a:gd name="T15" fmla="*/ 2 h 6"/>
                <a:gd name="T16" fmla="*/ 3 w 10"/>
                <a:gd name="T17" fmla="*/ 1 h 6"/>
                <a:gd name="T18" fmla="*/ 5 w 10"/>
                <a:gd name="T19" fmla="*/ 1 h 6"/>
                <a:gd name="T20" fmla="*/ 8 w 1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8" y="0"/>
                  </a:moveTo>
                  <a:lnTo>
                    <a:pt x="10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0"/>
            <p:cNvSpPr>
              <a:spLocks/>
            </p:cNvSpPr>
            <p:nvPr/>
          </p:nvSpPr>
          <p:spPr bwMode="auto">
            <a:xfrm>
              <a:off x="6227763" y="4635500"/>
              <a:ext cx="17462" cy="7938"/>
            </a:xfrm>
            <a:custGeom>
              <a:avLst/>
              <a:gdLst>
                <a:gd name="T0" fmla="*/ 4 w 11"/>
                <a:gd name="T1" fmla="*/ 0 h 5"/>
                <a:gd name="T2" fmla="*/ 6 w 11"/>
                <a:gd name="T3" fmla="*/ 0 h 5"/>
                <a:gd name="T4" fmla="*/ 8 w 11"/>
                <a:gd name="T5" fmla="*/ 0 h 5"/>
                <a:gd name="T6" fmla="*/ 9 w 11"/>
                <a:gd name="T7" fmla="*/ 1 h 5"/>
                <a:gd name="T8" fmla="*/ 11 w 11"/>
                <a:gd name="T9" fmla="*/ 2 h 5"/>
                <a:gd name="T10" fmla="*/ 9 w 11"/>
                <a:gd name="T11" fmla="*/ 3 h 5"/>
                <a:gd name="T12" fmla="*/ 7 w 11"/>
                <a:gd name="T13" fmla="*/ 5 h 5"/>
                <a:gd name="T14" fmla="*/ 6 w 11"/>
                <a:gd name="T15" fmla="*/ 4 h 5"/>
                <a:gd name="T16" fmla="*/ 4 w 11"/>
                <a:gd name="T17" fmla="*/ 2 h 5"/>
                <a:gd name="T18" fmla="*/ 0 w 11"/>
                <a:gd name="T19" fmla="*/ 0 h 5"/>
                <a:gd name="T20" fmla="*/ 4 w 11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1"/>
            <p:cNvSpPr>
              <a:spLocks/>
            </p:cNvSpPr>
            <p:nvPr/>
          </p:nvSpPr>
          <p:spPr bwMode="auto">
            <a:xfrm>
              <a:off x="5980113" y="3268663"/>
              <a:ext cx="7937" cy="11113"/>
            </a:xfrm>
            <a:custGeom>
              <a:avLst/>
              <a:gdLst>
                <a:gd name="T0" fmla="*/ 0 w 5"/>
                <a:gd name="T1" fmla="*/ 0 h 7"/>
                <a:gd name="T2" fmla="*/ 2 w 5"/>
                <a:gd name="T3" fmla="*/ 0 h 7"/>
                <a:gd name="T4" fmla="*/ 4 w 5"/>
                <a:gd name="T5" fmla="*/ 1 h 7"/>
                <a:gd name="T6" fmla="*/ 5 w 5"/>
                <a:gd name="T7" fmla="*/ 1 h 7"/>
                <a:gd name="T8" fmla="*/ 5 w 5"/>
                <a:gd name="T9" fmla="*/ 3 h 7"/>
                <a:gd name="T10" fmla="*/ 4 w 5"/>
                <a:gd name="T11" fmla="*/ 5 h 7"/>
                <a:gd name="T12" fmla="*/ 3 w 5"/>
                <a:gd name="T13" fmla="*/ 7 h 7"/>
                <a:gd name="T14" fmla="*/ 2 w 5"/>
                <a:gd name="T15" fmla="*/ 4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2"/>
            <p:cNvSpPr>
              <a:spLocks/>
            </p:cNvSpPr>
            <p:nvPr/>
          </p:nvSpPr>
          <p:spPr bwMode="auto">
            <a:xfrm>
              <a:off x="5678488" y="417036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2 w 8"/>
                <a:gd name="T3" fmla="*/ 0 h 8"/>
                <a:gd name="T4" fmla="*/ 4 w 8"/>
                <a:gd name="T5" fmla="*/ 0 h 8"/>
                <a:gd name="T6" fmla="*/ 8 w 8"/>
                <a:gd name="T7" fmla="*/ 1 h 8"/>
                <a:gd name="T8" fmla="*/ 5 w 8"/>
                <a:gd name="T9" fmla="*/ 3 h 8"/>
                <a:gd name="T10" fmla="*/ 3 w 8"/>
                <a:gd name="T11" fmla="*/ 6 h 8"/>
                <a:gd name="T12" fmla="*/ 1 w 8"/>
                <a:gd name="T13" fmla="*/ 8 h 8"/>
                <a:gd name="T14" fmla="*/ 0 w 8"/>
                <a:gd name="T15" fmla="*/ 6 h 8"/>
                <a:gd name="T16" fmla="*/ 0 w 8"/>
                <a:gd name="T17" fmla="*/ 2 h 8"/>
                <a:gd name="T18" fmla="*/ 0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3"/>
            <p:cNvSpPr>
              <a:spLocks/>
            </p:cNvSpPr>
            <p:nvPr/>
          </p:nvSpPr>
          <p:spPr bwMode="auto">
            <a:xfrm>
              <a:off x="5942013" y="3473450"/>
              <a:ext cx="12700" cy="25400"/>
            </a:xfrm>
            <a:custGeom>
              <a:avLst/>
              <a:gdLst>
                <a:gd name="T0" fmla="*/ 4 w 8"/>
                <a:gd name="T1" fmla="*/ 0 h 16"/>
                <a:gd name="T2" fmla="*/ 6 w 8"/>
                <a:gd name="T3" fmla="*/ 2 h 16"/>
                <a:gd name="T4" fmla="*/ 8 w 8"/>
                <a:gd name="T5" fmla="*/ 5 h 16"/>
                <a:gd name="T6" fmla="*/ 6 w 8"/>
                <a:gd name="T7" fmla="*/ 7 h 16"/>
                <a:gd name="T8" fmla="*/ 4 w 8"/>
                <a:gd name="T9" fmla="*/ 9 h 16"/>
                <a:gd name="T10" fmla="*/ 2 w 8"/>
                <a:gd name="T11" fmla="*/ 12 h 16"/>
                <a:gd name="T12" fmla="*/ 3 w 8"/>
                <a:gd name="T13" fmla="*/ 13 h 16"/>
                <a:gd name="T14" fmla="*/ 4 w 8"/>
                <a:gd name="T15" fmla="*/ 14 h 16"/>
                <a:gd name="T16" fmla="*/ 2 w 8"/>
                <a:gd name="T17" fmla="*/ 14 h 16"/>
                <a:gd name="T18" fmla="*/ 0 w 8"/>
                <a:gd name="T19" fmla="*/ 16 h 16"/>
                <a:gd name="T20" fmla="*/ 0 w 8"/>
                <a:gd name="T21" fmla="*/ 13 h 16"/>
                <a:gd name="T22" fmla="*/ 0 w 8"/>
                <a:gd name="T23" fmla="*/ 10 h 16"/>
                <a:gd name="T24" fmla="*/ 1 w 8"/>
                <a:gd name="T25" fmla="*/ 11 h 16"/>
                <a:gd name="T26" fmla="*/ 2 w 8"/>
                <a:gd name="T27" fmla="*/ 7 h 16"/>
                <a:gd name="T28" fmla="*/ 3 w 8"/>
                <a:gd name="T29" fmla="*/ 4 h 16"/>
                <a:gd name="T30" fmla="*/ 4 w 8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6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4"/>
            <p:cNvSpPr>
              <a:spLocks/>
            </p:cNvSpPr>
            <p:nvPr/>
          </p:nvSpPr>
          <p:spPr bwMode="auto">
            <a:xfrm>
              <a:off x="6461125" y="3870325"/>
              <a:ext cx="11112" cy="7938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5 h 5"/>
                <a:gd name="T4" fmla="*/ 5 w 7"/>
                <a:gd name="T5" fmla="*/ 5 h 5"/>
                <a:gd name="T6" fmla="*/ 3 w 7"/>
                <a:gd name="T7" fmla="*/ 5 h 5"/>
                <a:gd name="T8" fmla="*/ 1 w 7"/>
                <a:gd name="T9" fmla="*/ 4 h 5"/>
                <a:gd name="T10" fmla="*/ 0 w 7"/>
                <a:gd name="T11" fmla="*/ 2 h 5"/>
                <a:gd name="T12" fmla="*/ 0 w 7"/>
                <a:gd name="T13" fmla="*/ 0 h 5"/>
                <a:gd name="T14" fmla="*/ 4 w 7"/>
                <a:gd name="T15" fmla="*/ 0 h 5"/>
                <a:gd name="T16" fmla="*/ 7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"/>
            <p:cNvSpPr>
              <a:spLocks/>
            </p:cNvSpPr>
            <p:nvPr/>
          </p:nvSpPr>
          <p:spPr bwMode="auto">
            <a:xfrm>
              <a:off x="6170613" y="4575175"/>
              <a:ext cx="11112" cy="14288"/>
            </a:xfrm>
            <a:custGeom>
              <a:avLst/>
              <a:gdLst>
                <a:gd name="T0" fmla="*/ 4 w 7"/>
                <a:gd name="T1" fmla="*/ 0 h 9"/>
                <a:gd name="T2" fmla="*/ 5 w 7"/>
                <a:gd name="T3" fmla="*/ 2 h 9"/>
                <a:gd name="T4" fmla="*/ 7 w 7"/>
                <a:gd name="T5" fmla="*/ 4 h 9"/>
                <a:gd name="T6" fmla="*/ 4 w 7"/>
                <a:gd name="T7" fmla="*/ 6 h 9"/>
                <a:gd name="T8" fmla="*/ 0 w 7"/>
                <a:gd name="T9" fmla="*/ 9 h 9"/>
                <a:gd name="T10" fmla="*/ 0 w 7"/>
                <a:gd name="T11" fmla="*/ 3 h 9"/>
                <a:gd name="T12" fmla="*/ 1 w 7"/>
                <a:gd name="T13" fmla="*/ 2 h 9"/>
                <a:gd name="T14" fmla="*/ 4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4" y="6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"/>
            <p:cNvSpPr>
              <a:spLocks/>
            </p:cNvSpPr>
            <p:nvPr/>
          </p:nvSpPr>
          <p:spPr bwMode="auto">
            <a:xfrm>
              <a:off x="6443663" y="5381625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0 h 8"/>
                <a:gd name="T4" fmla="*/ 8 w 8"/>
                <a:gd name="T5" fmla="*/ 0 h 8"/>
                <a:gd name="T6" fmla="*/ 6 w 8"/>
                <a:gd name="T7" fmla="*/ 5 h 8"/>
                <a:gd name="T8" fmla="*/ 5 w 8"/>
                <a:gd name="T9" fmla="*/ 8 h 8"/>
                <a:gd name="T10" fmla="*/ 3 w 8"/>
                <a:gd name="T11" fmla="*/ 8 h 8"/>
                <a:gd name="T12" fmla="*/ 0 w 8"/>
                <a:gd name="T13" fmla="*/ 8 h 8"/>
                <a:gd name="T14" fmla="*/ 3 w 8"/>
                <a:gd name="T15" fmla="*/ 4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6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7"/>
            <p:cNvSpPr>
              <a:spLocks/>
            </p:cNvSpPr>
            <p:nvPr/>
          </p:nvSpPr>
          <p:spPr bwMode="auto">
            <a:xfrm>
              <a:off x="6540500" y="5573713"/>
              <a:ext cx="12700" cy="12700"/>
            </a:xfrm>
            <a:custGeom>
              <a:avLst/>
              <a:gdLst>
                <a:gd name="T0" fmla="*/ 3 w 8"/>
                <a:gd name="T1" fmla="*/ 0 h 8"/>
                <a:gd name="T2" fmla="*/ 5 w 8"/>
                <a:gd name="T3" fmla="*/ 1 h 8"/>
                <a:gd name="T4" fmla="*/ 6 w 8"/>
                <a:gd name="T5" fmla="*/ 3 h 8"/>
                <a:gd name="T6" fmla="*/ 8 w 8"/>
                <a:gd name="T7" fmla="*/ 5 h 8"/>
                <a:gd name="T8" fmla="*/ 5 w 8"/>
                <a:gd name="T9" fmla="*/ 7 h 8"/>
                <a:gd name="T10" fmla="*/ 3 w 8"/>
                <a:gd name="T11" fmla="*/ 8 h 8"/>
                <a:gd name="T12" fmla="*/ 2 w 8"/>
                <a:gd name="T13" fmla="*/ 7 h 8"/>
                <a:gd name="T14" fmla="*/ 0 w 8"/>
                <a:gd name="T15" fmla="*/ 6 h 8"/>
                <a:gd name="T16" fmla="*/ 0 w 8"/>
                <a:gd name="T17" fmla="*/ 6 h 8"/>
                <a:gd name="T18" fmla="*/ 2 w 8"/>
                <a:gd name="T19" fmla="*/ 2 h 8"/>
                <a:gd name="T20" fmla="*/ 3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5" y="1"/>
                  </a:lnTo>
                  <a:lnTo>
                    <a:pt x="6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3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8"/>
            <p:cNvSpPr>
              <a:spLocks/>
            </p:cNvSpPr>
            <p:nvPr/>
          </p:nvSpPr>
          <p:spPr bwMode="auto">
            <a:xfrm>
              <a:off x="6521450" y="4773613"/>
              <a:ext cx="14287" cy="9525"/>
            </a:xfrm>
            <a:custGeom>
              <a:avLst/>
              <a:gdLst>
                <a:gd name="T0" fmla="*/ 9 w 9"/>
                <a:gd name="T1" fmla="*/ 0 h 6"/>
                <a:gd name="T2" fmla="*/ 7 w 9"/>
                <a:gd name="T3" fmla="*/ 1 h 6"/>
                <a:gd name="T4" fmla="*/ 5 w 9"/>
                <a:gd name="T5" fmla="*/ 3 h 6"/>
                <a:gd name="T6" fmla="*/ 4 w 9"/>
                <a:gd name="T7" fmla="*/ 4 h 6"/>
                <a:gd name="T8" fmla="*/ 2 w 9"/>
                <a:gd name="T9" fmla="*/ 6 h 6"/>
                <a:gd name="T10" fmla="*/ 0 w 9"/>
                <a:gd name="T11" fmla="*/ 6 h 6"/>
                <a:gd name="T12" fmla="*/ 0 w 9"/>
                <a:gd name="T13" fmla="*/ 3 h 6"/>
                <a:gd name="T14" fmla="*/ 0 w 9"/>
                <a:gd name="T15" fmla="*/ 1 h 6"/>
                <a:gd name="T16" fmla="*/ 3 w 9"/>
                <a:gd name="T17" fmla="*/ 0 h 6"/>
                <a:gd name="T18" fmla="*/ 5 w 9"/>
                <a:gd name="T19" fmla="*/ 0 h 6"/>
                <a:gd name="T20" fmla="*/ 9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7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9"/>
            <p:cNvSpPr>
              <a:spLocks/>
            </p:cNvSpPr>
            <p:nvPr/>
          </p:nvSpPr>
          <p:spPr bwMode="auto">
            <a:xfrm>
              <a:off x="6126163" y="4618038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1 h 9"/>
                <a:gd name="T4" fmla="*/ 6 w 6"/>
                <a:gd name="T5" fmla="*/ 2 h 9"/>
                <a:gd name="T6" fmla="*/ 4 w 6"/>
                <a:gd name="T7" fmla="*/ 4 h 9"/>
                <a:gd name="T8" fmla="*/ 3 w 6"/>
                <a:gd name="T9" fmla="*/ 6 h 9"/>
                <a:gd name="T10" fmla="*/ 1 w 6"/>
                <a:gd name="T11" fmla="*/ 7 h 9"/>
                <a:gd name="T12" fmla="*/ 0 w 6"/>
                <a:gd name="T13" fmla="*/ 9 h 9"/>
                <a:gd name="T14" fmla="*/ 0 w 6"/>
                <a:gd name="T15" fmla="*/ 4 h 9"/>
                <a:gd name="T16" fmla="*/ 0 w 6"/>
                <a:gd name="T17" fmla="*/ 2 h 9"/>
                <a:gd name="T18" fmla="*/ 1 w 6"/>
                <a:gd name="T19" fmla="*/ 1 h 9"/>
                <a:gd name="T20" fmla="*/ 3 w 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0"/>
            <p:cNvSpPr>
              <a:spLocks/>
            </p:cNvSpPr>
            <p:nvPr/>
          </p:nvSpPr>
          <p:spPr bwMode="auto">
            <a:xfrm>
              <a:off x="6057900" y="4149725"/>
              <a:ext cx="9525" cy="14288"/>
            </a:xfrm>
            <a:custGeom>
              <a:avLst/>
              <a:gdLst>
                <a:gd name="T0" fmla="*/ 0 w 6"/>
                <a:gd name="T1" fmla="*/ 0 h 9"/>
                <a:gd name="T2" fmla="*/ 2 w 6"/>
                <a:gd name="T3" fmla="*/ 1 h 9"/>
                <a:gd name="T4" fmla="*/ 4 w 6"/>
                <a:gd name="T5" fmla="*/ 2 h 9"/>
                <a:gd name="T6" fmla="*/ 6 w 6"/>
                <a:gd name="T7" fmla="*/ 3 h 9"/>
                <a:gd name="T8" fmla="*/ 4 w 6"/>
                <a:gd name="T9" fmla="*/ 5 h 9"/>
                <a:gd name="T10" fmla="*/ 2 w 6"/>
                <a:gd name="T11" fmla="*/ 7 h 9"/>
                <a:gd name="T12" fmla="*/ 0 w 6"/>
                <a:gd name="T13" fmla="*/ 9 h 9"/>
                <a:gd name="T14" fmla="*/ 0 w 6"/>
                <a:gd name="T15" fmla="*/ 5 h 9"/>
                <a:gd name="T16" fmla="*/ 0 w 6"/>
                <a:gd name="T17" fmla="*/ 2 h 9"/>
                <a:gd name="T18" fmla="*/ 0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1"/>
            <p:cNvSpPr>
              <a:spLocks/>
            </p:cNvSpPr>
            <p:nvPr/>
          </p:nvSpPr>
          <p:spPr bwMode="auto">
            <a:xfrm>
              <a:off x="5792788" y="3649663"/>
              <a:ext cx="7937" cy="12700"/>
            </a:xfrm>
            <a:custGeom>
              <a:avLst/>
              <a:gdLst>
                <a:gd name="T0" fmla="*/ 1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6 h 8"/>
                <a:gd name="T10" fmla="*/ 5 w 5"/>
                <a:gd name="T11" fmla="*/ 7 h 8"/>
                <a:gd name="T12" fmla="*/ 4 w 5"/>
                <a:gd name="T13" fmla="*/ 8 h 8"/>
                <a:gd name="T14" fmla="*/ 3 w 5"/>
                <a:gd name="T15" fmla="*/ 8 h 8"/>
                <a:gd name="T16" fmla="*/ 2 w 5"/>
                <a:gd name="T17" fmla="*/ 7 h 8"/>
                <a:gd name="T18" fmla="*/ 1 w 5"/>
                <a:gd name="T19" fmla="*/ 7 h 8"/>
                <a:gd name="T20" fmla="*/ 0 w 5"/>
                <a:gd name="T21" fmla="*/ 6 h 8"/>
                <a:gd name="T22" fmla="*/ 0 w 5"/>
                <a:gd name="T23" fmla="*/ 5 h 8"/>
                <a:gd name="T24" fmla="*/ 0 w 5"/>
                <a:gd name="T25" fmla="*/ 3 h 8"/>
                <a:gd name="T26" fmla="*/ 1 w 5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2"/>
            <p:cNvSpPr>
              <a:spLocks/>
            </p:cNvSpPr>
            <p:nvPr/>
          </p:nvSpPr>
          <p:spPr bwMode="auto">
            <a:xfrm>
              <a:off x="6718300" y="3281363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6 w 7"/>
                <a:gd name="T3" fmla="*/ 3 h 8"/>
                <a:gd name="T4" fmla="*/ 5 w 7"/>
                <a:gd name="T5" fmla="*/ 5 h 8"/>
                <a:gd name="T6" fmla="*/ 5 w 7"/>
                <a:gd name="T7" fmla="*/ 6 h 8"/>
                <a:gd name="T8" fmla="*/ 3 w 7"/>
                <a:gd name="T9" fmla="*/ 7 h 8"/>
                <a:gd name="T10" fmla="*/ 1 w 7"/>
                <a:gd name="T11" fmla="*/ 8 h 8"/>
                <a:gd name="T12" fmla="*/ 0 w 7"/>
                <a:gd name="T13" fmla="*/ 6 h 8"/>
                <a:gd name="T14" fmla="*/ 1 w 7"/>
                <a:gd name="T15" fmla="*/ 4 h 8"/>
                <a:gd name="T16" fmla="*/ 2 w 7"/>
                <a:gd name="T17" fmla="*/ 3 h 8"/>
                <a:gd name="T18" fmla="*/ 4 w 7"/>
                <a:gd name="T19" fmla="*/ 2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6" y="3"/>
                  </a:lnTo>
                  <a:lnTo>
                    <a:pt x="5" y="5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6702425" y="4495800"/>
              <a:ext cx="7937" cy="793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4 w 5"/>
                <a:gd name="T9" fmla="*/ 3 h 5"/>
                <a:gd name="T10" fmla="*/ 3 w 5"/>
                <a:gd name="T11" fmla="*/ 5 h 5"/>
                <a:gd name="T12" fmla="*/ 0 w 5"/>
                <a:gd name="T13" fmla="*/ 5 h 5"/>
                <a:gd name="T14" fmla="*/ 0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6026150" y="3043238"/>
              <a:ext cx="12700" cy="7938"/>
            </a:xfrm>
            <a:custGeom>
              <a:avLst/>
              <a:gdLst>
                <a:gd name="T0" fmla="*/ 5 w 8"/>
                <a:gd name="T1" fmla="*/ 0 h 5"/>
                <a:gd name="T2" fmla="*/ 6 w 8"/>
                <a:gd name="T3" fmla="*/ 0 h 5"/>
                <a:gd name="T4" fmla="*/ 6 w 8"/>
                <a:gd name="T5" fmla="*/ 2 h 5"/>
                <a:gd name="T6" fmla="*/ 8 w 8"/>
                <a:gd name="T7" fmla="*/ 3 h 5"/>
                <a:gd name="T8" fmla="*/ 6 w 8"/>
                <a:gd name="T9" fmla="*/ 5 h 5"/>
                <a:gd name="T10" fmla="*/ 4 w 8"/>
                <a:gd name="T11" fmla="*/ 5 h 5"/>
                <a:gd name="T12" fmla="*/ 3 w 8"/>
                <a:gd name="T13" fmla="*/ 3 h 5"/>
                <a:gd name="T14" fmla="*/ 0 w 8"/>
                <a:gd name="T15" fmla="*/ 1 h 5"/>
                <a:gd name="T16" fmla="*/ 3 w 8"/>
                <a:gd name="T17" fmla="*/ 0 h 5"/>
                <a:gd name="T18" fmla="*/ 5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5930900" y="3476625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7 w 7"/>
                <a:gd name="T3" fmla="*/ 6 h 7"/>
                <a:gd name="T4" fmla="*/ 5 w 7"/>
                <a:gd name="T5" fmla="*/ 7 h 7"/>
                <a:gd name="T6" fmla="*/ 3 w 7"/>
                <a:gd name="T7" fmla="*/ 7 h 7"/>
                <a:gd name="T8" fmla="*/ 2 w 7"/>
                <a:gd name="T9" fmla="*/ 6 h 7"/>
                <a:gd name="T10" fmla="*/ 2 w 7"/>
                <a:gd name="T11" fmla="*/ 6 h 7"/>
                <a:gd name="T12" fmla="*/ 1 w 7"/>
                <a:gd name="T13" fmla="*/ 5 h 7"/>
                <a:gd name="T14" fmla="*/ 0 w 7"/>
                <a:gd name="T15" fmla="*/ 4 h 7"/>
                <a:gd name="T16" fmla="*/ 1 w 7"/>
                <a:gd name="T17" fmla="*/ 3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6223000" y="3465513"/>
              <a:ext cx="11112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4 w 7"/>
                <a:gd name="T5" fmla="*/ 1 h 7"/>
                <a:gd name="T6" fmla="*/ 6 w 7"/>
                <a:gd name="T7" fmla="*/ 2 h 7"/>
                <a:gd name="T8" fmla="*/ 7 w 7"/>
                <a:gd name="T9" fmla="*/ 3 h 7"/>
                <a:gd name="T10" fmla="*/ 6 w 7"/>
                <a:gd name="T11" fmla="*/ 4 h 7"/>
                <a:gd name="T12" fmla="*/ 4 w 7"/>
                <a:gd name="T13" fmla="*/ 5 h 7"/>
                <a:gd name="T14" fmla="*/ 3 w 7"/>
                <a:gd name="T15" fmla="*/ 7 h 7"/>
                <a:gd name="T16" fmla="*/ 2 w 7"/>
                <a:gd name="T17" fmla="*/ 4 h 7"/>
                <a:gd name="T18" fmla="*/ 1 w 7"/>
                <a:gd name="T19" fmla="*/ 2 h 7"/>
                <a:gd name="T20" fmla="*/ 0 w 7"/>
                <a:gd name="T21" fmla="*/ 0 h 7"/>
                <a:gd name="T22" fmla="*/ 1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7"/>
            <p:cNvSpPr>
              <a:spLocks/>
            </p:cNvSpPr>
            <p:nvPr/>
          </p:nvSpPr>
          <p:spPr bwMode="auto">
            <a:xfrm>
              <a:off x="6773863" y="3138488"/>
              <a:ext cx="15875" cy="4763"/>
            </a:xfrm>
            <a:custGeom>
              <a:avLst/>
              <a:gdLst>
                <a:gd name="T0" fmla="*/ 0 w 10"/>
                <a:gd name="T1" fmla="*/ 0 h 3"/>
                <a:gd name="T2" fmla="*/ 9 w 10"/>
                <a:gd name="T3" fmla="*/ 0 h 3"/>
                <a:gd name="T4" fmla="*/ 10 w 10"/>
                <a:gd name="T5" fmla="*/ 1 h 3"/>
                <a:gd name="T6" fmla="*/ 8 w 10"/>
                <a:gd name="T7" fmla="*/ 2 h 3"/>
                <a:gd name="T8" fmla="*/ 5 w 10"/>
                <a:gd name="T9" fmla="*/ 3 h 3"/>
                <a:gd name="T10" fmla="*/ 4 w 10"/>
                <a:gd name="T11" fmla="*/ 2 h 3"/>
                <a:gd name="T12" fmla="*/ 3 w 10"/>
                <a:gd name="T13" fmla="*/ 1 h 3"/>
                <a:gd name="T14" fmla="*/ 0 w 10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8"/>
            <p:cNvSpPr>
              <a:spLocks/>
            </p:cNvSpPr>
            <p:nvPr/>
          </p:nvSpPr>
          <p:spPr bwMode="auto">
            <a:xfrm>
              <a:off x="7229475" y="28019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2 h 6"/>
                <a:gd name="T4" fmla="*/ 5 w 6"/>
                <a:gd name="T5" fmla="*/ 4 h 6"/>
                <a:gd name="T6" fmla="*/ 3 w 6"/>
                <a:gd name="T7" fmla="*/ 5 h 6"/>
                <a:gd name="T8" fmla="*/ 1 w 6"/>
                <a:gd name="T9" fmla="*/ 6 h 6"/>
                <a:gd name="T10" fmla="*/ 0 w 6"/>
                <a:gd name="T11" fmla="*/ 4 h 6"/>
                <a:gd name="T12" fmla="*/ 0 w 6"/>
                <a:gd name="T13" fmla="*/ 3 h 6"/>
                <a:gd name="T14" fmla="*/ 3 w 6"/>
                <a:gd name="T15" fmla="*/ 1 h 6"/>
                <a:gd name="T16" fmla="*/ 6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9"/>
            <p:cNvSpPr>
              <a:spLocks/>
            </p:cNvSpPr>
            <p:nvPr/>
          </p:nvSpPr>
          <p:spPr bwMode="auto">
            <a:xfrm>
              <a:off x="7099300" y="2768600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0 h 4"/>
                <a:gd name="T4" fmla="*/ 7 w 7"/>
                <a:gd name="T5" fmla="*/ 2 h 4"/>
                <a:gd name="T6" fmla="*/ 6 w 7"/>
                <a:gd name="T7" fmla="*/ 3 h 4"/>
                <a:gd name="T8" fmla="*/ 5 w 7"/>
                <a:gd name="T9" fmla="*/ 4 h 4"/>
                <a:gd name="T10" fmla="*/ 3 w 7"/>
                <a:gd name="T11" fmla="*/ 4 h 4"/>
                <a:gd name="T12" fmla="*/ 2 w 7"/>
                <a:gd name="T13" fmla="*/ 4 h 4"/>
                <a:gd name="T14" fmla="*/ 1 w 7"/>
                <a:gd name="T15" fmla="*/ 4 h 4"/>
                <a:gd name="T16" fmla="*/ 0 w 7"/>
                <a:gd name="T17" fmla="*/ 4 h 4"/>
                <a:gd name="T18" fmla="*/ 0 w 7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0"/>
            <p:cNvSpPr>
              <a:spLocks/>
            </p:cNvSpPr>
            <p:nvPr/>
          </p:nvSpPr>
          <p:spPr bwMode="auto">
            <a:xfrm>
              <a:off x="6280150" y="3321050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4 w 7"/>
                <a:gd name="T3" fmla="*/ 4 h 7"/>
                <a:gd name="T4" fmla="*/ 7 w 7"/>
                <a:gd name="T5" fmla="*/ 7 h 7"/>
                <a:gd name="T6" fmla="*/ 5 w 7"/>
                <a:gd name="T7" fmla="*/ 7 h 7"/>
                <a:gd name="T8" fmla="*/ 4 w 7"/>
                <a:gd name="T9" fmla="*/ 7 h 7"/>
                <a:gd name="T10" fmla="*/ 3 w 7"/>
                <a:gd name="T11" fmla="*/ 7 h 7"/>
                <a:gd name="T12" fmla="*/ 1 w 7"/>
                <a:gd name="T13" fmla="*/ 5 h 7"/>
                <a:gd name="T14" fmla="*/ 0 w 7"/>
                <a:gd name="T15" fmla="*/ 2 h 7"/>
                <a:gd name="T16" fmla="*/ 2 w 7"/>
                <a:gd name="T17" fmla="*/ 2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11"/>
            <p:cNvSpPr>
              <a:spLocks noChangeArrowheads="1"/>
            </p:cNvSpPr>
            <p:nvPr/>
          </p:nvSpPr>
          <p:spPr bwMode="auto">
            <a:xfrm>
              <a:off x="7926388" y="2682875"/>
              <a:ext cx="793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2"/>
            <p:cNvSpPr>
              <a:spLocks/>
            </p:cNvSpPr>
            <p:nvPr/>
          </p:nvSpPr>
          <p:spPr bwMode="auto">
            <a:xfrm>
              <a:off x="5689600" y="4037013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2 h 5"/>
                <a:gd name="T8" fmla="*/ 0 w 5"/>
                <a:gd name="T9" fmla="*/ 1 h 5"/>
                <a:gd name="T10" fmla="*/ 1 w 5"/>
                <a:gd name="T11" fmla="*/ 0 h 5"/>
                <a:gd name="T12" fmla="*/ 2 w 5"/>
                <a:gd name="T13" fmla="*/ 0 h 5"/>
                <a:gd name="T14" fmla="*/ 3 w 5"/>
                <a:gd name="T15" fmla="*/ 0 h 5"/>
                <a:gd name="T16" fmla="*/ 4 w 5"/>
                <a:gd name="T17" fmla="*/ 0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3"/>
            <p:cNvSpPr>
              <a:spLocks/>
            </p:cNvSpPr>
            <p:nvPr/>
          </p:nvSpPr>
          <p:spPr bwMode="auto">
            <a:xfrm>
              <a:off x="6154738" y="3803650"/>
              <a:ext cx="9525" cy="11113"/>
            </a:xfrm>
            <a:custGeom>
              <a:avLst/>
              <a:gdLst>
                <a:gd name="T0" fmla="*/ 5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5 w 6"/>
                <a:gd name="T7" fmla="*/ 5 h 7"/>
                <a:gd name="T8" fmla="*/ 5 w 6"/>
                <a:gd name="T9" fmla="*/ 6 h 7"/>
                <a:gd name="T10" fmla="*/ 4 w 6"/>
                <a:gd name="T11" fmla="*/ 6 h 7"/>
                <a:gd name="T12" fmla="*/ 3 w 6"/>
                <a:gd name="T13" fmla="*/ 7 h 7"/>
                <a:gd name="T14" fmla="*/ 2 w 6"/>
                <a:gd name="T15" fmla="*/ 6 h 7"/>
                <a:gd name="T16" fmla="*/ 0 w 6"/>
                <a:gd name="T17" fmla="*/ 4 h 7"/>
                <a:gd name="T18" fmla="*/ 5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4"/>
            <p:cNvSpPr>
              <a:spLocks/>
            </p:cNvSpPr>
            <p:nvPr/>
          </p:nvSpPr>
          <p:spPr bwMode="auto">
            <a:xfrm>
              <a:off x="6786563" y="3168650"/>
              <a:ext cx="9525" cy="11113"/>
            </a:xfrm>
            <a:custGeom>
              <a:avLst/>
              <a:gdLst>
                <a:gd name="T0" fmla="*/ 0 w 6"/>
                <a:gd name="T1" fmla="*/ 0 h 7"/>
                <a:gd name="T2" fmla="*/ 1 w 6"/>
                <a:gd name="T3" fmla="*/ 2 h 7"/>
                <a:gd name="T4" fmla="*/ 1 w 6"/>
                <a:gd name="T5" fmla="*/ 4 h 7"/>
                <a:gd name="T6" fmla="*/ 2 w 6"/>
                <a:gd name="T7" fmla="*/ 5 h 7"/>
                <a:gd name="T8" fmla="*/ 6 w 6"/>
                <a:gd name="T9" fmla="*/ 6 h 7"/>
                <a:gd name="T10" fmla="*/ 6 w 6"/>
                <a:gd name="T11" fmla="*/ 7 h 7"/>
                <a:gd name="T12" fmla="*/ 3 w 6"/>
                <a:gd name="T13" fmla="*/ 7 h 7"/>
                <a:gd name="T14" fmla="*/ 0 w 6"/>
                <a:gd name="T15" fmla="*/ 7 h 7"/>
                <a:gd name="T16" fmla="*/ 0 w 6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5"/>
            <p:cNvSpPr>
              <a:spLocks/>
            </p:cNvSpPr>
            <p:nvPr/>
          </p:nvSpPr>
          <p:spPr bwMode="auto">
            <a:xfrm>
              <a:off x="5984875" y="4557713"/>
              <a:ext cx="11112" cy="6350"/>
            </a:xfrm>
            <a:custGeom>
              <a:avLst/>
              <a:gdLst>
                <a:gd name="T0" fmla="*/ 6 w 7"/>
                <a:gd name="T1" fmla="*/ 0 h 4"/>
                <a:gd name="T2" fmla="*/ 6 w 7"/>
                <a:gd name="T3" fmla="*/ 2 h 4"/>
                <a:gd name="T4" fmla="*/ 7 w 7"/>
                <a:gd name="T5" fmla="*/ 4 h 4"/>
                <a:gd name="T6" fmla="*/ 0 w 7"/>
                <a:gd name="T7" fmla="*/ 4 h 4"/>
                <a:gd name="T8" fmla="*/ 2 w 7"/>
                <a:gd name="T9" fmla="*/ 3 h 4"/>
                <a:gd name="T10" fmla="*/ 4 w 7"/>
                <a:gd name="T11" fmla="*/ 1 h 4"/>
                <a:gd name="T12" fmla="*/ 6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6"/>
            <p:cNvSpPr>
              <a:spLocks/>
            </p:cNvSpPr>
            <p:nvPr/>
          </p:nvSpPr>
          <p:spPr bwMode="auto">
            <a:xfrm>
              <a:off x="5834063" y="3384550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4 w 7"/>
                <a:gd name="T5" fmla="*/ 2 h 5"/>
                <a:gd name="T6" fmla="*/ 2 w 7"/>
                <a:gd name="T7" fmla="*/ 3 h 5"/>
                <a:gd name="T8" fmla="*/ 0 w 7"/>
                <a:gd name="T9" fmla="*/ 5 h 5"/>
                <a:gd name="T10" fmla="*/ 0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7"/>
            <p:cNvSpPr>
              <a:spLocks/>
            </p:cNvSpPr>
            <p:nvPr/>
          </p:nvSpPr>
          <p:spPr bwMode="auto">
            <a:xfrm>
              <a:off x="6175375" y="4792663"/>
              <a:ext cx="11112" cy="7938"/>
            </a:xfrm>
            <a:custGeom>
              <a:avLst/>
              <a:gdLst>
                <a:gd name="T0" fmla="*/ 5 w 7"/>
                <a:gd name="T1" fmla="*/ 0 h 5"/>
                <a:gd name="T2" fmla="*/ 7 w 7"/>
                <a:gd name="T3" fmla="*/ 0 h 5"/>
                <a:gd name="T4" fmla="*/ 7 w 7"/>
                <a:gd name="T5" fmla="*/ 2 h 5"/>
                <a:gd name="T6" fmla="*/ 6 w 7"/>
                <a:gd name="T7" fmla="*/ 5 h 5"/>
                <a:gd name="T8" fmla="*/ 4 w 7"/>
                <a:gd name="T9" fmla="*/ 3 h 5"/>
                <a:gd name="T10" fmla="*/ 2 w 7"/>
                <a:gd name="T11" fmla="*/ 2 h 5"/>
                <a:gd name="T12" fmla="*/ 0 w 7"/>
                <a:gd name="T13" fmla="*/ 0 h 5"/>
                <a:gd name="T14" fmla="*/ 3 w 7"/>
                <a:gd name="T15" fmla="*/ 0 h 5"/>
                <a:gd name="T16" fmla="*/ 5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8"/>
            <p:cNvSpPr>
              <a:spLocks/>
            </p:cNvSpPr>
            <p:nvPr/>
          </p:nvSpPr>
          <p:spPr bwMode="auto">
            <a:xfrm>
              <a:off x="6700838" y="3235325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0 h 5"/>
                <a:gd name="T4" fmla="*/ 4 w 4"/>
                <a:gd name="T5" fmla="*/ 5 h 5"/>
                <a:gd name="T6" fmla="*/ 0 w 4"/>
                <a:gd name="T7" fmla="*/ 5 h 5"/>
                <a:gd name="T8" fmla="*/ 2 w 4"/>
                <a:gd name="T9" fmla="*/ 2 h 5"/>
                <a:gd name="T10" fmla="*/ 3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9"/>
            <p:cNvSpPr>
              <a:spLocks/>
            </p:cNvSpPr>
            <p:nvPr/>
          </p:nvSpPr>
          <p:spPr bwMode="auto">
            <a:xfrm>
              <a:off x="5827713" y="3487738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5 w 7"/>
                <a:gd name="T5" fmla="*/ 2 h 5"/>
                <a:gd name="T6" fmla="*/ 3 w 7"/>
                <a:gd name="T7" fmla="*/ 3 h 5"/>
                <a:gd name="T8" fmla="*/ 0 w 7"/>
                <a:gd name="T9" fmla="*/ 5 h 5"/>
                <a:gd name="T10" fmla="*/ 0 w 7"/>
                <a:gd name="T11" fmla="*/ 3 h 5"/>
                <a:gd name="T12" fmla="*/ 0 w 7"/>
                <a:gd name="T13" fmla="*/ 1 h 5"/>
                <a:gd name="T14" fmla="*/ 0 w 7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0"/>
            <p:cNvSpPr>
              <a:spLocks/>
            </p:cNvSpPr>
            <p:nvPr/>
          </p:nvSpPr>
          <p:spPr bwMode="auto">
            <a:xfrm>
              <a:off x="6286500" y="3484563"/>
              <a:ext cx="11112" cy="9525"/>
            </a:xfrm>
            <a:custGeom>
              <a:avLst/>
              <a:gdLst>
                <a:gd name="T0" fmla="*/ 4 w 7"/>
                <a:gd name="T1" fmla="*/ 0 h 6"/>
                <a:gd name="T2" fmla="*/ 7 w 7"/>
                <a:gd name="T3" fmla="*/ 3 h 6"/>
                <a:gd name="T4" fmla="*/ 4 w 7"/>
                <a:gd name="T5" fmla="*/ 6 h 6"/>
                <a:gd name="T6" fmla="*/ 3 w 7"/>
                <a:gd name="T7" fmla="*/ 4 h 6"/>
                <a:gd name="T8" fmla="*/ 0 w 7"/>
                <a:gd name="T9" fmla="*/ 3 h 6"/>
                <a:gd name="T10" fmla="*/ 3 w 7"/>
                <a:gd name="T11" fmla="*/ 1 h 6"/>
                <a:gd name="T12" fmla="*/ 4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lnTo>
                    <a:pt x="7" y="3"/>
                  </a:lnTo>
                  <a:lnTo>
                    <a:pt x="4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1"/>
            <p:cNvSpPr>
              <a:spLocks/>
            </p:cNvSpPr>
            <p:nvPr/>
          </p:nvSpPr>
          <p:spPr bwMode="auto">
            <a:xfrm>
              <a:off x="6172200" y="3608388"/>
              <a:ext cx="11112" cy="9525"/>
            </a:xfrm>
            <a:custGeom>
              <a:avLst/>
              <a:gdLst>
                <a:gd name="T0" fmla="*/ 7 w 7"/>
                <a:gd name="T1" fmla="*/ 0 h 6"/>
                <a:gd name="T2" fmla="*/ 7 w 7"/>
                <a:gd name="T3" fmla="*/ 2 h 6"/>
                <a:gd name="T4" fmla="*/ 7 w 7"/>
                <a:gd name="T5" fmla="*/ 3 h 6"/>
                <a:gd name="T6" fmla="*/ 7 w 7"/>
                <a:gd name="T7" fmla="*/ 6 h 6"/>
                <a:gd name="T8" fmla="*/ 0 w 7"/>
                <a:gd name="T9" fmla="*/ 6 h 6"/>
                <a:gd name="T10" fmla="*/ 3 w 7"/>
                <a:gd name="T11" fmla="*/ 3 h 6"/>
                <a:gd name="T12" fmla="*/ 5 w 7"/>
                <a:gd name="T13" fmla="*/ 1 h 6"/>
                <a:gd name="T14" fmla="*/ 7 w 7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7" y="6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2"/>
            <p:cNvSpPr>
              <a:spLocks/>
            </p:cNvSpPr>
            <p:nvPr/>
          </p:nvSpPr>
          <p:spPr bwMode="auto">
            <a:xfrm>
              <a:off x="5614988" y="4184650"/>
              <a:ext cx="7937" cy="9525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6 h 6"/>
                <a:gd name="T4" fmla="*/ 3 w 5"/>
                <a:gd name="T5" fmla="*/ 4 h 6"/>
                <a:gd name="T6" fmla="*/ 2 w 5"/>
                <a:gd name="T7" fmla="*/ 2 h 6"/>
                <a:gd name="T8" fmla="*/ 0 w 5"/>
                <a:gd name="T9" fmla="*/ 0 h 6"/>
                <a:gd name="T10" fmla="*/ 3 w 5"/>
                <a:gd name="T11" fmla="*/ 0 h 6"/>
                <a:gd name="T12" fmla="*/ 5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3"/>
            <p:cNvSpPr>
              <a:spLocks/>
            </p:cNvSpPr>
            <p:nvPr/>
          </p:nvSpPr>
          <p:spPr bwMode="auto">
            <a:xfrm>
              <a:off x="5611813" y="420687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3 h 4"/>
                <a:gd name="T6" fmla="*/ 2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0 w 3"/>
                <a:gd name="T13" fmla="*/ 2 h 4"/>
                <a:gd name="T14" fmla="*/ 0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4"/>
            <p:cNvSpPr>
              <a:spLocks/>
            </p:cNvSpPr>
            <p:nvPr/>
          </p:nvSpPr>
          <p:spPr bwMode="auto">
            <a:xfrm>
              <a:off x="6319838" y="3543300"/>
              <a:ext cx="7937" cy="6350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0 h 4"/>
                <a:gd name="T4" fmla="*/ 3 w 5"/>
                <a:gd name="T5" fmla="*/ 2 h 4"/>
                <a:gd name="T6" fmla="*/ 2 w 5"/>
                <a:gd name="T7" fmla="*/ 3 h 4"/>
                <a:gd name="T8" fmla="*/ 0 w 5"/>
                <a:gd name="T9" fmla="*/ 4 h 4"/>
                <a:gd name="T10" fmla="*/ 0 w 5"/>
                <a:gd name="T11" fmla="*/ 2 h 4"/>
                <a:gd name="T12" fmla="*/ 0 w 5"/>
                <a:gd name="T13" fmla="*/ 0 h 4"/>
                <a:gd name="T14" fmla="*/ 1 w 5"/>
                <a:gd name="T15" fmla="*/ 0 h 4"/>
                <a:gd name="T16" fmla="*/ 3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5"/>
            <p:cNvSpPr>
              <a:spLocks/>
            </p:cNvSpPr>
            <p:nvPr/>
          </p:nvSpPr>
          <p:spPr bwMode="auto">
            <a:xfrm>
              <a:off x="7083425" y="2843213"/>
              <a:ext cx="7937" cy="9525"/>
            </a:xfrm>
            <a:custGeom>
              <a:avLst/>
              <a:gdLst>
                <a:gd name="T0" fmla="*/ 4 w 5"/>
                <a:gd name="T1" fmla="*/ 0 h 6"/>
                <a:gd name="T2" fmla="*/ 5 w 5"/>
                <a:gd name="T3" fmla="*/ 2 h 6"/>
                <a:gd name="T4" fmla="*/ 4 w 5"/>
                <a:gd name="T5" fmla="*/ 3 h 6"/>
                <a:gd name="T6" fmla="*/ 4 w 5"/>
                <a:gd name="T7" fmla="*/ 4 h 6"/>
                <a:gd name="T8" fmla="*/ 1 w 5"/>
                <a:gd name="T9" fmla="*/ 5 h 6"/>
                <a:gd name="T10" fmla="*/ 0 w 5"/>
                <a:gd name="T11" fmla="*/ 6 h 6"/>
                <a:gd name="T12" fmla="*/ 0 w 5"/>
                <a:gd name="T13" fmla="*/ 4 h 6"/>
                <a:gd name="T14" fmla="*/ 0 w 5"/>
                <a:gd name="T15" fmla="*/ 3 h 6"/>
                <a:gd name="T16" fmla="*/ 1 w 5"/>
                <a:gd name="T17" fmla="*/ 1 h 6"/>
                <a:gd name="T18" fmla="*/ 4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6"/>
            <p:cNvSpPr>
              <a:spLocks/>
            </p:cNvSpPr>
            <p:nvPr/>
          </p:nvSpPr>
          <p:spPr bwMode="auto">
            <a:xfrm>
              <a:off x="6511925" y="4868863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2 h 6"/>
                <a:gd name="T4" fmla="*/ 4 w 4"/>
                <a:gd name="T5" fmla="*/ 4 h 6"/>
                <a:gd name="T6" fmla="*/ 4 w 4"/>
                <a:gd name="T7" fmla="*/ 6 h 6"/>
                <a:gd name="T8" fmla="*/ 3 w 4"/>
                <a:gd name="T9" fmla="*/ 4 h 6"/>
                <a:gd name="T10" fmla="*/ 2 w 4"/>
                <a:gd name="T11" fmla="*/ 3 h 6"/>
                <a:gd name="T12" fmla="*/ 0 w 4"/>
                <a:gd name="T13" fmla="*/ 1 h 6"/>
                <a:gd name="T14" fmla="*/ 3 w 4"/>
                <a:gd name="T15" fmla="*/ 1 h 6"/>
                <a:gd name="T16" fmla="*/ 4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683375" y="327342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4 h 4"/>
                <a:gd name="T6" fmla="*/ 2 w 3"/>
                <a:gd name="T7" fmla="*/ 4 h 4"/>
                <a:gd name="T8" fmla="*/ 0 w 3"/>
                <a:gd name="T9" fmla="*/ 4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8"/>
            <p:cNvSpPr>
              <a:spLocks/>
            </p:cNvSpPr>
            <p:nvPr/>
          </p:nvSpPr>
          <p:spPr bwMode="auto">
            <a:xfrm>
              <a:off x="6327775" y="3562350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0 h 4"/>
                <a:gd name="T4" fmla="*/ 5 w 5"/>
                <a:gd name="T5" fmla="*/ 2 h 4"/>
                <a:gd name="T6" fmla="*/ 5 w 5"/>
                <a:gd name="T7" fmla="*/ 4 h 4"/>
                <a:gd name="T8" fmla="*/ 2 w 5"/>
                <a:gd name="T9" fmla="*/ 4 h 4"/>
                <a:gd name="T10" fmla="*/ 0 w 5"/>
                <a:gd name="T11" fmla="*/ 1 h 4"/>
                <a:gd name="T12" fmla="*/ 3 w 5"/>
                <a:gd name="T13" fmla="*/ 0 h 4"/>
                <a:gd name="T14" fmla="*/ 4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9"/>
            <p:cNvSpPr>
              <a:spLocks/>
            </p:cNvSpPr>
            <p:nvPr/>
          </p:nvSpPr>
          <p:spPr bwMode="auto">
            <a:xfrm>
              <a:off x="6172200" y="3805238"/>
              <a:ext cx="7937" cy="12700"/>
            </a:xfrm>
            <a:custGeom>
              <a:avLst/>
              <a:gdLst>
                <a:gd name="T0" fmla="*/ 0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5 h 8"/>
                <a:gd name="T10" fmla="*/ 4 w 5"/>
                <a:gd name="T11" fmla="*/ 6 h 8"/>
                <a:gd name="T12" fmla="*/ 2 w 5"/>
                <a:gd name="T13" fmla="*/ 8 h 8"/>
                <a:gd name="T14" fmla="*/ 2 w 5"/>
                <a:gd name="T15" fmla="*/ 6 h 8"/>
                <a:gd name="T16" fmla="*/ 2 w 5"/>
                <a:gd name="T17" fmla="*/ 4 h 8"/>
                <a:gd name="T18" fmla="*/ 0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0"/>
            <p:cNvSpPr>
              <a:spLocks/>
            </p:cNvSpPr>
            <p:nvPr/>
          </p:nvSpPr>
          <p:spPr bwMode="auto">
            <a:xfrm>
              <a:off x="6840538" y="3008313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2 w 7"/>
                <a:gd name="T3" fmla="*/ 2 h 5"/>
                <a:gd name="T4" fmla="*/ 4 w 7"/>
                <a:gd name="T5" fmla="*/ 3 h 5"/>
                <a:gd name="T6" fmla="*/ 7 w 7"/>
                <a:gd name="T7" fmla="*/ 4 h 5"/>
                <a:gd name="T8" fmla="*/ 4 w 7"/>
                <a:gd name="T9" fmla="*/ 4 h 5"/>
                <a:gd name="T10" fmla="*/ 2 w 7"/>
                <a:gd name="T11" fmla="*/ 4 h 5"/>
                <a:gd name="T12" fmla="*/ 1 w 7"/>
                <a:gd name="T13" fmla="*/ 5 h 5"/>
                <a:gd name="T14" fmla="*/ 1 w 7"/>
                <a:gd name="T15" fmla="*/ 3 h 5"/>
                <a:gd name="T16" fmla="*/ 0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2" y="2"/>
                  </a:lnTo>
                  <a:lnTo>
                    <a:pt x="4" y="3"/>
                  </a:lnTo>
                  <a:lnTo>
                    <a:pt x="7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1"/>
            <p:cNvSpPr>
              <a:spLocks/>
            </p:cNvSpPr>
            <p:nvPr/>
          </p:nvSpPr>
          <p:spPr bwMode="auto">
            <a:xfrm>
              <a:off x="5729288" y="4029075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1 h 4"/>
                <a:gd name="T4" fmla="*/ 5 w 5"/>
                <a:gd name="T5" fmla="*/ 3 h 4"/>
                <a:gd name="T6" fmla="*/ 4 w 5"/>
                <a:gd name="T7" fmla="*/ 4 h 4"/>
                <a:gd name="T8" fmla="*/ 2 w 5"/>
                <a:gd name="T9" fmla="*/ 3 h 4"/>
                <a:gd name="T10" fmla="*/ 1 w 5"/>
                <a:gd name="T11" fmla="*/ 2 h 4"/>
                <a:gd name="T12" fmla="*/ 0 w 5"/>
                <a:gd name="T13" fmla="*/ 0 h 4"/>
                <a:gd name="T14" fmla="*/ 2 w 5"/>
                <a:gd name="T15" fmla="*/ 0 h 4"/>
                <a:gd name="T16" fmla="*/ 3 w 5"/>
                <a:gd name="T17" fmla="*/ 0 h 4"/>
                <a:gd name="T18" fmla="*/ 4 w 5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2"/>
            <p:cNvSpPr>
              <a:spLocks/>
            </p:cNvSpPr>
            <p:nvPr/>
          </p:nvSpPr>
          <p:spPr bwMode="auto">
            <a:xfrm>
              <a:off x="6796088" y="3040063"/>
              <a:ext cx="6350" cy="11113"/>
            </a:xfrm>
            <a:custGeom>
              <a:avLst/>
              <a:gdLst>
                <a:gd name="T0" fmla="*/ 3 w 4"/>
                <a:gd name="T1" fmla="*/ 0 h 7"/>
                <a:gd name="T2" fmla="*/ 4 w 4"/>
                <a:gd name="T3" fmla="*/ 1 h 7"/>
                <a:gd name="T4" fmla="*/ 4 w 4"/>
                <a:gd name="T5" fmla="*/ 3 h 7"/>
                <a:gd name="T6" fmla="*/ 4 w 4"/>
                <a:gd name="T7" fmla="*/ 7 h 7"/>
                <a:gd name="T8" fmla="*/ 2 w 4"/>
                <a:gd name="T9" fmla="*/ 4 h 7"/>
                <a:gd name="T10" fmla="*/ 1 w 4"/>
                <a:gd name="T11" fmla="*/ 2 h 7"/>
                <a:gd name="T12" fmla="*/ 0 w 4"/>
                <a:gd name="T13" fmla="*/ 1 h 7"/>
                <a:gd name="T14" fmla="*/ 2 w 4"/>
                <a:gd name="T15" fmla="*/ 1 h 7"/>
                <a:gd name="T16" fmla="*/ 3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3"/>
            <p:cNvSpPr>
              <a:spLocks/>
            </p:cNvSpPr>
            <p:nvPr/>
          </p:nvSpPr>
          <p:spPr bwMode="auto">
            <a:xfrm>
              <a:off x="6889750" y="2781300"/>
              <a:ext cx="9525" cy="3175"/>
            </a:xfrm>
            <a:custGeom>
              <a:avLst/>
              <a:gdLst>
                <a:gd name="T0" fmla="*/ 5 w 6"/>
                <a:gd name="T1" fmla="*/ 0 h 2"/>
                <a:gd name="T2" fmla="*/ 6 w 6"/>
                <a:gd name="T3" fmla="*/ 1 h 2"/>
                <a:gd name="T4" fmla="*/ 5 w 6"/>
                <a:gd name="T5" fmla="*/ 2 h 2"/>
                <a:gd name="T6" fmla="*/ 4 w 6"/>
                <a:gd name="T7" fmla="*/ 2 h 2"/>
                <a:gd name="T8" fmla="*/ 0 w 6"/>
                <a:gd name="T9" fmla="*/ 2 h 2"/>
                <a:gd name="T10" fmla="*/ 3 w 6"/>
                <a:gd name="T11" fmla="*/ 1 h 2"/>
                <a:gd name="T12" fmla="*/ 4 w 6"/>
                <a:gd name="T13" fmla="*/ 0 h 2"/>
                <a:gd name="T14" fmla="*/ 5 w 6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4"/>
            <p:cNvSpPr>
              <a:spLocks/>
            </p:cNvSpPr>
            <p:nvPr/>
          </p:nvSpPr>
          <p:spPr bwMode="auto">
            <a:xfrm>
              <a:off x="6170613" y="3603625"/>
              <a:ext cx="9525" cy="3175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1 h 2"/>
                <a:gd name="T6" fmla="*/ 5 w 6"/>
                <a:gd name="T7" fmla="*/ 2 h 2"/>
                <a:gd name="T8" fmla="*/ 4 w 6"/>
                <a:gd name="T9" fmla="*/ 2 h 2"/>
                <a:gd name="T10" fmla="*/ 0 w 6"/>
                <a:gd name="T11" fmla="*/ 2 h 2"/>
                <a:gd name="T12" fmla="*/ 3 w 6"/>
                <a:gd name="T13" fmla="*/ 1 h 2"/>
                <a:gd name="T14" fmla="*/ 5 w 6"/>
                <a:gd name="T15" fmla="*/ 0 h 2"/>
                <a:gd name="T16" fmla="*/ 6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5"/>
            <p:cNvSpPr>
              <a:spLocks/>
            </p:cNvSpPr>
            <p:nvPr/>
          </p:nvSpPr>
          <p:spPr bwMode="auto">
            <a:xfrm>
              <a:off x="6423025" y="4240213"/>
              <a:ext cx="9525" cy="3175"/>
            </a:xfrm>
            <a:custGeom>
              <a:avLst/>
              <a:gdLst>
                <a:gd name="T0" fmla="*/ 3 w 6"/>
                <a:gd name="T1" fmla="*/ 0 h 2"/>
                <a:gd name="T2" fmla="*/ 6 w 6"/>
                <a:gd name="T3" fmla="*/ 0 h 2"/>
                <a:gd name="T4" fmla="*/ 4 w 6"/>
                <a:gd name="T5" fmla="*/ 1 h 2"/>
                <a:gd name="T6" fmla="*/ 1 w 6"/>
                <a:gd name="T7" fmla="*/ 2 h 2"/>
                <a:gd name="T8" fmla="*/ 0 w 6"/>
                <a:gd name="T9" fmla="*/ 2 h 2"/>
                <a:gd name="T10" fmla="*/ 0 w 6"/>
                <a:gd name="T11" fmla="*/ 1 h 2"/>
                <a:gd name="T12" fmla="*/ 0 w 6"/>
                <a:gd name="T13" fmla="*/ 0 h 2"/>
                <a:gd name="T14" fmla="*/ 1 w 6"/>
                <a:gd name="T15" fmla="*/ 0 h 2"/>
                <a:gd name="T16" fmla="*/ 3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36"/>
            <p:cNvSpPr>
              <a:spLocks noChangeArrowheads="1"/>
            </p:cNvSpPr>
            <p:nvPr/>
          </p:nvSpPr>
          <p:spPr bwMode="auto">
            <a:xfrm>
              <a:off x="6854825" y="2986088"/>
              <a:ext cx="1587" cy="6350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7"/>
            <p:cNvSpPr>
              <a:spLocks/>
            </p:cNvSpPr>
            <p:nvPr/>
          </p:nvSpPr>
          <p:spPr bwMode="auto">
            <a:xfrm>
              <a:off x="6767513" y="3151188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3 w 3"/>
                <a:gd name="T5" fmla="*/ 1 h 2"/>
                <a:gd name="T6" fmla="*/ 0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38"/>
            <p:cNvSpPr>
              <a:spLocks noChangeArrowheads="1"/>
            </p:cNvSpPr>
            <p:nvPr/>
          </p:nvSpPr>
          <p:spPr bwMode="auto">
            <a:xfrm>
              <a:off x="6170613" y="3595688"/>
              <a:ext cx="158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6711950" y="3297238"/>
              <a:ext cx="6350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140"/>
            <p:cNvSpPr>
              <a:spLocks noChangeArrowheads="1"/>
            </p:cNvSpPr>
            <p:nvPr/>
          </p:nvSpPr>
          <p:spPr bwMode="auto">
            <a:xfrm>
              <a:off x="7239000" y="2795588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1"/>
            <p:cNvSpPr>
              <a:spLocks noChangeArrowheads="1"/>
            </p:cNvSpPr>
            <p:nvPr/>
          </p:nvSpPr>
          <p:spPr bwMode="auto">
            <a:xfrm>
              <a:off x="6850063" y="2997200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42"/>
            <p:cNvSpPr>
              <a:spLocks noChangeArrowheads="1"/>
            </p:cNvSpPr>
            <p:nvPr/>
          </p:nvSpPr>
          <p:spPr bwMode="auto">
            <a:xfrm>
              <a:off x="6980238" y="5486400"/>
              <a:ext cx="3175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3"/>
            <p:cNvSpPr>
              <a:spLocks noChangeArrowheads="1"/>
            </p:cNvSpPr>
            <p:nvPr/>
          </p:nvSpPr>
          <p:spPr bwMode="auto">
            <a:xfrm>
              <a:off x="6705600" y="3300413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4"/>
            <p:cNvSpPr>
              <a:spLocks noEditPoints="1"/>
            </p:cNvSpPr>
            <p:nvPr/>
          </p:nvSpPr>
          <p:spPr bwMode="auto">
            <a:xfrm>
              <a:off x="6934200" y="4954588"/>
              <a:ext cx="225425" cy="336550"/>
            </a:xfrm>
            <a:custGeom>
              <a:avLst/>
              <a:gdLst>
                <a:gd name="T0" fmla="*/ 124 w 142"/>
                <a:gd name="T1" fmla="*/ 132 h 212"/>
                <a:gd name="T2" fmla="*/ 111 w 142"/>
                <a:gd name="T3" fmla="*/ 125 h 212"/>
                <a:gd name="T4" fmla="*/ 98 w 142"/>
                <a:gd name="T5" fmla="*/ 119 h 212"/>
                <a:gd name="T6" fmla="*/ 81 w 142"/>
                <a:gd name="T7" fmla="*/ 116 h 212"/>
                <a:gd name="T8" fmla="*/ 82 w 142"/>
                <a:gd name="T9" fmla="*/ 116 h 212"/>
                <a:gd name="T10" fmla="*/ 69 w 142"/>
                <a:gd name="T11" fmla="*/ 6 h 212"/>
                <a:gd name="T12" fmla="*/ 81 w 142"/>
                <a:gd name="T13" fmla="*/ 24 h 212"/>
                <a:gd name="T14" fmla="*/ 91 w 142"/>
                <a:gd name="T15" fmla="*/ 33 h 212"/>
                <a:gd name="T16" fmla="*/ 103 w 142"/>
                <a:gd name="T17" fmla="*/ 43 h 212"/>
                <a:gd name="T18" fmla="*/ 104 w 142"/>
                <a:gd name="T19" fmla="*/ 55 h 212"/>
                <a:gd name="T20" fmla="*/ 105 w 142"/>
                <a:gd name="T21" fmla="*/ 69 h 212"/>
                <a:gd name="T22" fmla="*/ 113 w 142"/>
                <a:gd name="T23" fmla="*/ 71 h 212"/>
                <a:gd name="T24" fmla="*/ 120 w 142"/>
                <a:gd name="T25" fmla="*/ 82 h 212"/>
                <a:gd name="T26" fmla="*/ 129 w 142"/>
                <a:gd name="T27" fmla="*/ 90 h 212"/>
                <a:gd name="T28" fmla="*/ 134 w 142"/>
                <a:gd name="T29" fmla="*/ 98 h 212"/>
                <a:gd name="T30" fmla="*/ 132 w 142"/>
                <a:gd name="T31" fmla="*/ 105 h 212"/>
                <a:gd name="T32" fmla="*/ 139 w 142"/>
                <a:gd name="T33" fmla="*/ 117 h 212"/>
                <a:gd name="T34" fmla="*/ 139 w 142"/>
                <a:gd name="T35" fmla="*/ 125 h 212"/>
                <a:gd name="T36" fmla="*/ 139 w 142"/>
                <a:gd name="T37" fmla="*/ 132 h 212"/>
                <a:gd name="T38" fmla="*/ 131 w 142"/>
                <a:gd name="T39" fmla="*/ 184 h 212"/>
                <a:gd name="T40" fmla="*/ 118 w 142"/>
                <a:gd name="T41" fmla="*/ 187 h 212"/>
                <a:gd name="T42" fmla="*/ 103 w 142"/>
                <a:gd name="T43" fmla="*/ 191 h 212"/>
                <a:gd name="T44" fmla="*/ 89 w 142"/>
                <a:gd name="T45" fmla="*/ 196 h 212"/>
                <a:gd name="T46" fmla="*/ 82 w 142"/>
                <a:gd name="T47" fmla="*/ 204 h 212"/>
                <a:gd name="T48" fmla="*/ 78 w 142"/>
                <a:gd name="T49" fmla="*/ 207 h 212"/>
                <a:gd name="T50" fmla="*/ 70 w 142"/>
                <a:gd name="T51" fmla="*/ 200 h 212"/>
                <a:gd name="T52" fmla="*/ 64 w 142"/>
                <a:gd name="T53" fmla="*/ 205 h 212"/>
                <a:gd name="T54" fmla="*/ 54 w 142"/>
                <a:gd name="T55" fmla="*/ 204 h 212"/>
                <a:gd name="T56" fmla="*/ 52 w 142"/>
                <a:gd name="T57" fmla="*/ 203 h 212"/>
                <a:gd name="T58" fmla="*/ 43 w 142"/>
                <a:gd name="T59" fmla="*/ 209 h 212"/>
                <a:gd name="T60" fmla="*/ 39 w 142"/>
                <a:gd name="T61" fmla="*/ 209 h 212"/>
                <a:gd name="T62" fmla="*/ 40 w 142"/>
                <a:gd name="T63" fmla="*/ 197 h 212"/>
                <a:gd name="T64" fmla="*/ 36 w 142"/>
                <a:gd name="T65" fmla="*/ 190 h 212"/>
                <a:gd name="T66" fmla="*/ 25 w 142"/>
                <a:gd name="T67" fmla="*/ 182 h 212"/>
                <a:gd name="T68" fmla="*/ 18 w 142"/>
                <a:gd name="T69" fmla="*/ 183 h 212"/>
                <a:gd name="T70" fmla="*/ 16 w 142"/>
                <a:gd name="T71" fmla="*/ 175 h 212"/>
                <a:gd name="T72" fmla="*/ 7 w 142"/>
                <a:gd name="T73" fmla="*/ 170 h 212"/>
                <a:gd name="T74" fmla="*/ 2 w 142"/>
                <a:gd name="T75" fmla="*/ 164 h 212"/>
                <a:gd name="T76" fmla="*/ 2 w 142"/>
                <a:gd name="T77" fmla="*/ 158 h 212"/>
                <a:gd name="T78" fmla="*/ 14 w 142"/>
                <a:gd name="T79" fmla="*/ 162 h 212"/>
                <a:gd name="T80" fmla="*/ 14 w 142"/>
                <a:gd name="T81" fmla="*/ 155 h 212"/>
                <a:gd name="T82" fmla="*/ 26 w 142"/>
                <a:gd name="T83" fmla="*/ 162 h 212"/>
                <a:gd name="T84" fmla="*/ 34 w 142"/>
                <a:gd name="T85" fmla="*/ 168 h 212"/>
                <a:gd name="T86" fmla="*/ 44 w 142"/>
                <a:gd name="T87" fmla="*/ 166 h 212"/>
                <a:gd name="T88" fmla="*/ 56 w 142"/>
                <a:gd name="T89" fmla="*/ 160 h 212"/>
                <a:gd name="T90" fmla="*/ 61 w 142"/>
                <a:gd name="T91" fmla="*/ 155 h 212"/>
                <a:gd name="T92" fmla="*/ 64 w 142"/>
                <a:gd name="T93" fmla="*/ 146 h 212"/>
                <a:gd name="T94" fmla="*/ 62 w 142"/>
                <a:gd name="T95" fmla="*/ 139 h 212"/>
                <a:gd name="T96" fmla="*/ 51 w 142"/>
                <a:gd name="T97" fmla="*/ 125 h 212"/>
                <a:gd name="T98" fmla="*/ 54 w 142"/>
                <a:gd name="T99" fmla="*/ 125 h 212"/>
                <a:gd name="T100" fmla="*/ 60 w 142"/>
                <a:gd name="T101" fmla="*/ 121 h 212"/>
                <a:gd name="T102" fmla="*/ 70 w 142"/>
                <a:gd name="T103" fmla="*/ 121 h 212"/>
                <a:gd name="T104" fmla="*/ 99 w 142"/>
                <a:gd name="T105" fmla="*/ 123 h 212"/>
                <a:gd name="T106" fmla="*/ 89 w 142"/>
                <a:gd name="T107" fmla="*/ 120 h 212"/>
                <a:gd name="T108" fmla="*/ 74 w 142"/>
                <a:gd name="T109" fmla="*/ 116 h 212"/>
                <a:gd name="T110" fmla="*/ 62 w 142"/>
                <a:gd name="T111" fmla="*/ 109 h 212"/>
                <a:gd name="T112" fmla="*/ 62 w 142"/>
                <a:gd name="T113" fmla="*/ 109 h 212"/>
                <a:gd name="T114" fmla="*/ 63 w 142"/>
                <a:gd name="T115" fmla="*/ 105 h 212"/>
                <a:gd name="T116" fmla="*/ 58 w 142"/>
                <a:gd name="T117" fmla="*/ 81 h 212"/>
                <a:gd name="T118" fmla="*/ 49 w 142"/>
                <a:gd name="T119" fmla="*/ 65 h 212"/>
                <a:gd name="T120" fmla="*/ 65 w 142"/>
                <a:gd name="T121" fmla="*/ 47 h 212"/>
                <a:gd name="T122" fmla="*/ 69 w 142"/>
                <a:gd name="T123" fmla="*/ 18 h 212"/>
                <a:gd name="T124" fmla="*/ 62 w 142"/>
                <a:gd name="T1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212">
                  <a:moveTo>
                    <a:pt x="126" y="130"/>
                  </a:moveTo>
                  <a:lnTo>
                    <a:pt x="126" y="130"/>
                  </a:lnTo>
                  <a:lnTo>
                    <a:pt x="125" y="131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24" y="131"/>
                  </a:lnTo>
                  <a:lnTo>
                    <a:pt x="125" y="131"/>
                  </a:lnTo>
                  <a:lnTo>
                    <a:pt x="126" y="130"/>
                  </a:lnTo>
                  <a:lnTo>
                    <a:pt x="126" y="130"/>
                  </a:lnTo>
                  <a:close/>
                  <a:moveTo>
                    <a:pt x="111" y="125"/>
                  </a:moveTo>
                  <a:lnTo>
                    <a:pt x="112" y="126"/>
                  </a:lnTo>
                  <a:lnTo>
                    <a:pt x="114" y="127"/>
                  </a:lnTo>
                  <a:lnTo>
                    <a:pt x="112" y="126"/>
                  </a:lnTo>
                  <a:lnTo>
                    <a:pt x="111" y="125"/>
                  </a:lnTo>
                  <a:close/>
                  <a:moveTo>
                    <a:pt x="98" y="119"/>
                  </a:moveTo>
                  <a:lnTo>
                    <a:pt x="100" y="119"/>
                  </a:lnTo>
                  <a:lnTo>
                    <a:pt x="102" y="119"/>
                  </a:lnTo>
                  <a:lnTo>
                    <a:pt x="100" y="119"/>
                  </a:lnTo>
                  <a:lnTo>
                    <a:pt x="98" y="119"/>
                  </a:lnTo>
                  <a:close/>
                  <a:moveTo>
                    <a:pt x="81" y="116"/>
                  </a:moveTo>
                  <a:lnTo>
                    <a:pt x="82" y="116"/>
                  </a:lnTo>
                  <a:lnTo>
                    <a:pt x="85" y="116"/>
                  </a:lnTo>
                  <a:lnTo>
                    <a:pt x="88" y="117"/>
                  </a:lnTo>
                  <a:lnTo>
                    <a:pt x="85" y="116"/>
                  </a:lnTo>
                  <a:lnTo>
                    <a:pt x="82" y="116"/>
                  </a:lnTo>
                  <a:lnTo>
                    <a:pt x="81" y="116"/>
                  </a:lnTo>
                  <a:close/>
                  <a:moveTo>
                    <a:pt x="62" y="0"/>
                  </a:moveTo>
                  <a:lnTo>
                    <a:pt x="65" y="3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3" y="9"/>
                  </a:lnTo>
                  <a:lnTo>
                    <a:pt x="76" y="12"/>
                  </a:lnTo>
                  <a:lnTo>
                    <a:pt x="78" y="16"/>
                  </a:lnTo>
                  <a:lnTo>
                    <a:pt x="80" y="21"/>
                  </a:lnTo>
                  <a:lnTo>
                    <a:pt x="81" y="24"/>
                  </a:lnTo>
                  <a:lnTo>
                    <a:pt x="82" y="27"/>
                  </a:lnTo>
                  <a:lnTo>
                    <a:pt x="83" y="28"/>
                  </a:lnTo>
                  <a:lnTo>
                    <a:pt x="85" y="30"/>
                  </a:lnTo>
                  <a:lnTo>
                    <a:pt x="88" y="31"/>
                  </a:lnTo>
                  <a:lnTo>
                    <a:pt x="91" y="33"/>
                  </a:lnTo>
                  <a:lnTo>
                    <a:pt x="95" y="35"/>
                  </a:lnTo>
                  <a:lnTo>
                    <a:pt x="99" y="37"/>
                  </a:lnTo>
                  <a:lnTo>
                    <a:pt x="101" y="40"/>
                  </a:lnTo>
                  <a:lnTo>
                    <a:pt x="103" y="42"/>
                  </a:lnTo>
                  <a:lnTo>
                    <a:pt x="103" y="43"/>
                  </a:lnTo>
                  <a:lnTo>
                    <a:pt x="104" y="45"/>
                  </a:lnTo>
                  <a:lnTo>
                    <a:pt x="104" y="46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4" y="55"/>
                  </a:lnTo>
                  <a:lnTo>
                    <a:pt x="104" y="58"/>
                  </a:lnTo>
                  <a:lnTo>
                    <a:pt x="104" y="61"/>
                  </a:lnTo>
                  <a:lnTo>
                    <a:pt x="104" y="66"/>
                  </a:lnTo>
                  <a:lnTo>
                    <a:pt x="104" y="68"/>
                  </a:lnTo>
                  <a:lnTo>
                    <a:pt x="105" y="69"/>
                  </a:lnTo>
                  <a:lnTo>
                    <a:pt x="106" y="70"/>
                  </a:lnTo>
                  <a:lnTo>
                    <a:pt x="109" y="70"/>
                  </a:lnTo>
                  <a:lnTo>
                    <a:pt x="111" y="70"/>
                  </a:lnTo>
                  <a:lnTo>
                    <a:pt x="112" y="70"/>
                  </a:lnTo>
                  <a:lnTo>
                    <a:pt x="113" y="71"/>
                  </a:lnTo>
                  <a:lnTo>
                    <a:pt x="115" y="72"/>
                  </a:lnTo>
                  <a:lnTo>
                    <a:pt x="116" y="74"/>
                  </a:lnTo>
                  <a:lnTo>
                    <a:pt x="117" y="77"/>
                  </a:lnTo>
                  <a:lnTo>
                    <a:pt x="118" y="79"/>
                  </a:lnTo>
                  <a:lnTo>
                    <a:pt x="120" y="82"/>
                  </a:lnTo>
                  <a:lnTo>
                    <a:pt x="123" y="85"/>
                  </a:lnTo>
                  <a:lnTo>
                    <a:pt x="125" y="86"/>
                  </a:lnTo>
                  <a:lnTo>
                    <a:pt x="126" y="87"/>
                  </a:lnTo>
                  <a:lnTo>
                    <a:pt x="128" y="89"/>
                  </a:lnTo>
                  <a:lnTo>
                    <a:pt x="129" y="90"/>
                  </a:lnTo>
                  <a:lnTo>
                    <a:pt x="130" y="90"/>
                  </a:lnTo>
                  <a:lnTo>
                    <a:pt x="131" y="93"/>
                  </a:lnTo>
                  <a:lnTo>
                    <a:pt x="132" y="94"/>
                  </a:lnTo>
                  <a:lnTo>
                    <a:pt x="134" y="96"/>
                  </a:lnTo>
                  <a:lnTo>
                    <a:pt x="134" y="98"/>
                  </a:lnTo>
                  <a:lnTo>
                    <a:pt x="134" y="101"/>
                  </a:lnTo>
                  <a:lnTo>
                    <a:pt x="134" y="103"/>
                  </a:lnTo>
                  <a:lnTo>
                    <a:pt x="132" y="103"/>
                  </a:lnTo>
                  <a:lnTo>
                    <a:pt x="132" y="104"/>
                  </a:lnTo>
                  <a:lnTo>
                    <a:pt x="132" y="105"/>
                  </a:lnTo>
                  <a:lnTo>
                    <a:pt x="132" y="107"/>
                  </a:lnTo>
                  <a:lnTo>
                    <a:pt x="134" y="109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39" y="117"/>
                  </a:lnTo>
                  <a:lnTo>
                    <a:pt x="141" y="119"/>
                  </a:lnTo>
                  <a:lnTo>
                    <a:pt x="142" y="120"/>
                  </a:lnTo>
                  <a:lnTo>
                    <a:pt x="142" y="122"/>
                  </a:lnTo>
                  <a:lnTo>
                    <a:pt x="141" y="123"/>
                  </a:lnTo>
                  <a:lnTo>
                    <a:pt x="139" y="125"/>
                  </a:lnTo>
                  <a:lnTo>
                    <a:pt x="138" y="127"/>
                  </a:lnTo>
                  <a:lnTo>
                    <a:pt x="137" y="129"/>
                  </a:lnTo>
                  <a:lnTo>
                    <a:pt x="137" y="130"/>
                  </a:lnTo>
                  <a:lnTo>
                    <a:pt x="137" y="131"/>
                  </a:lnTo>
                  <a:lnTo>
                    <a:pt x="139" y="132"/>
                  </a:lnTo>
                  <a:lnTo>
                    <a:pt x="140" y="133"/>
                  </a:lnTo>
                  <a:lnTo>
                    <a:pt x="137" y="144"/>
                  </a:lnTo>
                  <a:lnTo>
                    <a:pt x="132" y="157"/>
                  </a:lnTo>
                  <a:lnTo>
                    <a:pt x="130" y="171"/>
                  </a:lnTo>
                  <a:lnTo>
                    <a:pt x="131" y="184"/>
                  </a:lnTo>
                  <a:lnTo>
                    <a:pt x="129" y="185"/>
                  </a:lnTo>
                  <a:lnTo>
                    <a:pt x="128" y="187"/>
                  </a:lnTo>
                  <a:lnTo>
                    <a:pt x="126" y="187"/>
                  </a:lnTo>
                  <a:lnTo>
                    <a:pt x="123" y="187"/>
                  </a:lnTo>
                  <a:lnTo>
                    <a:pt x="118" y="187"/>
                  </a:lnTo>
                  <a:lnTo>
                    <a:pt x="114" y="188"/>
                  </a:lnTo>
                  <a:lnTo>
                    <a:pt x="110" y="190"/>
                  </a:lnTo>
                  <a:lnTo>
                    <a:pt x="107" y="191"/>
                  </a:lnTo>
                  <a:lnTo>
                    <a:pt x="105" y="191"/>
                  </a:lnTo>
                  <a:lnTo>
                    <a:pt x="103" y="191"/>
                  </a:lnTo>
                  <a:lnTo>
                    <a:pt x="101" y="191"/>
                  </a:lnTo>
                  <a:lnTo>
                    <a:pt x="99" y="191"/>
                  </a:lnTo>
                  <a:lnTo>
                    <a:pt x="95" y="192"/>
                  </a:lnTo>
                  <a:lnTo>
                    <a:pt x="92" y="193"/>
                  </a:lnTo>
                  <a:lnTo>
                    <a:pt x="89" y="196"/>
                  </a:lnTo>
                  <a:lnTo>
                    <a:pt x="87" y="197"/>
                  </a:lnTo>
                  <a:lnTo>
                    <a:pt x="86" y="200"/>
                  </a:lnTo>
                  <a:lnTo>
                    <a:pt x="85" y="202"/>
                  </a:lnTo>
                  <a:lnTo>
                    <a:pt x="83" y="203"/>
                  </a:lnTo>
                  <a:lnTo>
                    <a:pt x="82" y="204"/>
                  </a:lnTo>
                  <a:lnTo>
                    <a:pt x="82" y="205"/>
                  </a:lnTo>
                  <a:lnTo>
                    <a:pt x="81" y="205"/>
                  </a:lnTo>
                  <a:lnTo>
                    <a:pt x="80" y="205"/>
                  </a:lnTo>
                  <a:lnTo>
                    <a:pt x="79" y="206"/>
                  </a:lnTo>
                  <a:lnTo>
                    <a:pt x="78" y="207"/>
                  </a:lnTo>
                  <a:lnTo>
                    <a:pt x="78" y="208"/>
                  </a:lnTo>
                  <a:lnTo>
                    <a:pt x="76" y="206"/>
                  </a:lnTo>
                  <a:lnTo>
                    <a:pt x="74" y="204"/>
                  </a:lnTo>
                  <a:lnTo>
                    <a:pt x="71" y="202"/>
                  </a:lnTo>
                  <a:lnTo>
                    <a:pt x="70" y="200"/>
                  </a:lnTo>
                  <a:lnTo>
                    <a:pt x="69" y="199"/>
                  </a:lnTo>
                  <a:lnTo>
                    <a:pt x="68" y="200"/>
                  </a:lnTo>
                  <a:lnTo>
                    <a:pt x="67" y="201"/>
                  </a:lnTo>
                  <a:lnTo>
                    <a:pt x="66" y="203"/>
                  </a:lnTo>
                  <a:lnTo>
                    <a:pt x="64" y="205"/>
                  </a:lnTo>
                  <a:lnTo>
                    <a:pt x="62" y="205"/>
                  </a:lnTo>
                  <a:lnTo>
                    <a:pt x="60" y="206"/>
                  </a:lnTo>
                  <a:lnTo>
                    <a:pt x="57" y="205"/>
                  </a:lnTo>
                  <a:lnTo>
                    <a:pt x="55" y="205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3" y="203"/>
                  </a:lnTo>
                  <a:lnTo>
                    <a:pt x="52" y="203"/>
                  </a:lnTo>
                  <a:lnTo>
                    <a:pt x="51" y="204"/>
                  </a:lnTo>
                  <a:lnTo>
                    <a:pt x="49" y="205"/>
                  </a:lnTo>
                  <a:lnTo>
                    <a:pt x="46" y="206"/>
                  </a:lnTo>
                  <a:lnTo>
                    <a:pt x="45" y="208"/>
                  </a:lnTo>
                  <a:lnTo>
                    <a:pt x="43" y="209"/>
                  </a:lnTo>
                  <a:lnTo>
                    <a:pt x="42" y="211"/>
                  </a:lnTo>
                  <a:lnTo>
                    <a:pt x="41" y="212"/>
                  </a:lnTo>
                  <a:lnTo>
                    <a:pt x="40" y="212"/>
                  </a:lnTo>
                  <a:lnTo>
                    <a:pt x="39" y="212"/>
                  </a:lnTo>
                  <a:lnTo>
                    <a:pt x="39" y="209"/>
                  </a:lnTo>
                  <a:lnTo>
                    <a:pt x="39" y="206"/>
                  </a:lnTo>
                  <a:lnTo>
                    <a:pt x="39" y="204"/>
                  </a:lnTo>
                  <a:lnTo>
                    <a:pt x="40" y="202"/>
                  </a:lnTo>
                  <a:lnTo>
                    <a:pt x="40" y="200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8" y="193"/>
                  </a:lnTo>
                  <a:lnTo>
                    <a:pt x="37" y="191"/>
                  </a:lnTo>
                  <a:lnTo>
                    <a:pt x="37" y="190"/>
                  </a:lnTo>
                  <a:lnTo>
                    <a:pt x="36" y="190"/>
                  </a:lnTo>
                  <a:lnTo>
                    <a:pt x="34" y="189"/>
                  </a:lnTo>
                  <a:lnTo>
                    <a:pt x="32" y="188"/>
                  </a:lnTo>
                  <a:lnTo>
                    <a:pt x="30" y="185"/>
                  </a:lnTo>
                  <a:lnTo>
                    <a:pt x="28" y="184"/>
                  </a:lnTo>
                  <a:lnTo>
                    <a:pt x="25" y="182"/>
                  </a:lnTo>
                  <a:lnTo>
                    <a:pt x="24" y="182"/>
                  </a:lnTo>
                  <a:lnTo>
                    <a:pt x="22" y="182"/>
                  </a:lnTo>
                  <a:lnTo>
                    <a:pt x="20" y="183"/>
                  </a:lnTo>
                  <a:lnTo>
                    <a:pt x="19" y="183"/>
                  </a:lnTo>
                  <a:lnTo>
                    <a:pt x="18" y="183"/>
                  </a:lnTo>
                  <a:lnTo>
                    <a:pt x="17" y="182"/>
                  </a:lnTo>
                  <a:lnTo>
                    <a:pt x="17" y="181"/>
                  </a:lnTo>
                  <a:lnTo>
                    <a:pt x="17" y="179"/>
                  </a:lnTo>
                  <a:lnTo>
                    <a:pt x="17" y="177"/>
                  </a:lnTo>
                  <a:lnTo>
                    <a:pt x="16" y="175"/>
                  </a:lnTo>
                  <a:lnTo>
                    <a:pt x="15" y="174"/>
                  </a:lnTo>
                  <a:lnTo>
                    <a:pt x="13" y="172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7" y="170"/>
                  </a:lnTo>
                  <a:lnTo>
                    <a:pt x="6" y="169"/>
                  </a:lnTo>
                  <a:lnTo>
                    <a:pt x="5" y="16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4"/>
                  </a:lnTo>
                  <a:lnTo>
                    <a:pt x="1" y="163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2" y="158"/>
                  </a:lnTo>
                  <a:lnTo>
                    <a:pt x="4" y="158"/>
                  </a:lnTo>
                  <a:lnTo>
                    <a:pt x="8" y="158"/>
                  </a:lnTo>
                  <a:lnTo>
                    <a:pt x="11" y="159"/>
                  </a:lnTo>
                  <a:lnTo>
                    <a:pt x="13" y="160"/>
                  </a:lnTo>
                  <a:lnTo>
                    <a:pt x="14" y="162"/>
                  </a:lnTo>
                  <a:lnTo>
                    <a:pt x="15" y="162"/>
                  </a:lnTo>
                  <a:lnTo>
                    <a:pt x="15" y="160"/>
                  </a:lnTo>
                  <a:lnTo>
                    <a:pt x="14" y="158"/>
                  </a:lnTo>
                  <a:lnTo>
                    <a:pt x="14" y="156"/>
                  </a:lnTo>
                  <a:lnTo>
                    <a:pt x="14" y="155"/>
                  </a:lnTo>
                  <a:lnTo>
                    <a:pt x="17" y="156"/>
                  </a:lnTo>
                  <a:lnTo>
                    <a:pt x="20" y="157"/>
                  </a:lnTo>
                  <a:lnTo>
                    <a:pt x="24" y="158"/>
                  </a:lnTo>
                  <a:lnTo>
                    <a:pt x="25" y="159"/>
                  </a:lnTo>
                  <a:lnTo>
                    <a:pt x="26" y="162"/>
                  </a:lnTo>
                  <a:lnTo>
                    <a:pt x="27" y="163"/>
                  </a:lnTo>
                  <a:lnTo>
                    <a:pt x="28" y="164"/>
                  </a:lnTo>
                  <a:lnTo>
                    <a:pt x="30" y="166"/>
                  </a:lnTo>
                  <a:lnTo>
                    <a:pt x="32" y="168"/>
                  </a:lnTo>
                  <a:lnTo>
                    <a:pt x="34" y="168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40" y="167"/>
                  </a:lnTo>
                  <a:lnTo>
                    <a:pt x="42" y="166"/>
                  </a:lnTo>
                  <a:lnTo>
                    <a:pt x="44" y="166"/>
                  </a:lnTo>
                  <a:lnTo>
                    <a:pt x="49" y="166"/>
                  </a:lnTo>
                  <a:lnTo>
                    <a:pt x="51" y="165"/>
                  </a:lnTo>
                  <a:lnTo>
                    <a:pt x="53" y="164"/>
                  </a:lnTo>
                  <a:lnTo>
                    <a:pt x="55" y="163"/>
                  </a:lnTo>
                  <a:lnTo>
                    <a:pt x="56" y="160"/>
                  </a:lnTo>
                  <a:lnTo>
                    <a:pt x="57" y="159"/>
                  </a:lnTo>
                  <a:lnTo>
                    <a:pt x="57" y="158"/>
                  </a:lnTo>
                  <a:lnTo>
                    <a:pt x="58" y="157"/>
                  </a:lnTo>
                  <a:lnTo>
                    <a:pt x="60" y="156"/>
                  </a:lnTo>
                  <a:lnTo>
                    <a:pt x="61" y="155"/>
                  </a:lnTo>
                  <a:lnTo>
                    <a:pt x="63" y="153"/>
                  </a:lnTo>
                  <a:lnTo>
                    <a:pt x="65" y="151"/>
                  </a:lnTo>
                  <a:lnTo>
                    <a:pt x="65" y="150"/>
                  </a:lnTo>
                  <a:lnTo>
                    <a:pt x="65" y="147"/>
                  </a:lnTo>
                  <a:lnTo>
                    <a:pt x="64" y="146"/>
                  </a:lnTo>
                  <a:lnTo>
                    <a:pt x="64" y="145"/>
                  </a:lnTo>
                  <a:lnTo>
                    <a:pt x="63" y="144"/>
                  </a:lnTo>
                  <a:lnTo>
                    <a:pt x="63" y="143"/>
                  </a:lnTo>
                  <a:lnTo>
                    <a:pt x="63" y="141"/>
                  </a:lnTo>
                  <a:lnTo>
                    <a:pt x="62" y="139"/>
                  </a:lnTo>
                  <a:lnTo>
                    <a:pt x="61" y="135"/>
                  </a:lnTo>
                  <a:lnTo>
                    <a:pt x="57" y="132"/>
                  </a:lnTo>
                  <a:lnTo>
                    <a:pt x="54" y="128"/>
                  </a:lnTo>
                  <a:lnTo>
                    <a:pt x="52" y="126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5"/>
                  </a:lnTo>
                  <a:lnTo>
                    <a:pt x="53" y="125"/>
                  </a:lnTo>
                  <a:lnTo>
                    <a:pt x="54" y="125"/>
                  </a:lnTo>
                  <a:lnTo>
                    <a:pt x="55" y="126"/>
                  </a:lnTo>
                  <a:lnTo>
                    <a:pt x="56" y="126"/>
                  </a:lnTo>
                  <a:lnTo>
                    <a:pt x="57" y="125"/>
                  </a:lnTo>
                  <a:lnTo>
                    <a:pt x="58" y="123"/>
                  </a:lnTo>
                  <a:lnTo>
                    <a:pt x="60" y="121"/>
                  </a:lnTo>
                  <a:lnTo>
                    <a:pt x="58" y="118"/>
                  </a:lnTo>
                  <a:lnTo>
                    <a:pt x="58" y="117"/>
                  </a:lnTo>
                  <a:lnTo>
                    <a:pt x="63" y="118"/>
                  </a:lnTo>
                  <a:lnTo>
                    <a:pt x="67" y="120"/>
                  </a:lnTo>
                  <a:lnTo>
                    <a:pt x="70" y="121"/>
                  </a:lnTo>
                  <a:lnTo>
                    <a:pt x="75" y="122"/>
                  </a:lnTo>
                  <a:lnTo>
                    <a:pt x="94" y="126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9" y="123"/>
                  </a:lnTo>
                  <a:lnTo>
                    <a:pt x="97" y="122"/>
                  </a:lnTo>
                  <a:lnTo>
                    <a:pt x="94" y="122"/>
                  </a:lnTo>
                  <a:lnTo>
                    <a:pt x="92" y="122"/>
                  </a:lnTo>
                  <a:lnTo>
                    <a:pt x="90" y="121"/>
                  </a:lnTo>
                  <a:lnTo>
                    <a:pt x="89" y="120"/>
                  </a:lnTo>
                  <a:lnTo>
                    <a:pt x="87" y="119"/>
                  </a:lnTo>
                  <a:lnTo>
                    <a:pt x="83" y="119"/>
                  </a:lnTo>
                  <a:lnTo>
                    <a:pt x="81" y="118"/>
                  </a:lnTo>
                  <a:lnTo>
                    <a:pt x="79" y="118"/>
                  </a:lnTo>
                  <a:lnTo>
                    <a:pt x="74" y="116"/>
                  </a:lnTo>
                  <a:lnTo>
                    <a:pt x="69" y="114"/>
                  </a:lnTo>
                  <a:lnTo>
                    <a:pt x="67" y="113"/>
                  </a:lnTo>
                  <a:lnTo>
                    <a:pt x="66" y="111"/>
                  </a:lnTo>
                  <a:lnTo>
                    <a:pt x="64" y="110"/>
                  </a:lnTo>
                  <a:lnTo>
                    <a:pt x="62" y="109"/>
                  </a:lnTo>
                  <a:lnTo>
                    <a:pt x="60" y="110"/>
                  </a:lnTo>
                  <a:lnTo>
                    <a:pt x="58" y="108"/>
                  </a:lnTo>
                  <a:lnTo>
                    <a:pt x="61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3" y="108"/>
                  </a:lnTo>
                  <a:lnTo>
                    <a:pt x="63" y="107"/>
                  </a:lnTo>
                  <a:lnTo>
                    <a:pt x="63" y="105"/>
                  </a:lnTo>
                  <a:lnTo>
                    <a:pt x="64" y="103"/>
                  </a:lnTo>
                  <a:lnTo>
                    <a:pt x="65" y="98"/>
                  </a:lnTo>
                  <a:lnTo>
                    <a:pt x="66" y="92"/>
                  </a:lnTo>
                  <a:lnTo>
                    <a:pt x="64" y="86"/>
                  </a:lnTo>
                  <a:lnTo>
                    <a:pt x="58" y="81"/>
                  </a:lnTo>
                  <a:lnTo>
                    <a:pt x="49" y="74"/>
                  </a:lnTo>
                  <a:lnTo>
                    <a:pt x="44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9" y="65"/>
                  </a:lnTo>
                  <a:lnTo>
                    <a:pt x="53" y="64"/>
                  </a:lnTo>
                  <a:lnTo>
                    <a:pt x="57" y="60"/>
                  </a:lnTo>
                  <a:lnTo>
                    <a:pt x="61" y="57"/>
                  </a:lnTo>
                  <a:lnTo>
                    <a:pt x="64" y="52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9" y="31"/>
                  </a:lnTo>
                  <a:lnTo>
                    <a:pt x="70" y="22"/>
                  </a:lnTo>
                  <a:lnTo>
                    <a:pt x="69" y="18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5"/>
            <p:cNvSpPr>
              <a:spLocks/>
            </p:cNvSpPr>
            <p:nvPr/>
          </p:nvSpPr>
          <p:spPr bwMode="auto">
            <a:xfrm>
              <a:off x="6886575" y="5165725"/>
              <a:ext cx="193675" cy="290513"/>
            </a:xfrm>
            <a:custGeom>
              <a:avLst/>
              <a:gdLst>
                <a:gd name="T0" fmla="*/ 30 w 122"/>
                <a:gd name="T1" fmla="*/ 5 h 183"/>
                <a:gd name="T2" fmla="*/ 35 w 122"/>
                <a:gd name="T3" fmla="*/ 11 h 183"/>
                <a:gd name="T4" fmla="*/ 42 w 122"/>
                <a:gd name="T5" fmla="*/ 20 h 183"/>
                <a:gd name="T6" fmla="*/ 44 w 122"/>
                <a:gd name="T7" fmla="*/ 23 h 183"/>
                <a:gd name="T8" fmla="*/ 44 w 122"/>
                <a:gd name="T9" fmla="*/ 29 h 183"/>
                <a:gd name="T10" fmla="*/ 34 w 122"/>
                <a:gd name="T11" fmla="*/ 25 h 183"/>
                <a:gd name="T12" fmla="*/ 30 w 122"/>
                <a:gd name="T13" fmla="*/ 27 h 183"/>
                <a:gd name="T14" fmla="*/ 34 w 122"/>
                <a:gd name="T15" fmla="*/ 34 h 183"/>
                <a:gd name="T16" fmla="*/ 38 w 122"/>
                <a:gd name="T17" fmla="*/ 38 h 183"/>
                <a:gd name="T18" fmla="*/ 46 w 122"/>
                <a:gd name="T19" fmla="*/ 42 h 183"/>
                <a:gd name="T20" fmla="*/ 47 w 122"/>
                <a:gd name="T21" fmla="*/ 49 h 183"/>
                <a:gd name="T22" fmla="*/ 52 w 122"/>
                <a:gd name="T23" fmla="*/ 49 h 183"/>
                <a:gd name="T24" fmla="*/ 60 w 122"/>
                <a:gd name="T25" fmla="*/ 52 h 183"/>
                <a:gd name="T26" fmla="*/ 67 w 122"/>
                <a:gd name="T27" fmla="*/ 57 h 183"/>
                <a:gd name="T28" fmla="*/ 70 w 122"/>
                <a:gd name="T29" fmla="*/ 64 h 183"/>
                <a:gd name="T30" fmla="*/ 69 w 122"/>
                <a:gd name="T31" fmla="*/ 73 h 183"/>
                <a:gd name="T32" fmla="*/ 71 w 122"/>
                <a:gd name="T33" fmla="*/ 79 h 183"/>
                <a:gd name="T34" fmla="*/ 76 w 122"/>
                <a:gd name="T35" fmla="*/ 73 h 183"/>
                <a:gd name="T36" fmla="*/ 83 w 122"/>
                <a:gd name="T37" fmla="*/ 70 h 183"/>
                <a:gd name="T38" fmla="*/ 84 w 122"/>
                <a:gd name="T39" fmla="*/ 71 h 183"/>
                <a:gd name="T40" fmla="*/ 92 w 122"/>
                <a:gd name="T41" fmla="*/ 72 h 183"/>
                <a:gd name="T42" fmla="*/ 98 w 122"/>
                <a:gd name="T43" fmla="*/ 67 h 183"/>
                <a:gd name="T44" fmla="*/ 104 w 122"/>
                <a:gd name="T45" fmla="*/ 71 h 183"/>
                <a:gd name="T46" fmla="*/ 109 w 122"/>
                <a:gd name="T47" fmla="*/ 80 h 183"/>
                <a:gd name="T48" fmla="*/ 107 w 122"/>
                <a:gd name="T49" fmla="*/ 99 h 183"/>
                <a:gd name="T50" fmla="*/ 76 w 122"/>
                <a:gd name="T51" fmla="*/ 127 h 183"/>
                <a:gd name="T52" fmla="*/ 112 w 122"/>
                <a:gd name="T53" fmla="*/ 133 h 183"/>
                <a:gd name="T54" fmla="*/ 109 w 122"/>
                <a:gd name="T55" fmla="*/ 142 h 183"/>
                <a:gd name="T56" fmla="*/ 91 w 122"/>
                <a:gd name="T57" fmla="*/ 159 h 183"/>
                <a:gd name="T58" fmla="*/ 93 w 122"/>
                <a:gd name="T59" fmla="*/ 167 h 183"/>
                <a:gd name="T60" fmla="*/ 86 w 122"/>
                <a:gd name="T61" fmla="*/ 172 h 183"/>
                <a:gd name="T62" fmla="*/ 69 w 122"/>
                <a:gd name="T63" fmla="*/ 182 h 183"/>
                <a:gd name="T64" fmla="*/ 67 w 122"/>
                <a:gd name="T65" fmla="*/ 179 h 183"/>
                <a:gd name="T66" fmla="*/ 38 w 122"/>
                <a:gd name="T67" fmla="*/ 156 h 183"/>
                <a:gd name="T68" fmla="*/ 18 w 122"/>
                <a:gd name="T69" fmla="*/ 135 h 183"/>
                <a:gd name="T70" fmla="*/ 10 w 122"/>
                <a:gd name="T71" fmla="*/ 130 h 183"/>
                <a:gd name="T72" fmla="*/ 3 w 122"/>
                <a:gd name="T73" fmla="*/ 125 h 183"/>
                <a:gd name="T74" fmla="*/ 1 w 122"/>
                <a:gd name="T75" fmla="*/ 110 h 183"/>
                <a:gd name="T76" fmla="*/ 1 w 122"/>
                <a:gd name="T77" fmla="*/ 100 h 183"/>
                <a:gd name="T78" fmla="*/ 5 w 122"/>
                <a:gd name="T79" fmla="*/ 92 h 183"/>
                <a:gd name="T80" fmla="*/ 10 w 122"/>
                <a:gd name="T81" fmla="*/ 87 h 183"/>
                <a:gd name="T82" fmla="*/ 13 w 122"/>
                <a:gd name="T83" fmla="*/ 69 h 183"/>
                <a:gd name="T84" fmla="*/ 7 w 122"/>
                <a:gd name="T85" fmla="*/ 49 h 183"/>
                <a:gd name="T86" fmla="*/ 6 w 122"/>
                <a:gd name="T87" fmla="*/ 11 h 183"/>
                <a:gd name="T88" fmla="*/ 8 w 122"/>
                <a:gd name="T89" fmla="*/ 7 h 183"/>
                <a:gd name="T90" fmla="*/ 13 w 122"/>
                <a:gd name="T91" fmla="*/ 7 h 183"/>
                <a:gd name="T92" fmla="*/ 21 w 122"/>
                <a:gd name="T93" fmla="*/ 6 h 183"/>
                <a:gd name="T94" fmla="*/ 24 w 122"/>
                <a:gd name="T95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183">
                  <a:moveTo>
                    <a:pt x="30" y="0"/>
                  </a:moveTo>
                  <a:lnTo>
                    <a:pt x="30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7" y="14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2" y="20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5" y="27"/>
                  </a:lnTo>
                  <a:lnTo>
                    <a:pt x="45" y="29"/>
                  </a:lnTo>
                  <a:lnTo>
                    <a:pt x="44" y="29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30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1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6" y="36"/>
                  </a:lnTo>
                  <a:lnTo>
                    <a:pt x="37" y="37"/>
                  </a:lnTo>
                  <a:lnTo>
                    <a:pt x="38" y="38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5" y="41"/>
                  </a:lnTo>
                  <a:lnTo>
                    <a:pt x="46" y="42"/>
                  </a:lnTo>
                  <a:lnTo>
                    <a:pt x="47" y="44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8" y="50"/>
                  </a:lnTo>
                  <a:lnTo>
                    <a:pt x="49" y="50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5" y="49"/>
                  </a:lnTo>
                  <a:lnTo>
                    <a:pt x="58" y="51"/>
                  </a:lnTo>
                  <a:lnTo>
                    <a:pt x="60" y="52"/>
                  </a:lnTo>
                  <a:lnTo>
                    <a:pt x="62" y="55"/>
                  </a:lnTo>
                  <a:lnTo>
                    <a:pt x="64" y="56"/>
                  </a:lnTo>
                  <a:lnTo>
                    <a:pt x="66" y="57"/>
                  </a:lnTo>
                  <a:lnTo>
                    <a:pt x="67" y="57"/>
                  </a:lnTo>
                  <a:lnTo>
                    <a:pt x="67" y="58"/>
                  </a:lnTo>
                  <a:lnTo>
                    <a:pt x="68" y="60"/>
                  </a:lnTo>
                  <a:lnTo>
                    <a:pt x="69" y="62"/>
                  </a:lnTo>
                  <a:lnTo>
                    <a:pt x="70" y="64"/>
                  </a:lnTo>
                  <a:lnTo>
                    <a:pt x="70" y="67"/>
                  </a:lnTo>
                  <a:lnTo>
                    <a:pt x="70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9" y="76"/>
                  </a:lnTo>
                  <a:lnTo>
                    <a:pt x="69" y="79"/>
                  </a:lnTo>
                  <a:lnTo>
                    <a:pt x="70" y="79"/>
                  </a:lnTo>
                  <a:lnTo>
                    <a:pt x="71" y="79"/>
                  </a:lnTo>
                  <a:lnTo>
                    <a:pt x="72" y="78"/>
                  </a:lnTo>
                  <a:lnTo>
                    <a:pt x="73" y="76"/>
                  </a:lnTo>
                  <a:lnTo>
                    <a:pt x="75" y="75"/>
                  </a:lnTo>
                  <a:lnTo>
                    <a:pt x="76" y="73"/>
                  </a:lnTo>
                  <a:lnTo>
                    <a:pt x="79" y="72"/>
                  </a:lnTo>
                  <a:lnTo>
                    <a:pt x="81" y="71"/>
                  </a:lnTo>
                  <a:lnTo>
                    <a:pt x="82" y="70"/>
                  </a:lnTo>
                  <a:lnTo>
                    <a:pt x="83" y="70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0" y="73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6" y="70"/>
                  </a:lnTo>
                  <a:lnTo>
                    <a:pt x="97" y="68"/>
                  </a:lnTo>
                  <a:lnTo>
                    <a:pt x="98" y="67"/>
                  </a:lnTo>
                  <a:lnTo>
                    <a:pt x="99" y="66"/>
                  </a:lnTo>
                  <a:lnTo>
                    <a:pt x="100" y="67"/>
                  </a:lnTo>
                  <a:lnTo>
                    <a:pt x="101" y="69"/>
                  </a:lnTo>
                  <a:lnTo>
                    <a:pt x="104" y="71"/>
                  </a:lnTo>
                  <a:lnTo>
                    <a:pt x="106" y="73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9" y="80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07" y="99"/>
                  </a:lnTo>
                  <a:lnTo>
                    <a:pt x="100" y="110"/>
                  </a:lnTo>
                  <a:lnTo>
                    <a:pt x="93" y="119"/>
                  </a:lnTo>
                  <a:lnTo>
                    <a:pt x="85" y="124"/>
                  </a:lnTo>
                  <a:lnTo>
                    <a:pt x="76" y="127"/>
                  </a:lnTo>
                  <a:lnTo>
                    <a:pt x="84" y="134"/>
                  </a:lnTo>
                  <a:lnTo>
                    <a:pt x="94" y="137"/>
                  </a:lnTo>
                  <a:lnTo>
                    <a:pt x="103" y="136"/>
                  </a:lnTo>
                  <a:lnTo>
                    <a:pt x="112" y="133"/>
                  </a:lnTo>
                  <a:lnTo>
                    <a:pt x="122" y="129"/>
                  </a:lnTo>
                  <a:lnTo>
                    <a:pt x="122" y="141"/>
                  </a:lnTo>
                  <a:lnTo>
                    <a:pt x="115" y="140"/>
                  </a:lnTo>
                  <a:lnTo>
                    <a:pt x="109" y="142"/>
                  </a:lnTo>
                  <a:lnTo>
                    <a:pt x="105" y="147"/>
                  </a:lnTo>
                  <a:lnTo>
                    <a:pt x="101" y="153"/>
                  </a:lnTo>
                  <a:lnTo>
                    <a:pt x="97" y="157"/>
                  </a:lnTo>
                  <a:lnTo>
                    <a:pt x="91" y="159"/>
                  </a:lnTo>
                  <a:lnTo>
                    <a:pt x="93" y="162"/>
                  </a:lnTo>
                  <a:lnTo>
                    <a:pt x="94" y="166"/>
                  </a:lnTo>
                  <a:lnTo>
                    <a:pt x="94" y="167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91" y="168"/>
                  </a:lnTo>
                  <a:lnTo>
                    <a:pt x="88" y="170"/>
                  </a:lnTo>
                  <a:lnTo>
                    <a:pt x="86" y="172"/>
                  </a:lnTo>
                  <a:lnTo>
                    <a:pt x="83" y="174"/>
                  </a:lnTo>
                  <a:lnTo>
                    <a:pt x="76" y="180"/>
                  </a:lnTo>
                  <a:lnTo>
                    <a:pt x="70" y="183"/>
                  </a:lnTo>
                  <a:lnTo>
                    <a:pt x="69" y="182"/>
                  </a:lnTo>
                  <a:lnTo>
                    <a:pt x="67" y="181"/>
                  </a:lnTo>
                  <a:lnTo>
                    <a:pt x="67" y="181"/>
                  </a:lnTo>
                  <a:lnTo>
                    <a:pt x="66" y="180"/>
                  </a:lnTo>
                  <a:lnTo>
                    <a:pt x="67" y="179"/>
                  </a:lnTo>
                  <a:lnTo>
                    <a:pt x="57" y="167"/>
                  </a:lnTo>
                  <a:lnTo>
                    <a:pt x="44" y="158"/>
                  </a:lnTo>
                  <a:lnTo>
                    <a:pt x="41" y="157"/>
                  </a:lnTo>
                  <a:lnTo>
                    <a:pt x="38" y="156"/>
                  </a:lnTo>
                  <a:lnTo>
                    <a:pt x="30" y="146"/>
                  </a:lnTo>
                  <a:lnTo>
                    <a:pt x="20" y="138"/>
                  </a:lnTo>
                  <a:lnTo>
                    <a:pt x="18" y="136"/>
                  </a:lnTo>
                  <a:lnTo>
                    <a:pt x="18" y="135"/>
                  </a:lnTo>
                  <a:lnTo>
                    <a:pt x="17" y="133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9" y="132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2"/>
                  </a:lnTo>
                  <a:lnTo>
                    <a:pt x="3" y="118"/>
                  </a:lnTo>
                  <a:lnTo>
                    <a:pt x="2" y="113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1" y="100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1" y="93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9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3" y="86"/>
                  </a:lnTo>
                  <a:lnTo>
                    <a:pt x="14" y="78"/>
                  </a:lnTo>
                  <a:lnTo>
                    <a:pt x="14" y="72"/>
                  </a:lnTo>
                  <a:lnTo>
                    <a:pt x="13" y="69"/>
                  </a:lnTo>
                  <a:lnTo>
                    <a:pt x="11" y="67"/>
                  </a:lnTo>
                  <a:lnTo>
                    <a:pt x="9" y="60"/>
                  </a:lnTo>
                  <a:lnTo>
                    <a:pt x="8" y="54"/>
                  </a:lnTo>
                  <a:lnTo>
                    <a:pt x="7" y="49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6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7" y="6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6"/>
            <p:cNvSpPr>
              <a:spLocks/>
            </p:cNvSpPr>
            <p:nvPr/>
          </p:nvSpPr>
          <p:spPr bwMode="auto">
            <a:xfrm>
              <a:off x="6894513" y="5110163"/>
              <a:ext cx="142875" cy="111125"/>
            </a:xfrm>
            <a:custGeom>
              <a:avLst/>
              <a:gdLst>
                <a:gd name="T0" fmla="*/ 41 w 90"/>
                <a:gd name="T1" fmla="*/ 1 h 70"/>
                <a:gd name="T2" fmla="*/ 50 w 90"/>
                <a:gd name="T3" fmla="*/ 8 h 70"/>
                <a:gd name="T4" fmla="*/ 59 w 90"/>
                <a:gd name="T5" fmla="*/ 9 h 70"/>
                <a:gd name="T6" fmla="*/ 63 w 90"/>
                <a:gd name="T7" fmla="*/ 15 h 70"/>
                <a:gd name="T8" fmla="*/ 68 w 90"/>
                <a:gd name="T9" fmla="*/ 17 h 70"/>
                <a:gd name="T10" fmla="*/ 75 w 90"/>
                <a:gd name="T11" fmla="*/ 17 h 70"/>
                <a:gd name="T12" fmla="*/ 81 w 90"/>
                <a:gd name="T13" fmla="*/ 19 h 70"/>
                <a:gd name="T14" fmla="*/ 82 w 90"/>
                <a:gd name="T15" fmla="*/ 19 h 70"/>
                <a:gd name="T16" fmla="*/ 83 w 90"/>
                <a:gd name="T17" fmla="*/ 19 h 70"/>
                <a:gd name="T18" fmla="*/ 85 w 90"/>
                <a:gd name="T19" fmla="*/ 23 h 70"/>
                <a:gd name="T20" fmla="*/ 82 w 90"/>
                <a:gd name="T21" fmla="*/ 27 h 70"/>
                <a:gd name="T22" fmla="*/ 80 w 90"/>
                <a:gd name="T23" fmla="*/ 28 h 70"/>
                <a:gd name="T24" fmla="*/ 78 w 90"/>
                <a:gd name="T25" fmla="*/ 27 h 70"/>
                <a:gd name="T26" fmla="*/ 76 w 90"/>
                <a:gd name="T27" fmla="*/ 25 h 70"/>
                <a:gd name="T28" fmla="*/ 76 w 90"/>
                <a:gd name="T29" fmla="*/ 27 h 70"/>
                <a:gd name="T30" fmla="*/ 79 w 90"/>
                <a:gd name="T31" fmla="*/ 30 h 70"/>
                <a:gd name="T32" fmla="*/ 86 w 90"/>
                <a:gd name="T33" fmla="*/ 37 h 70"/>
                <a:gd name="T34" fmla="*/ 88 w 90"/>
                <a:gd name="T35" fmla="*/ 43 h 70"/>
                <a:gd name="T36" fmla="*/ 88 w 90"/>
                <a:gd name="T37" fmla="*/ 46 h 70"/>
                <a:gd name="T38" fmla="*/ 89 w 90"/>
                <a:gd name="T39" fmla="*/ 48 h 70"/>
                <a:gd name="T40" fmla="*/ 90 w 90"/>
                <a:gd name="T41" fmla="*/ 52 h 70"/>
                <a:gd name="T42" fmla="*/ 88 w 90"/>
                <a:gd name="T43" fmla="*/ 55 h 70"/>
                <a:gd name="T44" fmla="*/ 85 w 90"/>
                <a:gd name="T45" fmla="*/ 58 h 70"/>
                <a:gd name="T46" fmla="*/ 82 w 90"/>
                <a:gd name="T47" fmla="*/ 60 h 70"/>
                <a:gd name="T48" fmla="*/ 81 w 90"/>
                <a:gd name="T49" fmla="*/ 62 h 70"/>
                <a:gd name="T50" fmla="*/ 78 w 90"/>
                <a:gd name="T51" fmla="*/ 66 h 70"/>
                <a:gd name="T52" fmla="*/ 74 w 90"/>
                <a:gd name="T53" fmla="*/ 68 h 70"/>
                <a:gd name="T54" fmla="*/ 67 w 90"/>
                <a:gd name="T55" fmla="*/ 68 h 70"/>
                <a:gd name="T56" fmla="*/ 63 w 90"/>
                <a:gd name="T57" fmla="*/ 70 h 70"/>
                <a:gd name="T58" fmla="*/ 59 w 90"/>
                <a:gd name="T59" fmla="*/ 70 h 70"/>
                <a:gd name="T60" fmla="*/ 55 w 90"/>
                <a:gd name="T61" fmla="*/ 68 h 70"/>
                <a:gd name="T62" fmla="*/ 52 w 90"/>
                <a:gd name="T63" fmla="*/ 65 h 70"/>
                <a:gd name="T64" fmla="*/ 50 w 90"/>
                <a:gd name="T65" fmla="*/ 61 h 70"/>
                <a:gd name="T66" fmla="*/ 45 w 90"/>
                <a:gd name="T67" fmla="*/ 59 h 70"/>
                <a:gd name="T68" fmla="*/ 39 w 90"/>
                <a:gd name="T69" fmla="*/ 57 h 70"/>
                <a:gd name="T70" fmla="*/ 38 w 90"/>
                <a:gd name="T71" fmla="*/ 56 h 70"/>
                <a:gd name="T72" fmla="*/ 36 w 90"/>
                <a:gd name="T73" fmla="*/ 54 h 70"/>
                <a:gd name="T74" fmla="*/ 32 w 90"/>
                <a:gd name="T75" fmla="*/ 49 h 70"/>
                <a:gd name="T76" fmla="*/ 28 w 90"/>
                <a:gd name="T77" fmla="*/ 44 h 70"/>
                <a:gd name="T78" fmla="*/ 25 w 90"/>
                <a:gd name="T79" fmla="*/ 41 h 70"/>
                <a:gd name="T80" fmla="*/ 25 w 90"/>
                <a:gd name="T81" fmla="*/ 37 h 70"/>
                <a:gd name="T82" fmla="*/ 25 w 90"/>
                <a:gd name="T83" fmla="*/ 35 h 70"/>
                <a:gd name="T84" fmla="*/ 21 w 90"/>
                <a:gd name="T85" fmla="*/ 36 h 70"/>
                <a:gd name="T86" fmla="*/ 18 w 90"/>
                <a:gd name="T87" fmla="*/ 38 h 70"/>
                <a:gd name="T88" fmla="*/ 17 w 90"/>
                <a:gd name="T89" fmla="*/ 40 h 70"/>
                <a:gd name="T90" fmla="*/ 16 w 90"/>
                <a:gd name="T91" fmla="*/ 41 h 70"/>
                <a:gd name="T92" fmla="*/ 12 w 90"/>
                <a:gd name="T93" fmla="*/ 41 h 70"/>
                <a:gd name="T94" fmla="*/ 6 w 90"/>
                <a:gd name="T95" fmla="*/ 42 h 70"/>
                <a:gd name="T96" fmla="*/ 4 w 90"/>
                <a:gd name="T97" fmla="*/ 42 h 70"/>
                <a:gd name="T98" fmla="*/ 1 w 90"/>
                <a:gd name="T99" fmla="*/ 41 h 70"/>
                <a:gd name="T100" fmla="*/ 4 w 90"/>
                <a:gd name="T101" fmla="*/ 33 h 70"/>
                <a:gd name="T102" fmla="*/ 7 w 90"/>
                <a:gd name="T103" fmla="*/ 12 h 70"/>
                <a:gd name="T104" fmla="*/ 29 w 90"/>
                <a:gd name="T105" fmla="*/ 1 h 70"/>
                <a:gd name="T106" fmla="*/ 37 w 90"/>
                <a:gd name="T10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70">
                  <a:moveTo>
                    <a:pt x="37" y="0"/>
                  </a:moveTo>
                  <a:lnTo>
                    <a:pt x="41" y="1"/>
                  </a:lnTo>
                  <a:lnTo>
                    <a:pt x="45" y="5"/>
                  </a:lnTo>
                  <a:lnTo>
                    <a:pt x="50" y="8"/>
                  </a:lnTo>
                  <a:lnTo>
                    <a:pt x="53" y="9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78" y="18"/>
                  </a:lnTo>
                  <a:lnTo>
                    <a:pt x="81" y="19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0"/>
                  </a:lnTo>
                  <a:lnTo>
                    <a:pt x="85" y="23"/>
                  </a:lnTo>
                  <a:lnTo>
                    <a:pt x="83" y="25"/>
                  </a:lnTo>
                  <a:lnTo>
                    <a:pt x="82" y="27"/>
                  </a:lnTo>
                  <a:lnTo>
                    <a:pt x="81" y="28"/>
                  </a:lnTo>
                  <a:lnTo>
                    <a:pt x="80" y="28"/>
                  </a:lnTo>
                  <a:lnTo>
                    <a:pt x="79" y="27"/>
                  </a:lnTo>
                  <a:lnTo>
                    <a:pt x="78" y="27"/>
                  </a:lnTo>
                  <a:lnTo>
                    <a:pt x="77" y="27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7"/>
                  </a:lnTo>
                  <a:lnTo>
                    <a:pt x="77" y="28"/>
                  </a:lnTo>
                  <a:lnTo>
                    <a:pt x="79" y="30"/>
                  </a:lnTo>
                  <a:lnTo>
                    <a:pt x="82" y="34"/>
                  </a:lnTo>
                  <a:lnTo>
                    <a:pt x="86" y="37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88" y="45"/>
                  </a:lnTo>
                  <a:lnTo>
                    <a:pt x="88" y="46"/>
                  </a:lnTo>
                  <a:lnTo>
                    <a:pt x="89" y="47"/>
                  </a:lnTo>
                  <a:lnTo>
                    <a:pt x="89" y="48"/>
                  </a:lnTo>
                  <a:lnTo>
                    <a:pt x="90" y="49"/>
                  </a:lnTo>
                  <a:lnTo>
                    <a:pt x="90" y="52"/>
                  </a:lnTo>
                  <a:lnTo>
                    <a:pt x="90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5" y="58"/>
                  </a:lnTo>
                  <a:lnTo>
                    <a:pt x="83" y="59"/>
                  </a:lnTo>
                  <a:lnTo>
                    <a:pt x="82" y="60"/>
                  </a:lnTo>
                  <a:lnTo>
                    <a:pt x="82" y="61"/>
                  </a:lnTo>
                  <a:lnTo>
                    <a:pt x="81" y="62"/>
                  </a:lnTo>
                  <a:lnTo>
                    <a:pt x="80" y="65"/>
                  </a:lnTo>
                  <a:lnTo>
                    <a:pt x="78" y="66"/>
                  </a:lnTo>
                  <a:lnTo>
                    <a:pt x="76" y="67"/>
                  </a:lnTo>
                  <a:lnTo>
                    <a:pt x="74" y="68"/>
                  </a:lnTo>
                  <a:lnTo>
                    <a:pt x="69" y="68"/>
                  </a:lnTo>
                  <a:lnTo>
                    <a:pt x="67" y="68"/>
                  </a:lnTo>
                  <a:lnTo>
                    <a:pt x="65" y="69"/>
                  </a:lnTo>
                  <a:lnTo>
                    <a:pt x="63" y="70"/>
                  </a:lnTo>
                  <a:lnTo>
                    <a:pt x="61" y="70"/>
                  </a:lnTo>
                  <a:lnTo>
                    <a:pt x="59" y="70"/>
                  </a:lnTo>
                  <a:lnTo>
                    <a:pt x="57" y="70"/>
                  </a:lnTo>
                  <a:lnTo>
                    <a:pt x="55" y="68"/>
                  </a:lnTo>
                  <a:lnTo>
                    <a:pt x="53" y="66"/>
                  </a:lnTo>
                  <a:lnTo>
                    <a:pt x="52" y="65"/>
                  </a:lnTo>
                  <a:lnTo>
                    <a:pt x="51" y="64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9"/>
                  </a:lnTo>
                  <a:lnTo>
                    <a:pt x="42" y="58"/>
                  </a:lnTo>
                  <a:lnTo>
                    <a:pt x="39" y="57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49"/>
                  </a:lnTo>
                  <a:lnTo>
                    <a:pt x="30" y="46"/>
                  </a:lnTo>
                  <a:lnTo>
                    <a:pt x="28" y="44"/>
                  </a:lnTo>
                  <a:lnTo>
                    <a:pt x="26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2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4" y="33"/>
                  </a:lnTo>
                  <a:lnTo>
                    <a:pt x="7" y="23"/>
                  </a:lnTo>
                  <a:lnTo>
                    <a:pt x="7" y="12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7"/>
            <p:cNvSpPr>
              <a:spLocks/>
            </p:cNvSpPr>
            <p:nvPr/>
          </p:nvSpPr>
          <p:spPr bwMode="auto">
            <a:xfrm>
              <a:off x="6677025" y="45529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48"/>
            <p:cNvSpPr>
              <a:spLocks noChangeArrowheads="1"/>
            </p:cNvSpPr>
            <p:nvPr/>
          </p:nvSpPr>
          <p:spPr bwMode="auto">
            <a:xfrm>
              <a:off x="6677025" y="45545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9"/>
            <p:cNvSpPr>
              <a:spLocks noEditPoints="1"/>
            </p:cNvSpPr>
            <p:nvPr/>
          </p:nvSpPr>
          <p:spPr bwMode="auto">
            <a:xfrm>
              <a:off x="6405563" y="4500563"/>
              <a:ext cx="668337" cy="1198563"/>
            </a:xfrm>
            <a:custGeom>
              <a:avLst/>
              <a:gdLst>
                <a:gd name="T0" fmla="*/ 335 w 421"/>
                <a:gd name="T1" fmla="*/ 296 h 755"/>
                <a:gd name="T2" fmla="*/ 249 w 421"/>
                <a:gd name="T3" fmla="*/ 10 h 755"/>
                <a:gd name="T4" fmla="*/ 255 w 421"/>
                <a:gd name="T5" fmla="*/ 28 h 755"/>
                <a:gd name="T6" fmla="*/ 247 w 421"/>
                <a:gd name="T7" fmla="*/ 52 h 755"/>
                <a:gd name="T8" fmla="*/ 283 w 421"/>
                <a:gd name="T9" fmla="*/ 56 h 755"/>
                <a:gd name="T10" fmla="*/ 313 w 421"/>
                <a:gd name="T11" fmla="*/ 39 h 755"/>
                <a:gd name="T12" fmla="*/ 349 w 421"/>
                <a:gd name="T13" fmla="*/ 34 h 755"/>
                <a:gd name="T14" fmla="*/ 418 w 421"/>
                <a:gd name="T15" fmla="*/ 31 h 755"/>
                <a:gd name="T16" fmla="*/ 394 w 421"/>
                <a:gd name="T17" fmla="*/ 76 h 755"/>
                <a:gd name="T18" fmla="*/ 371 w 421"/>
                <a:gd name="T19" fmla="*/ 102 h 755"/>
                <a:gd name="T20" fmla="*/ 342 w 421"/>
                <a:gd name="T21" fmla="*/ 124 h 755"/>
                <a:gd name="T22" fmla="*/ 341 w 421"/>
                <a:gd name="T23" fmla="*/ 172 h 755"/>
                <a:gd name="T24" fmla="*/ 383 w 421"/>
                <a:gd name="T25" fmla="*/ 187 h 755"/>
                <a:gd name="T26" fmla="*/ 383 w 421"/>
                <a:gd name="T27" fmla="*/ 205 h 755"/>
                <a:gd name="T28" fmla="*/ 399 w 421"/>
                <a:gd name="T29" fmla="*/ 330 h 755"/>
                <a:gd name="T30" fmla="*/ 395 w 421"/>
                <a:gd name="T31" fmla="*/ 395 h 755"/>
                <a:gd name="T32" fmla="*/ 374 w 421"/>
                <a:gd name="T33" fmla="*/ 379 h 755"/>
                <a:gd name="T34" fmla="*/ 334 w 421"/>
                <a:gd name="T35" fmla="*/ 323 h 755"/>
                <a:gd name="T36" fmla="*/ 329 w 421"/>
                <a:gd name="T37" fmla="*/ 375 h 755"/>
                <a:gd name="T38" fmla="*/ 325 w 421"/>
                <a:gd name="T39" fmla="*/ 308 h 755"/>
                <a:gd name="T40" fmla="*/ 310 w 421"/>
                <a:gd name="T41" fmla="*/ 301 h 755"/>
                <a:gd name="T42" fmla="*/ 311 w 421"/>
                <a:gd name="T43" fmla="*/ 350 h 755"/>
                <a:gd name="T44" fmla="*/ 305 w 421"/>
                <a:gd name="T45" fmla="*/ 377 h 755"/>
                <a:gd name="T46" fmla="*/ 284 w 421"/>
                <a:gd name="T47" fmla="*/ 438 h 755"/>
                <a:gd name="T48" fmla="*/ 251 w 421"/>
                <a:gd name="T49" fmla="*/ 393 h 755"/>
                <a:gd name="T50" fmla="*/ 250 w 421"/>
                <a:gd name="T51" fmla="*/ 427 h 755"/>
                <a:gd name="T52" fmla="*/ 271 w 421"/>
                <a:gd name="T53" fmla="*/ 483 h 755"/>
                <a:gd name="T54" fmla="*/ 241 w 421"/>
                <a:gd name="T55" fmla="*/ 490 h 755"/>
                <a:gd name="T56" fmla="*/ 222 w 421"/>
                <a:gd name="T57" fmla="*/ 482 h 755"/>
                <a:gd name="T58" fmla="*/ 211 w 421"/>
                <a:gd name="T59" fmla="*/ 408 h 755"/>
                <a:gd name="T60" fmla="*/ 193 w 421"/>
                <a:gd name="T61" fmla="*/ 448 h 755"/>
                <a:gd name="T62" fmla="*/ 168 w 421"/>
                <a:gd name="T63" fmla="*/ 424 h 755"/>
                <a:gd name="T64" fmla="*/ 191 w 421"/>
                <a:gd name="T65" fmla="*/ 357 h 755"/>
                <a:gd name="T66" fmla="*/ 216 w 421"/>
                <a:gd name="T67" fmla="*/ 293 h 755"/>
                <a:gd name="T68" fmla="*/ 176 w 421"/>
                <a:gd name="T69" fmla="*/ 324 h 755"/>
                <a:gd name="T70" fmla="*/ 133 w 421"/>
                <a:gd name="T71" fmla="*/ 346 h 755"/>
                <a:gd name="T72" fmla="*/ 143 w 421"/>
                <a:gd name="T73" fmla="*/ 399 h 755"/>
                <a:gd name="T74" fmla="*/ 162 w 421"/>
                <a:gd name="T75" fmla="*/ 450 h 755"/>
                <a:gd name="T76" fmla="*/ 161 w 421"/>
                <a:gd name="T77" fmla="*/ 493 h 755"/>
                <a:gd name="T78" fmla="*/ 118 w 421"/>
                <a:gd name="T79" fmla="*/ 583 h 755"/>
                <a:gd name="T80" fmla="*/ 109 w 421"/>
                <a:gd name="T81" fmla="*/ 617 h 755"/>
                <a:gd name="T82" fmla="*/ 82 w 421"/>
                <a:gd name="T83" fmla="*/ 684 h 755"/>
                <a:gd name="T84" fmla="*/ 83 w 421"/>
                <a:gd name="T85" fmla="*/ 738 h 755"/>
                <a:gd name="T86" fmla="*/ 17 w 421"/>
                <a:gd name="T87" fmla="*/ 755 h 755"/>
                <a:gd name="T88" fmla="*/ 33 w 421"/>
                <a:gd name="T89" fmla="*/ 666 h 755"/>
                <a:gd name="T90" fmla="*/ 52 w 421"/>
                <a:gd name="T91" fmla="*/ 555 h 755"/>
                <a:gd name="T92" fmla="*/ 88 w 421"/>
                <a:gd name="T93" fmla="*/ 490 h 755"/>
                <a:gd name="T94" fmla="*/ 77 w 421"/>
                <a:gd name="T95" fmla="*/ 474 h 755"/>
                <a:gd name="T96" fmla="*/ 67 w 421"/>
                <a:gd name="T97" fmla="*/ 429 h 755"/>
                <a:gd name="T98" fmla="*/ 81 w 421"/>
                <a:gd name="T99" fmla="*/ 397 h 755"/>
                <a:gd name="T100" fmla="*/ 58 w 421"/>
                <a:gd name="T101" fmla="*/ 401 h 755"/>
                <a:gd name="T102" fmla="*/ 54 w 421"/>
                <a:gd name="T103" fmla="*/ 368 h 755"/>
                <a:gd name="T104" fmla="*/ 107 w 421"/>
                <a:gd name="T105" fmla="*/ 301 h 755"/>
                <a:gd name="T106" fmla="*/ 104 w 421"/>
                <a:gd name="T107" fmla="*/ 264 h 755"/>
                <a:gd name="T108" fmla="*/ 85 w 421"/>
                <a:gd name="T109" fmla="*/ 243 h 755"/>
                <a:gd name="T110" fmla="*/ 84 w 421"/>
                <a:gd name="T111" fmla="*/ 183 h 755"/>
                <a:gd name="T112" fmla="*/ 117 w 421"/>
                <a:gd name="T113" fmla="*/ 150 h 755"/>
                <a:gd name="T114" fmla="*/ 103 w 421"/>
                <a:gd name="T115" fmla="*/ 135 h 755"/>
                <a:gd name="T116" fmla="*/ 157 w 421"/>
                <a:gd name="T117" fmla="*/ 76 h 755"/>
                <a:gd name="T118" fmla="*/ 171 w 421"/>
                <a:gd name="T119" fmla="*/ 34 h 755"/>
                <a:gd name="T120" fmla="*/ 170 w 421"/>
                <a:gd name="T121" fmla="*/ 20 h 755"/>
                <a:gd name="T122" fmla="*/ 198 w 421"/>
                <a:gd name="T123" fmla="*/ 17 h 755"/>
                <a:gd name="T124" fmla="*/ 223 w 421"/>
                <a:gd name="T125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1" h="755">
                  <a:moveTo>
                    <a:pt x="75" y="363"/>
                  </a:moveTo>
                  <a:lnTo>
                    <a:pt x="71" y="366"/>
                  </a:lnTo>
                  <a:lnTo>
                    <a:pt x="69" y="369"/>
                  </a:lnTo>
                  <a:lnTo>
                    <a:pt x="68" y="373"/>
                  </a:lnTo>
                  <a:lnTo>
                    <a:pt x="67" y="378"/>
                  </a:lnTo>
                  <a:lnTo>
                    <a:pt x="66" y="378"/>
                  </a:lnTo>
                  <a:lnTo>
                    <a:pt x="66" y="379"/>
                  </a:lnTo>
                  <a:lnTo>
                    <a:pt x="66" y="381"/>
                  </a:lnTo>
                  <a:lnTo>
                    <a:pt x="66" y="379"/>
                  </a:lnTo>
                  <a:lnTo>
                    <a:pt x="67" y="378"/>
                  </a:lnTo>
                  <a:lnTo>
                    <a:pt x="67" y="377"/>
                  </a:lnTo>
                  <a:lnTo>
                    <a:pt x="68" y="372"/>
                  </a:lnTo>
                  <a:lnTo>
                    <a:pt x="70" y="369"/>
                  </a:lnTo>
                  <a:lnTo>
                    <a:pt x="71" y="365"/>
                  </a:lnTo>
                  <a:lnTo>
                    <a:pt x="75" y="363"/>
                  </a:lnTo>
                  <a:close/>
                  <a:moveTo>
                    <a:pt x="335" y="296"/>
                  </a:moveTo>
                  <a:lnTo>
                    <a:pt x="334" y="296"/>
                  </a:lnTo>
                  <a:lnTo>
                    <a:pt x="332" y="296"/>
                  </a:lnTo>
                  <a:lnTo>
                    <a:pt x="335" y="296"/>
                  </a:lnTo>
                  <a:lnTo>
                    <a:pt x="335" y="296"/>
                  </a:lnTo>
                  <a:lnTo>
                    <a:pt x="335" y="296"/>
                  </a:lnTo>
                  <a:close/>
                  <a:moveTo>
                    <a:pt x="384" y="280"/>
                  </a:moveTo>
                  <a:lnTo>
                    <a:pt x="386" y="280"/>
                  </a:lnTo>
                  <a:lnTo>
                    <a:pt x="387" y="282"/>
                  </a:lnTo>
                  <a:lnTo>
                    <a:pt x="386" y="280"/>
                  </a:lnTo>
                  <a:lnTo>
                    <a:pt x="384" y="280"/>
                  </a:lnTo>
                  <a:close/>
                  <a:moveTo>
                    <a:pt x="223" y="0"/>
                  </a:moveTo>
                  <a:lnTo>
                    <a:pt x="228" y="0"/>
                  </a:lnTo>
                  <a:lnTo>
                    <a:pt x="235" y="3"/>
                  </a:lnTo>
                  <a:lnTo>
                    <a:pt x="240" y="7"/>
                  </a:lnTo>
                  <a:lnTo>
                    <a:pt x="241" y="8"/>
                  </a:lnTo>
                  <a:lnTo>
                    <a:pt x="241" y="9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0" y="10"/>
                  </a:lnTo>
                  <a:lnTo>
                    <a:pt x="241" y="10"/>
                  </a:lnTo>
                  <a:lnTo>
                    <a:pt x="241" y="10"/>
                  </a:lnTo>
                  <a:lnTo>
                    <a:pt x="242" y="10"/>
                  </a:lnTo>
                  <a:lnTo>
                    <a:pt x="248" y="10"/>
                  </a:lnTo>
                  <a:lnTo>
                    <a:pt x="249" y="10"/>
                  </a:lnTo>
                  <a:lnTo>
                    <a:pt x="249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5" y="10"/>
                  </a:lnTo>
                  <a:lnTo>
                    <a:pt x="257" y="10"/>
                  </a:lnTo>
                  <a:lnTo>
                    <a:pt x="259" y="10"/>
                  </a:lnTo>
                  <a:lnTo>
                    <a:pt x="260" y="11"/>
                  </a:lnTo>
                  <a:lnTo>
                    <a:pt x="260" y="12"/>
                  </a:lnTo>
                  <a:lnTo>
                    <a:pt x="260" y="13"/>
                  </a:lnTo>
                  <a:lnTo>
                    <a:pt x="260" y="15"/>
                  </a:lnTo>
                  <a:lnTo>
                    <a:pt x="261" y="16"/>
                  </a:lnTo>
                  <a:lnTo>
                    <a:pt x="262" y="19"/>
                  </a:lnTo>
                  <a:lnTo>
                    <a:pt x="262" y="21"/>
                  </a:lnTo>
                  <a:lnTo>
                    <a:pt x="261" y="23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9" y="25"/>
                  </a:lnTo>
                  <a:lnTo>
                    <a:pt x="256" y="26"/>
                  </a:lnTo>
                  <a:lnTo>
                    <a:pt x="255" y="28"/>
                  </a:lnTo>
                  <a:lnTo>
                    <a:pt x="254" y="31"/>
                  </a:lnTo>
                  <a:lnTo>
                    <a:pt x="254" y="34"/>
                  </a:lnTo>
                  <a:lnTo>
                    <a:pt x="254" y="36"/>
                  </a:lnTo>
                  <a:lnTo>
                    <a:pt x="255" y="38"/>
                  </a:lnTo>
                  <a:lnTo>
                    <a:pt x="255" y="39"/>
                  </a:lnTo>
                  <a:lnTo>
                    <a:pt x="254" y="40"/>
                  </a:lnTo>
                  <a:lnTo>
                    <a:pt x="254" y="39"/>
                  </a:lnTo>
                  <a:lnTo>
                    <a:pt x="253" y="39"/>
                  </a:lnTo>
                  <a:lnTo>
                    <a:pt x="252" y="38"/>
                  </a:lnTo>
                  <a:lnTo>
                    <a:pt x="251" y="37"/>
                  </a:lnTo>
                  <a:lnTo>
                    <a:pt x="251" y="37"/>
                  </a:lnTo>
                  <a:lnTo>
                    <a:pt x="251" y="36"/>
                  </a:lnTo>
                  <a:lnTo>
                    <a:pt x="250" y="37"/>
                  </a:lnTo>
                  <a:lnTo>
                    <a:pt x="250" y="38"/>
                  </a:lnTo>
                  <a:lnTo>
                    <a:pt x="249" y="40"/>
                  </a:lnTo>
                  <a:lnTo>
                    <a:pt x="248" y="43"/>
                  </a:lnTo>
                  <a:lnTo>
                    <a:pt x="248" y="46"/>
                  </a:lnTo>
                  <a:lnTo>
                    <a:pt x="247" y="49"/>
                  </a:lnTo>
                  <a:lnTo>
                    <a:pt x="247" y="51"/>
                  </a:lnTo>
                  <a:lnTo>
                    <a:pt x="247" y="52"/>
                  </a:lnTo>
                  <a:lnTo>
                    <a:pt x="248" y="53"/>
                  </a:lnTo>
                  <a:lnTo>
                    <a:pt x="249" y="54"/>
                  </a:lnTo>
                  <a:lnTo>
                    <a:pt x="251" y="57"/>
                  </a:lnTo>
                  <a:lnTo>
                    <a:pt x="252" y="58"/>
                  </a:lnTo>
                  <a:lnTo>
                    <a:pt x="253" y="60"/>
                  </a:lnTo>
                  <a:lnTo>
                    <a:pt x="254" y="62"/>
                  </a:lnTo>
                  <a:lnTo>
                    <a:pt x="254" y="63"/>
                  </a:lnTo>
                  <a:lnTo>
                    <a:pt x="255" y="63"/>
                  </a:lnTo>
                  <a:lnTo>
                    <a:pt x="257" y="62"/>
                  </a:lnTo>
                  <a:lnTo>
                    <a:pt x="259" y="62"/>
                  </a:lnTo>
                  <a:lnTo>
                    <a:pt x="262" y="61"/>
                  </a:lnTo>
                  <a:lnTo>
                    <a:pt x="265" y="60"/>
                  </a:lnTo>
                  <a:lnTo>
                    <a:pt x="268" y="60"/>
                  </a:lnTo>
                  <a:lnTo>
                    <a:pt x="271" y="59"/>
                  </a:lnTo>
                  <a:lnTo>
                    <a:pt x="273" y="59"/>
                  </a:lnTo>
                  <a:lnTo>
                    <a:pt x="274" y="58"/>
                  </a:lnTo>
                  <a:lnTo>
                    <a:pt x="275" y="57"/>
                  </a:lnTo>
                  <a:lnTo>
                    <a:pt x="277" y="56"/>
                  </a:lnTo>
                  <a:lnTo>
                    <a:pt x="279" y="56"/>
                  </a:lnTo>
                  <a:lnTo>
                    <a:pt x="283" y="56"/>
                  </a:lnTo>
                  <a:lnTo>
                    <a:pt x="285" y="56"/>
                  </a:lnTo>
                  <a:lnTo>
                    <a:pt x="286" y="56"/>
                  </a:lnTo>
                  <a:lnTo>
                    <a:pt x="288" y="56"/>
                  </a:lnTo>
                  <a:lnTo>
                    <a:pt x="290" y="56"/>
                  </a:lnTo>
                  <a:lnTo>
                    <a:pt x="292" y="54"/>
                  </a:lnTo>
                  <a:lnTo>
                    <a:pt x="295" y="53"/>
                  </a:lnTo>
                  <a:lnTo>
                    <a:pt x="296" y="50"/>
                  </a:lnTo>
                  <a:lnTo>
                    <a:pt x="296" y="48"/>
                  </a:lnTo>
                  <a:lnTo>
                    <a:pt x="297" y="45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7" y="38"/>
                  </a:lnTo>
                  <a:lnTo>
                    <a:pt x="298" y="37"/>
                  </a:lnTo>
                  <a:lnTo>
                    <a:pt x="300" y="37"/>
                  </a:lnTo>
                  <a:lnTo>
                    <a:pt x="302" y="37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1" y="39"/>
                  </a:lnTo>
                  <a:lnTo>
                    <a:pt x="312" y="39"/>
                  </a:lnTo>
                  <a:lnTo>
                    <a:pt x="313" y="39"/>
                  </a:lnTo>
                  <a:lnTo>
                    <a:pt x="313" y="39"/>
                  </a:lnTo>
                  <a:lnTo>
                    <a:pt x="313" y="38"/>
                  </a:lnTo>
                  <a:lnTo>
                    <a:pt x="312" y="38"/>
                  </a:lnTo>
                  <a:lnTo>
                    <a:pt x="312" y="37"/>
                  </a:lnTo>
                  <a:lnTo>
                    <a:pt x="312" y="37"/>
                  </a:lnTo>
                  <a:lnTo>
                    <a:pt x="314" y="38"/>
                  </a:lnTo>
                  <a:lnTo>
                    <a:pt x="320" y="38"/>
                  </a:lnTo>
                  <a:lnTo>
                    <a:pt x="327" y="38"/>
                  </a:lnTo>
                  <a:lnTo>
                    <a:pt x="333" y="37"/>
                  </a:lnTo>
                  <a:lnTo>
                    <a:pt x="334" y="36"/>
                  </a:lnTo>
                  <a:lnTo>
                    <a:pt x="335" y="36"/>
                  </a:lnTo>
                  <a:lnTo>
                    <a:pt x="335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37" y="36"/>
                  </a:lnTo>
                  <a:lnTo>
                    <a:pt x="339" y="35"/>
                  </a:lnTo>
                  <a:lnTo>
                    <a:pt x="342" y="34"/>
                  </a:lnTo>
                  <a:lnTo>
                    <a:pt x="346" y="34"/>
                  </a:lnTo>
                  <a:lnTo>
                    <a:pt x="348" y="34"/>
                  </a:lnTo>
                  <a:lnTo>
                    <a:pt x="349" y="34"/>
                  </a:lnTo>
                  <a:lnTo>
                    <a:pt x="350" y="34"/>
                  </a:lnTo>
                  <a:lnTo>
                    <a:pt x="351" y="35"/>
                  </a:lnTo>
                  <a:lnTo>
                    <a:pt x="352" y="35"/>
                  </a:lnTo>
                  <a:lnTo>
                    <a:pt x="353" y="35"/>
                  </a:lnTo>
                  <a:lnTo>
                    <a:pt x="355" y="34"/>
                  </a:lnTo>
                  <a:lnTo>
                    <a:pt x="362" y="32"/>
                  </a:lnTo>
                  <a:lnTo>
                    <a:pt x="367" y="31"/>
                  </a:lnTo>
                  <a:lnTo>
                    <a:pt x="375" y="28"/>
                  </a:lnTo>
                  <a:lnTo>
                    <a:pt x="387" y="23"/>
                  </a:lnTo>
                  <a:lnTo>
                    <a:pt x="398" y="15"/>
                  </a:lnTo>
                  <a:lnTo>
                    <a:pt x="400" y="14"/>
                  </a:lnTo>
                  <a:lnTo>
                    <a:pt x="403" y="14"/>
                  </a:lnTo>
                  <a:lnTo>
                    <a:pt x="406" y="14"/>
                  </a:lnTo>
                  <a:lnTo>
                    <a:pt x="408" y="15"/>
                  </a:lnTo>
                  <a:lnTo>
                    <a:pt x="409" y="19"/>
                  </a:lnTo>
                  <a:lnTo>
                    <a:pt x="409" y="22"/>
                  </a:lnTo>
                  <a:lnTo>
                    <a:pt x="410" y="25"/>
                  </a:lnTo>
                  <a:lnTo>
                    <a:pt x="411" y="27"/>
                  </a:lnTo>
                  <a:lnTo>
                    <a:pt x="413" y="28"/>
                  </a:lnTo>
                  <a:lnTo>
                    <a:pt x="418" y="31"/>
                  </a:lnTo>
                  <a:lnTo>
                    <a:pt x="420" y="33"/>
                  </a:lnTo>
                  <a:lnTo>
                    <a:pt x="421" y="34"/>
                  </a:lnTo>
                  <a:lnTo>
                    <a:pt x="421" y="36"/>
                  </a:lnTo>
                  <a:lnTo>
                    <a:pt x="421" y="38"/>
                  </a:lnTo>
                  <a:lnTo>
                    <a:pt x="419" y="39"/>
                  </a:lnTo>
                  <a:lnTo>
                    <a:pt x="414" y="39"/>
                  </a:lnTo>
                  <a:lnTo>
                    <a:pt x="408" y="39"/>
                  </a:lnTo>
                  <a:lnTo>
                    <a:pt x="400" y="43"/>
                  </a:lnTo>
                  <a:lnTo>
                    <a:pt x="394" y="45"/>
                  </a:lnTo>
                  <a:lnTo>
                    <a:pt x="386" y="48"/>
                  </a:lnTo>
                  <a:lnTo>
                    <a:pt x="378" y="50"/>
                  </a:lnTo>
                  <a:lnTo>
                    <a:pt x="374" y="53"/>
                  </a:lnTo>
                  <a:lnTo>
                    <a:pt x="372" y="57"/>
                  </a:lnTo>
                  <a:lnTo>
                    <a:pt x="376" y="60"/>
                  </a:lnTo>
                  <a:lnTo>
                    <a:pt x="385" y="62"/>
                  </a:lnTo>
                  <a:lnTo>
                    <a:pt x="393" y="63"/>
                  </a:lnTo>
                  <a:lnTo>
                    <a:pt x="397" y="64"/>
                  </a:lnTo>
                  <a:lnTo>
                    <a:pt x="399" y="66"/>
                  </a:lnTo>
                  <a:lnTo>
                    <a:pt x="396" y="71"/>
                  </a:lnTo>
                  <a:lnTo>
                    <a:pt x="394" y="76"/>
                  </a:lnTo>
                  <a:lnTo>
                    <a:pt x="394" y="80"/>
                  </a:lnTo>
                  <a:lnTo>
                    <a:pt x="395" y="83"/>
                  </a:lnTo>
                  <a:lnTo>
                    <a:pt x="396" y="86"/>
                  </a:lnTo>
                  <a:lnTo>
                    <a:pt x="395" y="88"/>
                  </a:lnTo>
                  <a:lnTo>
                    <a:pt x="395" y="90"/>
                  </a:lnTo>
                  <a:lnTo>
                    <a:pt x="394" y="91"/>
                  </a:lnTo>
                  <a:lnTo>
                    <a:pt x="395" y="93"/>
                  </a:lnTo>
                  <a:lnTo>
                    <a:pt x="395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4"/>
                  </a:lnTo>
                  <a:lnTo>
                    <a:pt x="389" y="95"/>
                  </a:lnTo>
                  <a:lnTo>
                    <a:pt x="387" y="96"/>
                  </a:lnTo>
                  <a:lnTo>
                    <a:pt x="385" y="97"/>
                  </a:lnTo>
                  <a:lnTo>
                    <a:pt x="382" y="100"/>
                  </a:lnTo>
                  <a:lnTo>
                    <a:pt x="379" y="102"/>
                  </a:lnTo>
                  <a:lnTo>
                    <a:pt x="376" y="102"/>
                  </a:lnTo>
                  <a:lnTo>
                    <a:pt x="374" y="103"/>
                  </a:lnTo>
                  <a:lnTo>
                    <a:pt x="373" y="103"/>
                  </a:lnTo>
                  <a:lnTo>
                    <a:pt x="371" y="102"/>
                  </a:lnTo>
                  <a:lnTo>
                    <a:pt x="370" y="102"/>
                  </a:lnTo>
                  <a:lnTo>
                    <a:pt x="369" y="103"/>
                  </a:lnTo>
                  <a:lnTo>
                    <a:pt x="367" y="105"/>
                  </a:lnTo>
                  <a:lnTo>
                    <a:pt x="366" y="108"/>
                  </a:lnTo>
                  <a:lnTo>
                    <a:pt x="366" y="111"/>
                  </a:lnTo>
                  <a:lnTo>
                    <a:pt x="366" y="113"/>
                  </a:lnTo>
                  <a:lnTo>
                    <a:pt x="369" y="115"/>
                  </a:lnTo>
                  <a:lnTo>
                    <a:pt x="370" y="118"/>
                  </a:lnTo>
                  <a:lnTo>
                    <a:pt x="371" y="119"/>
                  </a:lnTo>
                  <a:lnTo>
                    <a:pt x="372" y="121"/>
                  </a:lnTo>
                  <a:lnTo>
                    <a:pt x="372" y="122"/>
                  </a:lnTo>
                  <a:lnTo>
                    <a:pt x="372" y="123"/>
                  </a:lnTo>
                  <a:lnTo>
                    <a:pt x="370" y="123"/>
                  </a:lnTo>
                  <a:lnTo>
                    <a:pt x="366" y="124"/>
                  </a:lnTo>
                  <a:lnTo>
                    <a:pt x="360" y="124"/>
                  </a:lnTo>
                  <a:lnTo>
                    <a:pt x="355" y="121"/>
                  </a:lnTo>
                  <a:lnTo>
                    <a:pt x="351" y="119"/>
                  </a:lnTo>
                  <a:lnTo>
                    <a:pt x="348" y="117"/>
                  </a:lnTo>
                  <a:lnTo>
                    <a:pt x="346" y="118"/>
                  </a:lnTo>
                  <a:lnTo>
                    <a:pt x="342" y="124"/>
                  </a:lnTo>
                  <a:lnTo>
                    <a:pt x="338" y="137"/>
                  </a:lnTo>
                  <a:lnTo>
                    <a:pt x="335" y="147"/>
                  </a:lnTo>
                  <a:lnTo>
                    <a:pt x="333" y="155"/>
                  </a:lnTo>
                  <a:lnTo>
                    <a:pt x="332" y="158"/>
                  </a:lnTo>
                  <a:lnTo>
                    <a:pt x="332" y="158"/>
                  </a:lnTo>
                  <a:lnTo>
                    <a:pt x="334" y="159"/>
                  </a:lnTo>
                  <a:lnTo>
                    <a:pt x="335" y="160"/>
                  </a:lnTo>
                  <a:lnTo>
                    <a:pt x="338" y="161"/>
                  </a:lnTo>
                  <a:lnTo>
                    <a:pt x="340" y="163"/>
                  </a:lnTo>
                  <a:lnTo>
                    <a:pt x="342" y="167"/>
                  </a:lnTo>
                  <a:lnTo>
                    <a:pt x="345" y="169"/>
                  </a:lnTo>
                  <a:lnTo>
                    <a:pt x="346" y="170"/>
                  </a:lnTo>
                  <a:lnTo>
                    <a:pt x="346" y="171"/>
                  </a:lnTo>
                  <a:lnTo>
                    <a:pt x="345" y="171"/>
                  </a:lnTo>
                  <a:lnTo>
                    <a:pt x="344" y="172"/>
                  </a:lnTo>
                  <a:lnTo>
                    <a:pt x="342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2" y="173"/>
                  </a:lnTo>
                  <a:lnTo>
                    <a:pt x="345" y="173"/>
                  </a:lnTo>
                  <a:lnTo>
                    <a:pt x="349" y="175"/>
                  </a:lnTo>
                  <a:lnTo>
                    <a:pt x="358" y="176"/>
                  </a:lnTo>
                  <a:lnTo>
                    <a:pt x="363" y="176"/>
                  </a:lnTo>
                  <a:lnTo>
                    <a:pt x="366" y="174"/>
                  </a:lnTo>
                  <a:lnTo>
                    <a:pt x="370" y="173"/>
                  </a:lnTo>
                  <a:lnTo>
                    <a:pt x="374" y="175"/>
                  </a:lnTo>
                  <a:lnTo>
                    <a:pt x="376" y="176"/>
                  </a:lnTo>
                  <a:lnTo>
                    <a:pt x="377" y="176"/>
                  </a:lnTo>
                  <a:lnTo>
                    <a:pt x="378" y="176"/>
                  </a:lnTo>
                  <a:lnTo>
                    <a:pt x="379" y="176"/>
                  </a:lnTo>
                  <a:lnTo>
                    <a:pt x="379" y="175"/>
                  </a:lnTo>
                  <a:lnTo>
                    <a:pt x="379" y="175"/>
                  </a:lnTo>
                  <a:lnTo>
                    <a:pt x="379" y="176"/>
                  </a:lnTo>
                  <a:lnTo>
                    <a:pt x="381" y="178"/>
                  </a:lnTo>
                  <a:lnTo>
                    <a:pt x="382" y="180"/>
                  </a:lnTo>
                  <a:lnTo>
                    <a:pt x="383" y="183"/>
                  </a:lnTo>
                  <a:lnTo>
                    <a:pt x="384" y="185"/>
                  </a:lnTo>
                  <a:lnTo>
                    <a:pt x="383" y="187"/>
                  </a:lnTo>
                  <a:lnTo>
                    <a:pt x="383" y="188"/>
                  </a:lnTo>
                  <a:lnTo>
                    <a:pt x="383" y="191"/>
                  </a:lnTo>
                  <a:lnTo>
                    <a:pt x="382" y="192"/>
                  </a:lnTo>
                  <a:lnTo>
                    <a:pt x="382" y="194"/>
                  </a:lnTo>
                  <a:lnTo>
                    <a:pt x="382" y="196"/>
                  </a:lnTo>
                  <a:lnTo>
                    <a:pt x="383" y="199"/>
                  </a:lnTo>
                  <a:lnTo>
                    <a:pt x="383" y="200"/>
                  </a:lnTo>
                  <a:lnTo>
                    <a:pt x="383" y="201"/>
                  </a:lnTo>
                  <a:lnTo>
                    <a:pt x="384" y="201"/>
                  </a:lnTo>
                  <a:lnTo>
                    <a:pt x="384" y="201"/>
                  </a:lnTo>
                  <a:lnTo>
                    <a:pt x="384" y="203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3" y="207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2" y="208"/>
                  </a:lnTo>
                  <a:lnTo>
                    <a:pt x="381" y="211"/>
                  </a:lnTo>
                  <a:lnTo>
                    <a:pt x="377" y="223"/>
                  </a:lnTo>
                  <a:lnTo>
                    <a:pt x="376" y="234"/>
                  </a:lnTo>
                  <a:lnTo>
                    <a:pt x="376" y="244"/>
                  </a:lnTo>
                  <a:lnTo>
                    <a:pt x="378" y="250"/>
                  </a:lnTo>
                  <a:lnTo>
                    <a:pt x="382" y="258"/>
                  </a:lnTo>
                  <a:lnTo>
                    <a:pt x="386" y="268"/>
                  </a:lnTo>
                  <a:lnTo>
                    <a:pt x="391" y="278"/>
                  </a:lnTo>
                  <a:lnTo>
                    <a:pt x="395" y="286"/>
                  </a:lnTo>
                  <a:lnTo>
                    <a:pt x="397" y="290"/>
                  </a:lnTo>
                  <a:lnTo>
                    <a:pt x="397" y="292"/>
                  </a:lnTo>
                  <a:lnTo>
                    <a:pt x="399" y="297"/>
                  </a:lnTo>
                  <a:lnTo>
                    <a:pt x="401" y="301"/>
                  </a:lnTo>
                  <a:lnTo>
                    <a:pt x="402" y="304"/>
                  </a:lnTo>
                  <a:lnTo>
                    <a:pt x="403" y="308"/>
                  </a:lnTo>
                  <a:lnTo>
                    <a:pt x="402" y="317"/>
                  </a:lnTo>
                  <a:lnTo>
                    <a:pt x="400" y="326"/>
                  </a:lnTo>
                  <a:lnTo>
                    <a:pt x="399" y="330"/>
                  </a:lnTo>
                  <a:lnTo>
                    <a:pt x="398" y="333"/>
                  </a:lnTo>
                  <a:lnTo>
                    <a:pt x="397" y="338"/>
                  </a:lnTo>
                  <a:lnTo>
                    <a:pt x="394" y="343"/>
                  </a:lnTo>
                  <a:lnTo>
                    <a:pt x="390" y="346"/>
                  </a:lnTo>
                  <a:lnTo>
                    <a:pt x="386" y="350"/>
                  </a:lnTo>
                  <a:lnTo>
                    <a:pt x="382" y="351"/>
                  </a:lnTo>
                  <a:lnTo>
                    <a:pt x="377" y="352"/>
                  </a:lnTo>
                  <a:lnTo>
                    <a:pt x="376" y="354"/>
                  </a:lnTo>
                  <a:lnTo>
                    <a:pt x="377" y="356"/>
                  </a:lnTo>
                  <a:lnTo>
                    <a:pt x="382" y="360"/>
                  </a:lnTo>
                  <a:lnTo>
                    <a:pt x="391" y="367"/>
                  </a:lnTo>
                  <a:lnTo>
                    <a:pt x="397" y="372"/>
                  </a:lnTo>
                  <a:lnTo>
                    <a:pt x="399" y="378"/>
                  </a:lnTo>
                  <a:lnTo>
                    <a:pt x="398" y="384"/>
                  </a:lnTo>
                  <a:lnTo>
                    <a:pt x="397" y="389"/>
                  </a:lnTo>
                  <a:lnTo>
                    <a:pt x="396" y="391"/>
                  </a:lnTo>
                  <a:lnTo>
                    <a:pt x="396" y="393"/>
                  </a:lnTo>
                  <a:lnTo>
                    <a:pt x="396" y="394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4" y="395"/>
                  </a:lnTo>
                  <a:lnTo>
                    <a:pt x="391" y="394"/>
                  </a:lnTo>
                  <a:lnTo>
                    <a:pt x="389" y="392"/>
                  </a:lnTo>
                  <a:lnTo>
                    <a:pt x="387" y="391"/>
                  </a:lnTo>
                  <a:lnTo>
                    <a:pt x="385" y="390"/>
                  </a:lnTo>
                  <a:lnTo>
                    <a:pt x="383" y="390"/>
                  </a:lnTo>
                  <a:lnTo>
                    <a:pt x="381" y="390"/>
                  </a:lnTo>
                  <a:lnTo>
                    <a:pt x="381" y="389"/>
                  </a:lnTo>
                  <a:lnTo>
                    <a:pt x="381" y="388"/>
                  </a:lnTo>
                  <a:lnTo>
                    <a:pt x="379" y="387"/>
                  </a:lnTo>
                  <a:lnTo>
                    <a:pt x="373" y="387"/>
                  </a:lnTo>
                  <a:lnTo>
                    <a:pt x="372" y="384"/>
                  </a:lnTo>
                  <a:lnTo>
                    <a:pt x="372" y="382"/>
                  </a:lnTo>
                  <a:lnTo>
                    <a:pt x="372" y="381"/>
                  </a:lnTo>
                  <a:lnTo>
                    <a:pt x="373" y="380"/>
                  </a:lnTo>
                  <a:lnTo>
                    <a:pt x="374" y="380"/>
                  </a:lnTo>
                  <a:lnTo>
                    <a:pt x="374" y="380"/>
                  </a:lnTo>
                  <a:lnTo>
                    <a:pt x="374" y="379"/>
                  </a:lnTo>
                  <a:lnTo>
                    <a:pt x="374" y="372"/>
                  </a:lnTo>
                  <a:lnTo>
                    <a:pt x="372" y="371"/>
                  </a:lnTo>
                  <a:lnTo>
                    <a:pt x="369" y="369"/>
                  </a:lnTo>
                  <a:lnTo>
                    <a:pt x="366" y="367"/>
                  </a:lnTo>
                  <a:lnTo>
                    <a:pt x="363" y="366"/>
                  </a:lnTo>
                  <a:lnTo>
                    <a:pt x="360" y="365"/>
                  </a:lnTo>
                  <a:lnTo>
                    <a:pt x="357" y="366"/>
                  </a:lnTo>
                  <a:lnTo>
                    <a:pt x="355" y="364"/>
                  </a:lnTo>
                  <a:lnTo>
                    <a:pt x="354" y="362"/>
                  </a:lnTo>
                  <a:lnTo>
                    <a:pt x="352" y="359"/>
                  </a:lnTo>
                  <a:lnTo>
                    <a:pt x="351" y="358"/>
                  </a:lnTo>
                  <a:lnTo>
                    <a:pt x="349" y="358"/>
                  </a:lnTo>
                  <a:lnTo>
                    <a:pt x="346" y="356"/>
                  </a:lnTo>
                  <a:lnTo>
                    <a:pt x="344" y="348"/>
                  </a:lnTo>
                  <a:lnTo>
                    <a:pt x="340" y="341"/>
                  </a:lnTo>
                  <a:lnTo>
                    <a:pt x="336" y="334"/>
                  </a:lnTo>
                  <a:lnTo>
                    <a:pt x="337" y="332"/>
                  </a:lnTo>
                  <a:lnTo>
                    <a:pt x="336" y="326"/>
                  </a:lnTo>
                  <a:lnTo>
                    <a:pt x="335" y="319"/>
                  </a:lnTo>
                  <a:lnTo>
                    <a:pt x="334" y="323"/>
                  </a:lnTo>
                  <a:lnTo>
                    <a:pt x="333" y="327"/>
                  </a:lnTo>
                  <a:lnTo>
                    <a:pt x="332" y="331"/>
                  </a:lnTo>
                  <a:lnTo>
                    <a:pt x="334" y="335"/>
                  </a:lnTo>
                  <a:lnTo>
                    <a:pt x="336" y="341"/>
                  </a:lnTo>
                  <a:lnTo>
                    <a:pt x="337" y="346"/>
                  </a:lnTo>
                  <a:lnTo>
                    <a:pt x="338" y="350"/>
                  </a:lnTo>
                  <a:lnTo>
                    <a:pt x="340" y="353"/>
                  </a:lnTo>
                  <a:lnTo>
                    <a:pt x="342" y="356"/>
                  </a:lnTo>
                  <a:lnTo>
                    <a:pt x="345" y="358"/>
                  </a:lnTo>
                  <a:lnTo>
                    <a:pt x="347" y="363"/>
                  </a:lnTo>
                  <a:lnTo>
                    <a:pt x="350" y="363"/>
                  </a:lnTo>
                  <a:lnTo>
                    <a:pt x="351" y="363"/>
                  </a:lnTo>
                  <a:lnTo>
                    <a:pt x="352" y="365"/>
                  </a:lnTo>
                  <a:lnTo>
                    <a:pt x="353" y="366"/>
                  </a:lnTo>
                  <a:lnTo>
                    <a:pt x="353" y="367"/>
                  </a:lnTo>
                  <a:lnTo>
                    <a:pt x="352" y="368"/>
                  </a:lnTo>
                  <a:lnTo>
                    <a:pt x="354" y="372"/>
                  </a:lnTo>
                  <a:lnTo>
                    <a:pt x="342" y="376"/>
                  </a:lnTo>
                  <a:lnTo>
                    <a:pt x="330" y="376"/>
                  </a:lnTo>
                  <a:lnTo>
                    <a:pt x="329" y="375"/>
                  </a:lnTo>
                  <a:lnTo>
                    <a:pt x="328" y="373"/>
                  </a:lnTo>
                  <a:lnTo>
                    <a:pt x="327" y="371"/>
                  </a:lnTo>
                  <a:lnTo>
                    <a:pt x="326" y="370"/>
                  </a:lnTo>
                  <a:lnTo>
                    <a:pt x="326" y="364"/>
                  </a:lnTo>
                  <a:lnTo>
                    <a:pt x="325" y="364"/>
                  </a:lnTo>
                  <a:lnTo>
                    <a:pt x="324" y="363"/>
                  </a:lnTo>
                  <a:lnTo>
                    <a:pt x="322" y="363"/>
                  </a:lnTo>
                  <a:lnTo>
                    <a:pt x="321" y="362"/>
                  </a:lnTo>
                  <a:lnTo>
                    <a:pt x="320" y="360"/>
                  </a:lnTo>
                  <a:lnTo>
                    <a:pt x="320" y="342"/>
                  </a:lnTo>
                  <a:lnTo>
                    <a:pt x="320" y="341"/>
                  </a:lnTo>
                  <a:lnTo>
                    <a:pt x="318" y="340"/>
                  </a:lnTo>
                  <a:lnTo>
                    <a:pt x="317" y="339"/>
                  </a:lnTo>
                  <a:lnTo>
                    <a:pt x="316" y="336"/>
                  </a:lnTo>
                  <a:lnTo>
                    <a:pt x="316" y="333"/>
                  </a:lnTo>
                  <a:lnTo>
                    <a:pt x="317" y="331"/>
                  </a:lnTo>
                  <a:lnTo>
                    <a:pt x="318" y="329"/>
                  </a:lnTo>
                  <a:lnTo>
                    <a:pt x="320" y="328"/>
                  </a:lnTo>
                  <a:lnTo>
                    <a:pt x="327" y="308"/>
                  </a:lnTo>
                  <a:lnTo>
                    <a:pt x="325" y="308"/>
                  </a:lnTo>
                  <a:lnTo>
                    <a:pt x="322" y="307"/>
                  </a:lnTo>
                  <a:lnTo>
                    <a:pt x="320" y="306"/>
                  </a:lnTo>
                  <a:lnTo>
                    <a:pt x="318" y="304"/>
                  </a:lnTo>
                  <a:lnTo>
                    <a:pt x="316" y="301"/>
                  </a:lnTo>
                  <a:lnTo>
                    <a:pt x="315" y="295"/>
                  </a:lnTo>
                  <a:lnTo>
                    <a:pt x="316" y="292"/>
                  </a:lnTo>
                  <a:lnTo>
                    <a:pt x="317" y="289"/>
                  </a:lnTo>
                  <a:lnTo>
                    <a:pt x="320" y="284"/>
                  </a:lnTo>
                  <a:lnTo>
                    <a:pt x="315" y="277"/>
                  </a:lnTo>
                  <a:lnTo>
                    <a:pt x="312" y="267"/>
                  </a:lnTo>
                  <a:lnTo>
                    <a:pt x="310" y="269"/>
                  </a:lnTo>
                  <a:lnTo>
                    <a:pt x="309" y="271"/>
                  </a:lnTo>
                  <a:lnTo>
                    <a:pt x="312" y="276"/>
                  </a:lnTo>
                  <a:lnTo>
                    <a:pt x="315" y="281"/>
                  </a:lnTo>
                  <a:lnTo>
                    <a:pt x="315" y="285"/>
                  </a:lnTo>
                  <a:lnTo>
                    <a:pt x="314" y="290"/>
                  </a:lnTo>
                  <a:lnTo>
                    <a:pt x="312" y="294"/>
                  </a:lnTo>
                  <a:lnTo>
                    <a:pt x="311" y="296"/>
                  </a:lnTo>
                  <a:lnTo>
                    <a:pt x="311" y="298"/>
                  </a:lnTo>
                  <a:lnTo>
                    <a:pt x="310" y="301"/>
                  </a:lnTo>
                  <a:lnTo>
                    <a:pt x="312" y="303"/>
                  </a:lnTo>
                  <a:lnTo>
                    <a:pt x="315" y="305"/>
                  </a:lnTo>
                  <a:lnTo>
                    <a:pt x="317" y="307"/>
                  </a:lnTo>
                  <a:lnTo>
                    <a:pt x="320" y="309"/>
                  </a:lnTo>
                  <a:lnTo>
                    <a:pt x="320" y="311"/>
                  </a:lnTo>
                  <a:lnTo>
                    <a:pt x="320" y="319"/>
                  </a:lnTo>
                  <a:lnTo>
                    <a:pt x="317" y="321"/>
                  </a:lnTo>
                  <a:lnTo>
                    <a:pt x="316" y="324"/>
                  </a:lnTo>
                  <a:lnTo>
                    <a:pt x="315" y="327"/>
                  </a:lnTo>
                  <a:lnTo>
                    <a:pt x="314" y="329"/>
                  </a:lnTo>
                  <a:lnTo>
                    <a:pt x="313" y="332"/>
                  </a:lnTo>
                  <a:lnTo>
                    <a:pt x="311" y="334"/>
                  </a:lnTo>
                  <a:lnTo>
                    <a:pt x="308" y="335"/>
                  </a:lnTo>
                  <a:lnTo>
                    <a:pt x="309" y="338"/>
                  </a:lnTo>
                  <a:lnTo>
                    <a:pt x="310" y="339"/>
                  </a:lnTo>
                  <a:lnTo>
                    <a:pt x="311" y="340"/>
                  </a:lnTo>
                  <a:lnTo>
                    <a:pt x="311" y="343"/>
                  </a:lnTo>
                  <a:lnTo>
                    <a:pt x="311" y="345"/>
                  </a:lnTo>
                  <a:lnTo>
                    <a:pt x="311" y="347"/>
                  </a:lnTo>
                  <a:lnTo>
                    <a:pt x="311" y="350"/>
                  </a:lnTo>
                  <a:lnTo>
                    <a:pt x="312" y="352"/>
                  </a:lnTo>
                  <a:lnTo>
                    <a:pt x="312" y="353"/>
                  </a:lnTo>
                  <a:lnTo>
                    <a:pt x="311" y="355"/>
                  </a:lnTo>
                  <a:lnTo>
                    <a:pt x="311" y="356"/>
                  </a:lnTo>
                  <a:lnTo>
                    <a:pt x="311" y="358"/>
                  </a:lnTo>
                  <a:lnTo>
                    <a:pt x="312" y="359"/>
                  </a:lnTo>
                  <a:lnTo>
                    <a:pt x="313" y="362"/>
                  </a:lnTo>
                  <a:lnTo>
                    <a:pt x="313" y="364"/>
                  </a:lnTo>
                  <a:lnTo>
                    <a:pt x="313" y="366"/>
                  </a:lnTo>
                  <a:lnTo>
                    <a:pt x="313" y="369"/>
                  </a:lnTo>
                  <a:lnTo>
                    <a:pt x="312" y="372"/>
                  </a:lnTo>
                  <a:lnTo>
                    <a:pt x="311" y="376"/>
                  </a:lnTo>
                  <a:lnTo>
                    <a:pt x="302" y="370"/>
                  </a:lnTo>
                  <a:lnTo>
                    <a:pt x="292" y="365"/>
                  </a:lnTo>
                  <a:lnTo>
                    <a:pt x="293" y="368"/>
                  </a:lnTo>
                  <a:lnTo>
                    <a:pt x="295" y="370"/>
                  </a:lnTo>
                  <a:lnTo>
                    <a:pt x="297" y="372"/>
                  </a:lnTo>
                  <a:lnTo>
                    <a:pt x="299" y="373"/>
                  </a:lnTo>
                  <a:lnTo>
                    <a:pt x="302" y="373"/>
                  </a:lnTo>
                  <a:lnTo>
                    <a:pt x="305" y="377"/>
                  </a:lnTo>
                  <a:lnTo>
                    <a:pt x="310" y="382"/>
                  </a:lnTo>
                  <a:lnTo>
                    <a:pt x="309" y="384"/>
                  </a:lnTo>
                  <a:lnTo>
                    <a:pt x="309" y="387"/>
                  </a:lnTo>
                  <a:lnTo>
                    <a:pt x="308" y="390"/>
                  </a:lnTo>
                  <a:lnTo>
                    <a:pt x="305" y="391"/>
                  </a:lnTo>
                  <a:lnTo>
                    <a:pt x="303" y="393"/>
                  </a:lnTo>
                  <a:lnTo>
                    <a:pt x="302" y="395"/>
                  </a:lnTo>
                  <a:lnTo>
                    <a:pt x="301" y="397"/>
                  </a:lnTo>
                  <a:lnTo>
                    <a:pt x="301" y="405"/>
                  </a:lnTo>
                  <a:lnTo>
                    <a:pt x="299" y="407"/>
                  </a:lnTo>
                  <a:lnTo>
                    <a:pt x="297" y="409"/>
                  </a:lnTo>
                  <a:lnTo>
                    <a:pt x="297" y="413"/>
                  </a:lnTo>
                  <a:lnTo>
                    <a:pt x="296" y="415"/>
                  </a:lnTo>
                  <a:lnTo>
                    <a:pt x="296" y="418"/>
                  </a:lnTo>
                  <a:lnTo>
                    <a:pt x="293" y="421"/>
                  </a:lnTo>
                  <a:lnTo>
                    <a:pt x="292" y="425"/>
                  </a:lnTo>
                  <a:lnTo>
                    <a:pt x="289" y="427"/>
                  </a:lnTo>
                  <a:lnTo>
                    <a:pt x="287" y="430"/>
                  </a:lnTo>
                  <a:lnTo>
                    <a:pt x="285" y="433"/>
                  </a:lnTo>
                  <a:lnTo>
                    <a:pt x="284" y="438"/>
                  </a:lnTo>
                  <a:lnTo>
                    <a:pt x="281" y="441"/>
                  </a:lnTo>
                  <a:lnTo>
                    <a:pt x="263" y="438"/>
                  </a:lnTo>
                  <a:lnTo>
                    <a:pt x="260" y="436"/>
                  </a:lnTo>
                  <a:lnTo>
                    <a:pt x="261" y="433"/>
                  </a:lnTo>
                  <a:lnTo>
                    <a:pt x="262" y="431"/>
                  </a:lnTo>
                  <a:lnTo>
                    <a:pt x="262" y="430"/>
                  </a:lnTo>
                  <a:lnTo>
                    <a:pt x="262" y="428"/>
                  </a:lnTo>
                  <a:lnTo>
                    <a:pt x="261" y="426"/>
                  </a:lnTo>
                  <a:lnTo>
                    <a:pt x="260" y="425"/>
                  </a:lnTo>
                  <a:lnTo>
                    <a:pt x="260" y="424"/>
                  </a:lnTo>
                  <a:lnTo>
                    <a:pt x="257" y="401"/>
                  </a:lnTo>
                  <a:lnTo>
                    <a:pt x="256" y="393"/>
                  </a:lnTo>
                  <a:lnTo>
                    <a:pt x="252" y="387"/>
                  </a:lnTo>
                  <a:lnTo>
                    <a:pt x="246" y="381"/>
                  </a:lnTo>
                  <a:lnTo>
                    <a:pt x="246" y="383"/>
                  </a:lnTo>
                  <a:lnTo>
                    <a:pt x="247" y="385"/>
                  </a:lnTo>
                  <a:lnTo>
                    <a:pt x="248" y="387"/>
                  </a:lnTo>
                  <a:lnTo>
                    <a:pt x="249" y="388"/>
                  </a:lnTo>
                  <a:lnTo>
                    <a:pt x="250" y="390"/>
                  </a:lnTo>
                  <a:lnTo>
                    <a:pt x="251" y="393"/>
                  </a:lnTo>
                  <a:lnTo>
                    <a:pt x="254" y="416"/>
                  </a:lnTo>
                  <a:lnTo>
                    <a:pt x="252" y="418"/>
                  </a:lnTo>
                  <a:lnTo>
                    <a:pt x="251" y="420"/>
                  </a:lnTo>
                  <a:lnTo>
                    <a:pt x="249" y="420"/>
                  </a:lnTo>
                  <a:lnTo>
                    <a:pt x="248" y="420"/>
                  </a:lnTo>
                  <a:lnTo>
                    <a:pt x="246" y="419"/>
                  </a:lnTo>
                  <a:lnTo>
                    <a:pt x="244" y="418"/>
                  </a:lnTo>
                  <a:lnTo>
                    <a:pt x="242" y="418"/>
                  </a:lnTo>
                  <a:lnTo>
                    <a:pt x="241" y="418"/>
                  </a:lnTo>
                  <a:lnTo>
                    <a:pt x="237" y="414"/>
                  </a:lnTo>
                  <a:lnTo>
                    <a:pt x="234" y="409"/>
                  </a:lnTo>
                  <a:lnTo>
                    <a:pt x="229" y="404"/>
                  </a:lnTo>
                  <a:lnTo>
                    <a:pt x="230" y="408"/>
                  </a:lnTo>
                  <a:lnTo>
                    <a:pt x="230" y="412"/>
                  </a:lnTo>
                  <a:lnTo>
                    <a:pt x="232" y="414"/>
                  </a:lnTo>
                  <a:lnTo>
                    <a:pt x="234" y="415"/>
                  </a:lnTo>
                  <a:lnTo>
                    <a:pt x="240" y="421"/>
                  </a:lnTo>
                  <a:lnTo>
                    <a:pt x="247" y="426"/>
                  </a:lnTo>
                  <a:lnTo>
                    <a:pt x="249" y="427"/>
                  </a:lnTo>
                  <a:lnTo>
                    <a:pt x="250" y="427"/>
                  </a:lnTo>
                  <a:lnTo>
                    <a:pt x="253" y="427"/>
                  </a:lnTo>
                  <a:lnTo>
                    <a:pt x="252" y="430"/>
                  </a:lnTo>
                  <a:lnTo>
                    <a:pt x="252" y="434"/>
                  </a:lnTo>
                  <a:lnTo>
                    <a:pt x="251" y="438"/>
                  </a:lnTo>
                  <a:lnTo>
                    <a:pt x="252" y="439"/>
                  </a:lnTo>
                  <a:lnTo>
                    <a:pt x="252" y="440"/>
                  </a:lnTo>
                  <a:lnTo>
                    <a:pt x="253" y="440"/>
                  </a:lnTo>
                  <a:lnTo>
                    <a:pt x="255" y="441"/>
                  </a:lnTo>
                  <a:lnTo>
                    <a:pt x="259" y="442"/>
                  </a:lnTo>
                  <a:lnTo>
                    <a:pt x="259" y="453"/>
                  </a:lnTo>
                  <a:lnTo>
                    <a:pt x="259" y="453"/>
                  </a:lnTo>
                  <a:lnTo>
                    <a:pt x="259" y="451"/>
                  </a:lnTo>
                  <a:lnTo>
                    <a:pt x="260" y="448"/>
                  </a:lnTo>
                  <a:lnTo>
                    <a:pt x="263" y="449"/>
                  </a:lnTo>
                  <a:lnTo>
                    <a:pt x="265" y="450"/>
                  </a:lnTo>
                  <a:lnTo>
                    <a:pt x="267" y="451"/>
                  </a:lnTo>
                  <a:lnTo>
                    <a:pt x="268" y="458"/>
                  </a:lnTo>
                  <a:lnTo>
                    <a:pt x="268" y="466"/>
                  </a:lnTo>
                  <a:lnTo>
                    <a:pt x="271" y="473"/>
                  </a:lnTo>
                  <a:lnTo>
                    <a:pt x="271" y="483"/>
                  </a:lnTo>
                  <a:lnTo>
                    <a:pt x="275" y="492"/>
                  </a:lnTo>
                  <a:lnTo>
                    <a:pt x="274" y="494"/>
                  </a:lnTo>
                  <a:lnTo>
                    <a:pt x="273" y="497"/>
                  </a:lnTo>
                  <a:lnTo>
                    <a:pt x="271" y="498"/>
                  </a:lnTo>
                  <a:lnTo>
                    <a:pt x="268" y="498"/>
                  </a:lnTo>
                  <a:lnTo>
                    <a:pt x="267" y="499"/>
                  </a:lnTo>
                  <a:lnTo>
                    <a:pt x="265" y="500"/>
                  </a:lnTo>
                  <a:lnTo>
                    <a:pt x="264" y="501"/>
                  </a:lnTo>
                  <a:lnTo>
                    <a:pt x="266" y="503"/>
                  </a:lnTo>
                  <a:lnTo>
                    <a:pt x="268" y="506"/>
                  </a:lnTo>
                  <a:lnTo>
                    <a:pt x="271" y="509"/>
                  </a:lnTo>
                  <a:lnTo>
                    <a:pt x="272" y="512"/>
                  </a:lnTo>
                  <a:lnTo>
                    <a:pt x="272" y="516"/>
                  </a:lnTo>
                  <a:lnTo>
                    <a:pt x="267" y="518"/>
                  </a:lnTo>
                  <a:lnTo>
                    <a:pt x="263" y="520"/>
                  </a:lnTo>
                  <a:lnTo>
                    <a:pt x="256" y="515"/>
                  </a:lnTo>
                  <a:lnTo>
                    <a:pt x="253" y="507"/>
                  </a:lnTo>
                  <a:lnTo>
                    <a:pt x="252" y="500"/>
                  </a:lnTo>
                  <a:lnTo>
                    <a:pt x="247" y="494"/>
                  </a:lnTo>
                  <a:lnTo>
                    <a:pt x="241" y="490"/>
                  </a:lnTo>
                  <a:lnTo>
                    <a:pt x="239" y="490"/>
                  </a:lnTo>
                  <a:lnTo>
                    <a:pt x="235" y="491"/>
                  </a:lnTo>
                  <a:lnTo>
                    <a:pt x="234" y="488"/>
                  </a:lnTo>
                  <a:lnTo>
                    <a:pt x="232" y="485"/>
                  </a:lnTo>
                  <a:lnTo>
                    <a:pt x="231" y="481"/>
                  </a:lnTo>
                  <a:lnTo>
                    <a:pt x="231" y="478"/>
                  </a:lnTo>
                  <a:lnTo>
                    <a:pt x="231" y="475"/>
                  </a:lnTo>
                  <a:lnTo>
                    <a:pt x="232" y="470"/>
                  </a:lnTo>
                  <a:lnTo>
                    <a:pt x="232" y="471"/>
                  </a:lnTo>
                  <a:lnTo>
                    <a:pt x="231" y="471"/>
                  </a:lnTo>
                  <a:lnTo>
                    <a:pt x="231" y="473"/>
                  </a:lnTo>
                  <a:lnTo>
                    <a:pt x="231" y="474"/>
                  </a:lnTo>
                  <a:lnTo>
                    <a:pt x="230" y="474"/>
                  </a:lnTo>
                  <a:lnTo>
                    <a:pt x="227" y="475"/>
                  </a:lnTo>
                  <a:lnTo>
                    <a:pt x="227" y="491"/>
                  </a:lnTo>
                  <a:lnTo>
                    <a:pt x="225" y="489"/>
                  </a:lnTo>
                  <a:lnTo>
                    <a:pt x="223" y="487"/>
                  </a:lnTo>
                  <a:lnTo>
                    <a:pt x="222" y="486"/>
                  </a:lnTo>
                  <a:lnTo>
                    <a:pt x="222" y="483"/>
                  </a:lnTo>
                  <a:lnTo>
                    <a:pt x="222" y="482"/>
                  </a:lnTo>
                  <a:lnTo>
                    <a:pt x="222" y="473"/>
                  </a:lnTo>
                  <a:lnTo>
                    <a:pt x="222" y="471"/>
                  </a:lnTo>
                  <a:lnTo>
                    <a:pt x="224" y="469"/>
                  </a:lnTo>
                  <a:lnTo>
                    <a:pt x="224" y="471"/>
                  </a:lnTo>
                  <a:lnTo>
                    <a:pt x="224" y="474"/>
                  </a:lnTo>
                  <a:lnTo>
                    <a:pt x="225" y="473"/>
                  </a:lnTo>
                  <a:lnTo>
                    <a:pt x="225" y="473"/>
                  </a:lnTo>
                  <a:lnTo>
                    <a:pt x="225" y="449"/>
                  </a:lnTo>
                  <a:lnTo>
                    <a:pt x="220" y="443"/>
                  </a:lnTo>
                  <a:lnTo>
                    <a:pt x="217" y="439"/>
                  </a:lnTo>
                  <a:lnTo>
                    <a:pt x="214" y="436"/>
                  </a:lnTo>
                  <a:lnTo>
                    <a:pt x="212" y="432"/>
                  </a:lnTo>
                  <a:lnTo>
                    <a:pt x="211" y="430"/>
                  </a:lnTo>
                  <a:lnTo>
                    <a:pt x="210" y="427"/>
                  </a:lnTo>
                  <a:lnTo>
                    <a:pt x="208" y="424"/>
                  </a:lnTo>
                  <a:lnTo>
                    <a:pt x="208" y="414"/>
                  </a:lnTo>
                  <a:lnTo>
                    <a:pt x="210" y="412"/>
                  </a:lnTo>
                  <a:lnTo>
                    <a:pt x="211" y="409"/>
                  </a:lnTo>
                  <a:lnTo>
                    <a:pt x="212" y="408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06" y="409"/>
                  </a:lnTo>
                  <a:lnTo>
                    <a:pt x="204" y="412"/>
                  </a:lnTo>
                  <a:lnTo>
                    <a:pt x="202" y="415"/>
                  </a:lnTo>
                  <a:lnTo>
                    <a:pt x="202" y="418"/>
                  </a:lnTo>
                  <a:lnTo>
                    <a:pt x="202" y="422"/>
                  </a:lnTo>
                  <a:lnTo>
                    <a:pt x="206" y="434"/>
                  </a:lnTo>
                  <a:lnTo>
                    <a:pt x="210" y="445"/>
                  </a:lnTo>
                  <a:lnTo>
                    <a:pt x="211" y="450"/>
                  </a:lnTo>
                  <a:lnTo>
                    <a:pt x="211" y="454"/>
                  </a:lnTo>
                  <a:lnTo>
                    <a:pt x="211" y="457"/>
                  </a:lnTo>
                  <a:lnTo>
                    <a:pt x="207" y="457"/>
                  </a:lnTo>
                  <a:lnTo>
                    <a:pt x="205" y="456"/>
                  </a:lnTo>
                  <a:lnTo>
                    <a:pt x="203" y="454"/>
                  </a:lnTo>
                  <a:lnTo>
                    <a:pt x="202" y="452"/>
                  </a:lnTo>
                  <a:lnTo>
                    <a:pt x="200" y="449"/>
                  </a:lnTo>
                  <a:lnTo>
                    <a:pt x="195" y="449"/>
                  </a:lnTo>
                  <a:lnTo>
                    <a:pt x="195" y="449"/>
                  </a:lnTo>
                  <a:lnTo>
                    <a:pt x="194" y="449"/>
                  </a:lnTo>
                  <a:lnTo>
                    <a:pt x="193" y="448"/>
                  </a:lnTo>
                  <a:lnTo>
                    <a:pt x="193" y="445"/>
                  </a:lnTo>
                  <a:lnTo>
                    <a:pt x="192" y="442"/>
                  </a:lnTo>
                  <a:lnTo>
                    <a:pt x="183" y="442"/>
                  </a:lnTo>
                  <a:lnTo>
                    <a:pt x="182" y="442"/>
                  </a:lnTo>
                  <a:lnTo>
                    <a:pt x="182" y="440"/>
                  </a:lnTo>
                  <a:lnTo>
                    <a:pt x="180" y="441"/>
                  </a:lnTo>
                  <a:lnTo>
                    <a:pt x="177" y="442"/>
                  </a:lnTo>
                  <a:lnTo>
                    <a:pt x="175" y="443"/>
                  </a:lnTo>
                  <a:lnTo>
                    <a:pt x="175" y="440"/>
                  </a:lnTo>
                  <a:lnTo>
                    <a:pt x="174" y="438"/>
                  </a:lnTo>
                  <a:lnTo>
                    <a:pt x="175" y="436"/>
                  </a:lnTo>
                  <a:lnTo>
                    <a:pt x="176" y="433"/>
                  </a:lnTo>
                  <a:lnTo>
                    <a:pt x="175" y="432"/>
                  </a:lnTo>
                  <a:lnTo>
                    <a:pt x="174" y="432"/>
                  </a:lnTo>
                  <a:lnTo>
                    <a:pt x="173" y="431"/>
                  </a:lnTo>
                  <a:lnTo>
                    <a:pt x="171" y="431"/>
                  </a:lnTo>
                  <a:lnTo>
                    <a:pt x="171" y="426"/>
                  </a:lnTo>
                  <a:lnTo>
                    <a:pt x="171" y="425"/>
                  </a:lnTo>
                  <a:lnTo>
                    <a:pt x="169" y="424"/>
                  </a:lnTo>
                  <a:lnTo>
                    <a:pt x="168" y="424"/>
                  </a:lnTo>
                  <a:lnTo>
                    <a:pt x="166" y="422"/>
                  </a:lnTo>
                  <a:lnTo>
                    <a:pt x="166" y="421"/>
                  </a:lnTo>
                  <a:lnTo>
                    <a:pt x="166" y="407"/>
                  </a:lnTo>
                  <a:lnTo>
                    <a:pt x="166" y="406"/>
                  </a:lnTo>
                  <a:lnTo>
                    <a:pt x="167" y="405"/>
                  </a:lnTo>
                  <a:lnTo>
                    <a:pt x="168" y="404"/>
                  </a:lnTo>
                  <a:lnTo>
                    <a:pt x="167" y="399"/>
                  </a:lnTo>
                  <a:lnTo>
                    <a:pt x="167" y="394"/>
                  </a:lnTo>
                  <a:lnTo>
                    <a:pt x="168" y="390"/>
                  </a:lnTo>
                  <a:lnTo>
                    <a:pt x="173" y="381"/>
                  </a:lnTo>
                  <a:lnTo>
                    <a:pt x="170" y="379"/>
                  </a:lnTo>
                  <a:lnTo>
                    <a:pt x="171" y="377"/>
                  </a:lnTo>
                  <a:lnTo>
                    <a:pt x="173" y="375"/>
                  </a:lnTo>
                  <a:lnTo>
                    <a:pt x="173" y="371"/>
                  </a:lnTo>
                  <a:lnTo>
                    <a:pt x="175" y="369"/>
                  </a:lnTo>
                  <a:lnTo>
                    <a:pt x="178" y="367"/>
                  </a:lnTo>
                  <a:lnTo>
                    <a:pt x="181" y="366"/>
                  </a:lnTo>
                  <a:lnTo>
                    <a:pt x="185" y="364"/>
                  </a:lnTo>
                  <a:lnTo>
                    <a:pt x="188" y="360"/>
                  </a:lnTo>
                  <a:lnTo>
                    <a:pt x="191" y="357"/>
                  </a:lnTo>
                  <a:lnTo>
                    <a:pt x="193" y="353"/>
                  </a:lnTo>
                  <a:lnTo>
                    <a:pt x="190" y="343"/>
                  </a:lnTo>
                  <a:lnTo>
                    <a:pt x="191" y="333"/>
                  </a:lnTo>
                  <a:lnTo>
                    <a:pt x="193" y="323"/>
                  </a:lnTo>
                  <a:lnTo>
                    <a:pt x="194" y="321"/>
                  </a:lnTo>
                  <a:lnTo>
                    <a:pt x="197" y="318"/>
                  </a:lnTo>
                  <a:lnTo>
                    <a:pt x="199" y="317"/>
                  </a:lnTo>
                  <a:lnTo>
                    <a:pt x="201" y="315"/>
                  </a:lnTo>
                  <a:lnTo>
                    <a:pt x="202" y="314"/>
                  </a:lnTo>
                  <a:lnTo>
                    <a:pt x="203" y="311"/>
                  </a:lnTo>
                  <a:lnTo>
                    <a:pt x="204" y="310"/>
                  </a:lnTo>
                  <a:lnTo>
                    <a:pt x="205" y="308"/>
                  </a:lnTo>
                  <a:lnTo>
                    <a:pt x="207" y="307"/>
                  </a:lnTo>
                  <a:lnTo>
                    <a:pt x="208" y="307"/>
                  </a:lnTo>
                  <a:lnTo>
                    <a:pt x="211" y="306"/>
                  </a:lnTo>
                  <a:lnTo>
                    <a:pt x="213" y="305"/>
                  </a:lnTo>
                  <a:lnTo>
                    <a:pt x="214" y="303"/>
                  </a:lnTo>
                  <a:lnTo>
                    <a:pt x="215" y="301"/>
                  </a:lnTo>
                  <a:lnTo>
                    <a:pt x="216" y="299"/>
                  </a:lnTo>
                  <a:lnTo>
                    <a:pt x="216" y="293"/>
                  </a:lnTo>
                  <a:lnTo>
                    <a:pt x="217" y="289"/>
                  </a:lnTo>
                  <a:lnTo>
                    <a:pt x="220" y="285"/>
                  </a:lnTo>
                  <a:lnTo>
                    <a:pt x="227" y="281"/>
                  </a:lnTo>
                  <a:lnTo>
                    <a:pt x="227" y="274"/>
                  </a:lnTo>
                  <a:lnTo>
                    <a:pt x="218" y="280"/>
                  </a:lnTo>
                  <a:lnTo>
                    <a:pt x="211" y="286"/>
                  </a:lnTo>
                  <a:lnTo>
                    <a:pt x="205" y="294"/>
                  </a:lnTo>
                  <a:lnTo>
                    <a:pt x="202" y="304"/>
                  </a:lnTo>
                  <a:lnTo>
                    <a:pt x="200" y="305"/>
                  </a:lnTo>
                  <a:lnTo>
                    <a:pt x="197" y="307"/>
                  </a:lnTo>
                  <a:lnTo>
                    <a:pt x="193" y="309"/>
                  </a:lnTo>
                  <a:lnTo>
                    <a:pt x="191" y="310"/>
                  </a:lnTo>
                  <a:lnTo>
                    <a:pt x="190" y="313"/>
                  </a:lnTo>
                  <a:lnTo>
                    <a:pt x="190" y="320"/>
                  </a:lnTo>
                  <a:lnTo>
                    <a:pt x="187" y="321"/>
                  </a:lnTo>
                  <a:lnTo>
                    <a:pt x="185" y="323"/>
                  </a:lnTo>
                  <a:lnTo>
                    <a:pt x="182" y="324"/>
                  </a:lnTo>
                  <a:lnTo>
                    <a:pt x="180" y="327"/>
                  </a:lnTo>
                  <a:lnTo>
                    <a:pt x="178" y="326"/>
                  </a:lnTo>
                  <a:lnTo>
                    <a:pt x="176" y="324"/>
                  </a:lnTo>
                  <a:lnTo>
                    <a:pt x="176" y="327"/>
                  </a:lnTo>
                  <a:lnTo>
                    <a:pt x="176" y="329"/>
                  </a:lnTo>
                  <a:lnTo>
                    <a:pt x="175" y="330"/>
                  </a:lnTo>
                  <a:lnTo>
                    <a:pt x="174" y="331"/>
                  </a:lnTo>
                  <a:lnTo>
                    <a:pt x="171" y="333"/>
                  </a:lnTo>
                  <a:lnTo>
                    <a:pt x="169" y="336"/>
                  </a:lnTo>
                  <a:lnTo>
                    <a:pt x="166" y="341"/>
                  </a:lnTo>
                  <a:lnTo>
                    <a:pt x="164" y="345"/>
                  </a:lnTo>
                  <a:lnTo>
                    <a:pt x="163" y="347"/>
                  </a:lnTo>
                  <a:lnTo>
                    <a:pt x="161" y="350"/>
                  </a:lnTo>
                  <a:lnTo>
                    <a:pt x="156" y="348"/>
                  </a:lnTo>
                  <a:lnTo>
                    <a:pt x="152" y="346"/>
                  </a:lnTo>
                  <a:lnTo>
                    <a:pt x="150" y="345"/>
                  </a:lnTo>
                  <a:lnTo>
                    <a:pt x="146" y="343"/>
                  </a:lnTo>
                  <a:lnTo>
                    <a:pt x="143" y="343"/>
                  </a:lnTo>
                  <a:lnTo>
                    <a:pt x="139" y="342"/>
                  </a:lnTo>
                  <a:lnTo>
                    <a:pt x="134" y="341"/>
                  </a:lnTo>
                  <a:lnTo>
                    <a:pt x="133" y="343"/>
                  </a:lnTo>
                  <a:lnTo>
                    <a:pt x="133" y="345"/>
                  </a:lnTo>
                  <a:lnTo>
                    <a:pt x="133" y="346"/>
                  </a:lnTo>
                  <a:lnTo>
                    <a:pt x="133" y="348"/>
                  </a:lnTo>
                  <a:lnTo>
                    <a:pt x="133" y="351"/>
                  </a:lnTo>
                  <a:lnTo>
                    <a:pt x="131" y="352"/>
                  </a:lnTo>
                  <a:lnTo>
                    <a:pt x="132" y="353"/>
                  </a:lnTo>
                  <a:lnTo>
                    <a:pt x="133" y="354"/>
                  </a:lnTo>
                  <a:lnTo>
                    <a:pt x="133" y="354"/>
                  </a:lnTo>
                  <a:lnTo>
                    <a:pt x="133" y="358"/>
                  </a:lnTo>
                  <a:lnTo>
                    <a:pt x="134" y="362"/>
                  </a:lnTo>
                  <a:lnTo>
                    <a:pt x="137" y="365"/>
                  </a:lnTo>
                  <a:lnTo>
                    <a:pt x="138" y="367"/>
                  </a:lnTo>
                  <a:lnTo>
                    <a:pt x="138" y="369"/>
                  </a:lnTo>
                  <a:lnTo>
                    <a:pt x="137" y="370"/>
                  </a:lnTo>
                  <a:lnTo>
                    <a:pt x="137" y="372"/>
                  </a:lnTo>
                  <a:lnTo>
                    <a:pt x="136" y="373"/>
                  </a:lnTo>
                  <a:lnTo>
                    <a:pt x="137" y="377"/>
                  </a:lnTo>
                  <a:lnTo>
                    <a:pt x="139" y="380"/>
                  </a:lnTo>
                  <a:lnTo>
                    <a:pt x="141" y="383"/>
                  </a:lnTo>
                  <a:lnTo>
                    <a:pt x="142" y="388"/>
                  </a:lnTo>
                  <a:lnTo>
                    <a:pt x="143" y="393"/>
                  </a:lnTo>
                  <a:lnTo>
                    <a:pt x="143" y="399"/>
                  </a:lnTo>
                  <a:lnTo>
                    <a:pt x="144" y="407"/>
                  </a:lnTo>
                  <a:lnTo>
                    <a:pt x="143" y="416"/>
                  </a:lnTo>
                  <a:lnTo>
                    <a:pt x="145" y="416"/>
                  </a:lnTo>
                  <a:lnTo>
                    <a:pt x="148" y="417"/>
                  </a:lnTo>
                  <a:lnTo>
                    <a:pt x="146" y="424"/>
                  </a:lnTo>
                  <a:lnTo>
                    <a:pt x="149" y="428"/>
                  </a:lnTo>
                  <a:lnTo>
                    <a:pt x="151" y="432"/>
                  </a:lnTo>
                  <a:lnTo>
                    <a:pt x="150" y="432"/>
                  </a:lnTo>
                  <a:lnTo>
                    <a:pt x="149" y="432"/>
                  </a:lnTo>
                  <a:lnTo>
                    <a:pt x="148" y="432"/>
                  </a:lnTo>
                  <a:lnTo>
                    <a:pt x="146" y="432"/>
                  </a:lnTo>
                  <a:lnTo>
                    <a:pt x="145" y="433"/>
                  </a:lnTo>
                  <a:lnTo>
                    <a:pt x="144" y="437"/>
                  </a:lnTo>
                  <a:lnTo>
                    <a:pt x="153" y="437"/>
                  </a:lnTo>
                  <a:lnTo>
                    <a:pt x="154" y="439"/>
                  </a:lnTo>
                  <a:lnTo>
                    <a:pt x="155" y="441"/>
                  </a:lnTo>
                  <a:lnTo>
                    <a:pt x="157" y="443"/>
                  </a:lnTo>
                  <a:lnTo>
                    <a:pt x="159" y="445"/>
                  </a:lnTo>
                  <a:lnTo>
                    <a:pt x="161" y="448"/>
                  </a:lnTo>
                  <a:lnTo>
                    <a:pt x="162" y="450"/>
                  </a:lnTo>
                  <a:lnTo>
                    <a:pt x="162" y="453"/>
                  </a:lnTo>
                  <a:lnTo>
                    <a:pt x="165" y="454"/>
                  </a:lnTo>
                  <a:lnTo>
                    <a:pt x="166" y="456"/>
                  </a:lnTo>
                  <a:lnTo>
                    <a:pt x="167" y="458"/>
                  </a:lnTo>
                  <a:lnTo>
                    <a:pt x="168" y="461"/>
                  </a:lnTo>
                  <a:lnTo>
                    <a:pt x="169" y="464"/>
                  </a:lnTo>
                  <a:lnTo>
                    <a:pt x="170" y="466"/>
                  </a:lnTo>
                  <a:lnTo>
                    <a:pt x="173" y="468"/>
                  </a:lnTo>
                  <a:lnTo>
                    <a:pt x="173" y="471"/>
                  </a:lnTo>
                  <a:lnTo>
                    <a:pt x="173" y="476"/>
                  </a:lnTo>
                  <a:lnTo>
                    <a:pt x="174" y="479"/>
                  </a:lnTo>
                  <a:lnTo>
                    <a:pt x="174" y="481"/>
                  </a:lnTo>
                  <a:lnTo>
                    <a:pt x="174" y="485"/>
                  </a:lnTo>
                  <a:lnTo>
                    <a:pt x="173" y="487"/>
                  </a:lnTo>
                  <a:lnTo>
                    <a:pt x="171" y="489"/>
                  </a:lnTo>
                  <a:lnTo>
                    <a:pt x="170" y="491"/>
                  </a:lnTo>
                  <a:lnTo>
                    <a:pt x="169" y="494"/>
                  </a:lnTo>
                  <a:lnTo>
                    <a:pt x="166" y="493"/>
                  </a:lnTo>
                  <a:lnTo>
                    <a:pt x="163" y="492"/>
                  </a:lnTo>
                  <a:lnTo>
                    <a:pt x="161" y="493"/>
                  </a:lnTo>
                  <a:lnTo>
                    <a:pt x="157" y="495"/>
                  </a:lnTo>
                  <a:lnTo>
                    <a:pt x="155" y="497"/>
                  </a:lnTo>
                  <a:lnTo>
                    <a:pt x="153" y="498"/>
                  </a:lnTo>
                  <a:lnTo>
                    <a:pt x="150" y="498"/>
                  </a:lnTo>
                  <a:lnTo>
                    <a:pt x="148" y="500"/>
                  </a:lnTo>
                  <a:lnTo>
                    <a:pt x="145" y="501"/>
                  </a:lnTo>
                  <a:lnTo>
                    <a:pt x="143" y="503"/>
                  </a:lnTo>
                  <a:lnTo>
                    <a:pt x="142" y="505"/>
                  </a:lnTo>
                  <a:lnTo>
                    <a:pt x="139" y="510"/>
                  </a:lnTo>
                  <a:lnTo>
                    <a:pt x="136" y="513"/>
                  </a:lnTo>
                  <a:lnTo>
                    <a:pt x="132" y="516"/>
                  </a:lnTo>
                  <a:lnTo>
                    <a:pt x="130" y="520"/>
                  </a:lnTo>
                  <a:lnTo>
                    <a:pt x="129" y="524"/>
                  </a:lnTo>
                  <a:lnTo>
                    <a:pt x="129" y="528"/>
                  </a:lnTo>
                  <a:lnTo>
                    <a:pt x="126" y="539"/>
                  </a:lnTo>
                  <a:lnTo>
                    <a:pt x="121" y="549"/>
                  </a:lnTo>
                  <a:lnTo>
                    <a:pt x="120" y="552"/>
                  </a:lnTo>
                  <a:lnTo>
                    <a:pt x="118" y="556"/>
                  </a:lnTo>
                  <a:lnTo>
                    <a:pt x="118" y="560"/>
                  </a:lnTo>
                  <a:lnTo>
                    <a:pt x="118" y="583"/>
                  </a:lnTo>
                  <a:lnTo>
                    <a:pt x="119" y="584"/>
                  </a:lnTo>
                  <a:lnTo>
                    <a:pt x="121" y="585"/>
                  </a:lnTo>
                  <a:lnTo>
                    <a:pt x="122" y="587"/>
                  </a:lnTo>
                  <a:lnTo>
                    <a:pt x="122" y="597"/>
                  </a:lnTo>
                  <a:lnTo>
                    <a:pt x="121" y="597"/>
                  </a:lnTo>
                  <a:lnTo>
                    <a:pt x="120" y="598"/>
                  </a:lnTo>
                  <a:lnTo>
                    <a:pt x="119" y="598"/>
                  </a:lnTo>
                  <a:lnTo>
                    <a:pt x="118" y="599"/>
                  </a:lnTo>
                  <a:lnTo>
                    <a:pt x="117" y="597"/>
                  </a:lnTo>
                  <a:lnTo>
                    <a:pt x="117" y="593"/>
                  </a:lnTo>
                  <a:lnTo>
                    <a:pt x="115" y="595"/>
                  </a:lnTo>
                  <a:lnTo>
                    <a:pt x="113" y="595"/>
                  </a:lnTo>
                  <a:lnTo>
                    <a:pt x="112" y="598"/>
                  </a:lnTo>
                  <a:lnTo>
                    <a:pt x="110" y="600"/>
                  </a:lnTo>
                  <a:lnTo>
                    <a:pt x="110" y="603"/>
                  </a:lnTo>
                  <a:lnTo>
                    <a:pt x="110" y="605"/>
                  </a:lnTo>
                  <a:lnTo>
                    <a:pt x="110" y="608"/>
                  </a:lnTo>
                  <a:lnTo>
                    <a:pt x="109" y="611"/>
                  </a:lnTo>
                  <a:lnTo>
                    <a:pt x="109" y="614"/>
                  </a:lnTo>
                  <a:lnTo>
                    <a:pt x="109" y="617"/>
                  </a:lnTo>
                  <a:lnTo>
                    <a:pt x="112" y="621"/>
                  </a:lnTo>
                  <a:lnTo>
                    <a:pt x="105" y="625"/>
                  </a:lnTo>
                  <a:lnTo>
                    <a:pt x="103" y="637"/>
                  </a:lnTo>
                  <a:lnTo>
                    <a:pt x="98" y="648"/>
                  </a:lnTo>
                  <a:lnTo>
                    <a:pt x="91" y="658"/>
                  </a:lnTo>
                  <a:lnTo>
                    <a:pt x="91" y="662"/>
                  </a:lnTo>
                  <a:lnTo>
                    <a:pt x="91" y="665"/>
                  </a:lnTo>
                  <a:lnTo>
                    <a:pt x="89" y="669"/>
                  </a:lnTo>
                  <a:lnTo>
                    <a:pt x="87" y="672"/>
                  </a:lnTo>
                  <a:lnTo>
                    <a:pt x="89" y="674"/>
                  </a:lnTo>
                  <a:lnTo>
                    <a:pt x="84" y="676"/>
                  </a:lnTo>
                  <a:lnTo>
                    <a:pt x="81" y="678"/>
                  </a:lnTo>
                  <a:lnTo>
                    <a:pt x="79" y="681"/>
                  </a:lnTo>
                  <a:lnTo>
                    <a:pt x="75" y="679"/>
                  </a:lnTo>
                  <a:lnTo>
                    <a:pt x="70" y="679"/>
                  </a:lnTo>
                  <a:lnTo>
                    <a:pt x="70" y="681"/>
                  </a:lnTo>
                  <a:lnTo>
                    <a:pt x="78" y="685"/>
                  </a:lnTo>
                  <a:lnTo>
                    <a:pt x="79" y="684"/>
                  </a:lnTo>
                  <a:lnTo>
                    <a:pt x="81" y="684"/>
                  </a:lnTo>
                  <a:lnTo>
                    <a:pt x="82" y="684"/>
                  </a:lnTo>
                  <a:lnTo>
                    <a:pt x="84" y="684"/>
                  </a:lnTo>
                  <a:lnTo>
                    <a:pt x="87" y="684"/>
                  </a:lnTo>
                  <a:lnTo>
                    <a:pt x="88" y="686"/>
                  </a:lnTo>
                  <a:lnTo>
                    <a:pt x="89" y="690"/>
                  </a:lnTo>
                  <a:lnTo>
                    <a:pt x="90" y="694"/>
                  </a:lnTo>
                  <a:lnTo>
                    <a:pt x="91" y="695"/>
                  </a:lnTo>
                  <a:lnTo>
                    <a:pt x="93" y="697"/>
                  </a:lnTo>
                  <a:lnTo>
                    <a:pt x="94" y="698"/>
                  </a:lnTo>
                  <a:lnTo>
                    <a:pt x="95" y="701"/>
                  </a:lnTo>
                  <a:lnTo>
                    <a:pt x="95" y="703"/>
                  </a:lnTo>
                  <a:lnTo>
                    <a:pt x="96" y="707"/>
                  </a:lnTo>
                  <a:lnTo>
                    <a:pt x="97" y="710"/>
                  </a:lnTo>
                  <a:lnTo>
                    <a:pt x="97" y="713"/>
                  </a:lnTo>
                  <a:lnTo>
                    <a:pt x="96" y="716"/>
                  </a:lnTo>
                  <a:lnTo>
                    <a:pt x="94" y="720"/>
                  </a:lnTo>
                  <a:lnTo>
                    <a:pt x="88" y="727"/>
                  </a:lnTo>
                  <a:lnTo>
                    <a:pt x="81" y="735"/>
                  </a:lnTo>
                  <a:lnTo>
                    <a:pt x="81" y="736"/>
                  </a:lnTo>
                  <a:lnTo>
                    <a:pt x="82" y="738"/>
                  </a:lnTo>
                  <a:lnTo>
                    <a:pt x="83" y="738"/>
                  </a:lnTo>
                  <a:lnTo>
                    <a:pt x="76" y="738"/>
                  </a:lnTo>
                  <a:lnTo>
                    <a:pt x="75" y="742"/>
                  </a:lnTo>
                  <a:lnTo>
                    <a:pt x="73" y="744"/>
                  </a:lnTo>
                  <a:lnTo>
                    <a:pt x="72" y="744"/>
                  </a:lnTo>
                  <a:lnTo>
                    <a:pt x="71" y="745"/>
                  </a:lnTo>
                  <a:lnTo>
                    <a:pt x="70" y="745"/>
                  </a:lnTo>
                  <a:lnTo>
                    <a:pt x="67" y="746"/>
                  </a:lnTo>
                  <a:lnTo>
                    <a:pt x="64" y="748"/>
                  </a:lnTo>
                  <a:lnTo>
                    <a:pt x="61" y="748"/>
                  </a:lnTo>
                  <a:lnTo>
                    <a:pt x="58" y="748"/>
                  </a:lnTo>
                  <a:lnTo>
                    <a:pt x="54" y="746"/>
                  </a:lnTo>
                  <a:lnTo>
                    <a:pt x="51" y="745"/>
                  </a:lnTo>
                  <a:lnTo>
                    <a:pt x="48" y="747"/>
                  </a:lnTo>
                  <a:lnTo>
                    <a:pt x="46" y="747"/>
                  </a:lnTo>
                  <a:lnTo>
                    <a:pt x="44" y="747"/>
                  </a:lnTo>
                  <a:lnTo>
                    <a:pt x="41" y="747"/>
                  </a:lnTo>
                  <a:lnTo>
                    <a:pt x="39" y="747"/>
                  </a:lnTo>
                  <a:lnTo>
                    <a:pt x="32" y="751"/>
                  </a:lnTo>
                  <a:lnTo>
                    <a:pt x="27" y="755"/>
                  </a:lnTo>
                  <a:lnTo>
                    <a:pt x="17" y="755"/>
                  </a:lnTo>
                  <a:lnTo>
                    <a:pt x="8" y="752"/>
                  </a:lnTo>
                  <a:lnTo>
                    <a:pt x="5" y="749"/>
                  </a:lnTo>
                  <a:lnTo>
                    <a:pt x="0" y="745"/>
                  </a:lnTo>
                  <a:lnTo>
                    <a:pt x="2" y="737"/>
                  </a:lnTo>
                  <a:lnTo>
                    <a:pt x="3" y="730"/>
                  </a:lnTo>
                  <a:lnTo>
                    <a:pt x="3" y="721"/>
                  </a:lnTo>
                  <a:lnTo>
                    <a:pt x="3" y="713"/>
                  </a:lnTo>
                  <a:lnTo>
                    <a:pt x="5" y="707"/>
                  </a:lnTo>
                  <a:lnTo>
                    <a:pt x="6" y="701"/>
                  </a:lnTo>
                  <a:lnTo>
                    <a:pt x="6" y="698"/>
                  </a:lnTo>
                  <a:lnTo>
                    <a:pt x="5" y="695"/>
                  </a:lnTo>
                  <a:lnTo>
                    <a:pt x="14" y="687"/>
                  </a:lnTo>
                  <a:lnTo>
                    <a:pt x="24" y="677"/>
                  </a:lnTo>
                  <a:lnTo>
                    <a:pt x="24" y="677"/>
                  </a:lnTo>
                  <a:lnTo>
                    <a:pt x="27" y="677"/>
                  </a:lnTo>
                  <a:lnTo>
                    <a:pt x="29" y="677"/>
                  </a:lnTo>
                  <a:lnTo>
                    <a:pt x="30" y="674"/>
                  </a:lnTo>
                  <a:lnTo>
                    <a:pt x="32" y="672"/>
                  </a:lnTo>
                  <a:lnTo>
                    <a:pt x="33" y="670"/>
                  </a:lnTo>
                  <a:lnTo>
                    <a:pt x="33" y="666"/>
                  </a:lnTo>
                  <a:lnTo>
                    <a:pt x="33" y="664"/>
                  </a:lnTo>
                  <a:lnTo>
                    <a:pt x="34" y="662"/>
                  </a:lnTo>
                  <a:lnTo>
                    <a:pt x="35" y="661"/>
                  </a:lnTo>
                  <a:lnTo>
                    <a:pt x="35" y="659"/>
                  </a:lnTo>
                  <a:lnTo>
                    <a:pt x="35" y="657"/>
                  </a:lnTo>
                  <a:lnTo>
                    <a:pt x="34" y="654"/>
                  </a:lnTo>
                  <a:lnTo>
                    <a:pt x="35" y="651"/>
                  </a:lnTo>
                  <a:lnTo>
                    <a:pt x="35" y="648"/>
                  </a:lnTo>
                  <a:lnTo>
                    <a:pt x="35" y="645"/>
                  </a:lnTo>
                  <a:lnTo>
                    <a:pt x="35" y="641"/>
                  </a:lnTo>
                  <a:lnTo>
                    <a:pt x="35" y="621"/>
                  </a:lnTo>
                  <a:lnTo>
                    <a:pt x="38" y="620"/>
                  </a:lnTo>
                  <a:lnTo>
                    <a:pt x="40" y="617"/>
                  </a:lnTo>
                  <a:lnTo>
                    <a:pt x="38" y="590"/>
                  </a:lnTo>
                  <a:lnTo>
                    <a:pt x="39" y="589"/>
                  </a:lnTo>
                  <a:lnTo>
                    <a:pt x="41" y="588"/>
                  </a:lnTo>
                  <a:lnTo>
                    <a:pt x="44" y="587"/>
                  </a:lnTo>
                  <a:lnTo>
                    <a:pt x="47" y="577"/>
                  </a:lnTo>
                  <a:lnTo>
                    <a:pt x="51" y="566"/>
                  </a:lnTo>
                  <a:lnTo>
                    <a:pt x="52" y="555"/>
                  </a:lnTo>
                  <a:lnTo>
                    <a:pt x="52" y="554"/>
                  </a:lnTo>
                  <a:lnTo>
                    <a:pt x="52" y="554"/>
                  </a:lnTo>
                  <a:lnTo>
                    <a:pt x="56" y="543"/>
                  </a:lnTo>
                  <a:lnTo>
                    <a:pt x="53" y="531"/>
                  </a:lnTo>
                  <a:lnTo>
                    <a:pt x="56" y="529"/>
                  </a:lnTo>
                  <a:lnTo>
                    <a:pt x="59" y="528"/>
                  </a:lnTo>
                  <a:lnTo>
                    <a:pt x="64" y="526"/>
                  </a:lnTo>
                  <a:lnTo>
                    <a:pt x="67" y="523"/>
                  </a:lnTo>
                  <a:lnTo>
                    <a:pt x="69" y="519"/>
                  </a:lnTo>
                  <a:lnTo>
                    <a:pt x="71" y="516"/>
                  </a:lnTo>
                  <a:lnTo>
                    <a:pt x="72" y="513"/>
                  </a:lnTo>
                  <a:lnTo>
                    <a:pt x="75" y="511"/>
                  </a:lnTo>
                  <a:lnTo>
                    <a:pt x="77" y="509"/>
                  </a:lnTo>
                  <a:lnTo>
                    <a:pt x="78" y="506"/>
                  </a:lnTo>
                  <a:lnTo>
                    <a:pt x="79" y="503"/>
                  </a:lnTo>
                  <a:lnTo>
                    <a:pt x="80" y="500"/>
                  </a:lnTo>
                  <a:lnTo>
                    <a:pt x="81" y="498"/>
                  </a:lnTo>
                  <a:lnTo>
                    <a:pt x="84" y="495"/>
                  </a:lnTo>
                  <a:lnTo>
                    <a:pt x="85" y="492"/>
                  </a:lnTo>
                  <a:lnTo>
                    <a:pt x="88" y="490"/>
                  </a:lnTo>
                  <a:lnTo>
                    <a:pt x="90" y="486"/>
                  </a:lnTo>
                  <a:lnTo>
                    <a:pt x="96" y="486"/>
                  </a:lnTo>
                  <a:lnTo>
                    <a:pt x="97" y="485"/>
                  </a:lnTo>
                  <a:lnTo>
                    <a:pt x="100" y="482"/>
                  </a:lnTo>
                  <a:lnTo>
                    <a:pt x="101" y="480"/>
                  </a:lnTo>
                  <a:lnTo>
                    <a:pt x="103" y="477"/>
                  </a:lnTo>
                  <a:lnTo>
                    <a:pt x="94" y="481"/>
                  </a:lnTo>
                  <a:lnTo>
                    <a:pt x="85" y="486"/>
                  </a:lnTo>
                  <a:lnTo>
                    <a:pt x="83" y="488"/>
                  </a:lnTo>
                  <a:lnTo>
                    <a:pt x="80" y="489"/>
                  </a:lnTo>
                  <a:lnTo>
                    <a:pt x="78" y="490"/>
                  </a:lnTo>
                  <a:lnTo>
                    <a:pt x="75" y="489"/>
                  </a:lnTo>
                  <a:lnTo>
                    <a:pt x="75" y="487"/>
                  </a:lnTo>
                  <a:lnTo>
                    <a:pt x="76" y="485"/>
                  </a:lnTo>
                  <a:lnTo>
                    <a:pt x="76" y="482"/>
                  </a:lnTo>
                  <a:lnTo>
                    <a:pt x="76" y="480"/>
                  </a:lnTo>
                  <a:lnTo>
                    <a:pt x="75" y="477"/>
                  </a:lnTo>
                  <a:lnTo>
                    <a:pt x="75" y="476"/>
                  </a:lnTo>
                  <a:lnTo>
                    <a:pt x="76" y="474"/>
                  </a:lnTo>
                  <a:lnTo>
                    <a:pt x="77" y="474"/>
                  </a:lnTo>
                  <a:lnTo>
                    <a:pt x="77" y="474"/>
                  </a:lnTo>
                  <a:lnTo>
                    <a:pt x="75" y="474"/>
                  </a:lnTo>
                  <a:lnTo>
                    <a:pt x="72" y="475"/>
                  </a:lnTo>
                  <a:lnTo>
                    <a:pt x="70" y="476"/>
                  </a:lnTo>
                  <a:lnTo>
                    <a:pt x="61" y="466"/>
                  </a:lnTo>
                  <a:lnTo>
                    <a:pt x="60" y="467"/>
                  </a:lnTo>
                  <a:lnTo>
                    <a:pt x="59" y="462"/>
                  </a:lnTo>
                  <a:lnTo>
                    <a:pt x="58" y="456"/>
                  </a:lnTo>
                  <a:lnTo>
                    <a:pt x="59" y="454"/>
                  </a:lnTo>
                  <a:lnTo>
                    <a:pt x="60" y="452"/>
                  </a:lnTo>
                  <a:lnTo>
                    <a:pt x="60" y="450"/>
                  </a:lnTo>
                  <a:lnTo>
                    <a:pt x="60" y="440"/>
                  </a:lnTo>
                  <a:lnTo>
                    <a:pt x="61" y="439"/>
                  </a:lnTo>
                  <a:lnTo>
                    <a:pt x="63" y="438"/>
                  </a:lnTo>
                  <a:lnTo>
                    <a:pt x="65" y="438"/>
                  </a:lnTo>
                  <a:lnTo>
                    <a:pt x="66" y="437"/>
                  </a:lnTo>
                  <a:lnTo>
                    <a:pt x="67" y="436"/>
                  </a:lnTo>
                  <a:lnTo>
                    <a:pt x="67" y="430"/>
                  </a:lnTo>
                  <a:lnTo>
                    <a:pt x="67" y="429"/>
                  </a:lnTo>
                  <a:lnTo>
                    <a:pt x="67" y="429"/>
                  </a:lnTo>
                  <a:lnTo>
                    <a:pt x="70" y="426"/>
                  </a:lnTo>
                  <a:lnTo>
                    <a:pt x="72" y="422"/>
                  </a:lnTo>
                  <a:lnTo>
                    <a:pt x="75" y="419"/>
                  </a:lnTo>
                  <a:lnTo>
                    <a:pt x="76" y="415"/>
                  </a:lnTo>
                  <a:lnTo>
                    <a:pt x="78" y="412"/>
                  </a:lnTo>
                  <a:lnTo>
                    <a:pt x="79" y="409"/>
                  </a:lnTo>
                  <a:lnTo>
                    <a:pt x="80" y="407"/>
                  </a:lnTo>
                  <a:lnTo>
                    <a:pt x="81" y="405"/>
                  </a:lnTo>
                  <a:lnTo>
                    <a:pt x="83" y="404"/>
                  </a:lnTo>
                  <a:lnTo>
                    <a:pt x="85" y="402"/>
                  </a:lnTo>
                  <a:lnTo>
                    <a:pt x="88" y="400"/>
                  </a:lnTo>
                  <a:lnTo>
                    <a:pt x="90" y="399"/>
                  </a:lnTo>
                  <a:lnTo>
                    <a:pt x="91" y="396"/>
                  </a:lnTo>
                  <a:lnTo>
                    <a:pt x="91" y="395"/>
                  </a:lnTo>
                  <a:lnTo>
                    <a:pt x="92" y="394"/>
                  </a:lnTo>
                  <a:lnTo>
                    <a:pt x="93" y="392"/>
                  </a:lnTo>
                  <a:lnTo>
                    <a:pt x="90" y="393"/>
                  </a:lnTo>
                  <a:lnTo>
                    <a:pt x="88" y="394"/>
                  </a:lnTo>
                  <a:lnTo>
                    <a:pt x="84" y="395"/>
                  </a:lnTo>
                  <a:lnTo>
                    <a:pt x="81" y="397"/>
                  </a:lnTo>
                  <a:lnTo>
                    <a:pt x="78" y="402"/>
                  </a:lnTo>
                  <a:lnTo>
                    <a:pt x="75" y="406"/>
                  </a:lnTo>
                  <a:lnTo>
                    <a:pt x="71" y="412"/>
                  </a:lnTo>
                  <a:lnTo>
                    <a:pt x="68" y="412"/>
                  </a:lnTo>
                  <a:lnTo>
                    <a:pt x="66" y="412"/>
                  </a:lnTo>
                  <a:lnTo>
                    <a:pt x="64" y="414"/>
                  </a:lnTo>
                  <a:lnTo>
                    <a:pt x="63" y="415"/>
                  </a:lnTo>
                  <a:lnTo>
                    <a:pt x="60" y="417"/>
                  </a:lnTo>
                  <a:lnTo>
                    <a:pt x="58" y="418"/>
                  </a:lnTo>
                  <a:lnTo>
                    <a:pt x="56" y="419"/>
                  </a:lnTo>
                  <a:lnTo>
                    <a:pt x="57" y="417"/>
                  </a:lnTo>
                  <a:lnTo>
                    <a:pt x="57" y="416"/>
                  </a:lnTo>
                  <a:lnTo>
                    <a:pt x="56" y="414"/>
                  </a:lnTo>
                  <a:lnTo>
                    <a:pt x="56" y="412"/>
                  </a:lnTo>
                  <a:lnTo>
                    <a:pt x="56" y="409"/>
                  </a:lnTo>
                  <a:lnTo>
                    <a:pt x="57" y="407"/>
                  </a:lnTo>
                  <a:lnTo>
                    <a:pt x="57" y="406"/>
                  </a:lnTo>
                  <a:lnTo>
                    <a:pt x="57" y="405"/>
                  </a:lnTo>
                  <a:lnTo>
                    <a:pt x="57" y="403"/>
                  </a:lnTo>
                  <a:lnTo>
                    <a:pt x="58" y="401"/>
                  </a:lnTo>
                  <a:lnTo>
                    <a:pt x="59" y="397"/>
                  </a:lnTo>
                  <a:lnTo>
                    <a:pt x="59" y="395"/>
                  </a:lnTo>
                  <a:lnTo>
                    <a:pt x="58" y="394"/>
                  </a:lnTo>
                  <a:lnTo>
                    <a:pt x="58" y="393"/>
                  </a:lnTo>
                  <a:lnTo>
                    <a:pt x="52" y="393"/>
                  </a:lnTo>
                  <a:lnTo>
                    <a:pt x="52" y="389"/>
                  </a:lnTo>
                  <a:lnTo>
                    <a:pt x="52" y="387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2" y="382"/>
                  </a:lnTo>
                  <a:lnTo>
                    <a:pt x="52" y="381"/>
                  </a:lnTo>
                  <a:lnTo>
                    <a:pt x="51" y="381"/>
                  </a:lnTo>
                  <a:lnTo>
                    <a:pt x="49" y="380"/>
                  </a:lnTo>
                  <a:lnTo>
                    <a:pt x="49" y="379"/>
                  </a:lnTo>
                  <a:lnTo>
                    <a:pt x="49" y="378"/>
                  </a:lnTo>
                  <a:lnTo>
                    <a:pt x="51" y="376"/>
                  </a:lnTo>
                  <a:lnTo>
                    <a:pt x="51" y="375"/>
                  </a:lnTo>
                  <a:lnTo>
                    <a:pt x="52" y="372"/>
                  </a:lnTo>
                  <a:lnTo>
                    <a:pt x="52" y="370"/>
                  </a:lnTo>
                  <a:lnTo>
                    <a:pt x="54" y="368"/>
                  </a:lnTo>
                  <a:lnTo>
                    <a:pt x="57" y="366"/>
                  </a:lnTo>
                  <a:lnTo>
                    <a:pt x="64" y="357"/>
                  </a:lnTo>
                  <a:lnTo>
                    <a:pt x="68" y="348"/>
                  </a:lnTo>
                  <a:lnTo>
                    <a:pt x="73" y="335"/>
                  </a:lnTo>
                  <a:lnTo>
                    <a:pt x="78" y="326"/>
                  </a:lnTo>
                  <a:lnTo>
                    <a:pt x="84" y="317"/>
                  </a:lnTo>
                  <a:lnTo>
                    <a:pt x="88" y="313"/>
                  </a:lnTo>
                  <a:lnTo>
                    <a:pt x="91" y="307"/>
                  </a:lnTo>
                  <a:lnTo>
                    <a:pt x="94" y="302"/>
                  </a:lnTo>
                  <a:lnTo>
                    <a:pt x="96" y="303"/>
                  </a:lnTo>
                  <a:lnTo>
                    <a:pt x="101" y="304"/>
                  </a:lnTo>
                  <a:lnTo>
                    <a:pt x="102" y="303"/>
                  </a:lnTo>
                  <a:lnTo>
                    <a:pt x="103" y="302"/>
                  </a:lnTo>
                  <a:lnTo>
                    <a:pt x="106" y="305"/>
                  </a:lnTo>
                  <a:lnTo>
                    <a:pt x="108" y="307"/>
                  </a:lnTo>
                  <a:lnTo>
                    <a:pt x="109" y="305"/>
                  </a:lnTo>
                  <a:lnTo>
                    <a:pt x="110" y="303"/>
                  </a:lnTo>
                  <a:lnTo>
                    <a:pt x="112" y="301"/>
                  </a:lnTo>
                  <a:lnTo>
                    <a:pt x="113" y="301"/>
                  </a:lnTo>
                  <a:lnTo>
                    <a:pt x="107" y="301"/>
                  </a:lnTo>
                  <a:lnTo>
                    <a:pt x="105" y="297"/>
                  </a:lnTo>
                  <a:lnTo>
                    <a:pt x="104" y="296"/>
                  </a:lnTo>
                  <a:lnTo>
                    <a:pt x="103" y="295"/>
                  </a:lnTo>
                  <a:lnTo>
                    <a:pt x="102" y="294"/>
                  </a:lnTo>
                  <a:lnTo>
                    <a:pt x="100" y="293"/>
                  </a:lnTo>
                  <a:lnTo>
                    <a:pt x="103" y="286"/>
                  </a:lnTo>
                  <a:lnTo>
                    <a:pt x="106" y="280"/>
                  </a:lnTo>
                  <a:lnTo>
                    <a:pt x="103" y="281"/>
                  </a:lnTo>
                  <a:lnTo>
                    <a:pt x="101" y="281"/>
                  </a:lnTo>
                  <a:lnTo>
                    <a:pt x="98" y="282"/>
                  </a:lnTo>
                  <a:lnTo>
                    <a:pt x="100" y="279"/>
                  </a:lnTo>
                  <a:lnTo>
                    <a:pt x="102" y="277"/>
                  </a:lnTo>
                  <a:lnTo>
                    <a:pt x="103" y="274"/>
                  </a:lnTo>
                  <a:lnTo>
                    <a:pt x="106" y="273"/>
                  </a:lnTo>
                  <a:lnTo>
                    <a:pt x="109" y="273"/>
                  </a:lnTo>
                  <a:lnTo>
                    <a:pt x="108" y="271"/>
                  </a:lnTo>
                  <a:lnTo>
                    <a:pt x="107" y="270"/>
                  </a:lnTo>
                  <a:lnTo>
                    <a:pt x="109" y="264"/>
                  </a:lnTo>
                  <a:lnTo>
                    <a:pt x="106" y="266"/>
                  </a:lnTo>
                  <a:lnTo>
                    <a:pt x="104" y="264"/>
                  </a:lnTo>
                  <a:lnTo>
                    <a:pt x="100" y="270"/>
                  </a:lnTo>
                  <a:lnTo>
                    <a:pt x="96" y="277"/>
                  </a:lnTo>
                  <a:lnTo>
                    <a:pt x="90" y="281"/>
                  </a:lnTo>
                  <a:lnTo>
                    <a:pt x="89" y="280"/>
                  </a:lnTo>
                  <a:lnTo>
                    <a:pt x="87" y="278"/>
                  </a:lnTo>
                  <a:lnTo>
                    <a:pt x="88" y="277"/>
                  </a:lnTo>
                  <a:lnTo>
                    <a:pt x="90" y="276"/>
                  </a:lnTo>
                  <a:lnTo>
                    <a:pt x="91" y="273"/>
                  </a:lnTo>
                  <a:lnTo>
                    <a:pt x="92" y="272"/>
                  </a:lnTo>
                  <a:lnTo>
                    <a:pt x="92" y="262"/>
                  </a:lnTo>
                  <a:lnTo>
                    <a:pt x="92" y="261"/>
                  </a:lnTo>
                  <a:lnTo>
                    <a:pt x="94" y="260"/>
                  </a:lnTo>
                  <a:lnTo>
                    <a:pt x="96" y="258"/>
                  </a:lnTo>
                  <a:lnTo>
                    <a:pt x="98" y="257"/>
                  </a:lnTo>
                  <a:lnTo>
                    <a:pt x="97" y="257"/>
                  </a:lnTo>
                  <a:lnTo>
                    <a:pt x="96" y="256"/>
                  </a:lnTo>
                  <a:lnTo>
                    <a:pt x="103" y="242"/>
                  </a:lnTo>
                  <a:lnTo>
                    <a:pt x="97" y="241"/>
                  </a:lnTo>
                  <a:lnTo>
                    <a:pt x="91" y="243"/>
                  </a:lnTo>
                  <a:lnTo>
                    <a:pt x="85" y="243"/>
                  </a:lnTo>
                  <a:lnTo>
                    <a:pt x="84" y="245"/>
                  </a:lnTo>
                  <a:lnTo>
                    <a:pt x="83" y="248"/>
                  </a:lnTo>
                  <a:lnTo>
                    <a:pt x="80" y="245"/>
                  </a:lnTo>
                  <a:lnTo>
                    <a:pt x="77" y="243"/>
                  </a:lnTo>
                  <a:lnTo>
                    <a:pt x="73" y="221"/>
                  </a:lnTo>
                  <a:lnTo>
                    <a:pt x="77" y="217"/>
                  </a:lnTo>
                  <a:lnTo>
                    <a:pt x="79" y="212"/>
                  </a:lnTo>
                  <a:lnTo>
                    <a:pt x="78" y="211"/>
                  </a:lnTo>
                  <a:lnTo>
                    <a:pt x="77" y="209"/>
                  </a:lnTo>
                  <a:lnTo>
                    <a:pt x="77" y="206"/>
                  </a:lnTo>
                  <a:lnTo>
                    <a:pt x="79" y="204"/>
                  </a:lnTo>
                  <a:lnTo>
                    <a:pt x="80" y="201"/>
                  </a:lnTo>
                  <a:lnTo>
                    <a:pt x="82" y="199"/>
                  </a:lnTo>
                  <a:lnTo>
                    <a:pt x="84" y="197"/>
                  </a:lnTo>
                  <a:lnTo>
                    <a:pt x="83" y="196"/>
                  </a:lnTo>
                  <a:lnTo>
                    <a:pt x="82" y="195"/>
                  </a:lnTo>
                  <a:lnTo>
                    <a:pt x="85" y="189"/>
                  </a:lnTo>
                  <a:lnTo>
                    <a:pt x="82" y="188"/>
                  </a:lnTo>
                  <a:lnTo>
                    <a:pt x="80" y="187"/>
                  </a:lnTo>
                  <a:lnTo>
                    <a:pt x="84" y="183"/>
                  </a:lnTo>
                  <a:lnTo>
                    <a:pt x="82" y="180"/>
                  </a:lnTo>
                  <a:lnTo>
                    <a:pt x="85" y="178"/>
                  </a:lnTo>
                  <a:lnTo>
                    <a:pt x="88" y="174"/>
                  </a:lnTo>
                  <a:lnTo>
                    <a:pt x="91" y="172"/>
                  </a:lnTo>
                  <a:lnTo>
                    <a:pt x="92" y="172"/>
                  </a:lnTo>
                  <a:lnTo>
                    <a:pt x="94" y="172"/>
                  </a:lnTo>
                  <a:lnTo>
                    <a:pt x="96" y="172"/>
                  </a:lnTo>
                  <a:lnTo>
                    <a:pt x="98" y="174"/>
                  </a:lnTo>
                  <a:lnTo>
                    <a:pt x="102" y="168"/>
                  </a:lnTo>
                  <a:lnTo>
                    <a:pt x="103" y="169"/>
                  </a:lnTo>
                  <a:lnTo>
                    <a:pt x="103" y="167"/>
                  </a:lnTo>
                  <a:lnTo>
                    <a:pt x="103" y="166"/>
                  </a:lnTo>
                  <a:lnTo>
                    <a:pt x="108" y="160"/>
                  </a:lnTo>
                  <a:lnTo>
                    <a:pt x="114" y="156"/>
                  </a:lnTo>
                  <a:lnTo>
                    <a:pt x="115" y="156"/>
                  </a:lnTo>
                  <a:lnTo>
                    <a:pt x="116" y="157"/>
                  </a:lnTo>
                  <a:lnTo>
                    <a:pt x="119" y="155"/>
                  </a:lnTo>
                  <a:lnTo>
                    <a:pt x="119" y="155"/>
                  </a:lnTo>
                  <a:lnTo>
                    <a:pt x="118" y="152"/>
                  </a:lnTo>
                  <a:lnTo>
                    <a:pt x="117" y="150"/>
                  </a:lnTo>
                  <a:lnTo>
                    <a:pt x="117" y="148"/>
                  </a:lnTo>
                  <a:lnTo>
                    <a:pt x="119" y="146"/>
                  </a:lnTo>
                  <a:lnTo>
                    <a:pt x="120" y="144"/>
                  </a:lnTo>
                  <a:lnTo>
                    <a:pt x="121" y="140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18" y="139"/>
                  </a:lnTo>
                  <a:lnTo>
                    <a:pt x="117" y="142"/>
                  </a:lnTo>
                  <a:lnTo>
                    <a:pt x="116" y="144"/>
                  </a:lnTo>
                  <a:lnTo>
                    <a:pt x="114" y="145"/>
                  </a:lnTo>
                  <a:lnTo>
                    <a:pt x="110" y="145"/>
                  </a:lnTo>
                  <a:lnTo>
                    <a:pt x="112" y="144"/>
                  </a:lnTo>
                  <a:lnTo>
                    <a:pt x="112" y="142"/>
                  </a:lnTo>
                  <a:lnTo>
                    <a:pt x="113" y="140"/>
                  </a:lnTo>
                  <a:lnTo>
                    <a:pt x="113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03" y="138"/>
                  </a:lnTo>
                  <a:lnTo>
                    <a:pt x="103" y="136"/>
                  </a:lnTo>
                  <a:lnTo>
                    <a:pt x="103" y="135"/>
                  </a:lnTo>
                  <a:lnTo>
                    <a:pt x="108" y="129"/>
                  </a:lnTo>
                  <a:lnTo>
                    <a:pt x="113" y="121"/>
                  </a:lnTo>
                  <a:lnTo>
                    <a:pt x="115" y="121"/>
                  </a:lnTo>
                  <a:lnTo>
                    <a:pt x="119" y="122"/>
                  </a:lnTo>
                  <a:lnTo>
                    <a:pt x="120" y="121"/>
                  </a:lnTo>
                  <a:lnTo>
                    <a:pt x="122" y="119"/>
                  </a:lnTo>
                  <a:lnTo>
                    <a:pt x="125" y="121"/>
                  </a:lnTo>
                  <a:lnTo>
                    <a:pt x="132" y="112"/>
                  </a:lnTo>
                  <a:lnTo>
                    <a:pt x="133" y="113"/>
                  </a:lnTo>
                  <a:lnTo>
                    <a:pt x="134" y="114"/>
                  </a:lnTo>
                  <a:lnTo>
                    <a:pt x="140" y="108"/>
                  </a:lnTo>
                  <a:lnTo>
                    <a:pt x="145" y="100"/>
                  </a:lnTo>
                  <a:lnTo>
                    <a:pt x="150" y="100"/>
                  </a:lnTo>
                  <a:lnTo>
                    <a:pt x="154" y="99"/>
                  </a:lnTo>
                  <a:lnTo>
                    <a:pt x="158" y="99"/>
                  </a:lnTo>
                  <a:lnTo>
                    <a:pt x="161" y="100"/>
                  </a:lnTo>
                  <a:lnTo>
                    <a:pt x="163" y="94"/>
                  </a:lnTo>
                  <a:lnTo>
                    <a:pt x="164" y="87"/>
                  </a:lnTo>
                  <a:lnTo>
                    <a:pt x="163" y="82"/>
                  </a:lnTo>
                  <a:lnTo>
                    <a:pt x="157" y="76"/>
                  </a:lnTo>
                  <a:lnTo>
                    <a:pt x="154" y="81"/>
                  </a:lnTo>
                  <a:lnTo>
                    <a:pt x="150" y="85"/>
                  </a:lnTo>
                  <a:lnTo>
                    <a:pt x="145" y="89"/>
                  </a:lnTo>
                  <a:lnTo>
                    <a:pt x="145" y="87"/>
                  </a:lnTo>
                  <a:lnTo>
                    <a:pt x="145" y="85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3" y="84"/>
                  </a:lnTo>
                  <a:lnTo>
                    <a:pt x="141" y="84"/>
                  </a:lnTo>
                  <a:lnTo>
                    <a:pt x="145" y="75"/>
                  </a:lnTo>
                  <a:lnTo>
                    <a:pt x="151" y="66"/>
                  </a:lnTo>
                  <a:lnTo>
                    <a:pt x="158" y="60"/>
                  </a:lnTo>
                  <a:lnTo>
                    <a:pt x="157" y="58"/>
                  </a:lnTo>
                  <a:lnTo>
                    <a:pt x="156" y="56"/>
                  </a:lnTo>
                  <a:lnTo>
                    <a:pt x="158" y="54"/>
                  </a:lnTo>
                  <a:lnTo>
                    <a:pt x="163" y="51"/>
                  </a:lnTo>
                  <a:lnTo>
                    <a:pt x="161" y="48"/>
                  </a:lnTo>
                  <a:lnTo>
                    <a:pt x="159" y="44"/>
                  </a:lnTo>
                  <a:lnTo>
                    <a:pt x="165" y="39"/>
                  </a:lnTo>
                  <a:lnTo>
                    <a:pt x="171" y="34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3"/>
                  </a:lnTo>
                  <a:lnTo>
                    <a:pt x="171" y="33"/>
                  </a:lnTo>
                  <a:lnTo>
                    <a:pt x="171" y="32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9" y="29"/>
                  </a:lnTo>
                  <a:lnTo>
                    <a:pt x="168" y="28"/>
                  </a:lnTo>
                  <a:lnTo>
                    <a:pt x="166" y="28"/>
                  </a:lnTo>
                  <a:lnTo>
                    <a:pt x="166" y="21"/>
                  </a:lnTo>
                  <a:lnTo>
                    <a:pt x="168" y="21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70" y="19"/>
                  </a:lnTo>
                  <a:lnTo>
                    <a:pt x="171" y="17"/>
                  </a:lnTo>
                  <a:lnTo>
                    <a:pt x="173" y="20"/>
                  </a:lnTo>
                  <a:lnTo>
                    <a:pt x="174" y="22"/>
                  </a:lnTo>
                  <a:lnTo>
                    <a:pt x="175" y="23"/>
                  </a:lnTo>
                  <a:lnTo>
                    <a:pt x="176" y="22"/>
                  </a:lnTo>
                  <a:lnTo>
                    <a:pt x="177" y="21"/>
                  </a:lnTo>
                  <a:lnTo>
                    <a:pt x="178" y="20"/>
                  </a:lnTo>
                  <a:lnTo>
                    <a:pt x="178" y="15"/>
                  </a:lnTo>
                  <a:lnTo>
                    <a:pt x="179" y="13"/>
                  </a:lnTo>
                  <a:lnTo>
                    <a:pt x="180" y="12"/>
                  </a:lnTo>
                  <a:lnTo>
                    <a:pt x="181" y="14"/>
                  </a:lnTo>
                  <a:lnTo>
                    <a:pt x="183" y="15"/>
                  </a:lnTo>
                  <a:lnTo>
                    <a:pt x="186" y="17"/>
                  </a:lnTo>
                  <a:lnTo>
                    <a:pt x="190" y="19"/>
                  </a:lnTo>
                  <a:lnTo>
                    <a:pt x="192" y="20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7" y="19"/>
                  </a:lnTo>
                  <a:lnTo>
                    <a:pt x="198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9" y="17"/>
                  </a:lnTo>
                  <a:lnTo>
                    <a:pt x="201" y="19"/>
                  </a:lnTo>
                  <a:lnTo>
                    <a:pt x="204" y="20"/>
                  </a:lnTo>
                  <a:lnTo>
                    <a:pt x="207" y="20"/>
                  </a:lnTo>
                  <a:lnTo>
                    <a:pt x="210" y="20"/>
                  </a:lnTo>
                  <a:lnTo>
                    <a:pt x="213" y="20"/>
                  </a:lnTo>
                  <a:lnTo>
                    <a:pt x="216" y="19"/>
                  </a:lnTo>
                  <a:lnTo>
                    <a:pt x="217" y="17"/>
                  </a:lnTo>
                  <a:lnTo>
                    <a:pt x="218" y="15"/>
                  </a:lnTo>
                  <a:lnTo>
                    <a:pt x="219" y="14"/>
                  </a:lnTo>
                  <a:lnTo>
                    <a:pt x="220" y="11"/>
                  </a:lnTo>
                  <a:lnTo>
                    <a:pt x="220" y="8"/>
                  </a:lnTo>
                  <a:lnTo>
                    <a:pt x="222" y="7"/>
                  </a:lnTo>
                  <a:lnTo>
                    <a:pt x="220" y="4"/>
                  </a:lnTo>
                  <a:lnTo>
                    <a:pt x="220" y="2"/>
                  </a:lnTo>
                  <a:lnTo>
                    <a:pt x="220" y="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50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51"/>
            <p:cNvSpPr>
              <a:spLocks/>
            </p:cNvSpPr>
            <p:nvPr/>
          </p:nvSpPr>
          <p:spPr bwMode="auto">
            <a:xfrm>
              <a:off x="7664450" y="4222750"/>
              <a:ext cx="488950" cy="469900"/>
            </a:xfrm>
            <a:custGeom>
              <a:avLst/>
              <a:gdLst>
                <a:gd name="T0" fmla="*/ 186 w 308"/>
                <a:gd name="T1" fmla="*/ 8 h 296"/>
                <a:gd name="T2" fmla="*/ 203 w 308"/>
                <a:gd name="T3" fmla="*/ 11 h 296"/>
                <a:gd name="T4" fmla="*/ 219 w 308"/>
                <a:gd name="T5" fmla="*/ 25 h 296"/>
                <a:gd name="T6" fmla="*/ 233 w 308"/>
                <a:gd name="T7" fmla="*/ 41 h 296"/>
                <a:gd name="T8" fmla="*/ 239 w 308"/>
                <a:gd name="T9" fmla="*/ 54 h 296"/>
                <a:gd name="T10" fmla="*/ 238 w 308"/>
                <a:gd name="T11" fmla="*/ 71 h 296"/>
                <a:gd name="T12" fmla="*/ 244 w 308"/>
                <a:gd name="T13" fmla="*/ 96 h 296"/>
                <a:gd name="T14" fmla="*/ 252 w 308"/>
                <a:gd name="T15" fmla="*/ 104 h 296"/>
                <a:gd name="T16" fmla="*/ 262 w 308"/>
                <a:gd name="T17" fmla="*/ 113 h 296"/>
                <a:gd name="T18" fmla="*/ 292 w 308"/>
                <a:gd name="T19" fmla="*/ 125 h 296"/>
                <a:gd name="T20" fmla="*/ 301 w 308"/>
                <a:gd name="T21" fmla="*/ 157 h 296"/>
                <a:gd name="T22" fmla="*/ 294 w 308"/>
                <a:gd name="T23" fmla="*/ 179 h 296"/>
                <a:gd name="T24" fmla="*/ 287 w 308"/>
                <a:gd name="T25" fmla="*/ 199 h 296"/>
                <a:gd name="T26" fmla="*/ 281 w 308"/>
                <a:gd name="T27" fmla="*/ 220 h 296"/>
                <a:gd name="T28" fmla="*/ 267 w 308"/>
                <a:gd name="T29" fmla="*/ 240 h 296"/>
                <a:gd name="T30" fmla="*/ 233 w 308"/>
                <a:gd name="T31" fmla="*/ 269 h 296"/>
                <a:gd name="T32" fmla="*/ 213 w 308"/>
                <a:gd name="T33" fmla="*/ 277 h 296"/>
                <a:gd name="T34" fmla="*/ 203 w 308"/>
                <a:gd name="T35" fmla="*/ 296 h 296"/>
                <a:gd name="T36" fmla="*/ 173 w 308"/>
                <a:gd name="T37" fmla="*/ 289 h 296"/>
                <a:gd name="T38" fmla="*/ 164 w 308"/>
                <a:gd name="T39" fmla="*/ 276 h 296"/>
                <a:gd name="T40" fmla="*/ 149 w 308"/>
                <a:gd name="T41" fmla="*/ 273 h 296"/>
                <a:gd name="T42" fmla="*/ 125 w 308"/>
                <a:gd name="T43" fmla="*/ 269 h 296"/>
                <a:gd name="T44" fmla="*/ 105 w 308"/>
                <a:gd name="T45" fmla="*/ 278 h 296"/>
                <a:gd name="T46" fmla="*/ 103 w 308"/>
                <a:gd name="T47" fmla="*/ 294 h 296"/>
                <a:gd name="T48" fmla="*/ 91 w 308"/>
                <a:gd name="T49" fmla="*/ 290 h 296"/>
                <a:gd name="T50" fmla="*/ 72 w 308"/>
                <a:gd name="T51" fmla="*/ 274 h 296"/>
                <a:gd name="T52" fmla="*/ 61 w 308"/>
                <a:gd name="T53" fmla="*/ 259 h 296"/>
                <a:gd name="T54" fmla="*/ 75 w 308"/>
                <a:gd name="T55" fmla="*/ 249 h 296"/>
                <a:gd name="T56" fmla="*/ 68 w 308"/>
                <a:gd name="T57" fmla="*/ 234 h 296"/>
                <a:gd name="T58" fmla="*/ 94 w 308"/>
                <a:gd name="T59" fmla="*/ 216 h 296"/>
                <a:gd name="T60" fmla="*/ 98 w 308"/>
                <a:gd name="T61" fmla="*/ 206 h 296"/>
                <a:gd name="T62" fmla="*/ 87 w 308"/>
                <a:gd name="T63" fmla="*/ 209 h 296"/>
                <a:gd name="T64" fmla="*/ 83 w 308"/>
                <a:gd name="T65" fmla="*/ 203 h 296"/>
                <a:gd name="T66" fmla="*/ 68 w 308"/>
                <a:gd name="T67" fmla="*/ 194 h 296"/>
                <a:gd name="T68" fmla="*/ 83 w 308"/>
                <a:gd name="T69" fmla="*/ 184 h 296"/>
                <a:gd name="T70" fmla="*/ 73 w 308"/>
                <a:gd name="T71" fmla="*/ 186 h 296"/>
                <a:gd name="T72" fmla="*/ 51 w 308"/>
                <a:gd name="T73" fmla="*/ 174 h 296"/>
                <a:gd name="T74" fmla="*/ 34 w 308"/>
                <a:gd name="T75" fmla="*/ 172 h 296"/>
                <a:gd name="T76" fmla="*/ 31 w 308"/>
                <a:gd name="T77" fmla="*/ 158 h 296"/>
                <a:gd name="T78" fmla="*/ 18 w 308"/>
                <a:gd name="T79" fmla="*/ 137 h 296"/>
                <a:gd name="T80" fmla="*/ 6 w 308"/>
                <a:gd name="T81" fmla="*/ 122 h 296"/>
                <a:gd name="T82" fmla="*/ 14 w 308"/>
                <a:gd name="T83" fmla="*/ 97 h 296"/>
                <a:gd name="T84" fmla="*/ 15 w 308"/>
                <a:gd name="T85" fmla="*/ 82 h 296"/>
                <a:gd name="T86" fmla="*/ 0 w 308"/>
                <a:gd name="T87" fmla="*/ 74 h 296"/>
                <a:gd name="T88" fmla="*/ 12 w 308"/>
                <a:gd name="T89" fmla="*/ 56 h 296"/>
                <a:gd name="T90" fmla="*/ 29 w 308"/>
                <a:gd name="T91" fmla="*/ 47 h 296"/>
                <a:gd name="T92" fmla="*/ 44 w 308"/>
                <a:gd name="T93" fmla="*/ 40 h 296"/>
                <a:gd name="T94" fmla="*/ 44 w 308"/>
                <a:gd name="T95" fmla="*/ 27 h 296"/>
                <a:gd name="T96" fmla="*/ 60 w 308"/>
                <a:gd name="T97" fmla="*/ 33 h 296"/>
                <a:gd name="T98" fmla="*/ 67 w 308"/>
                <a:gd name="T99" fmla="*/ 41 h 296"/>
                <a:gd name="T100" fmla="*/ 81 w 308"/>
                <a:gd name="T101" fmla="*/ 42 h 296"/>
                <a:gd name="T102" fmla="*/ 94 w 308"/>
                <a:gd name="T103" fmla="*/ 52 h 296"/>
                <a:gd name="T104" fmla="*/ 97 w 308"/>
                <a:gd name="T105" fmla="*/ 43 h 296"/>
                <a:gd name="T106" fmla="*/ 105 w 308"/>
                <a:gd name="T107" fmla="*/ 27 h 296"/>
                <a:gd name="T108" fmla="*/ 103 w 308"/>
                <a:gd name="T109" fmla="*/ 18 h 296"/>
                <a:gd name="T110" fmla="*/ 135 w 308"/>
                <a:gd name="T111" fmla="*/ 6 h 296"/>
                <a:gd name="T112" fmla="*/ 149 w 308"/>
                <a:gd name="T113" fmla="*/ 10 h 296"/>
                <a:gd name="T114" fmla="*/ 158 w 308"/>
                <a:gd name="T115" fmla="*/ 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296">
                  <a:moveTo>
                    <a:pt x="173" y="0"/>
                  </a:moveTo>
                  <a:lnTo>
                    <a:pt x="174" y="1"/>
                  </a:lnTo>
                  <a:lnTo>
                    <a:pt x="176" y="1"/>
                  </a:lnTo>
                  <a:lnTo>
                    <a:pt x="178" y="2"/>
                  </a:lnTo>
                  <a:lnTo>
                    <a:pt x="180" y="3"/>
                  </a:lnTo>
                  <a:lnTo>
                    <a:pt x="182" y="4"/>
                  </a:lnTo>
                  <a:lnTo>
                    <a:pt x="183" y="5"/>
                  </a:lnTo>
                  <a:lnTo>
                    <a:pt x="184" y="6"/>
                  </a:lnTo>
                  <a:lnTo>
                    <a:pt x="186" y="8"/>
                  </a:lnTo>
                  <a:lnTo>
                    <a:pt x="189" y="11"/>
                  </a:lnTo>
                  <a:lnTo>
                    <a:pt x="191" y="13"/>
                  </a:lnTo>
                  <a:lnTo>
                    <a:pt x="194" y="14"/>
                  </a:lnTo>
                  <a:lnTo>
                    <a:pt x="195" y="13"/>
                  </a:lnTo>
                  <a:lnTo>
                    <a:pt x="197" y="13"/>
                  </a:lnTo>
                  <a:lnTo>
                    <a:pt x="198" y="12"/>
                  </a:lnTo>
                  <a:lnTo>
                    <a:pt x="200" y="11"/>
                  </a:lnTo>
                  <a:lnTo>
                    <a:pt x="201" y="11"/>
                  </a:lnTo>
                  <a:lnTo>
                    <a:pt x="203" y="11"/>
                  </a:lnTo>
                  <a:lnTo>
                    <a:pt x="204" y="12"/>
                  </a:lnTo>
                  <a:lnTo>
                    <a:pt x="206" y="14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4" y="18"/>
                  </a:lnTo>
                  <a:lnTo>
                    <a:pt x="215" y="19"/>
                  </a:lnTo>
                  <a:lnTo>
                    <a:pt x="217" y="20"/>
                  </a:lnTo>
                  <a:lnTo>
                    <a:pt x="218" y="22"/>
                  </a:lnTo>
                  <a:lnTo>
                    <a:pt x="219" y="25"/>
                  </a:lnTo>
                  <a:lnTo>
                    <a:pt x="220" y="28"/>
                  </a:lnTo>
                  <a:lnTo>
                    <a:pt x="221" y="31"/>
                  </a:lnTo>
                  <a:lnTo>
                    <a:pt x="221" y="33"/>
                  </a:lnTo>
                  <a:lnTo>
                    <a:pt x="222" y="35"/>
                  </a:lnTo>
                  <a:lnTo>
                    <a:pt x="223" y="37"/>
                  </a:lnTo>
                  <a:lnTo>
                    <a:pt x="226" y="38"/>
                  </a:lnTo>
                  <a:lnTo>
                    <a:pt x="229" y="39"/>
                  </a:lnTo>
                  <a:lnTo>
                    <a:pt x="231" y="40"/>
                  </a:lnTo>
                  <a:lnTo>
                    <a:pt x="233" y="41"/>
                  </a:lnTo>
                  <a:lnTo>
                    <a:pt x="234" y="43"/>
                  </a:lnTo>
                  <a:lnTo>
                    <a:pt x="235" y="44"/>
                  </a:lnTo>
                  <a:lnTo>
                    <a:pt x="234" y="47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3" y="52"/>
                  </a:lnTo>
                  <a:lnTo>
                    <a:pt x="235" y="53"/>
                  </a:lnTo>
                  <a:lnTo>
                    <a:pt x="237" y="54"/>
                  </a:lnTo>
                  <a:lnTo>
                    <a:pt x="239" y="54"/>
                  </a:lnTo>
                  <a:lnTo>
                    <a:pt x="240" y="54"/>
                  </a:lnTo>
                  <a:lnTo>
                    <a:pt x="240" y="55"/>
                  </a:lnTo>
                  <a:lnTo>
                    <a:pt x="241" y="55"/>
                  </a:lnTo>
                  <a:lnTo>
                    <a:pt x="241" y="57"/>
                  </a:lnTo>
                  <a:lnTo>
                    <a:pt x="240" y="60"/>
                  </a:lnTo>
                  <a:lnTo>
                    <a:pt x="239" y="63"/>
                  </a:lnTo>
                  <a:lnTo>
                    <a:pt x="239" y="66"/>
                  </a:lnTo>
                  <a:lnTo>
                    <a:pt x="238" y="68"/>
                  </a:lnTo>
                  <a:lnTo>
                    <a:pt x="238" y="71"/>
                  </a:lnTo>
                  <a:lnTo>
                    <a:pt x="238" y="74"/>
                  </a:lnTo>
                  <a:lnTo>
                    <a:pt x="239" y="77"/>
                  </a:lnTo>
                  <a:lnTo>
                    <a:pt x="239" y="80"/>
                  </a:lnTo>
                  <a:lnTo>
                    <a:pt x="239" y="82"/>
                  </a:lnTo>
                  <a:lnTo>
                    <a:pt x="240" y="85"/>
                  </a:lnTo>
                  <a:lnTo>
                    <a:pt x="241" y="87"/>
                  </a:lnTo>
                  <a:lnTo>
                    <a:pt x="242" y="90"/>
                  </a:lnTo>
                  <a:lnTo>
                    <a:pt x="243" y="92"/>
                  </a:lnTo>
                  <a:lnTo>
                    <a:pt x="244" y="96"/>
                  </a:lnTo>
                  <a:lnTo>
                    <a:pt x="244" y="99"/>
                  </a:lnTo>
                  <a:lnTo>
                    <a:pt x="244" y="100"/>
                  </a:lnTo>
                  <a:lnTo>
                    <a:pt x="245" y="100"/>
                  </a:lnTo>
                  <a:lnTo>
                    <a:pt x="246" y="101"/>
                  </a:lnTo>
                  <a:lnTo>
                    <a:pt x="247" y="101"/>
                  </a:lnTo>
                  <a:lnTo>
                    <a:pt x="249" y="101"/>
                  </a:lnTo>
                  <a:lnTo>
                    <a:pt x="250" y="101"/>
                  </a:lnTo>
                  <a:lnTo>
                    <a:pt x="251" y="103"/>
                  </a:lnTo>
                  <a:lnTo>
                    <a:pt x="252" y="104"/>
                  </a:lnTo>
                  <a:lnTo>
                    <a:pt x="251" y="106"/>
                  </a:lnTo>
                  <a:lnTo>
                    <a:pt x="251" y="108"/>
                  </a:lnTo>
                  <a:lnTo>
                    <a:pt x="251" y="109"/>
                  </a:lnTo>
                  <a:lnTo>
                    <a:pt x="252" y="110"/>
                  </a:lnTo>
                  <a:lnTo>
                    <a:pt x="253" y="110"/>
                  </a:lnTo>
                  <a:lnTo>
                    <a:pt x="255" y="111"/>
                  </a:lnTo>
                  <a:lnTo>
                    <a:pt x="258" y="112"/>
                  </a:lnTo>
                  <a:lnTo>
                    <a:pt x="261" y="112"/>
                  </a:lnTo>
                  <a:lnTo>
                    <a:pt x="262" y="113"/>
                  </a:lnTo>
                  <a:lnTo>
                    <a:pt x="263" y="113"/>
                  </a:lnTo>
                  <a:lnTo>
                    <a:pt x="264" y="113"/>
                  </a:lnTo>
                  <a:lnTo>
                    <a:pt x="266" y="113"/>
                  </a:lnTo>
                  <a:lnTo>
                    <a:pt x="269" y="114"/>
                  </a:lnTo>
                  <a:lnTo>
                    <a:pt x="277" y="115"/>
                  </a:lnTo>
                  <a:lnTo>
                    <a:pt x="283" y="115"/>
                  </a:lnTo>
                  <a:lnTo>
                    <a:pt x="289" y="120"/>
                  </a:lnTo>
                  <a:lnTo>
                    <a:pt x="291" y="123"/>
                  </a:lnTo>
                  <a:lnTo>
                    <a:pt x="292" y="125"/>
                  </a:lnTo>
                  <a:lnTo>
                    <a:pt x="293" y="126"/>
                  </a:lnTo>
                  <a:lnTo>
                    <a:pt x="295" y="127"/>
                  </a:lnTo>
                  <a:lnTo>
                    <a:pt x="298" y="129"/>
                  </a:lnTo>
                  <a:lnTo>
                    <a:pt x="300" y="130"/>
                  </a:lnTo>
                  <a:lnTo>
                    <a:pt x="303" y="131"/>
                  </a:lnTo>
                  <a:lnTo>
                    <a:pt x="305" y="134"/>
                  </a:lnTo>
                  <a:lnTo>
                    <a:pt x="308" y="135"/>
                  </a:lnTo>
                  <a:lnTo>
                    <a:pt x="304" y="146"/>
                  </a:lnTo>
                  <a:lnTo>
                    <a:pt x="301" y="157"/>
                  </a:lnTo>
                  <a:lnTo>
                    <a:pt x="303" y="157"/>
                  </a:lnTo>
                  <a:lnTo>
                    <a:pt x="305" y="158"/>
                  </a:lnTo>
                  <a:lnTo>
                    <a:pt x="304" y="164"/>
                  </a:lnTo>
                  <a:lnTo>
                    <a:pt x="303" y="171"/>
                  </a:lnTo>
                  <a:lnTo>
                    <a:pt x="302" y="172"/>
                  </a:lnTo>
                  <a:lnTo>
                    <a:pt x="300" y="173"/>
                  </a:lnTo>
                  <a:lnTo>
                    <a:pt x="299" y="174"/>
                  </a:lnTo>
                  <a:lnTo>
                    <a:pt x="296" y="176"/>
                  </a:lnTo>
                  <a:lnTo>
                    <a:pt x="294" y="179"/>
                  </a:lnTo>
                  <a:lnTo>
                    <a:pt x="290" y="179"/>
                  </a:lnTo>
                  <a:lnTo>
                    <a:pt x="289" y="179"/>
                  </a:lnTo>
                  <a:lnTo>
                    <a:pt x="289" y="182"/>
                  </a:lnTo>
                  <a:lnTo>
                    <a:pt x="288" y="182"/>
                  </a:lnTo>
                  <a:lnTo>
                    <a:pt x="287" y="182"/>
                  </a:lnTo>
                  <a:lnTo>
                    <a:pt x="286" y="182"/>
                  </a:lnTo>
                  <a:lnTo>
                    <a:pt x="283" y="189"/>
                  </a:lnTo>
                  <a:lnTo>
                    <a:pt x="282" y="198"/>
                  </a:lnTo>
                  <a:lnTo>
                    <a:pt x="287" y="199"/>
                  </a:lnTo>
                  <a:lnTo>
                    <a:pt x="291" y="201"/>
                  </a:lnTo>
                  <a:lnTo>
                    <a:pt x="291" y="202"/>
                  </a:lnTo>
                  <a:lnTo>
                    <a:pt x="291" y="203"/>
                  </a:lnTo>
                  <a:lnTo>
                    <a:pt x="291" y="206"/>
                  </a:lnTo>
                  <a:lnTo>
                    <a:pt x="291" y="208"/>
                  </a:lnTo>
                  <a:lnTo>
                    <a:pt x="289" y="211"/>
                  </a:lnTo>
                  <a:lnTo>
                    <a:pt x="286" y="214"/>
                  </a:lnTo>
                  <a:lnTo>
                    <a:pt x="283" y="216"/>
                  </a:lnTo>
                  <a:lnTo>
                    <a:pt x="281" y="220"/>
                  </a:lnTo>
                  <a:lnTo>
                    <a:pt x="280" y="223"/>
                  </a:lnTo>
                  <a:lnTo>
                    <a:pt x="280" y="229"/>
                  </a:lnTo>
                  <a:lnTo>
                    <a:pt x="278" y="231"/>
                  </a:lnTo>
                  <a:lnTo>
                    <a:pt x="277" y="232"/>
                  </a:lnTo>
                  <a:lnTo>
                    <a:pt x="275" y="234"/>
                  </a:lnTo>
                  <a:lnTo>
                    <a:pt x="274" y="236"/>
                  </a:lnTo>
                  <a:lnTo>
                    <a:pt x="271" y="238"/>
                  </a:lnTo>
                  <a:lnTo>
                    <a:pt x="269" y="239"/>
                  </a:lnTo>
                  <a:lnTo>
                    <a:pt x="267" y="240"/>
                  </a:lnTo>
                  <a:lnTo>
                    <a:pt x="264" y="240"/>
                  </a:lnTo>
                  <a:lnTo>
                    <a:pt x="258" y="245"/>
                  </a:lnTo>
                  <a:lnTo>
                    <a:pt x="252" y="249"/>
                  </a:lnTo>
                  <a:lnTo>
                    <a:pt x="246" y="253"/>
                  </a:lnTo>
                  <a:lnTo>
                    <a:pt x="244" y="257"/>
                  </a:lnTo>
                  <a:lnTo>
                    <a:pt x="241" y="259"/>
                  </a:lnTo>
                  <a:lnTo>
                    <a:pt x="238" y="262"/>
                  </a:lnTo>
                  <a:lnTo>
                    <a:pt x="234" y="263"/>
                  </a:lnTo>
                  <a:lnTo>
                    <a:pt x="233" y="269"/>
                  </a:lnTo>
                  <a:lnTo>
                    <a:pt x="233" y="269"/>
                  </a:lnTo>
                  <a:lnTo>
                    <a:pt x="232" y="269"/>
                  </a:lnTo>
                  <a:lnTo>
                    <a:pt x="229" y="270"/>
                  </a:lnTo>
                  <a:lnTo>
                    <a:pt x="227" y="271"/>
                  </a:lnTo>
                  <a:lnTo>
                    <a:pt x="225" y="272"/>
                  </a:lnTo>
                  <a:lnTo>
                    <a:pt x="222" y="273"/>
                  </a:lnTo>
                  <a:lnTo>
                    <a:pt x="220" y="275"/>
                  </a:lnTo>
                  <a:lnTo>
                    <a:pt x="217" y="276"/>
                  </a:lnTo>
                  <a:lnTo>
                    <a:pt x="213" y="277"/>
                  </a:lnTo>
                  <a:lnTo>
                    <a:pt x="212" y="277"/>
                  </a:lnTo>
                  <a:lnTo>
                    <a:pt x="209" y="278"/>
                  </a:lnTo>
                  <a:lnTo>
                    <a:pt x="207" y="281"/>
                  </a:lnTo>
                  <a:lnTo>
                    <a:pt x="208" y="282"/>
                  </a:lnTo>
                  <a:lnTo>
                    <a:pt x="210" y="284"/>
                  </a:lnTo>
                  <a:lnTo>
                    <a:pt x="212" y="285"/>
                  </a:lnTo>
                  <a:lnTo>
                    <a:pt x="213" y="286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201" y="294"/>
                  </a:lnTo>
                  <a:lnTo>
                    <a:pt x="198" y="292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80" y="290"/>
                  </a:lnTo>
                  <a:lnTo>
                    <a:pt x="179" y="290"/>
                  </a:lnTo>
                  <a:lnTo>
                    <a:pt x="177" y="292"/>
                  </a:lnTo>
                  <a:lnTo>
                    <a:pt x="173" y="289"/>
                  </a:lnTo>
                  <a:lnTo>
                    <a:pt x="171" y="287"/>
                  </a:lnTo>
                  <a:lnTo>
                    <a:pt x="170" y="285"/>
                  </a:lnTo>
                  <a:lnTo>
                    <a:pt x="169" y="284"/>
                  </a:lnTo>
                  <a:lnTo>
                    <a:pt x="169" y="284"/>
                  </a:lnTo>
                  <a:lnTo>
                    <a:pt x="169" y="278"/>
                  </a:lnTo>
                  <a:lnTo>
                    <a:pt x="169" y="278"/>
                  </a:lnTo>
                  <a:lnTo>
                    <a:pt x="168" y="278"/>
                  </a:lnTo>
                  <a:lnTo>
                    <a:pt x="166" y="277"/>
                  </a:lnTo>
                  <a:lnTo>
                    <a:pt x="164" y="276"/>
                  </a:lnTo>
                  <a:lnTo>
                    <a:pt x="160" y="274"/>
                  </a:lnTo>
                  <a:lnTo>
                    <a:pt x="155" y="272"/>
                  </a:lnTo>
                  <a:lnTo>
                    <a:pt x="152" y="271"/>
                  </a:lnTo>
                  <a:lnTo>
                    <a:pt x="151" y="270"/>
                  </a:lnTo>
                  <a:lnTo>
                    <a:pt x="149" y="270"/>
                  </a:lnTo>
                  <a:lnTo>
                    <a:pt x="148" y="270"/>
                  </a:lnTo>
                  <a:lnTo>
                    <a:pt x="149" y="271"/>
                  </a:lnTo>
                  <a:lnTo>
                    <a:pt x="149" y="272"/>
                  </a:lnTo>
                  <a:lnTo>
                    <a:pt x="149" y="273"/>
                  </a:lnTo>
                  <a:lnTo>
                    <a:pt x="149" y="274"/>
                  </a:lnTo>
                  <a:lnTo>
                    <a:pt x="149" y="275"/>
                  </a:lnTo>
                  <a:lnTo>
                    <a:pt x="148" y="275"/>
                  </a:lnTo>
                  <a:lnTo>
                    <a:pt x="143" y="275"/>
                  </a:lnTo>
                  <a:lnTo>
                    <a:pt x="136" y="273"/>
                  </a:lnTo>
                  <a:lnTo>
                    <a:pt x="131" y="270"/>
                  </a:lnTo>
                  <a:lnTo>
                    <a:pt x="129" y="268"/>
                  </a:lnTo>
                  <a:lnTo>
                    <a:pt x="127" y="268"/>
                  </a:lnTo>
                  <a:lnTo>
                    <a:pt x="125" y="269"/>
                  </a:lnTo>
                  <a:lnTo>
                    <a:pt x="123" y="270"/>
                  </a:lnTo>
                  <a:lnTo>
                    <a:pt x="121" y="271"/>
                  </a:lnTo>
                  <a:lnTo>
                    <a:pt x="119" y="273"/>
                  </a:lnTo>
                  <a:lnTo>
                    <a:pt x="116" y="274"/>
                  </a:lnTo>
                  <a:lnTo>
                    <a:pt x="112" y="275"/>
                  </a:lnTo>
                  <a:lnTo>
                    <a:pt x="110" y="276"/>
                  </a:lnTo>
                  <a:lnTo>
                    <a:pt x="108" y="277"/>
                  </a:lnTo>
                  <a:lnTo>
                    <a:pt x="107" y="277"/>
                  </a:lnTo>
                  <a:lnTo>
                    <a:pt x="105" y="278"/>
                  </a:lnTo>
                  <a:lnTo>
                    <a:pt x="104" y="278"/>
                  </a:lnTo>
                  <a:lnTo>
                    <a:pt x="102" y="280"/>
                  </a:lnTo>
                  <a:lnTo>
                    <a:pt x="100" y="282"/>
                  </a:lnTo>
                  <a:lnTo>
                    <a:pt x="100" y="284"/>
                  </a:lnTo>
                  <a:lnTo>
                    <a:pt x="100" y="286"/>
                  </a:lnTo>
                  <a:lnTo>
                    <a:pt x="102" y="288"/>
                  </a:lnTo>
                  <a:lnTo>
                    <a:pt x="103" y="292"/>
                  </a:lnTo>
                  <a:lnTo>
                    <a:pt x="104" y="294"/>
                  </a:lnTo>
                  <a:lnTo>
                    <a:pt x="103" y="294"/>
                  </a:lnTo>
                  <a:lnTo>
                    <a:pt x="103" y="295"/>
                  </a:lnTo>
                  <a:lnTo>
                    <a:pt x="100" y="294"/>
                  </a:lnTo>
                  <a:lnTo>
                    <a:pt x="99" y="294"/>
                  </a:lnTo>
                  <a:lnTo>
                    <a:pt x="97" y="293"/>
                  </a:lnTo>
                  <a:lnTo>
                    <a:pt x="96" y="293"/>
                  </a:lnTo>
                  <a:lnTo>
                    <a:pt x="94" y="292"/>
                  </a:lnTo>
                  <a:lnTo>
                    <a:pt x="93" y="292"/>
                  </a:lnTo>
                  <a:lnTo>
                    <a:pt x="92" y="290"/>
                  </a:lnTo>
                  <a:lnTo>
                    <a:pt x="91" y="290"/>
                  </a:lnTo>
                  <a:lnTo>
                    <a:pt x="90" y="289"/>
                  </a:lnTo>
                  <a:lnTo>
                    <a:pt x="87" y="287"/>
                  </a:lnTo>
                  <a:lnTo>
                    <a:pt x="85" y="285"/>
                  </a:lnTo>
                  <a:lnTo>
                    <a:pt x="82" y="283"/>
                  </a:lnTo>
                  <a:lnTo>
                    <a:pt x="79" y="280"/>
                  </a:lnTo>
                  <a:lnTo>
                    <a:pt x="76" y="277"/>
                  </a:lnTo>
                  <a:lnTo>
                    <a:pt x="74" y="275"/>
                  </a:lnTo>
                  <a:lnTo>
                    <a:pt x="73" y="274"/>
                  </a:lnTo>
                  <a:lnTo>
                    <a:pt x="72" y="274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0" y="273"/>
                  </a:lnTo>
                  <a:lnTo>
                    <a:pt x="70" y="272"/>
                  </a:lnTo>
                  <a:lnTo>
                    <a:pt x="69" y="270"/>
                  </a:lnTo>
                  <a:lnTo>
                    <a:pt x="68" y="268"/>
                  </a:lnTo>
                  <a:lnTo>
                    <a:pt x="64" y="263"/>
                  </a:lnTo>
                  <a:lnTo>
                    <a:pt x="63" y="260"/>
                  </a:lnTo>
                  <a:lnTo>
                    <a:pt x="61" y="259"/>
                  </a:lnTo>
                  <a:lnTo>
                    <a:pt x="60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8" y="257"/>
                  </a:lnTo>
                  <a:lnTo>
                    <a:pt x="69" y="256"/>
                  </a:lnTo>
                  <a:lnTo>
                    <a:pt x="71" y="253"/>
                  </a:lnTo>
                  <a:lnTo>
                    <a:pt x="73" y="252"/>
                  </a:lnTo>
                  <a:lnTo>
                    <a:pt x="74" y="250"/>
                  </a:lnTo>
                  <a:lnTo>
                    <a:pt x="75" y="249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74" y="247"/>
                  </a:lnTo>
                  <a:lnTo>
                    <a:pt x="72" y="245"/>
                  </a:lnTo>
                  <a:lnTo>
                    <a:pt x="71" y="243"/>
                  </a:lnTo>
                  <a:lnTo>
                    <a:pt x="69" y="240"/>
                  </a:lnTo>
                  <a:lnTo>
                    <a:pt x="68" y="237"/>
                  </a:lnTo>
                  <a:lnTo>
                    <a:pt x="68" y="235"/>
                  </a:lnTo>
                  <a:lnTo>
                    <a:pt x="68" y="234"/>
                  </a:lnTo>
                  <a:lnTo>
                    <a:pt x="69" y="233"/>
                  </a:lnTo>
                  <a:lnTo>
                    <a:pt x="71" y="232"/>
                  </a:lnTo>
                  <a:lnTo>
                    <a:pt x="73" y="232"/>
                  </a:lnTo>
                  <a:lnTo>
                    <a:pt x="75" y="231"/>
                  </a:lnTo>
                  <a:lnTo>
                    <a:pt x="78" y="231"/>
                  </a:lnTo>
                  <a:lnTo>
                    <a:pt x="81" y="229"/>
                  </a:lnTo>
                  <a:lnTo>
                    <a:pt x="85" y="226"/>
                  </a:lnTo>
                  <a:lnTo>
                    <a:pt x="90" y="222"/>
                  </a:lnTo>
                  <a:lnTo>
                    <a:pt x="94" y="216"/>
                  </a:lnTo>
                  <a:lnTo>
                    <a:pt x="95" y="215"/>
                  </a:lnTo>
                  <a:lnTo>
                    <a:pt x="96" y="213"/>
                  </a:lnTo>
                  <a:lnTo>
                    <a:pt x="97" y="213"/>
                  </a:lnTo>
                  <a:lnTo>
                    <a:pt x="97" y="212"/>
                  </a:lnTo>
                  <a:lnTo>
                    <a:pt x="97" y="212"/>
                  </a:lnTo>
                  <a:lnTo>
                    <a:pt x="97" y="211"/>
                  </a:lnTo>
                  <a:lnTo>
                    <a:pt x="98" y="210"/>
                  </a:lnTo>
                  <a:lnTo>
                    <a:pt x="98" y="208"/>
                  </a:lnTo>
                  <a:lnTo>
                    <a:pt x="98" y="206"/>
                  </a:lnTo>
                  <a:lnTo>
                    <a:pt x="98" y="204"/>
                  </a:lnTo>
                  <a:lnTo>
                    <a:pt x="98" y="203"/>
                  </a:lnTo>
                  <a:lnTo>
                    <a:pt x="97" y="204"/>
                  </a:lnTo>
                  <a:lnTo>
                    <a:pt x="96" y="204"/>
                  </a:lnTo>
                  <a:lnTo>
                    <a:pt x="94" y="207"/>
                  </a:lnTo>
                  <a:lnTo>
                    <a:pt x="93" y="208"/>
                  </a:lnTo>
                  <a:lnTo>
                    <a:pt x="91" y="208"/>
                  </a:lnTo>
                  <a:lnTo>
                    <a:pt x="88" y="209"/>
                  </a:lnTo>
                  <a:lnTo>
                    <a:pt x="87" y="209"/>
                  </a:lnTo>
                  <a:lnTo>
                    <a:pt x="86" y="209"/>
                  </a:lnTo>
                  <a:lnTo>
                    <a:pt x="85" y="210"/>
                  </a:lnTo>
                  <a:lnTo>
                    <a:pt x="84" y="210"/>
                  </a:lnTo>
                  <a:lnTo>
                    <a:pt x="83" y="210"/>
                  </a:lnTo>
                  <a:lnTo>
                    <a:pt x="83" y="209"/>
                  </a:lnTo>
                  <a:lnTo>
                    <a:pt x="83" y="207"/>
                  </a:lnTo>
                  <a:lnTo>
                    <a:pt x="84" y="206"/>
                  </a:lnTo>
                  <a:lnTo>
                    <a:pt x="84" y="204"/>
                  </a:lnTo>
                  <a:lnTo>
                    <a:pt x="83" y="203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78" y="201"/>
                  </a:lnTo>
                  <a:lnTo>
                    <a:pt x="75" y="201"/>
                  </a:lnTo>
                  <a:lnTo>
                    <a:pt x="72" y="200"/>
                  </a:lnTo>
                  <a:lnTo>
                    <a:pt x="70" y="199"/>
                  </a:lnTo>
                  <a:lnTo>
                    <a:pt x="69" y="198"/>
                  </a:lnTo>
                  <a:lnTo>
                    <a:pt x="68" y="196"/>
                  </a:lnTo>
                  <a:lnTo>
                    <a:pt x="68" y="194"/>
                  </a:lnTo>
                  <a:lnTo>
                    <a:pt x="68" y="191"/>
                  </a:lnTo>
                  <a:lnTo>
                    <a:pt x="70" y="191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6" y="189"/>
                  </a:lnTo>
                  <a:lnTo>
                    <a:pt x="79" y="189"/>
                  </a:lnTo>
                  <a:lnTo>
                    <a:pt x="81" y="188"/>
                  </a:lnTo>
                  <a:lnTo>
                    <a:pt x="82" y="186"/>
                  </a:lnTo>
                  <a:lnTo>
                    <a:pt x="83" y="184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2" y="183"/>
                  </a:lnTo>
                  <a:lnTo>
                    <a:pt x="81" y="183"/>
                  </a:lnTo>
                  <a:lnTo>
                    <a:pt x="80" y="184"/>
                  </a:lnTo>
                  <a:lnTo>
                    <a:pt x="79" y="185"/>
                  </a:lnTo>
                  <a:lnTo>
                    <a:pt x="76" y="185"/>
                  </a:lnTo>
                  <a:lnTo>
                    <a:pt x="75" y="185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3" y="185"/>
                  </a:lnTo>
                  <a:lnTo>
                    <a:pt x="61" y="183"/>
                  </a:lnTo>
                  <a:lnTo>
                    <a:pt x="58" y="179"/>
                  </a:lnTo>
                  <a:lnTo>
                    <a:pt x="56" y="176"/>
                  </a:lnTo>
                  <a:lnTo>
                    <a:pt x="54" y="174"/>
                  </a:lnTo>
                  <a:lnTo>
                    <a:pt x="51" y="174"/>
                  </a:lnTo>
                  <a:lnTo>
                    <a:pt x="50" y="173"/>
                  </a:lnTo>
                  <a:lnTo>
                    <a:pt x="49" y="174"/>
                  </a:lnTo>
                  <a:lnTo>
                    <a:pt x="47" y="174"/>
                  </a:lnTo>
                  <a:lnTo>
                    <a:pt x="45" y="174"/>
                  </a:lnTo>
                  <a:lnTo>
                    <a:pt x="42" y="174"/>
                  </a:lnTo>
                  <a:lnTo>
                    <a:pt x="38" y="174"/>
                  </a:lnTo>
                  <a:lnTo>
                    <a:pt x="36" y="174"/>
                  </a:lnTo>
                  <a:lnTo>
                    <a:pt x="35" y="173"/>
                  </a:lnTo>
                  <a:lnTo>
                    <a:pt x="34" y="172"/>
                  </a:lnTo>
                  <a:lnTo>
                    <a:pt x="34" y="171"/>
                  </a:lnTo>
                  <a:lnTo>
                    <a:pt x="34" y="169"/>
                  </a:lnTo>
                  <a:lnTo>
                    <a:pt x="33" y="166"/>
                  </a:lnTo>
                  <a:lnTo>
                    <a:pt x="33" y="163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33" y="158"/>
                  </a:lnTo>
                  <a:lnTo>
                    <a:pt x="31" y="158"/>
                  </a:lnTo>
                  <a:lnTo>
                    <a:pt x="29" y="157"/>
                  </a:lnTo>
                  <a:lnTo>
                    <a:pt x="25" y="154"/>
                  </a:lnTo>
                  <a:lnTo>
                    <a:pt x="23" y="152"/>
                  </a:lnTo>
                  <a:lnTo>
                    <a:pt x="22" y="149"/>
                  </a:lnTo>
                  <a:lnTo>
                    <a:pt x="21" y="148"/>
                  </a:lnTo>
                  <a:lnTo>
                    <a:pt x="20" y="146"/>
                  </a:lnTo>
                  <a:lnTo>
                    <a:pt x="19" y="143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7" y="135"/>
                  </a:lnTo>
                  <a:lnTo>
                    <a:pt x="15" y="133"/>
                  </a:lnTo>
                  <a:lnTo>
                    <a:pt x="15" y="131"/>
                  </a:lnTo>
                  <a:lnTo>
                    <a:pt x="14" y="130"/>
                  </a:lnTo>
                  <a:lnTo>
                    <a:pt x="13" y="129"/>
                  </a:lnTo>
                  <a:lnTo>
                    <a:pt x="11" y="128"/>
                  </a:lnTo>
                  <a:lnTo>
                    <a:pt x="9" y="127"/>
                  </a:lnTo>
                  <a:lnTo>
                    <a:pt x="6" y="125"/>
                  </a:lnTo>
                  <a:lnTo>
                    <a:pt x="6" y="122"/>
                  </a:lnTo>
                  <a:lnTo>
                    <a:pt x="7" y="117"/>
                  </a:lnTo>
                  <a:lnTo>
                    <a:pt x="9" y="109"/>
                  </a:lnTo>
                  <a:lnTo>
                    <a:pt x="9" y="104"/>
                  </a:lnTo>
                  <a:lnTo>
                    <a:pt x="10" y="101"/>
                  </a:lnTo>
                  <a:lnTo>
                    <a:pt x="11" y="100"/>
                  </a:lnTo>
                  <a:lnTo>
                    <a:pt x="11" y="99"/>
                  </a:lnTo>
                  <a:lnTo>
                    <a:pt x="12" y="98"/>
                  </a:lnTo>
                  <a:lnTo>
                    <a:pt x="13" y="98"/>
                  </a:lnTo>
                  <a:lnTo>
                    <a:pt x="14" y="97"/>
                  </a:lnTo>
                  <a:lnTo>
                    <a:pt x="14" y="96"/>
                  </a:lnTo>
                  <a:lnTo>
                    <a:pt x="15" y="92"/>
                  </a:lnTo>
                  <a:lnTo>
                    <a:pt x="17" y="89"/>
                  </a:lnTo>
                  <a:lnTo>
                    <a:pt x="17" y="87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7" y="85"/>
                  </a:lnTo>
                  <a:lnTo>
                    <a:pt x="17" y="85"/>
                  </a:lnTo>
                  <a:lnTo>
                    <a:pt x="15" y="82"/>
                  </a:lnTo>
                  <a:lnTo>
                    <a:pt x="14" y="81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9"/>
                  </a:lnTo>
                  <a:lnTo>
                    <a:pt x="6" y="79"/>
                  </a:lnTo>
                  <a:lnTo>
                    <a:pt x="4" y="78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2" y="66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9" y="60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2" y="55"/>
                  </a:lnTo>
                  <a:lnTo>
                    <a:pt x="13" y="54"/>
                  </a:lnTo>
                  <a:lnTo>
                    <a:pt x="15" y="53"/>
                  </a:lnTo>
                  <a:lnTo>
                    <a:pt x="21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9" y="47"/>
                  </a:lnTo>
                  <a:lnTo>
                    <a:pt x="31" y="45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7" y="43"/>
                  </a:lnTo>
                  <a:lnTo>
                    <a:pt x="39" y="43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3" y="36"/>
                  </a:lnTo>
                  <a:lnTo>
                    <a:pt x="42" y="33"/>
                  </a:lnTo>
                  <a:lnTo>
                    <a:pt x="41" y="31"/>
                  </a:lnTo>
                  <a:lnTo>
                    <a:pt x="41" y="29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4" y="27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9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60" y="33"/>
                  </a:lnTo>
                  <a:lnTo>
                    <a:pt x="62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7" y="37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7" y="40"/>
                  </a:lnTo>
                  <a:lnTo>
                    <a:pt x="67" y="41"/>
                  </a:lnTo>
                  <a:lnTo>
                    <a:pt x="68" y="41"/>
                  </a:lnTo>
                  <a:lnTo>
                    <a:pt x="70" y="42"/>
                  </a:lnTo>
                  <a:lnTo>
                    <a:pt x="73" y="43"/>
                  </a:lnTo>
                  <a:lnTo>
                    <a:pt x="75" y="43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79" y="42"/>
                  </a:lnTo>
                  <a:lnTo>
                    <a:pt x="80" y="42"/>
                  </a:lnTo>
                  <a:lnTo>
                    <a:pt x="81" y="42"/>
                  </a:lnTo>
                  <a:lnTo>
                    <a:pt x="83" y="43"/>
                  </a:lnTo>
                  <a:lnTo>
                    <a:pt x="84" y="43"/>
                  </a:lnTo>
                  <a:lnTo>
                    <a:pt x="85" y="43"/>
                  </a:lnTo>
                  <a:lnTo>
                    <a:pt x="86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2" y="49"/>
                  </a:lnTo>
                  <a:lnTo>
                    <a:pt x="93" y="50"/>
                  </a:lnTo>
                  <a:lnTo>
                    <a:pt x="94" y="52"/>
                  </a:lnTo>
                  <a:lnTo>
                    <a:pt x="95" y="53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8" y="51"/>
                  </a:lnTo>
                  <a:lnTo>
                    <a:pt x="98" y="49"/>
                  </a:lnTo>
                  <a:lnTo>
                    <a:pt x="98" y="47"/>
                  </a:lnTo>
                  <a:lnTo>
                    <a:pt x="97" y="45"/>
                  </a:lnTo>
                  <a:lnTo>
                    <a:pt x="97" y="44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7" y="41"/>
                  </a:lnTo>
                  <a:lnTo>
                    <a:pt x="97" y="40"/>
                  </a:lnTo>
                  <a:lnTo>
                    <a:pt x="98" y="37"/>
                  </a:lnTo>
                  <a:lnTo>
                    <a:pt x="99" y="33"/>
                  </a:lnTo>
                  <a:lnTo>
                    <a:pt x="102" y="31"/>
                  </a:lnTo>
                  <a:lnTo>
                    <a:pt x="103" y="29"/>
                  </a:lnTo>
                  <a:lnTo>
                    <a:pt x="104" y="28"/>
                  </a:lnTo>
                  <a:lnTo>
                    <a:pt x="105" y="27"/>
                  </a:lnTo>
                  <a:lnTo>
                    <a:pt x="105" y="25"/>
                  </a:lnTo>
                  <a:lnTo>
                    <a:pt x="105" y="24"/>
                  </a:lnTo>
                  <a:lnTo>
                    <a:pt x="104" y="24"/>
                  </a:lnTo>
                  <a:lnTo>
                    <a:pt x="103" y="23"/>
                  </a:lnTo>
                  <a:lnTo>
                    <a:pt x="103" y="22"/>
                  </a:lnTo>
                  <a:lnTo>
                    <a:pt x="102" y="22"/>
                  </a:lnTo>
                  <a:lnTo>
                    <a:pt x="100" y="20"/>
                  </a:lnTo>
                  <a:lnTo>
                    <a:pt x="102" y="19"/>
                  </a:lnTo>
                  <a:lnTo>
                    <a:pt x="103" y="18"/>
                  </a:lnTo>
                  <a:lnTo>
                    <a:pt x="105" y="16"/>
                  </a:lnTo>
                  <a:lnTo>
                    <a:pt x="111" y="13"/>
                  </a:lnTo>
                  <a:lnTo>
                    <a:pt x="115" y="11"/>
                  </a:lnTo>
                  <a:lnTo>
                    <a:pt x="119" y="8"/>
                  </a:lnTo>
                  <a:lnTo>
                    <a:pt x="125" y="6"/>
                  </a:lnTo>
                  <a:lnTo>
                    <a:pt x="129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5" y="6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5" y="8"/>
                  </a:lnTo>
                  <a:lnTo>
                    <a:pt x="146" y="8"/>
                  </a:lnTo>
                  <a:lnTo>
                    <a:pt x="147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4"/>
                  </a:lnTo>
                  <a:lnTo>
                    <a:pt x="155" y="3"/>
                  </a:lnTo>
                  <a:lnTo>
                    <a:pt x="155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2"/>
            <p:cNvSpPr>
              <a:spLocks/>
            </p:cNvSpPr>
            <p:nvPr/>
          </p:nvSpPr>
          <p:spPr bwMode="auto">
            <a:xfrm>
              <a:off x="7823200" y="4648200"/>
              <a:ext cx="122237" cy="49213"/>
            </a:xfrm>
            <a:custGeom>
              <a:avLst/>
              <a:gdLst>
                <a:gd name="T0" fmla="*/ 29 w 77"/>
                <a:gd name="T1" fmla="*/ 0 h 31"/>
                <a:gd name="T2" fmla="*/ 36 w 77"/>
                <a:gd name="T3" fmla="*/ 5 h 31"/>
                <a:gd name="T4" fmla="*/ 48 w 77"/>
                <a:gd name="T5" fmla="*/ 7 h 31"/>
                <a:gd name="T6" fmla="*/ 49 w 77"/>
                <a:gd name="T7" fmla="*/ 6 h 31"/>
                <a:gd name="T8" fmla="*/ 49 w 77"/>
                <a:gd name="T9" fmla="*/ 4 h 31"/>
                <a:gd name="T10" fmla="*/ 48 w 77"/>
                <a:gd name="T11" fmla="*/ 2 h 31"/>
                <a:gd name="T12" fmla="*/ 51 w 77"/>
                <a:gd name="T13" fmla="*/ 2 h 31"/>
                <a:gd name="T14" fmla="*/ 55 w 77"/>
                <a:gd name="T15" fmla="*/ 4 h 31"/>
                <a:gd name="T16" fmla="*/ 64 w 77"/>
                <a:gd name="T17" fmla="*/ 8 h 31"/>
                <a:gd name="T18" fmla="*/ 68 w 77"/>
                <a:gd name="T19" fmla="*/ 10 h 31"/>
                <a:gd name="T20" fmla="*/ 69 w 77"/>
                <a:gd name="T21" fmla="*/ 10 h 31"/>
                <a:gd name="T22" fmla="*/ 69 w 77"/>
                <a:gd name="T23" fmla="*/ 16 h 31"/>
                <a:gd name="T24" fmla="*/ 71 w 77"/>
                <a:gd name="T25" fmla="*/ 19 h 31"/>
                <a:gd name="T26" fmla="*/ 77 w 77"/>
                <a:gd name="T27" fmla="*/ 24 h 31"/>
                <a:gd name="T28" fmla="*/ 70 w 77"/>
                <a:gd name="T29" fmla="*/ 25 h 31"/>
                <a:gd name="T30" fmla="*/ 58 w 77"/>
                <a:gd name="T31" fmla="*/ 24 h 31"/>
                <a:gd name="T32" fmla="*/ 48 w 77"/>
                <a:gd name="T33" fmla="*/ 26 h 31"/>
                <a:gd name="T34" fmla="*/ 42 w 77"/>
                <a:gd name="T35" fmla="*/ 26 h 31"/>
                <a:gd name="T36" fmla="*/ 36 w 77"/>
                <a:gd name="T37" fmla="*/ 28 h 31"/>
                <a:gd name="T38" fmla="*/ 15 w 77"/>
                <a:gd name="T39" fmla="*/ 31 h 31"/>
                <a:gd name="T40" fmla="*/ 9 w 77"/>
                <a:gd name="T41" fmla="*/ 30 h 31"/>
                <a:gd name="T42" fmla="*/ 6 w 77"/>
                <a:gd name="T43" fmla="*/ 27 h 31"/>
                <a:gd name="T44" fmla="*/ 3 w 77"/>
                <a:gd name="T45" fmla="*/ 24 h 31"/>
                <a:gd name="T46" fmla="*/ 2 w 77"/>
                <a:gd name="T47" fmla="*/ 20 h 31"/>
                <a:gd name="T48" fmla="*/ 0 w 77"/>
                <a:gd name="T49" fmla="*/ 16 h 31"/>
                <a:gd name="T50" fmla="*/ 2 w 77"/>
                <a:gd name="T51" fmla="*/ 12 h 31"/>
                <a:gd name="T52" fmla="*/ 5 w 77"/>
                <a:gd name="T53" fmla="*/ 10 h 31"/>
                <a:gd name="T54" fmla="*/ 8 w 77"/>
                <a:gd name="T55" fmla="*/ 9 h 31"/>
                <a:gd name="T56" fmla="*/ 12 w 77"/>
                <a:gd name="T57" fmla="*/ 7 h 31"/>
                <a:gd name="T58" fmla="*/ 19 w 77"/>
                <a:gd name="T59" fmla="*/ 5 h 31"/>
                <a:gd name="T60" fmla="*/ 23 w 77"/>
                <a:gd name="T61" fmla="*/ 2 h 31"/>
                <a:gd name="T62" fmla="*/ 27 w 77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" h="31">
                  <a:moveTo>
                    <a:pt x="27" y="0"/>
                  </a:moveTo>
                  <a:lnTo>
                    <a:pt x="29" y="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48" y="7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9" y="4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2" y="3"/>
                  </a:lnTo>
                  <a:lnTo>
                    <a:pt x="55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6" y="9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1" y="19"/>
                  </a:lnTo>
                  <a:lnTo>
                    <a:pt x="73" y="21"/>
                  </a:lnTo>
                  <a:lnTo>
                    <a:pt x="77" y="24"/>
                  </a:lnTo>
                  <a:lnTo>
                    <a:pt x="76" y="25"/>
                  </a:lnTo>
                  <a:lnTo>
                    <a:pt x="70" y="25"/>
                  </a:lnTo>
                  <a:lnTo>
                    <a:pt x="66" y="24"/>
                  </a:lnTo>
                  <a:lnTo>
                    <a:pt x="58" y="24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36" y="28"/>
                  </a:lnTo>
                  <a:lnTo>
                    <a:pt x="25" y="28"/>
                  </a:lnTo>
                  <a:lnTo>
                    <a:pt x="15" y="31"/>
                  </a:lnTo>
                  <a:lnTo>
                    <a:pt x="12" y="30"/>
                  </a:lnTo>
                  <a:lnTo>
                    <a:pt x="9" y="30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5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3"/>
            <p:cNvSpPr>
              <a:spLocks/>
            </p:cNvSpPr>
            <p:nvPr/>
          </p:nvSpPr>
          <p:spPr bwMode="auto">
            <a:xfrm>
              <a:off x="8210550" y="4125913"/>
              <a:ext cx="4762" cy="1588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1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4"/>
            <p:cNvSpPr>
              <a:spLocks/>
            </p:cNvSpPr>
            <p:nvPr/>
          </p:nvSpPr>
          <p:spPr bwMode="auto">
            <a:xfrm>
              <a:off x="8196263" y="4111625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5"/>
            <p:cNvSpPr>
              <a:spLocks/>
            </p:cNvSpPr>
            <p:nvPr/>
          </p:nvSpPr>
          <p:spPr bwMode="auto">
            <a:xfrm>
              <a:off x="7820025" y="515302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6"/>
            <p:cNvSpPr>
              <a:spLocks noEditPoints="1"/>
            </p:cNvSpPr>
            <p:nvPr/>
          </p:nvSpPr>
          <p:spPr bwMode="auto">
            <a:xfrm>
              <a:off x="7627938" y="5100638"/>
              <a:ext cx="192087" cy="155575"/>
            </a:xfrm>
            <a:custGeom>
              <a:avLst/>
              <a:gdLst>
                <a:gd name="T0" fmla="*/ 20 w 121"/>
                <a:gd name="T1" fmla="*/ 92 h 98"/>
                <a:gd name="T2" fmla="*/ 31 w 121"/>
                <a:gd name="T3" fmla="*/ 0 h 98"/>
                <a:gd name="T4" fmla="*/ 47 w 121"/>
                <a:gd name="T5" fmla="*/ 12 h 98"/>
                <a:gd name="T6" fmla="*/ 70 w 121"/>
                <a:gd name="T7" fmla="*/ 10 h 98"/>
                <a:gd name="T8" fmla="*/ 97 w 121"/>
                <a:gd name="T9" fmla="*/ 14 h 98"/>
                <a:gd name="T10" fmla="*/ 117 w 121"/>
                <a:gd name="T11" fmla="*/ 30 h 98"/>
                <a:gd name="T12" fmla="*/ 116 w 121"/>
                <a:gd name="T13" fmla="*/ 34 h 98"/>
                <a:gd name="T14" fmla="*/ 108 w 121"/>
                <a:gd name="T15" fmla="*/ 51 h 98"/>
                <a:gd name="T16" fmla="*/ 81 w 121"/>
                <a:gd name="T17" fmla="*/ 65 h 98"/>
                <a:gd name="T18" fmla="*/ 52 w 121"/>
                <a:gd name="T19" fmla="*/ 78 h 98"/>
                <a:gd name="T20" fmla="*/ 19 w 121"/>
                <a:gd name="T21" fmla="*/ 96 h 98"/>
                <a:gd name="T22" fmla="*/ 16 w 121"/>
                <a:gd name="T23" fmla="*/ 97 h 98"/>
                <a:gd name="T24" fmla="*/ 16 w 121"/>
                <a:gd name="T25" fmla="*/ 92 h 98"/>
                <a:gd name="T26" fmla="*/ 17 w 121"/>
                <a:gd name="T27" fmla="*/ 89 h 98"/>
                <a:gd name="T28" fmla="*/ 13 w 121"/>
                <a:gd name="T29" fmla="*/ 88 h 98"/>
                <a:gd name="T30" fmla="*/ 11 w 121"/>
                <a:gd name="T31" fmla="*/ 80 h 98"/>
                <a:gd name="T32" fmla="*/ 11 w 121"/>
                <a:gd name="T33" fmla="*/ 75 h 98"/>
                <a:gd name="T34" fmla="*/ 13 w 121"/>
                <a:gd name="T35" fmla="*/ 75 h 98"/>
                <a:gd name="T36" fmla="*/ 15 w 121"/>
                <a:gd name="T37" fmla="*/ 71 h 98"/>
                <a:gd name="T38" fmla="*/ 13 w 121"/>
                <a:gd name="T39" fmla="*/ 61 h 98"/>
                <a:gd name="T40" fmla="*/ 15 w 121"/>
                <a:gd name="T41" fmla="*/ 60 h 98"/>
                <a:gd name="T42" fmla="*/ 18 w 121"/>
                <a:gd name="T43" fmla="*/ 60 h 98"/>
                <a:gd name="T44" fmla="*/ 22 w 121"/>
                <a:gd name="T45" fmla="*/ 55 h 98"/>
                <a:gd name="T46" fmla="*/ 20 w 121"/>
                <a:gd name="T47" fmla="*/ 52 h 98"/>
                <a:gd name="T48" fmla="*/ 18 w 121"/>
                <a:gd name="T49" fmla="*/ 49 h 98"/>
                <a:gd name="T50" fmla="*/ 11 w 121"/>
                <a:gd name="T51" fmla="*/ 51 h 98"/>
                <a:gd name="T52" fmla="*/ 5 w 121"/>
                <a:gd name="T53" fmla="*/ 49 h 98"/>
                <a:gd name="T54" fmla="*/ 4 w 121"/>
                <a:gd name="T55" fmla="*/ 44 h 98"/>
                <a:gd name="T56" fmla="*/ 5 w 121"/>
                <a:gd name="T57" fmla="*/ 40 h 98"/>
                <a:gd name="T58" fmla="*/ 8 w 121"/>
                <a:gd name="T59" fmla="*/ 37 h 98"/>
                <a:gd name="T60" fmla="*/ 11 w 121"/>
                <a:gd name="T61" fmla="*/ 33 h 98"/>
                <a:gd name="T62" fmla="*/ 8 w 121"/>
                <a:gd name="T63" fmla="*/ 30 h 98"/>
                <a:gd name="T64" fmla="*/ 4 w 121"/>
                <a:gd name="T65" fmla="*/ 27 h 98"/>
                <a:gd name="T66" fmla="*/ 0 w 121"/>
                <a:gd name="T67" fmla="*/ 22 h 98"/>
                <a:gd name="T68" fmla="*/ 1 w 121"/>
                <a:gd name="T69" fmla="*/ 21 h 98"/>
                <a:gd name="T70" fmla="*/ 4 w 121"/>
                <a:gd name="T71" fmla="*/ 22 h 98"/>
                <a:gd name="T72" fmla="*/ 7 w 121"/>
                <a:gd name="T73" fmla="*/ 21 h 98"/>
                <a:gd name="T74" fmla="*/ 8 w 121"/>
                <a:gd name="T75" fmla="*/ 17 h 98"/>
                <a:gd name="T76" fmla="*/ 6 w 121"/>
                <a:gd name="T77" fmla="*/ 13 h 98"/>
                <a:gd name="T78" fmla="*/ 5 w 121"/>
                <a:gd name="T79" fmla="*/ 7 h 98"/>
                <a:gd name="T80" fmla="*/ 6 w 121"/>
                <a:gd name="T81" fmla="*/ 5 h 98"/>
                <a:gd name="T82" fmla="*/ 9 w 121"/>
                <a:gd name="T83" fmla="*/ 1 h 98"/>
                <a:gd name="T84" fmla="*/ 16 w 121"/>
                <a:gd name="T85" fmla="*/ 4 h 98"/>
                <a:gd name="T86" fmla="*/ 23 w 121"/>
                <a:gd name="T87" fmla="*/ 5 h 98"/>
                <a:gd name="T88" fmla="*/ 28 w 121"/>
                <a:gd name="T8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98">
                  <a:moveTo>
                    <a:pt x="20" y="91"/>
                  </a:moveTo>
                  <a:lnTo>
                    <a:pt x="20" y="92"/>
                  </a:lnTo>
                  <a:lnTo>
                    <a:pt x="20" y="92"/>
                  </a:lnTo>
                  <a:lnTo>
                    <a:pt x="20" y="92"/>
                  </a:lnTo>
                  <a:lnTo>
                    <a:pt x="20" y="91"/>
                  </a:lnTo>
                  <a:close/>
                  <a:moveTo>
                    <a:pt x="31" y="0"/>
                  </a:moveTo>
                  <a:lnTo>
                    <a:pt x="33" y="0"/>
                  </a:lnTo>
                  <a:lnTo>
                    <a:pt x="41" y="6"/>
                  </a:lnTo>
                  <a:lnTo>
                    <a:pt x="47" y="12"/>
                  </a:lnTo>
                  <a:lnTo>
                    <a:pt x="55" y="13"/>
                  </a:lnTo>
                  <a:lnTo>
                    <a:pt x="62" y="11"/>
                  </a:lnTo>
                  <a:lnTo>
                    <a:pt x="70" y="10"/>
                  </a:lnTo>
                  <a:lnTo>
                    <a:pt x="78" y="12"/>
                  </a:lnTo>
                  <a:lnTo>
                    <a:pt x="87" y="7"/>
                  </a:lnTo>
                  <a:lnTo>
                    <a:pt x="97" y="14"/>
                  </a:lnTo>
                  <a:lnTo>
                    <a:pt x="105" y="22"/>
                  </a:lnTo>
                  <a:lnTo>
                    <a:pt x="114" y="30"/>
                  </a:lnTo>
                  <a:lnTo>
                    <a:pt x="117" y="30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6" y="34"/>
                  </a:lnTo>
                  <a:lnTo>
                    <a:pt x="111" y="34"/>
                  </a:lnTo>
                  <a:lnTo>
                    <a:pt x="113" y="43"/>
                  </a:lnTo>
                  <a:lnTo>
                    <a:pt x="108" y="51"/>
                  </a:lnTo>
                  <a:lnTo>
                    <a:pt x="101" y="56"/>
                  </a:lnTo>
                  <a:lnTo>
                    <a:pt x="92" y="61"/>
                  </a:lnTo>
                  <a:lnTo>
                    <a:pt x="81" y="65"/>
                  </a:lnTo>
                  <a:lnTo>
                    <a:pt x="71" y="67"/>
                  </a:lnTo>
                  <a:lnTo>
                    <a:pt x="62" y="71"/>
                  </a:lnTo>
                  <a:lnTo>
                    <a:pt x="52" y="78"/>
                  </a:lnTo>
                  <a:lnTo>
                    <a:pt x="43" y="87"/>
                  </a:lnTo>
                  <a:lnTo>
                    <a:pt x="32" y="96"/>
                  </a:lnTo>
                  <a:lnTo>
                    <a:pt x="19" y="96"/>
                  </a:lnTo>
                  <a:lnTo>
                    <a:pt x="17" y="98"/>
                  </a:lnTo>
                  <a:lnTo>
                    <a:pt x="17" y="97"/>
                  </a:lnTo>
                  <a:lnTo>
                    <a:pt x="16" y="97"/>
                  </a:lnTo>
                  <a:lnTo>
                    <a:pt x="16" y="96"/>
                  </a:lnTo>
                  <a:lnTo>
                    <a:pt x="16" y="95"/>
                  </a:lnTo>
                  <a:lnTo>
                    <a:pt x="16" y="92"/>
                  </a:lnTo>
                  <a:lnTo>
                    <a:pt x="16" y="91"/>
                  </a:lnTo>
                  <a:lnTo>
                    <a:pt x="17" y="90"/>
                  </a:lnTo>
                  <a:lnTo>
                    <a:pt x="17" y="89"/>
                  </a:lnTo>
                  <a:lnTo>
                    <a:pt x="16" y="89"/>
                  </a:lnTo>
                  <a:lnTo>
                    <a:pt x="15" y="89"/>
                  </a:lnTo>
                  <a:lnTo>
                    <a:pt x="13" y="88"/>
                  </a:lnTo>
                  <a:lnTo>
                    <a:pt x="12" y="86"/>
                  </a:lnTo>
                  <a:lnTo>
                    <a:pt x="11" y="84"/>
                  </a:lnTo>
                  <a:lnTo>
                    <a:pt x="11" y="80"/>
                  </a:lnTo>
                  <a:lnTo>
                    <a:pt x="11" y="77"/>
                  </a:lnTo>
                  <a:lnTo>
                    <a:pt x="11" y="76"/>
                  </a:lnTo>
                  <a:lnTo>
                    <a:pt x="11" y="75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13" y="75"/>
                  </a:lnTo>
                  <a:lnTo>
                    <a:pt x="13" y="74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7" y="60"/>
                  </a:lnTo>
                  <a:lnTo>
                    <a:pt x="18" y="60"/>
                  </a:lnTo>
                  <a:lnTo>
                    <a:pt x="20" y="59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4"/>
                  </a:lnTo>
                  <a:lnTo>
                    <a:pt x="21" y="53"/>
                  </a:lnTo>
                  <a:lnTo>
                    <a:pt x="20" y="52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1" y="51"/>
                  </a:lnTo>
                  <a:lnTo>
                    <a:pt x="8" y="51"/>
                  </a:lnTo>
                  <a:lnTo>
                    <a:pt x="6" y="50"/>
                  </a:lnTo>
                  <a:lnTo>
                    <a:pt x="5" y="49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7" y="38"/>
                  </a:lnTo>
                  <a:lnTo>
                    <a:pt x="8" y="37"/>
                  </a:lnTo>
                  <a:lnTo>
                    <a:pt x="10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7" y="30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7" y="15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4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20" y="5"/>
                  </a:lnTo>
                  <a:lnTo>
                    <a:pt x="23" y="5"/>
                  </a:lnTo>
                  <a:lnTo>
                    <a:pt x="24" y="4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7"/>
            <p:cNvSpPr>
              <a:spLocks/>
            </p:cNvSpPr>
            <p:nvPr/>
          </p:nvSpPr>
          <p:spPr bwMode="auto">
            <a:xfrm>
              <a:off x="7537450" y="4978400"/>
              <a:ext cx="1587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2 h 5"/>
                <a:gd name="T4" fmla="*/ 1 w 1"/>
                <a:gd name="T5" fmla="*/ 3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4 h 5"/>
                <a:gd name="T14" fmla="*/ 0 w 1"/>
                <a:gd name="T15" fmla="*/ 2 h 5"/>
                <a:gd name="T16" fmla="*/ 0 w 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8"/>
            <p:cNvSpPr>
              <a:spLocks noEditPoints="1"/>
            </p:cNvSpPr>
            <p:nvPr/>
          </p:nvSpPr>
          <p:spPr bwMode="auto">
            <a:xfrm>
              <a:off x="7480300" y="4700588"/>
              <a:ext cx="588962" cy="398463"/>
            </a:xfrm>
            <a:custGeom>
              <a:avLst/>
              <a:gdLst>
                <a:gd name="T0" fmla="*/ 276 w 371"/>
                <a:gd name="T1" fmla="*/ 1 h 251"/>
                <a:gd name="T2" fmla="*/ 300 w 371"/>
                <a:gd name="T3" fmla="*/ 9 h 251"/>
                <a:gd name="T4" fmla="*/ 292 w 371"/>
                <a:gd name="T5" fmla="*/ 47 h 251"/>
                <a:gd name="T6" fmla="*/ 281 w 371"/>
                <a:gd name="T7" fmla="*/ 50 h 251"/>
                <a:gd name="T8" fmla="*/ 300 w 371"/>
                <a:gd name="T9" fmla="*/ 50 h 251"/>
                <a:gd name="T10" fmla="*/ 312 w 371"/>
                <a:gd name="T11" fmla="*/ 66 h 251"/>
                <a:gd name="T12" fmla="*/ 341 w 371"/>
                <a:gd name="T13" fmla="*/ 72 h 251"/>
                <a:gd name="T14" fmla="*/ 369 w 371"/>
                <a:gd name="T15" fmla="*/ 95 h 251"/>
                <a:gd name="T16" fmla="*/ 354 w 371"/>
                <a:gd name="T17" fmla="*/ 116 h 251"/>
                <a:gd name="T18" fmla="*/ 353 w 371"/>
                <a:gd name="T19" fmla="*/ 126 h 251"/>
                <a:gd name="T20" fmla="*/ 333 w 371"/>
                <a:gd name="T21" fmla="*/ 134 h 251"/>
                <a:gd name="T22" fmla="*/ 311 w 371"/>
                <a:gd name="T23" fmla="*/ 142 h 251"/>
                <a:gd name="T24" fmla="*/ 293 w 371"/>
                <a:gd name="T25" fmla="*/ 151 h 251"/>
                <a:gd name="T26" fmla="*/ 281 w 371"/>
                <a:gd name="T27" fmla="*/ 150 h 251"/>
                <a:gd name="T28" fmla="*/ 267 w 371"/>
                <a:gd name="T29" fmla="*/ 136 h 251"/>
                <a:gd name="T30" fmla="*/ 245 w 371"/>
                <a:gd name="T31" fmla="*/ 143 h 251"/>
                <a:gd name="T32" fmla="*/ 231 w 371"/>
                <a:gd name="T33" fmla="*/ 159 h 251"/>
                <a:gd name="T34" fmla="*/ 219 w 371"/>
                <a:gd name="T35" fmla="*/ 169 h 251"/>
                <a:gd name="T36" fmla="*/ 207 w 371"/>
                <a:gd name="T37" fmla="*/ 179 h 251"/>
                <a:gd name="T38" fmla="*/ 191 w 371"/>
                <a:gd name="T39" fmla="*/ 192 h 251"/>
                <a:gd name="T40" fmla="*/ 169 w 371"/>
                <a:gd name="T41" fmla="*/ 219 h 251"/>
                <a:gd name="T42" fmla="*/ 149 w 371"/>
                <a:gd name="T43" fmla="*/ 224 h 251"/>
                <a:gd name="T44" fmla="*/ 126 w 371"/>
                <a:gd name="T45" fmla="*/ 239 h 251"/>
                <a:gd name="T46" fmla="*/ 114 w 371"/>
                <a:gd name="T47" fmla="*/ 249 h 251"/>
                <a:gd name="T48" fmla="*/ 93 w 371"/>
                <a:gd name="T49" fmla="*/ 242 h 251"/>
                <a:gd name="T50" fmla="*/ 77 w 371"/>
                <a:gd name="T51" fmla="*/ 232 h 251"/>
                <a:gd name="T52" fmla="*/ 51 w 371"/>
                <a:gd name="T53" fmla="*/ 225 h 251"/>
                <a:gd name="T54" fmla="*/ 39 w 371"/>
                <a:gd name="T55" fmla="*/ 221 h 251"/>
                <a:gd name="T56" fmla="*/ 18 w 371"/>
                <a:gd name="T57" fmla="*/ 222 h 251"/>
                <a:gd name="T58" fmla="*/ 8 w 371"/>
                <a:gd name="T59" fmla="*/ 212 h 251"/>
                <a:gd name="T60" fmla="*/ 0 w 371"/>
                <a:gd name="T61" fmla="*/ 204 h 251"/>
                <a:gd name="T62" fmla="*/ 8 w 371"/>
                <a:gd name="T63" fmla="*/ 192 h 251"/>
                <a:gd name="T64" fmla="*/ 26 w 371"/>
                <a:gd name="T65" fmla="*/ 187 h 251"/>
                <a:gd name="T66" fmla="*/ 29 w 371"/>
                <a:gd name="T67" fmla="*/ 181 h 251"/>
                <a:gd name="T68" fmla="*/ 36 w 371"/>
                <a:gd name="T69" fmla="*/ 175 h 251"/>
                <a:gd name="T70" fmla="*/ 37 w 371"/>
                <a:gd name="T71" fmla="*/ 180 h 251"/>
                <a:gd name="T72" fmla="*/ 41 w 371"/>
                <a:gd name="T73" fmla="*/ 173 h 251"/>
                <a:gd name="T74" fmla="*/ 48 w 371"/>
                <a:gd name="T75" fmla="*/ 163 h 251"/>
                <a:gd name="T76" fmla="*/ 62 w 371"/>
                <a:gd name="T77" fmla="*/ 161 h 251"/>
                <a:gd name="T78" fmla="*/ 67 w 371"/>
                <a:gd name="T79" fmla="*/ 165 h 251"/>
                <a:gd name="T80" fmla="*/ 96 w 371"/>
                <a:gd name="T81" fmla="*/ 165 h 251"/>
                <a:gd name="T82" fmla="*/ 118 w 371"/>
                <a:gd name="T83" fmla="*/ 165 h 251"/>
                <a:gd name="T84" fmla="*/ 130 w 371"/>
                <a:gd name="T85" fmla="*/ 153 h 251"/>
                <a:gd name="T86" fmla="*/ 147 w 371"/>
                <a:gd name="T87" fmla="*/ 157 h 251"/>
                <a:gd name="T88" fmla="*/ 149 w 371"/>
                <a:gd name="T89" fmla="*/ 153 h 251"/>
                <a:gd name="T90" fmla="*/ 146 w 371"/>
                <a:gd name="T91" fmla="*/ 146 h 251"/>
                <a:gd name="T92" fmla="*/ 155 w 371"/>
                <a:gd name="T93" fmla="*/ 141 h 251"/>
                <a:gd name="T94" fmla="*/ 159 w 371"/>
                <a:gd name="T95" fmla="*/ 128 h 251"/>
                <a:gd name="T96" fmla="*/ 157 w 371"/>
                <a:gd name="T97" fmla="*/ 129 h 251"/>
                <a:gd name="T98" fmla="*/ 148 w 371"/>
                <a:gd name="T99" fmla="*/ 116 h 251"/>
                <a:gd name="T100" fmla="*/ 129 w 371"/>
                <a:gd name="T101" fmla="*/ 111 h 251"/>
                <a:gd name="T102" fmla="*/ 120 w 371"/>
                <a:gd name="T103" fmla="*/ 98 h 251"/>
                <a:gd name="T104" fmla="*/ 123 w 371"/>
                <a:gd name="T105" fmla="*/ 89 h 251"/>
                <a:gd name="T106" fmla="*/ 149 w 371"/>
                <a:gd name="T107" fmla="*/ 85 h 251"/>
                <a:gd name="T108" fmla="*/ 140 w 371"/>
                <a:gd name="T109" fmla="*/ 75 h 251"/>
                <a:gd name="T110" fmla="*/ 155 w 371"/>
                <a:gd name="T111" fmla="*/ 67 h 251"/>
                <a:gd name="T112" fmla="*/ 155 w 371"/>
                <a:gd name="T113" fmla="*/ 57 h 251"/>
                <a:gd name="T114" fmla="*/ 167 w 371"/>
                <a:gd name="T115" fmla="*/ 52 h 251"/>
                <a:gd name="T116" fmla="*/ 226 w 371"/>
                <a:gd name="T117" fmla="*/ 21 h 251"/>
                <a:gd name="T118" fmla="*/ 263 w 371"/>
                <a:gd name="T119" fmla="*/ 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1" h="251">
                  <a:moveTo>
                    <a:pt x="108" y="245"/>
                  </a:moveTo>
                  <a:lnTo>
                    <a:pt x="109" y="246"/>
                  </a:lnTo>
                  <a:lnTo>
                    <a:pt x="110" y="247"/>
                  </a:lnTo>
                  <a:lnTo>
                    <a:pt x="109" y="246"/>
                  </a:lnTo>
                  <a:lnTo>
                    <a:pt x="108" y="245"/>
                  </a:lnTo>
                  <a:close/>
                  <a:moveTo>
                    <a:pt x="271" y="0"/>
                  </a:moveTo>
                  <a:lnTo>
                    <a:pt x="276" y="1"/>
                  </a:lnTo>
                  <a:lnTo>
                    <a:pt x="282" y="3"/>
                  </a:lnTo>
                  <a:lnTo>
                    <a:pt x="287" y="5"/>
                  </a:lnTo>
                  <a:lnTo>
                    <a:pt x="289" y="6"/>
                  </a:lnTo>
                  <a:lnTo>
                    <a:pt x="293" y="8"/>
                  </a:lnTo>
                  <a:lnTo>
                    <a:pt x="296" y="9"/>
                  </a:lnTo>
                  <a:lnTo>
                    <a:pt x="299" y="9"/>
                  </a:lnTo>
                  <a:lnTo>
                    <a:pt x="300" y="9"/>
                  </a:lnTo>
                  <a:lnTo>
                    <a:pt x="301" y="10"/>
                  </a:lnTo>
                  <a:lnTo>
                    <a:pt x="304" y="12"/>
                  </a:lnTo>
                  <a:lnTo>
                    <a:pt x="301" y="33"/>
                  </a:lnTo>
                  <a:lnTo>
                    <a:pt x="298" y="37"/>
                  </a:lnTo>
                  <a:lnTo>
                    <a:pt x="296" y="42"/>
                  </a:lnTo>
                  <a:lnTo>
                    <a:pt x="297" y="43"/>
                  </a:lnTo>
                  <a:lnTo>
                    <a:pt x="292" y="47"/>
                  </a:lnTo>
                  <a:lnTo>
                    <a:pt x="289" y="46"/>
                  </a:lnTo>
                  <a:lnTo>
                    <a:pt x="286" y="46"/>
                  </a:lnTo>
                  <a:lnTo>
                    <a:pt x="284" y="46"/>
                  </a:lnTo>
                  <a:lnTo>
                    <a:pt x="282" y="47"/>
                  </a:lnTo>
                  <a:lnTo>
                    <a:pt x="280" y="49"/>
                  </a:lnTo>
                  <a:lnTo>
                    <a:pt x="276" y="49"/>
                  </a:lnTo>
                  <a:lnTo>
                    <a:pt x="281" y="50"/>
                  </a:lnTo>
                  <a:lnTo>
                    <a:pt x="285" y="50"/>
                  </a:lnTo>
                  <a:lnTo>
                    <a:pt x="289" y="54"/>
                  </a:lnTo>
                  <a:lnTo>
                    <a:pt x="294" y="56"/>
                  </a:lnTo>
                  <a:lnTo>
                    <a:pt x="295" y="54"/>
                  </a:lnTo>
                  <a:lnTo>
                    <a:pt x="295" y="52"/>
                  </a:lnTo>
                  <a:lnTo>
                    <a:pt x="295" y="50"/>
                  </a:lnTo>
                  <a:lnTo>
                    <a:pt x="300" y="50"/>
                  </a:lnTo>
                  <a:lnTo>
                    <a:pt x="301" y="52"/>
                  </a:lnTo>
                  <a:lnTo>
                    <a:pt x="301" y="54"/>
                  </a:lnTo>
                  <a:lnTo>
                    <a:pt x="302" y="57"/>
                  </a:lnTo>
                  <a:lnTo>
                    <a:pt x="304" y="60"/>
                  </a:lnTo>
                  <a:lnTo>
                    <a:pt x="306" y="61"/>
                  </a:lnTo>
                  <a:lnTo>
                    <a:pt x="309" y="63"/>
                  </a:lnTo>
                  <a:lnTo>
                    <a:pt x="312" y="66"/>
                  </a:lnTo>
                  <a:lnTo>
                    <a:pt x="316" y="66"/>
                  </a:lnTo>
                  <a:lnTo>
                    <a:pt x="319" y="66"/>
                  </a:lnTo>
                  <a:lnTo>
                    <a:pt x="322" y="67"/>
                  </a:lnTo>
                  <a:lnTo>
                    <a:pt x="325" y="69"/>
                  </a:lnTo>
                  <a:lnTo>
                    <a:pt x="335" y="71"/>
                  </a:lnTo>
                  <a:lnTo>
                    <a:pt x="337" y="70"/>
                  </a:lnTo>
                  <a:lnTo>
                    <a:pt x="341" y="72"/>
                  </a:lnTo>
                  <a:lnTo>
                    <a:pt x="344" y="73"/>
                  </a:lnTo>
                  <a:lnTo>
                    <a:pt x="348" y="75"/>
                  </a:lnTo>
                  <a:lnTo>
                    <a:pt x="351" y="81"/>
                  </a:lnTo>
                  <a:lnTo>
                    <a:pt x="356" y="86"/>
                  </a:lnTo>
                  <a:lnTo>
                    <a:pt x="360" y="91"/>
                  </a:lnTo>
                  <a:lnTo>
                    <a:pt x="366" y="93"/>
                  </a:lnTo>
                  <a:lnTo>
                    <a:pt x="369" y="95"/>
                  </a:lnTo>
                  <a:lnTo>
                    <a:pt x="371" y="98"/>
                  </a:lnTo>
                  <a:lnTo>
                    <a:pt x="366" y="104"/>
                  </a:lnTo>
                  <a:lnTo>
                    <a:pt x="360" y="110"/>
                  </a:lnTo>
                  <a:lnTo>
                    <a:pt x="359" y="111"/>
                  </a:lnTo>
                  <a:lnTo>
                    <a:pt x="357" y="112"/>
                  </a:lnTo>
                  <a:lnTo>
                    <a:pt x="356" y="114"/>
                  </a:lnTo>
                  <a:lnTo>
                    <a:pt x="354" y="116"/>
                  </a:lnTo>
                  <a:lnTo>
                    <a:pt x="351" y="119"/>
                  </a:lnTo>
                  <a:lnTo>
                    <a:pt x="355" y="119"/>
                  </a:lnTo>
                  <a:lnTo>
                    <a:pt x="354" y="119"/>
                  </a:lnTo>
                  <a:lnTo>
                    <a:pt x="354" y="119"/>
                  </a:lnTo>
                  <a:lnTo>
                    <a:pt x="354" y="120"/>
                  </a:lnTo>
                  <a:lnTo>
                    <a:pt x="353" y="122"/>
                  </a:lnTo>
                  <a:lnTo>
                    <a:pt x="353" y="126"/>
                  </a:lnTo>
                  <a:lnTo>
                    <a:pt x="344" y="126"/>
                  </a:lnTo>
                  <a:lnTo>
                    <a:pt x="343" y="126"/>
                  </a:lnTo>
                  <a:lnTo>
                    <a:pt x="343" y="128"/>
                  </a:lnTo>
                  <a:lnTo>
                    <a:pt x="342" y="129"/>
                  </a:lnTo>
                  <a:lnTo>
                    <a:pt x="341" y="130"/>
                  </a:lnTo>
                  <a:lnTo>
                    <a:pt x="336" y="132"/>
                  </a:lnTo>
                  <a:lnTo>
                    <a:pt x="333" y="134"/>
                  </a:lnTo>
                  <a:lnTo>
                    <a:pt x="329" y="136"/>
                  </a:lnTo>
                  <a:lnTo>
                    <a:pt x="325" y="138"/>
                  </a:lnTo>
                  <a:lnTo>
                    <a:pt x="321" y="138"/>
                  </a:lnTo>
                  <a:lnTo>
                    <a:pt x="318" y="140"/>
                  </a:lnTo>
                  <a:lnTo>
                    <a:pt x="316" y="141"/>
                  </a:lnTo>
                  <a:lnTo>
                    <a:pt x="313" y="141"/>
                  </a:lnTo>
                  <a:lnTo>
                    <a:pt x="311" y="142"/>
                  </a:lnTo>
                  <a:lnTo>
                    <a:pt x="309" y="142"/>
                  </a:lnTo>
                  <a:lnTo>
                    <a:pt x="306" y="145"/>
                  </a:lnTo>
                  <a:lnTo>
                    <a:pt x="302" y="148"/>
                  </a:lnTo>
                  <a:lnTo>
                    <a:pt x="299" y="152"/>
                  </a:lnTo>
                  <a:lnTo>
                    <a:pt x="297" y="151"/>
                  </a:lnTo>
                  <a:lnTo>
                    <a:pt x="295" y="150"/>
                  </a:lnTo>
                  <a:lnTo>
                    <a:pt x="293" y="151"/>
                  </a:lnTo>
                  <a:lnTo>
                    <a:pt x="290" y="152"/>
                  </a:lnTo>
                  <a:lnTo>
                    <a:pt x="288" y="152"/>
                  </a:lnTo>
                  <a:lnTo>
                    <a:pt x="286" y="151"/>
                  </a:lnTo>
                  <a:lnTo>
                    <a:pt x="284" y="150"/>
                  </a:lnTo>
                  <a:lnTo>
                    <a:pt x="283" y="151"/>
                  </a:lnTo>
                  <a:lnTo>
                    <a:pt x="281" y="152"/>
                  </a:lnTo>
                  <a:lnTo>
                    <a:pt x="281" y="150"/>
                  </a:lnTo>
                  <a:lnTo>
                    <a:pt x="281" y="148"/>
                  </a:lnTo>
                  <a:lnTo>
                    <a:pt x="281" y="147"/>
                  </a:lnTo>
                  <a:lnTo>
                    <a:pt x="277" y="144"/>
                  </a:lnTo>
                  <a:lnTo>
                    <a:pt x="275" y="142"/>
                  </a:lnTo>
                  <a:lnTo>
                    <a:pt x="272" y="140"/>
                  </a:lnTo>
                  <a:lnTo>
                    <a:pt x="269" y="138"/>
                  </a:lnTo>
                  <a:lnTo>
                    <a:pt x="267" y="136"/>
                  </a:lnTo>
                  <a:lnTo>
                    <a:pt x="263" y="135"/>
                  </a:lnTo>
                  <a:lnTo>
                    <a:pt x="259" y="136"/>
                  </a:lnTo>
                  <a:lnTo>
                    <a:pt x="255" y="138"/>
                  </a:lnTo>
                  <a:lnTo>
                    <a:pt x="250" y="138"/>
                  </a:lnTo>
                  <a:lnTo>
                    <a:pt x="248" y="140"/>
                  </a:lnTo>
                  <a:lnTo>
                    <a:pt x="246" y="142"/>
                  </a:lnTo>
                  <a:lnTo>
                    <a:pt x="245" y="143"/>
                  </a:lnTo>
                  <a:lnTo>
                    <a:pt x="243" y="145"/>
                  </a:lnTo>
                  <a:lnTo>
                    <a:pt x="241" y="148"/>
                  </a:lnTo>
                  <a:lnTo>
                    <a:pt x="239" y="151"/>
                  </a:lnTo>
                  <a:lnTo>
                    <a:pt x="237" y="153"/>
                  </a:lnTo>
                  <a:lnTo>
                    <a:pt x="235" y="155"/>
                  </a:lnTo>
                  <a:lnTo>
                    <a:pt x="233" y="157"/>
                  </a:lnTo>
                  <a:lnTo>
                    <a:pt x="231" y="159"/>
                  </a:lnTo>
                  <a:lnTo>
                    <a:pt x="229" y="160"/>
                  </a:lnTo>
                  <a:lnTo>
                    <a:pt x="228" y="161"/>
                  </a:lnTo>
                  <a:lnTo>
                    <a:pt x="225" y="164"/>
                  </a:lnTo>
                  <a:lnTo>
                    <a:pt x="223" y="165"/>
                  </a:lnTo>
                  <a:lnTo>
                    <a:pt x="221" y="166"/>
                  </a:lnTo>
                  <a:lnTo>
                    <a:pt x="220" y="167"/>
                  </a:lnTo>
                  <a:lnTo>
                    <a:pt x="219" y="169"/>
                  </a:lnTo>
                  <a:lnTo>
                    <a:pt x="216" y="171"/>
                  </a:lnTo>
                  <a:lnTo>
                    <a:pt x="215" y="173"/>
                  </a:lnTo>
                  <a:lnTo>
                    <a:pt x="213" y="175"/>
                  </a:lnTo>
                  <a:lnTo>
                    <a:pt x="211" y="176"/>
                  </a:lnTo>
                  <a:lnTo>
                    <a:pt x="210" y="176"/>
                  </a:lnTo>
                  <a:lnTo>
                    <a:pt x="208" y="177"/>
                  </a:lnTo>
                  <a:lnTo>
                    <a:pt x="207" y="179"/>
                  </a:lnTo>
                  <a:lnTo>
                    <a:pt x="206" y="180"/>
                  </a:lnTo>
                  <a:lnTo>
                    <a:pt x="204" y="181"/>
                  </a:lnTo>
                  <a:lnTo>
                    <a:pt x="202" y="182"/>
                  </a:lnTo>
                  <a:lnTo>
                    <a:pt x="201" y="183"/>
                  </a:lnTo>
                  <a:lnTo>
                    <a:pt x="197" y="185"/>
                  </a:lnTo>
                  <a:lnTo>
                    <a:pt x="194" y="189"/>
                  </a:lnTo>
                  <a:lnTo>
                    <a:pt x="191" y="192"/>
                  </a:lnTo>
                  <a:lnTo>
                    <a:pt x="189" y="196"/>
                  </a:lnTo>
                  <a:lnTo>
                    <a:pt x="188" y="205"/>
                  </a:lnTo>
                  <a:lnTo>
                    <a:pt x="186" y="214"/>
                  </a:lnTo>
                  <a:lnTo>
                    <a:pt x="182" y="218"/>
                  </a:lnTo>
                  <a:lnTo>
                    <a:pt x="171" y="218"/>
                  </a:lnTo>
                  <a:lnTo>
                    <a:pt x="170" y="218"/>
                  </a:lnTo>
                  <a:lnTo>
                    <a:pt x="169" y="219"/>
                  </a:lnTo>
                  <a:lnTo>
                    <a:pt x="169" y="221"/>
                  </a:lnTo>
                  <a:lnTo>
                    <a:pt x="167" y="222"/>
                  </a:lnTo>
                  <a:lnTo>
                    <a:pt x="161" y="221"/>
                  </a:lnTo>
                  <a:lnTo>
                    <a:pt x="154" y="221"/>
                  </a:lnTo>
                  <a:lnTo>
                    <a:pt x="153" y="221"/>
                  </a:lnTo>
                  <a:lnTo>
                    <a:pt x="151" y="222"/>
                  </a:lnTo>
                  <a:lnTo>
                    <a:pt x="149" y="224"/>
                  </a:lnTo>
                  <a:lnTo>
                    <a:pt x="148" y="225"/>
                  </a:lnTo>
                  <a:lnTo>
                    <a:pt x="146" y="226"/>
                  </a:lnTo>
                  <a:lnTo>
                    <a:pt x="140" y="230"/>
                  </a:lnTo>
                  <a:lnTo>
                    <a:pt x="136" y="233"/>
                  </a:lnTo>
                  <a:lnTo>
                    <a:pt x="133" y="231"/>
                  </a:lnTo>
                  <a:lnTo>
                    <a:pt x="127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3" y="238"/>
                  </a:lnTo>
                  <a:lnTo>
                    <a:pt x="118" y="237"/>
                  </a:lnTo>
                  <a:lnTo>
                    <a:pt x="114" y="243"/>
                  </a:lnTo>
                  <a:lnTo>
                    <a:pt x="115" y="244"/>
                  </a:lnTo>
                  <a:lnTo>
                    <a:pt x="116" y="245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49"/>
                  </a:lnTo>
                  <a:lnTo>
                    <a:pt x="106" y="246"/>
                  </a:lnTo>
                  <a:lnTo>
                    <a:pt x="104" y="244"/>
                  </a:lnTo>
                  <a:lnTo>
                    <a:pt x="101" y="242"/>
                  </a:lnTo>
                  <a:lnTo>
                    <a:pt x="98" y="241"/>
                  </a:lnTo>
                  <a:lnTo>
                    <a:pt x="93" y="242"/>
                  </a:lnTo>
                  <a:lnTo>
                    <a:pt x="91" y="239"/>
                  </a:lnTo>
                  <a:lnTo>
                    <a:pt x="89" y="236"/>
                  </a:lnTo>
                  <a:lnTo>
                    <a:pt x="85" y="234"/>
                  </a:lnTo>
                  <a:lnTo>
                    <a:pt x="81" y="234"/>
                  </a:lnTo>
                  <a:lnTo>
                    <a:pt x="79" y="233"/>
                  </a:lnTo>
                  <a:lnTo>
                    <a:pt x="78" y="233"/>
                  </a:lnTo>
                  <a:lnTo>
                    <a:pt x="77" y="232"/>
                  </a:lnTo>
                  <a:lnTo>
                    <a:pt x="76" y="232"/>
                  </a:lnTo>
                  <a:lnTo>
                    <a:pt x="69" y="230"/>
                  </a:lnTo>
                  <a:lnTo>
                    <a:pt x="63" y="229"/>
                  </a:lnTo>
                  <a:lnTo>
                    <a:pt x="59" y="224"/>
                  </a:lnTo>
                  <a:lnTo>
                    <a:pt x="55" y="218"/>
                  </a:lnTo>
                  <a:lnTo>
                    <a:pt x="53" y="221"/>
                  </a:lnTo>
                  <a:lnTo>
                    <a:pt x="51" y="225"/>
                  </a:lnTo>
                  <a:lnTo>
                    <a:pt x="50" y="227"/>
                  </a:lnTo>
                  <a:lnTo>
                    <a:pt x="49" y="227"/>
                  </a:lnTo>
                  <a:lnTo>
                    <a:pt x="47" y="227"/>
                  </a:lnTo>
                  <a:lnTo>
                    <a:pt x="45" y="225"/>
                  </a:lnTo>
                  <a:lnTo>
                    <a:pt x="42" y="221"/>
                  </a:lnTo>
                  <a:lnTo>
                    <a:pt x="41" y="221"/>
                  </a:lnTo>
                  <a:lnTo>
                    <a:pt x="39" y="221"/>
                  </a:lnTo>
                  <a:lnTo>
                    <a:pt x="36" y="221"/>
                  </a:lnTo>
                  <a:lnTo>
                    <a:pt x="33" y="222"/>
                  </a:lnTo>
                  <a:lnTo>
                    <a:pt x="30" y="224"/>
                  </a:lnTo>
                  <a:lnTo>
                    <a:pt x="27" y="225"/>
                  </a:lnTo>
                  <a:lnTo>
                    <a:pt x="25" y="225"/>
                  </a:lnTo>
                  <a:lnTo>
                    <a:pt x="22" y="224"/>
                  </a:lnTo>
                  <a:lnTo>
                    <a:pt x="18" y="222"/>
                  </a:lnTo>
                  <a:lnTo>
                    <a:pt x="16" y="220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4" y="218"/>
                  </a:lnTo>
                  <a:lnTo>
                    <a:pt x="13" y="216"/>
                  </a:lnTo>
                  <a:lnTo>
                    <a:pt x="11" y="214"/>
                  </a:lnTo>
                  <a:lnTo>
                    <a:pt x="8" y="212"/>
                  </a:lnTo>
                  <a:lnTo>
                    <a:pt x="6" y="209"/>
                  </a:lnTo>
                  <a:lnTo>
                    <a:pt x="4" y="207"/>
                  </a:lnTo>
                  <a:lnTo>
                    <a:pt x="2" y="206"/>
                  </a:lnTo>
                  <a:lnTo>
                    <a:pt x="1" y="205"/>
                  </a:lnTo>
                  <a:lnTo>
                    <a:pt x="0" y="204"/>
                  </a:lnTo>
                  <a:lnTo>
                    <a:pt x="13" y="205"/>
                  </a:lnTo>
                  <a:lnTo>
                    <a:pt x="0" y="204"/>
                  </a:lnTo>
                  <a:lnTo>
                    <a:pt x="1" y="204"/>
                  </a:lnTo>
                  <a:lnTo>
                    <a:pt x="1" y="203"/>
                  </a:lnTo>
                  <a:lnTo>
                    <a:pt x="2" y="201"/>
                  </a:lnTo>
                  <a:lnTo>
                    <a:pt x="4" y="198"/>
                  </a:lnTo>
                  <a:lnTo>
                    <a:pt x="5" y="195"/>
                  </a:lnTo>
                  <a:lnTo>
                    <a:pt x="7" y="193"/>
                  </a:lnTo>
                  <a:lnTo>
                    <a:pt x="8" y="192"/>
                  </a:lnTo>
                  <a:lnTo>
                    <a:pt x="11" y="191"/>
                  </a:lnTo>
                  <a:lnTo>
                    <a:pt x="12" y="190"/>
                  </a:lnTo>
                  <a:lnTo>
                    <a:pt x="13" y="190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22" y="188"/>
                  </a:lnTo>
                  <a:lnTo>
                    <a:pt x="26" y="187"/>
                  </a:lnTo>
                  <a:lnTo>
                    <a:pt x="29" y="187"/>
                  </a:lnTo>
                  <a:lnTo>
                    <a:pt x="31" y="185"/>
                  </a:lnTo>
                  <a:lnTo>
                    <a:pt x="33" y="184"/>
                  </a:lnTo>
                  <a:lnTo>
                    <a:pt x="33" y="183"/>
                  </a:lnTo>
                  <a:lnTo>
                    <a:pt x="32" y="182"/>
                  </a:lnTo>
                  <a:lnTo>
                    <a:pt x="31" y="182"/>
                  </a:lnTo>
                  <a:lnTo>
                    <a:pt x="29" y="181"/>
                  </a:lnTo>
                  <a:lnTo>
                    <a:pt x="28" y="180"/>
                  </a:lnTo>
                  <a:lnTo>
                    <a:pt x="27" y="179"/>
                  </a:lnTo>
                  <a:lnTo>
                    <a:pt x="27" y="178"/>
                  </a:lnTo>
                  <a:lnTo>
                    <a:pt x="29" y="176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7"/>
                  </a:lnTo>
                  <a:lnTo>
                    <a:pt x="37" y="179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78"/>
                  </a:lnTo>
                  <a:lnTo>
                    <a:pt x="36" y="177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3"/>
                  </a:lnTo>
                  <a:lnTo>
                    <a:pt x="38" y="173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5" y="172"/>
                  </a:lnTo>
                  <a:lnTo>
                    <a:pt x="48" y="170"/>
                  </a:lnTo>
                  <a:lnTo>
                    <a:pt x="49" y="168"/>
                  </a:lnTo>
                  <a:lnTo>
                    <a:pt x="49" y="166"/>
                  </a:lnTo>
                  <a:lnTo>
                    <a:pt x="48" y="165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9" y="161"/>
                  </a:lnTo>
                  <a:lnTo>
                    <a:pt x="51" y="161"/>
                  </a:lnTo>
                  <a:lnTo>
                    <a:pt x="54" y="160"/>
                  </a:lnTo>
                  <a:lnTo>
                    <a:pt x="57" y="160"/>
                  </a:lnTo>
                  <a:lnTo>
                    <a:pt x="62" y="161"/>
                  </a:lnTo>
                  <a:lnTo>
                    <a:pt x="65" y="161"/>
                  </a:lnTo>
                  <a:lnTo>
                    <a:pt x="67" y="16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5"/>
                  </a:lnTo>
                  <a:lnTo>
                    <a:pt x="67" y="165"/>
                  </a:lnTo>
                  <a:lnTo>
                    <a:pt x="67" y="165"/>
                  </a:lnTo>
                  <a:lnTo>
                    <a:pt x="68" y="165"/>
                  </a:lnTo>
                  <a:lnTo>
                    <a:pt x="71" y="164"/>
                  </a:lnTo>
                  <a:lnTo>
                    <a:pt x="74" y="164"/>
                  </a:lnTo>
                  <a:lnTo>
                    <a:pt x="78" y="163"/>
                  </a:lnTo>
                  <a:lnTo>
                    <a:pt x="82" y="161"/>
                  </a:lnTo>
                  <a:lnTo>
                    <a:pt x="89" y="161"/>
                  </a:lnTo>
                  <a:lnTo>
                    <a:pt x="96" y="165"/>
                  </a:lnTo>
                  <a:lnTo>
                    <a:pt x="103" y="169"/>
                  </a:lnTo>
                  <a:lnTo>
                    <a:pt x="108" y="170"/>
                  </a:lnTo>
                  <a:lnTo>
                    <a:pt x="111" y="170"/>
                  </a:lnTo>
                  <a:lnTo>
                    <a:pt x="113" y="169"/>
                  </a:lnTo>
                  <a:lnTo>
                    <a:pt x="116" y="168"/>
                  </a:lnTo>
                  <a:lnTo>
                    <a:pt x="117" y="167"/>
                  </a:lnTo>
                  <a:lnTo>
                    <a:pt x="118" y="165"/>
                  </a:lnTo>
                  <a:lnTo>
                    <a:pt x="121" y="163"/>
                  </a:lnTo>
                  <a:lnTo>
                    <a:pt x="124" y="160"/>
                  </a:lnTo>
                  <a:lnTo>
                    <a:pt x="126" y="158"/>
                  </a:lnTo>
                  <a:lnTo>
                    <a:pt x="127" y="155"/>
                  </a:lnTo>
                  <a:lnTo>
                    <a:pt x="128" y="154"/>
                  </a:lnTo>
                  <a:lnTo>
                    <a:pt x="129" y="153"/>
                  </a:lnTo>
                  <a:lnTo>
                    <a:pt x="130" y="153"/>
                  </a:lnTo>
                  <a:lnTo>
                    <a:pt x="131" y="153"/>
                  </a:lnTo>
                  <a:lnTo>
                    <a:pt x="134" y="154"/>
                  </a:lnTo>
                  <a:lnTo>
                    <a:pt x="137" y="154"/>
                  </a:lnTo>
                  <a:lnTo>
                    <a:pt x="141" y="156"/>
                  </a:lnTo>
                  <a:lnTo>
                    <a:pt x="143" y="157"/>
                  </a:lnTo>
                  <a:lnTo>
                    <a:pt x="146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47" y="155"/>
                  </a:lnTo>
                  <a:lnTo>
                    <a:pt x="148" y="154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2" y="151"/>
                  </a:lnTo>
                  <a:lnTo>
                    <a:pt x="151" y="150"/>
                  </a:lnTo>
                  <a:lnTo>
                    <a:pt x="150" y="148"/>
                  </a:lnTo>
                  <a:lnTo>
                    <a:pt x="148" y="147"/>
                  </a:lnTo>
                  <a:lnTo>
                    <a:pt x="147" y="146"/>
                  </a:lnTo>
                  <a:lnTo>
                    <a:pt x="146" y="146"/>
                  </a:lnTo>
                  <a:lnTo>
                    <a:pt x="146" y="145"/>
                  </a:lnTo>
                  <a:lnTo>
                    <a:pt x="147" y="144"/>
                  </a:lnTo>
                  <a:lnTo>
                    <a:pt x="149" y="144"/>
                  </a:lnTo>
                  <a:lnTo>
                    <a:pt x="150" y="144"/>
                  </a:lnTo>
                  <a:lnTo>
                    <a:pt x="152" y="143"/>
                  </a:lnTo>
                  <a:lnTo>
                    <a:pt x="154" y="142"/>
                  </a:lnTo>
                  <a:lnTo>
                    <a:pt x="155" y="141"/>
                  </a:lnTo>
                  <a:lnTo>
                    <a:pt x="157" y="140"/>
                  </a:lnTo>
                  <a:lnTo>
                    <a:pt x="157" y="139"/>
                  </a:lnTo>
                  <a:lnTo>
                    <a:pt x="157" y="138"/>
                  </a:lnTo>
                  <a:lnTo>
                    <a:pt x="157" y="135"/>
                  </a:lnTo>
                  <a:lnTo>
                    <a:pt x="158" y="133"/>
                  </a:lnTo>
                  <a:lnTo>
                    <a:pt x="158" y="130"/>
                  </a:lnTo>
                  <a:lnTo>
                    <a:pt x="159" y="128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7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7" y="129"/>
                  </a:lnTo>
                  <a:lnTo>
                    <a:pt x="157" y="129"/>
                  </a:lnTo>
                  <a:lnTo>
                    <a:pt x="155" y="128"/>
                  </a:lnTo>
                  <a:lnTo>
                    <a:pt x="153" y="126"/>
                  </a:lnTo>
                  <a:lnTo>
                    <a:pt x="152" y="122"/>
                  </a:lnTo>
                  <a:lnTo>
                    <a:pt x="150" y="119"/>
                  </a:lnTo>
                  <a:lnTo>
                    <a:pt x="149" y="117"/>
                  </a:lnTo>
                  <a:lnTo>
                    <a:pt x="148" y="116"/>
                  </a:lnTo>
                  <a:lnTo>
                    <a:pt x="146" y="115"/>
                  </a:lnTo>
                  <a:lnTo>
                    <a:pt x="142" y="115"/>
                  </a:lnTo>
                  <a:lnTo>
                    <a:pt x="139" y="115"/>
                  </a:lnTo>
                  <a:lnTo>
                    <a:pt x="136" y="115"/>
                  </a:lnTo>
                  <a:lnTo>
                    <a:pt x="133" y="114"/>
                  </a:lnTo>
                  <a:lnTo>
                    <a:pt x="130" y="112"/>
                  </a:lnTo>
                  <a:lnTo>
                    <a:pt x="129" y="111"/>
                  </a:lnTo>
                  <a:lnTo>
                    <a:pt x="128" y="111"/>
                  </a:lnTo>
                  <a:lnTo>
                    <a:pt x="128" y="110"/>
                  </a:lnTo>
                  <a:lnTo>
                    <a:pt x="127" y="108"/>
                  </a:lnTo>
                  <a:lnTo>
                    <a:pt x="126" y="106"/>
                  </a:lnTo>
                  <a:lnTo>
                    <a:pt x="123" y="104"/>
                  </a:lnTo>
                  <a:lnTo>
                    <a:pt x="122" y="101"/>
                  </a:lnTo>
                  <a:lnTo>
                    <a:pt x="120" y="98"/>
                  </a:lnTo>
                  <a:lnTo>
                    <a:pt x="120" y="95"/>
                  </a:lnTo>
                  <a:lnTo>
                    <a:pt x="118" y="91"/>
                  </a:lnTo>
                  <a:lnTo>
                    <a:pt x="120" y="89"/>
                  </a:lnTo>
                  <a:lnTo>
                    <a:pt x="120" y="87"/>
                  </a:lnTo>
                  <a:lnTo>
                    <a:pt x="121" y="87"/>
                  </a:lnTo>
                  <a:lnTo>
                    <a:pt x="122" y="89"/>
                  </a:lnTo>
                  <a:lnTo>
                    <a:pt x="123" y="89"/>
                  </a:lnTo>
                  <a:lnTo>
                    <a:pt x="125" y="90"/>
                  </a:lnTo>
                  <a:lnTo>
                    <a:pt x="127" y="91"/>
                  </a:lnTo>
                  <a:lnTo>
                    <a:pt x="129" y="91"/>
                  </a:lnTo>
                  <a:lnTo>
                    <a:pt x="136" y="90"/>
                  </a:lnTo>
                  <a:lnTo>
                    <a:pt x="141" y="90"/>
                  </a:lnTo>
                  <a:lnTo>
                    <a:pt x="148" y="87"/>
                  </a:lnTo>
                  <a:lnTo>
                    <a:pt x="149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81"/>
                  </a:lnTo>
                  <a:lnTo>
                    <a:pt x="146" y="80"/>
                  </a:lnTo>
                  <a:lnTo>
                    <a:pt x="143" y="79"/>
                  </a:lnTo>
                  <a:lnTo>
                    <a:pt x="142" y="77"/>
                  </a:lnTo>
                  <a:lnTo>
                    <a:pt x="140" y="75"/>
                  </a:lnTo>
                  <a:lnTo>
                    <a:pt x="140" y="74"/>
                  </a:lnTo>
                  <a:lnTo>
                    <a:pt x="141" y="72"/>
                  </a:lnTo>
                  <a:lnTo>
                    <a:pt x="143" y="72"/>
                  </a:lnTo>
                  <a:lnTo>
                    <a:pt x="146" y="71"/>
                  </a:lnTo>
                  <a:lnTo>
                    <a:pt x="148" y="71"/>
                  </a:lnTo>
                  <a:lnTo>
                    <a:pt x="152" y="69"/>
                  </a:lnTo>
                  <a:lnTo>
                    <a:pt x="155" y="67"/>
                  </a:lnTo>
                  <a:lnTo>
                    <a:pt x="158" y="65"/>
                  </a:lnTo>
                  <a:lnTo>
                    <a:pt x="159" y="62"/>
                  </a:lnTo>
                  <a:lnTo>
                    <a:pt x="159" y="61"/>
                  </a:lnTo>
                  <a:lnTo>
                    <a:pt x="158" y="60"/>
                  </a:lnTo>
                  <a:lnTo>
                    <a:pt x="157" y="59"/>
                  </a:lnTo>
                  <a:lnTo>
                    <a:pt x="157" y="58"/>
                  </a:lnTo>
                  <a:lnTo>
                    <a:pt x="155" y="57"/>
                  </a:lnTo>
                  <a:lnTo>
                    <a:pt x="155" y="55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59" y="50"/>
                  </a:lnTo>
                  <a:lnTo>
                    <a:pt x="162" y="49"/>
                  </a:lnTo>
                  <a:lnTo>
                    <a:pt x="164" y="52"/>
                  </a:lnTo>
                  <a:lnTo>
                    <a:pt x="167" y="52"/>
                  </a:lnTo>
                  <a:lnTo>
                    <a:pt x="170" y="50"/>
                  </a:lnTo>
                  <a:lnTo>
                    <a:pt x="173" y="49"/>
                  </a:lnTo>
                  <a:lnTo>
                    <a:pt x="176" y="47"/>
                  </a:lnTo>
                  <a:lnTo>
                    <a:pt x="191" y="38"/>
                  </a:lnTo>
                  <a:lnTo>
                    <a:pt x="208" y="31"/>
                  </a:lnTo>
                  <a:lnTo>
                    <a:pt x="218" y="26"/>
                  </a:lnTo>
                  <a:lnTo>
                    <a:pt x="226" y="21"/>
                  </a:lnTo>
                  <a:lnTo>
                    <a:pt x="235" y="17"/>
                  </a:lnTo>
                  <a:lnTo>
                    <a:pt x="245" y="14"/>
                  </a:lnTo>
                  <a:lnTo>
                    <a:pt x="249" y="11"/>
                  </a:lnTo>
                  <a:lnTo>
                    <a:pt x="252" y="9"/>
                  </a:lnTo>
                  <a:lnTo>
                    <a:pt x="258" y="6"/>
                  </a:lnTo>
                  <a:lnTo>
                    <a:pt x="261" y="4"/>
                  </a:lnTo>
                  <a:lnTo>
                    <a:pt x="263" y="3"/>
                  </a:lnTo>
                  <a:lnTo>
                    <a:pt x="265" y="1"/>
                  </a:lnTo>
                  <a:lnTo>
                    <a:pt x="267" y="1"/>
                  </a:lnTo>
                  <a:lnTo>
                    <a:pt x="269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9"/>
            <p:cNvSpPr>
              <a:spLocks/>
            </p:cNvSpPr>
            <p:nvPr/>
          </p:nvSpPr>
          <p:spPr bwMode="auto">
            <a:xfrm>
              <a:off x="7480300" y="5024438"/>
              <a:ext cx="20637" cy="1588"/>
            </a:xfrm>
            <a:custGeom>
              <a:avLst/>
              <a:gdLst>
                <a:gd name="T0" fmla="*/ 0 w 13"/>
                <a:gd name="T1" fmla="*/ 0 h 1"/>
                <a:gd name="T2" fmla="*/ 13 w 13"/>
                <a:gd name="T3" fmla="*/ 1 h 1"/>
                <a:gd name="T4" fmla="*/ 0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60"/>
            <p:cNvSpPr>
              <a:spLocks noEditPoints="1"/>
            </p:cNvSpPr>
            <p:nvPr/>
          </p:nvSpPr>
          <p:spPr bwMode="auto">
            <a:xfrm>
              <a:off x="7820025" y="5046663"/>
              <a:ext cx="365125" cy="207963"/>
            </a:xfrm>
            <a:custGeom>
              <a:avLst/>
              <a:gdLst>
                <a:gd name="T0" fmla="*/ 74 w 230"/>
                <a:gd name="T1" fmla="*/ 114 h 131"/>
                <a:gd name="T2" fmla="*/ 76 w 230"/>
                <a:gd name="T3" fmla="*/ 112 h 131"/>
                <a:gd name="T4" fmla="*/ 127 w 230"/>
                <a:gd name="T5" fmla="*/ 0 h 131"/>
                <a:gd name="T6" fmla="*/ 153 w 230"/>
                <a:gd name="T7" fmla="*/ 23 h 131"/>
                <a:gd name="T8" fmla="*/ 158 w 230"/>
                <a:gd name="T9" fmla="*/ 34 h 131"/>
                <a:gd name="T10" fmla="*/ 168 w 230"/>
                <a:gd name="T11" fmla="*/ 38 h 131"/>
                <a:gd name="T12" fmla="*/ 197 w 230"/>
                <a:gd name="T13" fmla="*/ 44 h 131"/>
                <a:gd name="T14" fmla="*/ 216 w 230"/>
                <a:gd name="T15" fmla="*/ 61 h 131"/>
                <a:gd name="T16" fmla="*/ 229 w 230"/>
                <a:gd name="T17" fmla="*/ 69 h 131"/>
                <a:gd name="T18" fmla="*/ 207 w 230"/>
                <a:gd name="T19" fmla="*/ 95 h 131"/>
                <a:gd name="T20" fmla="*/ 195 w 230"/>
                <a:gd name="T21" fmla="*/ 94 h 131"/>
                <a:gd name="T22" fmla="*/ 190 w 230"/>
                <a:gd name="T23" fmla="*/ 82 h 131"/>
                <a:gd name="T24" fmla="*/ 184 w 230"/>
                <a:gd name="T25" fmla="*/ 83 h 131"/>
                <a:gd name="T26" fmla="*/ 176 w 230"/>
                <a:gd name="T27" fmla="*/ 80 h 131"/>
                <a:gd name="T28" fmla="*/ 171 w 230"/>
                <a:gd name="T29" fmla="*/ 83 h 131"/>
                <a:gd name="T30" fmla="*/ 167 w 230"/>
                <a:gd name="T31" fmla="*/ 84 h 131"/>
                <a:gd name="T32" fmla="*/ 165 w 230"/>
                <a:gd name="T33" fmla="*/ 98 h 131"/>
                <a:gd name="T34" fmla="*/ 171 w 230"/>
                <a:gd name="T35" fmla="*/ 106 h 131"/>
                <a:gd name="T36" fmla="*/ 174 w 230"/>
                <a:gd name="T37" fmla="*/ 118 h 131"/>
                <a:gd name="T38" fmla="*/ 160 w 230"/>
                <a:gd name="T39" fmla="*/ 122 h 131"/>
                <a:gd name="T40" fmla="*/ 149 w 230"/>
                <a:gd name="T41" fmla="*/ 129 h 131"/>
                <a:gd name="T42" fmla="*/ 137 w 230"/>
                <a:gd name="T43" fmla="*/ 125 h 131"/>
                <a:gd name="T44" fmla="*/ 128 w 230"/>
                <a:gd name="T45" fmla="*/ 121 h 131"/>
                <a:gd name="T46" fmla="*/ 120 w 230"/>
                <a:gd name="T47" fmla="*/ 122 h 131"/>
                <a:gd name="T48" fmla="*/ 105 w 230"/>
                <a:gd name="T49" fmla="*/ 129 h 131"/>
                <a:gd name="T50" fmla="*/ 100 w 230"/>
                <a:gd name="T51" fmla="*/ 120 h 131"/>
                <a:gd name="T52" fmla="*/ 87 w 230"/>
                <a:gd name="T53" fmla="*/ 126 h 131"/>
                <a:gd name="T54" fmla="*/ 72 w 230"/>
                <a:gd name="T55" fmla="*/ 130 h 131"/>
                <a:gd name="T56" fmla="*/ 72 w 230"/>
                <a:gd name="T57" fmla="*/ 125 h 131"/>
                <a:gd name="T58" fmla="*/ 63 w 230"/>
                <a:gd name="T59" fmla="*/ 119 h 131"/>
                <a:gd name="T60" fmla="*/ 61 w 230"/>
                <a:gd name="T61" fmla="*/ 113 h 131"/>
                <a:gd name="T62" fmla="*/ 61 w 230"/>
                <a:gd name="T63" fmla="*/ 112 h 131"/>
                <a:gd name="T64" fmla="*/ 55 w 230"/>
                <a:gd name="T65" fmla="*/ 110 h 131"/>
                <a:gd name="T66" fmla="*/ 48 w 230"/>
                <a:gd name="T67" fmla="*/ 105 h 131"/>
                <a:gd name="T68" fmla="*/ 45 w 230"/>
                <a:gd name="T69" fmla="*/ 100 h 131"/>
                <a:gd name="T70" fmla="*/ 42 w 230"/>
                <a:gd name="T71" fmla="*/ 87 h 131"/>
                <a:gd name="T72" fmla="*/ 37 w 230"/>
                <a:gd name="T73" fmla="*/ 81 h 131"/>
                <a:gd name="T74" fmla="*/ 26 w 230"/>
                <a:gd name="T75" fmla="*/ 82 h 131"/>
                <a:gd name="T76" fmla="*/ 19 w 230"/>
                <a:gd name="T77" fmla="*/ 85 h 131"/>
                <a:gd name="T78" fmla="*/ 9 w 230"/>
                <a:gd name="T79" fmla="*/ 80 h 131"/>
                <a:gd name="T80" fmla="*/ 1 w 230"/>
                <a:gd name="T81" fmla="*/ 77 h 131"/>
                <a:gd name="T82" fmla="*/ 0 w 230"/>
                <a:gd name="T83" fmla="*/ 71 h 131"/>
                <a:gd name="T84" fmla="*/ 5 w 230"/>
                <a:gd name="T85" fmla="*/ 65 h 131"/>
                <a:gd name="T86" fmla="*/ 26 w 230"/>
                <a:gd name="T87" fmla="*/ 59 h 131"/>
                <a:gd name="T88" fmla="*/ 48 w 230"/>
                <a:gd name="T89" fmla="*/ 50 h 131"/>
                <a:gd name="T90" fmla="*/ 59 w 230"/>
                <a:gd name="T91" fmla="*/ 39 h 131"/>
                <a:gd name="T92" fmla="*/ 68 w 230"/>
                <a:gd name="T93" fmla="*/ 27 h 131"/>
                <a:gd name="T94" fmla="*/ 68 w 230"/>
                <a:gd name="T95" fmla="*/ 12 h 131"/>
                <a:gd name="T96" fmla="*/ 78 w 230"/>
                <a:gd name="T97" fmla="*/ 6 h 131"/>
                <a:gd name="T98" fmla="*/ 82 w 230"/>
                <a:gd name="T99" fmla="*/ 1 h 131"/>
                <a:gd name="T100" fmla="*/ 102 w 230"/>
                <a:gd name="T101" fmla="*/ 2 h 131"/>
                <a:gd name="T102" fmla="*/ 110 w 230"/>
                <a:gd name="T103" fmla="*/ 2 h 131"/>
                <a:gd name="T104" fmla="*/ 127 w 230"/>
                <a:gd name="T10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31">
                  <a:moveTo>
                    <a:pt x="74" y="114"/>
                  </a:moveTo>
                  <a:lnTo>
                    <a:pt x="74" y="114"/>
                  </a:lnTo>
                  <a:lnTo>
                    <a:pt x="73" y="117"/>
                  </a:lnTo>
                  <a:lnTo>
                    <a:pt x="74" y="114"/>
                  </a:lnTo>
                  <a:lnTo>
                    <a:pt x="74" y="114"/>
                  </a:lnTo>
                  <a:close/>
                  <a:moveTo>
                    <a:pt x="76" y="112"/>
                  </a:moveTo>
                  <a:lnTo>
                    <a:pt x="76" y="113"/>
                  </a:lnTo>
                  <a:lnTo>
                    <a:pt x="76" y="113"/>
                  </a:lnTo>
                  <a:lnTo>
                    <a:pt x="76" y="112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  <a:moveTo>
                    <a:pt x="127" y="0"/>
                  </a:moveTo>
                  <a:lnTo>
                    <a:pt x="134" y="6"/>
                  </a:lnTo>
                  <a:lnTo>
                    <a:pt x="144" y="8"/>
                  </a:lnTo>
                  <a:lnTo>
                    <a:pt x="146" y="13"/>
                  </a:lnTo>
                  <a:lnTo>
                    <a:pt x="149" y="19"/>
                  </a:lnTo>
                  <a:lnTo>
                    <a:pt x="153" y="23"/>
                  </a:lnTo>
                  <a:lnTo>
                    <a:pt x="156" y="24"/>
                  </a:lnTo>
                  <a:lnTo>
                    <a:pt x="159" y="24"/>
                  </a:lnTo>
                  <a:lnTo>
                    <a:pt x="157" y="27"/>
                  </a:lnTo>
                  <a:lnTo>
                    <a:pt x="156" y="29"/>
                  </a:lnTo>
                  <a:lnTo>
                    <a:pt x="158" y="34"/>
                  </a:lnTo>
                  <a:lnTo>
                    <a:pt x="159" y="34"/>
                  </a:lnTo>
                  <a:lnTo>
                    <a:pt x="160" y="33"/>
                  </a:lnTo>
                  <a:lnTo>
                    <a:pt x="163" y="32"/>
                  </a:lnTo>
                  <a:lnTo>
                    <a:pt x="166" y="35"/>
                  </a:lnTo>
                  <a:lnTo>
                    <a:pt x="168" y="38"/>
                  </a:lnTo>
                  <a:lnTo>
                    <a:pt x="171" y="37"/>
                  </a:lnTo>
                  <a:lnTo>
                    <a:pt x="192" y="37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5"/>
                  </a:lnTo>
                  <a:lnTo>
                    <a:pt x="200" y="46"/>
                  </a:lnTo>
                  <a:lnTo>
                    <a:pt x="205" y="51"/>
                  </a:lnTo>
                  <a:lnTo>
                    <a:pt x="210" y="57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21" y="63"/>
                  </a:lnTo>
                  <a:lnTo>
                    <a:pt x="230" y="68"/>
                  </a:lnTo>
                  <a:lnTo>
                    <a:pt x="229" y="69"/>
                  </a:lnTo>
                  <a:lnTo>
                    <a:pt x="221" y="81"/>
                  </a:lnTo>
                  <a:lnTo>
                    <a:pt x="214" y="88"/>
                  </a:lnTo>
                  <a:lnTo>
                    <a:pt x="212" y="90"/>
                  </a:lnTo>
                  <a:lnTo>
                    <a:pt x="209" y="93"/>
                  </a:lnTo>
                  <a:lnTo>
                    <a:pt x="207" y="95"/>
                  </a:lnTo>
                  <a:lnTo>
                    <a:pt x="205" y="97"/>
                  </a:lnTo>
                  <a:lnTo>
                    <a:pt x="203" y="98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5" y="94"/>
                  </a:lnTo>
                  <a:lnTo>
                    <a:pt x="193" y="90"/>
                  </a:lnTo>
                  <a:lnTo>
                    <a:pt x="192" y="87"/>
                  </a:lnTo>
                  <a:lnTo>
                    <a:pt x="191" y="84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89" y="82"/>
                  </a:lnTo>
                  <a:lnTo>
                    <a:pt x="188" y="83"/>
                  </a:lnTo>
                  <a:lnTo>
                    <a:pt x="184" y="83"/>
                  </a:lnTo>
                  <a:lnTo>
                    <a:pt x="181" y="82"/>
                  </a:lnTo>
                  <a:lnTo>
                    <a:pt x="179" y="82"/>
                  </a:lnTo>
                  <a:lnTo>
                    <a:pt x="177" y="81"/>
                  </a:lnTo>
                  <a:lnTo>
                    <a:pt x="177" y="81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4" y="81"/>
                  </a:lnTo>
                  <a:lnTo>
                    <a:pt x="173" y="82"/>
                  </a:lnTo>
                  <a:lnTo>
                    <a:pt x="172" y="83"/>
                  </a:lnTo>
                  <a:lnTo>
                    <a:pt x="171" y="83"/>
                  </a:lnTo>
                  <a:lnTo>
                    <a:pt x="170" y="82"/>
                  </a:lnTo>
                  <a:lnTo>
                    <a:pt x="169" y="82"/>
                  </a:lnTo>
                  <a:lnTo>
                    <a:pt x="169" y="82"/>
                  </a:lnTo>
                  <a:lnTo>
                    <a:pt x="168" y="82"/>
                  </a:lnTo>
                  <a:lnTo>
                    <a:pt x="167" y="84"/>
                  </a:lnTo>
                  <a:lnTo>
                    <a:pt x="167" y="87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5" y="97"/>
                  </a:lnTo>
                  <a:lnTo>
                    <a:pt x="165" y="98"/>
                  </a:lnTo>
                  <a:lnTo>
                    <a:pt x="165" y="100"/>
                  </a:lnTo>
                  <a:lnTo>
                    <a:pt x="167" y="102"/>
                  </a:lnTo>
                  <a:lnTo>
                    <a:pt x="169" y="104"/>
                  </a:lnTo>
                  <a:lnTo>
                    <a:pt x="170" y="105"/>
                  </a:lnTo>
                  <a:lnTo>
                    <a:pt x="171" y="106"/>
                  </a:lnTo>
                  <a:lnTo>
                    <a:pt x="172" y="106"/>
                  </a:lnTo>
                  <a:lnTo>
                    <a:pt x="173" y="108"/>
                  </a:lnTo>
                  <a:lnTo>
                    <a:pt x="173" y="111"/>
                  </a:lnTo>
                  <a:lnTo>
                    <a:pt x="174" y="114"/>
                  </a:lnTo>
                  <a:lnTo>
                    <a:pt x="174" y="118"/>
                  </a:lnTo>
                  <a:lnTo>
                    <a:pt x="174" y="120"/>
                  </a:lnTo>
                  <a:lnTo>
                    <a:pt x="173" y="121"/>
                  </a:lnTo>
                  <a:lnTo>
                    <a:pt x="170" y="123"/>
                  </a:lnTo>
                  <a:lnTo>
                    <a:pt x="166" y="123"/>
                  </a:lnTo>
                  <a:lnTo>
                    <a:pt x="160" y="122"/>
                  </a:lnTo>
                  <a:lnTo>
                    <a:pt x="155" y="121"/>
                  </a:lnTo>
                  <a:lnTo>
                    <a:pt x="152" y="123"/>
                  </a:lnTo>
                  <a:lnTo>
                    <a:pt x="151" y="125"/>
                  </a:lnTo>
                  <a:lnTo>
                    <a:pt x="151" y="126"/>
                  </a:lnTo>
                  <a:lnTo>
                    <a:pt x="149" y="129"/>
                  </a:lnTo>
                  <a:lnTo>
                    <a:pt x="148" y="129"/>
                  </a:lnTo>
                  <a:lnTo>
                    <a:pt x="147" y="129"/>
                  </a:lnTo>
                  <a:lnTo>
                    <a:pt x="146" y="129"/>
                  </a:lnTo>
                  <a:lnTo>
                    <a:pt x="143" y="127"/>
                  </a:lnTo>
                  <a:lnTo>
                    <a:pt x="137" y="125"/>
                  </a:lnTo>
                  <a:lnTo>
                    <a:pt x="134" y="124"/>
                  </a:lnTo>
                  <a:lnTo>
                    <a:pt x="131" y="123"/>
                  </a:lnTo>
                  <a:lnTo>
                    <a:pt x="129" y="122"/>
                  </a:lnTo>
                  <a:lnTo>
                    <a:pt x="128" y="122"/>
                  </a:lnTo>
                  <a:lnTo>
                    <a:pt x="128" y="121"/>
                  </a:lnTo>
                  <a:lnTo>
                    <a:pt x="127" y="121"/>
                  </a:lnTo>
                  <a:lnTo>
                    <a:pt x="125" y="120"/>
                  </a:lnTo>
                  <a:lnTo>
                    <a:pt x="124" y="120"/>
                  </a:lnTo>
                  <a:lnTo>
                    <a:pt x="122" y="121"/>
                  </a:lnTo>
                  <a:lnTo>
                    <a:pt x="120" y="122"/>
                  </a:lnTo>
                  <a:lnTo>
                    <a:pt x="116" y="125"/>
                  </a:lnTo>
                  <a:lnTo>
                    <a:pt x="112" y="129"/>
                  </a:lnTo>
                  <a:lnTo>
                    <a:pt x="110" y="130"/>
                  </a:lnTo>
                  <a:lnTo>
                    <a:pt x="107" y="131"/>
                  </a:lnTo>
                  <a:lnTo>
                    <a:pt x="105" y="129"/>
                  </a:lnTo>
                  <a:lnTo>
                    <a:pt x="104" y="127"/>
                  </a:lnTo>
                  <a:lnTo>
                    <a:pt x="103" y="125"/>
                  </a:lnTo>
                  <a:lnTo>
                    <a:pt x="102" y="123"/>
                  </a:lnTo>
                  <a:lnTo>
                    <a:pt x="100" y="121"/>
                  </a:lnTo>
                  <a:lnTo>
                    <a:pt x="100" y="120"/>
                  </a:lnTo>
                  <a:lnTo>
                    <a:pt x="98" y="119"/>
                  </a:lnTo>
                  <a:lnTo>
                    <a:pt x="97" y="119"/>
                  </a:lnTo>
                  <a:lnTo>
                    <a:pt x="96" y="119"/>
                  </a:lnTo>
                  <a:lnTo>
                    <a:pt x="94" y="122"/>
                  </a:lnTo>
                  <a:lnTo>
                    <a:pt x="87" y="126"/>
                  </a:lnTo>
                  <a:lnTo>
                    <a:pt x="81" y="130"/>
                  </a:lnTo>
                  <a:lnTo>
                    <a:pt x="75" y="130"/>
                  </a:lnTo>
                  <a:lnTo>
                    <a:pt x="72" y="131"/>
                  </a:lnTo>
                  <a:lnTo>
                    <a:pt x="71" y="131"/>
                  </a:lnTo>
                  <a:lnTo>
                    <a:pt x="72" y="130"/>
                  </a:lnTo>
                  <a:lnTo>
                    <a:pt x="72" y="130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73" y="126"/>
                  </a:lnTo>
                  <a:lnTo>
                    <a:pt x="72" y="125"/>
                  </a:lnTo>
                  <a:lnTo>
                    <a:pt x="70" y="123"/>
                  </a:lnTo>
                  <a:lnTo>
                    <a:pt x="68" y="121"/>
                  </a:lnTo>
                  <a:lnTo>
                    <a:pt x="66" y="120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2" y="118"/>
                  </a:lnTo>
                  <a:lnTo>
                    <a:pt x="61" y="117"/>
                  </a:lnTo>
                  <a:lnTo>
                    <a:pt x="61" y="116"/>
                  </a:lnTo>
                  <a:lnTo>
                    <a:pt x="61" y="114"/>
                  </a:lnTo>
                  <a:lnTo>
                    <a:pt x="61" y="113"/>
                  </a:lnTo>
                  <a:lnTo>
                    <a:pt x="61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1" y="112"/>
                  </a:lnTo>
                  <a:lnTo>
                    <a:pt x="59" y="111"/>
                  </a:lnTo>
                  <a:lnTo>
                    <a:pt x="58" y="110"/>
                  </a:lnTo>
                  <a:lnTo>
                    <a:pt x="56" y="110"/>
                  </a:lnTo>
                  <a:lnTo>
                    <a:pt x="55" y="110"/>
                  </a:lnTo>
                  <a:lnTo>
                    <a:pt x="55" y="110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51" y="109"/>
                  </a:lnTo>
                  <a:lnTo>
                    <a:pt x="50" y="107"/>
                  </a:lnTo>
                  <a:lnTo>
                    <a:pt x="48" y="105"/>
                  </a:lnTo>
                  <a:lnTo>
                    <a:pt x="47" y="104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45" y="101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4" y="94"/>
                  </a:lnTo>
                  <a:lnTo>
                    <a:pt x="43" y="90"/>
                  </a:lnTo>
                  <a:lnTo>
                    <a:pt x="43" y="88"/>
                  </a:lnTo>
                  <a:lnTo>
                    <a:pt x="42" y="87"/>
                  </a:lnTo>
                  <a:lnTo>
                    <a:pt x="39" y="85"/>
                  </a:lnTo>
                  <a:lnTo>
                    <a:pt x="39" y="84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37" y="81"/>
                  </a:lnTo>
                  <a:lnTo>
                    <a:pt x="36" y="80"/>
                  </a:lnTo>
                  <a:lnTo>
                    <a:pt x="34" y="80"/>
                  </a:lnTo>
                  <a:lnTo>
                    <a:pt x="32" y="81"/>
                  </a:lnTo>
                  <a:lnTo>
                    <a:pt x="29" y="81"/>
                  </a:lnTo>
                  <a:lnTo>
                    <a:pt x="26" y="82"/>
                  </a:lnTo>
                  <a:lnTo>
                    <a:pt x="25" y="83"/>
                  </a:lnTo>
                  <a:lnTo>
                    <a:pt x="23" y="84"/>
                  </a:lnTo>
                  <a:lnTo>
                    <a:pt x="22" y="85"/>
                  </a:lnTo>
                  <a:lnTo>
                    <a:pt x="21" y="86"/>
                  </a:lnTo>
                  <a:lnTo>
                    <a:pt x="19" y="85"/>
                  </a:lnTo>
                  <a:lnTo>
                    <a:pt x="17" y="84"/>
                  </a:lnTo>
                  <a:lnTo>
                    <a:pt x="14" y="83"/>
                  </a:lnTo>
                  <a:lnTo>
                    <a:pt x="12" y="82"/>
                  </a:lnTo>
                  <a:lnTo>
                    <a:pt x="11" y="81"/>
                  </a:lnTo>
                  <a:lnTo>
                    <a:pt x="9" y="80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5" y="81"/>
                  </a:lnTo>
                  <a:lnTo>
                    <a:pt x="2" y="80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7"/>
                  </a:lnTo>
                  <a:lnTo>
                    <a:pt x="5" y="65"/>
                  </a:lnTo>
                  <a:lnTo>
                    <a:pt x="7" y="64"/>
                  </a:lnTo>
                  <a:lnTo>
                    <a:pt x="12" y="63"/>
                  </a:lnTo>
                  <a:lnTo>
                    <a:pt x="18" y="62"/>
                  </a:lnTo>
                  <a:lnTo>
                    <a:pt x="22" y="61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5" y="52"/>
                  </a:lnTo>
                  <a:lnTo>
                    <a:pt x="39" y="52"/>
                  </a:lnTo>
                  <a:lnTo>
                    <a:pt x="44" y="51"/>
                  </a:lnTo>
                  <a:lnTo>
                    <a:pt x="48" y="50"/>
                  </a:lnTo>
                  <a:lnTo>
                    <a:pt x="53" y="49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59" y="39"/>
                  </a:lnTo>
                  <a:lnTo>
                    <a:pt x="59" y="29"/>
                  </a:lnTo>
                  <a:lnTo>
                    <a:pt x="62" y="29"/>
                  </a:lnTo>
                  <a:lnTo>
                    <a:pt x="64" y="28"/>
                  </a:lnTo>
                  <a:lnTo>
                    <a:pt x="66" y="28"/>
                  </a:lnTo>
                  <a:lnTo>
                    <a:pt x="68" y="27"/>
                  </a:lnTo>
                  <a:lnTo>
                    <a:pt x="70" y="27"/>
                  </a:lnTo>
                  <a:lnTo>
                    <a:pt x="68" y="24"/>
                  </a:lnTo>
                  <a:lnTo>
                    <a:pt x="67" y="20"/>
                  </a:lnTo>
                  <a:lnTo>
                    <a:pt x="67" y="16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5" y="11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82" y="2"/>
                  </a:lnTo>
                  <a:lnTo>
                    <a:pt x="82" y="1"/>
                  </a:lnTo>
                  <a:lnTo>
                    <a:pt x="84" y="1"/>
                  </a:lnTo>
                  <a:lnTo>
                    <a:pt x="93" y="1"/>
                  </a:lnTo>
                  <a:lnTo>
                    <a:pt x="96" y="1"/>
                  </a:lnTo>
                  <a:lnTo>
                    <a:pt x="98" y="1"/>
                  </a:lnTo>
                  <a:lnTo>
                    <a:pt x="102" y="2"/>
                  </a:lnTo>
                  <a:lnTo>
                    <a:pt x="103" y="3"/>
                  </a:lnTo>
                  <a:lnTo>
                    <a:pt x="104" y="2"/>
                  </a:lnTo>
                  <a:lnTo>
                    <a:pt x="106" y="1"/>
                  </a:lnTo>
                  <a:lnTo>
                    <a:pt x="107" y="1"/>
                  </a:lnTo>
                  <a:lnTo>
                    <a:pt x="110" y="2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19" y="4"/>
                  </a:lnTo>
                  <a:lnTo>
                    <a:pt x="122" y="2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1"/>
            <p:cNvSpPr>
              <a:spLocks noEditPoints="1"/>
            </p:cNvSpPr>
            <p:nvPr/>
          </p:nvSpPr>
          <p:spPr bwMode="auto">
            <a:xfrm>
              <a:off x="6996113" y="4230688"/>
              <a:ext cx="841375" cy="744538"/>
            </a:xfrm>
            <a:custGeom>
              <a:avLst/>
              <a:gdLst>
                <a:gd name="T0" fmla="*/ 258 w 530"/>
                <a:gd name="T1" fmla="*/ 6 h 469"/>
                <a:gd name="T2" fmla="*/ 303 w 530"/>
                <a:gd name="T3" fmla="*/ 21 h 469"/>
                <a:gd name="T4" fmla="*/ 328 w 530"/>
                <a:gd name="T5" fmla="*/ 25 h 469"/>
                <a:gd name="T6" fmla="*/ 349 w 530"/>
                <a:gd name="T7" fmla="*/ 19 h 469"/>
                <a:gd name="T8" fmla="*/ 367 w 530"/>
                <a:gd name="T9" fmla="*/ 22 h 469"/>
                <a:gd name="T10" fmla="*/ 372 w 530"/>
                <a:gd name="T11" fmla="*/ 46 h 469"/>
                <a:gd name="T12" fmla="*/ 398 w 530"/>
                <a:gd name="T13" fmla="*/ 48 h 469"/>
                <a:gd name="T14" fmla="*/ 432 w 530"/>
                <a:gd name="T15" fmla="*/ 50 h 469"/>
                <a:gd name="T16" fmla="*/ 431 w 530"/>
                <a:gd name="T17" fmla="*/ 75 h 469"/>
                <a:gd name="T18" fmla="*/ 432 w 530"/>
                <a:gd name="T19" fmla="*/ 95 h 469"/>
                <a:gd name="T20" fmla="*/ 440 w 530"/>
                <a:gd name="T21" fmla="*/ 138 h 469"/>
                <a:gd name="T22" fmla="*/ 455 w 530"/>
                <a:gd name="T23" fmla="*/ 167 h 469"/>
                <a:gd name="T24" fmla="*/ 490 w 530"/>
                <a:gd name="T25" fmla="*/ 181 h 469"/>
                <a:gd name="T26" fmla="*/ 494 w 530"/>
                <a:gd name="T27" fmla="*/ 185 h 469"/>
                <a:gd name="T28" fmla="*/ 504 w 530"/>
                <a:gd name="T29" fmla="*/ 202 h 469"/>
                <a:gd name="T30" fmla="*/ 519 w 530"/>
                <a:gd name="T31" fmla="*/ 203 h 469"/>
                <a:gd name="T32" fmla="*/ 490 w 530"/>
                <a:gd name="T33" fmla="*/ 228 h 469"/>
                <a:gd name="T34" fmla="*/ 485 w 530"/>
                <a:gd name="T35" fmla="*/ 253 h 469"/>
                <a:gd name="T36" fmla="*/ 493 w 530"/>
                <a:gd name="T37" fmla="*/ 269 h 469"/>
                <a:gd name="T38" fmla="*/ 521 w 530"/>
                <a:gd name="T39" fmla="*/ 289 h 469"/>
                <a:gd name="T40" fmla="*/ 517 w 530"/>
                <a:gd name="T41" fmla="*/ 300 h 469"/>
                <a:gd name="T42" fmla="*/ 453 w 530"/>
                <a:gd name="T43" fmla="*/ 348 h 469"/>
                <a:gd name="T44" fmla="*/ 460 w 530"/>
                <a:gd name="T45" fmla="*/ 363 h 469"/>
                <a:gd name="T46" fmla="*/ 446 w 530"/>
                <a:gd name="T47" fmla="*/ 386 h 469"/>
                <a:gd name="T48" fmla="*/ 432 w 530"/>
                <a:gd name="T49" fmla="*/ 404 h 469"/>
                <a:gd name="T50" fmla="*/ 462 w 530"/>
                <a:gd name="T51" fmla="*/ 425 h 469"/>
                <a:gd name="T52" fmla="*/ 459 w 530"/>
                <a:gd name="T53" fmla="*/ 438 h 469"/>
                <a:gd name="T54" fmla="*/ 451 w 530"/>
                <a:gd name="T55" fmla="*/ 452 h 469"/>
                <a:gd name="T56" fmla="*/ 429 w 530"/>
                <a:gd name="T57" fmla="*/ 456 h 469"/>
                <a:gd name="T58" fmla="*/ 372 w 530"/>
                <a:gd name="T59" fmla="*/ 461 h 469"/>
                <a:gd name="T60" fmla="*/ 354 w 530"/>
                <a:gd name="T61" fmla="*/ 462 h 469"/>
                <a:gd name="T62" fmla="*/ 343 w 530"/>
                <a:gd name="T63" fmla="*/ 453 h 469"/>
                <a:gd name="T64" fmla="*/ 357 w 530"/>
                <a:gd name="T65" fmla="*/ 440 h 469"/>
                <a:gd name="T66" fmla="*/ 343 w 530"/>
                <a:gd name="T67" fmla="*/ 429 h 469"/>
                <a:gd name="T68" fmla="*/ 308 w 530"/>
                <a:gd name="T69" fmla="*/ 428 h 469"/>
                <a:gd name="T70" fmla="*/ 280 w 530"/>
                <a:gd name="T71" fmla="*/ 432 h 469"/>
                <a:gd name="T72" fmla="*/ 267 w 530"/>
                <a:gd name="T73" fmla="*/ 415 h 469"/>
                <a:gd name="T74" fmla="*/ 251 w 530"/>
                <a:gd name="T75" fmla="*/ 411 h 469"/>
                <a:gd name="T76" fmla="*/ 227 w 530"/>
                <a:gd name="T77" fmla="*/ 383 h 469"/>
                <a:gd name="T78" fmla="*/ 207 w 530"/>
                <a:gd name="T79" fmla="*/ 380 h 469"/>
                <a:gd name="T80" fmla="*/ 184 w 530"/>
                <a:gd name="T81" fmla="*/ 374 h 469"/>
                <a:gd name="T82" fmla="*/ 157 w 530"/>
                <a:gd name="T83" fmla="*/ 350 h 469"/>
                <a:gd name="T84" fmla="*/ 154 w 530"/>
                <a:gd name="T85" fmla="*/ 325 h 469"/>
                <a:gd name="T86" fmla="*/ 166 w 530"/>
                <a:gd name="T87" fmla="*/ 284 h 469"/>
                <a:gd name="T88" fmla="*/ 196 w 530"/>
                <a:gd name="T89" fmla="*/ 279 h 469"/>
                <a:gd name="T90" fmla="*/ 186 w 530"/>
                <a:gd name="T91" fmla="*/ 252 h 469"/>
                <a:gd name="T92" fmla="*/ 128 w 530"/>
                <a:gd name="T93" fmla="*/ 247 h 469"/>
                <a:gd name="T94" fmla="*/ 111 w 530"/>
                <a:gd name="T95" fmla="*/ 234 h 469"/>
                <a:gd name="T96" fmla="*/ 74 w 530"/>
                <a:gd name="T97" fmla="*/ 250 h 469"/>
                <a:gd name="T98" fmla="*/ 42 w 530"/>
                <a:gd name="T99" fmla="*/ 253 h 469"/>
                <a:gd name="T100" fmla="*/ 23 w 530"/>
                <a:gd name="T101" fmla="*/ 260 h 469"/>
                <a:gd name="T102" fmla="*/ 22 w 530"/>
                <a:gd name="T103" fmla="*/ 215 h 469"/>
                <a:gd name="T104" fmla="*/ 39 w 530"/>
                <a:gd name="T105" fmla="*/ 185 h 469"/>
                <a:gd name="T106" fmla="*/ 5 w 530"/>
                <a:gd name="T107" fmla="*/ 149 h 469"/>
                <a:gd name="T108" fmla="*/ 43 w 530"/>
                <a:gd name="T109" fmla="*/ 142 h 469"/>
                <a:gd name="T110" fmla="*/ 89 w 530"/>
                <a:gd name="T111" fmla="*/ 112 h 469"/>
                <a:gd name="T112" fmla="*/ 123 w 530"/>
                <a:gd name="T113" fmla="*/ 80 h 469"/>
                <a:gd name="T114" fmla="*/ 173 w 530"/>
                <a:gd name="T115" fmla="*/ 50 h 469"/>
                <a:gd name="T116" fmla="*/ 194 w 530"/>
                <a:gd name="T117" fmla="*/ 36 h 469"/>
                <a:gd name="T118" fmla="*/ 242 w 530"/>
                <a:gd name="T119" fmla="*/ 4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0" h="469">
                  <a:moveTo>
                    <a:pt x="54" y="184"/>
                  </a:moveTo>
                  <a:lnTo>
                    <a:pt x="53" y="184"/>
                  </a:lnTo>
                  <a:lnTo>
                    <a:pt x="49" y="185"/>
                  </a:lnTo>
                  <a:lnTo>
                    <a:pt x="53" y="184"/>
                  </a:lnTo>
                  <a:lnTo>
                    <a:pt x="54" y="184"/>
                  </a:lnTo>
                  <a:close/>
                  <a:moveTo>
                    <a:pt x="59" y="180"/>
                  </a:moveTo>
                  <a:lnTo>
                    <a:pt x="59" y="180"/>
                  </a:lnTo>
                  <a:lnTo>
                    <a:pt x="59" y="181"/>
                  </a:lnTo>
                  <a:lnTo>
                    <a:pt x="59" y="180"/>
                  </a:lnTo>
                  <a:lnTo>
                    <a:pt x="59" y="180"/>
                  </a:lnTo>
                  <a:lnTo>
                    <a:pt x="59" y="180"/>
                  </a:lnTo>
                  <a:close/>
                  <a:moveTo>
                    <a:pt x="251" y="0"/>
                  </a:moveTo>
                  <a:lnTo>
                    <a:pt x="254" y="0"/>
                  </a:lnTo>
                  <a:lnTo>
                    <a:pt x="255" y="2"/>
                  </a:lnTo>
                  <a:lnTo>
                    <a:pt x="256" y="3"/>
                  </a:lnTo>
                  <a:lnTo>
                    <a:pt x="258" y="6"/>
                  </a:lnTo>
                  <a:lnTo>
                    <a:pt x="259" y="9"/>
                  </a:lnTo>
                  <a:lnTo>
                    <a:pt x="259" y="11"/>
                  </a:lnTo>
                  <a:lnTo>
                    <a:pt x="258" y="12"/>
                  </a:lnTo>
                  <a:lnTo>
                    <a:pt x="257" y="14"/>
                  </a:lnTo>
                  <a:lnTo>
                    <a:pt x="255" y="15"/>
                  </a:lnTo>
                  <a:lnTo>
                    <a:pt x="254" y="15"/>
                  </a:lnTo>
                  <a:lnTo>
                    <a:pt x="254" y="15"/>
                  </a:lnTo>
                  <a:lnTo>
                    <a:pt x="257" y="17"/>
                  </a:lnTo>
                  <a:lnTo>
                    <a:pt x="266" y="17"/>
                  </a:lnTo>
                  <a:lnTo>
                    <a:pt x="278" y="15"/>
                  </a:lnTo>
                  <a:lnTo>
                    <a:pt x="288" y="15"/>
                  </a:lnTo>
                  <a:lnTo>
                    <a:pt x="295" y="15"/>
                  </a:lnTo>
                  <a:lnTo>
                    <a:pt x="301" y="15"/>
                  </a:lnTo>
                  <a:lnTo>
                    <a:pt x="301" y="18"/>
                  </a:lnTo>
                  <a:lnTo>
                    <a:pt x="303" y="19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6" y="22"/>
                  </a:lnTo>
                  <a:lnTo>
                    <a:pt x="308" y="22"/>
                  </a:lnTo>
                  <a:lnTo>
                    <a:pt x="310" y="21"/>
                  </a:lnTo>
                  <a:lnTo>
                    <a:pt x="311" y="21"/>
                  </a:lnTo>
                  <a:lnTo>
                    <a:pt x="313" y="20"/>
                  </a:lnTo>
                  <a:lnTo>
                    <a:pt x="315" y="19"/>
                  </a:lnTo>
                  <a:lnTo>
                    <a:pt x="317" y="19"/>
                  </a:lnTo>
                  <a:lnTo>
                    <a:pt x="318" y="18"/>
                  </a:lnTo>
                  <a:lnTo>
                    <a:pt x="319" y="18"/>
                  </a:lnTo>
                  <a:lnTo>
                    <a:pt x="320" y="18"/>
                  </a:lnTo>
                  <a:lnTo>
                    <a:pt x="321" y="19"/>
                  </a:lnTo>
                  <a:lnTo>
                    <a:pt x="322" y="20"/>
                  </a:lnTo>
                  <a:lnTo>
                    <a:pt x="324" y="22"/>
                  </a:lnTo>
                  <a:lnTo>
                    <a:pt x="327" y="24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2" y="27"/>
                  </a:lnTo>
                  <a:lnTo>
                    <a:pt x="334" y="26"/>
                  </a:lnTo>
                  <a:lnTo>
                    <a:pt x="336" y="25"/>
                  </a:lnTo>
                  <a:lnTo>
                    <a:pt x="337" y="23"/>
                  </a:lnTo>
                  <a:lnTo>
                    <a:pt x="338" y="21"/>
                  </a:lnTo>
                  <a:lnTo>
                    <a:pt x="338" y="19"/>
                  </a:lnTo>
                  <a:lnTo>
                    <a:pt x="340" y="18"/>
                  </a:lnTo>
                  <a:lnTo>
                    <a:pt x="340" y="17"/>
                  </a:lnTo>
                  <a:lnTo>
                    <a:pt x="341" y="17"/>
                  </a:lnTo>
                  <a:lnTo>
                    <a:pt x="342" y="17"/>
                  </a:lnTo>
                  <a:lnTo>
                    <a:pt x="344" y="18"/>
                  </a:lnTo>
                  <a:lnTo>
                    <a:pt x="347" y="18"/>
                  </a:lnTo>
                  <a:lnTo>
                    <a:pt x="349" y="19"/>
                  </a:lnTo>
                  <a:lnTo>
                    <a:pt x="350" y="20"/>
                  </a:lnTo>
                  <a:lnTo>
                    <a:pt x="350" y="21"/>
                  </a:lnTo>
                  <a:lnTo>
                    <a:pt x="350" y="21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0" y="22"/>
                  </a:lnTo>
                  <a:lnTo>
                    <a:pt x="352" y="22"/>
                  </a:lnTo>
                  <a:lnTo>
                    <a:pt x="355" y="23"/>
                  </a:lnTo>
                  <a:lnTo>
                    <a:pt x="356" y="22"/>
                  </a:lnTo>
                  <a:lnTo>
                    <a:pt x="358" y="22"/>
                  </a:lnTo>
                  <a:lnTo>
                    <a:pt x="360" y="21"/>
                  </a:lnTo>
                  <a:lnTo>
                    <a:pt x="362" y="20"/>
                  </a:lnTo>
                  <a:lnTo>
                    <a:pt x="365" y="20"/>
                  </a:lnTo>
                  <a:lnTo>
                    <a:pt x="366" y="20"/>
                  </a:lnTo>
                  <a:lnTo>
                    <a:pt x="367" y="21"/>
                  </a:lnTo>
                  <a:lnTo>
                    <a:pt x="367" y="22"/>
                  </a:lnTo>
                  <a:lnTo>
                    <a:pt x="368" y="24"/>
                  </a:lnTo>
                  <a:lnTo>
                    <a:pt x="369" y="26"/>
                  </a:lnTo>
                  <a:lnTo>
                    <a:pt x="370" y="28"/>
                  </a:lnTo>
                  <a:lnTo>
                    <a:pt x="370" y="31"/>
                  </a:lnTo>
                  <a:lnTo>
                    <a:pt x="371" y="32"/>
                  </a:lnTo>
                  <a:lnTo>
                    <a:pt x="372" y="34"/>
                  </a:lnTo>
                  <a:lnTo>
                    <a:pt x="374" y="35"/>
                  </a:lnTo>
                  <a:lnTo>
                    <a:pt x="377" y="37"/>
                  </a:lnTo>
                  <a:lnTo>
                    <a:pt x="378" y="38"/>
                  </a:lnTo>
                  <a:lnTo>
                    <a:pt x="379" y="39"/>
                  </a:lnTo>
                  <a:lnTo>
                    <a:pt x="378" y="42"/>
                  </a:lnTo>
                  <a:lnTo>
                    <a:pt x="377" y="43"/>
                  </a:lnTo>
                  <a:lnTo>
                    <a:pt x="374" y="44"/>
                  </a:lnTo>
                  <a:lnTo>
                    <a:pt x="373" y="45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72" y="47"/>
                  </a:lnTo>
                  <a:lnTo>
                    <a:pt x="376" y="47"/>
                  </a:lnTo>
                  <a:lnTo>
                    <a:pt x="380" y="48"/>
                  </a:lnTo>
                  <a:lnTo>
                    <a:pt x="383" y="48"/>
                  </a:lnTo>
                  <a:lnTo>
                    <a:pt x="385" y="48"/>
                  </a:lnTo>
                  <a:lnTo>
                    <a:pt x="387" y="48"/>
                  </a:lnTo>
                  <a:lnTo>
                    <a:pt x="387" y="47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48"/>
                  </a:lnTo>
                  <a:lnTo>
                    <a:pt x="395" y="48"/>
                  </a:lnTo>
                  <a:lnTo>
                    <a:pt x="397" y="48"/>
                  </a:lnTo>
                  <a:lnTo>
                    <a:pt x="398" y="48"/>
                  </a:lnTo>
                  <a:lnTo>
                    <a:pt x="399" y="48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97" y="47"/>
                  </a:lnTo>
                  <a:lnTo>
                    <a:pt x="397" y="47"/>
                  </a:lnTo>
                  <a:lnTo>
                    <a:pt x="398" y="47"/>
                  </a:lnTo>
                  <a:lnTo>
                    <a:pt x="399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5"/>
                  </a:lnTo>
                  <a:lnTo>
                    <a:pt x="418" y="43"/>
                  </a:lnTo>
                  <a:lnTo>
                    <a:pt x="420" y="40"/>
                  </a:lnTo>
                  <a:lnTo>
                    <a:pt x="421" y="42"/>
                  </a:lnTo>
                  <a:lnTo>
                    <a:pt x="423" y="43"/>
                  </a:lnTo>
                  <a:lnTo>
                    <a:pt x="426" y="44"/>
                  </a:lnTo>
                  <a:lnTo>
                    <a:pt x="428" y="46"/>
                  </a:lnTo>
                  <a:lnTo>
                    <a:pt x="429" y="48"/>
                  </a:lnTo>
                  <a:lnTo>
                    <a:pt x="431" y="49"/>
                  </a:lnTo>
                  <a:lnTo>
                    <a:pt x="432" y="50"/>
                  </a:lnTo>
                  <a:lnTo>
                    <a:pt x="431" y="51"/>
                  </a:lnTo>
                  <a:lnTo>
                    <a:pt x="431" y="51"/>
                  </a:lnTo>
                  <a:lnTo>
                    <a:pt x="432" y="51"/>
                  </a:lnTo>
                  <a:lnTo>
                    <a:pt x="430" y="55"/>
                  </a:lnTo>
                  <a:lnTo>
                    <a:pt x="428" y="58"/>
                  </a:lnTo>
                  <a:lnTo>
                    <a:pt x="426" y="60"/>
                  </a:lnTo>
                  <a:lnTo>
                    <a:pt x="423" y="61"/>
                  </a:lnTo>
                  <a:lnTo>
                    <a:pt x="422" y="63"/>
                  </a:lnTo>
                  <a:lnTo>
                    <a:pt x="421" y="66"/>
                  </a:lnTo>
                  <a:lnTo>
                    <a:pt x="421" y="69"/>
                  </a:lnTo>
                  <a:lnTo>
                    <a:pt x="421" y="71"/>
                  </a:lnTo>
                  <a:lnTo>
                    <a:pt x="422" y="72"/>
                  </a:lnTo>
                  <a:lnTo>
                    <a:pt x="425" y="73"/>
                  </a:lnTo>
                  <a:lnTo>
                    <a:pt x="427" y="74"/>
                  </a:lnTo>
                  <a:lnTo>
                    <a:pt x="429" y="74"/>
                  </a:lnTo>
                  <a:lnTo>
                    <a:pt x="431" y="75"/>
                  </a:lnTo>
                  <a:lnTo>
                    <a:pt x="433" y="75"/>
                  </a:lnTo>
                  <a:lnTo>
                    <a:pt x="435" y="76"/>
                  </a:lnTo>
                  <a:lnTo>
                    <a:pt x="436" y="77"/>
                  </a:lnTo>
                  <a:lnTo>
                    <a:pt x="438" y="80"/>
                  </a:lnTo>
                  <a:lnTo>
                    <a:pt x="438" y="80"/>
                  </a:lnTo>
                  <a:lnTo>
                    <a:pt x="439" y="81"/>
                  </a:lnTo>
                  <a:lnTo>
                    <a:pt x="439" y="81"/>
                  </a:lnTo>
                  <a:lnTo>
                    <a:pt x="438" y="82"/>
                  </a:lnTo>
                  <a:lnTo>
                    <a:pt x="438" y="84"/>
                  </a:lnTo>
                  <a:lnTo>
                    <a:pt x="436" y="87"/>
                  </a:lnTo>
                  <a:lnTo>
                    <a:pt x="435" y="91"/>
                  </a:lnTo>
                  <a:lnTo>
                    <a:pt x="435" y="92"/>
                  </a:lnTo>
                  <a:lnTo>
                    <a:pt x="434" y="93"/>
                  </a:lnTo>
                  <a:lnTo>
                    <a:pt x="433" y="93"/>
                  </a:lnTo>
                  <a:lnTo>
                    <a:pt x="432" y="94"/>
                  </a:lnTo>
                  <a:lnTo>
                    <a:pt x="432" y="95"/>
                  </a:lnTo>
                  <a:lnTo>
                    <a:pt x="431" y="96"/>
                  </a:lnTo>
                  <a:lnTo>
                    <a:pt x="430" y="99"/>
                  </a:lnTo>
                  <a:lnTo>
                    <a:pt x="430" y="104"/>
                  </a:lnTo>
                  <a:lnTo>
                    <a:pt x="428" y="112"/>
                  </a:lnTo>
                  <a:lnTo>
                    <a:pt x="427" y="117"/>
                  </a:lnTo>
                  <a:lnTo>
                    <a:pt x="427" y="120"/>
                  </a:lnTo>
                  <a:lnTo>
                    <a:pt x="430" y="122"/>
                  </a:lnTo>
                  <a:lnTo>
                    <a:pt x="432" y="123"/>
                  </a:lnTo>
                  <a:lnTo>
                    <a:pt x="434" y="124"/>
                  </a:lnTo>
                  <a:lnTo>
                    <a:pt x="435" y="125"/>
                  </a:lnTo>
                  <a:lnTo>
                    <a:pt x="436" y="126"/>
                  </a:lnTo>
                  <a:lnTo>
                    <a:pt x="436" y="128"/>
                  </a:lnTo>
                  <a:lnTo>
                    <a:pt x="438" y="130"/>
                  </a:lnTo>
                  <a:lnTo>
                    <a:pt x="439" y="132"/>
                  </a:lnTo>
                  <a:lnTo>
                    <a:pt x="439" y="136"/>
                  </a:lnTo>
                  <a:lnTo>
                    <a:pt x="440" y="138"/>
                  </a:lnTo>
                  <a:lnTo>
                    <a:pt x="441" y="141"/>
                  </a:lnTo>
                  <a:lnTo>
                    <a:pt x="442" y="143"/>
                  </a:lnTo>
                  <a:lnTo>
                    <a:pt x="443" y="144"/>
                  </a:lnTo>
                  <a:lnTo>
                    <a:pt x="444" y="147"/>
                  </a:lnTo>
                  <a:lnTo>
                    <a:pt x="446" y="149"/>
                  </a:lnTo>
                  <a:lnTo>
                    <a:pt x="450" y="152"/>
                  </a:lnTo>
                  <a:lnTo>
                    <a:pt x="452" y="153"/>
                  </a:lnTo>
                  <a:lnTo>
                    <a:pt x="454" y="153"/>
                  </a:lnTo>
                  <a:lnTo>
                    <a:pt x="454" y="154"/>
                  </a:lnTo>
                  <a:lnTo>
                    <a:pt x="454" y="154"/>
                  </a:lnTo>
                  <a:lnTo>
                    <a:pt x="454" y="156"/>
                  </a:lnTo>
                  <a:lnTo>
                    <a:pt x="454" y="158"/>
                  </a:lnTo>
                  <a:lnTo>
                    <a:pt x="454" y="161"/>
                  </a:lnTo>
                  <a:lnTo>
                    <a:pt x="455" y="164"/>
                  </a:lnTo>
                  <a:lnTo>
                    <a:pt x="455" y="166"/>
                  </a:lnTo>
                  <a:lnTo>
                    <a:pt x="455" y="167"/>
                  </a:lnTo>
                  <a:lnTo>
                    <a:pt x="456" y="168"/>
                  </a:lnTo>
                  <a:lnTo>
                    <a:pt x="457" y="169"/>
                  </a:lnTo>
                  <a:lnTo>
                    <a:pt x="459" y="169"/>
                  </a:lnTo>
                  <a:lnTo>
                    <a:pt x="463" y="169"/>
                  </a:lnTo>
                  <a:lnTo>
                    <a:pt x="466" y="169"/>
                  </a:lnTo>
                  <a:lnTo>
                    <a:pt x="468" y="169"/>
                  </a:lnTo>
                  <a:lnTo>
                    <a:pt x="470" y="169"/>
                  </a:lnTo>
                  <a:lnTo>
                    <a:pt x="471" y="168"/>
                  </a:lnTo>
                  <a:lnTo>
                    <a:pt x="472" y="169"/>
                  </a:lnTo>
                  <a:lnTo>
                    <a:pt x="475" y="169"/>
                  </a:lnTo>
                  <a:lnTo>
                    <a:pt x="477" y="171"/>
                  </a:lnTo>
                  <a:lnTo>
                    <a:pt x="479" y="174"/>
                  </a:lnTo>
                  <a:lnTo>
                    <a:pt x="482" y="178"/>
                  </a:lnTo>
                  <a:lnTo>
                    <a:pt x="484" y="180"/>
                  </a:lnTo>
                  <a:lnTo>
                    <a:pt x="488" y="181"/>
                  </a:lnTo>
                  <a:lnTo>
                    <a:pt x="490" y="181"/>
                  </a:lnTo>
                  <a:lnTo>
                    <a:pt x="492" y="181"/>
                  </a:lnTo>
                  <a:lnTo>
                    <a:pt x="494" y="181"/>
                  </a:lnTo>
                  <a:lnTo>
                    <a:pt x="496" y="180"/>
                  </a:lnTo>
                  <a:lnTo>
                    <a:pt x="497" y="180"/>
                  </a:lnTo>
                  <a:lnTo>
                    <a:pt x="500" y="180"/>
                  </a:lnTo>
                  <a:lnTo>
                    <a:pt x="501" y="179"/>
                  </a:lnTo>
                  <a:lnTo>
                    <a:pt x="502" y="178"/>
                  </a:lnTo>
                  <a:lnTo>
                    <a:pt x="503" y="178"/>
                  </a:lnTo>
                  <a:lnTo>
                    <a:pt x="504" y="178"/>
                  </a:lnTo>
                  <a:lnTo>
                    <a:pt x="504" y="178"/>
                  </a:lnTo>
                  <a:lnTo>
                    <a:pt x="504" y="179"/>
                  </a:lnTo>
                  <a:lnTo>
                    <a:pt x="503" y="181"/>
                  </a:lnTo>
                  <a:lnTo>
                    <a:pt x="502" y="183"/>
                  </a:lnTo>
                  <a:lnTo>
                    <a:pt x="500" y="184"/>
                  </a:lnTo>
                  <a:lnTo>
                    <a:pt x="497" y="184"/>
                  </a:lnTo>
                  <a:lnTo>
                    <a:pt x="494" y="185"/>
                  </a:lnTo>
                  <a:lnTo>
                    <a:pt x="492" y="185"/>
                  </a:lnTo>
                  <a:lnTo>
                    <a:pt x="491" y="186"/>
                  </a:lnTo>
                  <a:lnTo>
                    <a:pt x="489" y="186"/>
                  </a:lnTo>
                  <a:lnTo>
                    <a:pt x="489" y="189"/>
                  </a:lnTo>
                  <a:lnTo>
                    <a:pt x="489" y="191"/>
                  </a:lnTo>
                  <a:lnTo>
                    <a:pt x="490" y="193"/>
                  </a:lnTo>
                  <a:lnTo>
                    <a:pt x="491" y="194"/>
                  </a:lnTo>
                  <a:lnTo>
                    <a:pt x="493" y="195"/>
                  </a:lnTo>
                  <a:lnTo>
                    <a:pt x="496" y="196"/>
                  </a:lnTo>
                  <a:lnTo>
                    <a:pt x="499" y="196"/>
                  </a:lnTo>
                  <a:lnTo>
                    <a:pt x="502" y="197"/>
                  </a:lnTo>
                  <a:lnTo>
                    <a:pt x="503" y="197"/>
                  </a:lnTo>
                  <a:lnTo>
                    <a:pt x="504" y="198"/>
                  </a:lnTo>
                  <a:lnTo>
                    <a:pt x="505" y="199"/>
                  </a:lnTo>
                  <a:lnTo>
                    <a:pt x="505" y="201"/>
                  </a:lnTo>
                  <a:lnTo>
                    <a:pt x="504" y="202"/>
                  </a:lnTo>
                  <a:lnTo>
                    <a:pt x="504" y="204"/>
                  </a:lnTo>
                  <a:lnTo>
                    <a:pt x="504" y="205"/>
                  </a:lnTo>
                  <a:lnTo>
                    <a:pt x="505" y="205"/>
                  </a:lnTo>
                  <a:lnTo>
                    <a:pt x="506" y="205"/>
                  </a:lnTo>
                  <a:lnTo>
                    <a:pt x="507" y="204"/>
                  </a:lnTo>
                  <a:lnTo>
                    <a:pt x="508" y="204"/>
                  </a:lnTo>
                  <a:lnTo>
                    <a:pt x="509" y="204"/>
                  </a:lnTo>
                  <a:lnTo>
                    <a:pt x="512" y="203"/>
                  </a:lnTo>
                  <a:lnTo>
                    <a:pt x="514" y="203"/>
                  </a:lnTo>
                  <a:lnTo>
                    <a:pt x="515" y="202"/>
                  </a:lnTo>
                  <a:lnTo>
                    <a:pt x="517" y="199"/>
                  </a:lnTo>
                  <a:lnTo>
                    <a:pt x="518" y="199"/>
                  </a:lnTo>
                  <a:lnTo>
                    <a:pt x="519" y="198"/>
                  </a:lnTo>
                  <a:lnTo>
                    <a:pt x="519" y="199"/>
                  </a:lnTo>
                  <a:lnTo>
                    <a:pt x="519" y="201"/>
                  </a:lnTo>
                  <a:lnTo>
                    <a:pt x="519" y="203"/>
                  </a:lnTo>
                  <a:lnTo>
                    <a:pt x="519" y="205"/>
                  </a:lnTo>
                  <a:lnTo>
                    <a:pt x="518" y="206"/>
                  </a:lnTo>
                  <a:lnTo>
                    <a:pt x="518" y="207"/>
                  </a:lnTo>
                  <a:lnTo>
                    <a:pt x="518" y="207"/>
                  </a:lnTo>
                  <a:lnTo>
                    <a:pt x="518" y="208"/>
                  </a:lnTo>
                  <a:lnTo>
                    <a:pt x="517" y="208"/>
                  </a:lnTo>
                  <a:lnTo>
                    <a:pt x="516" y="210"/>
                  </a:lnTo>
                  <a:lnTo>
                    <a:pt x="515" y="211"/>
                  </a:lnTo>
                  <a:lnTo>
                    <a:pt x="511" y="217"/>
                  </a:lnTo>
                  <a:lnTo>
                    <a:pt x="506" y="221"/>
                  </a:lnTo>
                  <a:lnTo>
                    <a:pt x="502" y="224"/>
                  </a:lnTo>
                  <a:lnTo>
                    <a:pt x="499" y="226"/>
                  </a:lnTo>
                  <a:lnTo>
                    <a:pt x="496" y="226"/>
                  </a:lnTo>
                  <a:lnTo>
                    <a:pt x="494" y="227"/>
                  </a:lnTo>
                  <a:lnTo>
                    <a:pt x="492" y="227"/>
                  </a:lnTo>
                  <a:lnTo>
                    <a:pt x="490" y="228"/>
                  </a:lnTo>
                  <a:lnTo>
                    <a:pt x="489" y="229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0" y="235"/>
                  </a:lnTo>
                  <a:lnTo>
                    <a:pt x="492" y="238"/>
                  </a:lnTo>
                  <a:lnTo>
                    <a:pt x="493" y="240"/>
                  </a:lnTo>
                  <a:lnTo>
                    <a:pt x="495" y="242"/>
                  </a:lnTo>
                  <a:lnTo>
                    <a:pt x="496" y="243"/>
                  </a:lnTo>
                  <a:lnTo>
                    <a:pt x="496" y="243"/>
                  </a:lnTo>
                  <a:lnTo>
                    <a:pt x="496" y="244"/>
                  </a:lnTo>
                  <a:lnTo>
                    <a:pt x="495" y="245"/>
                  </a:lnTo>
                  <a:lnTo>
                    <a:pt x="494" y="247"/>
                  </a:lnTo>
                  <a:lnTo>
                    <a:pt x="492" y="248"/>
                  </a:lnTo>
                  <a:lnTo>
                    <a:pt x="490" y="251"/>
                  </a:lnTo>
                  <a:lnTo>
                    <a:pt x="489" y="252"/>
                  </a:lnTo>
                  <a:lnTo>
                    <a:pt x="485" y="253"/>
                  </a:lnTo>
                  <a:lnTo>
                    <a:pt x="483" y="253"/>
                  </a:lnTo>
                  <a:lnTo>
                    <a:pt x="481" y="253"/>
                  </a:lnTo>
                  <a:lnTo>
                    <a:pt x="481" y="252"/>
                  </a:lnTo>
                  <a:lnTo>
                    <a:pt x="480" y="252"/>
                  </a:lnTo>
                  <a:lnTo>
                    <a:pt x="481" y="252"/>
                  </a:lnTo>
                  <a:lnTo>
                    <a:pt x="481" y="253"/>
                  </a:lnTo>
                  <a:lnTo>
                    <a:pt x="482" y="254"/>
                  </a:lnTo>
                  <a:lnTo>
                    <a:pt x="484" y="255"/>
                  </a:lnTo>
                  <a:lnTo>
                    <a:pt x="485" y="258"/>
                  </a:lnTo>
                  <a:lnTo>
                    <a:pt x="489" y="263"/>
                  </a:lnTo>
                  <a:lnTo>
                    <a:pt x="490" y="265"/>
                  </a:lnTo>
                  <a:lnTo>
                    <a:pt x="491" y="267"/>
                  </a:lnTo>
                  <a:lnTo>
                    <a:pt x="491" y="268"/>
                  </a:lnTo>
                  <a:lnTo>
                    <a:pt x="492" y="268"/>
                  </a:lnTo>
                  <a:lnTo>
                    <a:pt x="492" y="268"/>
                  </a:lnTo>
                  <a:lnTo>
                    <a:pt x="493" y="269"/>
                  </a:lnTo>
                  <a:lnTo>
                    <a:pt x="494" y="269"/>
                  </a:lnTo>
                  <a:lnTo>
                    <a:pt x="495" y="270"/>
                  </a:lnTo>
                  <a:lnTo>
                    <a:pt x="497" y="272"/>
                  </a:lnTo>
                  <a:lnTo>
                    <a:pt x="500" y="275"/>
                  </a:lnTo>
                  <a:lnTo>
                    <a:pt x="503" y="278"/>
                  </a:lnTo>
                  <a:lnTo>
                    <a:pt x="506" y="280"/>
                  </a:lnTo>
                  <a:lnTo>
                    <a:pt x="508" y="282"/>
                  </a:lnTo>
                  <a:lnTo>
                    <a:pt x="511" y="284"/>
                  </a:lnTo>
                  <a:lnTo>
                    <a:pt x="512" y="285"/>
                  </a:lnTo>
                  <a:lnTo>
                    <a:pt x="513" y="285"/>
                  </a:lnTo>
                  <a:lnTo>
                    <a:pt x="514" y="287"/>
                  </a:lnTo>
                  <a:lnTo>
                    <a:pt x="515" y="287"/>
                  </a:lnTo>
                  <a:lnTo>
                    <a:pt x="517" y="288"/>
                  </a:lnTo>
                  <a:lnTo>
                    <a:pt x="518" y="288"/>
                  </a:lnTo>
                  <a:lnTo>
                    <a:pt x="520" y="289"/>
                  </a:lnTo>
                  <a:lnTo>
                    <a:pt x="521" y="289"/>
                  </a:lnTo>
                  <a:lnTo>
                    <a:pt x="524" y="290"/>
                  </a:lnTo>
                  <a:lnTo>
                    <a:pt x="524" y="289"/>
                  </a:lnTo>
                  <a:lnTo>
                    <a:pt x="525" y="289"/>
                  </a:lnTo>
                  <a:lnTo>
                    <a:pt x="524" y="287"/>
                  </a:lnTo>
                  <a:lnTo>
                    <a:pt x="524" y="287"/>
                  </a:lnTo>
                  <a:lnTo>
                    <a:pt x="525" y="288"/>
                  </a:lnTo>
                  <a:lnTo>
                    <a:pt x="527" y="290"/>
                  </a:lnTo>
                  <a:lnTo>
                    <a:pt x="529" y="291"/>
                  </a:lnTo>
                  <a:lnTo>
                    <a:pt x="530" y="293"/>
                  </a:lnTo>
                  <a:lnTo>
                    <a:pt x="527" y="293"/>
                  </a:lnTo>
                  <a:lnTo>
                    <a:pt x="524" y="295"/>
                  </a:lnTo>
                  <a:lnTo>
                    <a:pt x="521" y="296"/>
                  </a:lnTo>
                  <a:lnTo>
                    <a:pt x="520" y="296"/>
                  </a:lnTo>
                  <a:lnTo>
                    <a:pt x="519" y="296"/>
                  </a:lnTo>
                  <a:lnTo>
                    <a:pt x="519" y="296"/>
                  </a:lnTo>
                  <a:lnTo>
                    <a:pt x="517" y="300"/>
                  </a:lnTo>
                  <a:lnTo>
                    <a:pt x="515" y="302"/>
                  </a:lnTo>
                  <a:lnTo>
                    <a:pt x="512" y="304"/>
                  </a:lnTo>
                  <a:lnTo>
                    <a:pt x="508" y="305"/>
                  </a:lnTo>
                  <a:lnTo>
                    <a:pt x="506" y="307"/>
                  </a:lnTo>
                  <a:lnTo>
                    <a:pt x="501" y="314"/>
                  </a:lnTo>
                  <a:lnTo>
                    <a:pt x="494" y="320"/>
                  </a:lnTo>
                  <a:lnTo>
                    <a:pt x="484" y="331"/>
                  </a:lnTo>
                  <a:lnTo>
                    <a:pt x="472" y="341"/>
                  </a:lnTo>
                  <a:lnTo>
                    <a:pt x="464" y="341"/>
                  </a:lnTo>
                  <a:lnTo>
                    <a:pt x="464" y="341"/>
                  </a:lnTo>
                  <a:lnTo>
                    <a:pt x="463" y="343"/>
                  </a:lnTo>
                  <a:lnTo>
                    <a:pt x="463" y="344"/>
                  </a:lnTo>
                  <a:lnTo>
                    <a:pt x="462" y="346"/>
                  </a:lnTo>
                  <a:lnTo>
                    <a:pt x="460" y="346"/>
                  </a:lnTo>
                  <a:lnTo>
                    <a:pt x="454" y="346"/>
                  </a:lnTo>
                  <a:lnTo>
                    <a:pt x="453" y="348"/>
                  </a:lnTo>
                  <a:lnTo>
                    <a:pt x="452" y="349"/>
                  </a:lnTo>
                  <a:lnTo>
                    <a:pt x="451" y="350"/>
                  </a:lnTo>
                  <a:lnTo>
                    <a:pt x="454" y="351"/>
                  </a:lnTo>
                  <a:lnTo>
                    <a:pt x="456" y="351"/>
                  </a:lnTo>
                  <a:lnTo>
                    <a:pt x="458" y="350"/>
                  </a:lnTo>
                  <a:lnTo>
                    <a:pt x="460" y="349"/>
                  </a:lnTo>
                  <a:lnTo>
                    <a:pt x="460" y="349"/>
                  </a:lnTo>
                  <a:lnTo>
                    <a:pt x="460" y="351"/>
                  </a:lnTo>
                  <a:lnTo>
                    <a:pt x="460" y="353"/>
                  </a:lnTo>
                  <a:lnTo>
                    <a:pt x="462" y="354"/>
                  </a:lnTo>
                  <a:lnTo>
                    <a:pt x="462" y="355"/>
                  </a:lnTo>
                  <a:lnTo>
                    <a:pt x="463" y="356"/>
                  </a:lnTo>
                  <a:lnTo>
                    <a:pt x="464" y="357"/>
                  </a:lnTo>
                  <a:lnTo>
                    <a:pt x="464" y="358"/>
                  </a:lnTo>
                  <a:lnTo>
                    <a:pt x="463" y="361"/>
                  </a:lnTo>
                  <a:lnTo>
                    <a:pt x="460" y="363"/>
                  </a:lnTo>
                  <a:lnTo>
                    <a:pt x="457" y="365"/>
                  </a:lnTo>
                  <a:lnTo>
                    <a:pt x="453" y="367"/>
                  </a:lnTo>
                  <a:lnTo>
                    <a:pt x="451" y="367"/>
                  </a:lnTo>
                  <a:lnTo>
                    <a:pt x="448" y="368"/>
                  </a:lnTo>
                  <a:lnTo>
                    <a:pt x="446" y="368"/>
                  </a:lnTo>
                  <a:lnTo>
                    <a:pt x="445" y="370"/>
                  </a:lnTo>
                  <a:lnTo>
                    <a:pt x="445" y="371"/>
                  </a:lnTo>
                  <a:lnTo>
                    <a:pt x="447" y="373"/>
                  </a:lnTo>
                  <a:lnTo>
                    <a:pt x="448" y="375"/>
                  </a:lnTo>
                  <a:lnTo>
                    <a:pt x="451" y="376"/>
                  </a:lnTo>
                  <a:lnTo>
                    <a:pt x="453" y="377"/>
                  </a:lnTo>
                  <a:lnTo>
                    <a:pt x="454" y="379"/>
                  </a:lnTo>
                  <a:lnTo>
                    <a:pt x="455" y="380"/>
                  </a:lnTo>
                  <a:lnTo>
                    <a:pt x="454" y="381"/>
                  </a:lnTo>
                  <a:lnTo>
                    <a:pt x="453" y="383"/>
                  </a:lnTo>
                  <a:lnTo>
                    <a:pt x="446" y="386"/>
                  </a:lnTo>
                  <a:lnTo>
                    <a:pt x="441" y="386"/>
                  </a:lnTo>
                  <a:lnTo>
                    <a:pt x="434" y="387"/>
                  </a:lnTo>
                  <a:lnTo>
                    <a:pt x="432" y="387"/>
                  </a:lnTo>
                  <a:lnTo>
                    <a:pt x="430" y="386"/>
                  </a:lnTo>
                  <a:lnTo>
                    <a:pt x="428" y="385"/>
                  </a:lnTo>
                  <a:lnTo>
                    <a:pt x="427" y="385"/>
                  </a:lnTo>
                  <a:lnTo>
                    <a:pt x="426" y="383"/>
                  </a:lnTo>
                  <a:lnTo>
                    <a:pt x="425" y="383"/>
                  </a:lnTo>
                  <a:lnTo>
                    <a:pt x="425" y="385"/>
                  </a:lnTo>
                  <a:lnTo>
                    <a:pt x="423" y="387"/>
                  </a:lnTo>
                  <a:lnTo>
                    <a:pt x="425" y="391"/>
                  </a:lnTo>
                  <a:lnTo>
                    <a:pt x="425" y="394"/>
                  </a:lnTo>
                  <a:lnTo>
                    <a:pt x="427" y="397"/>
                  </a:lnTo>
                  <a:lnTo>
                    <a:pt x="428" y="400"/>
                  </a:lnTo>
                  <a:lnTo>
                    <a:pt x="431" y="402"/>
                  </a:lnTo>
                  <a:lnTo>
                    <a:pt x="432" y="404"/>
                  </a:lnTo>
                  <a:lnTo>
                    <a:pt x="433" y="406"/>
                  </a:lnTo>
                  <a:lnTo>
                    <a:pt x="433" y="407"/>
                  </a:lnTo>
                  <a:lnTo>
                    <a:pt x="434" y="407"/>
                  </a:lnTo>
                  <a:lnTo>
                    <a:pt x="435" y="408"/>
                  </a:lnTo>
                  <a:lnTo>
                    <a:pt x="438" y="410"/>
                  </a:lnTo>
                  <a:lnTo>
                    <a:pt x="441" y="411"/>
                  </a:lnTo>
                  <a:lnTo>
                    <a:pt x="444" y="411"/>
                  </a:lnTo>
                  <a:lnTo>
                    <a:pt x="447" y="411"/>
                  </a:lnTo>
                  <a:lnTo>
                    <a:pt x="451" y="411"/>
                  </a:lnTo>
                  <a:lnTo>
                    <a:pt x="453" y="412"/>
                  </a:lnTo>
                  <a:lnTo>
                    <a:pt x="454" y="413"/>
                  </a:lnTo>
                  <a:lnTo>
                    <a:pt x="455" y="415"/>
                  </a:lnTo>
                  <a:lnTo>
                    <a:pt x="457" y="418"/>
                  </a:lnTo>
                  <a:lnTo>
                    <a:pt x="458" y="422"/>
                  </a:lnTo>
                  <a:lnTo>
                    <a:pt x="460" y="424"/>
                  </a:lnTo>
                  <a:lnTo>
                    <a:pt x="462" y="425"/>
                  </a:lnTo>
                  <a:lnTo>
                    <a:pt x="462" y="425"/>
                  </a:lnTo>
                  <a:lnTo>
                    <a:pt x="463" y="424"/>
                  </a:lnTo>
                  <a:lnTo>
                    <a:pt x="463" y="424"/>
                  </a:lnTo>
                  <a:lnTo>
                    <a:pt x="464" y="423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4"/>
                  </a:lnTo>
                  <a:lnTo>
                    <a:pt x="463" y="426"/>
                  </a:lnTo>
                  <a:lnTo>
                    <a:pt x="463" y="429"/>
                  </a:lnTo>
                  <a:lnTo>
                    <a:pt x="462" y="431"/>
                  </a:lnTo>
                  <a:lnTo>
                    <a:pt x="462" y="434"/>
                  </a:lnTo>
                  <a:lnTo>
                    <a:pt x="462" y="435"/>
                  </a:lnTo>
                  <a:lnTo>
                    <a:pt x="462" y="436"/>
                  </a:lnTo>
                  <a:lnTo>
                    <a:pt x="460" y="437"/>
                  </a:lnTo>
                  <a:lnTo>
                    <a:pt x="459" y="438"/>
                  </a:lnTo>
                  <a:lnTo>
                    <a:pt x="457" y="439"/>
                  </a:lnTo>
                  <a:lnTo>
                    <a:pt x="455" y="440"/>
                  </a:lnTo>
                  <a:lnTo>
                    <a:pt x="454" y="440"/>
                  </a:lnTo>
                  <a:lnTo>
                    <a:pt x="452" y="440"/>
                  </a:lnTo>
                  <a:lnTo>
                    <a:pt x="451" y="441"/>
                  </a:lnTo>
                  <a:lnTo>
                    <a:pt x="451" y="442"/>
                  </a:lnTo>
                  <a:lnTo>
                    <a:pt x="452" y="442"/>
                  </a:lnTo>
                  <a:lnTo>
                    <a:pt x="453" y="443"/>
                  </a:lnTo>
                  <a:lnTo>
                    <a:pt x="455" y="444"/>
                  </a:lnTo>
                  <a:lnTo>
                    <a:pt x="456" y="446"/>
                  </a:lnTo>
                  <a:lnTo>
                    <a:pt x="457" y="447"/>
                  </a:lnTo>
                  <a:lnTo>
                    <a:pt x="456" y="448"/>
                  </a:lnTo>
                  <a:lnTo>
                    <a:pt x="454" y="449"/>
                  </a:lnTo>
                  <a:lnTo>
                    <a:pt x="453" y="450"/>
                  </a:lnTo>
                  <a:lnTo>
                    <a:pt x="452" y="451"/>
                  </a:lnTo>
                  <a:lnTo>
                    <a:pt x="451" y="452"/>
                  </a:lnTo>
                  <a:lnTo>
                    <a:pt x="451" y="452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1" y="453"/>
                  </a:lnTo>
                  <a:lnTo>
                    <a:pt x="448" y="453"/>
                  </a:lnTo>
                  <a:lnTo>
                    <a:pt x="446" y="452"/>
                  </a:lnTo>
                  <a:lnTo>
                    <a:pt x="442" y="450"/>
                  </a:lnTo>
                  <a:lnTo>
                    <a:pt x="439" y="450"/>
                  </a:lnTo>
                  <a:lnTo>
                    <a:pt x="436" y="449"/>
                  </a:lnTo>
                  <a:lnTo>
                    <a:pt x="435" y="449"/>
                  </a:lnTo>
                  <a:lnTo>
                    <a:pt x="434" y="449"/>
                  </a:lnTo>
                  <a:lnTo>
                    <a:pt x="433" y="450"/>
                  </a:lnTo>
                  <a:lnTo>
                    <a:pt x="432" y="451"/>
                  </a:lnTo>
                  <a:lnTo>
                    <a:pt x="431" y="454"/>
                  </a:lnTo>
                  <a:lnTo>
                    <a:pt x="429" y="456"/>
                  </a:lnTo>
                  <a:lnTo>
                    <a:pt x="426" y="459"/>
                  </a:lnTo>
                  <a:lnTo>
                    <a:pt x="423" y="461"/>
                  </a:lnTo>
                  <a:lnTo>
                    <a:pt x="422" y="463"/>
                  </a:lnTo>
                  <a:lnTo>
                    <a:pt x="421" y="464"/>
                  </a:lnTo>
                  <a:lnTo>
                    <a:pt x="418" y="465"/>
                  </a:lnTo>
                  <a:lnTo>
                    <a:pt x="416" y="466"/>
                  </a:lnTo>
                  <a:lnTo>
                    <a:pt x="413" y="466"/>
                  </a:lnTo>
                  <a:lnTo>
                    <a:pt x="408" y="465"/>
                  </a:lnTo>
                  <a:lnTo>
                    <a:pt x="401" y="461"/>
                  </a:lnTo>
                  <a:lnTo>
                    <a:pt x="394" y="457"/>
                  </a:lnTo>
                  <a:lnTo>
                    <a:pt x="387" y="457"/>
                  </a:lnTo>
                  <a:lnTo>
                    <a:pt x="383" y="459"/>
                  </a:lnTo>
                  <a:lnTo>
                    <a:pt x="379" y="460"/>
                  </a:lnTo>
                  <a:lnTo>
                    <a:pt x="376" y="460"/>
                  </a:lnTo>
                  <a:lnTo>
                    <a:pt x="373" y="461"/>
                  </a:lnTo>
                  <a:lnTo>
                    <a:pt x="372" y="461"/>
                  </a:lnTo>
                  <a:lnTo>
                    <a:pt x="372" y="461"/>
                  </a:lnTo>
                  <a:lnTo>
                    <a:pt x="373" y="461"/>
                  </a:lnTo>
                  <a:lnTo>
                    <a:pt x="373" y="460"/>
                  </a:lnTo>
                  <a:lnTo>
                    <a:pt x="373" y="460"/>
                  </a:lnTo>
                  <a:lnTo>
                    <a:pt x="372" y="459"/>
                  </a:lnTo>
                  <a:lnTo>
                    <a:pt x="370" y="457"/>
                  </a:lnTo>
                  <a:lnTo>
                    <a:pt x="367" y="457"/>
                  </a:lnTo>
                  <a:lnTo>
                    <a:pt x="362" y="456"/>
                  </a:lnTo>
                  <a:lnTo>
                    <a:pt x="359" y="456"/>
                  </a:lnTo>
                  <a:lnTo>
                    <a:pt x="356" y="457"/>
                  </a:lnTo>
                  <a:lnTo>
                    <a:pt x="354" y="457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61"/>
                  </a:lnTo>
                  <a:lnTo>
                    <a:pt x="354" y="462"/>
                  </a:lnTo>
                  <a:lnTo>
                    <a:pt x="354" y="464"/>
                  </a:lnTo>
                  <a:lnTo>
                    <a:pt x="353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3" y="469"/>
                  </a:lnTo>
                  <a:lnTo>
                    <a:pt x="341" y="469"/>
                  </a:lnTo>
                  <a:lnTo>
                    <a:pt x="342" y="468"/>
                  </a:lnTo>
                  <a:lnTo>
                    <a:pt x="342" y="466"/>
                  </a:lnTo>
                  <a:lnTo>
                    <a:pt x="343" y="464"/>
                  </a:lnTo>
                  <a:lnTo>
                    <a:pt x="344" y="463"/>
                  </a:lnTo>
                  <a:lnTo>
                    <a:pt x="343" y="462"/>
                  </a:lnTo>
                  <a:lnTo>
                    <a:pt x="343" y="460"/>
                  </a:lnTo>
                  <a:lnTo>
                    <a:pt x="342" y="457"/>
                  </a:lnTo>
                  <a:lnTo>
                    <a:pt x="342" y="456"/>
                  </a:lnTo>
                  <a:lnTo>
                    <a:pt x="343" y="453"/>
                  </a:lnTo>
                  <a:lnTo>
                    <a:pt x="343" y="452"/>
                  </a:lnTo>
                  <a:lnTo>
                    <a:pt x="344" y="451"/>
                  </a:lnTo>
                  <a:lnTo>
                    <a:pt x="345" y="451"/>
                  </a:lnTo>
                  <a:lnTo>
                    <a:pt x="346" y="449"/>
                  </a:lnTo>
                  <a:lnTo>
                    <a:pt x="348" y="448"/>
                  </a:lnTo>
                  <a:lnTo>
                    <a:pt x="350" y="448"/>
                  </a:lnTo>
                  <a:lnTo>
                    <a:pt x="352" y="448"/>
                  </a:lnTo>
                  <a:lnTo>
                    <a:pt x="354" y="447"/>
                  </a:lnTo>
                  <a:lnTo>
                    <a:pt x="357" y="447"/>
                  </a:lnTo>
                  <a:lnTo>
                    <a:pt x="358" y="447"/>
                  </a:lnTo>
                  <a:lnTo>
                    <a:pt x="359" y="447"/>
                  </a:lnTo>
                  <a:lnTo>
                    <a:pt x="359" y="446"/>
                  </a:lnTo>
                  <a:lnTo>
                    <a:pt x="358" y="444"/>
                  </a:lnTo>
                  <a:lnTo>
                    <a:pt x="356" y="443"/>
                  </a:lnTo>
                  <a:lnTo>
                    <a:pt x="356" y="442"/>
                  </a:lnTo>
                  <a:lnTo>
                    <a:pt x="357" y="440"/>
                  </a:lnTo>
                  <a:lnTo>
                    <a:pt x="358" y="438"/>
                  </a:lnTo>
                  <a:lnTo>
                    <a:pt x="359" y="436"/>
                  </a:lnTo>
                  <a:lnTo>
                    <a:pt x="360" y="434"/>
                  </a:lnTo>
                  <a:lnTo>
                    <a:pt x="360" y="431"/>
                  </a:lnTo>
                  <a:lnTo>
                    <a:pt x="359" y="430"/>
                  </a:lnTo>
                  <a:lnTo>
                    <a:pt x="358" y="429"/>
                  </a:lnTo>
                  <a:lnTo>
                    <a:pt x="357" y="429"/>
                  </a:lnTo>
                  <a:lnTo>
                    <a:pt x="355" y="429"/>
                  </a:lnTo>
                  <a:lnTo>
                    <a:pt x="354" y="429"/>
                  </a:lnTo>
                  <a:lnTo>
                    <a:pt x="350" y="428"/>
                  </a:lnTo>
                  <a:lnTo>
                    <a:pt x="348" y="427"/>
                  </a:lnTo>
                  <a:lnTo>
                    <a:pt x="347" y="426"/>
                  </a:lnTo>
                  <a:lnTo>
                    <a:pt x="346" y="426"/>
                  </a:lnTo>
                  <a:lnTo>
                    <a:pt x="345" y="427"/>
                  </a:lnTo>
                  <a:lnTo>
                    <a:pt x="344" y="428"/>
                  </a:lnTo>
                  <a:lnTo>
                    <a:pt x="343" y="429"/>
                  </a:lnTo>
                  <a:lnTo>
                    <a:pt x="341" y="430"/>
                  </a:lnTo>
                  <a:lnTo>
                    <a:pt x="338" y="430"/>
                  </a:lnTo>
                  <a:lnTo>
                    <a:pt x="334" y="430"/>
                  </a:lnTo>
                  <a:lnTo>
                    <a:pt x="331" y="430"/>
                  </a:lnTo>
                  <a:lnTo>
                    <a:pt x="328" y="431"/>
                  </a:lnTo>
                  <a:lnTo>
                    <a:pt x="325" y="432"/>
                  </a:lnTo>
                  <a:lnTo>
                    <a:pt x="324" y="435"/>
                  </a:lnTo>
                  <a:lnTo>
                    <a:pt x="322" y="436"/>
                  </a:lnTo>
                  <a:lnTo>
                    <a:pt x="320" y="436"/>
                  </a:lnTo>
                  <a:lnTo>
                    <a:pt x="318" y="436"/>
                  </a:lnTo>
                  <a:lnTo>
                    <a:pt x="315" y="436"/>
                  </a:lnTo>
                  <a:lnTo>
                    <a:pt x="312" y="435"/>
                  </a:lnTo>
                  <a:lnTo>
                    <a:pt x="310" y="434"/>
                  </a:lnTo>
                  <a:lnTo>
                    <a:pt x="309" y="432"/>
                  </a:lnTo>
                  <a:lnTo>
                    <a:pt x="309" y="430"/>
                  </a:lnTo>
                  <a:lnTo>
                    <a:pt x="308" y="428"/>
                  </a:lnTo>
                  <a:lnTo>
                    <a:pt x="307" y="425"/>
                  </a:lnTo>
                  <a:lnTo>
                    <a:pt x="305" y="422"/>
                  </a:lnTo>
                  <a:lnTo>
                    <a:pt x="304" y="419"/>
                  </a:lnTo>
                  <a:lnTo>
                    <a:pt x="301" y="418"/>
                  </a:lnTo>
                  <a:lnTo>
                    <a:pt x="300" y="418"/>
                  </a:lnTo>
                  <a:lnTo>
                    <a:pt x="299" y="419"/>
                  </a:lnTo>
                  <a:lnTo>
                    <a:pt x="296" y="422"/>
                  </a:lnTo>
                  <a:lnTo>
                    <a:pt x="293" y="423"/>
                  </a:lnTo>
                  <a:lnTo>
                    <a:pt x="287" y="424"/>
                  </a:lnTo>
                  <a:lnTo>
                    <a:pt x="285" y="424"/>
                  </a:lnTo>
                  <a:lnTo>
                    <a:pt x="283" y="425"/>
                  </a:lnTo>
                  <a:lnTo>
                    <a:pt x="282" y="427"/>
                  </a:lnTo>
                  <a:lnTo>
                    <a:pt x="282" y="428"/>
                  </a:lnTo>
                  <a:lnTo>
                    <a:pt x="281" y="430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79" y="432"/>
                  </a:lnTo>
                  <a:lnTo>
                    <a:pt x="278" y="430"/>
                  </a:lnTo>
                  <a:lnTo>
                    <a:pt x="278" y="428"/>
                  </a:lnTo>
                  <a:lnTo>
                    <a:pt x="276" y="424"/>
                  </a:lnTo>
                  <a:lnTo>
                    <a:pt x="276" y="420"/>
                  </a:lnTo>
                  <a:lnTo>
                    <a:pt x="275" y="418"/>
                  </a:lnTo>
                  <a:lnTo>
                    <a:pt x="275" y="416"/>
                  </a:lnTo>
                  <a:lnTo>
                    <a:pt x="275" y="415"/>
                  </a:lnTo>
                  <a:lnTo>
                    <a:pt x="275" y="415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5" y="413"/>
                  </a:lnTo>
                  <a:lnTo>
                    <a:pt x="273" y="414"/>
                  </a:lnTo>
                  <a:lnTo>
                    <a:pt x="271" y="414"/>
                  </a:lnTo>
                  <a:lnTo>
                    <a:pt x="267" y="415"/>
                  </a:lnTo>
                  <a:lnTo>
                    <a:pt x="264" y="415"/>
                  </a:lnTo>
                  <a:lnTo>
                    <a:pt x="262" y="415"/>
                  </a:lnTo>
                  <a:lnTo>
                    <a:pt x="260" y="414"/>
                  </a:lnTo>
                  <a:lnTo>
                    <a:pt x="260" y="414"/>
                  </a:lnTo>
                  <a:lnTo>
                    <a:pt x="259" y="413"/>
                  </a:lnTo>
                  <a:lnTo>
                    <a:pt x="260" y="413"/>
                  </a:lnTo>
                  <a:lnTo>
                    <a:pt x="260" y="412"/>
                  </a:lnTo>
                  <a:lnTo>
                    <a:pt x="259" y="411"/>
                  </a:lnTo>
                  <a:lnTo>
                    <a:pt x="258" y="410"/>
                  </a:lnTo>
                  <a:lnTo>
                    <a:pt x="257" y="410"/>
                  </a:lnTo>
                  <a:lnTo>
                    <a:pt x="255" y="410"/>
                  </a:lnTo>
                  <a:lnTo>
                    <a:pt x="254" y="411"/>
                  </a:lnTo>
                  <a:lnTo>
                    <a:pt x="252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2"/>
                  </a:lnTo>
                  <a:lnTo>
                    <a:pt x="250" y="412"/>
                  </a:lnTo>
                  <a:lnTo>
                    <a:pt x="249" y="411"/>
                  </a:lnTo>
                  <a:lnTo>
                    <a:pt x="248" y="410"/>
                  </a:lnTo>
                  <a:lnTo>
                    <a:pt x="245" y="405"/>
                  </a:lnTo>
                  <a:lnTo>
                    <a:pt x="243" y="403"/>
                  </a:lnTo>
                  <a:lnTo>
                    <a:pt x="240" y="401"/>
                  </a:lnTo>
                  <a:lnTo>
                    <a:pt x="239" y="399"/>
                  </a:lnTo>
                  <a:lnTo>
                    <a:pt x="237" y="397"/>
                  </a:lnTo>
                  <a:lnTo>
                    <a:pt x="235" y="394"/>
                  </a:lnTo>
                  <a:lnTo>
                    <a:pt x="233" y="393"/>
                  </a:lnTo>
                  <a:lnTo>
                    <a:pt x="231" y="392"/>
                  </a:lnTo>
                  <a:lnTo>
                    <a:pt x="230" y="390"/>
                  </a:lnTo>
                  <a:lnTo>
                    <a:pt x="229" y="388"/>
                  </a:lnTo>
                  <a:lnTo>
                    <a:pt x="229" y="386"/>
                  </a:lnTo>
                  <a:lnTo>
                    <a:pt x="227" y="383"/>
                  </a:lnTo>
                  <a:lnTo>
                    <a:pt x="227" y="382"/>
                  </a:lnTo>
                  <a:lnTo>
                    <a:pt x="227" y="381"/>
                  </a:lnTo>
                  <a:lnTo>
                    <a:pt x="226" y="380"/>
                  </a:lnTo>
                  <a:lnTo>
                    <a:pt x="225" y="380"/>
                  </a:lnTo>
                  <a:lnTo>
                    <a:pt x="224" y="381"/>
                  </a:lnTo>
                  <a:lnTo>
                    <a:pt x="221" y="383"/>
                  </a:lnTo>
                  <a:lnTo>
                    <a:pt x="218" y="385"/>
                  </a:lnTo>
                  <a:lnTo>
                    <a:pt x="217" y="386"/>
                  </a:lnTo>
                  <a:lnTo>
                    <a:pt x="215" y="386"/>
                  </a:lnTo>
                  <a:lnTo>
                    <a:pt x="214" y="383"/>
                  </a:lnTo>
                  <a:lnTo>
                    <a:pt x="213" y="382"/>
                  </a:lnTo>
                  <a:lnTo>
                    <a:pt x="213" y="380"/>
                  </a:lnTo>
                  <a:lnTo>
                    <a:pt x="212" y="380"/>
                  </a:lnTo>
                  <a:lnTo>
                    <a:pt x="211" y="379"/>
                  </a:lnTo>
                  <a:lnTo>
                    <a:pt x="209" y="380"/>
                  </a:lnTo>
                  <a:lnTo>
                    <a:pt x="207" y="380"/>
                  </a:lnTo>
                  <a:lnTo>
                    <a:pt x="205" y="381"/>
                  </a:lnTo>
                  <a:lnTo>
                    <a:pt x="202" y="382"/>
                  </a:lnTo>
                  <a:lnTo>
                    <a:pt x="200" y="382"/>
                  </a:lnTo>
                  <a:lnTo>
                    <a:pt x="199" y="381"/>
                  </a:lnTo>
                  <a:lnTo>
                    <a:pt x="198" y="381"/>
                  </a:lnTo>
                  <a:lnTo>
                    <a:pt x="197" y="381"/>
                  </a:lnTo>
                  <a:lnTo>
                    <a:pt x="196" y="382"/>
                  </a:lnTo>
                  <a:lnTo>
                    <a:pt x="195" y="382"/>
                  </a:lnTo>
                  <a:lnTo>
                    <a:pt x="194" y="383"/>
                  </a:lnTo>
                  <a:lnTo>
                    <a:pt x="194" y="382"/>
                  </a:lnTo>
                  <a:lnTo>
                    <a:pt x="193" y="382"/>
                  </a:lnTo>
                  <a:lnTo>
                    <a:pt x="190" y="380"/>
                  </a:lnTo>
                  <a:lnTo>
                    <a:pt x="188" y="379"/>
                  </a:lnTo>
                  <a:lnTo>
                    <a:pt x="186" y="377"/>
                  </a:lnTo>
                  <a:lnTo>
                    <a:pt x="185" y="376"/>
                  </a:lnTo>
                  <a:lnTo>
                    <a:pt x="184" y="374"/>
                  </a:lnTo>
                  <a:lnTo>
                    <a:pt x="182" y="371"/>
                  </a:lnTo>
                  <a:lnTo>
                    <a:pt x="178" y="369"/>
                  </a:lnTo>
                  <a:lnTo>
                    <a:pt x="174" y="367"/>
                  </a:lnTo>
                  <a:lnTo>
                    <a:pt x="172" y="365"/>
                  </a:lnTo>
                  <a:lnTo>
                    <a:pt x="170" y="365"/>
                  </a:lnTo>
                  <a:lnTo>
                    <a:pt x="168" y="364"/>
                  </a:lnTo>
                  <a:lnTo>
                    <a:pt x="165" y="364"/>
                  </a:lnTo>
                  <a:lnTo>
                    <a:pt x="163" y="362"/>
                  </a:lnTo>
                  <a:lnTo>
                    <a:pt x="162" y="361"/>
                  </a:lnTo>
                  <a:lnTo>
                    <a:pt x="161" y="359"/>
                  </a:lnTo>
                  <a:lnTo>
                    <a:pt x="160" y="358"/>
                  </a:lnTo>
                  <a:lnTo>
                    <a:pt x="159" y="357"/>
                  </a:lnTo>
                  <a:lnTo>
                    <a:pt x="154" y="353"/>
                  </a:lnTo>
                  <a:lnTo>
                    <a:pt x="154" y="353"/>
                  </a:lnTo>
                  <a:lnTo>
                    <a:pt x="156" y="352"/>
                  </a:lnTo>
                  <a:lnTo>
                    <a:pt x="157" y="350"/>
                  </a:lnTo>
                  <a:lnTo>
                    <a:pt x="157" y="346"/>
                  </a:lnTo>
                  <a:lnTo>
                    <a:pt x="157" y="344"/>
                  </a:lnTo>
                  <a:lnTo>
                    <a:pt x="157" y="342"/>
                  </a:lnTo>
                  <a:lnTo>
                    <a:pt x="154" y="341"/>
                  </a:lnTo>
                  <a:lnTo>
                    <a:pt x="153" y="340"/>
                  </a:lnTo>
                  <a:lnTo>
                    <a:pt x="152" y="339"/>
                  </a:lnTo>
                  <a:lnTo>
                    <a:pt x="151" y="337"/>
                  </a:lnTo>
                  <a:lnTo>
                    <a:pt x="151" y="336"/>
                  </a:lnTo>
                  <a:lnTo>
                    <a:pt x="151" y="336"/>
                  </a:lnTo>
                  <a:lnTo>
                    <a:pt x="151" y="334"/>
                  </a:lnTo>
                  <a:lnTo>
                    <a:pt x="151" y="333"/>
                  </a:lnTo>
                  <a:lnTo>
                    <a:pt x="151" y="331"/>
                  </a:lnTo>
                  <a:lnTo>
                    <a:pt x="152" y="329"/>
                  </a:lnTo>
                  <a:lnTo>
                    <a:pt x="152" y="327"/>
                  </a:lnTo>
                  <a:lnTo>
                    <a:pt x="153" y="326"/>
                  </a:lnTo>
                  <a:lnTo>
                    <a:pt x="154" y="325"/>
                  </a:lnTo>
                  <a:lnTo>
                    <a:pt x="154" y="322"/>
                  </a:lnTo>
                  <a:lnTo>
                    <a:pt x="156" y="320"/>
                  </a:lnTo>
                  <a:lnTo>
                    <a:pt x="157" y="319"/>
                  </a:lnTo>
                  <a:lnTo>
                    <a:pt x="158" y="318"/>
                  </a:lnTo>
                  <a:lnTo>
                    <a:pt x="159" y="318"/>
                  </a:lnTo>
                  <a:lnTo>
                    <a:pt x="160" y="316"/>
                  </a:lnTo>
                  <a:lnTo>
                    <a:pt x="161" y="314"/>
                  </a:lnTo>
                  <a:lnTo>
                    <a:pt x="162" y="310"/>
                  </a:lnTo>
                  <a:lnTo>
                    <a:pt x="163" y="308"/>
                  </a:lnTo>
                  <a:lnTo>
                    <a:pt x="164" y="305"/>
                  </a:lnTo>
                  <a:lnTo>
                    <a:pt x="165" y="303"/>
                  </a:lnTo>
                  <a:lnTo>
                    <a:pt x="165" y="297"/>
                  </a:lnTo>
                  <a:lnTo>
                    <a:pt x="165" y="292"/>
                  </a:lnTo>
                  <a:lnTo>
                    <a:pt x="165" y="288"/>
                  </a:lnTo>
                  <a:lnTo>
                    <a:pt x="165" y="285"/>
                  </a:lnTo>
                  <a:lnTo>
                    <a:pt x="166" y="284"/>
                  </a:lnTo>
                  <a:lnTo>
                    <a:pt x="168" y="283"/>
                  </a:lnTo>
                  <a:lnTo>
                    <a:pt x="170" y="282"/>
                  </a:lnTo>
                  <a:lnTo>
                    <a:pt x="173" y="283"/>
                  </a:lnTo>
                  <a:lnTo>
                    <a:pt x="175" y="285"/>
                  </a:lnTo>
                  <a:lnTo>
                    <a:pt x="177" y="287"/>
                  </a:lnTo>
                  <a:lnTo>
                    <a:pt x="178" y="287"/>
                  </a:lnTo>
                  <a:lnTo>
                    <a:pt x="181" y="287"/>
                  </a:lnTo>
                  <a:lnTo>
                    <a:pt x="182" y="285"/>
                  </a:lnTo>
                  <a:lnTo>
                    <a:pt x="184" y="283"/>
                  </a:lnTo>
                  <a:lnTo>
                    <a:pt x="185" y="281"/>
                  </a:lnTo>
                  <a:lnTo>
                    <a:pt x="186" y="279"/>
                  </a:lnTo>
                  <a:lnTo>
                    <a:pt x="187" y="278"/>
                  </a:lnTo>
                  <a:lnTo>
                    <a:pt x="189" y="278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6" y="279"/>
                  </a:lnTo>
                  <a:lnTo>
                    <a:pt x="197" y="279"/>
                  </a:lnTo>
                  <a:lnTo>
                    <a:pt x="198" y="278"/>
                  </a:lnTo>
                  <a:lnTo>
                    <a:pt x="198" y="277"/>
                  </a:lnTo>
                  <a:lnTo>
                    <a:pt x="199" y="273"/>
                  </a:lnTo>
                  <a:lnTo>
                    <a:pt x="199" y="270"/>
                  </a:lnTo>
                  <a:lnTo>
                    <a:pt x="199" y="268"/>
                  </a:lnTo>
                  <a:lnTo>
                    <a:pt x="198" y="266"/>
                  </a:lnTo>
                  <a:lnTo>
                    <a:pt x="197" y="264"/>
                  </a:lnTo>
                  <a:lnTo>
                    <a:pt x="196" y="263"/>
                  </a:lnTo>
                  <a:lnTo>
                    <a:pt x="194" y="260"/>
                  </a:lnTo>
                  <a:lnTo>
                    <a:pt x="193" y="257"/>
                  </a:lnTo>
                  <a:lnTo>
                    <a:pt x="191" y="256"/>
                  </a:lnTo>
                  <a:lnTo>
                    <a:pt x="191" y="255"/>
                  </a:lnTo>
                  <a:lnTo>
                    <a:pt x="190" y="254"/>
                  </a:lnTo>
                  <a:lnTo>
                    <a:pt x="188" y="253"/>
                  </a:lnTo>
                  <a:lnTo>
                    <a:pt x="186" y="252"/>
                  </a:lnTo>
                  <a:lnTo>
                    <a:pt x="184" y="251"/>
                  </a:lnTo>
                  <a:lnTo>
                    <a:pt x="183" y="250"/>
                  </a:lnTo>
                  <a:lnTo>
                    <a:pt x="181" y="250"/>
                  </a:lnTo>
                  <a:lnTo>
                    <a:pt x="178" y="251"/>
                  </a:lnTo>
                  <a:lnTo>
                    <a:pt x="177" y="253"/>
                  </a:lnTo>
                  <a:lnTo>
                    <a:pt x="172" y="256"/>
                  </a:lnTo>
                  <a:lnTo>
                    <a:pt x="164" y="258"/>
                  </a:lnTo>
                  <a:lnTo>
                    <a:pt x="154" y="263"/>
                  </a:lnTo>
                  <a:lnTo>
                    <a:pt x="148" y="267"/>
                  </a:lnTo>
                  <a:lnTo>
                    <a:pt x="141" y="272"/>
                  </a:lnTo>
                  <a:lnTo>
                    <a:pt x="138" y="273"/>
                  </a:lnTo>
                  <a:lnTo>
                    <a:pt x="135" y="271"/>
                  </a:lnTo>
                  <a:lnTo>
                    <a:pt x="133" y="263"/>
                  </a:lnTo>
                  <a:lnTo>
                    <a:pt x="132" y="255"/>
                  </a:lnTo>
                  <a:lnTo>
                    <a:pt x="129" y="250"/>
                  </a:lnTo>
                  <a:lnTo>
                    <a:pt x="128" y="247"/>
                  </a:lnTo>
                  <a:lnTo>
                    <a:pt x="128" y="245"/>
                  </a:lnTo>
                  <a:lnTo>
                    <a:pt x="127" y="243"/>
                  </a:lnTo>
                  <a:lnTo>
                    <a:pt x="126" y="240"/>
                  </a:lnTo>
                  <a:lnTo>
                    <a:pt x="125" y="235"/>
                  </a:lnTo>
                  <a:lnTo>
                    <a:pt x="123" y="233"/>
                  </a:lnTo>
                  <a:lnTo>
                    <a:pt x="122" y="231"/>
                  </a:lnTo>
                  <a:lnTo>
                    <a:pt x="121" y="229"/>
                  </a:lnTo>
                  <a:lnTo>
                    <a:pt x="120" y="227"/>
                  </a:lnTo>
                  <a:lnTo>
                    <a:pt x="119" y="226"/>
                  </a:lnTo>
                  <a:lnTo>
                    <a:pt x="117" y="226"/>
                  </a:lnTo>
                  <a:lnTo>
                    <a:pt x="115" y="227"/>
                  </a:lnTo>
                  <a:lnTo>
                    <a:pt x="114" y="228"/>
                  </a:lnTo>
                  <a:lnTo>
                    <a:pt x="113" y="230"/>
                  </a:lnTo>
                  <a:lnTo>
                    <a:pt x="112" y="231"/>
                  </a:lnTo>
                  <a:lnTo>
                    <a:pt x="112" y="232"/>
                  </a:lnTo>
                  <a:lnTo>
                    <a:pt x="111" y="234"/>
                  </a:lnTo>
                  <a:lnTo>
                    <a:pt x="109" y="235"/>
                  </a:lnTo>
                  <a:lnTo>
                    <a:pt x="105" y="236"/>
                  </a:lnTo>
                  <a:lnTo>
                    <a:pt x="100" y="238"/>
                  </a:lnTo>
                  <a:lnTo>
                    <a:pt x="97" y="239"/>
                  </a:lnTo>
                  <a:lnTo>
                    <a:pt x="92" y="239"/>
                  </a:lnTo>
                  <a:lnTo>
                    <a:pt x="86" y="240"/>
                  </a:lnTo>
                  <a:lnTo>
                    <a:pt x="84" y="241"/>
                  </a:lnTo>
                  <a:lnTo>
                    <a:pt x="81" y="242"/>
                  </a:lnTo>
                  <a:lnTo>
                    <a:pt x="80" y="244"/>
                  </a:lnTo>
                  <a:lnTo>
                    <a:pt x="79" y="245"/>
                  </a:lnTo>
                  <a:lnTo>
                    <a:pt x="79" y="247"/>
                  </a:lnTo>
                  <a:lnTo>
                    <a:pt x="78" y="248"/>
                  </a:lnTo>
                  <a:lnTo>
                    <a:pt x="78" y="250"/>
                  </a:lnTo>
                  <a:lnTo>
                    <a:pt x="77" y="251"/>
                  </a:lnTo>
                  <a:lnTo>
                    <a:pt x="75" y="251"/>
                  </a:lnTo>
                  <a:lnTo>
                    <a:pt x="74" y="250"/>
                  </a:lnTo>
                  <a:lnTo>
                    <a:pt x="71" y="248"/>
                  </a:lnTo>
                  <a:lnTo>
                    <a:pt x="66" y="245"/>
                  </a:lnTo>
                  <a:lnTo>
                    <a:pt x="63" y="244"/>
                  </a:lnTo>
                  <a:lnTo>
                    <a:pt x="60" y="243"/>
                  </a:lnTo>
                  <a:lnTo>
                    <a:pt x="58" y="243"/>
                  </a:lnTo>
                  <a:lnTo>
                    <a:pt x="56" y="243"/>
                  </a:lnTo>
                  <a:lnTo>
                    <a:pt x="55" y="244"/>
                  </a:lnTo>
                  <a:lnTo>
                    <a:pt x="54" y="245"/>
                  </a:lnTo>
                  <a:lnTo>
                    <a:pt x="54" y="246"/>
                  </a:lnTo>
                  <a:lnTo>
                    <a:pt x="53" y="248"/>
                  </a:lnTo>
                  <a:lnTo>
                    <a:pt x="53" y="250"/>
                  </a:lnTo>
                  <a:lnTo>
                    <a:pt x="53" y="251"/>
                  </a:lnTo>
                  <a:lnTo>
                    <a:pt x="52" y="252"/>
                  </a:lnTo>
                  <a:lnTo>
                    <a:pt x="50" y="253"/>
                  </a:lnTo>
                  <a:lnTo>
                    <a:pt x="48" y="253"/>
                  </a:lnTo>
                  <a:lnTo>
                    <a:pt x="42" y="253"/>
                  </a:lnTo>
                  <a:lnTo>
                    <a:pt x="38" y="252"/>
                  </a:lnTo>
                  <a:lnTo>
                    <a:pt x="35" y="252"/>
                  </a:lnTo>
                  <a:lnTo>
                    <a:pt x="32" y="253"/>
                  </a:lnTo>
                  <a:lnTo>
                    <a:pt x="30" y="254"/>
                  </a:lnTo>
                  <a:lnTo>
                    <a:pt x="29" y="256"/>
                  </a:lnTo>
                  <a:lnTo>
                    <a:pt x="28" y="257"/>
                  </a:lnTo>
                  <a:lnTo>
                    <a:pt x="27" y="259"/>
                  </a:lnTo>
                  <a:lnTo>
                    <a:pt x="26" y="261"/>
                  </a:lnTo>
                  <a:lnTo>
                    <a:pt x="25" y="263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4" y="264"/>
                  </a:lnTo>
                  <a:lnTo>
                    <a:pt x="23" y="263"/>
                  </a:lnTo>
                  <a:lnTo>
                    <a:pt x="23" y="263"/>
                  </a:lnTo>
                  <a:lnTo>
                    <a:pt x="22" y="261"/>
                  </a:lnTo>
                  <a:lnTo>
                    <a:pt x="23" y="260"/>
                  </a:lnTo>
                  <a:lnTo>
                    <a:pt x="23" y="258"/>
                  </a:lnTo>
                  <a:lnTo>
                    <a:pt x="24" y="256"/>
                  </a:lnTo>
                  <a:lnTo>
                    <a:pt x="23" y="253"/>
                  </a:lnTo>
                  <a:lnTo>
                    <a:pt x="22" y="250"/>
                  </a:lnTo>
                  <a:lnTo>
                    <a:pt x="22" y="246"/>
                  </a:lnTo>
                  <a:lnTo>
                    <a:pt x="24" y="241"/>
                  </a:lnTo>
                  <a:lnTo>
                    <a:pt x="27" y="236"/>
                  </a:lnTo>
                  <a:lnTo>
                    <a:pt x="25" y="234"/>
                  </a:lnTo>
                  <a:lnTo>
                    <a:pt x="21" y="233"/>
                  </a:lnTo>
                  <a:lnTo>
                    <a:pt x="13" y="232"/>
                  </a:lnTo>
                  <a:lnTo>
                    <a:pt x="4" y="230"/>
                  </a:lnTo>
                  <a:lnTo>
                    <a:pt x="0" y="227"/>
                  </a:lnTo>
                  <a:lnTo>
                    <a:pt x="2" y="223"/>
                  </a:lnTo>
                  <a:lnTo>
                    <a:pt x="6" y="220"/>
                  </a:lnTo>
                  <a:lnTo>
                    <a:pt x="14" y="218"/>
                  </a:lnTo>
                  <a:lnTo>
                    <a:pt x="22" y="215"/>
                  </a:lnTo>
                  <a:lnTo>
                    <a:pt x="28" y="213"/>
                  </a:lnTo>
                  <a:lnTo>
                    <a:pt x="36" y="209"/>
                  </a:lnTo>
                  <a:lnTo>
                    <a:pt x="42" y="209"/>
                  </a:lnTo>
                  <a:lnTo>
                    <a:pt x="47" y="209"/>
                  </a:lnTo>
                  <a:lnTo>
                    <a:pt x="49" y="208"/>
                  </a:lnTo>
                  <a:lnTo>
                    <a:pt x="49" y="206"/>
                  </a:lnTo>
                  <a:lnTo>
                    <a:pt x="49" y="204"/>
                  </a:lnTo>
                  <a:lnTo>
                    <a:pt x="48" y="203"/>
                  </a:lnTo>
                  <a:lnTo>
                    <a:pt x="46" y="201"/>
                  </a:lnTo>
                  <a:lnTo>
                    <a:pt x="41" y="198"/>
                  </a:lnTo>
                  <a:lnTo>
                    <a:pt x="39" y="197"/>
                  </a:lnTo>
                  <a:lnTo>
                    <a:pt x="38" y="195"/>
                  </a:lnTo>
                  <a:lnTo>
                    <a:pt x="37" y="192"/>
                  </a:lnTo>
                  <a:lnTo>
                    <a:pt x="37" y="189"/>
                  </a:lnTo>
                  <a:lnTo>
                    <a:pt x="36" y="185"/>
                  </a:lnTo>
                  <a:lnTo>
                    <a:pt x="39" y="185"/>
                  </a:lnTo>
                  <a:lnTo>
                    <a:pt x="41" y="186"/>
                  </a:lnTo>
                  <a:lnTo>
                    <a:pt x="39" y="185"/>
                  </a:lnTo>
                  <a:lnTo>
                    <a:pt x="36" y="185"/>
                  </a:lnTo>
                  <a:lnTo>
                    <a:pt x="37" y="179"/>
                  </a:lnTo>
                  <a:lnTo>
                    <a:pt x="37" y="172"/>
                  </a:lnTo>
                  <a:lnTo>
                    <a:pt x="36" y="170"/>
                  </a:lnTo>
                  <a:lnTo>
                    <a:pt x="34" y="170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2" y="181"/>
                  </a:lnTo>
                  <a:lnTo>
                    <a:pt x="17" y="181"/>
                  </a:lnTo>
                  <a:lnTo>
                    <a:pt x="11" y="178"/>
                  </a:lnTo>
                  <a:lnTo>
                    <a:pt x="7" y="172"/>
                  </a:lnTo>
                  <a:lnTo>
                    <a:pt x="5" y="164"/>
                  </a:lnTo>
                  <a:lnTo>
                    <a:pt x="4" y="155"/>
                  </a:lnTo>
                  <a:lnTo>
                    <a:pt x="5" y="149"/>
                  </a:lnTo>
                  <a:lnTo>
                    <a:pt x="9" y="148"/>
                  </a:lnTo>
                  <a:lnTo>
                    <a:pt x="13" y="148"/>
                  </a:lnTo>
                  <a:lnTo>
                    <a:pt x="18" y="148"/>
                  </a:lnTo>
                  <a:lnTo>
                    <a:pt x="26" y="148"/>
                  </a:lnTo>
                  <a:lnTo>
                    <a:pt x="34" y="147"/>
                  </a:lnTo>
                  <a:lnTo>
                    <a:pt x="38" y="145"/>
                  </a:lnTo>
                  <a:lnTo>
                    <a:pt x="41" y="145"/>
                  </a:lnTo>
                  <a:lnTo>
                    <a:pt x="43" y="145"/>
                  </a:lnTo>
                  <a:lnTo>
                    <a:pt x="43" y="146"/>
                  </a:lnTo>
                  <a:lnTo>
                    <a:pt x="44" y="147"/>
                  </a:lnTo>
                  <a:lnTo>
                    <a:pt x="46" y="147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6" y="145"/>
                  </a:lnTo>
                  <a:lnTo>
                    <a:pt x="43" y="145"/>
                  </a:lnTo>
                  <a:lnTo>
                    <a:pt x="43" y="142"/>
                  </a:lnTo>
                  <a:lnTo>
                    <a:pt x="43" y="138"/>
                  </a:lnTo>
                  <a:lnTo>
                    <a:pt x="44" y="135"/>
                  </a:lnTo>
                  <a:lnTo>
                    <a:pt x="44" y="131"/>
                  </a:lnTo>
                  <a:lnTo>
                    <a:pt x="47" y="122"/>
                  </a:lnTo>
                  <a:lnTo>
                    <a:pt x="51" y="113"/>
                  </a:lnTo>
                  <a:lnTo>
                    <a:pt x="56" y="105"/>
                  </a:lnTo>
                  <a:lnTo>
                    <a:pt x="61" y="99"/>
                  </a:lnTo>
                  <a:lnTo>
                    <a:pt x="66" y="95"/>
                  </a:lnTo>
                  <a:lnTo>
                    <a:pt x="74" y="88"/>
                  </a:lnTo>
                  <a:lnTo>
                    <a:pt x="78" y="86"/>
                  </a:lnTo>
                  <a:lnTo>
                    <a:pt x="80" y="88"/>
                  </a:lnTo>
                  <a:lnTo>
                    <a:pt x="83" y="92"/>
                  </a:lnTo>
                  <a:lnTo>
                    <a:pt x="84" y="98"/>
                  </a:lnTo>
                  <a:lnTo>
                    <a:pt x="86" y="106"/>
                  </a:lnTo>
                  <a:lnTo>
                    <a:pt x="87" y="110"/>
                  </a:lnTo>
                  <a:lnTo>
                    <a:pt x="89" y="112"/>
                  </a:lnTo>
                  <a:lnTo>
                    <a:pt x="90" y="112"/>
                  </a:lnTo>
                  <a:lnTo>
                    <a:pt x="91" y="112"/>
                  </a:lnTo>
                  <a:lnTo>
                    <a:pt x="92" y="110"/>
                  </a:lnTo>
                  <a:lnTo>
                    <a:pt x="95" y="108"/>
                  </a:lnTo>
                  <a:lnTo>
                    <a:pt x="96" y="105"/>
                  </a:lnTo>
                  <a:lnTo>
                    <a:pt x="97" y="101"/>
                  </a:lnTo>
                  <a:lnTo>
                    <a:pt x="98" y="98"/>
                  </a:lnTo>
                  <a:lnTo>
                    <a:pt x="101" y="89"/>
                  </a:lnTo>
                  <a:lnTo>
                    <a:pt x="105" y="84"/>
                  </a:lnTo>
                  <a:lnTo>
                    <a:pt x="111" y="80"/>
                  </a:lnTo>
                  <a:lnTo>
                    <a:pt x="113" y="79"/>
                  </a:lnTo>
                  <a:lnTo>
                    <a:pt x="116" y="77"/>
                  </a:lnTo>
                  <a:lnTo>
                    <a:pt x="117" y="77"/>
                  </a:lnTo>
                  <a:lnTo>
                    <a:pt x="120" y="79"/>
                  </a:lnTo>
                  <a:lnTo>
                    <a:pt x="121" y="80"/>
                  </a:lnTo>
                  <a:lnTo>
                    <a:pt x="123" y="80"/>
                  </a:lnTo>
                  <a:lnTo>
                    <a:pt x="124" y="80"/>
                  </a:lnTo>
                  <a:lnTo>
                    <a:pt x="126" y="79"/>
                  </a:lnTo>
                  <a:lnTo>
                    <a:pt x="127" y="76"/>
                  </a:lnTo>
                  <a:lnTo>
                    <a:pt x="129" y="74"/>
                  </a:lnTo>
                  <a:lnTo>
                    <a:pt x="130" y="71"/>
                  </a:lnTo>
                  <a:lnTo>
                    <a:pt x="133" y="69"/>
                  </a:lnTo>
                  <a:lnTo>
                    <a:pt x="133" y="67"/>
                  </a:lnTo>
                  <a:lnTo>
                    <a:pt x="136" y="64"/>
                  </a:lnTo>
                  <a:lnTo>
                    <a:pt x="144" y="59"/>
                  </a:lnTo>
                  <a:lnTo>
                    <a:pt x="152" y="51"/>
                  </a:lnTo>
                  <a:lnTo>
                    <a:pt x="158" y="48"/>
                  </a:lnTo>
                  <a:lnTo>
                    <a:pt x="161" y="48"/>
                  </a:lnTo>
                  <a:lnTo>
                    <a:pt x="164" y="50"/>
                  </a:lnTo>
                  <a:lnTo>
                    <a:pt x="166" y="51"/>
                  </a:lnTo>
                  <a:lnTo>
                    <a:pt x="170" y="51"/>
                  </a:lnTo>
                  <a:lnTo>
                    <a:pt x="173" y="50"/>
                  </a:lnTo>
                  <a:lnTo>
                    <a:pt x="173" y="49"/>
                  </a:lnTo>
                  <a:lnTo>
                    <a:pt x="173" y="48"/>
                  </a:lnTo>
                  <a:lnTo>
                    <a:pt x="172" y="47"/>
                  </a:lnTo>
                  <a:lnTo>
                    <a:pt x="171" y="46"/>
                  </a:lnTo>
                  <a:lnTo>
                    <a:pt x="171" y="46"/>
                  </a:lnTo>
                  <a:lnTo>
                    <a:pt x="172" y="43"/>
                  </a:lnTo>
                  <a:lnTo>
                    <a:pt x="176" y="37"/>
                  </a:lnTo>
                  <a:lnTo>
                    <a:pt x="180" y="31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6" y="27"/>
                  </a:lnTo>
                  <a:lnTo>
                    <a:pt x="187" y="28"/>
                  </a:lnTo>
                  <a:lnTo>
                    <a:pt x="189" y="31"/>
                  </a:lnTo>
                  <a:lnTo>
                    <a:pt x="190" y="33"/>
                  </a:lnTo>
                  <a:lnTo>
                    <a:pt x="193" y="35"/>
                  </a:lnTo>
                  <a:lnTo>
                    <a:pt x="194" y="36"/>
                  </a:lnTo>
                  <a:lnTo>
                    <a:pt x="198" y="37"/>
                  </a:lnTo>
                  <a:lnTo>
                    <a:pt x="203" y="36"/>
                  </a:lnTo>
                  <a:lnTo>
                    <a:pt x="211" y="34"/>
                  </a:lnTo>
                  <a:lnTo>
                    <a:pt x="217" y="33"/>
                  </a:lnTo>
                  <a:lnTo>
                    <a:pt x="221" y="34"/>
                  </a:lnTo>
                  <a:lnTo>
                    <a:pt x="225" y="37"/>
                  </a:lnTo>
                  <a:lnTo>
                    <a:pt x="233" y="43"/>
                  </a:lnTo>
                  <a:lnTo>
                    <a:pt x="236" y="45"/>
                  </a:lnTo>
                  <a:lnTo>
                    <a:pt x="238" y="46"/>
                  </a:lnTo>
                  <a:lnTo>
                    <a:pt x="239" y="46"/>
                  </a:lnTo>
                  <a:lnTo>
                    <a:pt x="240" y="46"/>
                  </a:lnTo>
                  <a:lnTo>
                    <a:pt x="242" y="46"/>
                  </a:lnTo>
                  <a:lnTo>
                    <a:pt x="242" y="45"/>
                  </a:lnTo>
                  <a:lnTo>
                    <a:pt x="242" y="44"/>
                  </a:lnTo>
                  <a:lnTo>
                    <a:pt x="242" y="43"/>
                  </a:lnTo>
                  <a:lnTo>
                    <a:pt x="242" y="40"/>
                  </a:lnTo>
                  <a:lnTo>
                    <a:pt x="243" y="39"/>
                  </a:lnTo>
                  <a:lnTo>
                    <a:pt x="243" y="38"/>
                  </a:lnTo>
                  <a:lnTo>
                    <a:pt x="245" y="36"/>
                  </a:lnTo>
                  <a:lnTo>
                    <a:pt x="245" y="34"/>
                  </a:lnTo>
                  <a:lnTo>
                    <a:pt x="245" y="32"/>
                  </a:lnTo>
                  <a:lnTo>
                    <a:pt x="245" y="30"/>
                  </a:lnTo>
                  <a:lnTo>
                    <a:pt x="244" y="26"/>
                  </a:lnTo>
                  <a:lnTo>
                    <a:pt x="244" y="21"/>
                  </a:lnTo>
                  <a:lnTo>
                    <a:pt x="247" y="14"/>
                  </a:lnTo>
                  <a:lnTo>
                    <a:pt x="249" y="6"/>
                  </a:lnTo>
                  <a:lnTo>
                    <a:pt x="250" y="2"/>
                  </a:lnTo>
                  <a:lnTo>
                    <a:pt x="251" y="1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62"/>
            <p:cNvSpPr>
              <a:spLocks noEditPoints="1"/>
            </p:cNvSpPr>
            <p:nvPr/>
          </p:nvSpPr>
          <p:spPr bwMode="auto">
            <a:xfrm>
              <a:off x="7570788" y="5154613"/>
              <a:ext cx="771525" cy="733425"/>
            </a:xfrm>
            <a:custGeom>
              <a:avLst/>
              <a:gdLst>
                <a:gd name="T0" fmla="*/ 419 w 486"/>
                <a:gd name="T1" fmla="*/ 6 h 462"/>
                <a:gd name="T2" fmla="*/ 440 w 486"/>
                <a:gd name="T3" fmla="*/ 15 h 462"/>
                <a:gd name="T4" fmla="*/ 471 w 486"/>
                <a:gd name="T5" fmla="*/ 41 h 462"/>
                <a:gd name="T6" fmla="*/ 470 w 486"/>
                <a:gd name="T7" fmla="*/ 95 h 462"/>
                <a:gd name="T8" fmla="*/ 460 w 486"/>
                <a:gd name="T9" fmla="*/ 118 h 462"/>
                <a:gd name="T10" fmla="*/ 444 w 486"/>
                <a:gd name="T11" fmla="*/ 131 h 462"/>
                <a:gd name="T12" fmla="*/ 424 w 486"/>
                <a:gd name="T13" fmla="*/ 162 h 462"/>
                <a:gd name="T14" fmla="*/ 400 w 486"/>
                <a:gd name="T15" fmla="*/ 169 h 462"/>
                <a:gd name="T16" fmla="*/ 400 w 486"/>
                <a:gd name="T17" fmla="*/ 193 h 462"/>
                <a:gd name="T18" fmla="*/ 408 w 486"/>
                <a:gd name="T19" fmla="*/ 213 h 462"/>
                <a:gd name="T20" fmla="*/ 424 w 486"/>
                <a:gd name="T21" fmla="*/ 239 h 462"/>
                <a:gd name="T22" fmla="*/ 428 w 486"/>
                <a:gd name="T23" fmla="*/ 255 h 462"/>
                <a:gd name="T24" fmla="*/ 436 w 486"/>
                <a:gd name="T25" fmla="*/ 277 h 462"/>
                <a:gd name="T26" fmla="*/ 410 w 486"/>
                <a:gd name="T27" fmla="*/ 294 h 462"/>
                <a:gd name="T28" fmla="*/ 386 w 486"/>
                <a:gd name="T29" fmla="*/ 314 h 462"/>
                <a:gd name="T30" fmla="*/ 372 w 486"/>
                <a:gd name="T31" fmla="*/ 339 h 462"/>
                <a:gd name="T32" fmla="*/ 349 w 486"/>
                <a:gd name="T33" fmla="*/ 335 h 462"/>
                <a:gd name="T34" fmla="*/ 322 w 486"/>
                <a:gd name="T35" fmla="*/ 356 h 462"/>
                <a:gd name="T36" fmla="*/ 300 w 486"/>
                <a:gd name="T37" fmla="*/ 376 h 462"/>
                <a:gd name="T38" fmla="*/ 290 w 486"/>
                <a:gd name="T39" fmla="*/ 408 h 462"/>
                <a:gd name="T40" fmla="*/ 275 w 486"/>
                <a:gd name="T41" fmla="*/ 421 h 462"/>
                <a:gd name="T42" fmla="*/ 230 w 486"/>
                <a:gd name="T43" fmla="*/ 457 h 462"/>
                <a:gd name="T44" fmla="*/ 225 w 486"/>
                <a:gd name="T45" fmla="*/ 458 h 462"/>
                <a:gd name="T46" fmla="*/ 203 w 486"/>
                <a:gd name="T47" fmla="*/ 395 h 462"/>
                <a:gd name="T48" fmla="*/ 170 w 486"/>
                <a:gd name="T49" fmla="*/ 364 h 462"/>
                <a:gd name="T50" fmla="*/ 138 w 486"/>
                <a:gd name="T51" fmla="*/ 326 h 462"/>
                <a:gd name="T52" fmla="*/ 80 w 486"/>
                <a:gd name="T53" fmla="*/ 321 h 462"/>
                <a:gd name="T54" fmla="*/ 92 w 486"/>
                <a:gd name="T55" fmla="*/ 282 h 462"/>
                <a:gd name="T56" fmla="*/ 7 w 486"/>
                <a:gd name="T57" fmla="*/ 285 h 462"/>
                <a:gd name="T58" fmla="*/ 7 w 486"/>
                <a:gd name="T59" fmla="*/ 240 h 462"/>
                <a:gd name="T60" fmla="*/ 19 w 486"/>
                <a:gd name="T61" fmla="*/ 228 h 462"/>
                <a:gd name="T62" fmla="*/ 16 w 486"/>
                <a:gd name="T63" fmla="*/ 200 h 462"/>
                <a:gd name="T64" fmla="*/ 11 w 486"/>
                <a:gd name="T65" fmla="*/ 180 h 462"/>
                <a:gd name="T66" fmla="*/ 20 w 486"/>
                <a:gd name="T67" fmla="*/ 164 h 462"/>
                <a:gd name="T68" fmla="*/ 49 w 486"/>
                <a:gd name="T69" fmla="*/ 129 h 462"/>
                <a:gd name="T70" fmla="*/ 45 w 486"/>
                <a:gd name="T71" fmla="*/ 116 h 462"/>
                <a:gd name="T72" fmla="*/ 36 w 486"/>
                <a:gd name="T73" fmla="*/ 95 h 462"/>
                <a:gd name="T74" fmla="*/ 60 w 486"/>
                <a:gd name="T75" fmla="*/ 63 h 462"/>
                <a:gd name="T76" fmla="*/ 68 w 486"/>
                <a:gd name="T77" fmla="*/ 76 h 462"/>
                <a:gd name="T78" fmla="*/ 80 w 486"/>
                <a:gd name="T79" fmla="*/ 75 h 462"/>
                <a:gd name="T80" fmla="*/ 86 w 486"/>
                <a:gd name="T81" fmla="*/ 79 h 462"/>
                <a:gd name="T82" fmla="*/ 110 w 486"/>
                <a:gd name="T83" fmla="*/ 82 h 462"/>
                <a:gd name="T84" fmla="*/ 126 w 486"/>
                <a:gd name="T85" fmla="*/ 83 h 462"/>
                <a:gd name="T86" fmla="*/ 132 w 486"/>
                <a:gd name="T87" fmla="*/ 101 h 462"/>
                <a:gd name="T88" fmla="*/ 133 w 486"/>
                <a:gd name="T89" fmla="*/ 126 h 462"/>
                <a:gd name="T90" fmla="*/ 152 w 486"/>
                <a:gd name="T91" fmla="*/ 119 h 462"/>
                <a:gd name="T92" fmla="*/ 153 w 486"/>
                <a:gd name="T93" fmla="*/ 106 h 462"/>
                <a:gd name="T94" fmla="*/ 190 w 486"/>
                <a:gd name="T95" fmla="*/ 74 h 462"/>
                <a:gd name="T96" fmla="*/ 199 w 486"/>
                <a:gd name="T97" fmla="*/ 63 h 462"/>
                <a:gd name="T98" fmla="*/ 210 w 486"/>
                <a:gd name="T99" fmla="*/ 77 h 462"/>
                <a:gd name="T100" fmla="*/ 221 w 486"/>
                <a:gd name="T101" fmla="*/ 69 h 462"/>
                <a:gd name="T102" fmla="*/ 227 w 486"/>
                <a:gd name="T103" fmla="*/ 55 h 462"/>
                <a:gd name="T104" fmla="*/ 238 w 486"/>
                <a:gd name="T105" fmla="*/ 62 h 462"/>
                <a:gd name="T106" fmla="*/ 261 w 486"/>
                <a:gd name="T107" fmla="*/ 59 h 462"/>
                <a:gd name="T108" fmla="*/ 284 w 486"/>
                <a:gd name="T109" fmla="*/ 53 h 462"/>
                <a:gd name="T110" fmla="*/ 305 w 486"/>
                <a:gd name="T111" fmla="*/ 61 h 462"/>
                <a:gd name="T112" fmla="*/ 331 w 486"/>
                <a:gd name="T113" fmla="*/ 52 h 462"/>
                <a:gd name="T114" fmla="*/ 322 w 486"/>
                <a:gd name="T115" fmla="*/ 32 h 462"/>
                <a:gd name="T116" fmla="*/ 327 w 486"/>
                <a:gd name="T117" fmla="*/ 14 h 462"/>
                <a:gd name="T118" fmla="*/ 338 w 486"/>
                <a:gd name="T119" fmla="*/ 14 h 462"/>
                <a:gd name="T120" fmla="*/ 350 w 486"/>
                <a:gd name="T121" fmla="*/ 22 h 462"/>
                <a:gd name="T122" fmla="*/ 378 w 486"/>
                <a:gd name="T123" fmla="*/ 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6" h="462">
                  <a:moveTo>
                    <a:pt x="53" y="65"/>
                  </a:moveTo>
                  <a:lnTo>
                    <a:pt x="53" y="67"/>
                  </a:lnTo>
                  <a:lnTo>
                    <a:pt x="53" y="67"/>
                  </a:lnTo>
                  <a:lnTo>
                    <a:pt x="53" y="67"/>
                  </a:lnTo>
                  <a:lnTo>
                    <a:pt x="53" y="65"/>
                  </a:lnTo>
                  <a:close/>
                  <a:moveTo>
                    <a:pt x="387" y="0"/>
                  </a:moveTo>
                  <a:lnTo>
                    <a:pt x="400" y="5"/>
                  </a:lnTo>
                  <a:lnTo>
                    <a:pt x="415" y="6"/>
                  </a:lnTo>
                  <a:lnTo>
                    <a:pt x="418" y="6"/>
                  </a:lnTo>
                  <a:lnTo>
                    <a:pt x="419" y="6"/>
                  </a:lnTo>
                  <a:lnTo>
                    <a:pt x="420" y="6"/>
                  </a:lnTo>
                  <a:lnTo>
                    <a:pt x="420" y="13"/>
                  </a:lnTo>
                  <a:lnTo>
                    <a:pt x="420" y="13"/>
                  </a:lnTo>
                  <a:lnTo>
                    <a:pt x="421" y="12"/>
                  </a:lnTo>
                  <a:lnTo>
                    <a:pt x="422" y="10"/>
                  </a:lnTo>
                  <a:lnTo>
                    <a:pt x="423" y="8"/>
                  </a:lnTo>
                  <a:lnTo>
                    <a:pt x="424" y="6"/>
                  </a:lnTo>
                  <a:lnTo>
                    <a:pt x="429" y="6"/>
                  </a:lnTo>
                  <a:lnTo>
                    <a:pt x="435" y="10"/>
                  </a:lnTo>
                  <a:lnTo>
                    <a:pt x="440" y="15"/>
                  </a:lnTo>
                  <a:lnTo>
                    <a:pt x="447" y="17"/>
                  </a:lnTo>
                  <a:lnTo>
                    <a:pt x="455" y="15"/>
                  </a:lnTo>
                  <a:lnTo>
                    <a:pt x="457" y="19"/>
                  </a:lnTo>
                  <a:lnTo>
                    <a:pt x="458" y="24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58" y="30"/>
                  </a:lnTo>
                  <a:lnTo>
                    <a:pt x="460" y="37"/>
                  </a:lnTo>
                  <a:lnTo>
                    <a:pt x="465" y="40"/>
                  </a:lnTo>
                  <a:lnTo>
                    <a:pt x="471" y="41"/>
                  </a:lnTo>
                  <a:lnTo>
                    <a:pt x="476" y="43"/>
                  </a:lnTo>
                  <a:lnTo>
                    <a:pt x="477" y="53"/>
                  </a:lnTo>
                  <a:lnTo>
                    <a:pt x="481" y="63"/>
                  </a:lnTo>
                  <a:lnTo>
                    <a:pt x="485" y="71"/>
                  </a:lnTo>
                  <a:lnTo>
                    <a:pt x="486" y="75"/>
                  </a:lnTo>
                  <a:lnTo>
                    <a:pt x="485" y="78"/>
                  </a:lnTo>
                  <a:lnTo>
                    <a:pt x="480" y="82"/>
                  </a:lnTo>
                  <a:lnTo>
                    <a:pt x="474" y="87"/>
                  </a:lnTo>
                  <a:lnTo>
                    <a:pt x="469" y="91"/>
                  </a:lnTo>
                  <a:lnTo>
                    <a:pt x="470" y="95"/>
                  </a:lnTo>
                  <a:lnTo>
                    <a:pt x="470" y="100"/>
                  </a:lnTo>
                  <a:lnTo>
                    <a:pt x="471" y="103"/>
                  </a:lnTo>
                  <a:lnTo>
                    <a:pt x="468" y="104"/>
                  </a:lnTo>
                  <a:lnTo>
                    <a:pt x="465" y="106"/>
                  </a:lnTo>
                  <a:lnTo>
                    <a:pt x="464" y="107"/>
                  </a:lnTo>
                  <a:lnTo>
                    <a:pt x="463" y="108"/>
                  </a:lnTo>
                  <a:lnTo>
                    <a:pt x="462" y="111"/>
                  </a:lnTo>
                  <a:lnTo>
                    <a:pt x="461" y="114"/>
                  </a:lnTo>
                  <a:lnTo>
                    <a:pt x="460" y="117"/>
                  </a:lnTo>
                  <a:lnTo>
                    <a:pt x="460" y="118"/>
                  </a:lnTo>
                  <a:lnTo>
                    <a:pt x="459" y="118"/>
                  </a:lnTo>
                  <a:lnTo>
                    <a:pt x="456" y="117"/>
                  </a:lnTo>
                  <a:lnTo>
                    <a:pt x="453" y="117"/>
                  </a:lnTo>
                  <a:lnTo>
                    <a:pt x="452" y="118"/>
                  </a:lnTo>
                  <a:lnTo>
                    <a:pt x="451" y="119"/>
                  </a:lnTo>
                  <a:lnTo>
                    <a:pt x="450" y="119"/>
                  </a:lnTo>
                  <a:lnTo>
                    <a:pt x="450" y="129"/>
                  </a:lnTo>
                  <a:lnTo>
                    <a:pt x="447" y="129"/>
                  </a:lnTo>
                  <a:lnTo>
                    <a:pt x="445" y="130"/>
                  </a:lnTo>
                  <a:lnTo>
                    <a:pt x="444" y="131"/>
                  </a:lnTo>
                  <a:lnTo>
                    <a:pt x="443" y="132"/>
                  </a:lnTo>
                  <a:lnTo>
                    <a:pt x="440" y="135"/>
                  </a:lnTo>
                  <a:lnTo>
                    <a:pt x="441" y="135"/>
                  </a:lnTo>
                  <a:lnTo>
                    <a:pt x="443" y="136"/>
                  </a:lnTo>
                  <a:lnTo>
                    <a:pt x="445" y="136"/>
                  </a:lnTo>
                  <a:lnTo>
                    <a:pt x="437" y="142"/>
                  </a:lnTo>
                  <a:lnTo>
                    <a:pt x="431" y="149"/>
                  </a:lnTo>
                  <a:lnTo>
                    <a:pt x="426" y="156"/>
                  </a:lnTo>
                  <a:lnTo>
                    <a:pt x="428" y="160"/>
                  </a:lnTo>
                  <a:lnTo>
                    <a:pt x="424" y="162"/>
                  </a:lnTo>
                  <a:lnTo>
                    <a:pt x="421" y="165"/>
                  </a:lnTo>
                  <a:lnTo>
                    <a:pt x="419" y="168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1" y="172"/>
                  </a:lnTo>
                  <a:lnTo>
                    <a:pt x="409" y="172"/>
                  </a:lnTo>
                  <a:lnTo>
                    <a:pt x="407" y="171"/>
                  </a:lnTo>
                  <a:lnTo>
                    <a:pt x="403" y="169"/>
                  </a:lnTo>
                  <a:lnTo>
                    <a:pt x="401" y="169"/>
                  </a:lnTo>
                  <a:lnTo>
                    <a:pt x="400" y="169"/>
                  </a:lnTo>
                  <a:lnTo>
                    <a:pt x="397" y="171"/>
                  </a:lnTo>
                  <a:lnTo>
                    <a:pt x="395" y="172"/>
                  </a:lnTo>
                  <a:lnTo>
                    <a:pt x="392" y="173"/>
                  </a:lnTo>
                  <a:lnTo>
                    <a:pt x="390" y="180"/>
                  </a:lnTo>
                  <a:lnTo>
                    <a:pt x="394" y="183"/>
                  </a:lnTo>
                  <a:lnTo>
                    <a:pt x="397" y="185"/>
                  </a:lnTo>
                  <a:lnTo>
                    <a:pt x="396" y="188"/>
                  </a:lnTo>
                  <a:lnTo>
                    <a:pt x="397" y="189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3" y="194"/>
                  </a:lnTo>
                  <a:lnTo>
                    <a:pt x="403" y="198"/>
                  </a:lnTo>
                  <a:lnTo>
                    <a:pt x="403" y="201"/>
                  </a:lnTo>
                  <a:lnTo>
                    <a:pt x="403" y="204"/>
                  </a:lnTo>
                  <a:lnTo>
                    <a:pt x="403" y="208"/>
                  </a:lnTo>
                  <a:lnTo>
                    <a:pt x="403" y="209"/>
                  </a:lnTo>
                  <a:lnTo>
                    <a:pt x="403" y="210"/>
                  </a:lnTo>
                  <a:lnTo>
                    <a:pt x="404" y="211"/>
                  </a:lnTo>
                  <a:lnTo>
                    <a:pt x="407" y="212"/>
                  </a:lnTo>
                  <a:lnTo>
                    <a:pt x="408" y="213"/>
                  </a:lnTo>
                  <a:lnTo>
                    <a:pt x="409" y="215"/>
                  </a:lnTo>
                  <a:lnTo>
                    <a:pt x="410" y="217"/>
                  </a:lnTo>
                  <a:lnTo>
                    <a:pt x="411" y="218"/>
                  </a:lnTo>
                  <a:lnTo>
                    <a:pt x="414" y="221"/>
                  </a:lnTo>
                  <a:lnTo>
                    <a:pt x="416" y="223"/>
                  </a:lnTo>
                  <a:lnTo>
                    <a:pt x="419" y="226"/>
                  </a:lnTo>
                  <a:lnTo>
                    <a:pt x="420" y="228"/>
                  </a:lnTo>
                  <a:lnTo>
                    <a:pt x="420" y="238"/>
                  </a:lnTo>
                  <a:lnTo>
                    <a:pt x="422" y="239"/>
                  </a:lnTo>
                  <a:lnTo>
                    <a:pt x="424" y="239"/>
                  </a:lnTo>
                  <a:lnTo>
                    <a:pt x="424" y="240"/>
                  </a:lnTo>
                  <a:lnTo>
                    <a:pt x="424" y="241"/>
                  </a:lnTo>
                  <a:lnTo>
                    <a:pt x="424" y="242"/>
                  </a:lnTo>
                  <a:lnTo>
                    <a:pt x="423" y="243"/>
                  </a:lnTo>
                  <a:lnTo>
                    <a:pt x="423" y="245"/>
                  </a:lnTo>
                  <a:lnTo>
                    <a:pt x="423" y="247"/>
                  </a:lnTo>
                  <a:lnTo>
                    <a:pt x="423" y="248"/>
                  </a:lnTo>
                  <a:lnTo>
                    <a:pt x="424" y="250"/>
                  </a:lnTo>
                  <a:lnTo>
                    <a:pt x="426" y="252"/>
                  </a:lnTo>
                  <a:lnTo>
                    <a:pt x="428" y="255"/>
                  </a:lnTo>
                  <a:lnTo>
                    <a:pt x="431" y="258"/>
                  </a:lnTo>
                  <a:lnTo>
                    <a:pt x="432" y="260"/>
                  </a:lnTo>
                  <a:lnTo>
                    <a:pt x="432" y="269"/>
                  </a:lnTo>
                  <a:lnTo>
                    <a:pt x="433" y="270"/>
                  </a:lnTo>
                  <a:lnTo>
                    <a:pt x="435" y="271"/>
                  </a:lnTo>
                  <a:lnTo>
                    <a:pt x="437" y="272"/>
                  </a:lnTo>
                  <a:lnTo>
                    <a:pt x="440" y="272"/>
                  </a:lnTo>
                  <a:lnTo>
                    <a:pt x="438" y="274"/>
                  </a:lnTo>
                  <a:lnTo>
                    <a:pt x="437" y="276"/>
                  </a:lnTo>
                  <a:lnTo>
                    <a:pt x="436" y="277"/>
                  </a:lnTo>
                  <a:lnTo>
                    <a:pt x="435" y="281"/>
                  </a:lnTo>
                  <a:lnTo>
                    <a:pt x="435" y="283"/>
                  </a:lnTo>
                  <a:lnTo>
                    <a:pt x="434" y="286"/>
                  </a:lnTo>
                  <a:lnTo>
                    <a:pt x="432" y="288"/>
                  </a:lnTo>
                  <a:lnTo>
                    <a:pt x="429" y="289"/>
                  </a:lnTo>
                  <a:lnTo>
                    <a:pt x="427" y="291"/>
                  </a:lnTo>
                  <a:lnTo>
                    <a:pt x="425" y="291"/>
                  </a:lnTo>
                  <a:lnTo>
                    <a:pt x="420" y="292"/>
                  </a:lnTo>
                  <a:lnTo>
                    <a:pt x="414" y="292"/>
                  </a:lnTo>
                  <a:lnTo>
                    <a:pt x="410" y="294"/>
                  </a:lnTo>
                  <a:lnTo>
                    <a:pt x="407" y="296"/>
                  </a:lnTo>
                  <a:lnTo>
                    <a:pt x="404" y="298"/>
                  </a:lnTo>
                  <a:lnTo>
                    <a:pt x="402" y="300"/>
                  </a:lnTo>
                  <a:lnTo>
                    <a:pt x="400" y="303"/>
                  </a:lnTo>
                  <a:lnTo>
                    <a:pt x="398" y="304"/>
                  </a:lnTo>
                  <a:lnTo>
                    <a:pt x="395" y="307"/>
                  </a:lnTo>
                  <a:lnTo>
                    <a:pt x="391" y="304"/>
                  </a:lnTo>
                  <a:lnTo>
                    <a:pt x="388" y="309"/>
                  </a:lnTo>
                  <a:lnTo>
                    <a:pt x="385" y="313"/>
                  </a:lnTo>
                  <a:lnTo>
                    <a:pt x="386" y="314"/>
                  </a:lnTo>
                  <a:lnTo>
                    <a:pt x="388" y="315"/>
                  </a:lnTo>
                  <a:lnTo>
                    <a:pt x="388" y="318"/>
                  </a:lnTo>
                  <a:lnTo>
                    <a:pt x="388" y="325"/>
                  </a:lnTo>
                  <a:lnTo>
                    <a:pt x="388" y="325"/>
                  </a:lnTo>
                  <a:lnTo>
                    <a:pt x="386" y="326"/>
                  </a:lnTo>
                  <a:lnTo>
                    <a:pt x="385" y="327"/>
                  </a:lnTo>
                  <a:lnTo>
                    <a:pt x="386" y="328"/>
                  </a:lnTo>
                  <a:lnTo>
                    <a:pt x="386" y="330"/>
                  </a:lnTo>
                  <a:lnTo>
                    <a:pt x="379" y="334"/>
                  </a:lnTo>
                  <a:lnTo>
                    <a:pt x="372" y="339"/>
                  </a:lnTo>
                  <a:lnTo>
                    <a:pt x="371" y="337"/>
                  </a:lnTo>
                  <a:lnTo>
                    <a:pt x="369" y="335"/>
                  </a:lnTo>
                  <a:lnTo>
                    <a:pt x="366" y="334"/>
                  </a:lnTo>
                  <a:lnTo>
                    <a:pt x="365" y="333"/>
                  </a:lnTo>
                  <a:lnTo>
                    <a:pt x="362" y="333"/>
                  </a:lnTo>
                  <a:lnTo>
                    <a:pt x="360" y="334"/>
                  </a:lnTo>
                  <a:lnTo>
                    <a:pt x="357" y="333"/>
                  </a:lnTo>
                  <a:lnTo>
                    <a:pt x="354" y="333"/>
                  </a:lnTo>
                  <a:lnTo>
                    <a:pt x="351" y="334"/>
                  </a:lnTo>
                  <a:lnTo>
                    <a:pt x="349" y="335"/>
                  </a:lnTo>
                  <a:lnTo>
                    <a:pt x="347" y="336"/>
                  </a:lnTo>
                  <a:lnTo>
                    <a:pt x="345" y="335"/>
                  </a:lnTo>
                  <a:lnTo>
                    <a:pt x="343" y="334"/>
                  </a:lnTo>
                  <a:lnTo>
                    <a:pt x="340" y="337"/>
                  </a:lnTo>
                  <a:lnTo>
                    <a:pt x="338" y="340"/>
                  </a:lnTo>
                  <a:lnTo>
                    <a:pt x="335" y="344"/>
                  </a:lnTo>
                  <a:lnTo>
                    <a:pt x="334" y="347"/>
                  </a:lnTo>
                  <a:lnTo>
                    <a:pt x="331" y="350"/>
                  </a:lnTo>
                  <a:lnTo>
                    <a:pt x="328" y="352"/>
                  </a:lnTo>
                  <a:lnTo>
                    <a:pt x="322" y="356"/>
                  </a:lnTo>
                  <a:lnTo>
                    <a:pt x="315" y="358"/>
                  </a:lnTo>
                  <a:lnTo>
                    <a:pt x="315" y="360"/>
                  </a:lnTo>
                  <a:lnTo>
                    <a:pt x="315" y="361"/>
                  </a:lnTo>
                  <a:lnTo>
                    <a:pt x="315" y="362"/>
                  </a:lnTo>
                  <a:lnTo>
                    <a:pt x="312" y="365"/>
                  </a:lnTo>
                  <a:lnTo>
                    <a:pt x="310" y="370"/>
                  </a:lnTo>
                  <a:lnTo>
                    <a:pt x="306" y="372"/>
                  </a:lnTo>
                  <a:lnTo>
                    <a:pt x="304" y="374"/>
                  </a:lnTo>
                  <a:lnTo>
                    <a:pt x="301" y="375"/>
                  </a:lnTo>
                  <a:lnTo>
                    <a:pt x="300" y="376"/>
                  </a:lnTo>
                  <a:lnTo>
                    <a:pt x="298" y="378"/>
                  </a:lnTo>
                  <a:lnTo>
                    <a:pt x="297" y="381"/>
                  </a:lnTo>
                  <a:lnTo>
                    <a:pt x="296" y="382"/>
                  </a:lnTo>
                  <a:lnTo>
                    <a:pt x="293" y="385"/>
                  </a:lnTo>
                  <a:lnTo>
                    <a:pt x="291" y="388"/>
                  </a:lnTo>
                  <a:lnTo>
                    <a:pt x="289" y="392"/>
                  </a:lnTo>
                  <a:lnTo>
                    <a:pt x="291" y="394"/>
                  </a:lnTo>
                  <a:lnTo>
                    <a:pt x="294" y="397"/>
                  </a:lnTo>
                  <a:lnTo>
                    <a:pt x="290" y="401"/>
                  </a:lnTo>
                  <a:lnTo>
                    <a:pt x="290" y="408"/>
                  </a:lnTo>
                  <a:lnTo>
                    <a:pt x="289" y="410"/>
                  </a:lnTo>
                  <a:lnTo>
                    <a:pt x="289" y="411"/>
                  </a:lnTo>
                  <a:lnTo>
                    <a:pt x="287" y="412"/>
                  </a:lnTo>
                  <a:lnTo>
                    <a:pt x="286" y="412"/>
                  </a:lnTo>
                  <a:lnTo>
                    <a:pt x="284" y="412"/>
                  </a:lnTo>
                  <a:lnTo>
                    <a:pt x="281" y="412"/>
                  </a:lnTo>
                  <a:lnTo>
                    <a:pt x="280" y="412"/>
                  </a:lnTo>
                  <a:lnTo>
                    <a:pt x="278" y="416"/>
                  </a:lnTo>
                  <a:lnTo>
                    <a:pt x="276" y="418"/>
                  </a:lnTo>
                  <a:lnTo>
                    <a:pt x="275" y="421"/>
                  </a:lnTo>
                  <a:lnTo>
                    <a:pt x="274" y="425"/>
                  </a:lnTo>
                  <a:lnTo>
                    <a:pt x="273" y="429"/>
                  </a:lnTo>
                  <a:lnTo>
                    <a:pt x="271" y="432"/>
                  </a:lnTo>
                  <a:lnTo>
                    <a:pt x="268" y="435"/>
                  </a:lnTo>
                  <a:lnTo>
                    <a:pt x="268" y="436"/>
                  </a:lnTo>
                  <a:lnTo>
                    <a:pt x="268" y="437"/>
                  </a:lnTo>
                  <a:lnTo>
                    <a:pt x="257" y="443"/>
                  </a:lnTo>
                  <a:lnTo>
                    <a:pt x="248" y="449"/>
                  </a:lnTo>
                  <a:lnTo>
                    <a:pt x="238" y="457"/>
                  </a:lnTo>
                  <a:lnTo>
                    <a:pt x="230" y="457"/>
                  </a:lnTo>
                  <a:lnTo>
                    <a:pt x="229" y="457"/>
                  </a:lnTo>
                  <a:lnTo>
                    <a:pt x="228" y="458"/>
                  </a:lnTo>
                  <a:lnTo>
                    <a:pt x="227" y="460"/>
                  </a:lnTo>
                  <a:lnTo>
                    <a:pt x="226" y="461"/>
                  </a:lnTo>
                  <a:lnTo>
                    <a:pt x="226" y="462"/>
                  </a:lnTo>
                  <a:lnTo>
                    <a:pt x="224" y="461"/>
                  </a:lnTo>
                  <a:lnTo>
                    <a:pt x="221" y="461"/>
                  </a:lnTo>
                  <a:lnTo>
                    <a:pt x="223" y="460"/>
                  </a:lnTo>
                  <a:lnTo>
                    <a:pt x="224" y="459"/>
                  </a:lnTo>
                  <a:lnTo>
                    <a:pt x="225" y="458"/>
                  </a:lnTo>
                  <a:lnTo>
                    <a:pt x="225" y="457"/>
                  </a:lnTo>
                  <a:lnTo>
                    <a:pt x="224" y="458"/>
                  </a:lnTo>
                  <a:lnTo>
                    <a:pt x="224" y="459"/>
                  </a:lnTo>
                  <a:lnTo>
                    <a:pt x="223" y="460"/>
                  </a:lnTo>
                  <a:lnTo>
                    <a:pt x="221" y="461"/>
                  </a:lnTo>
                  <a:lnTo>
                    <a:pt x="215" y="445"/>
                  </a:lnTo>
                  <a:lnTo>
                    <a:pt x="213" y="429"/>
                  </a:lnTo>
                  <a:lnTo>
                    <a:pt x="215" y="412"/>
                  </a:lnTo>
                  <a:lnTo>
                    <a:pt x="221" y="395"/>
                  </a:lnTo>
                  <a:lnTo>
                    <a:pt x="203" y="395"/>
                  </a:lnTo>
                  <a:lnTo>
                    <a:pt x="200" y="388"/>
                  </a:lnTo>
                  <a:lnTo>
                    <a:pt x="201" y="383"/>
                  </a:lnTo>
                  <a:lnTo>
                    <a:pt x="204" y="377"/>
                  </a:lnTo>
                  <a:lnTo>
                    <a:pt x="208" y="373"/>
                  </a:lnTo>
                  <a:lnTo>
                    <a:pt x="211" y="371"/>
                  </a:lnTo>
                  <a:lnTo>
                    <a:pt x="210" y="370"/>
                  </a:lnTo>
                  <a:lnTo>
                    <a:pt x="199" y="369"/>
                  </a:lnTo>
                  <a:lnTo>
                    <a:pt x="189" y="368"/>
                  </a:lnTo>
                  <a:lnTo>
                    <a:pt x="179" y="367"/>
                  </a:lnTo>
                  <a:lnTo>
                    <a:pt x="170" y="364"/>
                  </a:lnTo>
                  <a:lnTo>
                    <a:pt x="164" y="360"/>
                  </a:lnTo>
                  <a:lnTo>
                    <a:pt x="157" y="352"/>
                  </a:lnTo>
                  <a:lnTo>
                    <a:pt x="154" y="339"/>
                  </a:lnTo>
                  <a:lnTo>
                    <a:pt x="154" y="338"/>
                  </a:lnTo>
                  <a:lnTo>
                    <a:pt x="152" y="337"/>
                  </a:lnTo>
                  <a:lnTo>
                    <a:pt x="150" y="336"/>
                  </a:lnTo>
                  <a:lnTo>
                    <a:pt x="147" y="334"/>
                  </a:lnTo>
                  <a:lnTo>
                    <a:pt x="144" y="332"/>
                  </a:lnTo>
                  <a:lnTo>
                    <a:pt x="142" y="331"/>
                  </a:lnTo>
                  <a:lnTo>
                    <a:pt x="138" y="326"/>
                  </a:lnTo>
                  <a:lnTo>
                    <a:pt x="134" y="323"/>
                  </a:lnTo>
                  <a:lnTo>
                    <a:pt x="132" y="322"/>
                  </a:lnTo>
                  <a:lnTo>
                    <a:pt x="128" y="323"/>
                  </a:lnTo>
                  <a:lnTo>
                    <a:pt x="123" y="326"/>
                  </a:lnTo>
                  <a:lnTo>
                    <a:pt x="117" y="321"/>
                  </a:lnTo>
                  <a:lnTo>
                    <a:pt x="110" y="319"/>
                  </a:lnTo>
                  <a:lnTo>
                    <a:pt x="103" y="320"/>
                  </a:lnTo>
                  <a:lnTo>
                    <a:pt x="95" y="321"/>
                  </a:lnTo>
                  <a:lnTo>
                    <a:pt x="88" y="322"/>
                  </a:lnTo>
                  <a:lnTo>
                    <a:pt x="80" y="321"/>
                  </a:lnTo>
                  <a:lnTo>
                    <a:pt x="73" y="316"/>
                  </a:lnTo>
                  <a:lnTo>
                    <a:pt x="72" y="311"/>
                  </a:lnTo>
                  <a:lnTo>
                    <a:pt x="76" y="306"/>
                  </a:lnTo>
                  <a:lnTo>
                    <a:pt x="80" y="300"/>
                  </a:lnTo>
                  <a:lnTo>
                    <a:pt x="86" y="296"/>
                  </a:lnTo>
                  <a:lnTo>
                    <a:pt x="93" y="292"/>
                  </a:lnTo>
                  <a:lnTo>
                    <a:pt x="98" y="289"/>
                  </a:lnTo>
                  <a:lnTo>
                    <a:pt x="96" y="287"/>
                  </a:lnTo>
                  <a:lnTo>
                    <a:pt x="94" y="284"/>
                  </a:lnTo>
                  <a:lnTo>
                    <a:pt x="92" y="282"/>
                  </a:lnTo>
                  <a:lnTo>
                    <a:pt x="91" y="279"/>
                  </a:lnTo>
                  <a:lnTo>
                    <a:pt x="89" y="278"/>
                  </a:lnTo>
                  <a:lnTo>
                    <a:pt x="86" y="277"/>
                  </a:lnTo>
                  <a:lnTo>
                    <a:pt x="61" y="283"/>
                  </a:lnTo>
                  <a:lnTo>
                    <a:pt x="37" y="288"/>
                  </a:lnTo>
                  <a:lnTo>
                    <a:pt x="15" y="296"/>
                  </a:lnTo>
                  <a:lnTo>
                    <a:pt x="15" y="295"/>
                  </a:lnTo>
                  <a:lnTo>
                    <a:pt x="10" y="289"/>
                  </a:lnTo>
                  <a:lnTo>
                    <a:pt x="8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4" y="276"/>
                  </a:lnTo>
                  <a:lnTo>
                    <a:pt x="2" y="267"/>
                  </a:lnTo>
                  <a:lnTo>
                    <a:pt x="0" y="261"/>
                  </a:lnTo>
                  <a:lnTo>
                    <a:pt x="2" y="257"/>
                  </a:lnTo>
                  <a:lnTo>
                    <a:pt x="4" y="251"/>
                  </a:lnTo>
                  <a:lnTo>
                    <a:pt x="5" y="248"/>
                  </a:lnTo>
                  <a:lnTo>
                    <a:pt x="6" y="245"/>
                  </a:lnTo>
                  <a:lnTo>
                    <a:pt x="7" y="242"/>
                  </a:lnTo>
                  <a:lnTo>
                    <a:pt x="7" y="240"/>
                  </a:lnTo>
                  <a:lnTo>
                    <a:pt x="8" y="238"/>
                  </a:lnTo>
                  <a:lnTo>
                    <a:pt x="10" y="236"/>
                  </a:lnTo>
                  <a:lnTo>
                    <a:pt x="11" y="235"/>
                  </a:lnTo>
                  <a:lnTo>
                    <a:pt x="14" y="234"/>
                  </a:lnTo>
                  <a:lnTo>
                    <a:pt x="15" y="234"/>
                  </a:lnTo>
                  <a:lnTo>
                    <a:pt x="17" y="234"/>
                  </a:lnTo>
                  <a:lnTo>
                    <a:pt x="18" y="234"/>
                  </a:lnTo>
                  <a:lnTo>
                    <a:pt x="19" y="233"/>
                  </a:lnTo>
                  <a:lnTo>
                    <a:pt x="19" y="230"/>
                  </a:lnTo>
                  <a:lnTo>
                    <a:pt x="19" y="228"/>
                  </a:lnTo>
                  <a:lnTo>
                    <a:pt x="20" y="222"/>
                  </a:lnTo>
                  <a:lnTo>
                    <a:pt x="21" y="218"/>
                  </a:lnTo>
                  <a:lnTo>
                    <a:pt x="21" y="215"/>
                  </a:lnTo>
                  <a:lnTo>
                    <a:pt x="19" y="210"/>
                  </a:lnTo>
                  <a:lnTo>
                    <a:pt x="18" y="208"/>
                  </a:lnTo>
                  <a:lnTo>
                    <a:pt x="17" y="205"/>
                  </a:lnTo>
                  <a:lnTo>
                    <a:pt x="17" y="204"/>
                  </a:lnTo>
                  <a:lnTo>
                    <a:pt x="17" y="203"/>
                  </a:lnTo>
                  <a:lnTo>
                    <a:pt x="17" y="202"/>
                  </a:lnTo>
                  <a:lnTo>
                    <a:pt x="16" y="200"/>
                  </a:lnTo>
                  <a:lnTo>
                    <a:pt x="15" y="198"/>
                  </a:lnTo>
                  <a:lnTo>
                    <a:pt x="14" y="196"/>
                  </a:lnTo>
                  <a:lnTo>
                    <a:pt x="11" y="192"/>
                  </a:lnTo>
                  <a:lnTo>
                    <a:pt x="10" y="189"/>
                  </a:lnTo>
                  <a:lnTo>
                    <a:pt x="8" y="187"/>
                  </a:lnTo>
                  <a:lnTo>
                    <a:pt x="7" y="185"/>
                  </a:lnTo>
                  <a:lnTo>
                    <a:pt x="7" y="183"/>
                  </a:lnTo>
                  <a:lnTo>
                    <a:pt x="7" y="181"/>
                  </a:lnTo>
                  <a:lnTo>
                    <a:pt x="8" y="180"/>
                  </a:lnTo>
                  <a:lnTo>
                    <a:pt x="11" y="180"/>
                  </a:lnTo>
                  <a:lnTo>
                    <a:pt x="15" y="179"/>
                  </a:lnTo>
                  <a:lnTo>
                    <a:pt x="17" y="178"/>
                  </a:lnTo>
                  <a:lnTo>
                    <a:pt x="19" y="178"/>
                  </a:lnTo>
                  <a:lnTo>
                    <a:pt x="20" y="177"/>
                  </a:lnTo>
                  <a:lnTo>
                    <a:pt x="20" y="175"/>
                  </a:lnTo>
                  <a:lnTo>
                    <a:pt x="21" y="173"/>
                  </a:lnTo>
                  <a:lnTo>
                    <a:pt x="21" y="171"/>
                  </a:lnTo>
                  <a:lnTo>
                    <a:pt x="21" y="168"/>
                  </a:lnTo>
                  <a:lnTo>
                    <a:pt x="21" y="166"/>
                  </a:lnTo>
                  <a:lnTo>
                    <a:pt x="20" y="164"/>
                  </a:lnTo>
                  <a:lnTo>
                    <a:pt x="20" y="162"/>
                  </a:lnTo>
                  <a:lnTo>
                    <a:pt x="21" y="161"/>
                  </a:lnTo>
                  <a:lnTo>
                    <a:pt x="23" y="159"/>
                  </a:lnTo>
                  <a:lnTo>
                    <a:pt x="27" y="156"/>
                  </a:lnTo>
                  <a:lnTo>
                    <a:pt x="29" y="153"/>
                  </a:lnTo>
                  <a:lnTo>
                    <a:pt x="32" y="149"/>
                  </a:lnTo>
                  <a:lnTo>
                    <a:pt x="36" y="142"/>
                  </a:lnTo>
                  <a:lnTo>
                    <a:pt x="43" y="136"/>
                  </a:lnTo>
                  <a:lnTo>
                    <a:pt x="47" y="130"/>
                  </a:lnTo>
                  <a:lnTo>
                    <a:pt x="49" y="129"/>
                  </a:lnTo>
                  <a:lnTo>
                    <a:pt x="52" y="127"/>
                  </a:lnTo>
                  <a:lnTo>
                    <a:pt x="54" y="126"/>
                  </a:lnTo>
                  <a:lnTo>
                    <a:pt x="55" y="125"/>
                  </a:lnTo>
                  <a:lnTo>
                    <a:pt x="56" y="123"/>
                  </a:lnTo>
                  <a:lnTo>
                    <a:pt x="56" y="122"/>
                  </a:lnTo>
                  <a:lnTo>
                    <a:pt x="54" y="120"/>
                  </a:lnTo>
                  <a:lnTo>
                    <a:pt x="51" y="119"/>
                  </a:lnTo>
                  <a:lnTo>
                    <a:pt x="48" y="118"/>
                  </a:lnTo>
                  <a:lnTo>
                    <a:pt x="47" y="117"/>
                  </a:lnTo>
                  <a:lnTo>
                    <a:pt x="45" y="116"/>
                  </a:lnTo>
                  <a:lnTo>
                    <a:pt x="44" y="114"/>
                  </a:lnTo>
                  <a:lnTo>
                    <a:pt x="42" y="111"/>
                  </a:lnTo>
                  <a:lnTo>
                    <a:pt x="40" y="107"/>
                  </a:lnTo>
                  <a:lnTo>
                    <a:pt x="37" y="104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6" y="98"/>
                  </a:lnTo>
                  <a:lnTo>
                    <a:pt x="36" y="97"/>
                  </a:lnTo>
                  <a:lnTo>
                    <a:pt x="36" y="95"/>
                  </a:lnTo>
                  <a:lnTo>
                    <a:pt x="36" y="95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3" y="90"/>
                  </a:lnTo>
                  <a:lnTo>
                    <a:pt x="32" y="87"/>
                  </a:lnTo>
                  <a:lnTo>
                    <a:pt x="29" y="82"/>
                  </a:lnTo>
                  <a:lnTo>
                    <a:pt x="41" y="74"/>
                  </a:lnTo>
                  <a:lnTo>
                    <a:pt x="53" y="64"/>
                  </a:lnTo>
                  <a:lnTo>
                    <a:pt x="55" y="62"/>
                  </a:lnTo>
                  <a:lnTo>
                    <a:pt x="58" y="62"/>
                  </a:lnTo>
                  <a:lnTo>
                    <a:pt x="60" y="63"/>
                  </a:lnTo>
                  <a:lnTo>
                    <a:pt x="63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7" y="73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70" y="78"/>
                  </a:lnTo>
                  <a:lnTo>
                    <a:pt x="71" y="77"/>
                  </a:lnTo>
                  <a:lnTo>
                    <a:pt x="72" y="76"/>
                  </a:lnTo>
                  <a:lnTo>
                    <a:pt x="76" y="75"/>
                  </a:lnTo>
                  <a:lnTo>
                    <a:pt x="79" y="75"/>
                  </a:lnTo>
                  <a:lnTo>
                    <a:pt x="80" y="75"/>
                  </a:lnTo>
                  <a:lnTo>
                    <a:pt x="81" y="75"/>
                  </a:lnTo>
                  <a:lnTo>
                    <a:pt x="82" y="75"/>
                  </a:lnTo>
                  <a:lnTo>
                    <a:pt x="83" y="75"/>
                  </a:lnTo>
                  <a:lnTo>
                    <a:pt x="86" y="75"/>
                  </a:lnTo>
                  <a:lnTo>
                    <a:pt x="88" y="76"/>
                  </a:lnTo>
                  <a:lnTo>
                    <a:pt x="89" y="76"/>
                  </a:lnTo>
                  <a:lnTo>
                    <a:pt x="89" y="77"/>
                  </a:lnTo>
                  <a:lnTo>
                    <a:pt x="88" y="77"/>
                  </a:lnTo>
                  <a:lnTo>
                    <a:pt x="86" y="78"/>
                  </a:lnTo>
                  <a:lnTo>
                    <a:pt x="86" y="79"/>
                  </a:lnTo>
                  <a:lnTo>
                    <a:pt x="85" y="80"/>
                  </a:lnTo>
                  <a:lnTo>
                    <a:pt x="86" y="80"/>
                  </a:lnTo>
                  <a:lnTo>
                    <a:pt x="88" y="81"/>
                  </a:lnTo>
                  <a:lnTo>
                    <a:pt x="91" y="83"/>
                  </a:lnTo>
                  <a:lnTo>
                    <a:pt x="94" y="85"/>
                  </a:lnTo>
                  <a:lnTo>
                    <a:pt x="97" y="86"/>
                  </a:lnTo>
                  <a:lnTo>
                    <a:pt x="101" y="86"/>
                  </a:lnTo>
                  <a:lnTo>
                    <a:pt x="104" y="86"/>
                  </a:lnTo>
                  <a:lnTo>
                    <a:pt x="107" y="83"/>
                  </a:lnTo>
                  <a:lnTo>
                    <a:pt x="110" y="82"/>
                  </a:lnTo>
                  <a:lnTo>
                    <a:pt x="113" y="80"/>
                  </a:lnTo>
                  <a:lnTo>
                    <a:pt x="115" y="78"/>
                  </a:lnTo>
                  <a:lnTo>
                    <a:pt x="117" y="77"/>
                  </a:lnTo>
                  <a:lnTo>
                    <a:pt x="119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2" y="77"/>
                  </a:lnTo>
                  <a:lnTo>
                    <a:pt x="122" y="78"/>
                  </a:lnTo>
                  <a:lnTo>
                    <a:pt x="123" y="80"/>
                  </a:lnTo>
                  <a:lnTo>
                    <a:pt x="126" y="83"/>
                  </a:lnTo>
                  <a:lnTo>
                    <a:pt x="127" y="86"/>
                  </a:lnTo>
                  <a:lnTo>
                    <a:pt x="127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9" y="93"/>
                  </a:lnTo>
                  <a:lnTo>
                    <a:pt x="130" y="95"/>
                  </a:lnTo>
                  <a:lnTo>
                    <a:pt x="132" y="97"/>
                  </a:lnTo>
                  <a:lnTo>
                    <a:pt x="132" y="99"/>
                  </a:lnTo>
                  <a:lnTo>
                    <a:pt x="132" y="100"/>
                  </a:lnTo>
                  <a:lnTo>
                    <a:pt x="132" y="101"/>
                  </a:lnTo>
                  <a:lnTo>
                    <a:pt x="132" y="103"/>
                  </a:lnTo>
                  <a:lnTo>
                    <a:pt x="131" y="105"/>
                  </a:lnTo>
                  <a:lnTo>
                    <a:pt x="131" y="110"/>
                  </a:lnTo>
                  <a:lnTo>
                    <a:pt x="130" y="112"/>
                  </a:lnTo>
                  <a:lnTo>
                    <a:pt x="131" y="115"/>
                  </a:lnTo>
                  <a:lnTo>
                    <a:pt x="131" y="117"/>
                  </a:lnTo>
                  <a:lnTo>
                    <a:pt x="132" y="120"/>
                  </a:lnTo>
                  <a:lnTo>
                    <a:pt x="132" y="123"/>
                  </a:lnTo>
                  <a:lnTo>
                    <a:pt x="132" y="125"/>
                  </a:lnTo>
                  <a:lnTo>
                    <a:pt x="133" y="126"/>
                  </a:lnTo>
                  <a:lnTo>
                    <a:pt x="134" y="127"/>
                  </a:lnTo>
                  <a:lnTo>
                    <a:pt x="137" y="128"/>
                  </a:lnTo>
                  <a:lnTo>
                    <a:pt x="140" y="128"/>
                  </a:lnTo>
                  <a:lnTo>
                    <a:pt x="143" y="127"/>
                  </a:lnTo>
                  <a:lnTo>
                    <a:pt x="146" y="127"/>
                  </a:lnTo>
                  <a:lnTo>
                    <a:pt x="150" y="125"/>
                  </a:lnTo>
                  <a:lnTo>
                    <a:pt x="152" y="123"/>
                  </a:lnTo>
                  <a:lnTo>
                    <a:pt x="153" y="120"/>
                  </a:lnTo>
                  <a:lnTo>
                    <a:pt x="153" y="119"/>
                  </a:lnTo>
                  <a:lnTo>
                    <a:pt x="152" y="119"/>
                  </a:lnTo>
                  <a:lnTo>
                    <a:pt x="151" y="118"/>
                  </a:lnTo>
                  <a:lnTo>
                    <a:pt x="150" y="118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47" y="117"/>
                  </a:lnTo>
                  <a:lnTo>
                    <a:pt x="149" y="116"/>
                  </a:lnTo>
                  <a:lnTo>
                    <a:pt x="150" y="114"/>
                  </a:lnTo>
                  <a:lnTo>
                    <a:pt x="151" y="112"/>
                  </a:lnTo>
                  <a:lnTo>
                    <a:pt x="152" y="110"/>
                  </a:lnTo>
                  <a:lnTo>
                    <a:pt x="153" y="106"/>
                  </a:lnTo>
                  <a:lnTo>
                    <a:pt x="153" y="103"/>
                  </a:lnTo>
                  <a:lnTo>
                    <a:pt x="154" y="99"/>
                  </a:lnTo>
                  <a:lnTo>
                    <a:pt x="155" y="95"/>
                  </a:lnTo>
                  <a:lnTo>
                    <a:pt x="157" y="91"/>
                  </a:lnTo>
                  <a:lnTo>
                    <a:pt x="162" y="88"/>
                  </a:lnTo>
                  <a:lnTo>
                    <a:pt x="170" y="85"/>
                  </a:lnTo>
                  <a:lnTo>
                    <a:pt x="179" y="81"/>
                  </a:lnTo>
                  <a:lnTo>
                    <a:pt x="186" y="78"/>
                  </a:lnTo>
                  <a:lnTo>
                    <a:pt x="188" y="76"/>
                  </a:lnTo>
                  <a:lnTo>
                    <a:pt x="190" y="74"/>
                  </a:lnTo>
                  <a:lnTo>
                    <a:pt x="191" y="71"/>
                  </a:lnTo>
                  <a:lnTo>
                    <a:pt x="193" y="69"/>
                  </a:lnTo>
                  <a:lnTo>
                    <a:pt x="194" y="66"/>
                  </a:lnTo>
                  <a:lnTo>
                    <a:pt x="195" y="63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8" y="58"/>
                  </a:lnTo>
                  <a:lnTo>
                    <a:pt x="198" y="59"/>
                  </a:lnTo>
                  <a:lnTo>
                    <a:pt x="198" y="62"/>
                  </a:lnTo>
                  <a:lnTo>
                    <a:pt x="199" y="63"/>
                  </a:lnTo>
                  <a:lnTo>
                    <a:pt x="199" y="65"/>
                  </a:lnTo>
                  <a:lnTo>
                    <a:pt x="199" y="66"/>
                  </a:lnTo>
                  <a:lnTo>
                    <a:pt x="199" y="67"/>
                  </a:lnTo>
                  <a:lnTo>
                    <a:pt x="200" y="69"/>
                  </a:lnTo>
                  <a:lnTo>
                    <a:pt x="201" y="71"/>
                  </a:lnTo>
                  <a:lnTo>
                    <a:pt x="202" y="74"/>
                  </a:lnTo>
                  <a:lnTo>
                    <a:pt x="204" y="76"/>
                  </a:lnTo>
                  <a:lnTo>
                    <a:pt x="205" y="77"/>
                  </a:lnTo>
                  <a:lnTo>
                    <a:pt x="207" y="78"/>
                  </a:lnTo>
                  <a:lnTo>
                    <a:pt x="210" y="77"/>
                  </a:lnTo>
                  <a:lnTo>
                    <a:pt x="211" y="76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13" y="75"/>
                  </a:lnTo>
                  <a:lnTo>
                    <a:pt x="213" y="74"/>
                  </a:lnTo>
                  <a:lnTo>
                    <a:pt x="214" y="74"/>
                  </a:lnTo>
                  <a:lnTo>
                    <a:pt x="215" y="74"/>
                  </a:lnTo>
                  <a:lnTo>
                    <a:pt x="217" y="73"/>
                  </a:lnTo>
                  <a:lnTo>
                    <a:pt x="219" y="70"/>
                  </a:lnTo>
                  <a:lnTo>
                    <a:pt x="221" y="69"/>
                  </a:lnTo>
                  <a:lnTo>
                    <a:pt x="224" y="68"/>
                  </a:lnTo>
                  <a:lnTo>
                    <a:pt x="224" y="67"/>
                  </a:lnTo>
                  <a:lnTo>
                    <a:pt x="225" y="67"/>
                  </a:lnTo>
                  <a:lnTo>
                    <a:pt x="225" y="67"/>
                  </a:lnTo>
                  <a:lnTo>
                    <a:pt x="224" y="66"/>
                  </a:lnTo>
                  <a:lnTo>
                    <a:pt x="224" y="65"/>
                  </a:lnTo>
                  <a:lnTo>
                    <a:pt x="224" y="64"/>
                  </a:lnTo>
                  <a:lnTo>
                    <a:pt x="225" y="62"/>
                  </a:lnTo>
                  <a:lnTo>
                    <a:pt x="226" y="58"/>
                  </a:lnTo>
                  <a:lnTo>
                    <a:pt x="227" y="55"/>
                  </a:lnTo>
                  <a:lnTo>
                    <a:pt x="229" y="57"/>
                  </a:lnTo>
                  <a:lnTo>
                    <a:pt x="230" y="58"/>
                  </a:lnTo>
                  <a:lnTo>
                    <a:pt x="230" y="59"/>
                  </a:lnTo>
                  <a:lnTo>
                    <a:pt x="230" y="61"/>
                  </a:lnTo>
                  <a:lnTo>
                    <a:pt x="229" y="62"/>
                  </a:lnTo>
                  <a:lnTo>
                    <a:pt x="229" y="62"/>
                  </a:lnTo>
                  <a:lnTo>
                    <a:pt x="228" y="63"/>
                  </a:lnTo>
                  <a:lnTo>
                    <a:pt x="229" y="63"/>
                  </a:lnTo>
                  <a:lnTo>
                    <a:pt x="232" y="62"/>
                  </a:lnTo>
                  <a:lnTo>
                    <a:pt x="238" y="62"/>
                  </a:lnTo>
                  <a:lnTo>
                    <a:pt x="244" y="58"/>
                  </a:lnTo>
                  <a:lnTo>
                    <a:pt x="251" y="54"/>
                  </a:lnTo>
                  <a:lnTo>
                    <a:pt x="253" y="51"/>
                  </a:lnTo>
                  <a:lnTo>
                    <a:pt x="254" y="51"/>
                  </a:lnTo>
                  <a:lnTo>
                    <a:pt x="255" y="51"/>
                  </a:lnTo>
                  <a:lnTo>
                    <a:pt x="257" y="52"/>
                  </a:lnTo>
                  <a:lnTo>
                    <a:pt x="257" y="53"/>
                  </a:lnTo>
                  <a:lnTo>
                    <a:pt x="259" y="55"/>
                  </a:lnTo>
                  <a:lnTo>
                    <a:pt x="260" y="57"/>
                  </a:lnTo>
                  <a:lnTo>
                    <a:pt x="261" y="59"/>
                  </a:lnTo>
                  <a:lnTo>
                    <a:pt x="262" y="61"/>
                  </a:lnTo>
                  <a:lnTo>
                    <a:pt x="264" y="63"/>
                  </a:lnTo>
                  <a:lnTo>
                    <a:pt x="267" y="62"/>
                  </a:lnTo>
                  <a:lnTo>
                    <a:pt x="269" y="61"/>
                  </a:lnTo>
                  <a:lnTo>
                    <a:pt x="273" y="57"/>
                  </a:lnTo>
                  <a:lnTo>
                    <a:pt x="277" y="54"/>
                  </a:lnTo>
                  <a:lnTo>
                    <a:pt x="279" y="53"/>
                  </a:lnTo>
                  <a:lnTo>
                    <a:pt x="281" y="52"/>
                  </a:lnTo>
                  <a:lnTo>
                    <a:pt x="282" y="52"/>
                  </a:lnTo>
                  <a:lnTo>
                    <a:pt x="284" y="53"/>
                  </a:lnTo>
                  <a:lnTo>
                    <a:pt x="285" y="53"/>
                  </a:lnTo>
                  <a:lnTo>
                    <a:pt x="285" y="54"/>
                  </a:lnTo>
                  <a:lnTo>
                    <a:pt x="286" y="54"/>
                  </a:lnTo>
                  <a:lnTo>
                    <a:pt x="288" y="55"/>
                  </a:lnTo>
                  <a:lnTo>
                    <a:pt x="291" y="56"/>
                  </a:lnTo>
                  <a:lnTo>
                    <a:pt x="294" y="57"/>
                  </a:lnTo>
                  <a:lnTo>
                    <a:pt x="300" y="59"/>
                  </a:lnTo>
                  <a:lnTo>
                    <a:pt x="303" y="61"/>
                  </a:lnTo>
                  <a:lnTo>
                    <a:pt x="304" y="61"/>
                  </a:lnTo>
                  <a:lnTo>
                    <a:pt x="305" y="61"/>
                  </a:lnTo>
                  <a:lnTo>
                    <a:pt x="306" y="61"/>
                  </a:lnTo>
                  <a:lnTo>
                    <a:pt x="308" y="58"/>
                  </a:lnTo>
                  <a:lnTo>
                    <a:pt x="308" y="57"/>
                  </a:lnTo>
                  <a:lnTo>
                    <a:pt x="309" y="55"/>
                  </a:lnTo>
                  <a:lnTo>
                    <a:pt x="312" y="53"/>
                  </a:lnTo>
                  <a:lnTo>
                    <a:pt x="317" y="54"/>
                  </a:lnTo>
                  <a:lnTo>
                    <a:pt x="323" y="55"/>
                  </a:lnTo>
                  <a:lnTo>
                    <a:pt x="327" y="55"/>
                  </a:lnTo>
                  <a:lnTo>
                    <a:pt x="330" y="53"/>
                  </a:lnTo>
                  <a:lnTo>
                    <a:pt x="331" y="52"/>
                  </a:lnTo>
                  <a:lnTo>
                    <a:pt x="331" y="50"/>
                  </a:lnTo>
                  <a:lnTo>
                    <a:pt x="331" y="46"/>
                  </a:lnTo>
                  <a:lnTo>
                    <a:pt x="330" y="43"/>
                  </a:lnTo>
                  <a:lnTo>
                    <a:pt x="330" y="40"/>
                  </a:lnTo>
                  <a:lnTo>
                    <a:pt x="329" y="38"/>
                  </a:lnTo>
                  <a:lnTo>
                    <a:pt x="328" y="38"/>
                  </a:lnTo>
                  <a:lnTo>
                    <a:pt x="327" y="37"/>
                  </a:lnTo>
                  <a:lnTo>
                    <a:pt x="326" y="36"/>
                  </a:lnTo>
                  <a:lnTo>
                    <a:pt x="324" y="34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3" y="26"/>
                  </a:lnTo>
                  <a:lnTo>
                    <a:pt x="323" y="24"/>
                  </a:lnTo>
                  <a:lnTo>
                    <a:pt x="324" y="19"/>
                  </a:lnTo>
                  <a:lnTo>
                    <a:pt x="324" y="16"/>
                  </a:lnTo>
                  <a:lnTo>
                    <a:pt x="325" y="14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7" y="14"/>
                  </a:lnTo>
                  <a:lnTo>
                    <a:pt x="328" y="15"/>
                  </a:lnTo>
                  <a:lnTo>
                    <a:pt x="329" y="15"/>
                  </a:lnTo>
                  <a:lnTo>
                    <a:pt x="330" y="14"/>
                  </a:lnTo>
                  <a:lnTo>
                    <a:pt x="331" y="13"/>
                  </a:lnTo>
                  <a:lnTo>
                    <a:pt x="333" y="12"/>
                  </a:lnTo>
                  <a:lnTo>
                    <a:pt x="333" y="12"/>
                  </a:lnTo>
                  <a:lnTo>
                    <a:pt x="334" y="13"/>
                  </a:lnTo>
                  <a:lnTo>
                    <a:pt x="334" y="13"/>
                  </a:lnTo>
                  <a:lnTo>
                    <a:pt x="336" y="14"/>
                  </a:lnTo>
                  <a:lnTo>
                    <a:pt x="338" y="14"/>
                  </a:lnTo>
                  <a:lnTo>
                    <a:pt x="341" y="15"/>
                  </a:lnTo>
                  <a:lnTo>
                    <a:pt x="345" y="15"/>
                  </a:lnTo>
                  <a:lnTo>
                    <a:pt x="346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8" y="16"/>
                  </a:lnTo>
                  <a:lnTo>
                    <a:pt x="349" y="19"/>
                  </a:lnTo>
                  <a:lnTo>
                    <a:pt x="350" y="22"/>
                  </a:lnTo>
                  <a:lnTo>
                    <a:pt x="352" y="26"/>
                  </a:lnTo>
                  <a:lnTo>
                    <a:pt x="354" y="29"/>
                  </a:lnTo>
                  <a:lnTo>
                    <a:pt x="358" y="30"/>
                  </a:lnTo>
                  <a:lnTo>
                    <a:pt x="360" y="30"/>
                  </a:lnTo>
                  <a:lnTo>
                    <a:pt x="362" y="29"/>
                  </a:lnTo>
                  <a:lnTo>
                    <a:pt x="364" y="27"/>
                  </a:lnTo>
                  <a:lnTo>
                    <a:pt x="366" y="25"/>
                  </a:lnTo>
                  <a:lnTo>
                    <a:pt x="369" y="22"/>
                  </a:lnTo>
                  <a:lnTo>
                    <a:pt x="371" y="20"/>
                  </a:lnTo>
                  <a:lnTo>
                    <a:pt x="378" y="13"/>
                  </a:lnTo>
                  <a:lnTo>
                    <a:pt x="386" y="1"/>
                  </a:lnTo>
                  <a:lnTo>
                    <a:pt x="38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63"/>
            <p:cNvSpPr>
              <a:spLocks noChangeArrowheads="1"/>
            </p:cNvSpPr>
            <p:nvPr/>
          </p:nvSpPr>
          <p:spPr bwMode="auto">
            <a:xfrm>
              <a:off x="7893050" y="393858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4"/>
            <p:cNvSpPr>
              <a:spLocks noEditPoints="1"/>
            </p:cNvSpPr>
            <p:nvPr/>
          </p:nvSpPr>
          <p:spPr bwMode="auto">
            <a:xfrm>
              <a:off x="7470775" y="3573463"/>
              <a:ext cx="1004887" cy="863600"/>
            </a:xfrm>
            <a:custGeom>
              <a:avLst/>
              <a:gdLst>
                <a:gd name="T0" fmla="*/ 564 w 633"/>
                <a:gd name="T1" fmla="*/ 12 h 544"/>
                <a:gd name="T2" fmla="*/ 598 w 633"/>
                <a:gd name="T3" fmla="*/ 37 h 544"/>
                <a:gd name="T4" fmla="*/ 633 w 633"/>
                <a:gd name="T5" fmla="*/ 114 h 544"/>
                <a:gd name="T6" fmla="*/ 619 w 633"/>
                <a:gd name="T7" fmla="*/ 157 h 544"/>
                <a:gd name="T8" fmla="*/ 593 w 633"/>
                <a:gd name="T9" fmla="*/ 192 h 544"/>
                <a:gd name="T10" fmla="*/ 539 w 633"/>
                <a:gd name="T11" fmla="*/ 279 h 544"/>
                <a:gd name="T12" fmla="*/ 508 w 633"/>
                <a:gd name="T13" fmla="*/ 273 h 544"/>
                <a:gd name="T14" fmla="*/ 481 w 633"/>
                <a:gd name="T15" fmla="*/ 280 h 544"/>
                <a:gd name="T16" fmla="*/ 488 w 633"/>
                <a:gd name="T17" fmla="*/ 306 h 544"/>
                <a:gd name="T18" fmla="*/ 463 w 633"/>
                <a:gd name="T19" fmla="*/ 323 h 544"/>
                <a:gd name="T20" fmla="*/ 466 w 633"/>
                <a:gd name="T21" fmla="*/ 343 h 544"/>
                <a:gd name="T22" fmla="*/ 470 w 633"/>
                <a:gd name="T23" fmla="*/ 352 h 544"/>
                <a:gd name="T24" fmla="*/ 501 w 633"/>
                <a:gd name="T25" fmla="*/ 347 h 544"/>
                <a:gd name="T26" fmla="*/ 533 w 633"/>
                <a:gd name="T27" fmla="*/ 339 h 544"/>
                <a:gd name="T28" fmla="*/ 509 w 633"/>
                <a:gd name="T29" fmla="*/ 412 h 544"/>
                <a:gd name="T30" fmla="*/ 474 w 633"/>
                <a:gd name="T31" fmla="*/ 498 h 544"/>
                <a:gd name="T32" fmla="*/ 427 w 633"/>
                <a:gd name="T33" fmla="*/ 543 h 544"/>
                <a:gd name="T34" fmla="*/ 374 w 633"/>
                <a:gd name="T35" fmla="*/ 519 h 544"/>
                <a:gd name="T36" fmla="*/ 361 w 633"/>
                <a:gd name="T37" fmla="*/ 486 h 544"/>
                <a:gd name="T38" fmla="*/ 355 w 633"/>
                <a:gd name="T39" fmla="*/ 450 h 544"/>
                <a:gd name="T40" fmla="*/ 322 w 633"/>
                <a:gd name="T41" fmla="*/ 420 h 544"/>
                <a:gd name="T42" fmla="*/ 280 w 633"/>
                <a:gd name="T43" fmla="*/ 410 h 544"/>
                <a:gd name="T44" fmla="*/ 254 w 633"/>
                <a:gd name="T45" fmla="*/ 415 h 544"/>
                <a:gd name="T46" fmla="*/ 221 w 633"/>
                <a:gd name="T47" fmla="*/ 442 h 544"/>
                <a:gd name="T48" fmla="*/ 207 w 633"/>
                <a:gd name="T49" fmla="*/ 452 h 544"/>
                <a:gd name="T50" fmla="*/ 184 w 633"/>
                <a:gd name="T51" fmla="*/ 442 h 544"/>
                <a:gd name="T52" fmla="*/ 166 w 633"/>
                <a:gd name="T53" fmla="*/ 451 h 544"/>
                <a:gd name="T54" fmla="*/ 124 w 633"/>
                <a:gd name="T55" fmla="*/ 457 h 544"/>
                <a:gd name="T56" fmla="*/ 88 w 633"/>
                <a:gd name="T57" fmla="*/ 461 h 544"/>
                <a:gd name="T58" fmla="*/ 71 w 633"/>
                <a:gd name="T59" fmla="*/ 442 h 544"/>
                <a:gd name="T60" fmla="*/ 48 w 633"/>
                <a:gd name="T61" fmla="*/ 432 h 544"/>
                <a:gd name="T62" fmla="*/ 21 w 633"/>
                <a:gd name="T63" fmla="*/ 432 h 544"/>
                <a:gd name="T64" fmla="*/ 4 w 633"/>
                <a:gd name="T65" fmla="*/ 427 h 544"/>
                <a:gd name="T66" fmla="*/ 18 w 633"/>
                <a:gd name="T67" fmla="*/ 397 h 544"/>
                <a:gd name="T68" fmla="*/ 21 w 633"/>
                <a:gd name="T69" fmla="*/ 355 h 544"/>
                <a:gd name="T70" fmla="*/ 49 w 633"/>
                <a:gd name="T71" fmla="*/ 354 h 544"/>
                <a:gd name="T72" fmla="*/ 74 w 633"/>
                <a:gd name="T73" fmla="*/ 341 h 544"/>
                <a:gd name="T74" fmla="*/ 106 w 633"/>
                <a:gd name="T75" fmla="*/ 345 h 544"/>
                <a:gd name="T76" fmla="*/ 143 w 633"/>
                <a:gd name="T77" fmla="*/ 343 h 544"/>
                <a:gd name="T78" fmla="*/ 152 w 633"/>
                <a:gd name="T79" fmla="*/ 324 h 544"/>
                <a:gd name="T80" fmla="*/ 154 w 633"/>
                <a:gd name="T81" fmla="*/ 294 h 544"/>
                <a:gd name="T82" fmla="*/ 181 w 633"/>
                <a:gd name="T83" fmla="*/ 275 h 544"/>
                <a:gd name="T84" fmla="*/ 213 w 633"/>
                <a:gd name="T85" fmla="*/ 250 h 544"/>
                <a:gd name="T86" fmla="*/ 247 w 633"/>
                <a:gd name="T87" fmla="*/ 247 h 544"/>
                <a:gd name="T88" fmla="*/ 266 w 633"/>
                <a:gd name="T89" fmla="*/ 230 h 544"/>
                <a:gd name="T90" fmla="*/ 269 w 633"/>
                <a:gd name="T91" fmla="*/ 195 h 544"/>
                <a:gd name="T92" fmla="*/ 253 w 633"/>
                <a:gd name="T93" fmla="*/ 171 h 544"/>
                <a:gd name="T94" fmla="*/ 263 w 633"/>
                <a:gd name="T95" fmla="*/ 149 h 544"/>
                <a:gd name="T96" fmla="*/ 265 w 633"/>
                <a:gd name="T97" fmla="*/ 126 h 544"/>
                <a:gd name="T98" fmla="*/ 290 w 633"/>
                <a:gd name="T99" fmla="*/ 106 h 544"/>
                <a:gd name="T100" fmla="*/ 302 w 633"/>
                <a:gd name="T101" fmla="*/ 96 h 544"/>
                <a:gd name="T102" fmla="*/ 325 w 633"/>
                <a:gd name="T103" fmla="*/ 112 h 544"/>
                <a:gd name="T104" fmla="*/ 353 w 633"/>
                <a:gd name="T105" fmla="*/ 118 h 544"/>
                <a:gd name="T106" fmla="*/ 348 w 633"/>
                <a:gd name="T107" fmla="*/ 97 h 544"/>
                <a:gd name="T108" fmla="*/ 329 w 633"/>
                <a:gd name="T109" fmla="*/ 71 h 544"/>
                <a:gd name="T110" fmla="*/ 323 w 633"/>
                <a:gd name="T111" fmla="*/ 52 h 544"/>
                <a:gd name="T112" fmla="*/ 332 w 633"/>
                <a:gd name="T113" fmla="*/ 8 h 544"/>
                <a:gd name="T114" fmla="*/ 381 w 633"/>
                <a:gd name="T115" fmla="*/ 12 h 544"/>
                <a:gd name="T116" fmla="*/ 430 w 633"/>
                <a:gd name="T117" fmla="*/ 18 h 544"/>
                <a:gd name="T118" fmla="*/ 482 w 633"/>
                <a:gd name="T119" fmla="*/ 11 h 544"/>
                <a:gd name="T120" fmla="*/ 527 w 633"/>
                <a:gd name="T121" fmla="*/ 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3" h="544">
                  <a:moveTo>
                    <a:pt x="137" y="442"/>
                  </a:moveTo>
                  <a:lnTo>
                    <a:pt x="137" y="449"/>
                  </a:lnTo>
                  <a:lnTo>
                    <a:pt x="136" y="457"/>
                  </a:lnTo>
                  <a:lnTo>
                    <a:pt x="137" y="449"/>
                  </a:lnTo>
                  <a:lnTo>
                    <a:pt x="137" y="442"/>
                  </a:lnTo>
                  <a:close/>
                  <a:moveTo>
                    <a:pt x="43" y="410"/>
                  </a:moveTo>
                  <a:lnTo>
                    <a:pt x="41" y="411"/>
                  </a:lnTo>
                  <a:lnTo>
                    <a:pt x="37" y="413"/>
                  </a:lnTo>
                  <a:lnTo>
                    <a:pt x="41" y="411"/>
                  </a:lnTo>
                  <a:lnTo>
                    <a:pt x="43" y="410"/>
                  </a:lnTo>
                  <a:close/>
                  <a:moveTo>
                    <a:pt x="537" y="0"/>
                  </a:moveTo>
                  <a:lnTo>
                    <a:pt x="544" y="4"/>
                  </a:lnTo>
                  <a:lnTo>
                    <a:pt x="549" y="7"/>
                  </a:lnTo>
                  <a:lnTo>
                    <a:pt x="555" y="4"/>
                  </a:lnTo>
                  <a:lnTo>
                    <a:pt x="561" y="2"/>
                  </a:lnTo>
                  <a:lnTo>
                    <a:pt x="562" y="4"/>
                  </a:lnTo>
                  <a:lnTo>
                    <a:pt x="564" y="6"/>
                  </a:lnTo>
                  <a:lnTo>
                    <a:pt x="564" y="8"/>
                  </a:lnTo>
                  <a:lnTo>
                    <a:pt x="564" y="10"/>
                  </a:lnTo>
                  <a:lnTo>
                    <a:pt x="564" y="12"/>
                  </a:lnTo>
                  <a:lnTo>
                    <a:pt x="565" y="15"/>
                  </a:lnTo>
                  <a:lnTo>
                    <a:pt x="568" y="15"/>
                  </a:lnTo>
                  <a:lnTo>
                    <a:pt x="569" y="16"/>
                  </a:lnTo>
                  <a:lnTo>
                    <a:pt x="571" y="16"/>
                  </a:lnTo>
                  <a:lnTo>
                    <a:pt x="573" y="16"/>
                  </a:lnTo>
                  <a:lnTo>
                    <a:pt x="575" y="17"/>
                  </a:lnTo>
                  <a:lnTo>
                    <a:pt x="577" y="15"/>
                  </a:lnTo>
                  <a:lnTo>
                    <a:pt x="580" y="12"/>
                  </a:lnTo>
                  <a:lnTo>
                    <a:pt x="587" y="17"/>
                  </a:lnTo>
                  <a:lnTo>
                    <a:pt x="588" y="19"/>
                  </a:lnTo>
                  <a:lnTo>
                    <a:pt x="588" y="20"/>
                  </a:lnTo>
                  <a:lnTo>
                    <a:pt x="589" y="22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3" y="27"/>
                  </a:lnTo>
                  <a:lnTo>
                    <a:pt x="594" y="29"/>
                  </a:lnTo>
                  <a:lnTo>
                    <a:pt x="595" y="31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598" y="37"/>
                  </a:lnTo>
                  <a:lnTo>
                    <a:pt x="599" y="40"/>
                  </a:lnTo>
                  <a:lnTo>
                    <a:pt x="601" y="43"/>
                  </a:lnTo>
                  <a:lnTo>
                    <a:pt x="617" y="53"/>
                  </a:lnTo>
                  <a:lnTo>
                    <a:pt x="616" y="58"/>
                  </a:lnTo>
                  <a:lnTo>
                    <a:pt x="614" y="65"/>
                  </a:lnTo>
                  <a:lnTo>
                    <a:pt x="617" y="69"/>
                  </a:lnTo>
                  <a:lnTo>
                    <a:pt x="617" y="73"/>
                  </a:lnTo>
                  <a:lnTo>
                    <a:pt x="618" y="79"/>
                  </a:lnTo>
                  <a:lnTo>
                    <a:pt x="621" y="82"/>
                  </a:lnTo>
                  <a:lnTo>
                    <a:pt x="622" y="83"/>
                  </a:lnTo>
                  <a:lnTo>
                    <a:pt x="623" y="83"/>
                  </a:lnTo>
                  <a:lnTo>
                    <a:pt x="622" y="89"/>
                  </a:lnTo>
                  <a:lnTo>
                    <a:pt x="622" y="95"/>
                  </a:lnTo>
                  <a:lnTo>
                    <a:pt x="622" y="101"/>
                  </a:lnTo>
                  <a:lnTo>
                    <a:pt x="623" y="107"/>
                  </a:lnTo>
                  <a:lnTo>
                    <a:pt x="625" y="107"/>
                  </a:lnTo>
                  <a:lnTo>
                    <a:pt x="629" y="107"/>
                  </a:lnTo>
                  <a:lnTo>
                    <a:pt x="631" y="109"/>
                  </a:lnTo>
                  <a:lnTo>
                    <a:pt x="633" y="113"/>
                  </a:lnTo>
                  <a:lnTo>
                    <a:pt x="633" y="114"/>
                  </a:lnTo>
                  <a:lnTo>
                    <a:pt x="633" y="115"/>
                  </a:lnTo>
                  <a:lnTo>
                    <a:pt x="633" y="117"/>
                  </a:lnTo>
                  <a:lnTo>
                    <a:pt x="633" y="118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0" y="119"/>
                  </a:lnTo>
                  <a:lnTo>
                    <a:pt x="629" y="121"/>
                  </a:lnTo>
                  <a:lnTo>
                    <a:pt x="628" y="123"/>
                  </a:lnTo>
                  <a:lnTo>
                    <a:pt x="625" y="125"/>
                  </a:lnTo>
                  <a:lnTo>
                    <a:pt x="626" y="127"/>
                  </a:lnTo>
                  <a:lnTo>
                    <a:pt x="628" y="128"/>
                  </a:lnTo>
                  <a:lnTo>
                    <a:pt x="630" y="129"/>
                  </a:lnTo>
                  <a:lnTo>
                    <a:pt x="631" y="130"/>
                  </a:lnTo>
                  <a:lnTo>
                    <a:pt x="631" y="130"/>
                  </a:lnTo>
                  <a:lnTo>
                    <a:pt x="631" y="135"/>
                  </a:lnTo>
                  <a:lnTo>
                    <a:pt x="631" y="137"/>
                  </a:lnTo>
                  <a:lnTo>
                    <a:pt x="630" y="138"/>
                  </a:lnTo>
                  <a:lnTo>
                    <a:pt x="623" y="146"/>
                  </a:lnTo>
                  <a:lnTo>
                    <a:pt x="619" y="157"/>
                  </a:lnTo>
                  <a:lnTo>
                    <a:pt x="618" y="159"/>
                  </a:lnTo>
                  <a:lnTo>
                    <a:pt x="617" y="163"/>
                  </a:lnTo>
                  <a:lnTo>
                    <a:pt x="616" y="165"/>
                  </a:lnTo>
                  <a:lnTo>
                    <a:pt x="614" y="166"/>
                  </a:lnTo>
                  <a:lnTo>
                    <a:pt x="612" y="168"/>
                  </a:lnTo>
                  <a:lnTo>
                    <a:pt x="609" y="168"/>
                  </a:lnTo>
                  <a:lnTo>
                    <a:pt x="607" y="169"/>
                  </a:lnTo>
                  <a:lnTo>
                    <a:pt x="605" y="170"/>
                  </a:lnTo>
                  <a:lnTo>
                    <a:pt x="605" y="174"/>
                  </a:lnTo>
                  <a:lnTo>
                    <a:pt x="606" y="176"/>
                  </a:lnTo>
                  <a:lnTo>
                    <a:pt x="606" y="178"/>
                  </a:lnTo>
                  <a:lnTo>
                    <a:pt x="607" y="179"/>
                  </a:lnTo>
                  <a:lnTo>
                    <a:pt x="606" y="180"/>
                  </a:lnTo>
                  <a:lnTo>
                    <a:pt x="604" y="181"/>
                  </a:lnTo>
                  <a:lnTo>
                    <a:pt x="602" y="182"/>
                  </a:lnTo>
                  <a:lnTo>
                    <a:pt x="601" y="184"/>
                  </a:lnTo>
                  <a:lnTo>
                    <a:pt x="600" y="187"/>
                  </a:lnTo>
                  <a:lnTo>
                    <a:pt x="597" y="189"/>
                  </a:lnTo>
                  <a:lnTo>
                    <a:pt x="595" y="190"/>
                  </a:lnTo>
                  <a:lnTo>
                    <a:pt x="593" y="192"/>
                  </a:lnTo>
                  <a:lnTo>
                    <a:pt x="590" y="194"/>
                  </a:lnTo>
                  <a:lnTo>
                    <a:pt x="588" y="196"/>
                  </a:lnTo>
                  <a:lnTo>
                    <a:pt x="586" y="201"/>
                  </a:lnTo>
                  <a:lnTo>
                    <a:pt x="584" y="204"/>
                  </a:lnTo>
                  <a:lnTo>
                    <a:pt x="581" y="207"/>
                  </a:lnTo>
                  <a:lnTo>
                    <a:pt x="577" y="211"/>
                  </a:lnTo>
                  <a:lnTo>
                    <a:pt x="574" y="215"/>
                  </a:lnTo>
                  <a:lnTo>
                    <a:pt x="571" y="218"/>
                  </a:lnTo>
                  <a:lnTo>
                    <a:pt x="568" y="221"/>
                  </a:lnTo>
                  <a:lnTo>
                    <a:pt x="567" y="224"/>
                  </a:lnTo>
                  <a:lnTo>
                    <a:pt x="565" y="226"/>
                  </a:lnTo>
                  <a:lnTo>
                    <a:pt x="565" y="228"/>
                  </a:lnTo>
                  <a:lnTo>
                    <a:pt x="564" y="230"/>
                  </a:lnTo>
                  <a:lnTo>
                    <a:pt x="560" y="239"/>
                  </a:lnTo>
                  <a:lnTo>
                    <a:pt x="556" y="249"/>
                  </a:lnTo>
                  <a:lnTo>
                    <a:pt x="551" y="258"/>
                  </a:lnTo>
                  <a:lnTo>
                    <a:pt x="547" y="269"/>
                  </a:lnTo>
                  <a:lnTo>
                    <a:pt x="545" y="279"/>
                  </a:lnTo>
                  <a:lnTo>
                    <a:pt x="541" y="279"/>
                  </a:lnTo>
                  <a:lnTo>
                    <a:pt x="539" y="279"/>
                  </a:lnTo>
                  <a:lnTo>
                    <a:pt x="538" y="279"/>
                  </a:lnTo>
                  <a:lnTo>
                    <a:pt x="537" y="278"/>
                  </a:lnTo>
                  <a:lnTo>
                    <a:pt x="536" y="276"/>
                  </a:lnTo>
                  <a:lnTo>
                    <a:pt x="535" y="274"/>
                  </a:lnTo>
                  <a:lnTo>
                    <a:pt x="535" y="273"/>
                  </a:lnTo>
                  <a:lnTo>
                    <a:pt x="534" y="272"/>
                  </a:lnTo>
                  <a:lnTo>
                    <a:pt x="533" y="273"/>
                  </a:lnTo>
                  <a:lnTo>
                    <a:pt x="533" y="273"/>
                  </a:lnTo>
                  <a:lnTo>
                    <a:pt x="533" y="274"/>
                  </a:lnTo>
                  <a:lnTo>
                    <a:pt x="532" y="276"/>
                  </a:lnTo>
                  <a:lnTo>
                    <a:pt x="530" y="278"/>
                  </a:lnTo>
                  <a:lnTo>
                    <a:pt x="526" y="279"/>
                  </a:lnTo>
                  <a:lnTo>
                    <a:pt x="523" y="280"/>
                  </a:lnTo>
                  <a:lnTo>
                    <a:pt x="520" y="280"/>
                  </a:lnTo>
                  <a:lnTo>
                    <a:pt x="518" y="279"/>
                  </a:lnTo>
                  <a:lnTo>
                    <a:pt x="515" y="278"/>
                  </a:lnTo>
                  <a:lnTo>
                    <a:pt x="514" y="277"/>
                  </a:lnTo>
                  <a:lnTo>
                    <a:pt x="512" y="275"/>
                  </a:lnTo>
                  <a:lnTo>
                    <a:pt x="510" y="274"/>
                  </a:lnTo>
                  <a:lnTo>
                    <a:pt x="508" y="273"/>
                  </a:lnTo>
                  <a:lnTo>
                    <a:pt x="507" y="272"/>
                  </a:lnTo>
                  <a:lnTo>
                    <a:pt x="507" y="272"/>
                  </a:lnTo>
                  <a:lnTo>
                    <a:pt x="506" y="272"/>
                  </a:lnTo>
                  <a:lnTo>
                    <a:pt x="504" y="270"/>
                  </a:lnTo>
                  <a:lnTo>
                    <a:pt x="501" y="270"/>
                  </a:lnTo>
                  <a:lnTo>
                    <a:pt x="499" y="269"/>
                  </a:lnTo>
                  <a:lnTo>
                    <a:pt x="496" y="269"/>
                  </a:lnTo>
                  <a:lnTo>
                    <a:pt x="492" y="269"/>
                  </a:lnTo>
                  <a:lnTo>
                    <a:pt x="489" y="269"/>
                  </a:lnTo>
                  <a:lnTo>
                    <a:pt x="487" y="269"/>
                  </a:lnTo>
                  <a:lnTo>
                    <a:pt x="486" y="269"/>
                  </a:lnTo>
                  <a:lnTo>
                    <a:pt x="486" y="268"/>
                  </a:lnTo>
                  <a:lnTo>
                    <a:pt x="486" y="268"/>
                  </a:lnTo>
                  <a:lnTo>
                    <a:pt x="486" y="269"/>
                  </a:lnTo>
                  <a:lnTo>
                    <a:pt x="485" y="270"/>
                  </a:lnTo>
                  <a:lnTo>
                    <a:pt x="484" y="273"/>
                  </a:lnTo>
                  <a:lnTo>
                    <a:pt x="483" y="275"/>
                  </a:lnTo>
                  <a:lnTo>
                    <a:pt x="482" y="277"/>
                  </a:lnTo>
                  <a:lnTo>
                    <a:pt x="481" y="279"/>
                  </a:lnTo>
                  <a:lnTo>
                    <a:pt x="481" y="280"/>
                  </a:lnTo>
                  <a:lnTo>
                    <a:pt x="482" y="282"/>
                  </a:lnTo>
                  <a:lnTo>
                    <a:pt x="482" y="285"/>
                  </a:lnTo>
                  <a:lnTo>
                    <a:pt x="482" y="286"/>
                  </a:lnTo>
                  <a:lnTo>
                    <a:pt x="481" y="289"/>
                  </a:lnTo>
                  <a:lnTo>
                    <a:pt x="481" y="290"/>
                  </a:lnTo>
                  <a:lnTo>
                    <a:pt x="479" y="290"/>
                  </a:lnTo>
                  <a:lnTo>
                    <a:pt x="479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1"/>
                  </a:lnTo>
                  <a:lnTo>
                    <a:pt x="479" y="293"/>
                  </a:lnTo>
                  <a:lnTo>
                    <a:pt x="481" y="296"/>
                  </a:lnTo>
                  <a:lnTo>
                    <a:pt x="482" y="297"/>
                  </a:lnTo>
                  <a:lnTo>
                    <a:pt x="483" y="298"/>
                  </a:lnTo>
                  <a:lnTo>
                    <a:pt x="484" y="298"/>
                  </a:lnTo>
                  <a:lnTo>
                    <a:pt x="484" y="299"/>
                  </a:lnTo>
                  <a:lnTo>
                    <a:pt x="485" y="301"/>
                  </a:lnTo>
                  <a:lnTo>
                    <a:pt x="487" y="303"/>
                  </a:lnTo>
                  <a:lnTo>
                    <a:pt x="488" y="306"/>
                  </a:lnTo>
                  <a:lnTo>
                    <a:pt x="489" y="310"/>
                  </a:lnTo>
                  <a:lnTo>
                    <a:pt x="491" y="311"/>
                  </a:lnTo>
                  <a:lnTo>
                    <a:pt x="491" y="313"/>
                  </a:lnTo>
                  <a:lnTo>
                    <a:pt x="492" y="314"/>
                  </a:lnTo>
                  <a:lnTo>
                    <a:pt x="491" y="315"/>
                  </a:lnTo>
                  <a:lnTo>
                    <a:pt x="490" y="316"/>
                  </a:lnTo>
                  <a:lnTo>
                    <a:pt x="487" y="318"/>
                  </a:lnTo>
                  <a:lnTo>
                    <a:pt x="484" y="321"/>
                  </a:lnTo>
                  <a:lnTo>
                    <a:pt x="482" y="322"/>
                  </a:lnTo>
                  <a:lnTo>
                    <a:pt x="479" y="323"/>
                  </a:lnTo>
                  <a:lnTo>
                    <a:pt x="478" y="325"/>
                  </a:lnTo>
                  <a:lnTo>
                    <a:pt x="477" y="327"/>
                  </a:lnTo>
                  <a:lnTo>
                    <a:pt x="476" y="329"/>
                  </a:lnTo>
                  <a:lnTo>
                    <a:pt x="474" y="330"/>
                  </a:lnTo>
                  <a:lnTo>
                    <a:pt x="472" y="330"/>
                  </a:lnTo>
                  <a:lnTo>
                    <a:pt x="470" y="329"/>
                  </a:lnTo>
                  <a:lnTo>
                    <a:pt x="467" y="328"/>
                  </a:lnTo>
                  <a:lnTo>
                    <a:pt x="466" y="326"/>
                  </a:lnTo>
                  <a:lnTo>
                    <a:pt x="464" y="324"/>
                  </a:lnTo>
                  <a:lnTo>
                    <a:pt x="463" y="323"/>
                  </a:lnTo>
                  <a:lnTo>
                    <a:pt x="461" y="322"/>
                  </a:lnTo>
                  <a:lnTo>
                    <a:pt x="460" y="322"/>
                  </a:lnTo>
                  <a:lnTo>
                    <a:pt x="459" y="322"/>
                  </a:lnTo>
                  <a:lnTo>
                    <a:pt x="458" y="324"/>
                  </a:lnTo>
                  <a:lnTo>
                    <a:pt x="458" y="328"/>
                  </a:lnTo>
                  <a:lnTo>
                    <a:pt x="458" y="331"/>
                  </a:lnTo>
                  <a:lnTo>
                    <a:pt x="459" y="334"/>
                  </a:lnTo>
                  <a:lnTo>
                    <a:pt x="459" y="337"/>
                  </a:lnTo>
                  <a:lnTo>
                    <a:pt x="459" y="339"/>
                  </a:lnTo>
                  <a:lnTo>
                    <a:pt x="458" y="339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8" y="340"/>
                  </a:lnTo>
                  <a:lnTo>
                    <a:pt x="459" y="339"/>
                  </a:lnTo>
                  <a:lnTo>
                    <a:pt x="459" y="339"/>
                  </a:lnTo>
                  <a:lnTo>
                    <a:pt x="461" y="338"/>
                  </a:lnTo>
                  <a:lnTo>
                    <a:pt x="462" y="339"/>
                  </a:lnTo>
                  <a:lnTo>
                    <a:pt x="464" y="340"/>
                  </a:lnTo>
                  <a:lnTo>
                    <a:pt x="466" y="343"/>
                  </a:lnTo>
                  <a:lnTo>
                    <a:pt x="467" y="346"/>
                  </a:lnTo>
                  <a:lnTo>
                    <a:pt x="469" y="348"/>
                  </a:lnTo>
                  <a:lnTo>
                    <a:pt x="467" y="348"/>
                  </a:lnTo>
                  <a:lnTo>
                    <a:pt x="466" y="349"/>
                  </a:lnTo>
                  <a:lnTo>
                    <a:pt x="467" y="349"/>
                  </a:lnTo>
                  <a:lnTo>
                    <a:pt x="467" y="349"/>
                  </a:lnTo>
                  <a:lnTo>
                    <a:pt x="469" y="348"/>
                  </a:lnTo>
                  <a:lnTo>
                    <a:pt x="472" y="346"/>
                  </a:lnTo>
                  <a:lnTo>
                    <a:pt x="476" y="345"/>
                  </a:lnTo>
                  <a:lnTo>
                    <a:pt x="478" y="345"/>
                  </a:lnTo>
                  <a:lnTo>
                    <a:pt x="479" y="345"/>
                  </a:lnTo>
                  <a:lnTo>
                    <a:pt x="482" y="345"/>
                  </a:lnTo>
                  <a:lnTo>
                    <a:pt x="483" y="346"/>
                  </a:lnTo>
                  <a:lnTo>
                    <a:pt x="483" y="346"/>
                  </a:lnTo>
                  <a:lnTo>
                    <a:pt x="483" y="347"/>
                  </a:lnTo>
                  <a:lnTo>
                    <a:pt x="482" y="348"/>
                  </a:lnTo>
                  <a:lnTo>
                    <a:pt x="478" y="349"/>
                  </a:lnTo>
                  <a:lnTo>
                    <a:pt x="474" y="350"/>
                  </a:lnTo>
                  <a:lnTo>
                    <a:pt x="472" y="351"/>
                  </a:lnTo>
                  <a:lnTo>
                    <a:pt x="470" y="352"/>
                  </a:lnTo>
                  <a:lnTo>
                    <a:pt x="469" y="353"/>
                  </a:lnTo>
                  <a:lnTo>
                    <a:pt x="469" y="354"/>
                  </a:lnTo>
                  <a:lnTo>
                    <a:pt x="467" y="355"/>
                  </a:lnTo>
                  <a:lnTo>
                    <a:pt x="466" y="356"/>
                  </a:lnTo>
                  <a:lnTo>
                    <a:pt x="466" y="358"/>
                  </a:lnTo>
                  <a:lnTo>
                    <a:pt x="466" y="359"/>
                  </a:lnTo>
                  <a:lnTo>
                    <a:pt x="466" y="360"/>
                  </a:lnTo>
                  <a:lnTo>
                    <a:pt x="467" y="360"/>
                  </a:lnTo>
                  <a:lnTo>
                    <a:pt x="470" y="360"/>
                  </a:lnTo>
                  <a:lnTo>
                    <a:pt x="473" y="359"/>
                  </a:lnTo>
                  <a:lnTo>
                    <a:pt x="476" y="358"/>
                  </a:lnTo>
                  <a:lnTo>
                    <a:pt x="479" y="356"/>
                  </a:lnTo>
                  <a:lnTo>
                    <a:pt x="484" y="355"/>
                  </a:lnTo>
                  <a:lnTo>
                    <a:pt x="487" y="353"/>
                  </a:lnTo>
                  <a:lnTo>
                    <a:pt x="489" y="351"/>
                  </a:lnTo>
                  <a:lnTo>
                    <a:pt x="492" y="349"/>
                  </a:lnTo>
                  <a:lnTo>
                    <a:pt x="495" y="348"/>
                  </a:lnTo>
                  <a:lnTo>
                    <a:pt x="498" y="347"/>
                  </a:lnTo>
                  <a:lnTo>
                    <a:pt x="500" y="347"/>
                  </a:lnTo>
                  <a:lnTo>
                    <a:pt x="501" y="347"/>
                  </a:lnTo>
                  <a:lnTo>
                    <a:pt x="502" y="348"/>
                  </a:lnTo>
                  <a:lnTo>
                    <a:pt x="502" y="349"/>
                  </a:lnTo>
                  <a:lnTo>
                    <a:pt x="503" y="349"/>
                  </a:lnTo>
                  <a:lnTo>
                    <a:pt x="504" y="350"/>
                  </a:lnTo>
                  <a:lnTo>
                    <a:pt x="506" y="351"/>
                  </a:lnTo>
                  <a:lnTo>
                    <a:pt x="507" y="351"/>
                  </a:lnTo>
                  <a:lnTo>
                    <a:pt x="509" y="350"/>
                  </a:lnTo>
                  <a:lnTo>
                    <a:pt x="511" y="348"/>
                  </a:lnTo>
                  <a:lnTo>
                    <a:pt x="514" y="346"/>
                  </a:lnTo>
                  <a:lnTo>
                    <a:pt x="519" y="341"/>
                  </a:lnTo>
                  <a:lnTo>
                    <a:pt x="522" y="338"/>
                  </a:lnTo>
                  <a:lnTo>
                    <a:pt x="524" y="336"/>
                  </a:lnTo>
                  <a:lnTo>
                    <a:pt x="525" y="334"/>
                  </a:lnTo>
                  <a:lnTo>
                    <a:pt x="526" y="333"/>
                  </a:lnTo>
                  <a:lnTo>
                    <a:pt x="527" y="331"/>
                  </a:lnTo>
                  <a:lnTo>
                    <a:pt x="528" y="331"/>
                  </a:lnTo>
                  <a:lnTo>
                    <a:pt x="528" y="331"/>
                  </a:lnTo>
                  <a:lnTo>
                    <a:pt x="530" y="333"/>
                  </a:lnTo>
                  <a:lnTo>
                    <a:pt x="532" y="336"/>
                  </a:lnTo>
                  <a:lnTo>
                    <a:pt x="533" y="339"/>
                  </a:lnTo>
                  <a:lnTo>
                    <a:pt x="534" y="342"/>
                  </a:lnTo>
                  <a:lnTo>
                    <a:pt x="534" y="347"/>
                  </a:lnTo>
                  <a:lnTo>
                    <a:pt x="534" y="349"/>
                  </a:lnTo>
                  <a:lnTo>
                    <a:pt x="534" y="352"/>
                  </a:lnTo>
                  <a:lnTo>
                    <a:pt x="535" y="353"/>
                  </a:lnTo>
                  <a:lnTo>
                    <a:pt x="534" y="358"/>
                  </a:lnTo>
                  <a:lnTo>
                    <a:pt x="535" y="358"/>
                  </a:lnTo>
                  <a:lnTo>
                    <a:pt x="536" y="360"/>
                  </a:lnTo>
                  <a:lnTo>
                    <a:pt x="528" y="371"/>
                  </a:lnTo>
                  <a:lnTo>
                    <a:pt x="521" y="382"/>
                  </a:lnTo>
                  <a:lnTo>
                    <a:pt x="514" y="390"/>
                  </a:lnTo>
                  <a:lnTo>
                    <a:pt x="511" y="400"/>
                  </a:lnTo>
                  <a:lnTo>
                    <a:pt x="510" y="402"/>
                  </a:lnTo>
                  <a:lnTo>
                    <a:pt x="509" y="403"/>
                  </a:lnTo>
                  <a:lnTo>
                    <a:pt x="508" y="404"/>
                  </a:lnTo>
                  <a:lnTo>
                    <a:pt x="508" y="405"/>
                  </a:lnTo>
                  <a:lnTo>
                    <a:pt x="507" y="407"/>
                  </a:lnTo>
                  <a:lnTo>
                    <a:pt x="507" y="408"/>
                  </a:lnTo>
                  <a:lnTo>
                    <a:pt x="508" y="410"/>
                  </a:lnTo>
                  <a:lnTo>
                    <a:pt x="509" y="412"/>
                  </a:lnTo>
                  <a:lnTo>
                    <a:pt x="504" y="415"/>
                  </a:lnTo>
                  <a:lnTo>
                    <a:pt x="500" y="419"/>
                  </a:lnTo>
                  <a:lnTo>
                    <a:pt x="502" y="422"/>
                  </a:lnTo>
                  <a:lnTo>
                    <a:pt x="504" y="425"/>
                  </a:lnTo>
                  <a:lnTo>
                    <a:pt x="502" y="435"/>
                  </a:lnTo>
                  <a:lnTo>
                    <a:pt x="502" y="438"/>
                  </a:lnTo>
                  <a:lnTo>
                    <a:pt x="502" y="442"/>
                  </a:lnTo>
                  <a:lnTo>
                    <a:pt x="501" y="447"/>
                  </a:lnTo>
                  <a:lnTo>
                    <a:pt x="502" y="449"/>
                  </a:lnTo>
                  <a:lnTo>
                    <a:pt x="502" y="451"/>
                  </a:lnTo>
                  <a:lnTo>
                    <a:pt x="502" y="453"/>
                  </a:lnTo>
                  <a:lnTo>
                    <a:pt x="501" y="456"/>
                  </a:lnTo>
                  <a:lnTo>
                    <a:pt x="500" y="458"/>
                  </a:lnTo>
                  <a:lnTo>
                    <a:pt x="498" y="461"/>
                  </a:lnTo>
                  <a:lnTo>
                    <a:pt x="497" y="465"/>
                  </a:lnTo>
                  <a:lnTo>
                    <a:pt x="495" y="471"/>
                  </a:lnTo>
                  <a:lnTo>
                    <a:pt x="491" y="477"/>
                  </a:lnTo>
                  <a:lnTo>
                    <a:pt x="488" y="482"/>
                  </a:lnTo>
                  <a:lnTo>
                    <a:pt x="476" y="495"/>
                  </a:lnTo>
                  <a:lnTo>
                    <a:pt x="474" y="498"/>
                  </a:lnTo>
                  <a:lnTo>
                    <a:pt x="472" y="502"/>
                  </a:lnTo>
                  <a:lnTo>
                    <a:pt x="470" y="506"/>
                  </a:lnTo>
                  <a:lnTo>
                    <a:pt x="467" y="509"/>
                  </a:lnTo>
                  <a:lnTo>
                    <a:pt x="465" y="511"/>
                  </a:lnTo>
                  <a:lnTo>
                    <a:pt x="463" y="513"/>
                  </a:lnTo>
                  <a:lnTo>
                    <a:pt x="461" y="517"/>
                  </a:lnTo>
                  <a:lnTo>
                    <a:pt x="460" y="520"/>
                  </a:lnTo>
                  <a:lnTo>
                    <a:pt x="454" y="520"/>
                  </a:lnTo>
                  <a:lnTo>
                    <a:pt x="453" y="521"/>
                  </a:lnTo>
                  <a:lnTo>
                    <a:pt x="451" y="523"/>
                  </a:lnTo>
                  <a:lnTo>
                    <a:pt x="449" y="525"/>
                  </a:lnTo>
                  <a:lnTo>
                    <a:pt x="447" y="527"/>
                  </a:lnTo>
                  <a:lnTo>
                    <a:pt x="443" y="531"/>
                  </a:lnTo>
                  <a:lnTo>
                    <a:pt x="442" y="529"/>
                  </a:lnTo>
                  <a:lnTo>
                    <a:pt x="440" y="527"/>
                  </a:lnTo>
                  <a:lnTo>
                    <a:pt x="437" y="531"/>
                  </a:lnTo>
                  <a:lnTo>
                    <a:pt x="434" y="535"/>
                  </a:lnTo>
                  <a:lnTo>
                    <a:pt x="432" y="539"/>
                  </a:lnTo>
                  <a:lnTo>
                    <a:pt x="430" y="544"/>
                  </a:lnTo>
                  <a:lnTo>
                    <a:pt x="427" y="543"/>
                  </a:lnTo>
                  <a:lnTo>
                    <a:pt x="425" y="540"/>
                  </a:lnTo>
                  <a:lnTo>
                    <a:pt x="422" y="539"/>
                  </a:lnTo>
                  <a:lnTo>
                    <a:pt x="420" y="538"/>
                  </a:lnTo>
                  <a:lnTo>
                    <a:pt x="417" y="536"/>
                  </a:lnTo>
                  <a:lnTo>
                    <a:pt x="415" y="535"/>
                  </a:lnTo>
                  <a:lnTo>
                    <a:pt x="414" y="534"/>
                  </a:lnTo>
                  <a:lnTo>
                    <a:pt x="413" y="532"/>
                  </a:lnTo>
                  <a:lnTo>
                    <a:pt x="411" y="529"/>
                  </a:lnTo>
                  <a:lnTo>
                    <a:pt x="405" y="524"/>
                  </a:lnTo>
                  <a:lnTo>
                    <a:pt x="399" y="524"/>
                  </a:lnTo>
                  <a:lnTo>
                    <a:pt x="391" y="523"/>
                  </a:lnTo>
                  <a:lnTo>
                    <a:pt x="388" y="522"/>
                  </a:lnTo>
                  <a:lnTo>
                    <a:pt x="386" y="522"/>
                  </a:lnTo>
                  <a:lnTo>
                    <a:pt x="385" y="522"/>
                  </a:lnTo>
                  <a:lnTo>
                    <a:pt x="384" y="522"/>
                  </a:lnTo>
                  <a:lnTo>
                    <a:pt x="383" y="521"/>
                  </a:lnTo>
                  <a:lnTo>
                    <a:pt x="380" y="521"/>
                  </a:lnTo>
                  <a:lnTo>
                    <a:pt x="377" y="520"/>
                  </a:lnTo>
                  <a:lnTo>
                    <a:pt x="375" y="519"/>
                  </a:lnTo>
                  <a:lnTo>
                    <a:pt x="374" y="519"/>
                  </a:lnTo>
                  <a:lnTo>
                    <a:pt x="373" y="518"/>
                  </a:lnTo>
                  <a:lnTo>
                    <a:pt x="373" y="517"/>
                  </a:lnTo>
                  <a:lnTo>
                    <a:pt x="373" y="515"/>
                  </a:lnTo>
                  <a:lnTo>
                    <a:pt x="374" y="513"/>
                  </a:lnTo>
                  <a:lnTo>
                    <a:pt x="373" y="512"/>
                  </a:lnTo>
                  <a:lnTo>
                    <a:pt x="372" y="510"/>
                  </a:lnTo>
                  <a:lnTo>
                    <a:pt x="371" y="510"/>
                  </a:lnTo>
                  <a:lnTo>
                    <a:pt x="369" y="510"/>
                  </a:lnTo>
                  <a:lnTo>
                    <a:pt x="368" y="510"/>
                  </a:lnTo>
                  <a:lnTo>
                    <a:pt x="367" y="509"/>
                  </a:lnTo>
                  <a:lnTo>
                    <a:pt x="366" y="509"/>
                  </a:lnTo>
                  <a:lnTo>
                    <a:pt x="366" y="508"/>
                  </a:lnTo>
                  <a:lnTo>
                    <a:pt x="366" y="505"/>
                  </a:lnTo>
                  <a:lnTo>
                    <a:pt x="365" y="501"/>
                  </a:lnTo>
                  <a:lnTo>
                    <a:pt x="364" y="499"/>
                  </a:lnTo>
                  <a:lnTo>
                    <a:pt x="363" y="496"/>
                  </a:lnTo>
                  <a:lnTo>
                    <a:pt x="362" y="494"/>
                  </a:lnTo>
                  <a:lnTo>
                    <a:pt x="361" y="491"/>
                  </a:lnTo>
                  <a:lnTo>
                    <a:pt x="361" y="489"/>
                  </a:lnTo>
                  <a:lnTo>
                    <a:pt x="361" y="486"/>
                  </a:lnTo>
                  <a:lnTo>
                    <a:pt x="360" y="483"/>
                  </a:lnTo>
                  <a:lnTo>
                    <a:pt x="360" y="480"/>
                  </a:lnTo>
                  <a:lnTo>
                    <a:pt x="360" y="477"/>
                  </a:lnTo>
                  <a:lnTo>
                    <a:pt x="361" y="475"/>
                  </a:lnTo>
                  <a:lnTo>
                    <a:pt x="361" y="472"/>
                  </a:lnTo>
                  <a:lnTo>
                    <a:pt x="362" y="469"/>
                  </a:lnTo>
                  <a:lnTo>
                    <a:pt x="363" y="466"/>
                  </a:lnTo>
                  <a:lnTo>
                    <a:pt x="363" y="464"/>
                  </a:lnTo>
                  <a:lnTo>
                    <a:pt x="362" y="464"/>
                  </a:lnTo>
                  <a:lnTo>
                    <a:pt x="362" y="463"/>
                  </a:lnTo>
                  <a:lnTo>
                    <a:pt x="361" y="463"/>
                  </a:lnTo>
                  <a:lnTo>
                    <a:pt x="359" y="463"/>
                  </a:lnTo>
                  <a:lnTo>
                    <a:pt x="357" y="462"/>
                  </a:lnTo>
                  <a:lnTo>
                    <a:pt x="355" y="461"/>
                  </a:lnTo>
                  <a:lnTo>
                    <a:pt x="355" y="460"/>
                  </a:lnTo>
                  <a:lnTo>
                    <a:pt x="355" y="458"/>
                  </a:lnTo>
                  <a:lnTo>
                    <a:pt x="356" y="456"/>
                  </a:lnTo>
                  <a:lnTo>
                    <a:pt x="357" y="453"/>
                  </a:lnTo>
                  <a:lnTo>
                    <a:pt x="356" y="452"/>
                  </a:lnTo>
                  <a:lnTo>
                    <a:pt x="355" y="450"/>
                  </a:lnTo>
                  <a:lnTo>
                    <a:pt x="353" y="449"/>
                  </a:lnTo>
                  <a:lnTo>
                    <a:pt x="351" y="448"/>
                  </a:lnTo>
                  <a:lnTo>
                    <a:pt x="348" y="447"/>
                  </a:lnTo>
                  <a:lnTo>
                    <a:pt x="345" y="446"/>
                  </a:lnTo>
                  <a:lnTo>
                    <a:pt x="344" y="444"/>
                  </a:lnTo>
                  <a:lnTo>
                    <a:pt x="343" y="442"/>
                  </a:lnTo>
                  <a:lnTo>
                    <a:pt x="343" y="440"/>
                  </a:lnTo>
                  <a:lnTo>
                    <a:pt x="342" y="437"/>
                  </a:lnTo>
                  <a:lnTo>
                    <a:pt x="341" y="434"/>
                  </a:lnTo>
                  <a:lnTo>
                    <a:pt x="340" y="431"/>
                  </a:lnTo>
                  <a:lnTo>
                    <a:pt x="339" y="429"/>
                  </a:lnTo>
                  <a:lnTo>
                    <a:pt x="337" y="428"/>
                  </a:lnTo>
                  <a:lnTo>
                    <a:pt x="336" y="427"/>
                  </a:lnTo>
                  <a:lnTo>
                    <a:pt x="334" y="427"/>
                  </a:lnTo>
                  <a:lnTo>
                    <a:pt x="330" y="425"/>
                  </a:lnTo>
                  <a:lnTo>
                    <a:pt x="328" y="423"/>
                  </a:lnTo>
                  <a:lnTo>
                    <a:pt x="326" y="421"/>
                  </a:lnTo>
                  <a:lnTo>
                    <a:pt x="325" y="420"/>
                  </a:lnTo>
                  <a:lnTo>
                    <a:pt x="323" y="420"/>
                  </a:lnTo>
                  <a:lnTo>
                    <a:pt x="322" y="420"/>
                  </a:lnTo>
                  <a:lnTo>
                    <a:pt x="320" y="421"/>
                  </a:lnTo>
                  <a:lnTo>
                    <a:pt x="319" y="422"/>
                  </a:lnTo>
                  <a:lnTo>
                    <a:pt x="317" y="422"/>
                  </a:lnTo>
                  <a:lnTo>
                    <a:pt x="316" y="423"/>
                  </a:lnTo>
                  <a:lnTo>
                    <a:pt x="313" y="422"/>
                  </a:lnTo>
                  <a:lnTo>
                    <a:pt x="311" y="420"/>
                  </a:lnTo>
                  <a:lnTo>
                    <a:pt x="308" y="417"/>
                  </a:lnTo>
                  <a:lnTo>
                    <a:pt x="306" y="415"/>
                  </a:lnTo>
                  <a:lnTo>
                    <a:pt x="305" y="414"/>
                  </a:lnTo>
                  <a:lnTo>
                    <a:pt x="304" y="413"/>
                  </a:lnTo>
                  <a:lnTo>
                    <a:pt x="302" y="412"/>
                  </a:lnTo>
                  <a:lnTo>
                    <a:pt x="300" y="411"/>
                  </a:lnTo>
                  <a:lnTo>
                    <a:pt x="298" y="410"/>
                  </a:lnTo>
                  <a:lnTo>
                    <a:pt x="296" y="410"/>
                  </a:lnTo>
                  <a:lnTo>
                    <a:pt x="295" y="409"/>
                  </a:lnTo>
                  <a:lnTo>
                    <a:pt x="295" y="409"/>
                  </a:lnTo>
                  <a:lnTo>
                    <a:pt x="292" y="410"/>
                  </a:lnTo>
                  <a:lnTo>
                    <a:pt x="289" y="410"/>
                  </a:lnTo>
                  <a:lnTo>
                    <a:pt x="282" y="410"/>
                  </a:lnTo>
                  <a:lnTo>
                    <a:pt x="280" y="410"/>
                  </a:lnTo>
                  <a:lnTo>
                    <a:pt x="278" y="410"/>
                  </a:lnTo>
                  <a:lnTo>
                    <a:pt x="277" y="410"/>
                  </a:lnTo>
                  <a:lnTo>
                    <a:pt x="277" y="410"/>
                  </a:lnTo>
                  <a:lnTo>
                    <a:pt x="277" y="411"/>
                  </a:lnTo>
                  <a:lnTo>
                    <a:pt x="277" y="412"/>
                  </a:lnTo>
                  <a:lnTo>
                    <a:pt x="277" y="413"/>
                  </a:lnTo>
                  <a:lnTo>
                    <a:pt x="275" y="415"/>
                  </a:lnTo>
                  <a:lnTo>
                    <a:pt x="274" y="417"/>
                  </a:lnTo>
                  <a:lnTo>
                    <a:pt x="271" y="419"/>
                  </a:lnTo>
                  <a:lnTo>
                    <a:pt x="270" y="419"/>
                  </a:lnTo>
                  <a:lnTo>
                    <a:pt x="269" y="419"/>
                  </a:lnTo>
                  <a:lnTo>
                    <a:pt x="268" y="417"/>
                  </a:lnTo>
                  <a:lnTo>
                    <a:pt x="267" y="417"/>
                  </a:lnTo>
                  <a:lnTo>
                    <a:pt x="264" y="417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58" y="416"/>
                  </a:lnTo>
                  <a:lnTo>
                    <a:pt x="257" y="415"/>
                  </a:lnTo>
                  <a:lnTo>
                    <a:pt x="256" y="415"/>
                  </a:lnTo>
                  <a:lnTo>
                    <a:pt x="254" y="415"/>
                  </a:lnTo>
                  <a:lnTo>
                    <a:pt x="251" y="415"/>
                  </a:lnTo>
                  <a:lnTo>
                    <a:pt x="247" y="415"/>
                  </a:lnTo>
                  <a:lnTo>
                    <a:pt x="241" y="417"/>
                  </a:lnTo>
                  <a:lnTo>
                    <a:pt x="237" y="420"/>
                  </a:lnTo>
                  <a:lnTo>
                    <a:pt x="233" y="422"/>
                  </a:lnTo>
                  <a:lnTo>
                    <a:pt x="227" y="425"/>
                  </a:lnTo>
                  <a:lnTo>
                    <a:pt x="225" y="427"/>
                  </a:lnTo>
                  <a:lnTo>
                    <a:pt x="224" y="428"/>
                  </a:lnTo>
                  <a:lnTo>
                    <a:pt x="222" y="429"/>
                  </a:lnTo>
                  <a:lnTo>
                    <a:pt x="224" y="431"/>
                  </a:lnTo>
                  <a:lnTo>
                    <a:pt x="225" y="431"/>
                  </a:lnTo>
                  <a:lnTo>
                    <a:pt x="225" y="432"/>
                  </a:lnTo>
                  <a:lnTo>
                    <a:pt x="226" y="433"/>
                  </a:lnTo>
                  <a:lnTo>
                    <a:pt x="227" y="433"/>
                  </a:lnTo>
                  <a:lnTo>
                    <a:pt x="227" y="434"/>
                  </a:lnTo>
                  <a:lnTo>
                    <a:pt x="227" y="436"/>
                  </a:lnTo>
                  <a:lnTo>
                    <a:pt x="226" y="437"/>
                  </a:lnTo>
                  <a:lnTo>
                    <a:pt x="225" y="438"/>
                  </a:lnTo>
                  <a:lnTo>
                    <a:pt x="224" y="440"/>
                  </a:lnTo>
                  <a:lnTo>
                    <a:pt x="221" y="442"/>
                  </a:lnTo>
                  <a:lnTo>
                    <a:pt x="220" y="446"/>
                  </a:lnTo>
                  <a:lnTo>
                    <a:pt x="219" y="449"/>
                  </a:lnTo>
                  <a:lnTo>
                    <a:pt x="219" y="450"/>
                  </a:lnTo>
                  <a:lnTo>
                    <a:pt x="219" y="451"/>
                  </a:lnTo>
                  <a:lnTo>
                    <a:pt x="219" y="452"/>
                  </a:lnTo>
                  <a:lnTo>
                    <a:pt x="219" y="453"/>
                  </a:lnTo>
                  <a:lnTo>
                    <a:pt x="219" y="454"/>
                  </a:lnTo>
                  <a:lnTo>
                    <a:pt x="220" y="456"/>
                  </a:lnTo>
                  <a:lnTo>
                    <a:pt x="220" y="458"/>
                  </a:lnTo>
                  <a:lnTo>
                    <a:pt x="220" y="460"/>
                  </a:lnTo>
                  <a:lnTo>
                    <a:pt x="219" y="462"/>
                  </a:lnTo>
                  <a:lnTo>
                    <a:pt x="219" y="462"/>
                  </a:lnTo>
                  <a:lnTo>
                    <a:pt x="217" y="462"/>
                  </a:lnTo>
                  <a:lnTo>
                    <a:pt x="216" y="461"/>
                  </a:lnTo>
                  <a:lnTo>
                    <a:pt x="215" y="459"/>
                  </a:lnTo>
                  <a:lnTo>
                    <a:pt x="214" y="458"/>
                  </a:lnTo>
                  <a:lnTo>
                    <a:pt x="212" y="456"/>
                  </a:lnTo>
                  <a:lnTo>
                    <a:pt x="210" y="453"/>
                  </a:lnTo>
                  <a:lnTo>
                    <a:pt x="208" y="452"/>
                  </a:lnTo>
                  <a:lnTo>
                    <a:pt x="207" y="452"/>
                  </a:lnTo>
                  <a:lnTo>
                    <a:pt x="206" y="452"/>
                  </a:lnTo>
                  <a:lnTo>
                    <a:pt x="205" y="452"/>
                  </a:lnTo>
                  <a:lnTo>
                    <a:pt x="203" y="451"/>
                  </a:lnTo>
                  <a:lnTo>
                    <a:pt x="202" y="451"/>
                  </a:lnTo>
                  <a:lnTo>
                    <a:pt x="201" y="451"/>
                  </a:lnTo>
                  <a:lnTo>
                    <a:pt x="200" y="451"/>
                  </a:lnTo>
                  <a:lnTo>
                    <a:pt x="198" y="451"/>
                  </a:lnTo>
                  <a:lnTo>
                    <a:pt x="197" y="452"/>
                  </a:lnTo>
                  <a:lnTo>
                    <a:pt x="195" y="452"/>
                  </a:lnTo>
                  <a:lnTo>
                    <a:pt x="192" y="451"/>
                  </a:lnTo>
                  <a:lnTo>
                    <a:pt x="190" y="450"/>
                  </a:lnTo>
                  <a:lnTo>
                    <a:pt x="189" y="450"/>
                  </a:lnTo>
                  <a:lnTo>
                    <a:pt x="189" y="449"/>
                  </a:lnTo>
                  <a:lnTo>
                    <a:pt x="189" y="448"/>
                  </a:lnTo>
                  <a:lnTo>
                    <a:pt x="189" y="447"/>
                  </a:lnTo>
                  <a:lnTo>
                    <a:pt x="189" y="446"/>
                  </a:lnTo>
                  <a:lnTo>
                    <a:pt x="189" y="445"/>
                  </a:lnTo>
                  <a:lnTo>
                    <a:pt x="188" y="444"/>
                  </a:lnTo>
                  <a:lnTo>
                    <a:pt x="186" y="442"/>
                  </a:lnTo>
                  <a:lnTo>
                    <a:pt x="184" y="442"/>
                  </a:lnTo>
                  <a:lnTo>
                    <a:pt x="182" y="442"/>
                  </a:lnTo>
                  <a:lnTo>
                    <a:pt x="179" y="442"/>
                  </a:lnTo>
                  <a:lnTo>
                    <a:pt x="176" y="442"/>
                  </a:lnTo>
                  <a:lnTo>
                    <a:pt x="172" y="441"/>
                  </a:lnTo>
                  <a:lnTo>
                    <a:pt x="171" y="440"/>
                  </a:lnTo>
                  <a:lnTo>
                    <a:pt x="170" y="439"/>
                  </a:lnTo>
                  <a:lnTo>
                    <a:pt x="170" y="439"/>
                  </a:lnTo>
                  <a:lnTo>
                    <a:pt x="169" y="438"/>
                  </a:lnTo>
                  <a:lnTo>
                    <a:pt x="168" y="437"/>
                  </a:lnTo>
                  <a:lnTo>
                    <a:pt x="166" y="436"/>
                  </a:lnTo>
                  <a:lnTo>
                    <a:pt x="164" y="435"/>
                  </a:lnTo>
                  <a:lnTo>
                    <a:pt x="163" y="435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3" y="440"/>
                  </a:lnTo>
                  <a:lnTo>
                    <a:pt x="164" y="442"/>
                  </a:lnTo>
                  <a:lnTo>
                    <a:pt x="165" y="445"/>
                  </a:lnTo>
                  <a:lnTo>
                    <a:pt x="166" y="448"/>
                  </a:lnTo>
                  <a:lnTo>
                    <a:pt x="166" y="449"/>
                  </a:lnTo>
                  <a:lnTo>
                    <a:pt x="166" y="451"/>
                  </a:lnTo>
                  <a:lnTo>
                    <a:pt x="165" y="451"/>
                  </a:lnTo>
                  <a:lnTo>
                    <a:pt x="164" y="451"/>
                  </a:lnTo>
                  <a:lnTo>
                    <a:pt x="161" y="452"/>
                  </a:lnTo>
                  <a:lnTo>
                    <a:pt x="159" y="452"/>
                  </a:lnTo>
                  <a:lnTo>
                    <a:pt x="157" y="452"/>
                  </a:lnTo>
                  <a:lnTo>
                    <a:pt x="155" y="452"/>
                  </a:lnTo>
                  <a:lnTo>
                    <a:pt x="153" y="454"/>
                  </a:lnTo>
                  <a:lnTo>
                    <a:pt x="151" y="456"/>
                  </a:lnTo>
                  <a:lnTo>
                    <a:pt x="148" y="457"/>
                  </a:lnTo>
                  <a:lnTo>
                    <a:pt x="146" y="459"/>
                  </a:lnTo>
                  <a:lnTo>
                    <a:pt x="143" y="461"/>
                  </a:lnTo>
                  <a:lnTo>
                    <a:pt x="137" y="462"/>
                  </a:lnTo>
                  <a:lnTo>
                    <a:pt x="135" y="463"/>
                  </a:lnTo>
                  <a:lnTo>
                    <a:pt x="134" y="464"/>
                  </a:lnTo>
                  <a:lnTo>
                    <a:pt x="133" y="464"/>
                  </a:lnTo>
                  <a:lnTo>
                    <a:pt x="132" y="463"/>
                  </a:lnTo>
                  <a:lnTo>
                    <a:pt x="130" y="462"/>
                  </a:lnTo>
                  <a:lnTo>
                    <a:pt x="129" y="460"/>
                  </a:lnTo>
                  <a:lnTo>
                    <a:pt x="127" y="458"/>
                  </a:lnTo>
                  <a:lnTo>
                    <a:pt x="124" y="457"/>
                  </a:lnTo>
                  <a:lnTo>
                    <a:pt x="122" y="456"/>
                  </a:lnTo>
                  <a:lnTo>
                    <a:pt x="121" y="454"/>
                  </a:lnTo>
                  <a:lnTo>
                    <a:pt x="119" y="457"/>
                  </a:lnTo>
                  <a:lnTo>
                    <a:pt x="115" y="459"/>
                  </a:lnTo>
                  <a:lnTo>
                    <a:pt x="109" y="462"/>
                  </a:lnTo>
                  <a:lnTo>
                    <a:pt x="103" y="462"/>
                  </a:lnTo>
                  <a:lnTo>
                    <a:pt x="100" y="462"/>
                  </a:lnTo>
                  <a:lnTo>
                    <a:pt x="99" y="461"/>
                  </a:lnTo>
                  <a:lnTo>
                    <a:pt x="98" y="461"/>
                  </a:lnTo>
                  <a:lnTo>
                    <a:pt x="98" y="461"/>
                  </a:lnTo>
                  <a:lnTo>
                    <a:pt x="99" y="462"/>
                  </a:lnTo>
                  <a:lnTo>
                    <a:pt x="99" y="462"/>
                  </a:lnTo>
                  <a:lnTo>
                    <a:pt x="100" y="462"/>
                  </a:lnTo>
                  <a:lnTo>
                    <a:pt x="99" y="462"/>
                  </a:lnTo>
                  <a:lnTo>
                    <a:pt x="98" y="462"/>
                  </a:lnTo>
                  <a:lnTo>
                    <a:pt x="96" y="462"/>
                  </a:lnTo>
                  <a:lnTo>
                    <a:pt x="94" y="462"/>
                  </a:lnTo>
                  <a:lnTo>
                    <a:pt x="92" y="462"/>
                  </a:lnTo>
                  <a:lnTo>
                    <a:pt x="90" y="462"/>
                  </a:lnTo>
                  <a:lnTo>
                    <a:pt x="88" y="461"/>
                  </a:lnTo>
                  <a:lnTo>
                    <a:pt x="88" y="462"/>
                  </a:lnTo>
                  <a:lnTo>
                    <a:pt x="86" y="462"/>
                  </a:lnTo>
                  <a:lnTo>
                    <a:pt x="84" y="462"/>
                  </a:lnTo>
                  <a:lnTo>
                    <a:pt x="81" y="462"/>
                  </a:lnTo>
                  <a:lnTo>
                    <a:pt x="77" y="461"/>
                  </a:lnTo>
                  <a:lnTo>
                    <a:pt x="73" y="461"/>
                  </a:lnTo>
                  <a:lnTo>
                    <a:pt x="73" y="460"/>
                  </a:lnTo>
                  <a:lnTo>
                    <a:pt x="73" y="460"/>
                  </a:lnTo>
                  <a:lnTo>
                    <a:pt x="74" y="459"/>
                  </a:lnTo>
                  <a:lnTo>
                    <a:pt x="75" y="458"/>
                  </a:lnTo>
                  <a:lnTo>
                    <a:pt x="78" y="457"/>
                  </a:lnTo>
                  <a:lnTo>
                    <a:pt x="79" y="456"/>
                  </a:lnTo>
                  <a:lnTo>
                    <a:pt x="80" y="453"/>
                  </a:lnTo>
                  <a:lnTo>
                    <a:pt x="79" y="452"/>
                  </a:lnTo>
                  <a:lnTo>
                    <a:pt x="78" y="451"/>
                  </a:lnTo>
                  <a:lnTo>
                    <a:pt x="75" y="449"/>
                  </a:lnTo>
                  <a:lnTo>
                    <a:pt x="73" y="448"/>
                  </a:lnTo>
                  <a:lnTo>
                    <a:pt x="72" y="446"/>
                  </a:lnTo>
                  <a:lnTo>
                    <a:pt x="71" y="445"/>
                  </a:lnTo>
                  <a:lnTo>
                    <a:pt x="71" y="442"/>
                  </a:lnTo>
                  <a:lnTo>
                    <a:pt x="70" y="440"/>
                  </a:lnTo>
                  <a:lnTo>
                    <a:pt x="69" y="438"/>
                  </a:lnTo>
                  <a:lnTo>
                    <a:pt x="68" y="436"/>
                  </a:lnTo>
                  <a:lnTo>
                    <a:pt x="68" y="435"/>
                  </a:lnTo>
                  <a:lnTo>
                    <a:pt x="67" y="434"/>
                  </a:lnTo>
                  <a:lnTo>
                    <a:pt x="66" y="434"/>
                  </a:lnTo>
                  <a:lnTo>
                    <a:pt x="63" y="434"/>
                  </a:lnTo>
                  <a:lnTo>
                    <a:pt x="61" y="435"/>
                  </a:lnTo>
                  <a:lnTo>
                    <a:pt x="59" y="436"/>
                  </a:lnTo>
                  <a:lnTo>
                    <a:pt x="57" y="436"/>
                  </a:lnTo>
                  <a:lnTo>
                    <a:pt x="56" y="437"/>
                  </a:lnTo>
                  <a:lnTo>
                    <a:pt x="53" y="436"/>
                  </a:lnTo>
                  <a:lnTo>
                    <a:pt x="51" y="436"/>
                  </a:lnTo>
                  <a:lnTo>
                    <a:pt x="50" y="436"/>
                  </a:lnTo>
                  <a:lnTo>
                    <a:pt x="50" y="436"/>
                  </a:lnTo>
                  <a:lnTo>
                    <a:pt x="51" y="435"/>
                  </a:lnTo>
                  <a:lnTo>
                    <a:pt x="51" y="435"/>
                  </a:lnTo>
                  <a:lnTo>
                    <a:pt x="51" y="434"/>
                  </a:lnTo>
                  <a:lnTo>
                    <a:pt x="50" y="433"/>
                  </a:lnTo>
                  <a:lnTo>
                    <a:pt x="48" y="432"/>
                  </a:lnTo>
                  <a:lnTo>
                    <a:pt x="45" y="432"/>
                  </a:lnTo>
                  <a:lnTo>
                    <a:pt x="43" y="431"/>
                  </a:lnTo>
                  <a:lnTo>
                    <a:pt x="42" y="431"/>
                  </a:lnTo>
                  <a:lnTo>
                    <a:pt x="41" y="431"/>
                  </a:lnTo>
                  <a:lnTo>
                    <a:pt x="41" y="432"/>
                  </a:lnTo>
                  <a:lnTo>
                    <a:pt x="39" y="433"/>
                  </a:lnTo>
                  <a:lnTo>
                    <a:pt x="39" y="435"/>
                  </a:lnTo>
                  <a:lnTo>
                    <a:pt x="38" y="437"/>
                  </a:lnTo>
                  <a:lnTo>
                    <a:pt x="37" y="439"/>
                  </a:lnTo>
                  <a:lnTo>
                    <a:pt x="35" y="440"/>
                  </a:lnTo>
                  <a:lnTo>
                    <a:pt x="33" y="441"/>
                  </a:lnTo>
                  <a:lnTo>
                    <a:pt x="31" y="440"/>
                  </a:lnTo>
                  <a:lnTo>
                    <a:pt x="30" y="440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8" y="438"/>
                  </a:lnTo>
                  <a:lnTo>
                    <a:pt x="25" y="436"/>
                  </a:lnTo>
                  <a:lnTo>
                    <a:pt x="23" y="434"/>
                  </a:lnTo>
                  <a:lnTo>
                    <a:pt x="22" y="433"/>
                  </a:lnTo>
                  <a:lnTo>
                    <a:pt x="21" y="432"/>
                  </a:lnTo>
                  <a:lnTo>
                    <a:pt x="20" y="432"/>
                  </a:lnTo>
                  <a:lnTo>
                    <a:pt x="19" y="432"/>
                  </a:lnTo>
                  <a:lnTo>
                    <a:pt x="18" y="433"/>
                  </a:lnTo>
                  <a:lnTo>
                    <a:pt x="16" y="433"/>
                  </a:lnTo>
                  <a:lnTo>
                    <a:pt x="14" y="434"/>
                  </a:lnTo>
                  <a:lnTo>
                    <a:pt x="12" y="435"/>
                  </a:lnTo>
                  <a:lnTo>
                    <a:pt x="11" y="435"/>
                  </a:lnTo>
                  <a:lnTo>
                    <a:pt x="9" y="436"/>
                  </a:lnTo>
                  <a:lnTo>
                    <a:pt x="7" y="436"/>
                  </a:lnTo>
                  <a:lnTo>
                    <a:pt x="5" y="435"/>
                  </a:lnTo>
                  <a:lnTo>
                    <a:pt x="4" y="435"/>
                  </a:lnTo>
                  <a:lnTo>
                    <a:pt x="4" y="433"/>
                  </a:lnTo>
                  <a:lnTo>
                    <a:pt x="2" y="432"/>
                  </a:lnTo>
                  <a:lnTo>
                    <a:pt x="2" y="429"/>
                  </a:lnTo>
                  <a:lnTo>
                    <a:pt x="8" y="428"/>
                  </a:lnTo>
                  <a:lnTo>
                    <a:pt x="17" y="424"/>
                  </a:lnTo>
                  <a:lnTo>
                    <a:pt x="8" y="428"/>
                  </a:lnTo>
                  <a:lnTo>
                    <a:pt x="2" y="429"/>
                  </a:lnTo>
                  <a:lnTo>
                    <a:pt x="4" y="428"/>
                  </a:lnTo>
                  <a:lnTo>
                    <a:pt x="4" y="427"/>
                  </a:lnTo>
                  <a:lnTo>
                    <a:pt x="4" y="425"/>
                  </a:lnTo>
                  <a:lnTo>
                    <a:pt x="2" y="423"/>
                  </a:lnTo>
                  <a:lnTo>
                    <a:pt x="1" y="420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1" y="417"/>
                  </a:lnTo>
                  <a:lnTo>
                    <a:pt x="1" y="419"/>
                  </a:lnTo>
                  <a:lnTo>
                    <a:pt x="2" y="419"/>
                  </a:lnTo>
                  <a:lnTo>
                    <a:pt x="4" y="419"/>
                  </a:lnTo>
                  <a:lnTo>
                    <a:pt x="5" y="416"/>
                  </a:lnTo>
                  <a:lnTo>
                    <a:pt x="7" y="415"/>
                  </a:lnTo>
                  <a:lnTo>
                    <a:pt x="8" y="413"/>
                  </a:lnTo>
                  <a:lnTo>
                    <a:pt x="9" y="411"/>
                  </a:lnTo>
                  <a:lnTo>
                    <a:pt x="10" y="409"/>
                  </a:lnTo>
                  <a:lnTo>
                    <a:pt x="11" y="408"/>
                  </a:lnTo>
                  <a:lnTo>
                    <a:pt x="13" y="407"/>
                  </a:lnTo>
                  <a:lnTo>
                    <a:pt x="16" y="403"/>
                  </a:lnTo>
                  <a:lnTo>
                    <a:pt x="18" y="400"/>
                  </a:lnTo>
                  <a:lnTo>
                    <a:pt x="18" y="397"/>
                  </a:lnTo>
                  <a:lnTo>
                    <a:pt x="18" y="392"/>
                  </a:lnTo>
                  <a:lnTo>
                    <a:pt x="19" y="386"/>
                  </a:lnTo>
                  <a:lnTo>
                    <a:pt x="20" y="382"/>
                  </a:lnTo>
                  <a:lnTo>
                    <a:pt x="20" y="378"/>
                  </a:lnTo>
                  <a:lnTo>
                    <a:pt x="19" y="376"/>
                  </a:lnTo>
                  <a:lnTo>
                    <a:pt x="19" y="375"/>
                  </a:lnTo>
                  <a:lnTo>
                    <a:pt x="19" y="373"/>
                  </a:lnTo>
                  <a:lnTo>
                    <a:pt x="19" y="372"/>
                  </a:lnTo>
                  <a:lnTo>
                    <a:pt x="19" y="371"/>
                  </a:lnTo>
                  <a:lnTo>
                    <a:pt x="20" y="370"/>
                  </a:lnTo>
                  <a:lnTo>
                    <a:pt x="21" y="367"/>
                  </a:lnTo>
                  <a:lnTo>
                    <a:pt x="22" y="366"/>
                  </a:lnTo>
                  <a:lnTo>
                    <a:pt x="22" y="365"/>
                  </a:lnTo>
                  <a:lnTo>
                    <a:pt x="21" y="364"/>
                  </a:lnTo>
                  <a:lnTo>
                    <a:pt x="21" y="364"/>
                  </a:lnTo>
                  <a:lnTo>
                    <a:pt x="21" y="362"/>
                  </a:lnTo>
                  <a:lnTo>
                    <a:pt x="21" y="361"/>
                  </a:lnTo>
                  <a:lnTo>
                    <a:pt x="21" y="359"/>
                  </a:lnTo>
                  <a:lnTo>
                    <a:pt x="21" y="356"/>
                  </a:lnTo>
                  <a:lnTo>
                    <a:pt x="21" y="355"/>
                  </a:lnTo>
                  <a:lnTo>
                    <a:pt x="22" y="354"/>
                  </a:lnTo>
                  <a:lnTo>
                    <a:pt x="23" y="353"/>
                  </a:lnTo>
                  <a:lnTo>
                    <a:pt x="24" y="353"/>
                  </a:lnTo>
                  <a:lnTo>
                    <a:pt x="24" y="352"/>
                  </a:lnTo>
                  <a:lnTo>
                    <a:pt x="34" y="348"/>
                  </a:lnTo>
                  <a:lnTo>
                    <a:pt x="34" y="347"/>
                  </a:lnTo>
                  <a:lnTo>
                    <a:pt x="35" y="345"/>
                  </a:lnTo>
                  <a:lnTo>
                    <a:pt x="38" y="342"/>
                  </a:lnTo>
                  <a:lnTo>
                    <a:pt x="38" y="349"/>
                  </a:lnTo>
                  <a:lnTo>
                    <a:pt x="38" y="349"/>
                  </a:lnTo>
                  <a:lnTo>
                    <a:pt x="39" y="350"/>
                  </a:lnTo>
                  <a:lnTo>
                    <a:pt x="42" y="352"/>
                  </a:lnTo>
                  <a:lnTo>
                    <a:pt x="44" y="353"/>
                  </a:lnTo>
                  <a:lnTo>
                    <a:pt x="46" y="354"/>
                  </a:lnTo>
                  <a:lnTo>
                    <a:pt x="48" y="354"/>
                  </a:lnTo>
                  <a:lnTo>
                    <a:pt x="49" y="355"/>
                  </a:lnTo>
                  <a:lnTo>
                    <a:pt x="49" y="354"/>
                  </a:lnTo>
                  <a:lnTo>
                    <a:pt x="50" y="354"/>
                  </a:lnTo>
                  <a:lnTo>
                    <a:pt x="50" y="354"/>
                  </a:lnTo>
                  <a:lnTo>
                    <a:pt x="49" y="354"/>
                  </a:lnTo>
                  <a:lnTo>
                    <a:pt x="49" y="353"/>
                  </a:lnTo>
                  <a:lnTo>
                    <a:pt x="48" y="352"/>
                  </a:lnTo>
                  <a:lnTo>
                    <a:pt x="48" y="351"/>
                  </a:lnTo>
                  <a:lnTo>
                    <a:pt x="48" y="350"/>
                  </a:lnTo>
                  <a:lnTo>
                    <a:pt x="48" y="349"/>
                  </a:lnTo>
                  <a:lnTo>
                    <a:pt x="49" y="349"/>
                  </a:lnTo>
                  <a:lnTo>
                    <a:pt x="50" y="349"/>
                  </a:lnTo>
                  <a:lnTo>
                    <a:pt x="54" y="349"/>
                  </a:lnTo>
                  <a:lnTo>
                    <a:pt x="57" y="350"/>
                  </a:lnTo>
                  <a:lnTo>
                    <a:pt x="59" y="350"/>
                  </a:lnTo>
                  <a:lnTo>
                    <a:pt x="61" y="350"/>
                  </a:lnTo>
                  <a:lnTo>
                    <a:pt x="62" y="350"/>
                  </a:lnTo>
                  <a:lnTo>
                    <a:pt x="63" y="349"/>
                  </a:lnTo>
                  <a:lnTo>
                    <a:pt x="66" y="349"/>
                  </a:lnTo>
                  <a:lnTo>
                    <a:pt x="68" y="349"/>
                  </a:lnTo>
                  <a:lnTo>
                    <a:pt x="70" y="349"/>
                  </a:lnTo>
                  <a:lnTo>
                    <a:pt x="72" y="347"/>
                  </a:lnTo>
                  <a:lnTo>
                    <a:pt x="73" y="346"/>
                  </a:lnTo>
                  <a:lnTo>
                    <a:pt x="74" y="343"/>
                  </a:lnTo>
                  <a:lnTo>
                    <a:pt x="74" y="341"/>
                  </a:lnTo>
                  <a:lnTo>
                    <a:pt x="75" y="341"/>
                  </a:lnTo>
                  <a:lnTo>
                    <a:pt x="75" y="346"/>
                  </a:lnTo>
                  <a:lnTo>
                    <a:pt x="75" y="348"/>
                  </a:lnTo>
                  <a:lnTo>
                    <a:pt x="77" y="349"/>
                  </a:lnTo>
                  <a:lnTo>
                    <a:pt x="78" y="349"/>
                  </a:lnTo>
                  <a:lnTo>
                    <a:pt x="80" y="348"/>
                  </a:lnTo>
                  <a:lnTo>
                    <a:pt x="81" y="346"/>
                  </a:lnTo>
                  <a:lnTo>
                    <a:pt x="83" y="345"/>
                  </a:lnTo>
                  <a:lnTo>
                    <a:pt x="84" y="345"/>
                  </a:lnTo>
                  <a:lnTo>
                    <a:pt x="85" y="345"/>
                  </a:lnTo>
                  <a:lnTo>
                    <a:pt x="86" y="346"/>
                  </a:lnTo>
                  <a:lnTo>
                    <a:pt x="87" y="346"/>
                  </a:lnTo>
                  <a:lnTo>
                    <a:pt x="87" y="346"/>
                  </a:lnTo>
                  <a:lnTo>
                    <a:pt x="88" y="346"/>
                  </a:lnTo>
                  <a:lnTo>
                    <a:pt x="90" y="346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9" y="345"/>
                  </a:lnTo>
                  <a:lnTo>
                    <a:pt x="103" y="345"/>
                  </a:lnTo>
                  <a:lnTo>
                    <a:pt x="106" y="345"/>
                  </a:lnTo>
                  <a:lnTo>
                    <a:pt x="108" y="345"/>
                  </a:lnTo>
                  <a:lnTo>
                    <a:pt x="110" y="346"/>
                  </a:lnTo>
                  <a:lnTo>
                    <a:pt x="112" y="346"/>
                  </a:lnTo>
                  <a:lnTo>
                    <a:pt x="114" y="346"/>
                  </a:lnTo>
                  <a:lnTo>
                    <a:pt x="115" y="345"/>
                  </a:lnTo>
                  <a:lnTo>
                    <a:pt x="115" y="342"/>
                  </a:lnTo>
                  <a:lnTo>
                    <a:pt x="116" y="340"/>
                  </a:lnTo>
                  <a:lnTo>
                    <a:pt x="117" y="339"/>
                  </a:lnTo>
                  <a:lnTo>
                    <a:pt x="118" y="337"/>
                  </a:lnTo>
                  <a:lnTo>
                    <a:pt x="118" y="335"/>
                  </a:lnTo>
                  <a:lnTo>
                    <a:pt x="118" y="339"/>
                  </a:lnTo>
                  <a:lnTo>
                    <a:pt x="120" y="340"/>
                  </a:lnTo>
                  <a:lnTo>
                    <a:pt x="124" y="342"/>
                  </a:lnTo>
                  <a:lnTo>
                    <a:pt x="130" y="345"/>
                  </a:lnTo>
                  <a:lnTo>
                    <a:pt x="136" y="345"/>
                  </a:lnTo>
                  <a:lnTo>
                    <a:pt x="140" y="343"/>
                  </a:lnTo>
                  <a:lnTo>
                    <a:pt x="141" y="343"/>
                  </a:lnTo>
                  <a:lnTo>
                    <a:pt x="142" y="343"/>
                  </a:lnTo>
                  <a:lnTo>
                    <a:pt x="142" y="343"/>
                  </a:lnTo>
                  <a:lnTo>
                    <a:pt x="143" y="343"/>
                  </a:lnTo>
                  <a:lnTo>
                    <a:pt x="143" y="342"/>
                  </a:lnTo>
                  <a:lnTo>
                    <a:pt x="145" y="342"/>
                  </a:lnTo>
                  <a:lnTo>
                    <a:pt x="147" y="341"/>
                  </a:lnTo>
                  <a:lnTo>
                    <a:pt x="148" y="340"/>
                  </a:lnTo>
                  <a:lnTo>
                    <a:pt x="149" y="338"/>
                  </a:lnTo>
                  <a:lnTo>
                    <a:pt x="151" y="337"/>
                  </a:lnTo>
                  <a:lnTo>
                    <a:pt x="152" y="335"/>
                  </a:lnTo>
                  <a:lnTo>
                    <a:pt x="154" y="331"/>
                  </a:lnTo>
                  <a:lnTo>
                    <a:pt x="155" y="330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5" y="329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3" y="329"/>
                  </a:lnTo>
                  <a:lnTo>
                    <a:pt x="153" y="328"/>
                  </a:lnTo>
                  <a:lnTo>
                    <a:pt x="152" y="327"/>
                  </a:lnTo>
                  <a:lnTo>
                    <a:pt x="152" y="325"/>
                  </a:lnTo>
                  <a:lnTo>
                    <a:pt x="152" y="324"/>
                  </a:lnTo>
                  <a:lnTo>
                    <a:pt x="152" y="323"/>
                  </a:lnTo>
                  <a:lnTo>
                    <a:pt x="153" y="322"/>
                  </a:lnTo>
                  <a:lnTo>
                    <a:pt x="153" y="319"/>
                  </a:lnTo>
                  <a:lnTo>
                    <a:pt x="153" y="317"/>
                  </a:lnTo>
                  <a:lnTo>
                    <a:pt x="152" y="315"/>
                  </a:lnTo>
                  <a:lnTo>
                    <a:pt x="151" y="313"/>
                  </a:lnTo>
                  <a:lnTo>
                    <a:pt x="148" y="311"/>
                  </a:lnTo>
                  <a:lnTo>
                    <a:pt x="147" y="310"/>
                  </a:lnTo>
                  <a:lnTo>
                    <a:pt x="146" y="307"/>
                  </a:lnTo>
                  <a:lnTo>
                    <a:pt x="145" y="305"/>
                  </a:lnTo>
                  <a:lnTo>
                    <a:pt x="145" y="303"/>
                  </a:lnTo>
                  <a:lnTo>
                    <a:pt x="146" y="302"/>
                  </a:lnTo>
                  <a:lnTo>
                    <a:pt x="147" y="302"/>
                  </a:lnTo>
                  <a:lnTo>
                    <a:pt x="148" y="301"/>
                  </a:lnTo>
                  <a:lnTo>
                    <a:pt x="149" y="301"/>
                  </a:lnTo>
                  <a:lnTo>
                    <a:pt x="151" y="300"/>
                  </a:lnTo>
                  <a:lnTo>
                    <a:pt x="152" y="298"/>
                  </a:lnTo>
                  <a:lnTo>
                    <a:pt x="152" y="297"/>
                  </a:lnTo>
                  <a:lnTo>
                    <a:pt x="153" y="296"/>
                  </a:lnTo>
                  <a:lnTo>
                    <a:pt x="154" y="294"/>
                  </a:lnTo>
                  <a:lnTo>
                    <a:pt x="156" y="294"/>
                  </a:lnTo>
                  <a:lnTo>
                    <a:pt x="157" y="294"/>
                  </a:lnTo>
                  <a:lnTo>
                    <a:pt x="159" y="293"/>
                  </a:lnTo>
                  <a:lnTo>
                    <a:pt x="160" y="292"/>
                  </a:lnTo>
                  <a:lnTo>
                    <a:pt x="161" y="291"/>
                  </a:lnTo>
                  <a:lnTo>
                    <a:pt x="165" y="289"/>
                  </a:lnTo>
                  <a:lnTo>
                    <a:pt x="168" y="288"/>
                  </a:lnTo>
                  <a:lnTo>
                    <a:pt x="170" y="288"/>
                  </a:lnTo>
                  <a:lnTo>
                    <a:pt x="172" y="288"/>
                  </a:lnTo>
                  <a:lnTo>
                    <a:pt x="175" y="288"/>
                  </a:lnTo>
                  <a:lnTo>
                    <a:pt x="176" y="288"/>
                  </a:lnTo>
                  <a:lnTo>
                    <a:pt x="178" y="286"/>
                  </a:lnTo>
                  <a:lnTo>
                    <a:pt x="179" y="281"/>
                  </a:lnTo>
                  <a:lnTo>
                    <a:pt x="180" y="280"/>
                  </a:lnTo>
                  <a:lnTo>
                    <a:pt x="180" y="279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1" y="277"/>
                  </a:lnTo>
                  <a:lnTo>
                    <a:pt x="181" y="275"/>
                  </a:lnTo>
                  <a:lnTo>
                    <a:pt x="181" y="273"/>
                  </a:lnTo>
                  <a:lnTo>
                    <a:pt x="182" y="269"/>
                  </a:lnTo>
                  <a:lnTo>
                    <a:pt x="183" y="267"/>
                  </a:lnTo>
                  <a:lnTo>
                    <a:pt x="184" y="264"/>
                  </a:lnTo>
                  <a:lnTo>
                    <a:pt x="185" y="262"/>
                  </a:lnTo>
                  <a:lnTo>
                    <a:pt x="186" y="261"/>
                  </a:lnTo>
                  <a:lnTo>
                    <a:pt x="188" y="261"/>
                  </a:lnTo>
                  <a:lnTo>
                    <a:pt x="189" y="261"/>
                  </a:lnTo>
                  <a:lnTo>
                    <a:pt x="190" y="261"/>
                  </a:lnTo>
                  <a:lnTo>
                    <a:pt x="192" y="260"/>
                  </a:lnTo>
                  <a:lnTo>
                    <a:pt x="194" y="257"/>
                  </a:lnTo>
                  <a:lnTo>
                    <a:pt x="196" y="256"/>
                  </a:lnTo>
                  <a:lnTo>
                    <a:pt x="200" y="256"/>
                  </a:lnTo>
                  <a:lnTo>
                    <a:pt x="203" y="255"/>
                  </a:lnTo>
                  <a:lnTo>
                    <a:pt x="205" y="255"/>
                  </a:lnTo>
                  <a:lnTo>
                    <a:pt x="206" y="254"/>
                  </a:lnTo>
                  <a:lnTo>
                    <a:pt x="208" y="253"/>
                  </a:lnTo>
                  <a:lnTo>
                    <a:pt x="210" y="252"/>
                  </a:lnTo>
                  <a:lnTo>
                    <a:pt x="212" y="251"/>
                  </a:lnTo>
                  <a:lnTo>
                    <a:pt x="213" y="250"/>
                  </a:lnTo>
                  <a:lnTo>
                    <a:pt x="213" y="250"/>
                  </a:lnTo>
                  <a:lnTo>
                    <a:pt x="214" y="249"/>
                  </a:lnTo>
                  <a:lnTo>
                    <a:pt x="215" y="248"/>
                  </a:lnTo>
                  <a:lnTo>
                    <a:pt x="216" y="247"/>
                  </a:lnTo>
                  <a:lnTo>
                    <a:pt x="218" y="245"/>
                  </a:lnTo>
                  <a:lnTo>
                    <a:pt x="220" y="244"/>
                  </a:lnTo>
                  <a:lnTo>
                    <a:pt x="222" y="244"/>
                  </a:lnTo>
                  <a:lnTo>
                    <a:pt x="224" y="243"/>
                  </a:lnTo>
                  <a:lnTo>
                    <a:pt x="226" y="243"/>
                  </a:lnTo>
                  <a:lnTo>
                    <a:pt x="228" y="243"/>
                  </a:lnTo>
                  <a:lnTo>
                    <a:pt x="231" y="243"/>
                  </a:lnTo>
                  <a:lnTo>
                    <a:pt x="235" y="243"/>
                  </a:lnTo>
                  <a:lnTo>
                    <a:pt x="239" y="243"/>
                  </a:lnTo>
                  <a:lnTo>
                    <a:pt x="241" y="243"/>
                  </a:lnTo>
                  <a:lnTo>
                    <a:pt x="242" y="243"/>
                  </a:lnTo>
                  <a:lnTo>
                    <a:pt x="242" y="244"/>
                  </a:lnTo>
                  <a:lnTo>
                    <a:pt x="243" y="244"/>
                  </a:lnTo>
                  <a:lnTo>
                    <a:pt x="243" y="245"/>
                  </a:lnTo>
                  <a:lnTo>
                    <a:pt x="245" y="245"/>
                  </a:lnTo>
                  <a:lnTo>
                    <a:pt x="247" y="247"/>
                  </a:lnTo>
                  <a:lnTo>
                    <a:pt x="249" y="248"/>
                  </a:lnTo>
                  <a:lnTo>
                    <a:pt x="250" y="249"/>
                  </a:lnTo>
                  <a:lnTo>
                    <a:pt x="250" y="249"/>
                  </a:lnTo>
                  <a:lnTo>
                    <a:pt x="250" y="250"/>
                  </a:lnTo>
                  <a:lnTo>
                    <a:pt x="251" y="249"/>
                  </a:lnTo>
                  <a:lnTo>
                    <a:pt x="251" y="250"/>
                  </a:lnTo>
                  <a:lnTo>
                    <a:pt x="251" y="249"/>
                  </a:lnTo>
                  <a:lnTo>
                    <a:pt x="253" y="248"/>
                  </a:lnTo>
                  <a:lnTo>
                    <a:pt x="255" y="245"/>
                  </a:lnTo>
                  <a:lnTo>
                    <a:pt x="258" y="242"/>
                  </a:lnTo>
                  <a:lnTo>
                    <a:pt x="262" y="238"/>
                  </a:lnTo>
                  <a:lnTo>
                    <a:pt x="264" y="235"/>
                  </a:lnTo>
                  <a:lnTo>
                    <a:pt x="265" y="232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27"/>
                  </a:lnTo>
                  <a:lnTo>
                    <a:pt x="266" y="225"/>
                  </a:lnTo>
                  <a:lnTo>
                    <a:pt x="266" y="220"/>
                  </a:lnTo>
                  <a:lnTo>
                    <a:pt x="266" y="217"/>
                  </a:lnTo>
                  <a:lnTo>
                    <a:pt x="265" y="215"/>
                  </a:lnTo>
                  <a:lnTo>
                    <a:pt x="265" y="213"/>
                  </a:lnTo>
                  <a:lnTo>
                    <a:pt x="265" y="211"/>
                  </a:lnTo>
                  <a:lnTo>
                    <a:pt x="265" y="208"/>
                  </a:lnTo>
                  <a:lnTo>
                    <a:pt x="265" y="206"/>
                  </a:lnTo>
                  <a:lnTo>
                    <a:pt x="265" y="203"/>
                  </a:lnTo>
                  <a:lnTo>
                    <a:pt x="264" y="199"/>
                  </a:lnTo>
                  <a:lnTo>
                    <a:pt x="264" y="196"/>
                  </a:lnTo>
                  <a:lnTo>
                    <a:pt x="263" y="195"/>
                  </a:lnTo>
                  <a:lnTo>
                    <a:pt x="264" y="195"/>
                  </a:lnTo>
                  <a:lnTo>
                    <a:pt x="264" y="195"/>
                  </a:lnTo>
                  <a:lnTo>
                    <a:pt x="265" y="195"/>
                  </a:lnTo>
                  <a:lnTo>
                    <a:pt x="266" y="196"/>
                  </a:lnTo>
                  <a:lnTo>
                    <a:pt x="267" y="196"/>
                  </a:lnTo>
                  <a:lnTo>
                    <a:pt x="269" y="195"/>
                  </a:lnTo>
                  <a:lnTo>
                    <a:pt x="270" y="193"/>
                  </a:lnTo>
                  <a:lnTo>
                    <a:pt x="271" y="191"/>
                  </a:lnTo>
                  <a:lnTo>
                    <a:pt x="270" y="190"/>
                  </a:lnTo>
                  <a:lnTo>
                    <a:pt x="268" y="188"/>
                  </a:lnTo>
                  <a:lnTo>
                    <a:pt x="265" y="186"/>
                  </a:lnTo>
                  <a:lnTo>
                    <a:pt x="263" y="186"/>
                  </a:lnTo>
                  <a:lnTo>
                    <a:pt x="262" y="184"/>
                  </a:lnTo>
                  <a:lnTo>
                    <a:pt x="261" y="184"/>
                  </a:lnTo>
                  <a:lnTo>
                    <a:pt x="259" y="184"/>
                  </a:lnTo>
                  <a:lnTo>
                    <a:pt x="259" y="183"/>
                  </a:lnTo>
                  <a:lnTo>
                    <a:pt x="258" y="183"/>
                  </a:lnTo>
                  <a:lnTo>
                    <a:pt x="256" y="182"/>
                  </a:lnTo>
                  <a:lnTo>
                    <a:pt x="254" y="180"/>
                  </a:lnTo>
                  <a:lnTo>
                    <a:pt x="252" y="178"/>
                  </a:lnTo>
                  <a:lnTo>
                    <a:pt x="251" y="177"/>
                  </a:lnTo>
                  <a:lnTo>
                    <a:pt x="250" y="176"/>
                  </a:lnTo>
                  <a:lnTo>
                    <a:pt x="250" y="175"/>
                  </a:lnTo>
                  <a:lnTo>
                    <a:pt x="251" y="174"/>
                  </a:lnTo>
                  <a:lnTo>
                    <a:pt x="252" y="174"/>
                  </a:lnTo>
                  <a:lnTo>
                    <a:pt x="253" y="171"/>
                  </a:lnTo>
                  <a:lnTo>
                    <a:pt x="254" y="170"/>
                  </a:lnTo>
                  <a:lnTo>
                    <a:pt x="255" y="167"/>
                  </a:lnTo>
                  <a:lnTo>
                    <a:pt x="257" y="165"/>
                  </a:lnTo>
                  <a:lnTo>
                    <a:pt x="261" y="164"/>
                  </a:lnTo>
                  <a:lnTo>
                    <a:pt x="263" y="163"/>
                  </a:lnTo>
                  <a:lnTo>
                    <a:pt x="265" y="162"/>
                  </a:lnTo>
                  <a:lnTo>
                    <a:pt x="267" y="161"/>
                  </a:lnTo>
                  <a:lnTo>
                    <a:pt x="268" y="159"/>
                  </a:lnTo>
                  <a:lnTo>
                    <a:pt x="268" y="156"/>
                  </a:lnTo>
                  <a:lnTo>
                    <a:pt x="269" y="153"/>
                  </a:lnTo>
                  <a:lnTo>
                    <a:pt x="270" y="149"/>
                  </a:lnTo>
                  <a:lnTo>
                    <a:pt x="271" y="146"/>
                  </a:lnTo>
                  <a:lnTo>
                    <a:pt x="271" y="145"/>
                  </a:lnTo>
                  <a:lnTo>
                    <a:pt x="271" y="145"/>
                  </a:lnTo>
                  <a:lnTo>
                    <a:pt x="270" y="146"/>
                  </a:lnTo>
                  <a:lnTo>
                    <a:pt x="270" y="147"/>
                  </a:lnTo>
                  <a:lnTo>
                    <a:pt x="268" y="147"/>
                  </a:lnTo>
                  <a:lnTo>
                    <a:pt x="267" y="149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62" y="149"/>
                  </a:lnTo>
                  <a:lnTo>
                    <a:pt x="259" y="149"/>
                  </a:lnTo>
                  <a:lnTo>
                    <a:pt x="258" y="147"/>
                  </a:lnTo>
                  <a:lnTo>
                    <a:pt x="257" y="145"/>
                  </a:lnTo>
                  <a:lnTo>
                    <a:pt x="255" y="142"/>
                  </a:lnTo>
                  <a:lnTo>
                    <a:pt x="254" y="140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5" y="139"/>
                  </a:lnTo>
                  <a:lnTo>
                    <a:pt x="256" y="140"/>
                  </a:lnTo>
                  <a:lnTo>
                    <a:pt x="257" y="139"/>
                  </a:lnTo>
                  <a:lnTo>
                    <a:pt x="258" y="138"/>
                  </a:lnTo>
                  <a:lnTo>
                    <a:pt x="259" y="134"/>
                  </a:lnTo>
                  <a:lnTo>
                    <a:pt x="262" y="130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4" y="126"/>
                  </a:lnTo>
                  <a:lnTo>
                    <a:pt x="265" y="126"/>
                  </a:lnTo>
                  <a:lnTo>
                    <a:pt x="266" y="125"/>
                  </a:lnTo>
                  <a:lnTo>
                    <a:pt x="269" y="125"/>
                  </a:lnTo>
                  <a:lnTo>
                    <a:pt x="273" y="123"/>
                  </a:lnTo>
                  <a:lnTo>
                    <a:pt x="277" y="122"/>
                  </a:lnTo>
                  <a:lnTo>
                    <a:pt x="281" y="121"/>
                  </a:lnTo>
                  <a:lnTo>
                    <a:pt x="282" y="120"/>
                  </a:lnTo>
                  <a:lnTo>
                    <a:pt x="283" y="120"/>
                  </a:lnTo>
                  <a:lnTo>
                    <a:pt x="283" y="119"/>
                  </a:lnTo>
                  <a:lnTo>
                    <a:pt x="282" y="119"/>
                  </a:lnTo>
                  <a:lnTo>
                    <a:pt x="281" y="119"/>
                  </a:lnTo>
                  <a:lnTo>
                    <a:pt x="280" y="119"/>
                  </a:lnTo>
                  <a:lnTo>
                    <a:pt x="279" y="119"/>
                  </a:lnTo>
                  <a:lnTo>
                    <a:pt x="278" y="119"/>
                  </a:lnTo>
                  <a:lnTo>
                    <a:pt x="277" y="119"/>
                  </a:lnTo>
                  <a:lnTo>
                    <a:pt x="278" y="119"/>
                  </a:lnTo>
                  <a:lnTo>
                    <a:pt x="279" y="118"/>
                  </a:lnTo>
                  <a:lnTo>
                    <a:pt x="280" y="117"/>
                  </a:lnTo>
                  <a:lnTo>
                    <a:pt x="282" y="114"/>
                  </a:lnTo>
                  <a:lnTo>
                    <a:pt x="287" y="110"/>
                  </a:lnTo>
                  <a:lnTo>
                    <a:pt x="290" y="106"/>
                  </a:lnTo>
                  <a:lnTo>
                    <a:pt x="292" y="105"/>
                  </a:lnTo>
                  <a:lnTo>
                    <a:pt x="293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4"/>
                  </a:lnTo>
                  <a:lnTo>
                    <a:pt x="293" y="104"/>
                  </a:lnTo>
                  <a:lnTo>
                    <a:pt x="293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3"/>
                  </a:lnTo>
                  <a:lnTo>
                    <a:pt x="298" y="102"/>
                  </a:lnTo>
                  <a:lnTo>
                    <a:pt x="299" y="102"/>
                  </a:lnTo>
                  <a:lnTo>
                    <a:pt x="299" y="101"/>
                  </a:lnTo>
                  <a:lnTo>
                    <a:pt x="299" y="100"/>
                  </a:lnTo>
                  <a:lnTo>
                    <a:pt x="299" y="98"/>
                  </a:lnTo>
                  <a:lnTo>
                    <a:pt x="300" y="97"/>
                  </a:lnTo>
                  <a:lnTo>
                    <a:pt x="301" y="96"/>
                  </a:lnTo>
                  <a:lnTo>
                    <a:pt x="302" y="96"/>
                  </a:lnTo>
                  <a:lnTo>
                    <a:pt x="304" y="96"/>
                  </a:lnTo>
                  <a:lnTo>
                    <a:pt x="307" y="97"/>
                  </a:lnTo>
                  <a:lnTo>
                    <a:pt x="310" y="98"/>
                  </a:lnTo>
                  <a:lnTo>
                    <a:pt x="311" y="98"/>
                  </a:lnTo>
                  <a:lnTo>
                    <a:pt x="312" y="100"/>
                  </a:lnTo>
                  <a:lnTo>
                    <a:pt x="313" y="100"/>
                  </a:lnTo>
                  <a:lnTo>
                    <a:pt x="313" y="101"/>
                  </a:lnTo>
                  <a:lnTo>
                    <a:pt x="314" y="102"/>
                  </a:lnTo>
                  <a:lnTo>
                    <a:pt x="315" y="104"/>
                  </a:lnTo>
                  <a:lnTo>
                    <a:pt x="317" y="106"/>
                  </a:lnTo>
                  <a:lnTo>
                    <a:pt x="318" y="109"/>
                  </a:lnTo>
                  <a:lnTo>
                    <a:pt x="319" y="112"/>
                  </a:lnTo>
                  <a:lnTo>
                    <a:pt x="320" y="115"/>
                  </a:lnTo>
                  <a:lnTo>
                    <a:pt x="320" y="116"/>
                  </a:lnTo>
                  <a:lnTo>
                    <a:pt x="322" y="117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23" y="114"/>
                  </a:lnTo>
                  <a:lnTo>
                    <a:pt x="323" y="113"/>
                  </a:lnTo>
                  <a:lnTo>
                    <a:pt x="325" y="112"/>
                  </a:lnTo>
                  <a:lnTo>
                    <a:pt x="326" y="110"/>
                  </a:lnTo>
                  <a:lnTo>
                    <a:pt x="327" y="110"/>
                  </a:lnTo>
                  <a:lnTo>
                    <a:pt x="328" y="112"/>
                  </a:lnTo>
                  <a:lnTo>
                    <a:pt x="328" y="113"/>
                  </a:lnTo>
                  <a:lnTo>
                    <a:pt x="329" y="115"/>
                  </a:lnTo>
                  <a:lnTo>
                    <a:pt x="329" y="116"/>
                  </a:lnTo>
                  <a:lnTo>
                    <a:pt x="330" y="116"/>
                  </a:lnTo>
                  <a:lnTo>
                    <a:pt x="332" y="116"/>
                  </a:lnTo>
                  <a:lnTo>
                    <a:pt x="334" y="115"/>
                  </a:lnTo>
                  <a:lnTo>
                    <a:pt x="336" y="114"/>
                  </a:lnTo>
                  <a:lnTo>
                    <a:pt x="337" y="113"/>
                  </a:lnTo>
                  <a:lnTo>
                    <a:pt x="337" y="113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1" y="119"/>
                  </a:lnTo>
                  <a:lnTo>
                    <a:pt x="342" y="119"/>
                  </a:lnTo>
                  <a:lnTo>
                    <a:pt x="344" y="119"/>
                  </a:lnTo>
                  <a:lnTo>
                    <a:pt x="349" y="119"/>
                  </a:lnTo>
                  <a:lnTo>
                    <a:pt x="353" y="118"/>
                  </a:lnTo>
                  <a:lnTo>
                    <a:pt x="357" y="118"/>
                  </a:lnTo>
                  <a:lnTo>
                    <a:pt x="359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59" y="117"/>
                  </a:lnTo>
                  <a:lnTo>
                    <a:pt x="359" y="116"/>
                  </a:lnTo>
                  <a:lnTo>
                    <a:pt x="357" y="116"/>
                  </a:lnTo>
                  <a:lnTo>
                    <a:pt x="357" y="115"/>
                  </a:lnTo>
                  <a:lnTo>
                    <a:pt x="359" y="114"/>
                  </a:lnTo>
                  <a:lnTo>
                    <a:pt x="362" y="112"/>
                  </a:lnTo>
                  <a:lnTo>
                    <a:pt x="363" y="110"/>
                  </a:lnTo>
                  <a:lnTo>
                    <a:pt x="364" y="109"/>
                  </a:lnTo>
                  <a:lnTo>
                    <a:pt x="365" y="108"/>
                  </a:lnTo>
                  <a:lnTo>
                    <a:pt x="365" y="106"/>
                  </a:lnTo>
                  <a:lnTo>
                    <a:pt x="365" y="104"/>
                  </a:lnTo>
                  <a:lnTo>
                    <a:pt x="364" y="101"/>
                  </a:lnTo>
                  <a:lnTo>
                    <a:pt x="360" y="98"/>
                  </a:lnTo>
                  <a:lnTo>
                    <a:pt x="354" y="98"/>
                  </a:lnTo>
                  <a:lnTo>
                    <a:pt x="348" y="97"/>
                  </a:lnTo>
                  <a:lnTo>
                    <a:pt x="344" y="96"/>
                  </a:lnTo>
                  <a:lnTo>
                    <a:pt x="343" y="96"/>
                  </a:lnTo>
                  <a:lnTo>
                    <a:pt x="343" y="96"/>
                  </a:lnTo>
                  <a:lnTo>
                    <a:pt x="343" y="95"/>
                  </a:lnTo>
                  <a:lnTo>
                    <a:pt x="344" y="95"/>
                  </a:lnTo>
                  <a:lnTo>
                    <a:pt x="345" y="94"/>
                  </a:lnTo>
                  <a:lnTo>
                    <a:pt x="347" y="93"/>
                  </a:lnTo>
                  <a:lnTo>
                    <a:pt x="347" y="91"/>
                  </a:lnTo>
                  <a:lnTo>
                    <a:pt x="348" y="89"/>
                  </a:lnTo>
                  <a:lnTo>
                    <a:pt x="348" y="85"/>
                  </a:lnTo>
                  <a:lnTo>
                    <a:pt x="347" y="84"/>
                  </a:lnTo>
                  <a:lnTo>
                    <a:pt x="345" y="83"/>
                  </a:lnTo>
                  <a:lnTo>
                    <a:pt x="344" y="83"/>
                  </a:lnTo>
                  <a:lnTo>
                    <a:pt x="343" y="83"/>
                  </a:lnTo>
                  <a:lnTo>
                    <a:pt x="341" y="83"/>
                  </a:lnTo>
                  <a:lnTo>
                    <a:pt x="340" y="83"/>
                  </a:lnTo>
                  <a:lnTo>
                    <a:pt x="339" y="82"/>
                  </a:lnTo>
                  <a:lnTo>
                    <a:pt x="336" y="80"/>
                  </a:lnTo>
                  <a:lnTo>
                    <a:pt x="332" y="76"/>
                  </a:lnTo>
                  <a:lnTo>
                    <a:pt x="329" y="71"/>
                  </a:lnTo>
                  <a:lnTo>
                    <a:pt x="327" y="69"/>
                  </a:lnTo>
                  <a:lnTo>
                    <a:pt x="327" y="68"/>
                  </a:lnTo>
                  <a:lnTo>
                    <a:pt x="326" y="68"/>
                  </a:lnTo>
                  <a:lnTo>
                    <a:pt x="326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6" y="67"/>
                  </a:lnTo>
                  <a:lnTo>
                    <a:pt x="325" y="65"/>
                  </a:lnTo>
                  <a:lnTo>
                    <a:pt x="324" y="64"/>
                  </a:lnTo>
                  <a:lnTo>
                    <a:pt x="324" y="63"/>
                  </a:lnTo>
                  <a:lnTo>
                    <a:pt x="324" y="61"/>
                  </a:lnTo>
                  <a:lnTo>
                    <a:pt x="324" y="60"/>
                  </a:lnTo>
                  <a:lnTo>
                    <a:pt x="323" y="58"/>
                  </a:lnTo>
                  <a:lnTo>
                    <a:pt x="323" y="57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3" y="47"/>
                  </a:lnTo>
                  <a:lnTo>
                    <a:pt x="324" y="42"/>
                  </a:lnTo>
                  <a:lnTo>
                    <a:pt x="325" y="35"/>
                  </a:lnTo>
                  <a:lnTo>
                    <a:pt x="325" y="31"/>
                  </a:lnTo>
                  <a:lnTo>
                    <a:pt x="324" y="25"/>
                  </a:lnTo>
                  <a:lnTo>
                    <a:pt x="322" y="21"/>
                  </a:lnTo>
                  <a:lnTo>
                    <a:pt x="319" y="16"/>
                  </a:lnTo>
                  <a:lnTo>
                    <a:pt x="319" y="14"/>
                  </a:lnTo>
                  <a:lnTo>
                    <a:pt x="318" y="11"/>
                  </a:lnTo>
                  <a:lnTo>
                    <a:pt x="318" y="7"/>
                  </a:lnTo>
                  <a:lnTo>
                    <a:pt x="318" y="4"/>
                  </a:lnTo>
                  <a:lnTo>
                    <a:pt x="319" y="3"/>
                  </a:lnTo>
                  <a:lnTo>
                    <a:pt x="320" y="3"/>
                  </a:lnTo>
                  <a:lnTo>
                    <a:pt x="322" y="2"/>
                  </a:lnTo>
                  <a:lnTo>
                    <a:pt x="323" y="3"/>
                  </a:lnTo>
                  <a:lnTo>
                    <a:pt x="324" y="3"/>
                  </a:lnTo>
                  <a:lnTo>
                    <a:pt x="324" y="4"/>
                  </a:lnTo>
                  <a:lnTo>
                    <a:pt x="326" y="5"/>
                  </a:lnTo>
                  <a:lnTo>
                    <a:pt x="327" y="8"/>
                  </a:lnTo>
                  <a:lnTo>
                    <a:pt x="332" y="8"/>
                  </a:lnTo>
                  <a:lnTo>
                    <a:pt x="335" y="9"/>
                  </a:lnTo>
                  <a:lnTo>
                    <a:pt x="337" y="10"/>
                  </a:lnTo>
                  <a:lnTo>
                    <a:pt x="339" y="9"/>
                  </a:lnTo>
                  <a:lnTo>
                    <a:pt x="341" y="8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7" y="8"/>
                  </a:lnTo>
                  <a:lnTo>
                    <a:pt x="349" y="9"/>
                  </a:lnTo>
                  <a:lnTo>
                    <a:pt x="352" y="9"/>
                  </a:lnTo>
                  <a:lnTo>
                    <a:pt x="356" y="8"/>
                  </a:lnTo>
                  <a:lnTo>
                    <a:pt x="361" y="7"/>
                  </a:lnTo>
                  <a:lnTo>
                    <a:pt x="362" y="8"/>
                  </a:lnTo>
                  <a:lnTo>
                    <a:pt x="365" y="9"/>
                  </a:lnTo>
                  <a:lnTo>
                    <a:pt x="368" y="11"/>
                  </a:lnTo>
                  <a:lnTo>
                    <a:pt x="371" y="12"/>
                  </a:lnTo>
                  <a:lnTo>
                    <a:pt x="373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79" y="12"/>
                  </a:lnTo>
                  <a:lnTo>
                    <a:pt x="381" y="12"/>
                  </a:lnTo>
                  <a:lnTo>
                    <a:pt x="383" y="12"/>
                  </a:lnTo>
                  <a:lnTo>
                    <a:pt x="385" y="12"/>
                  </a:lnTo>
                  <a:lnTo>
                    <a:pt x="386" y="12"/>
                  </a:lnTo>
                  <a:lnTo>
                    <a:pt x="388" y="10"/>
                  </a:lnTo>
                  <a:lnTo>
                    <a:pt x="389" y="12"/>
                  </a:lnTo>
                  <a:lnTo>
                    <a:pt x="390" y="14"/>
                  </a:lnTo>
                  <a:lnTo>
                    <a:pt x="391" y="17"/>
                  </a:lnTo>
                  <a:lnTo>
                    <a:pt x="393" y="18"/>
                  </a:lnTo>
                  <a:lnTo>
                    <a:pt x="397" y="19"/>
                  </a:lnTo>
                  <a:lnTo>
                    <a:pt x="400" y="18"/>
                  </a:lnTo>
                  <a:lnTo>
                    <a:pt x="404" y="17"/>
                  </a:lnTo>
                  <a:lnTo>
                    <a:pt x="404" y="19"/>
                  </a:lnTo>
                  <a:lnTo>
                    <a:pt x="405" y="20"/>
                  </a:lnTo>
                  <a:lnTo>
                    <a:pt x="408" y="19"/>
                  </a:lnTo>
                  <a:lnTo>
                    <a:pt x="409" y="17"/>
                  </a:lnTo>
                  <a:lnTo>
                    <a:pt x="410" y="16"/>
                  </a:lnTo>
                  <a:lnTo>
                    <a:pt x="420" y="18"/>
                  </a:lnTo>
                  <a:lnTo>
                    <a:pt x="428" y="19"/>
                  </a:lnTo>
                  <a:lnTo>
                    <a:pt x="429" y="19"/>
                  </a:lnTo>
                  <a:lnTo>
                    <a:pt x="430" y="18"/>
                  </a:lnTo>
                  <a:lnTo>
                    <a:pt x="432" y="17"/>
                  </a:lnTo>
                  <a:lnTo>
                    <a:pt x="442" y="19"/>
                  </a:lnTo>
                  <a:lnTo>
                    <a:pt x="453" y="14"/>
                  </a:lnTo>
                  <a:lnTo>
                    <a:pt x="454" y="16"/>
                  </a:lnTo>
                  <a:lnTo>
                    <a:pt x="455" y="18"/>
                  </a:lnTo>
                  <a:lnTo>
                    <a:pt x="455" y="19"/>
                  </a:lnTo>
                  <a:lnTo>
                    <a:pt x="458" y="18"/>
                  </a:lnTo>
                  <a:lnTo>
                    <a:pt x="458" y="17"/>
                  </a:lnTo>
                  <a:lnTo>
                    <a:pt x="459" y="16"/>
                  </a:lnTo>
                  <a:lnTo>
                    <a:pt x="461" y="14"/>
                  </a:lnTo>
                  <a:lnTo>
                    <a:pt x="464" y="12"/>
                  </a:lnTo>
                  <a:lnTo>
                    <a:pt x="464" y="9"/>
                  </a:lnTo>
                  <a:lnTo>
                    <a:pt x="465" y="8"/>
                  </a:lnTo>
                  <a:lnTo>
                    <a:pt x="467" y="7"/>
                  </a:lnTo>
                  <a:lnTo>
                    <a:pt x="470" y="6"/>
                  </a:lnTo>
                  <a:lnTo>
                    <a:pt x="473" y="5"/>
                  </a:lnTo>
                  <a:lnTo>
                    <a:pt x="475" y="6"/>
                  </a:lnTo>
                  <a:lnTo>
                    <a:pt x="477" y="8"/>
                  </a:lnTo>
                  <a:lnTo>
                    <a:pt x="479" y="9"/>
                  </a:lnTo>
                  <a:lnTo>
                    <a:pt x="482" y="11"/>
                  </a:lnTo>
                  <a:lnTo>
                    <a:pt x="484" y="14"/>
                  </a:lnTo>
                  <a:lnTo>
                    <a:pt x="498" y="14"/>
                  </a:lnTo>
                  <a:lnTo>
                    <a:pt x="498" y="14"/>
                  </a:lnTo>
                  <a:lnTo>
                    <a:pt x="499" y="15"/>
                  </a:lnTo>
                  <a:lnTo>
                    <a:pt x="500" y="16"/>
                  </a:lnTo>
                  <a:lnTo>
                    <a:pt x="501" y="17"/>
                  </a:lnTo>
                  <a:lnTo>
                    <a:pt x="501" y="20"/>
                  </a:lnTo>
                  <a:lnTo>
                    <a:pt x="508" y="20"/>
                  </a:lnTo>
                  <a:lnTo>
                    <a:pt x="509" y="17"/>
                  </a:lnTo>
                  <a:lnTo>
                    <a:pt x="510" y="16"/>
                  </a:lnTo>
                  <a:lnTo>
                    <a:pt x="510" y="15"/>
                  </a:lnTo>
                  <a:lnTo>
                    <a:pt x="511" y="15"/>
                  </a:lnTo>
                  <a:lnTo>
                    <a:pt x="512" y="14"/>
                  </a:lnTo>
                  <a:lnTo>
                    <a:pt x="514" y="12"/>
                  </a:lnTo>
                  <a:lnTo>
                    <a:pt x="516" y="11"/>
                  </a:lnTo>
                  <a:lnTo>
                    <a:pt x="519" y="9"/>
                  </a:lnTo>
                  <a:lnTo>
                    <a:pt x="521" y="7"/>
                  </a:lnTo>
                  <a:lnTo>
                    <a:pt x="522" y="4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0" y="4"/>
                  </a:lnTo>
                  <a:lnTo>
                    <a:pt x="533" y="3"/>
                  </a:lnTo>
                  <a:lnTo>
                    <a:pt x="535" y="3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5"/>
            <p:cNvSpPr>
              <a:spLocks noEditPoints="1"/>
            </p:cNvSpPr>
            <p:nvPr/>
          </p:nvSpPr>
          <p:spPr bwMode="auto">
            <a:xfrm>
              <a:off x="6707188" y="5430838"/>
              <a:ext cx="1225550" cy="879475"/>
            </a:xfrm>
            <a:custGeom>
              <a:avLst/>
              <a:gdLst>
                <a:gd name="T0" fmla="*/ 528 w 772"/>
                <a:gd name="T1" fmla="*/ 354 h 554"/>
                <a:gd name="T2" fmla="*/ 67 w 772"/>
                <a:gd name="T3" fmla="*/ 317 h 554"/>
                <a:gd name="T4" fmla="*/ 74 w 772"/>
                <a:gd name="T5" fmla="*/ 314 h 554"/>
                <a:gd name="T6" fmla="*/ 163 w 772"/>
                <a:gd name="T7" fmla="*/ 309 h 554"/>
                <a:gd name="T8" fmla="*/ 90 w 772"/>
                <a:gd name="T9" fmla="*/ 296 h 554"/>
                <a:gd name="T10" fmla="*/ 180 w 772"/>
                <a:gd name="T11" fmla="*/ 298 h 554"/>
                <a:gd name="T12" fmla="*/ 172 w 772"/>
                <a:gd name="T13" fmla="*/ 277 h 554"/>
                <a:gd name="T14" fmla="*/ 184 w 772"/>
                <a:gd name="T15" fmla="*/ 258 h 554"/>
                <a:gd name="T16" fmla="*/ 214 w 772"/>
                <a:gd name="T17" fmla="*/ 251 h 554"/>
                <a:gd name="T18" fmla="*/ 211 w 772"/>
                <a:gd name="T19" fmla="*/ 248 h 554"/>
                <a:gd name="T20" fmla="*/ 252 w 772"/>
                <a:gd name="T21" fmla="*/ 105 h 554"/>
                <a:gd name="T22" fmla="*/ 225 w 772"/>
                <a:gd name="T23" fmla="*/ 14 h 554"/>
                <a:gd name="T24" fmla="*/ 245 w 772"/>
                <a:gd name="T25" fmla="*/ 101 h 554"/>
                <a:gd name="T26" fmla="*/ 194 w 772"/>
                <a:gd name="T27" fmla="*/ 116 h 554"/>
                <a:gd name="T28" fmla="*/ 220 w 772"/>
                <a:gd name="T29" fmla="*/ 118 h 554"/>
                <a:gd name="T30" fmla="*/ 241 w 772"/>
                <a:gd name="T31" fmla="*/ 252 h 554"/>
                <a:gd name="T32" fmla="*/ 274 w 772"/>
                <a:gd name="T33" fmla="*/ 190 h 554"/>
                <a:gd name="T34" fmla="*/ 358 w 772"/>
                <a:gd name="T35" fmla="*/ 157 h 554"/>
                <a:gd name="T36" fmla="*/ 511 w 772"/>
                <a:gd name="T37" fmla="*/ 179 h 554"/>
                <a:gd name="T38" fmla="*/ 636 w 772"/>
                <a:gd name="T39" fmla="*/ 108 h 554"/>
                <a:gd name="T40" fmla="*/ 620 w 772"/>
                <a:gd name="T41" fmla="*/ 132 h 554"/>
                <a:gd name="T42" fmla="*/ 694 w 772"/>
                <a:gd name="T43" fmla="*/ 162 h 554"/>
                <a:gd name="T44" fmla="*/ 765 w 772"/>
                <a:gd name="T45" fmla="*/ 221 h 554"/>
                <a:gd name="T46" fmla="*/ 762 w 772"/>
                <a:gd name="T47" fmla="*/ 300 h 554"/>
                <a:gd name="T48" fmla="*/ 709 w 772"/>
                <a:gd name="T49" fmla="*/ 331 h 554"/>
                <a:gd name="T50" fmla="*/ 705 w 772"/>
                <a:gd name="T51" fmla="*/ 373 h 554"/>
                <a:gd name="T52" fmla="*/ 656 w 772"/>
                <a:gd name="T53" fmla="*/ 377 h 554"/>
                <a:gd name="T54" fmla="*/ 575 w 772"/>
                <a:gd name="T55" fmla="*/ 367 h 554"/>
                <a:gd name="T56" fmla="*/ 536 w 772"/>
                <a:gd name="T57" fmla="*/ 374 h 554"/>
                <a:gd name="T58" fmla="*/ 529 w 772"/>
                <a:gd name="T59" fmla="*/ 406 h 554"/>
                <a:gd name="T60" fmla="*/ 489 w 772"/>
                <a:gd name="T61" fmla="*/ 426 h 554"/>
                <a:gd name="T62" fmla="*/ 456 w 772"/>
                <a:gd name="T63" fmla="*/ 437 h 554"/>
                <a:gd name="T64" fmla="*/ 442 w 772"/>
                <a:gd name="T65" fmla="*/ 441 h 554"/>
                <a:gd name="T66" fmla="*/ 417 w 772"/>
                <a:gd name="T67" fmla="*/ 473 h 554"/>
                <a:gd name="T68" fmla="*/ 373 w 772"/>
                <a:gd name="T69" fmla="*/ 488 h 554"/>
                <a:gd name="T70" fmla="*/ 363 w 772"/>
                <a:gd name="T71" fmla="*/ 456 h 554"/>
                <a:gd name="T72" fmla="*/ 353 w 772"/>
                <a:gd name="T73" fmla="*/ 486 h 554"/>
                <a:gd name="T74" fmla="*/ 339 w 772"/>
                <a:gd name="T75" fmla="*/ 482 h 554"/>
                <a:gd name="T76" fmla="*/ 318 w 772"/>
                <a:gd name="T77" fmla="*/ 455 h 554"/>
                <a:gd name="T78" fmla="*/ 320 w 772"/>
                <a:gd name="T79" fmla="*/ 431 h 554"/>
                <a:gd name="T80" fmla="*/ 293 w 772"/>
                <a:gd name="T81" fmla="*/ 442 h 554"/>
                <a:gd name="T82" fmla="*/ 256 w 772"/>
                <a:gd name="T83" fmla="*/ 448 h 554"/>
                <a:gd name="T84" fmla="*/ 269 w 772"/>
                <a:gd name="T85" fmla="*/ 480 h 554"/>
                <a:gd name="T86" fmla="*/ 253 w 772"/>
                <a:gd name="T87" fmla="*/ 535 h 554"/>
                <a:gd name="T88" fmla="*/ 199 w 772"/>
                <a:gd name="T89" fmla="*/ 500 h 554"/>
                <a:gd name="T90" fmla="*/ 139 w 772"/>
                <a:gd name="T91" fmla="*/ 445 h 554"/>
                <a:gd name="T92" fmla="*/ 76 w 772"/>
                <a:gd name="T93" fmla="*/ 457 h 554"/>
                <a:gd name="T94" fmla="*/ 97 w 772"/>
                <a:gd name="T95" fmla="*/ 531 h 554"/>
                <a:gd name="T96" fmla="*/ 89 w 772"/>
                <a:gd name="T97" fmla="*/ 547 h 554"/>
                <a:gd name="T98" fmla="*/ 69 w 772"/>
                <a:gd name="T99" fmla="*/ 504 h 554"/>
                <a:gd name="T100" fmla="*/ 46 w 772"/>
                <a:gd name="T101" fmla="*/ 461 h 554"/>
                <a:gd name="T102" fmla="*/ 12 w 772"/>
                <a:gd name="T103" fmla="*/ 420 h 554"/>
                <a:gd name="T104" fmla="*/ 3 w 772"/>
                <a:gd name="T105" fmla="*/ 365 h 554"/>
                <a:gd name="T106" fmla="*/ 36 w 772"/>
                <a:gd name="T107" fmla="*/ 336 h 554"/>
                <a:gd name="T108" fmla="*/ 57 w 772"/>
                <a:gd name="T109" fmla="*/ 395 h 554"/>
                <a:gd name="T110" fmla="*/ 69 w 772"/>
                <a:gd name="T111" fmla="*/ 272 h 554"/>
                <a:gd name="T112" fmla="*/ 97 w 772"/>
                <a:gd name="T113" fmla="*/ 234 h 554"/>
                <a:gd name="T114" fmla="*/ 133 w 772"/>
                <a:gd name="T115" fmla="*/ 156 h 554"/>
                <a:gd name="T116" fmla="*/ 170 w 772"/>
                <a:gd name="T117" fmla="*/ 102 h 554"/>
                <a:gd name="T118" fmla="*/ 185 w 772"/>
                <a:gd name="T119" fmla="*/ 46 h 554"/>
                <a:gd name="T120" fmla="*/ 184 w 772"/>
                <a:gd name="T121" fmla="*/ 1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54">
                  <a:moveTo>
                    <a:pt x="528" y="354"/>
                  </a:moveTo>
                  <a:lnTo>
                    <a:pt x="527" y="355"/>
                  </a:lnTo>
                  <a:lnTo>
                    <a:pt x="526" y="357"/>
                  </a:lnTo>
                  <a:lnTo>
                    <a:pt x="525" y="357"/>
                  </a:lnTo>
                  <a:lnTo>
                    <a:pt x="525" y="363"/>
                  </a:lnTo>
                  <a:lnTo>
                    <a:pt x="525" y="365"/>
                  </a:lnTo>
                  <a:lnTo>
                    <a:pt x="526" y="366"/>
                  </a:lnTo>
                  <a:lnTo>
                    <a:pt x="526" y="366"/>
                  </a:lnTo>
                  <a:lnTo>
                    <a:pt x="528" y="367"/>
                  </a:lnTo>
                  <a:lnTo>
                    <a:pt x="531" y="368"/>
                  </a:lnTo>
                  <a:lnTo>
                    <a:pt x="531" y="367"/>
                  </a:lnTo>
                  <a:lnTo>
                    <a:pt x="530" y="366"/>
                  </a:lnTo>
                  <a:lnTo>
                    <a:pt x="529" y="365"/>
                  </a:lnTo>
                  <a:lnTo>
                    <a:pt x="528" y="363"/>
                  </a:lnTo>
                  <a:lnTo>
                    <a:pt x="528" y="360"/>
                  </a:lnTo>
                  <a:lnTo>
                    <a:pt x="528" y="357"/>
                  </a:lnTo>
                  <a:lnTo>
                    <a:pt x="528" y="354"/>
                  </a:lnTo>
                  <a:close/>
                  <a:moveTo>
                    <a:pt x="70" y="320"/>
                  </a:moveTo>
                  <a:lnTo>
                    <a:pt x="69" y="321"/>
                  </a:lnTo>
                  <a:lnTo>
                    <a:pt x="70" y="320"/>
                  </a:lnTo>
                  <a:close/>
                  <a:moveTo>
                    <a:pt x="67" y="319"/>
                  </a:moveTo>
                  <a:lnTo>
                    <a:pt x="67" y="320"/>
                  </a:lnTo>
                  <a:lnTo>
                    <a:pt x="69" y="320"/>
                  </a:lnTo>
                  <a:lnTo>
                    <a:pt x="69" y="321"/>
                  </a:lnTo>
                  <a:lnTo>
                    <a:pt x="69" y="320"/>
                  </a:lnTo>
                  <a:lnTo>
                    <a:pt x="67" y="320"/>
                  </a:lnTo>
                  <a:lnTo>
                    <a:pt x="67" y="319"/>
                  </a:lnTo>
                  <a:close/>
                  <a:moveTo>
                    <a:pt x="64" y="318"/>
                  </a:moveTo>
                  <a:lnTo>
                    <a:pt x="63" y="318"/>
                  </a:lnTo>
                  <a:lnTo>
                    <a:pt x="62" y="320"/>
                  </a:lnTo>
                  <a:lnTo>
                    <a:pt x="63" y="318"/>
                  </a:lnTo>
                  <a:lnTo>
                    <a:pt x="64" y="318"/>
                  </a:lnTo>
                  <a:close/>
                  <a:moveTo>
                    <a:pt x="66" y="317"/>
                  </a:moveTo>
                  <a:lnTo>
                    <a:pt x="67" y="317"/>
                  </a:lnTo>
                  <a:lnTo>
                    <a:pt x="67" y="317"/>
                  </a:lnTo>
                  <a:lnTo>
                    <a:pt x="67" y="317"/>
                  </a:lnTo>
                  <a:lnTo>
                    <a:pt x="66" y="317"/>
                  </a:lnTo>
                  <a:close/>
                  <a:moveTo>
                    <a:pt x="115" y="314"/>
                  </a:moveTo>
                  <a:lnTo>
                    <a:pt x="118" y="316"/>
                  </a:lnTo>
                  <a:lnTo>
                    <a:pt x="120" y="317"/>
                  </a:lnTo>
                  <a:lnTo>
                    <a:pt x="122" y="317"/>
                  </a:lnTo>
                  <a:lnTo>
                    <a:pt x="120" y="317"/>
                  </a:lnTo>
                  <a:lnTo>
                    <a:pt x="118" y="316"/>
                  </a:lnTo>
                  <a:lnTo>
                    <a:pt x="115" y="314"/>
                  </a:lnTo>
                  <a:close/>
                  <a:moveTo>
                    <a:pt x="157" y="311"/>
                  </a:moveTo>
                  <a:lnTo>
                    <a:pt x="156" y="312"/>
                  </a:lnTo>
                  <a:lnTo>
                    <a:pt x="152" y="313"/>
                  </a:lnTo>
                  <a:lnTo>
                    <a:pt x="156" y="312"/>
                  </a:lnTo>
                  <a:lnTo>
                    <a:pt x="157" y="311"/>
                  </a:lnTo>
                  <a:close/>
                  <a:moveTo>
                    <a:pt x="75" y="311"/>
                  </a:moveTo>
                  <a:lnTo>
                    <a:pt x="74" y="314"/>
                  </a:lnTo>
                  <a:lnTo>
                    <a:pt x="73" y="317"/>
                  </a:lnTo>
                  <a:lnTo>
                    <a:pt x="74" y="314"/>
                  </a:lnTo>
                  <a:lnTo>
                    <a:pt x="75" y="311"/>
                  </a:lnTo>
                  <a:close/>
                  <a:moveTo>
                    <a:pt x="130" y="311"/>
                  </a:moveTo>
                  <a:lnTo>
                    <a:pt x="134" y="311"/>
                  </a:lnTo>
                  <a:lnTo>
                    <a:pt x="137" y="312"/>
                  </a:lnTo>
                  <a:lnTo>
                    <a:pt x="143" y="313"/>
                  </a:lnTo>
                  <a:lnTo>
                    <a:pt x="148" y="313"/>
                  </a:lnTo>
                  <a:lnTo>
                    <a:pt x="143" y="313"/>
                  </a:lnTo>
                  <a:lnTo>
                    <a:pt x="137" y="312"/>
                  </a:lnTo>
                  <a:lnTo>
                    <a:pt x="134" y="311"/>
                  </a:lnTo>
                  <a:lnTo>
                    <a:pt x="130" y="311"/>
                  </a:lnTo>
                  <a:close/>
                  <a:moveTo>
                    <a:pt x="172" y="308"/>
                  </a:moveTo>
                  <a:lnTo>
                    <a:pt x="170" y="308"/>
                  </a:lnTo>
                  <a:lnTo>
                    <a:pt x="168" y="308"/>
                  </a:lnTo>
                  <a:lnTo>
                    <a:pt x="165" y="309"/>
                  </a:lnTo>
                  <a:lnTo>
                    <a:pt x="163" y="309"/>
                  </a:lnTo>
                  <a:lnTo>
                    <a:pt x="165" y="309"/>
                  </a:lnTo>
                  <a:lnTo>
                    <a:pt x="168" y="308"/>
                  </a:lnTo>
                  <a:lnTo>
                    <a:pt x="170" y="308"/>
                  </a:lnTo>
                  <a:lnTo>
                    <a:pt x="172" y="308"/>
                  </a:lnTo>
                  <a:close/>
                  <a:moveTo>
                    <a:pt x="99" y="307"/>
                  </a:moveTo>
                  <a:lnTo>
                    <a:pt x="96" y="308"/>
                  </a:lnTo>
                  <a:lnTo>
                    <a:pt x="99" y="307"/>
                  </a:lnTo>
                  <a:lnTo>
                    <a:pt x="107" y="309"/>
                  </a:lnTo>
                  <a:lnTo>
                    <a:pt x="99" y="307"/>
                  </a:lnTo>
                  <a:close/>
                  <a:moveTo>
                    <a:pt x="181" y="301"/>
                  </a:moveTo>
                  <a:lnTo>
                    <a:pt x="181" y="302"/>
                  </a:lnTo>
                  <a:lnTo>
                    <a:pt x="181" y="302"/>
                  </a:lnTo>
                  <a:lnTo>
                    <a:pt x="181" y="301"/>
                  </a:lnTo>
                  <a:close/>
                  <a:moveTo>
                    <a:pt x="90" y="296"/>
                  </a:move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close/>
                  <a:moveTo>
                    <a:pt x="89" y="296"/>
                  </a:moveTo>
                  <a:lnTo>
                    <a:pt x="89" y="296"/>
                  </a:lnTo>
                  <a:lnTo>
                    <a:pt x="87" y="296"/>
                  </a:lnTo>
                  <a:lnTo>
                    <a:pt x="89" y="296"/>
                  </a:lnTo>
                  <a:lnTo>
                    <a:pt x="89" y="296"/>
                  </a:lnTo>
                  <a:close/>
                  <a:moveTo>
                    <a:pt x="90" y="295"/>
                  </a:moveTo>
                  <a:lnTo>
                    <a:pt x="91" y="295"/>
                  </a:lnTo>
                  <a:lnTo>
                    <a:pt x="91" y="295"/>
                  </a:lnTo>
                  <a:lnTo>
                    <a:pt x="90" y="295"/>
                  </a:lnTo>
                  <a:close/>
                  <a:moveTo>
                    <a:pt x="177" y="293"/>
                  </a:moveTo>
                  <a:lnTo>
                    <a:pt x="179" y="293"/>
                  </a:lnTo>
                  <a:lnTo>
                    <a:pt x="179" y="294"/>
                  </a:lnTo>
                  <a:lnTo>
                    <a:pt x="179" y="296"/>
                  </a:lnTo>
                  <a:lnTo>
                    <a:pt x="180" y="298"/>
                  </a:lnTo>
                  <a:lnTo>
                    <a:pt x="180" y="300"/>
                  </a:lnTo>
                  <a:lnTo>
                    <a:pt x="180" y="298"/>
                  </a:lnTo>
                  <a:lnTo>
                    <a:pt x="179" y="296"/>
                  </a:lnTo>
                  <a:lnTo>
                    <a:pt x="179" y="294"/>
                  </a:lnTo>
                  <a:lnTo>
                    <a:pt x="179" y="293"/>
                  </a:lnTo>
                  <a:lnTo>
                    <a:pt x="177" y="293"/>
                  </a:lnTo>
                  <a:close/>
                  <a:moveTo>
                    <a:pt x="171" y="281"/>
                  </a:moveTo>
                  <a:lnTo>
                    <a:pt x="171" y="281"/>
                  </a:lnTo>
                  <a:lnTo>
                    <a:pt x="171" y="283"/>
                  </a:lnTo>
                  <a:lnTo>
                    <a:pt x="172" y="285"/>
                  </a:lnTo>
                  <a:lnTo>
                    <a:pt x="173" y="287"/>
                  </a:lnTo>
                  <a:lnTo>
                    <a:pt x="172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71" y="281"/>
                  </a:lnTo>
                  <a:close/>
                  <a:moveTo>
                    <a:pt x="172" y="276"/>
                  </a:moveTo>
                  <a:lnTo>
                    <a:pt x="172" y="277"/>
                  </a:lnTo>
                  <a:lnTo>
                    <a:pt x="172" y="279"/>
                  </a:lnTo>
                  <a:lnTo>
                    <a:pt x="172" y="277"/>
                  </a:lnTo>
                  <a:lnTo>
                    <a:pt x="172" y="276"/>
                  </a:lnTo>
                  <a:close/>
                  <a:moveTo>
                    <a:pt x="177" y="265"/>
                  </a:moveTo>
                  <a:lnTo>
                    <a:pt x="176" y="267"/>
                  </a:lnTo>
                  <a:lnTo>
                    <a:pt x="174" y="269"/>
                  </a:lnTo>
                  <a:lnTo>
                    <a:pt x="174" y="270"/>
                  </a:lnTo>
                  <a:lnTo>
                    <a:pt x="174" y="269"/>
                  </a:lnTo>
                  <a:lnTo>
                    <a:pt x="176" y="267"/>
                  </a:lnTo>
                  <a:lnTo>
                    <a:pt x="177" y="265"/>
                  </a:lnTo>
                  <a:close/>
                  <a:moveTo>
                    <a:pt x="189" y="259"/>
                  </a:moveTo>
                  <a:lnTo>
                    <a:pt x="191" y="260"/>
                  </a:lnTo>
                  <a:lnTo>
                    <a:pt x="192" y="260"/>
                  </a:lnTo>
                  <a:lnTo>
                    <a:pt x="194" y="260"/>
                  </a:lnTo>
                  <a:lnTo>
                    <a:pt x="192" y="260"/>
                  </a:lnTo>
                  <a:lnTo>
                    <a:pt x="191" y="260"/>
                  </a:lnTo>
                  <a:lnTo>
                    <a:pt x="189" y="259"/>
                  </a:lnTo>
                  <a:close/>
                  <a:moveTo>
                    <a:pt x="184" y="258"/>
                  </a:moveTo>
                  <a:lnTo>
                    <a:pt x="184" y="258"/>
                  </a:lnTo>
                  <a:lnTo>
                    <a:pt x="182" y="260"/>
                  </a:lnTo>
                  <a:lnTo>
                    <a:pt x="184" y="258"/>
                  </a:lnTo>
                  <a:lnTo>
                    <a:pt x="184" y="258"/>
                  </a:lnTo>
                  <a:close/>
                  <a:moveTo>
                    <a:pt x="186" y="258"/>
                  </a:moveTo>
                  <a:lnTo>
                    <a:pt x="186" y="258"/>
                  </a:lnTo>
                  <a:lnTo>
                    <a:pt x="188" y="258"/>
                  </a:lnTo>
                  <a:lnTo>
                    <a:pt x="186" y="258"/>
                  </a:lnTo>
                  <a:lnTo>
                    <a:pt x="186" y="258"/>
                  </a:lnTo>
                  <a:close/>
                  <a:moveTo>
                    <a:pt x="217" y="255"/>
                  </a:moveTo>
                  <a:lnTo>
                    <a:pt x="221" y="256"/>
                  </a:lnTo>
                  <a:lnTo>
                    <a:pt x="224" y="257"/>
                  </a:lnTo>
                  <a:lnTo>
                    <a:pt x="221" y="256"/>
                  </a:lnTo>
                  <a:lnTo>
                    <a:pt x="217" y="255"/>
                  </a:lnTo>
                  <a:close/>
                  <a:moveTo>
                    <a:pt x="213" y="251"/>
                  </a:moveTo>
                  <a:lnTo>
                    <a:pt x="214" y="251"/>
                  </a:lnTo>
                  <a:lnTo>
                    <a:pt x="216" y="253"/>
                  </a:lnTo>
                  <a:lnTo>
                    <a:pt x="214" y="251"/>
                  </a:lnTo>
                  <a:lnTo>
                    <a:pt x="213" y="251"/>
                  </a:lnTo>
                  <a:close/>
                  <a:moveTo>
                    <a:pt x="204" y="249"/>
                  </a:moveTo>
                  <a:lnTo>
                    <a:pt x="201" y="251"/>
                  </a:lnTo>
                  <a:lnTo>
                    <a:pt x="199" y="253"/>
                  </a:lnTo>
                  <a:lnTo>
                    <a:pt x="198" y="256"/>
                  </a:lnTo>
                  <a:lnTo>
                    <a:pt x="197" y="257"/>
                  </a:lnTo>
                  <a:lnTo>
                    <a:pt x="197" y="258"/>
                  </a:lnTo>
                  <a:lnTo>
                    <a:pt x="197" y="257"/>
                  </a:lnTo>
                  <a:lnTo>
                    <a:pt x="198" y="256"/>
                  </a:lnTo>
                  <a:lnTo>
                    <a:pt x="199" y="253"/>
                  </a:lnTo>
                  <a:lnTo>
                    <a:pt x="201" y="251"/>
                  </a:lnTo>
                  <a:lnTo>
                    <a:pt x="204" y="249"/>
                  </a:lnTo>
                  <a:close/>
                  <a:moveTo>
                    <a:pt x="211" y="248"/>
                  </a:moveTo>
                  <a:lnTo>
                    <a:pt x="212" y="249"/>
                  </a:lnTo>
                  <a:lnTo>
                    <a:pt x="212" y="249"/>
                  </a:lnTo>
                  <a:lnTo>
                    <a:pt x="212" y="249"/>
                  </a:lnTo>
                  <a:lnTo>
                    <a:pt x="211" y="248"/>
                  </a:lnTo>
                  <a:close/>
                  <a:moveTo>
                    <a:pt x="208" y="247"/>
                  </a:moveTo>
                  <a:lnTo>
                    <a:pt x="207" y="247"/>
                  </a:lnTo>
                  <a:lnTo>
                    <a:pt x="208" y="247"/>
                  </a:lnTo>
                  <a:lnTo>
                    <a:pt x="210" y="247"/>
                  </a:lnTo>
                  <a:lnTo>
                    <a:pt x="208" y="247"/>
                  </a:lnTo>
                  <a:close/>
                  <a:moveTo>
                    <a:pt x="563" y="134"/>
                  </a:moveTo>
                  <a:lnTo>
                    <a:pt x="563" y="135"/>
                  </a:lnTo>
                  <a:lnTo>
                    <a:pt x="562" y="136"/>
                  </a:lnTo>
                  <a:lnTo>
                    <a:pt x="563" y="135"/>
                  </a:lnTo>
                  <a:lnTo>
                    <a:pt x="563" y="134"/>
                  </a:lnTo>
                  <a:close/>
                  <a:moveTo>
                    <a:pt x="561" y="125"/>
                  </a:moveTo>
                  <a:lnTo>
                    <a:pt x="563" y="129"/>
                  </a:lnTo>
                  <a:lnTo>
                    <a:pt x="563" y="132"/>
                  </a:lnTo>
                  <a:lnTo>
                    <a:pt x="563" y="129"/>
                  </a:lnTo>
                  <a:lnTo>
                    <a:pt x="561" y="125"/>
                  </a:lnTo>
                  <a:close/>
                  <a:moveTo>
                    <a:pt x="254" y="103"/>
                  </a:moveTo>
                  <a:lnTo>
                    <a:pt x="252" y="105"/>
                  </a:lnTo>
                  <a:lnTo>
                    <a:pt x="249" y="105"/>
                  </a:lnTo>
                  <a:lnTo>
                    <a:pt x="249" y="105"/>
                  </a:lnTo>
                  <a:lnTo>
                    <a:pt x="254" y="103"/>
                  </a:lnTo>
                  <a:close/>
                  <a:moveTo>
                    <a:pt x="408" y="101"/>
                  </a:moveTo>
                  <a:lnTo>
                    <a:pt x="408" y="102"/>
                  </a:lnTo>
                  <a:lnTo>
                    <a:pt x="408" y="101"/>
                  </a:lnTo>
                  <a:lnTo>
                    <a:pt x="408" y="101"/>
                  </a:lnTo>
                  <a:close/>
                  <a:moveTo>
                    <a:pt x="406" y="96"/>
                  </a:moveTo>
                  <a:lnTo>
                    <a:pt x="407" y="98"/>
                  </a:lnTo>
                  <a:lnTo>
                    <a:pt x="408" y="100"/>
                  </a:lnTo>
                  <a:lnTo>
                    <a:pt x="407" y="98"/>
                  </a:lnTo>
                  <a:lnTo>
                    <a:pt x="406" y="96"/>
                  </a:lnTo>
                  <a:close/>
                  <a:moveTo>
                    <a:pt x="207" y="0"/>
                  </a:moveTo>
                  <a:lnTo>
                    <a:pt x="207" y="0"/>
                  </a:lnTo>
                  <a:lnTo>
                    <a:pt x="207" y="0"/>
                  </a:lnTo>
                  <a:lnTo>
                    <a:pt x="214" y="9"/>
                  </a:lnTo>
                  <a:lnTo>
                    <a:pt x="225" y="14"/>
                  </a:lnTo>
                  <a:lnTo>
                    <a:pt x="237" y="17"/>
                  </a:lnTo>
                  <a:lnTo>
                    <a:pt x="248" y="20"/>
                  </a:lnTo>
                  <a:lnTo>
                    <a:pt x="259" y="23"/>
                  </a:lnTo>
                  <a:lnTo>
                    <a:pt x="265" y="29"/>
                  </a:lnTo>
                  <a:lnTo>
                    <a:pt x="268" y="36"/>
                  </a:lnTo>
                  <a:lnTo>
                    <a:pt x="268" y="42"/>
                  </a:lnTo>
                  <a:lnTo>
                    <a:pt x="266" y="48"/>
                  </a:lnTo>
                  <a:lnTo>
                    <a:pt x="258" y="55"/>
                  </a:lnTo>
                  <a:lnTo>
                    <a:pt x="249" y="64"/>
                  </a:lnTo>
                  <a:lnTo>
                    <a:pt x="244" y="72"/>
                  </a:lnTo>
                  <a:lnTo>
                    <a:pt x="240" y="79"/>
                  </a:lnTo>
                  <a:lnTo>
                    <a:pt x="240" y="88"/>
                  </a:lnTo>
                  <a:lnTo>
                    <a:pt x="244" y="96"/>
                  </a:lnTo>
                  <a:lnTo>
                    <a:pt x="254" y="103"/>
                  </a:lnTo>
                  <a:lnTo>
                    <a:pt x="249" y="102"/>
                  </a:lnTo>
                  <a:lnTo>
                    <a:pt x="247" y="101"/>
                  </a:lnTo>
                  <a:lnTo>
                    <a:pt x="245" y="101"/>
                  </a:lnTo>
                  <a:lnTo>
                    <a:pt x="244" y="101"/>
                  </a:lnTo>
                  <a:lnTo>
                    <a:pt x="244" y="102"/>
                  </a:lnTo>
                  <a:lnTo>
                    <a:pt x="244" y="103"/>
                  </a:lnTo>
                  <a:lnTo>
                    <a:pt x="244" y="104"/>
                  </a:lnTo>
                  <a:lnTo>
                    <a:pt x="246" y="105"/>
                  </a:lnTo>
                  <a:lnTo>
                    <a:pt x="247" y="105"/>
                  </a:lnTo>
                  <a:lnTo>
                    <a:pt x="249" y="105"/>
                  </a:lnTo>
                  <a:lnTo>
                    <a:pt x="246" y="108"/>
                  </a:lnTo>
                  <a:lnTo>
                    <a:pt x="238" y="108"/>
                  </a:lnTo>
                  <a:lnTo>
                    <a:pt x="231" y="105"/>
                  </a:lnTo>
                  <a:lnTo>
                    <a:pt x="223" y="103"/>
                  </a:lnTo>
                  <a:lnTo>
                    <a:pt x="216" y="103"/>
                  </a:lnTo>
                  <a:lnTo>
                    <a:pt x="210" y="105"/>
                  </a:lnTo>
                  <a:lnTo>
                    <a:pt x="206" y="109"/>
                  </a:lnTo>
                  <a:lnTo>
                    <a:pt x="200" y="113"/>
                  </a:lnTo>
                  <a:lnTo>
                    <a:pt x="195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7"/>
                  </a:lnTo>
                  <a:lnTo>
                    <a:pt x="196" y="117"/>
                  </a:lnTo>
                  <a:lnTo>
                    <a:pt x="198" y="118"/>
                  </a:lnTo>
                  <a:lnTo>
                    <a:pt x="200" y="120"/>
                  </a:lnTo>
                  <a:lnTo>
                    <a:pt x="203" y="121"/>
                  </a:lnTo>
                  <a:lnTo>
                    <a:pt x="205" y="121"/>
                  </a:lnTo>
                  <a:lnTo>
                    <a:pt x="206" y="121"/>
                  </a:lnTo>
                  <a:lnTo>
                    <a:pt x="208" y="120"/>
                  </a:lnTo>
                  <a:lnTo>
                    <a:pt x="210" y="120"/>
                  </a:lnTo>
                  <a:lnTo>
                    <a:pt x="212" y="118"/>
                  </a:lnTo>
                  <a:lnTo>
                    <a:pt x="213" y="118"/>
                  </a:lnTo>
                  <a:lnTo>
                    <a:pt x="214" y="118"/>
                  </a:lnTo>
                  <a:lnTo>
                    <a:pt x="216" y="118"/>
                  </a:lnTo>
                  <a:lnTo>
                    <a:pt x="217" y="117"/>
                  </a:lnTo>
                  <a:lnTo>
                    <a:pt x="219" y="117"/>
                  </a:lnTo>
                  <a:lnTo>
                    <a:pt x="220" y="118"/>
                  </a:lnTo>
                  <a:lnTo>
                    <a:pt x="221" y="120"/>
                  </a:lnTo>
                  <a:lnTo>
                    <a:pt x="222" y="122"/>
                  </a:lnTo>
                  <a:lnTo>
                    <a:pt x="217" y="128"/>
                  </a:lnTo>
                  <a:lnTo>
                    <a:pt x="213" y="134"/>
                  </a:lnTo>
                  <a:lnTo>
                    <a:pt x="217" y="140"/>
                  </a:lnTo>
                  <a:lnTo>
                    <a:pt x="229" y="150"/>
                  </a:lnTo>
                  <a:lnTo>
                    <a:pt x="237" y="162"/>
                  </a:lnTo>
                  <a:lnTo>
                    <a:pt x="242" y="174"/>
                  </a:lnTo>
                  <a:lnTo>
                    <a:pt x="244" y="186"/>
                  </a:lnTo>
                  <a:lnTo>
                    <a:pt x="243" y="200"/>
                  </a:lnTo>
                  <a:lnTo>
                    <a:pt x="243" y="213"/>
                  </a:lnTo>
                  <a:lnTo>
                    <a:pt x="242" y="227"/>
                  </a:lnTo>
                  <a:lnTo>
                    <a:pt x="242" y="242"/>
                  </a:lnTo>
                  <a:lnTo>
                    <a:pt x="243" y="247"/>
                  </a:lnTo>
                  <a:lnTo>
                    <a:pt x="244" y="253"/>
                  </a:lnTo>
                  <a:lnTo>
                    <a:pt x="242" y="252"/>
                  </a:lnTo>
                  <a:lnTo>
                    <a:pt x="241" y="252"/>
                  </a:lnTo>
                  <a:lnTo>
                    <a:pt x="240" y="253"/>
                  </a:lnTo>
                  <a:lnTo>
                    <a:pt x="238" y="253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41" y="259"/>
                  </a:lnTo>
                  <a:lnTo>
                    <a:pt x="243" y="261"/>
                  </a:lnTo>
                  <a:lnTo>
                    <a:pt x="247" y="264"/>
                  </a:lnTo>
                  <a:lnTo>
                    <a:pt x="254" y="248"/>
                  </a:lnTo>
                  <a:lnTo>
                    <a:pt x="261" y="233"/>
                  </a:lnTo>
                  <a:lnTo>
                    <a:pt x="268" y="216"/>
                  </a:lnTo>
                  <a:lnTo>
                    <a:pt x="269" y="211"/>
                  </a:lnTo>
                  <a:lnTo>
                    <a:pt x="269" y="203"/>
                  </a:lnTo>
                  <a:lnTo>
                    <a:pt x="269" y="196"/>
                  </a:lnTo>
                  <a:lnTo>
                    <a:pt x="270" y="191"/>
                  </a:lnTo>
                  <a:lnTo>
                    <a:pt x="273" y="191"/>
                  </a:lnTo>
                  <a:lnTo>
                    <a:pt x="275" y="191"/>
                  </a:lnTo>
                  <a:lnTo>
                    <a:pt x="274" y="190"/>
                  </a:lnTo>
                  <a:lnTo>
                    <a:pt x="272" y="190"/>
                  </a:lnTo>
                  <a:lnTo>
                    <a:pt x="271" y="190"/>
                  </a:lnTo>
                  <a:lnTo>
                    <a:pt x="270" y="191"/>
                  </a:lnTo>
                  <a:lnTo>
                    <a:pt x="268" y="190"/>
                  </a:lnTo>
                  <a:lnTo>
                    <a:pt x="277" y="185"/>
                  </a:lnTo>
                  <a:lnTo>
                    <a:pt x="285" y="178"/>
                  </a:lnTo>
                  <a:lnTo>
                    <a:pt x="294" y="171"/>
                  </a:lnTo>
                  <a:lnTo>
                    <a:pt x="303" y="165"/>
                  </a:lnTo>
                  <a:lnTo>
                    <a:pt x="312" y="162"/>
                  </a:lnTo>
                  <a:lnTo>
                    <a:pt x="321" y="162"/>
                  </a:lnTo>
                  <a:lnTo>
                    <a:pt x="331" y="166"/>
                  </a:lnTo>
                  <a:lnTo>
                    <a:pt x="340" y="177"/>
                  </a:lnTo>
                  <a:lnTo>
                    <a:pt x="345" y="179"/>
                  </a:lnTo>
                  <a:lnTo>
                    <a:pt x="352" y="179"/>
                  </a:lnTo>
                  <a:lnTo>
                    <a:pt x="356" y="176"/>
                  </a:lnTo>
                  <a:lnTo>
                    <a:pt x="358" y="171"/>
                  </a:lnTo>
                  <a:lnTo>
                    <a:pt x="358" y="157"/>
                  </a:lnTo>
                  <a:lnTo>
                    <a:pt x="359" y="142"/>
                  </a:lnTo>
                  <a:lnTo>
                    <a:pt x="363" y="128"/>
                  </a:lnTo>
                  <a:lnTo>
                    <a:pt x="368" y="115"/>
                  </a:lnTo>
                  <a:lnTo>
                    <a:pt x="377" y="103"/>
                  </a:lnTo>
                  <a:lnTo>
                    <a:pt x="390" y="97"/>
                  </a:lnTo>
                  <a:lnTo>
                    <a:pt x="404" y="92"/>
                  </a:lnTo>
                  <a:lnTo>
                    <a:pt x="418" y="90"/>
                  </a:lnTo>
                  <a:lnTo>
                    <a:pt x="432" y="92"/>
                  </a:lnTo>
                  <a:lnTo>
                    <a:pt x="445" y="97"/>
                  </a:lnTo>
                  <a:lnTo>
                    <a:pt x="456" y="105"/>
                  </a:lnTo>
                  <a:lnTo>
                    <a:pt x="466" y="116"/>
                  </a:lnTo>
                  <a:lnTo>
                    <a:pt x="475" y="130"/>
                  </a:lnTo>
                  <a:lnTo>
                    <a:pt x="483" y="146"/>
                  </a:lnTo>
                  <a:lnTo>
                    <a:pt x="491" y="162"/>
                  </a:lnTo>
                  <a:lnTo>
                    <a:pt x="501" y="177"/>
                  </a:lnTo>
                  <a:lnTo>
                    <a:pt x="506" y="181"/>
                  </a:lnTo>
                  <a:lnTo>
                    <a:pt x="511" y="179"/>
                  </a:lnTo>
                  <a:lnTo>
                    <a:pt x="516" y="176"/>
                  </a:lnTo>
                  <a:lnTo>
                    <a:pt x="520" y="171"/>
                  </a:lnTo>
                  <a:lnTo>
                    <a:pt x="526" y="166"/>
                  </a:lnTo>
                  <a:lnTo>
                    <a:pt x="531" y="165"/>
                  </a:lnTo>
                  <a:lnTo>
                    <a:pt x="530" y="158"/>
                  </a:lnTo>
                  <a:lnTo>
                    <a:pt x="530" y="150"/>
                  </a:lnTo>
                  <a:lnTo>
                    <a:pt x="531" y="142"/>
                  </a:lnTo>
                  <a:lnTo>
                    <a:pt x="536" y="136"/>
                  </a:lnTo>
                  <a:lnTo>
                    <a:pt x="543" y="128"/>
                  </a:lnTo>
                  <a:lnTo>
                    <a:pt x="551" y="125"/>
                  </a:lnTo>
                  <a:lnTo>
                    <a:pt x="559" y="122"/>
                  </a:lnTo>
                  <a:lnTo>
                    <a:pt x="581" y="114"/>
                  </a:lnTo>
                  <a:lnTo>
                    <a:pt x="605" y="109"/>
                  </a:lnTo>
                  <a:lnTo>
                    <a:pt x="630" y="103"/>
                  </a:lnTo>
                  <a:lnTo>
                    <a:pt x="633" y="104"/>
                  </a:lnTo>
                  <a:lnTo>
                    <a:pt x="635" y="105"/>
                  </a:lnTo>
                  <a:lnTo>
                    <a:pt x="636" y="108"/>
                  </a:lnTo>
                  <a:lnTo>
                    <a:pt x="638" y="110"/>
                  </a:lnTo>
                  <a:lnTo>
                    <a:pt x="640" y="113"/>
                  </a:lnTo>
                  <a:lnTo>
                    <a:pt x="642" y="115"/>
                  </a:lnTo>
                  <a:lnTo>
                    <a:pt x="641" y="115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8" y="115"/>
                  </a:lnTo>
                  <a:lnTo>
                    <a:pt x="637" y="115"/>
                  </a:lnTo>
                  <a:lnTo>
                    <a:pt x="637" y="116"/>
                  </a:lnTo>
                  <a:lnTo>
                    <a:pt x="637" y="116"/>
                  </a:lnTo>
                  <a:lnTo>
                    <a:pt x="638" y="116"/>
                  </a:lnTo>
                  <a:lnTo>
                    <a:pt x="639" y="116"/>
                  </a:lnTo>
                  <a:lnTo>
                    <a:pt x="642" y="115"/>
                  </a:lnTo>
                  <a:lnTo>
                    <a:pt x="637" y="118"/>
                  </a:lnTo>
                  <a:lnTo>
                    <a:pt x="630" y="122"/>
                  </a:lnTo>
                  <a:lnTo>
                    <a:pt x="624" y="126"/>
                  </a:lnTo>
                  <a:lnTo>
                    <a:pt x="620" y="132"/>
                  </a:lnTo>
                  <a:lnTo>
                    <a:pt x="616" y="137"/>
                  </a:lnTo>
                  <a:lnTo>
                    <a:pt x="617" y="142"/>
                  </a:lnTo>
                  <a:lnTo>
                    <a:pt x="624" y="147"/>
                  </a:lnTo>
                  <a:lnTo>
                    <a:pt x="632" y="148"/>
                  </a:lnTo>
                  <a:lnTo>
                    <a:pt x="639" y="147"/>
                  </a:lnTo>
                  <a:lnTo>
                    <a:pt x="647" y="146"/>
                  </a:lnTo>
                  <a:lnTo>
                    <a:pt x="654" y="145"/>
                  </a:lnTo>
                  <a:lnTo>
                    <a:pt x="661" y="147"/>
                  </a:lnTo>
                  <a:lnTo>
                    <a:pt x="667" y="152"/>
                  </a:lnTo>
                  <a:lnTo>
                    <a:pt x="672" y="149"/>
                  </a:lnTo>
                  <a:lnTo>
                    <a:pt x="676" y="148"/>
                  </a:lnTo>
                  <a:lnTo>
                    <a:pt x="678" y="149"/>
                  </a:lnTo>
                  <a:lnTo>
                    <a:pt x="682" y="152"/>
                  </a:lnTo>
                  <a:lnTo>
                    <a:pt x="686" y="157"/>
                  </a:lnTo>
                  <a:lnTo>
                    <a:pt x="688" y="158"/>
                  </a:lnTo>
                  <a:lnTo>
                    <a:pt x="691" y="160"/>
                  </a:lnTo>
                  <a:lnTo>
                    <a:pt x="694" y="162"/>
                  </a:lnTo>
                  <a:lnTo>
                    <a:pt x="696" y="163"/>
                  </a:lnTo>
                  <a:lnTo>
                    <a:pt x="698" y="164"/>
                  </a:lnTo>
                  <a:lnTo>
                    <a:pt x="698" y="165"/>
                  </a:lnTo>
                  <a:lnTo>
                    <a:pt x="701" y="178"/>
                  </a:lnTo>
                  <a:lnTo>
                    <a:pt x="708" y="186"/>
                  </a:lnTo>
                  <a:lnTo>
                    <a:pt x="714" y="190"/>
                  </a:lnTo>
                  <a:lnTo>
                    <a:pt x="723" y="193"/>
                  </a:lnTo>
                  <a:lnTo>
                    <a:pt x="733" y="194"/>
                  </a:lnTo>
                  <a:lnTo>
                    <a:pt x="743" y="195"/>
                  </a:lnTo>
                  <a:lnTo>
                    <a:pt x="754" y="196"/>
                  </a:lnTo>
                  <a:lnTo>
                    <a:pt x="755" y="197"/>
                  </a:lnTo>
                  <a:lnTo>
                    <a:pt x="752" y="199"/>
                  </a:lnTo>
                  <a:lnTo>
                    <a:pt x="748" y="203"/>
                  </a:lnTo>
                  <a:lnTo>
                    <a:pt x="745" y="209"/>
                  </a:lnTo>
                  <a:lnTo>
                    <a:pt x="744" y="214"/>
                  </a:lnTo>
                  <a:lnTo>
                    <a:pt x="747" y="221"/>
                  </a:lnTo>
                  <a:lnTo>
                    <a:pt x="765" y="221"/>
                  </a:lnTo>
                  <a:lnTo>
                    <a:pt x="759" y="238"/>
                  </a:lnTo>
                  <a:lnTo>
                    <a:pt x="757" y="255"/>
                  </a:lnTo>
                  <a:lnTo>
                    <a:pt x="759" y="271"/>
                  </a:lnTo>
                  <a:lnTo>
                    <a:pt x="765" y="287"/>
                  </a:lnTo>
                  <a:lnTo>
                    <a:pt x="768" y="287"/>
                  </a:lnTo>
                  <a:lnTo>
                    <a:pt x="770" y="288"/>
                  </a:lnTo>
                  <a:lnTo>
                    <a:pt x="771" y="289"/>
                  </a:lnTo>
                  <a:lnTo>
                    <a:pt x="772" y="291"/>
                  </a:lnTo>
                  <a:lnTo>
                    <a:pt x="770" y="293"/>
                  </a:lnTo>
                  <a:lnTo>
                    <a:pt x="768" y="295"/>
                  </a:lnTo>
                  <a:lnTo>
                    <a:pt x="767" y="297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4" y="300"/>
                  </a:lnTo>
                  <a:lnTo>
                    <a:pt x="762" y="300"/>
                  </a:lnTo>
                  <a:lnTo>
                    <a:pt x="762" y="300"/>
                  </a:lnTo>
                  <a:lnTo>
                    <a:pt x="761" y="301"/>
                  </a:lnTo>
                  <a:lnTo>
                    <a:pt x="759" y="301"/>
                  </a:lnTo>
                  <a:lnTo>
                    <a:pt x="758" y="301"/>
                  </a:lnTo>
                  <a:lnTo>
                    <a:pt x="757" y="307"/>
                  </a:lnTo>
                  <a:lnTo>
                    <a:pt x="755" y="308"/>
                  </a:lnTo>
                  <a:lnTo>
                    <a:pt x="750" y="311"/>
                  </a:lnTo>
                  <a:lnTo>
                    <a:pt x="748" y="318"/>
                  </a:lnTo>
                  <a:lnTo>
                    <a:pt x="745" y="316"/>
                  </a:lnTo>
                  <a:lnTo>
                    <a:pt x="739" y="320"/>
                  </a:lnTo>
                  <a:lnTo>
                    <a:pt x="733" y="324"/>
                  </a:lnTo>
                  <a:lnTo>
                    <a:pt x="732" y="330"/>
                  </a:lnTo>
                  <a:lnTo>
                    <a:pt x="730" y="331"/>
                  </a:lnTo>
                  <a:lnTo>
                    <a:pt x="727" y="332"/>
                  </a:lnTo>
                  <a:lnTo>
                    <a:pt x="724" y="332"/>
                  </a:lnTo>
                  <a:lnTo>
                    <a:pt x="723" y="332"/>
                  </a:lnTo>
                  <a:lnTo>
                    <a:pt x="715" y="330"/>
                  </a:lnTo>
                  <a:lnTo>
                    <a:pt x="709" y="331"/>
                  </a:lnTo>
                  <a:lnTo>
                    <a:pt x="702" y="331"/>
                  </a:lnTo>
                  <a:lnTo>
                    <a:pt x="699" y="332"/>
                  </a:lnTo>
                  <a:lnTo>
                    <a:pt x="697" y="333"/>
                  </a:lnTo>
                  <a:lnTo>
                    <a:pt x="699" y="336"/>
                  </a:lnTo>
                  <a:lnTo>
                    <a:pt x="702" y="340"/>
                  </a:lnTo>
                  <a:lnTo>
                    <a:pt x="705" y="342"/>
                  </a:lnTo>
                  <a:lnTo>
                    <a:pt x="705" y="344"/>
                  </a:lnTo>
                  <a:lnTo>
                    <a:pt x="703" y="347"/>
                  </a:lnTo>
                  <a:lnTo>
                    <a:pt x="702" y="350"/>
                  </a:lnTo>
                  <a:lnTo>
                    <a:pt x="700" y="353"/>
                  </a:lnTo>
                  <a:lnTo>
                    <a:pt x="699" y="355"/>
                  </a:lnTo>
                  <a:lnTo>
                    <a:pt x="698" y="358"/>
                  </a:lnTo>
                  <a:lnTo>
                    <a:pt x="698" y="360"/>
                  </a:lnTo>
                  <a:lnTo>
                    <a:pt x="700" y="363"/>
                  </a:lnTo>
                  <a:lnTo>
                    <a:pt x="701" y="367"/>
                  </a:lnTo>
                  <a:lnTo>
                    <a:pt x="702" y="370"/>
                  </a:lnTo>
                  <a:lnTo>
                    <a:pt x="705" y="373"/>
                  </a:lnTo>
                  <a:lnTo>
                    <a:pt x="698" y="375"/>
                  </a:lnTo>
                  <a:lnTo>
                    <a:pt x="697" y="374"/>
                  </a:lnTo>
                  <a:lnTo>
                    <a:pt x="696" y="375"/>
                  </a:lnTo>
                  <a:lnTo>
                    <a:pt x="693" y="377"/>
                  </a:lnTo>
                  <a:lnTo>
                    <a:pt x="694" y="372"/>
                  </a:lnTo>
                  <a:lnTo>
                    <a:pt x="695" y="373"/>
                  </a:lnTo>
                  <a:lnTo>
                    <a:pt x="696" y="371"/>
                  </a:lnTo>
                  <a:lnTo>
                    <a:pt x="696" y="371"/>
                  </a:lnTo>
                  <a:lnTo>
                    <a:pt x="694" y="372"/>
                  </a:lnTo>
                  <a:lnTo>
                    <a:pt x="689" y="375"/>
                  </a:lnTo>
                  <a:lnTo>
                    <a:pt x="686" y="377"/>
                  </a:lnTo>
                  <a:lnTo>
                    <a:pt x="684" y="375"/>
                  </a:lnTo>
                  <a:lnTo>
                    <a:pt x="682" y="374"/>
                  </a:lnTo>
                  <a:lnTo>
                    <a:pt x="674" y="379"/>
                  </a:lnTo>
                  <a:lnTo>
                    <a:pt x="667" y="383"/>
                  </a:lnTo>
                  <a:lnTo>
                    <a:pt x="662" y="380"/>
                  </a:lnTo>
                  <a:lnTo>
                    <a:pt x="656" y="377"/>
                  </a:lnTo>
                  <a:lnTo>
                    <a:pt x="650" y="377"/>
                  </a:lnTo>
                  <a:lnTo>
                    <a:pt x="645" y="377"/>
                  </a:lnTo>
                  <a:lnTo>
                    <a:pt x="642" y="378"/>
                  </a:lnTo>
                  <a:lnTo>
                    <a:pt x="641" y="378"/>
                  </a:lnTo>
                  <a:lnTo>
                    <a:pt x="639" y="379"/>
                  </a:lnTo>
                  <a:lnTo>
                    <a:pt x="637" y="379"/>
                  </a:lnTo>
                  <a:lnTo>
                    <a:pt x="636" y="379"/>
                  </a:lnTo>
                  <a:lnTo>
                    <a:pt x="634" y="377"/>
                  </a:lnTo>
                  <a:lnTo>
                    <a:pt x="629" y="381"/>
                  </a:lnTo>
                  <a:lnTo>
                    <a:pt x="623" y="380"/>
                  </a:lnTo>
                  <a:lnTo>
                    <a:pt x="616" y="377"/>
                  </a:lnTo>
                  <a:lnTo>
                    <a:pt x="611" y="372"/>
                  </a:lnTo>
                  <a:lnTo>
                    <a:pt x="604" y="374"/>
                  </a:lnTo>
                  <a:lnTo>
                    <a:pt x="596" y="375"/>
                  </a:lnTo>
                  <a:lnTo>
                    <a:pt x="583" y="374"/>
                  </a:lnTo>
                  <a:lnTo>
                    <a:pt x="575" y="368"/>
                  </a:lnTo>
                  <a:lnTo>
                    <a:pt x="575" y="367"/>
                  </a:lnTo>
                  <a:lnTo>
                    <a:pt x="572" y="370"/>
                  </a:lnTo>
                  <a:lnTo>
                    <a:pt x="569" y="372"/>
                  </a:lnTo>
                  <a:lnTo>
                    <a:pt x="568" y="374"/>
                  </a:lnTo>
                  <a:lnTo>
                    <a:pt x="567" y="375"/>
                  </a:lnTo>
                  <a:lnTo>
                    <a:pt x="565" y="377"/>
                  </a:lnTo>
                  <a:lnTo>
                    <a:pt x="564" y="378"/>
                  </a:lnTo>
                  <a:lnTo>
                    <a:pt x="561" y="378"/>
                  </a:lnTo>
                  <a:lnTo>
                    <a:pt x="558" y="379"/>
                  </a:lnTo>
                  <a:lnTo>
                    <a:pt x="554" y="379"/>
                  </a:lnTo>
                  <a:lnTo>
                    <a:pt x="551" y="379"/>
                  </a:lnTo>
                  <a:lnTo>
                    <a:pt x="549" y="380"/>
                  </a:lnTo>
                  <a:lnTo>
                    <a:pt x="546" y="380"/>
                  </a:lnTo>
                  <a:lnTo>
                    <a:pt x="542" y="380"/>
                  </a:lnTo>
                  <a:lnTo>
                    <a:pt x="540" y="379"/>
                  </a:lnTo>
                  <a:lnTo>
                    <a:pt x="538" y="377"/>
                  </a:lnTo>
                  <a:lnTo>
                    <a:pt x="538" y="375"/>
                  </a:lnTo>
                  <a:lnTo>
                    <a:pt x="536" y="374"/>
                  </a:lnTo>
                  <a:lnTo>
                    <a:pt x="535" y="373"/>
                  </a:lnTo>
                  <a:lnTo>
                    <a:pt x="531" y="372"/>
                  </a:lnTo>
                  <a:lnTo>
                    <a:pt x="531" y="373"/>
                  </a:lnTo>
                  <a:lnTo>
                    <a:pt x="528" y="373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6" y="375"/>
                  </a:lnTo>
                  <a:lnTo>
                    <a:pt x="527" y="378"/>
                  </a:lnTo>
                  <a:lnTo>
                    <a:pt x="528" y="381"/>
                  </a:lnTo>
                  <a:lnTo>
                    <a:pt x="529" y="383"/>
                  </a:lnTo>
                  <a:lnTo>
                    <a:pt x="527" y="389"/>
                  </a:lnTo>
                  <a:lnTo>
                    <a:pt x="526" y="391"/>
                  </a:lnTo>
                  <a:lnTo>
                    <a:pt x="525" y="394"/>
                  </a:lnTo>
                  <a:lnTo>
                    <a:pt x="531" y="404"/>
                  </a:lnTo>
                  <a:lnTo>
                    <a:pt x="530" y="405"/>
                  </a:lnTo>
                  <a:lnTo>
                    <a:pt x="529" y="406"/>
                  </a:lnTo>
                  <a:lnTo>
                    <a:pt x="531" y="409"/>
                  </a:lnTo>
                  <a:lnTo>
                    <a:pt x="535" y="414"/>
                  </a:lnTo>
                  <a:lnTo>
                    <a:pt x="532" y="416"/>
                  </a:lnTo>
                  <a:lnTo>
                    <a:pt x="529" y="418"/>
                  </a:lnTo>
                  <a:lnTo>
                    <a:pt x="527" y="420"/>
                  </a:lnTo>
                  <a:lnTo>
                    <a:pt x="526" y="422"/>
                  </a:lnTo>
                  <a:lnTo>
                    <a:pt x="525" y="426"/>
                  </a:lnTo>
                  <a:lnTo>
                    <a:pt x="525" y="429"/>
                  </a:lnTo>
                  <a:lnTo>
                    <a:pt x="523" y="430"/>
                  </a:lnTo>
                  <a:lnTo>
                    <a:pt x="520" y="431"/>
                  </a:lnTo>
                  <a:lnTo>
                    <a:pt x="520" y="432"/>
                  </a:lnTo>
                  <a:lnTo>
                    <a:pt x="519" y="433"/>
                  </a:lnTo>
                  <a:lnTo>
                    <a:pt x="519" y="434"/>
                  </a:lnTo>
                  <a:lnTo>
                    <a:pt x="511" y="430"/>
                  </a:lnTo>
                  <a:lnTo>
                    <a:pt x="500" y="428"/>
                  </a:lnTo>
                  <a:lnTo>
                    <a:pt x="490" y="428"/>
                  </a:lnTo>
                  <a:lnTo>
                    <a:pt x="489" y="426"/>
                  </a:lnTo>
                  <a:lnTo>
                    <a:pt x="487" y="423"/>
                  </a:lnTo>
                  <a:lnTo>
                    <a:pt x="485" y="424"/>
                  </a:lnTo>
                  <a:lnTo>
                    <a:pt x="482" y="426"/>
                  </a:lnTo>
                  <a:lnTo>
                    <a:pt x="481" y="427"/>
                  </a:lnTo>
                  <a:lnTo>
                    <a:pt x="479" y="428"/>
                  </a:lnTo>
                  <a:lnTo>
                    <a:pt x="478" y="429"/>
                  </a:lnTo>
                  <a:lnTo>
                    <a:pt x="477" y="431"/>
                  </a:lnTo>
                  <a:lnTo>
                    <a:pt x="476" y="432"/>
                  </a:lnTo>
                  <a:lnTo>
                    <a:pt x="475" y="433"/>
                  </a:lnTo>
                  <a:lnTo>
                    <a:pt x="474" y="434"/>
                  </a:lnTo>
                  <a:lnTo>
                    <a:pt x="474" y="435"/>
                  </a:lnTo>
                  <a:lnTo>
                    <a:pt x="473" y="436"/>
                  </a:lnTo>
                  <a:lnTo>
                    <a:pt x="470" y="437"/>
                  </a:lnTo>
                  <a:lnTo>
                    <a:pt x="468" y="439"/>
                  </a:lnTo>
                  <a:lnTo>
                    <a:pt x="466" y="439"/>
                  </a:lnTo>
                  <a:lnTo>
                    <a:pt x="461" y="442"/>
                  </a:lnTo>
                  <a:lnTo>
                    <a:pt x="456" y="437"/>
                  </a:lnTo>
                  <a:lnTo>
                    <a:pt x="454" y="435"/>
                  </a:lnTo>
                  <a:lnTo>
                    <a:pt x="452" y="433"/>
                  </a:lnTo>
                  <a:lnTo>
                    <a:pt x="450" y="431"/>
                  </a:lnTo>
                  <a:lnTo>
                    <a:pt x="449" y="431"/>
                  </a:lnTo>
                  <a:lnTo>
                    <a:pt x="448" y="430"/>
                  </a:lnTo>
                  <a:lnTo>
                    <a:pt x="446" y="430"/>
                  </a:lnTo>
                  <a:lnTo>
                    <a:pt x="446" y="430"/>
                  </a:lnTo>
                  <a:lnTo>
                    <a:pt x="445" y="430"/>
                  </a:lnTo>
                  <a:lnTo>
                    <a:pt x="448" y="437"/>
                  </a:lnTo>
                  <a:lnTo>
                    <a:pt x="446" y="439"/>
                  </a:lnTo>
                  <a:lnTo>
                    <a:pt x="452" y="444"/>
                  </a:lnTo>
                  <a:lnTo>
                    <a:pt x="451" y="445"/>
                  </a:lnTo>
                  <a:lnTo>
                    <a:pt x="450" y="446"/>
                  </a:lnTo>
                  <a:lnTo>
                    <a:pt x="446" y="444"/>
                  </a:lnTo>
                  <a:lnTo>
                    <a:pt x="443" y="442"/>
                  </a:lnTo>
                  <a:lnTo>
                    <a:pt x="443" y="442"/>
                  </a:lnTo>
                  <a:lnTo>
                    <a:pt x="442" y="441"/>
                  </a:lnTo>
                  <a:lnTo>
                    <a:pt x="441" y="441"/>
                  </a:lnTo>
                  <a:lnTo>
                    <a:pt x="443" y="442"/>
                  </a:lnTo>
                  <a:lnTo>
                    <a:pt x="442" y="444"/>
                  </a:lnTo>
                  <a:lnTo>
                    <a:pt x="441" y="446"/>
                  </a:lnTo>
                  <a:lnTo>
                    <a:pt x="436" y="444"/>
                  </a:lnTo>
                  <a:lnTo>
                    <a:pt x="436" y="445"/>
                  </a:lnTo>
                  <a:lnTo>
                    <a:pt x="441" y="451"/>
                  </a:lnTo>
                  <a:lnTo>
                    <a:pt x="446" y="457"/>
                  </a:lnTo>
                  <a:lnTo>
                    <a:pt x="442" y="459"/>
                  </a:lnTo>
                  <a:lnTo>
                    <a:pt x="437" y="461"/>
                  </a:lnTo>
                  <a:lnTo>
                    <a:pt x="432" y="465"/>
                  </a:lnTo>
                  <a:lnTo>
                    <a:pt x="430" y="466"/>
                  </a:lnTo>
                  <a:lnTo>
                    <a:pt x="429" y="468"/>
                  </a:lnTo>
                  <a:lnTo>
                    <a:pt x="427" y="469"/>
                  </a:lnTo>
                  <a:lnTo>
                    <a:pt x="424" y="471"/>
                  </a:lnTo>
                  <a:lnTo>
                    <a:pt x="420" y="472"/>
                  </a:lnTo>
                  <a:lnTo>
                    <a:pt x="417" y="473"/>
                  </a:lnTo>
                  <a:lnTo>
                    <a:pt x="414" y="475"/>
                  </a:lnTo>
                  <a:lnTo>
                    <a:pt x="411" y="477"/>
                  </a:lnTo>
                  <a:lnTo>
                    <a:pt x="406" y="478"/>
                  </a:lnTo>
                  <a:lnTo>
                    <a:pt x="405" y="479"/>
                  </a:lnTo>
                  <a:lnTo>
                    <a:pt x="404" y="480"/>
                  </a:lnTo>
                  <a:lnTo>
                    <a:pt x="403" y="481"/>
                  </a:lnTo>
                  <a:lnTo>
                    <a:pt x="401" y="484"/>
                  </a:lnTo>
                  <a:lnTo>
                    <a:pt x="400" y="486"/>
                  </a:lnTo>
                  <a:lnTo>
                    <a:pt x="396" y="486"/>
                  </a:lnTo>
                  <a:lnTo>
                    <a:pt x="392" y="486"/>
                  </a:lnTo>
                  <a:lnTo>
                    <a:pt x="389" y="486"/>
                  </a:lnTo>
                  <a:lnTo>
                    <a:pt x="385" y="484"/>
                  </a:lnTo>
                  <a:lnTo>
                    <a:pt x="384" y="485"/>
                  </a:lnTo>
                  <a:lnTo>
                    <a:pt x="382" y="488"/>
                  </a:lnTo>
                  <a:lnTo>
                    <a:pt x="378" y="484"/>
                  </a:lnTo>
                  <a:lnTo>
                    <a:pt x="376" y="486"/>
                  </a:lnTo>
                  <a:lnTo>
                    <a:pt x="373" y="488"/>
                  </a:lnTo>
                  <a:lnTo>
                    <a:pt x="369" y="483"/>
                  </a:lnTo>
                  <a:lnTo>
                    <a:pt x="366" y="479"/>
                  </a:lnTo>
                  <a:lnTo>
                    <a:pt x="366" y="475"/>
                  </a:lnTo>
                  <a:lnTo>
                    <a:pt x="367" y="470"/>
                  </a:lnTo>
                  <a:lnTo>
                    <a:pt x="369" y="466"/>
                  </a:lnTo>
                  <a:lnTo>
                    <a:pt x="370" y="464"/>
                  </a:lnTo>
                  <a:lnTo>
                    <a:pt x="371" y="461"/>
                  </a:lnTo>
                  <a:lnTo>
                    <a:pt x="372" y="459"/>
                  </a:lnTo>
                  <a:lnTo>
                    <a:pt x="372" y="457"/>
                  </a:lnTo>
                  <a:lnTo>
                    <a:pt x="371" y="454"/>
                  </a:lnTo>
                  <a:lnTo>
                    <a:pt x="370" y="456"/>
                  </a:lnTo>
                  <a:lnTo>
                    <a:pt x="368" y="457"/>
                  </a:lnTo>
                  <a:lnTo>
                    <a:pt x="366" y="459"/>
                  </a:lnTo>
                  <a:lnTo>
                    <a:pt x="365" y="461"/>
                  </a:lnTo>
                  <a:lnTo>
                    <a:pt x="365" y="464"/>
                  </a:lnTo>
                  <a:lnTo>
                    <a:pt x="365" y="454"/>
                  </a:lnTo>
                  <a:lnTo>
                    <a:pt x="363" y="456"/>
                  </a:lnTo>
                  <a:lnTo>
                    <a:pt x="360" y="457"/>
                  </a:lnTo>
                  <a:lnTo>
                    <a:pt x="360" y="458"/>
                  </a:lnTo>
                  <a:lnTo>
                    <a:pt x="360" y="460"/>
                  </a:lnTo>
                  <a:lnTo>
                    <a:pt x="360" y="463"/>
                  </a:lnTo>
                  <a:lnTo>
                    <a:pt x="360" y="464"/>
                  </a:lnTo>
                  <a:lnTo>
                    <a:pt x="359" y="468"/>
                  </a:lnTo>
                  <a:lnTo>
                    <a:pt x="359" y="472"/>
                  </a:lnTo>
                  <a:lnTo>
                    <a:pt x="358" y="477"/>
                  </a:lnTo>
                  <a:lnTo>
                    <a:pt x="358" y="477"/>
                  </a:lnTo>
                  <a:lnTo>
                    <a:pt x="359" y="477"/>
                  </a:lnTo>
                  <a:lnTo>
                    <a:pt x="359" y="478"/>
                  </a:lnTo>
                  <a:lnTo>
                    <a:pt x="357" y="479"/>
                  </a:lnTo>
                  <a:lnTo>
                    <a:pt x="356" y="479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5" y="486"/>
                  </a:lnTo>
                  <a:lnTo>
                    <a:pt x="353" y="486"/>
                  </a:lnTo>
                  <a:lnTo>
                    <a:pt x="352" y="486"/>
                  </a:lnTo>
                  <a:lnTo>
                    <a:pt x="351" y="484"/>
                  </a:lnTo>
                  <a:lnTo>
                    <a:pt x="350" y="483"/>
                  </a:lnTo>
                  <a:lnTo>
                    <a:pt x="348" y="481"/>
                  </a:lnTo>
                  <a:lnTo>
                    <a:pt x="347" y="480"/>
                  </a:lnTo>
                  <a:lnTo>
                    <a:pt x="347" y="479"/>
                  </a:lnTo>
                  <a:lnTo>
                    <a:pt x="346" y="478"/>
                  </a:lnTo>
                  <a:lnTo>
                    <a:pt x="346" y="477"/>
                  </a:lnTo>
                  <a:lnTo>
                    <a:pt x="346" y="477"/>
                  </a:lnTo>
                  <a:lnTo>
                    <a:pt x="346" y="476"/>
                  </a:lnTo>
                  <a:lnTo>
                    <a:pt x="345" y="476"/>
                  </a:lnTo>
                  <a:lnTo>
                    <a:pt x="345" y="476"/>
                  </a:lnTo>
                  <a:lnTo>
                    <a:pt x="346" y="478"/>
                  </a:lnTo>
                  <a:lnTo>
                    <a:pt x="344" y="480"/>
                  </a:lnTo>
                  <a:lnTo>
                    <a:pt x="343" y="482"/>
                  </a:lnTo>
                  <a:lnTo>
                    <a:pt x="342" y="483"/>
                  </a:lnTo>
                  <a:lnTo>
                    <a:pt x="339" y="482"/>
                  </a:lnTo>
                  <a:lnTo>
                    <a:pt x="336" y="480"/>
                  </a:lnTo>
                  <a:lnTo>
                    <a:pt x="335" y="479"/>
                  </a:lnTo>
                  <a:lnTo>
                    <a:pt x="333" y="477"/>
                  </a:lnTo>
                  <a:lnTo>
                    <a:pt x="331" y="476"/>
                  </a:lnTo>
                  <a:lnTo>
                    <a:pt x="330" y="473"/>
                  </a:lnTo>
                  <a:lnTo>
                    <a:pt x="328" y="471"/>
                  </a:lnTo>
                  <a:lnTo>
                    <a:pt x="328" y="469"/>
                  </a:lnTo>
                  <a:lnTo>
                    <a:pt x="327" y="466"/>
                  </a:lnTo>
                  <a:lnTo>
                    <a:pt x="326" y="464"/>
                  </a:lnTo>
                  <a:lnTo>
                    <a:pt x="323" y="463"/>
                  </a:lnTo>
                  <a:lnTo>
                    <a:pt x="321" y="461"/>
                  </a:lnTo>
                  <a:lnTo>
                    <a:pt x="320" y="460"/>
                  </a:lnTo>
                  <a:lnTo>
                    <a:pt x="319" y="459"/>
                  </a:lnTo>
                  <a:lnTo>
                    <a:pt x="319" y="458"/>
                  </a:lnTo>
                  <a:lnTo>
                    <a:pt x="319" y="457"/>
                  </a:lnTo>
                  <a:lnTo>
                    <a:pt x="319" y="456"/>
                  </a:lnTo>
                  <a:lnTo>
                    <a:pt x="318" y="455"/>
                  </a:lnTo>
                  <a:lnTo>
                    <a:pt x="317" y="454"/>
                  </a:lnTo>
                  <a:lnTo>
                    <a:pt x="315" y="449"/>
                  </a:lnTo>
                  <a:lnTo>
                    <a:pt x="316" y="448"/>
                  </a:lnTo>
                  <a:lnTo>
                    <a:pt x="317" y="447"/>
                  </a:lnTo>
                  <a:lnTo>
                    <a:pt x="316" y="445"/>
                  </a:lnTo>
                  <a:lnTo>
                    <a:pt x="315" y="444"/>
                  </a:lnTo>
                  <a:lnTo>
                    <a:pt x="315" y="441"/>
                  </a:lnTo>
                  <a:lnTo>
                    <a:pt x="316" y="439"/>
                  </a:lnTo>
                  <a:lnTo>
                    <a:pt x="317" y="436"/>
                  </a:lnTo>
                  <a:lnTo>
                    <a:pt x="318" y="434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0"/>
                  </a:lnTo>
                  <a:lnTo>
                    <a:pt x="320" y="430"/>
                  </a:lnTo>
                  <a:lnTo>
                    <a:pt x="319" y="430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8" y="431"/>
                  </a:lnTo>
                  <a:lnTo>
                    <a:pt x="317" y="431"/>
                  </a:lnTo>
                  <a:lnTo>
                    <a:pt x="317" y="431"/>
                  </a:lnTo>
                  <a:lnTo>
                    <a:pt x="309" y="439"/>
                  </a:lnTo>
                  <a:lnTo>
                    <a:pt x="303" y="446"/>
                  </a:lnTo>
                  <a:lnTo>
                    <a:pt x="301" y="446"/>
                  </a:lnTo>
                  <a:lnTo>
                    <a:pt x="297" y="445"/>
                  </a:lnTo>
                  <a:lnTo>
                    <a:pt x="295" y="443"/>
                  </a:lnTo>
                  <a:lnTo>
                    <a:pt x="293" y="442"/>
                  </a:lnTo>
                  <a:lnTo>
                    <a:pt x="291" y="442"/>
                  </a:lnTo>
                  <a:lnTo>
                    <a:pt x="289" y="442"/>
                  </a:lnTo>
                  <a:lnTo>
                    <a:pt x="277" y="434"/>
                  </a:lnTo>
                  <a:lnTo>
                    <a:pt x="267" y="424"/>
                  </a:lnTo>
                  <a:lnTo>
                    <a:pt x="261" y="412"/>
                  </a:lnTo>
                  <a:lnTo>
                    <a:pt x="257" y="414"/>
                  </a:lnTo>
                  <a:lnTo>
                    <a:pt x="252" y="415"/>
                  </a:lnTo>
                  <a:lnTo>
                    <a:pt x="249" y="420"/>
                  </a:lnTo>
                  <a:lnTo>
                    <a:pt x="247" y="427"/>
                  </a:lnTo>
                  <a:lnTo>
                    <a:pt x="248" y="428"/>
                  </a:lnTo>
                  <a:lnTo>
                    <a:pt x="248" y="429"/>
                  </a:lnTo>
                  <a:lnTo>
                    <a:pt x="249" y="430"/>
                  </a:lnTo>
                  <a:lnTo>
                    <a:pt x="250" y="430"/>
                  </a:lnTo>
                  <a:lnTo>
                    <a:pt x="254" y="431"/>
                  </a:lnTo>
                  <a:lnTo>
                    <a:pt x="254" y="443"/>
                  </a:lnTo>
                  <a:lnTo>
                    <a:pt x="254" y="446"/>
                  </a:lnTo>
                  <a:lnTo>
                    <a:pt x="256" y="448"/>
                  </a:lnTo>
                  <a:lnTo>
                    <a:pt x="258" y="451"/>
                  </a:lnTo>
                  <a:lnTo>
                    <a:pt x="261" y="452"/>
                  </a:lnTo>
                  <a:lnTo>
                    <a:pt x="263" y="453"/>
                  </a:lnTo>
                  <a:lnTo>
                    <a:pt x="268" y="454"/>
                  </a:lnTo>
                  <a:lnTo>
                    <a:pt x="271" y="456"/>
                  </a:lnTo>
                  <a:lnTo>
                    <a:pt x="273" y="459"/>
                  </a:lnTo>
                  <a:lnTo>
                    <a:pt x="274" y="461"/>
                  </a:lnTo>
                  <a:lnTo>
                    <a:pt x="275" y="465"/>
                  </a:lnTo>
                  <a:lnTo>
                    <a:pt x="277" y="467"/>
                  </a:lnTo>
                  <a:lnTo>
                    <a:pt x="275" y="471"/>
                  </a:lnTo>
                  <a:lnTo>
                    <a:pt x="272" y="470"/>
                  </a:lnTo>
                  <a:lnTo>
                    <a:pt x="270" y="470"/>
                  </a:lnTo>
                  <a:lnTo>
                    <a:pt x="266" y="469"/>
                  </a:lnTo>
                  <a:lnTo>
                    <a:pt x="269" y="471"/>
                  </a:lnTo>
                  <a:lnTo>
                    <a:pt x="269" y="475"/>
                  </a:lnTo>
                  <a:lnTo>
                    <a:pt x="269" y="477"/>
                  </a:lnTo>
                  <a:lnTo>
                    <a:pt x="269" y="480"/>
                  </a:lnTo>
                  <a:lnTo>
                    <a:pt x="268" y="482"/>
                  </a:lnTo>
                  <a:lnTo>
                    <a:pt x="270" y="483"/>
                  </a:lnTo>
                  <a:lnTo>
                    <a:pt x="272" y="484"/>
                  </a:lnTo>
                  <a:lnTo>
                    <a:pt x="270" y="493"/>
                  </a:lnTo>
                  <a:lnTo>
                    <a:pt x="268" y="502"/>
                  </a:lnTo>
                  <a:lnTo>
                    <a:pt x="269" y="512"/>
                  </a:lnTo>
                  <a:lnTo>
                    <a:pt x="271" y="512"/>
                  </a:lnTo>
                  <a:lnTo>
                    <a:pt x="272" y="515"/>
                  </a:lnTo>
                  <a:lnTo>
                    <a:pt x="272" y="518"/>
                  </a:lnTo>
                  <a:lnTo>
                    <a:pt x="271" y="520"/>
                  </a:lnTo>
                  <a:lnTo>
                    <a:pt x="270" y="522"/>
                  </a:lnTo>
                  <a:lnTo>
                    <a:pt x="268" y="526"/>
                  </a:lnTo>
                  <a:lnTo>
                    <a:pt x="265" y="528"/>
                  </a:lnTo>
                  <a:lnTo>
                    <a:pt x="262" y="531"/>
                  </a:lnTo>
                  <a:lnTo>
                    <a:pt x="260" y="533"/>
                  </a:lnTo>
                  <a:lnTo>
                    <a:pt x="257" y="535"/>
                  </a:lnTo>
                  <a:lnTo>
                    <a:pt x="253" y="535"/>
                  </a:lnTo>
                  <a:lnTo>
                    <a:pt x="248" y="533"/>
                  </a:lnTo>
                  <a:lnTo>
                    <a:pt x="244" y="530"/>
                  </a:lnTo>
                  <a:lnTo>
                    <a:pt x="242" y="528"/>
                  </a:lnTo>
                  <a:lnTo>
                    <a:pt x="240" y="526"/>
                  </a:lnTo>
                  <a:lnTo>
                    <a:pt x="237" y="525"/>
                  </a:lnTo>
                  <a:lnTo>
                    <a:pt x="235" y="524"/>
                  </a:lnTo>
                  <a:lnTo>
                    <a:pt x="232" y="524"/>
                  </a:lnTo>
                  <a:lnTo>
                    <a:pt x="229" y="522"/>
                  </a:lnTo>
                  <a:lnTo>
                    <a:pt x="226" y="520"/>
                  </a:lnTo>
                  <a:lnTo>
                    <a:pt x="224" y="519"/>
                  </a:lnTo>
                  <a:lnTo>
                    <a:pt x="221" y="517"/>
                  </a:lnTo>
                  <a:lnTo>
                    <a:pt x="213" y="512"/>
                  </a:lnTo>
                  <a:lnTo>
                    <a:pt x="207" y="506"/>
                  </a:lnTo>
                  <a:lnTo>
                    <a:pt x="207" y="504"/>
                  </a:lnTo>
                  <a:lnTo>
                    <a:pt x="206" y="502"/>
                  </a:lnTo>
                  <a:lnTo>
                    <a:pt x="203" y="501"/>
                  </a:lnTo>
                  <a:lnTo>
                    <a:pt x="199" y="500"/>
                  </a:lnTo>
                  <a:lnTo>
                    <a:pt x="197" y="498"/>
                  </a:lnTo>
                  <a:lnTo>
                    <a:pt x="195" y="492"/>
                  </a:lnTo>
                  <a:lnTo>
                    <a:pt x="194" y="486"/>
                  </a:lnTo>
                  <a:lnTo>
                    <a:pt x="194" y="483"/>
                  </a:lnTo>
                  <a:lnTo>
                    <a:pt x="195" y="482"/>
                  </a:lnTo>
                  <a:lnTo>
                    <a:pt x="188" y="477"/>
                  </a:lnTo>
                  <a:lnTo>
                    <a:pt x="181" y="472"/>
                  </a:lnTo>
                  <a:lnTo>
                    <a:pt x="172" y="467"/>
                  </a:lnTo>
                  <a:lnTo>
                    <a:pt x="163" y="460"/>
                  </a:lnTo>
                  <a:lnTo>
                    <a:pt x="158" y="452"/>
                  </a:lnTo>
                  <a:lnTo>
                    <a:pt x="156" y="449"/>
                  </a:lnTo>
                  <a:lnTo>
                    <a:pt x="152" y="447"/>
                  </a:lnTo>
                  <a:lnTo>
                    <a:pt x="150" y="446"/>
                  </a:lnTo>
                  <a:lnTo>
                    <a:pt x="147" y="445"/>
                  </a:lnTo>
                  <a:lnTo>
                    <a:pt x="144" y="445"/>
                  </a:lnTo>
                  <a:lnTo>
                    <a:pt x="140" y="445"/>
                  </a:lnTo>
                  <a:lnTo>
                    <a:pt x="139" y="445"/>
                  </a:lnTo>
                  <a:lnTo>
                    <a:pt x="138" y="446"/>
                  </a:lnTo>
                  <a:lnTo>
                    <a:pt x="134" y="443"/>
                  </a:lnTo>
                  <a:lnTo>
                    <a:pt x="130" y="441"/>
                  </a:lnTo>
                  <a:lnTo>
                    <a:pt x="127" y="436"/>
                  </a:lnTo>
                  <a:lnTo>
                    <a:pt x="125" y="431"/>
                  </a:lnTo>
                  <a:lnTo>
                    <a:pt x="122" y="427"/>
                  </a:lnTo>
                  <a:lnTo>
                    <a:pt x="116" y="424"/>
                  </a:lnTo>
                  <a:lnTo>
                    <a:pt x="111" y="422"/>
                  </a:lnTo>
                  <a:lnTo>
                    <a:pt x="111" y="424"/>
                  </a:lnTo>
                  <a:lnTo>
                    <a:pt x="110" y="426"/>
                  </a:lnTo>
                  <a:lnTo>
                    <a:pt x="108" y="428"/>
                  </a:lnTo>
                  <a:lnTo>
                    <a:pt x="95" y="434"/>
                  </a:lnTo>
                  <a:lnTo>
                    <a:pt x="84" y="440"/>
                  </a:lnTo>
                  <a:lnTo>
                    <a:pt x="79" y="445"/>
                  </a:lnTo>
                  <a:lnTo>
                    <a:pt x="76" y="451"/>
                  </a:lnTo>
                  <a:lnTo>
                    <a:pt x="73" y="455"/>
                  </a:lnTo>
                  <a:lnTo>
                    <a:pt x="76" y="457"/>
                  </a:lnTo>
                  <a:lnTo>
                    <a:pt x="78" y="459"/>
                  </a:lnTo>
                  <a:lnTo>
                    <a:pt x="78" y="463"/>
                  </a:lnTo>
                  <a:lnTo>
                    <a:pt x="77" y="465"/>
                  </a:lnTo>
                  <a:lnTo>
                    <a:pt x="77" y="468"/>
                  </a:lnTo>
                  <a:lnTo>
                    <a:pt x="78" y="469"/>
                  </a:lnTo>
                  <a:lnTo>
                    <a:pt x="79" y="472"/>
                  </a:lnTo>
                  <a:lnTo>
                    <a:pt x="81" y="473"/>
                  </a:lnTo>
                  <a:lnTo>
                    <a:pt x="79" y="476"/>
                  </a:lnTo>
                  <a:lnTo>
                    <a:pt x="78" y="478"/>
                  </a:lnTo>
                  <a:lnTo>
                    <a:pt x="81" y="481"/>
                  </a:lnTo>
                  <a:lnTo>
                    <a:pt x="83" y="483"/>
                  </a:lnTo>
                  <a:lnTo>
                    <a:pt x="85" y="486"/>
                  </a:lnTo>
                  <a:lnTo>
                    <a:pt x="89" y="501"/>
                  </a:lnTo>
                  <a:lnTo>
                    <a:pt x="90" y="515"/>
                  </a:lnTo>
                  <a:lnTo>
                    <a:pt x="97" y="520"/>
                  </a:lnTo>
                  <a:lnTo>
                    <a:pt x="103" y="526"/>
                  </a:lnTo>
                  <a:lnTo>
                    <a:pt x="97" y="531"/>
                  </a:lnTo>
                  <a:lnTo>
                    <a:pt x="97" y="538"/>
                  </a:lnTo>
                  <a:lnTo>
                    <a:pt x="97" y="544"/>
                  </a:lnTo>
                  <a:lnTo>
                    <a:pt x="99" y="551"/>
                  </a:lnTo>
                  <a:lnTo>
                    <a:pt x="99" y="552"/>
                  </a:lnTo>
                  <a:lnTo>
                    <a:pt x="99" y="552"/>
                  </a:lnTo>
                  <a:lnTo>
                    <a:pt x="98" y="553"/>
                  </a:lnTo>
                  <a:lnTo>
                    <a:pt x="99" y="553"/>
                  </a:lnTo>
                  <a:lnTo>
                    <a:pt x="99" y="553"/>
                  </a:lnTo>
                  <a:lnTo>
                    <a:pt x="98" y="554"/>
                  </a:lnTo>
                  <a:lnTo>
                    <a:pt x="97" y="554"/>
                  </a:lnTo>
                  <a:lnTo>
                    <a:pt x="97" y="554"/>
                  </a:lnTo>
                  <a:lnTo>
                    <a:pt x="93" y="554"/>
                  </a:lnTo>
                  <a:lnTo>
                    <a:pt x="91" y="554"/>
                  </a:lnTo>
                  <a:lnTo>
                    <a:pt x="91" y="554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7"/>
                  </a:lnTo>
                  <a:lnTo>
                    <a:pt x="83" y="547"/>
                  </a:lnTo>
                  <a:lnTo>
                    <a:pt x="77" y="542"/>
                  </a:lnTo>
                  <a:lnTo>
                    <a:pt x="71" y="537"/>
                  </a:lnTo>
                  <a:lnTo>
                    <a:pt x="66" y="529"/>
                  </a:lnTo>
                  <a:lnTo>
                    <a:pt x="66" y="530"/>
                  </a:lnTo>
                  <a:lnTo>
                    <a:pt x="66" y="530"/>
                  </a:lnTo>
                  <a:lnTo>
                    <a:pt x="67" y="529"/>
                  </a:lnTo>
                  <a:lnTo>
                    <a:pt x="66" y="526"/>
                  </a:lnTo>
                  <a:lnTo>
                    <a:pt x="64" y="522"/>
                  </a:lnTo>
                  <a:lnTo>
                    <a:pt x="66" y="518"/>
                  </a:lnTo>
                  <a:lnTo>
                    <a:pt x="70" y="517"/>
                  </a:lnTo>
                  <a:lnTo>
                    <a:pt x="74" y="515"/>
                  </a:lnTo>
                  <a:lnTo>
                    <a:pt x="72" y="513"/>
                  </a:lnTo>
                  <a:lnTo>
                    <a:pt x="71" y="510"/>
                  </a:lnTo>
                  <a:lnTo>
                    <a:pt x="70" y="508"/>
                  </a:lnTo>
                  <a:lnTo>
                    <a:pt x="70" y="506"/>
                  </a:lnTo>
                  <a:lnTo>
                    <a:pt x="69" y="504"/>
                  </a:lnTo>
                  <a:lnTo>
                    <a:pt x="67" y="502"/>
                  </a:lnTo>
                  <a:lnTo>
                    <a:pt x="70" y="502"/>
                  </a:lnTo>
                  <a:lnTo>
                    <a:pt x="72" y="501"/>
                  </a:lnTo>
                  <a:lnTo>
                    <a:pt x="71" y="500"/>
                  </a:lnTo>
                  <a:lnTo>
                    <a:pt x="70" y="497"/>
                  </a:lnTo>
                  <a:lnTo>
                    <a:pt x="67" y="497"/>
                  </a:lnTo>
                  <a:lnTo>
                    <a:pt x="65" y="497"/>
                  </a:lnTo>
                  <a:lnTo>
                    <a:pt x="63" y="496"/>
                  </a:lnTo>
                  <a:lnTo>
                    <a:pt x="60" y="495"/>
                  </a:lnTo>
                  <a:lnTo>
                    <a:pt x="61" y="492"/>
                  </a:lnTo>
                  <a:lnTo>
                    <a:pt x="62" y="489"/>
                  </a:lnTo>
                  <a:lnTo>
                    <a:pt x="59" y="485"/>
                  </a:lnTo>
                  <a:lnTo>
                    <a:pt x="56" y="482"/>
                  </a:lnTo>
                  <a:lnTo>
                    <a:pt x="57" y="477"/>
                  </a:lnTo>
                  <a:lnTo>
                    <a:pt x="59" y="472"/>
                  </a:lnTo>
                  <a:lnTo>
                    <a:pt x="52" y="467"/>
                  </a:lnTo>
                  <a:lnTo>
                    <a:pt x="46" y="461"/>
                  </a:lnTo>
                  <a:lnTo>
                    <a:pt x="45" y="458"/>
                  </a:lnTo>
                  <a:lnTo>
                    <a:pt x="44" y="454"/>
                  </a:lnTo>
                  <a:lnTo>
                    <a:pt x="39" y="452"/>
                  </a:lnTo>
                  <a:lnTo>
                    <a:pt x="35" y="451"/>
                  </a:lnTo>
                  <a:lnTo>
                    <a:pt x="34" y="448"/>
                  </a:lnTo>
                  <a:lnTo>
                    <a:pt x="33" y="445"/>
                  </a:lnTo>
                  <a:lnTo>
                    <a:pt x="32" y="444"/>
                  </a:lnTo>
                  <a:lnTo>
                    <a:pt x="30" y="443"/>
                  </a:lnTo>
                  <a:lnTo>
                    <a:pt x="26" y="443"/>
                  </a:lnTo>
                  <a:lnTo>
                    <a:pt x="25" y="440"/>
                  </a:lnTo>
                  <a:lnTo>
                    <a:pt x="23" y="436"/>
                  </a:lnTo>
                  <a:lnTo>
                    <a:pt x="22" y="434"/>
                  </a:lnTo>
                  <a:lnTo>
                    <a:pt x="20" y="433"/>
                  </a:lnTo>
                  <a:lnTo>
                    <a:pt x="17" y="431"/>
                  </a:lnTo>
                  <a:lnTo>
                    <a:pt x="15" y="427"/>
                  </a:lnTo>
                  <a:lnTo>
                    <a:pt x="13" y="423"/>
                  </a:lnTo>
                  <a:lnTo>
                    <a:pt x="12" y="420"/>
                  </a:lnTo>
                  <a:lnTo>
                    <a:pt x="12" y="418"/>
                  </a:lnTo>
                  <a:lnTo>
                    <a:pt x="13" y="416"/>
                  </a:lnTo>
                  <a:lnTo>
                    <a:pt x="13" y="414"/>
                  </a:lnTo>
                  <a:lnTo>
                    <a:pt x="13" y="412"/>
                  </a:lnTo>
                  <a:lnTo>
                    <a:pt x="11" y="411"/>
                  </a:lnTo>
                  <a:lnTo>
                    <a:pt x="10" y="409"/>
                  </a:lnTo>
                  <a:lnTo>
                    <a:pt x="9" y="407"/>
                  </a:lnTo>
                  <a:lnTo>
                    <a:pt x="9" y="405"/>
                  </a:lnTo>
                  <a:lnTo>
                    <a:pt x="9" y="403"/>
                  </a:lnTo>
                  <a:lnTo>
                    <a:pt x="8" y="400"/>
                  </a:lnTo>
                  <a:lnTo>
                    <a:pt x="4" y="395"/>
                  </a:lnTo>
                  <a:lnTo>
                    <a:pt x="1" y="390"/>
                  </a:lnTo>
                  <a:lnTo>
                    <a:pt x="1" y="384"/>
                  </a:lnTo>
                  <a:lnTo>
                    <a:pt x="0" y="379"/>
                  </a:lnTo>
                  <a:lnTo>
                    <a:pt x="0" y="373"/>
                  </a:lnTo>
                  <a:lnTo>
                    <a:pt x="1" y="369"/>
                  </a:lnTo>
                  <a:lnTo>
                    <a:pt x="3" y="365"/>
                  </a:lnTo>
                  <a:lnTo>
                    <a:pt x="4" y="361"/>
                  </a:lnTo>
                  <a:lnTo>
                    <a:pt x="4" y="359"/>
                  </a:lnTo>
                  <a:lnTo>
                    <a:pt x="3" y="357"/>
                  </a:lnTo>
                  <a:lnTo>
                    <a:pt x="2" y="355"/>
                  </a:lnTo>
                  <a:lnTo>
                    <a:pt x="4" y="353"/>
                  </a:lnTo>
                  <a:lnTo>
                    <a:pt x="7" y="348"/>
                  </a:lnTo>
                  <a:lnTo>
                    <a:pt x="9" y="345"/>
                  </a:lnTo>
                  <a:lnTo>
                    <a:pt x="10" y="342"/>
                  </a:lnTo>
                  <a:lnTo>
                    <a:pt x="12" y="338"/>
                  </a:lnTo>
                  <a:lnTo>
                    <a:pt x="21" y="338"/>
                  </a:lnTo>
                  <a:lnTo>
                    <a:pt x="23" y="335"/>
                  </a:lnTo>
                  <a:lnTo>
                    <a:pt x="25" y="333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32" y="331"/>
                  </a:lnTo>
                  <a:lnTo>
                    <a:pt x="34" y="333"/>
                  </a:lnTo>
                  <a:lnTo>
                    <a:pt x="36" y="336"/>
                  </a:lnTo>
                  <a:lnTo>
                    <a:pt x="37" y="340"/>
                  </a:lnTo>
                  <a:lnTo>
                    <a:pt x="40" y="344"/>
                  </a:lnTo>
                  <a:lnTo>
                    <a:pt x="42" y="349"/>
                  </a:lnTo>
                  <a:lnTo>
                    <a:pt x="41" y="351"/>
                  </a:lnTo>
                  <a:lnTo>
                    <a:pt x="41" y="354"/>
                  </a:lnTo>
                  <a:lnTo>
                    <a:pt x="42" y="356"/>
                  </a:lnTo>
                  <a:lnTo>
                    <a:pt x="44" y="357"/>
                  </a:lnTo>
                  <a:lnTo>
                    <a:pt x="45" y="359"/>
                  </a:lnTo>
                  <a:lnTo>
                    <a:pt x="46" y="361"/>
                  </a:lnTo>
                  <a:lnTo>
                    <a:pt x="44" y="362"/>
                  </a:lnTo>
                  <a:lnTo>
                    <a:pt x="41" y="363"/>
                  </a:lnTo>
                  <a:lnTo>
                    <a:pt x="42" y="385"/>
                  </a:lnTo>
                  <a:lnTo>
                    <a:pt x="47" y="389"/>
                  </a:lnTo>
                  <a:lnTo>
                    <a:pt x="49" y="392"/>
                  </a:lnTo>
                  <a:lnTo>
                    <a:pt x="52" y="395"/>
                  </a:lnTo>
                  <a:lnTo>
                    <a:pt x="54" y="395"/>
                  </a:lnTo>
                  <a:lnTo>
                    <a:pt x="57" y="395"/>
                  </a:lnTo>
                  <a:lnTo>
                    <a:pt x="60" y="395"/>
                  </a:lnTo>
                  <a:lnTo>
                    <a:pt x="62" y="394"/>
                  </a:lnTo>
                  <a:lnTo>
                    <a:pt x="64" y="392"/>
                  </a:lnTo>
                  <a:lnTo>
                    <a:pt x="62" y="370"/>
                  </a:lnTo>
                  <a:lnTo>
                    <a:pt x="57" y="362"/>
                  </a:lnTo>
                  <a:lnTo>
                    <a:pt x="52" y="355"/>
                  </a:lnTo>
                  <a:lnTo>
                    <a:pt x="51" y="346"/>
                  </a:lnTo>
                  <a:lnTo>
                    <a:pt x="49" y="341"/>
                  </a:lnTo>
                  <a:lnTo>
                    <a:pt x="46" y="334"/>
                  </a:lnTo>
                  <a:lnTo>
                    <a:pt x="46" y="322"/>
                  </a:lnTo>
                  <a:lnTo>
                    <a:pt x="49" y="311"/>
                  </a:lnTo>
                  <a:lnTo>
                    <a:pt x="54" y="301"/>
                  </a:lnTo>
                  <a:lnTo>
                    <a:pt x="62" y="292"/>
                  </a:lnTo>
                  <a:lnTo>
                    <a:pt x="62" y="286"/>
                  </a:lnTo>
                  <a:lnTo>
                    <a:pt x="65" y="281"/>
                  </a:lnTo>
                  <a:lnTo>
                    <a:pt x="69" y="274"/>
                  </a:lnTo>
                  <a:lnTo>
                    <a:pt x="69" y="272"/>
                  </a:lnTo>
                  <a:lnTo>
                    <a:pt x="67" y="270"/>
                  </a:lnTo>
                  <a:lnTo>
                    <a:pt x="67" y="268"/>
                  </a:lnTo>
                  <a:lnTo>
                    <a:pt x="69" y="265"/>
                  </a:lnTo>
                  <a:lnTo>
                    <a:pt x="70" y="262"/>
                  </a:lnTo>
                  <a:lnTo>
                    <a:pt x="71" y="261"/>
                  </a:lnTo>
                  <a:lnTo>
                    <a:pt x="72" y="260"/>
                  </a:lnTo>
                  <a:lnTo>
                    <a:pt x="73" y="259"/>
                  </a:lnTo>
                  <a:lnTo>
                    <a:pt x="76" y="258"/>
                  </a:lnTo>
                  <a:lnTo>
                    <a:pt x="78" y="256"/>
                  </a:lnTo>
                  <a:lnTo>
                    <a:pt x="82" y="253"/>
                  </a:lnTo>
                  <a:lnTo>
                    <a:pt x="84" y="251"/>
                  </a:lnTo>
                  <a:lnTo>
                    <a:pt x="86" y="250"/>
                  </a:lnTo>
                  <a:lnTo>
                    <a:pt x="89" y="249"/>
                  </a:lnTo>
                  <a:lnTo>
                    <a:pt x="91" y="244"/>
                  </a:lnTo>
                  <a:lnTo>
                    <a:pt x="93" y="239"/>
                  </a:lnTo>
                  <a:lnTo>
                    <a:pt x="95" y="236"/>
                  </a:lnTo>
                  <a:lnTo>
                    <a:pt x="97" y="234"/>
                  </a:lnTo>
                  <a:lnTo>
                    <a:pt x="99" y="232"/>
                  </a:lnTo>
                  <a:lnTo>
                    <a:pt x="101" y="228"/>
                  </a:lnTo>
                  <a:lnTo>
                    <a:pt x="105" y="225"/>
                  </a:lnTo>
                  <a:lnTo>
                    <a:pt x="109" y="222"/>
                  </a:lnTo>
                  <a:lnTo>
                    <a:pt x="112" y="220"/>
                  </a:lnTo>
                  <a:lnTo>
                    <a:pt x="115" y="202"/>
                  </a:lnTo>
                  <a:lnTo>
                    <a:pt x="116" y="201"/>
                  </a:lnTo>
                  <a:lnTo>
                    <a:pt x="119" y="201"/>
                  </a:lnTo>
                  <a:lnTo>
                    <a:pt x="120" y="195"/>
                  </a:lnTo>
                  <a:lnTo>
                    <a:pt x="122" y="188"/>
                  </a:lnTo>
                  <a:lnTo>
                    <a:pt x="124" y="183"/>
                  </a:lnTo>
                  <a:lnTo>
                    <a:pt x="124" y="176"/>
                  </a:lnTo>
                  <a:lnTo>
                    <a:pt x="123" y="172"/>
                  </a:lnTo>
                  <a:lnTo>
                    <a:pt x="122" y="166"/>
                  </a:lnTo>
                  <a:lnTo>
                    <a:pt x="121" y="161"/>
                  </a:lnTo>
                  <a:lnTo>
                    <a:pt x="126" y="159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49"/>
                  </a:lnTo>
                  <a:lnTo>
                    <a:pt x="136" y="148"/>
                  </a:lnTo>
                  <a:lnTo>
                    <a:pt x="138" y="146"/>
                  </a:lnTo>
                  <a:lnTo>
                    <a:pt x="140" y="144"/>
                  </a:lnTo>
                  <a:lnTo>
                    <a:pt x="142" y="142"/>
                  </a:lnTo>
                  <a:lnTo>
                    <a:pt x="143" y="139"/>
                  </a:lnTo>
                  <a:lnTo>
                    <a:pt x="145" y="134"/>
                  </a:lnTo>
                  <a:lnTo>
                    <a:pt x="145" y="129"/>
                  </a:lnTo>
                  <a:lnTo>
                    <a:pt x="148" y="120"/>
                  </a:lnTo>
                  <a:lnTo>
                    <a:pt x="151" y="111"/>
                  </a:lnTo>
                  <a:lnTo>
                    <a:pt x="154" y="109"/>
                  </a:lnTo>
                  <a:lnTo>
                    <a:pt x="157" y="105"/>
                  </a:lnTo>
                  <a:lnTo>
                    <a:pt x="160" y="104"/>
                  </a:lnTo>
                  <a:lnTo>
                    <a:pt x="163" y="103"/>
                  </a:lnTo>
                  <a:lnTo>
                    <a:pt x="167" y="103"/>
                  </a:lnTo>
                  <a:lnTo>
                    <a:pt x="170" y="102"/>
                  </a:lnTo>
                  <a:lnTo>
                    <a:pt x="171" y="103"/>
                  </a:lnTo>
                  <a:lnTo>
                    <a:pt x="172" y="103"/>
                  </a:lnTo>
                  <a:lnTo>
                    <a:pt x="185" y="96"/>
                  </a:lnTo>
                  <a:lnTo>
                    <a:pt x="184" y="95"/>
                  </a:lnTo>
                  <a:lnTo>
                    <a:pt x="184" y="92"/>
                  </a:lnTo>
                  <a:lnTo>
                    <a:pt x="184" y="89"/>
                  </a:lnTo>
                  <a:lnTo>
                    <a:pt x="189" y="80"/>
                  </a:lnTo>
                  <a:lnTo>
                    <a:pt x="198" y="69"/>
                  </a:lnTo>
                  <a:lnTo>
                    <a:pt x="198" y="58"/>
                  </a:lnTo>
                  <a:lnTo>
                    <a:pt x="196" y="56"/>
                  </a:lnTo>
                  <a:lnTo>
                    <a:pt x="194" y="55"/>
                  </a:lnTo>
                  <a:lnTo>
                    <a:pt x="193" y="53"/>
                  </a:lnTo>
                  <a:lnTo>
                    <a:pt x="191" y="52"/>
                  </a:lnTo>
                  <a:lnTo>
                    <a:pt x="189" y="51"/>
                  </a:lnTo>
                  <a:lnTo>
                    <a:pt x="188" y="50"/>
                  </a:lnTo>
                  <a:lnTo>
                    <a:pt x="185" y="50"/>
                  </a:lnTo>
                  <a:lnTo>
                    <a:pt x="185" y="46"/>
                  </a:lnTo>
                  <a:lnTo>
                    <a:pt x="185" y="44"/>
                  </a:lnTo>
                  <a:lnTo>
                    <a:pt x="183" y="43"/>
                  </a:lnTo>
                  <a:lnTo>
                    <a:pt x="181" y="42"/>
                  </a:lnTo>
                  <a:lnTo>
                    <a:pt x="179" y="41"/>
                  </a:lnTo>
                  <a:lnTo>
                    <a:pt x="176" y="39"/>
                  </a:lnTo>
                  <a:lnTo>
                    <a:pt x="174" y="37"/>
                  </a:lnTo>
                  <a:lnTo>
                    <a:pt x="176" y="37"/>
                  </a:lnTo>
                  <a:lnTo>
                    <a:pt x="179" y="36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4" y="35"/>
                  </a:lnTo>
                  <a:lnTo>
                    <a:pt x="185" y="34"/>
                  </a:lnTo>
                  <a:lnTo>
                    <a:pt x="185" y="29"/>
                  </a:lnTo>
                  <a:lnTo>
                    <a:pt x="186" y="25"/>
                  </a:lnTo>
                  <a:lnTo>
                    <a:pt x="185" y="23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3" y="16"/>
                  </a:lnTo>
                  <a:lnTo>
                    <a:pt x="189" y="13"/>
                  </a:lnTo>
                  <a:lnTo>
                    <a:pt x="196" y="7"/>
                  </a:lnTo>
                  <a:lnTo>
                    <a:pt x="199" y="5"/>
                  </a:lnTo>
                  <a:lnTo>
                    <a:pt x="201" y="3"/>
                  </a:lnTo>
                  <a:lnTo>
                    <a:pt x="204" y="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6"/>
            <p:cNvSpPr>
              <a:spLocks/>
            </p:cNvSpPr>
            <p:nvPr/>
          </p:nvSpPr>
          <p:spPr bwMode="auto">
            <a:xfrm>
              <a:off x="7213600" y="6115050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7"/>
            <p:cNvSpPr>
              <a:spLocks/>
            </p:cNvSpPr>
            <p:nvPr/>
          </p:nvSpPr>
          <p:spPr bwMode="auto">
            <a:xfrm>
              <a:off x="8197850" y="3998913"/>
              <a:ext cx="141287" cy="146050"/>
            </a:xfrm>
            <a:custGeom>
              <a:avLst/>
              <a:gdLst>
                <a:gd name="T0" fmla="*/ 28 w 89"/>
                <a:gd name="T1" fmla="*/ 1 h 92"/>
                <a:gd name="T2" fmla="*/ 34 w 89"/>
                <a:gd name="T3" fmla="*/ 1 h 92"/>
                <a:gd name="T4" fmla="*/ 43 w 89"/>
                <a:gd name="T5" fmla="*/ 2 h 92"/>
                <a:gd name="T6" fmla="*/ 49 w 89"/>
                <a:gd name="T7" fmla="*/ 4 h 92"/>
                <a:gd name="T8" fmla="*/ 52 w 89"/>
                <a:gd name="T9" fmla="*/ 6 h 92"/>
                <a:gd name="T10" fmla="*/ 57 w 89"/>
                <a:gd name="T11" fmla="*/ 10 h 92"/>
                <a:gd name="T12" fmla="*/ 65 w 89"/>
                <a:gd name="T13" fmla="*/ 12 h 92"/>
                <a:gd name="T14" fmla="*/ 74 w 89"/>
                <a:gd name="T15" fmla="*/ 8 h 92"/>
                <a:gd name="T16" fmla="*/ 75 w 89"/>
                <a:gd name="T17" fmla="*/ 5 h 92"/>
                <a:gd name="T18" fmla="*/ 77 w 89"/>
                <a:gd name="T19" fmla="*/ 6 h 92"/>
                <a:gd name="T20" fmla="*/ 80 w 89"/>
                <a:gd name="T21" fmla="*/ 11 h 92"/>
                <a:gd name="T22" fmla="*/ 87 w 89"/>
                <a:gd name="T23" fmla="*/ 11 h 92"/>
                <a:gd name="T24" fmla="*/ 81 w 89"/>
                <a:gd name="T25" fmla="*/ 36 h 92"/>
                <a:gd name="T26" fmla="*/ 89 w 89"/>
                <a:gd name="T27" fmla="*/ 48 h 92"/>
                <a:gd name="T28" fmla="*/ 88 w 89"/>
                <a:gd name="T29" fmla="*/ 72 h 92"/>
                <a:gd name="T30" fmla="*/ 82 w 89"/>
                <a:gd name="T31" fmla="*/ 77 h 92"/>
                <a:gd name="T32" fmla="*/ 79 w 89"/>
                <a:gd name="T33" fmla="*/ 83 h 92"/>
                <a:gd name="T34" fmla="*/ 76 w 89"/>
                <a:gd name="T35" fmla="*/ 81 h 92"/>
                <a:gd name="T36" fmla="*/ 75 w 89"/>
                <a:gd name="T37" fmla="*/ 71 h 92"/>
                <a:gd name="T38" fmla="*/ 70 w 89"/>
                <a:gd name="T39" fmla="*/ 63 h 92"/>
                <a:gd name="T40" fmla="*/ 68 w 89"/>
                <a:gd name="T41" fmla="*/ 65 h 92"/>
                <a:gd name="T42" fmla="*/ 64 w 89"/>
                <a:gd name="T43" fmla="*/ 70 h 92"/>
                <a:gd name="T44" fmla="*/ 53 w 89"/>
                <a:gd name="T45" fmla="*/ 80 h 92"/>
                <a:gd name="T46" fmla="*/ 48 w 89"/>
                <a:gd name="T47" fmla="*/ 83 h 92"/>
                <a:gd name="T48" fmla="*/ 44 w 89"/>
                <a:gd name="T49" fmla="*/ 81 h 92"/>
                <a:gd name="T50" fmla="*/ 42 w 89"/>
                <a:gd name="T51" fmla="*/ 79 h 92"/>
                <a:gd name="T52" fmla="*/ 34 w 89"/>
                <a:gd name="T53" fmla="*/ 81 h 92"/>
                <a:gd name="T54" fmla="*/ 26 w 89"/>
                <a:gd name="T55" fmla="*/ 87 h 92"/>
                <a:gd name="T56" fmla="*/ 15 w 89"/>
                <a:gd name="T57" fmla="*/ 91 h 92"/>
                <a:gd name="T58" fmla="*/ 8 w 89"/>
                <a:gd name="T59" fmla="*/ 92 h 92"/>
                <a:gd name="T60" fmla="*/ 8 w 89"/>
                <a:gd name="T61" fmla="*/ 88 h 92"/>
                <a:gd name="T62" fmla="*/ 11 w 89"/>
                <a:gd name="T63" fmla="*/ 85 h 92"/>
                <a:gd name="T64" fmla="*/ 16 w 89"/>
                <a:gd name="T65" fmla="*/ 82 h 92"/>
                <a:gd name="T66" fmla="*/ 25 w 89"/>
                <a:gd name="T67" fmla="*/ 79 h 92"/>
                <a:gd name="T68" fmla="*/ 24 w 89"/>
                <a:gd name="T69" fmla="*/ 77 h 92"/>
                <a:gd name="T70" fmla="*/ 18 w 89"/>
                <a:gd name="T71" fmla="*/ 77 h 92"/>
                <a:gd name="T72" fmla="*/ 9 w 89"/>
                <a:gd name="T73" fmla="*/ 78 h 92"/>
                <a:gd name="T74" fmla="*/ 4 w 89"/>
                <a:gd name="T75" fmla="*/ 71 h 92"/>
                <a:gd name="T76" fmla="*/ 1 w 89"/>
                <a:gd name="T77" fmla="*/ 69 h 92"/>
                <a:gd name="T78" fmla="*/ 0 w 89"/>
                <a:gd name="T79" fmla="*/ 60 h 92"/>
                <a:gd name="T80" fmla="*/ 2 w 89"/>
                <a:gd name="T81" fmla="*/ 54 h 92"/>
                <a:gd name="T82" fmla="*/ 6 w 89"/>
                <a:gd name="T83" fmla="*/ 56 h 92"/>
                <a:gd name="T84" fmla="*/ 12 w 89"/>
                <a:gd name="T85" fmla="*/ 61 h 92"/>
                <a:gd name="T86" fmla="*/ 18 w 89"/>
                <a:gd name="T87" fmla="*/ 61 h 92"/>
                <a:gd name="T88" fmla="*/ 21 w 89"/>
                <a:gd name="T89" fmla="*/ 55 h 92"/>
                <a:gd name="T90" fmla="*/ 29 w 89"/>
                <a:gd name="T91" fmla="*/ 50 h 92"/>
                <a:gd name="T92" fmla="*/ 34 w 89"/>
                <a:gd name="T93" fmla="*/ 46 h 92"/>
                <a:gd name="T94" fmla="*/ 31 w 89"/>
                <a:gd name="T95" fmla="*/ 42 h 92"/>
                <a:gd name="T96" fmla="*/ 27 w 89"/>
                <a:gd name="T97" fmla="*/ 33 h 92"/>
                <a:gd name="T98" fmla="*/ 25 w 89"/>
                <a:gd name="T99" fmla="*/ 30 h 92"/>
                <a:gd name="T100" fmla="*/ 21 w 89"/>
                <a:gd name="T101" fmla="*/ 25 h 92"/>
                <a:gd name="T102" fmla="*/ 20 w 89"/>
                <a:gd name="T103" fmla="*/ 22 h 92"/>
                <a:gd name="T104" fmla="*/ 21 w 89"/>
                <a:gd name="T105" fmla="*/ 22 h 92"/>
                <a:gd name="T106" fmla="*/ 24 w 89"/>
                <a:gd name="T107" fmla="*/ 18 h 92"/>
                <a:gd name="T108" fmla="*/ 23 w 89"/>
                <a:gd name="T109" fmla="*/ 12 h 92"/>
                <a:gd name="T110" fmla="*/ 25 w 89"/>
                <a:gd name="T111" fmla="*/ 7 h 92"/>
                <a:gd name="T112" fmla="*/ 28 w 89"/>
                <a:gd name="T1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2">
                  <a:moveTo>
                    <a:pt x="28" y="0"/>
                  </a:moveTo>
                  <a:lnTo>
                    <a:pt x="28" y="0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2" y="6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7" y="10"/>
                  </a:lnTo>
                  <a:lnTo>
                    <a:pt x="60" y="11"/>
                  </a:lnTo>
                  <a:lnTo>
                    <a:pt x="62" y="12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2" y="10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6"/>
                  </a:lnTo>
                  <a:lnTo>
                    <a:pt x="78" y="8"/>
                  </a:lnTo>
                  <a:lnTo>
                    <a:pt x="79" y="10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3" y="11"/>
                  </a:lnTo>
                  <a:lnTo>
                    <a:pt x="87" y="11"/>
                  </a:lnTo>
                  <a:lnTo>
                    <a:pt x="83" y="22"/>
                  </a:lnTo>
                  <a:lnTo>
                    <a:pt x="82" y="30"/>
                  </a:lnTo>
                  <a:lnTo>
                    <a:pt x="81" y="36"/>
                  </a:lnTo>
                  <a:lnTo>
                    <a:pt x="85" y="39"/>
                  </a:lnTo>
                  <a:lnTo>
                    <a:pt x="87" y="44"/>
                  </a:lnTo>
                  <a:lnTo>
                    <a:pt x="89" y="48"/>
                  </a:lnTo>
                  <a:lnTo>
                    <a:pt x="89" y="53"/>
                  </a:lnTo>
                  <a:lnTo>
                    <a:pt x="89" y="62"/>
                  </a:lnTo>
                  <a:lnTo>
                    <a:pt x="88" y="72"/>
                  </a:lnTo>
                  <a:lnTo>
                    <a:pt x="86" y="73"/>
                  </a:lnTo>
                  <a:lnTo>
                    <a:pt x="83" y="74"/>
                  </a:lnTo>
                  <a:lnTo>
                    <a:pt x="82" y="77"/>
                  </a:lnTo>
                  <a:lnTo>
                    <a:pt x="81" y="78"/>
                  </a:lnTo>
                  <a:lnTo>
                    <a:pt x="80" y="80"/>
                  </a:lnTo>
                  <a:lnTo>
                    <a:pt x="79" y="83"/>
                  </a:lnTo>
                  <a:lnTo>
                    <a:pt x="77" y="85"/>
                  </a:lnTo>
                  <a:lnTo>
                    <a:pt x="76" y="84"/>
                  </a:lnTo>
                  <a:lnTo>
                    <a:pt x="76" y="81"/>
                  </a:lnTo>
                  <a:lnTo>
                    <a:pt x="76" y="79"/>
                  </a:lnTo>
                  <a:lnTo>
                    <a:pt x="76" y="74"/>
                  </a:lnTo>
                  <a:lnTo>
                    <a:pt x="75" y="71"/>
                  </a:lnTo>
                  <a:lnTo>
                    <a:pt x="74" y="68"/>
                  </a:lnTo>
                  <a:lnTo>
                    <a:pt x="72" y="65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69" y="63"/>
                  </a:lnTo>
                  <a:lnTo>
                    <a:pt x="68" y="65"/>
                  </a:lnTo>
                  <a:lnTo>
                    <a:pt x="67" y="66"/>
                  </a:lnTo>
                  <a:lnTo>
                    <a:pt x="66" y="68"/>
                  </a:lnTo>
                  <a:lnTo>
                    <a:pt x="64" y="70"/>
                  </a:lnTo>
                  <a:lnTo>
                    <a:pt x="61" y="73"/>
                  </a:lnTo>
                  <a:lnTo>
                    <a:pt x="56" y="78"/>
                  </a:lnTo>
                  <a:lnTo>
                    <a:pt x="53" y="80"/>
                  </a:lnTo>
                  <a:lnTo>
                    <a:pt x="51" y="82"/>
                  </a:lnTo>
                  <a:lnTo>
                    <a:pt x="49" y="83"/>
                  </a:lnTo>
                  <a:lnTo>
                    <a:pt x="48" y="83"/>
                  </a:lnTo>
                  <a:lnTo>
                    <a:pt x="46" y="82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0"/>
                  </a:lnTo>
                  <a:lnTo>
                    <a:pt x="43" y="79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37" y="80"/>
                  </a:lnTo>
                  <a:lnTo>
                    <a:pt x="34" y="81"/>
                  </a:lnTo>
                  <a:lnTo>
                    <a:pt x="31" y="83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1" y="88"/>
                  </a:lnTo>
                  <a:lnTo>
                    <a:pt x="18" y="90"/>
                  </a:lnTo>
                  <a:lnTo>
                    <a:pt x="15" y="91"/>
                  </a:lnTo>
                  <a:lnTo>
                    <a:pt x="12" y="92"/>
                  </a:lnTo>
                  <a:lnTo>
                    <a:pt x="9" y="92"/>
                  </a:lnTo>
                  <a:lnTo>
                    <a:pt x="8" y="92"/>
                  </a:lnTo>
                  <a:lnTo>
                    <a:pt x="8" y="91"/>
                  </a:lnTo>
                  <a:lnTo>
                    <a:pt x="8" y="90"/>
                  </a:lnTo>
                  <a:lnTo>
                    <a:pt x="8" y="88"/>
                  </a:lnTo>
                  <a:lnTo>
                    <a:pt x="9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2" y="84"/>
                  </a:lnTo>
                  <a:lnTo>
                    <a:pt x="14" y="83"/>
                  </a:lnTo>
                  <a:lnTo>
                    <a:pt x="16" y="82"/>
                  </a:lnTo>
                  <a:lnTo>
                    <a:pt x="20" y="81"/>
                  </a:lnTo>
                  <a:lnTo>
                    <a:pt x="24" y="80"/>
                  </a:lnTo>
                  <a:lnTo>
                    <a:pt x="25" y="79"/>
                  </a:lnTo>
                  <a:lnTo>
                    <a:pt x="25" y="78"/>
                  </a:lnTo>
                  <a:lnTo>
                    <a:pt x="25" y="78"/>
                  </a:lnTo>
                  <a:lnTo>
                    <a:pt x="24" y="77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18" y="77"/>
                  </a:lnTo>
                  <a:lnTo>
                    <a:pt x="14" y="78"/>
                  </a:lnTo>
                  <a:lnTo>
                    <a:pt x="11" y="80"/>
                  </a:lnTo>
                  <a:lnTo>
                    <a:pt x="9" y="78"/>
                  </a:lnTo>
                  <a:lnTo>
                    <a:pt x="8" y="75"/>
                  </a:lnTo>
                  <a:lnTo>
                    <a:pt x="6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1" y="54"/>
                  </a:lnTo>
                  <a:lnTo>
                    <a:pt x="2" y="54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9" y="60"/>
                  </a:lnTo>
                  <a:lnTo>
                    <a:pt x="12" y="61"/>
                  </a:lnTo>
                  <a:lnTo>
                    <a:pt x="14" y="62"/>
                  </a:lnTo>
                  <a:lnTo>
                    <a:pt x="16" y="62"/>
                  </a:lnTo>
                  <a:lnTo>
                    <a:pt x="18" y="61"/>
                  </a:lnTo>
                  <a:lnTo>
                    <a:pt x="19" y="59"/>
                  </a:lnTo>
                  <a:lnTo>
                    <a:pt x="20" y="57"/>
                  </a:lnTo>
                  <a:lnTo>
                    <a:pt x="21" y="55"/>
                  </a:lnTo>
                  <a:lnTo>
                    <a:pt x="24" y="54"/>
                  </a:lnTo>
                  <a:lnTo>
                    <a:pt x="26" y="53"/>
                  </a:lnTo>
                  <a:lnTo>
                    <a:pt x="29" y="50"/>
                  </a:lnTo>
                  <a:lnTo>
                    <a:pt x="32" y="48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3" y="45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30" y="38"/>
                  </a:lnTo>
                  <a:lnTo>
                    <a:pt x="29" y="35"/>
                  </a:lnTo>
                  <a:lnTo>
                    <a:pt x="27" y="33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3" y="28"/>
                  </a:lnTo>
                  <a:lnTo>
                    <a:pt x="21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4" y="18"/>
                  </a:lnTo>
                  <a:lnTo>
                    <a:pt x="24" y="17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8"/>
            <p:cNvSpPr>
              <a:spLocks noEditPoints="1"/>
            </p:cNvSpPr>
            <p:nvPr/>
          </p:nvSpPr>
          <p:spPr bwMode="auto">
            <a:xfrm>
              <a:off x="7437438" y="5099050"/>
              <a:ext cx="225425" cy="192088"/>
            </a:xfrm>
            <a:custGeom>
              <a:avLst/>
              <a:gdLst>
                <a:gd name="T0" fmla="*/ 104 w 142"/>
                <a:gd name="T1" fmla="*/ 104 h 121"/>
                <a:gd name="T2" fmla="*/ 111 w 142"/>
                <a:gd name="T3" fmla="*/ 1 h 121"/>
                <a:gd name="T4" fmla="*/ 124 w 142"/>
                <a:gd name="T5" fmla="*/ 2 h 121"/>
                <a:gd name="T6" fmla="*/ 126 w 142"/>
                <a:gd name="T7" fmla="*/ 6 h 121"/>
                <a:gd name="T8" fmla="*/ 125 w 142"/>
                <a:gd name="T9" fmla="*/ 13 h 121"/>
                <a:gd name="T10" fmla="*/ 129 w 142"/>
                <a:gd name="T11" fmla="*/ 19 h 121"/>
                <a:gd name="T12" fmla="*/ 124 w 142"/>
                <a:gd name="T13" fmla="*/ 23 h 121"/>
                <a:gd name="T14" fmla="*/ 120 w 142"/>
                <a:gd name="T15" fmla="*/ 22 h 121"/>
                <a:gd name="T16" fmla="*/ 126 w 142"/>
                <a:gd name="T17" fmla="*/ 30 h 121"/>
                <a:gd name="T18" fmla="*/ 131 w 142"/>
                <a:gd name="T19" fmla="*/ 34 h 121"/>
                <a:gd name="T20" fmla="*/ 125 w 142"/>
                <a:gd name="T21" fmla="*/ 40 h 121"/>
                <a:gd name="T22" fmla="*/ 124 w 142"/>
                <a:gd name="T23" fmla="*/ 48 h 121"/>
                <a:gd name="T24" fmla="*/ 131 w 142"/>
                <a:gd name="T25" fmla="*/ 52 h 121"/>
                <a:gd name="T26" fmla="*/ 140 w 142"/>
                <a:gd name="T27" fmla="*/ 52 h 121"/>
                <a:gd name="T28" fmla="*/ 141 w 142"/>
                <a:gd name="T29" fmla="*/ 57 h 121"/>
                <a:gd name="T30" fmla="*/ 135 w 142"/>
                <a:gd name="T31" fmla="*/ 61 h 121"/>
                <a:gd name="T32" fmla="*/ 133 w 142"/>
                <a:gd name="T33" fmla="*/ 68 h 121"/>
                <a:gd name="T34" fmla="*/ 132 w 142"/>
                <a:gd name="T35" fmla="*/ 77 h 121"/>
                <a:gd name="T36" fmla="*/ 131 w 142"/>
                <a:gd name="T37" fmla="*/ 81 h 121"/>
                <a:gd name="T38" fmla="*/ 136 w 142"/>
                <a:gd name="T39" fmla="*/ 90 h 121"/>
                <a:gd name="T40" fmla="*/ 136 w 142"/>
                <a:gd name="T41" fmla="*/ 96 h 121"/>
                <a:gd name="T42" fmla="*/ 125 w 142"/>
                <a:gd name="T43" fmla="*/ 109 h 121"/>
                <a:gd name="T44" fmla="*/ 113 w 142"/>
                <a:gd name="T45" fmla="*/ 117 h 121"/>
                <a:gd name="T46" fmla="*/ 80 w 142"/>
                <a:gd name="T47" fmla="*/ 109 h 121"/>
                <a:gd name="T48" fmla="*/ 88 w 142"/>
                <a:gd name="T49" fmla="*/ 101 h 121"/>
                <a:gd name="T50" fmla="*/ 26 w 142"/>
                <a:gd name="T51" fmla="*/ 116 h 121"/>
                <a:gd name="T52" fmla="*/ 27 w 142"/>
                <a:gd name="T53" fmla="*/ 109 h 121"/>
                <a:gd name="T54" fmla="*/ 31 w 142"/>
                <a:gd name="T55" fmla="*/ 100 h 121"/>
                <a:gd name="T56" fmla="*/ 29 w 142"/>
                <a:gd name="T57" fmla="*/ 93 h 121"/>
                <a:gd name="T58" fmla="*/ 25 w 142"/>
                <a:gd name="T59" fmla="*/ 83 h 121"/>
                <a:gd name="T60" fmla="*/ 23 w 142"/>
                <a:gd name="T61" fmla="*/ 74 h 121"/>
                <a:gd name="T62" fmla="*/ 28 w 142"/>
                <a:gd name="T63" fmla="*/ 67 h 121"/>
                <a:gd name="T64" fmla="*/ 37 w 142"/>
                <a:gd name="T65" fmla="*/ 66 h 121"/>
                <a:gd name="T66" fmla="*/ 37 w 142"/>
                <a:gd name="T67" fmla="*/ 60 h 121"/>
                <a:gd name="T68" fmla="*/ 31 w 142"/>
                <a:gd name="T69" fmla="*/ 60 h 121"/>
                <a:gd name="T70" fmla="*/ 13 w 142"/>
                <a:gd name="T71" fmla="*/ 64 h 121"/>
                <a:gd name="T72" fmla="*/ 2 w 142"/>
                <a:gd name="T73" fmla="*/ 56 h 121"/>
                <a:gd name="T74" fmla="*/ 0 w 142"/>
                <a:gd name="T75" fmla="*/ 55 h 121"/>
                <a:gd name="T76" fmla="*/ 4 w 142"/>
                <a:gd name="T77" fmla="*/ 51 h 121"/>
                <a:gd name="T78" fmla="*/ 5 w 142"/>
                <a:gd name="T79" fmla="*/ 51 h 121"/>
                <a:gd name="T80" fmla="*/ 17 w 142"/>
                <a:gd name="T81" fmla="*/ 43 h 121"/>
                <a:gd name="T82" fmla="*/ 23 w 142"/>
                <a:gd name="T83" fmla="*/ 40 h 121"/>
                <a:gd name="T84" fmla="*/ 34 w 142"/>
                <a:gd name="T85" fmla="*/ 29 h 121"/>
                <a:gd name="T86" fmla="*/ 46 w 142"/>
                <a:gd name="T87" fmla="*/ 29 h 121"/>
                <a:gd name="T88" fmla="*/ 50 w 142"/>
                <a:gd name="T89" fmla="*/ 23 h 121"/>
                <a:gd name="T90" fmla="*/ 56 w 142"/>
                <a:gd name="T91" fmla="*/ 17 h 121"/>
                <a:gd name="T92" fmla="*/ 62 w 142"/>
                <a:gd name="T93" fmla="*/ 11 h 121"/>
                <a:gd name="T94" fmla="*/ 66 w 142"/>
                <a:gd name="T95" fmla="*/ 3 h 121"/>
                <a:gd name="T96" fmla="*/ 78 w 142"/>
                <a:gd name="T97" fmla="*/ 1 h 121"/>
                <a:gd name="T98" fmla="*/ 92 w 142"/>
                <a:gd name="T99" fmla="*/ 0 h 121"/>
                <a:gd name="T100" fmla="*/ 99 w 142"/>
                <a:gd name="T101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21">
                  <a:moveTo>
                    <a:pt x="103" y="102"/>
                  </a:moveTo>
                  <a:lnTo>
                    <a:pt x="103" y="103"/>
                  </a:lnTo>
                  <a:lnTo>
                    <a:pt x="104" y="104"/>
                  </a:lnTo>
                  <a:lnTo>
                    <a:pt x="106" y="106"/>
                  </a:lnTo>
                  <a:lnTo>
                    <a:pt x="104" y="104"/>
                  </a:lnTo>
                  <a:lnTo>
                    <a:pt x="103" y="103"/>
                  </a:lnTo>
                  <a:lnTo>
                    <a:pt x="103" y="102"/>
                  </a:lnTo>
                  <a:close/>
                  <a:moveTo>
                    <a:pt x="103" y="0"/>
                  </a:moveTo>
                  <a:lnTo>
                    <a:pt x="107" y="1"/>
                  </a:lnTo>
                  <a:lnTo>
                    <a:pt x="111" y="1"/>
                  </a:lnTo>
                  <a:lnTo>
                    <a:pt x="114" y="1"/>
                  </a:lnTo>
                  <a:lnTo>
                    <a:pt x="116" y="1"/>
                  </a:lnTo>
                  <a:lnTo>
                    <a:pt x="119" y="1"/>
                  </a:lnTo>
                  <a:lnTo>
                    <a:pt x="123" y="3"/>
                  </a:lnTo>
                  <a:lnTo>
                    <a:pt x="124" y="2"/>
                  </a:lnTo>
                  <a:lnTo>
                    <a:pt x="126" y="1"/>
                  </a:lnTo>
                  <a:lnTo>
                    <a:pt x="129" y="2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25" y="7"/>
                  </a:lnTo>
                  <a:lnTo>
                    <a:pt x="125" y="7"/>
                  </a:lnTo>
                  <a:lnTo>
                    <a:pt x="125" y="8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4"/>
                  </a:lnTo>
                  <a:lnTo>
                    <a:pt x="127" y="16"/>
                  </a:lnTo>
                  <a:lnTo>
                    <a:pt x="128" y="17"/>
                  </a:lnTo>
                  <a:lnTo>
                    <a:pt x="128" y="18"/>
                  </a:lnTo>
                  <a:lnTo>
                    <a:pt x="129" y="19"/>
                  </a:lnTo>
                  <a:lnTo>
                    <a:pt x="128" y="20"/>
                  </a:lnTo>
                  <a:lnTo>
                    <a:pt x="127" y="22"/>
                  </a:lnTo>
                  <a:lnTo>
                    <a:pt x="126" y="22"/>
                  </a:lnTo>
                  <a:lnTo>
                    <a:pt x="125" y="23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3" y="23"/>
                  </a:lnTo>
                  <a:lnTo>
                    <a:pt x="121" y="22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20" y="23"/>
                  </a:lnTo>
                  <a:lnTo>
                    <a:pt x="120" y="24"/>
                  </a:lnTo>
                  <a:lnTo>
                    <a:pt x="121" y="25"/>
                  </a:lnTo>
                  <a:lnTo>
                    <a:pt x="124" y="28"/>
                  </a:lnTo>
                  <a:lnTo>
                    <a:pt x="126" y="30"/>
                  </a:lnTo>
                  <a:lnTo>
                    <a:pt x="127" y="31"/>
                  </a:lnTo>
                  <a:lnTo>
                    <a:pt x="128" y="31"/>
                  </a:lnTo>
                  <a:lnTo>
                    <a:pt x="129" y="32"/>
                  </a:lnTo>
                  <a:lnTo>
                    <a:pt x="130" y="32"/>
                  </a:lnTo>
                  <a:lnTo>
                    <a:pt x="131" y="34"/>
                  </a:lnTo>
                  <a:lnTo>
                    <a:pt x="131" y="35"/>
                  </a:lnTo>
                  <a:lnTo>
                    <a:pt x="130" y="37"/>
                  </a:lnTo>
                  <a:lnTo>
                    <a:pt x="128" y="38"/>
                  </a:lnTo>
                  <a:lnTo>
                    <a:pt x="127" y="39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4" y="43"/>
                  </a:lnTo>
                  <a:lnTo>
                    <a:pt x="124" y="44"/>
                  </a:lnTo>
                  <a:lnTo>
                    <a:pt x="124" y="45"/>
                  </a:lnTo>
                  <a:lnTo>
                    <a:pt x="124" y="48"/>
                  </a:lnTo>
                  <a:lnTo>
                    <a:pt x="124" y="49"/>
                  </a:lnTo>
                  <a:lnTo>
                    <a:pt x="125" y="50"/>
                  </a:lnTo>
                  <a:lnTo>
                    <a:pt x="126" y="51"/>
                  </a:lnTo>
                  <a:lnTo>
                    <a:pt x="128" y="52"/>
                  </a:lnTo>
                  <a:lnTo>
                    <a:pt x="131" y="52"/>
                  </a:lnTo>
                  <a:lnTo>
                    <a:pt x="135" y="51"/>
                  </a:lnTo>
                  <a:lnTo>
                    <a:pt x="137" y="51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5"/>
                  </a:lnTo>
                  <a:lnTo>
                    <a:pt x="142" y="56"/>
                  </a:lnTo>
                  <a:lnTo>
                    <a:pt x="141" y="57"/>
                  </a:lnTo>
                  <a:lnTo>
                    <a:pt x="140" y="60"/>
                  </a:lnTo>
                  <a:lnTo>
                    <a:pt x="138" y="61"/>
                  </a:lnTo>
                  <a:lnTo>
                    <a:pt x="137" y="61"/>
                  </a:lnTo>
                  <a:lnTo>
                    <a:pt x="136" y="61"/>
                  </a:lnTo>
                  <a:lnTo>
                    <a:pt x="135" y="61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3" y="65"/>
                  </a:lnTo>
                  <a:lnTo>
                    <a:pt x="133" y="68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5"/>
                  </a:lnTo>
                  <a:lnTo>
                    <a:pt x="133" y="76"/>
                  </a:lnTo>
                  <a:lnTo>
                    <a:pt x="132" y="77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31" y="77"/>
                  </a:lnTo>
                  <a:lnTo>
                    <a:pt x="131" y="78"/>
                  </a:lnTo>
                  <a:lnTo>
                    <a:pt x="131" y="81"/>
                  </a:lnTo>
                  <a:lnTo>
                    <a:pt x="131" y="85"/>
                  </a:lnTo>
                  <a:lnTo>
                    <a:pt x="132" y="87"/>
                  </a:lnTo>
                  <a:lnTo>
                    <a:pt x="133" y="89"/>
                  </a:lnTo>
                  <a:lnTo>
                    <a:pt x="135" y="90"/>
                  </a:lnTo>
                  <a:lnTo>
                    <a:pt x="136" y="90"/>
                  </a:lnTo>
                  <a:lnTo>
                    <a:pt x="137" y="90"/>
                  </a:lnTo>
                  <a:lnTo>
                    <a:pt x="137" y="91"/>
                  </a:lnTo>
                  <a:lnTo>
                    <a:pt x="136" y="92"/>
                  </a:lnTo>
                  <a:lnTo>
                    <a:pt x="136" y="93"/>
                  </a:lnTo>
                  <a:lnTo>
                    <a:pt x="136" y="96"/>
                  </a:lnTo>
                  <a:lnTo>
                    <a:pt x="136" y="97"/>
                  </a:lnTo>
                  <a:lnTo>
                    <a:pt x="136" y="98"/>
                  </a:lnTo>
                  <a:lnTo>
                    <a:pt x="137" y="98"/>
                  </a:lnTo>
                  <a:lnTo>
                    <a:pt x="137" y="99"/>
                  </a:lnTo>
                  <a:lnTo>
                    <a:pt x="125" y="109"/>
                  </a:lnTo>
                  <a:lnTo>
                    <a:pt x="113" y="117"/>
                  </a:lnTo>
                  <a:lnTo>
                    <a:pt x="109" y="113"/>
                  </a:lnTo>
                  <a:lnTo>
                    <a:pt x="107" y="110"/>
                  </a:lnTo>
                  <a:lnTo>
                    <a:pt x="109" y="113"/>
                  </a:lnTo>
                  <a:lnTo>
                    <a:pt x="113" y="117"/>
                  </a:lnTo>
                  <a:lnTo>
                    <a:pt x="103" y="120"/>
                  </a:lnTo>
                  <a:lnTo>
                    <a:pt x="94" y="121"/>
                  </a:lnTo>
                  <a:lnTo>
                    <a:pt x="86" y="116"/>
                  </a:lnTo>
                  <a:lnTo>
                    <a:pt x="78" y="109"/>
                  </a:lnTo>
                  <a:lnTo>
                    <a:pt x="80" y="109"/>
                  </a:lnTo>
                  <a:lnTo>
                    <a:pt x="82" y="106"/>
                  </a:lnTo>
                  <a:lnTo>
                    <a:pt x="83" y="105"/>
                  </a:lnTo>
                  <a:lnTo>
                    <a:pt x="84" y="103"/>
                  </a:lnTo>
                  <a:lnTo>
                    <a:pt x="87" y="102"/>
                  </a:lnTo>
                  <a:lnTo>
                    <a:pt x="88" y="101"/>
                  </a:lnTo>
                  <a:lnTo>
                    <a:pt x="82" y="102"/>
                  </a:lnTo>
                  <a:lnTo>
                    <a:pt x="78" y="103"/>
                  </a:lnTo>
                  <a:lnTo>
                    <a:pt x="52" y="109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6" y="112"/>
                  </a:lnTo>
                  <a:lnTo>
                    <a:pt x="26" y="111"/>
                  </a:lnTo>
                  <a:lnTo>
                    <a:pt x="26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8" y="106"/>
                  </a:lnTo>
                  <a:lnTo>
                    <a:pt x="29" y="104"/>
                  </a:lnTo>
                  <a:lnTo>
                    <a:pt x="30" y="101"/>
                  </a:lnTo>
                  <a:lnTo>
                    <a:pt x="31" y="100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1" y="97"/>
                  </a:lnTo>
                  <a:lnTo>
                    <a:pt x="30" y="96"/>
                  </a:lnTo>
                  <a:lnTo>
                    <a:pt x="29" y="93"/>
                  </a:lnTo>
                  <a:lnTo>
                    <a:pt x="27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3" y="79"/>
                  </a:lnTo>
                  <a:lnTo>
                    <a:pt x="22" y="77"/>
                  </a:lnTo>
                  <a:lnTo>
                    <a:pt x="22" y="76"/>
                  </a:lnTo>
                  <a:lnTo>
                    <a:pt x="23" y="75"/>
                  </a:lnTo>
                  <a:lnTo>
                    <a:pt x="23" y="74"/>
                  </a:lnTo>
                  <a:lnTo>
                    <a:pt x="25" y="73"/>
                  </a:lnTo>
                  <a:lnTo>
                    <a:pt x="25" y="71"/>
                  </a:lnTo>
                  <a:lnTo>
                    <a:pt x="26" y="68"/>
                  </a:lnTo>
                  <a:lnTo>
                    <a:pt x="27" y="67"/>
                  </a:lnTo>
                  <a:lnTo>
                    <a:pt x="28" y="67"/>
                  </a:lnTo>
                  <a:lnTo>
                    <a:pt x="29" y="68"/>
                  </a:lnTo>
                  <a:lnTo>
                    <a:pt x="31" y="68"/>
                  </a:lnTo>
                  <a:lnTo>
                    <a:pt x="33" y="68"/>
                  </a:lnTo>
                  <a:lnTo>
                    <a:pt x="35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5" y="65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7" y="60"/>
                  </a:lnTo>
                  <a:lnTo>
                    <a:pt x="35" y="59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1" y="60"/>
                  </a:lnTo>
                  <a:lnTo>
                    <a:pt x="28" y="61"/>
                  </a:lnTo>
                  <a:lnTo>
                    <a:pt x="23" y="62"/>
                  </a:lnTo>
                  <a:lnTo>
                    <a:pt x="18" y="64"/>
                  </a:lnTo>
                  <a:lnTo>
                    <a:pt x="15" y="64"/>
                  </a:lnTo>
                  <a:lnTo>
                    <a:pt x="13" y="64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6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3"/>
                  </a:lnTo>
                  <a:lnTo>
                    <a:pt x="2" y="52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52"/>
                  </a:lnTo>
                  <a:lnTo>
                    <a:pt x="11" y="52"/>
                  </a:lnTo>
                  <a:lnTo>
                    <a:pt x="9" y="52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2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2" y="40"/>
                  </a:lnTo>
                  <a:lnTo>
                    <a:pt x="23" y="40"/>
                  </a:lnTo>
                  <a:lnTo>
                    <a:pt x="25" y="39"/>
                  </a:lnTo>
                  <a:lnTo>
                    <a:pt x="26" y="38"/>
                  </a:lnTo>
                  <a:lnTo>
                    <a:pt x="28" y="36"/>
                  </a:lnTo>
                  <a:lnTo>
                    <a:pt x="31" y="32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43" y="30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0" y="20"/>
                  </a:lnTo>
                  <a:lnTo>
                    <a:pt x="52" y="18"/>
                  </a:lnTo>
                  <a:lnTo>
                    <a:pt x="53" y="17"/>
                  </a:lnTo>
                  <a:lnTo>
                    <a:pt x="54" y="17"/>
                  </a:lnTo>
                  <a:lnTo>
                    <a:pt x="56" y="17"/>
                  </a:lnTo>
                  <a:lnTo>
                    <a:pt x="58" y="16"/>
                  </a:lnTo>
                  <a:lnTo>
                    <a:pt x="60" y="15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63" y="10"/>
                  </a:lnTo>
                  <a:lnTo>
                    <a:pt x="64" y="7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6" y="2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9" y="1"/>
                  </a:lnTo>
                  <a:lnTo>
                    <a:pt x="81" y="1"/>
                  </a:lnTo>
                  <a:lnTo>
                    <a:pt x="84" y="1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1"/>
                  </a:lnTo>
                  <a:lnTo>
                    <a:pt x="96" y="1"/>
                  </a:lnTo>
                  <a:lnTo>
                    <a:pt x="99" y="1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9"/>
            <p:cNvSpPr>
              <a:spLocks/>
            </p:cNvSpPr>
            <p:nvPr/>
          </p:nvSpPr>
          <p:spPr bwMode="auto">
            <a:xfrm>
              <a:off x="7718425" y="5611813"/>
              <a:ext cx="7937" cy="3175"/>
            </a:xfrm>
            <a:custGeom>
              <a:avLst/>
              <a:gdLst>
                <a:gd name="T0" fmla="*/ 3 w 5"/>
                <a:gd name="T1" fmla="*/ 0 h 2"/>
                <a:gd name="T2" fmla="*/ 4 w 5"/>
                <a:gd name="T3" fmla="*/ 1 h 2"/>
                <a:gd name="T4" fmla="*/ 5 w 5"/>
                <a:gd name="T5" fmla="*/ 1 h 2"/>
                <a:gd name="T6" fmla="*/ 2 w 5"/>
                <a:gd name="T7" fmla="*/ 2 h 2"/>
                <a:gd name="T8" fmla="*/ 1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1 h 2"/>
                <a:gd name="T16" fmla="*/ 1 w 5"/>
                <a:gd name="T17" fmla="*/ 1 h 2"/>
                <a:gd name="T18" fmla="*/ 2 w 5"/>
                <a:gd name="T19" fmla="*/ 0 h 2"/>
                <a:gd name="T20" fmla="*/ 3 w 5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4" y="1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70"/>
            <p:cNvSpPr>
              <a:spLocks/>
            </p:cNvSpPr>
            <p:nvPr/>
          </p:nvSpPr>
          <p:spPr bwMode="auto">
            <a:xfrm>
              <a:off x="7135813" y="5732463"/>
              <a:ext cx="7937" cy="1588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0 h 1"/>
                <a:gd name="T4" fmla="*/ 5 w 5"/>
                <a:gd name="T5" fmla="*/ 1 h 1"/>
                <a:gd name="T6" fmla="*/ 3 w 5"/>
                <a:gd name="T7" fmla="*/ 1 h 1"/>
                <a:gd name="T8" fmla="*/ 0 w 5"/>
                <a:gd name="T9" fmla="*/ 1 h 1"/>
                <a:gd name="T10" fmla="*/ 1 w 5"/>
                <a:gd name="T11" fmla="*/ 0 h 1"/>
                <a:gd name="T12" fmla="*/ 2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1"/>
            <p:cNvSpPr>
              <a:spLocks/>
            </p:cNvSpPr>
            <p:nvPr/>
          </p:nvSpPr>
          <p:spPr bwMode="auto">
            <a:xfrm>
              <a:off x="7561263" y="5259388"/>
              <a:ext cx="15875" cy="3175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2 h 2"/>
                <a:gd name="T4" fmla="*/ 4 w 10"/>
                <a:gd name="T5" fmla="*/ 1 h 2"/>
                <a:gd name="T6" fmla="*/ 10 w 1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2"/>
                  </a:lnTo>
                  <a:lnTo>
                    <a:pt x="4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2"/>
            <p:cNvSpPr>
              <a:spLocks/>
            </p:cNvSpPr>
            <p:nvPr/>
          </p:nvSpPr>
          <p:spPr bwMode="auto">
            <a:xfrm>
              <a:off x="7921625" y="5880100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1 h 4"/>
                <a:gd name="T4" fmla="*/ 3 w 4"/>
                <a:gd name="T5" fmla="*/ 2 h 4"/>
                <a:gd name="T6" fmla="*/ 2 w 4"/>
                <a:gd name="T7" fmla="*/ 3 h 4"/>
                <a:gd name="T8" fmla="*/ 0 w 4"/>
                <a:gd name="T9" fmla="*/ 4 h 4"/>
                <a:gd name="T10" fmla="*/ 2 w 4"/>
                <a:gd name="T11" fmla="*/ 3 h 4"/>
                <a:gd name="T12" fmla="*/ 3 w 4"/>
                <a:gd name="T13" fmla="*/ 2 h 4"/>
                <a:gd name="T14" fmla="*/ 3 w 4"/>
                <a:gd name="T15" fmla="*/ 1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3"/>
            <p:cNvSpPr>
              <a:spLocks/>
            </p:cNvSpPr>
            <p:nvPr/>
          </p:nvSpPr>
          <p:spPr bwMode="auto">
            <a:xfrm>
              <a:off x="7662863" y="5153025"/>
              <a:ext cx="268287" cy="204788"/>
            </a:xfrm>
            <a:custGeom>
              <a:avLst/>
              <a:gdLst>
                <a:gd name="T0" fmla="*/ 99 w 169"/>
                <a:gd name="T1" fmla="*/ 4 h 129"/>
                <a:gd name="T2" fmla="*/ 99 w 169"/>
                <a:gd name="T3" fmla="*/ 9 h 129"/>
                <a:gd name="T4" fmla="*/ 105 w 169"/>
                <a:gd name="T5" fmla="*/ 13 h 129"/>
                <a:gd name="T6" fmla="*/ 111 w 169"/>
                <a:gd name="T7" fmla="*/ 15 h 129"/>
                <a:gd name="T8" fmla="*/ 120 w 169"/>
                <a:gd name="T9" fmla="*/ 19 h 129"/>
                <a:gd name="T10" fmla="*/ 125 w 169"/>
                <a:gd name="T11" fmla="*/ 15 h 129"/>
                <a:gd name="T12" fmla="*/ 135 w 169"/>
                <a:gd name="T13" fmla="*/ 13 h 129"/>
                <a:gd name="T14" fmla="*/ 138 w 169"/>
                <a:gd name="T15" fmla="*/ 17 h 129"/>
                <a:gd name="T16" fmla="*/ 142 w 169"/>
                <a:gd name="T17" fmla="*/ 23 h 129"/>
                <a:gd name="T18" fmla="*/ 144 w 169"/>
                <a:gd name="T19" fmla="*/ 34 h 129"/>
                <a:gd name="T20" fmla="*/ 147 w 169"/>
                <a:gd name="T21" fmla="*/ 38 h 129"/>
                <a:gd name="T22" fmla="*/ 153 w 169"/>
                <a:gd name="T23" fmla="*/ 43 h 129"/>
                <a:gd name="T24" fmla="*/ 157 w 169"/>
                <a:gd name="T25" fmla="*/ 43 h 129"/>
                <a:gd name="T26" fmla="*/ 161 w 169"/>
                <a:gd name="T27" fmla="*/ 46 h 129"/>
                <a:gd name="T28" fmla="*/ 160 w 169"/>
                <a:gd name="T29" fmla="*/ 47 h 129"/>
                <a:gd name="T30" fmla="*/ 162 w 169"/>
                <a:gd name="T31" fmla="*/ 52 h 129"/>
                <a:gd name="T32" fmla="*/ 169 w 169"/>
                <a:gd name="T33" fmla="*/ 56 h 129"/>
                <a:gd name="T34" fmla="*/ 166 w 169"/>
                <a:gd name="T35" fmla="*/ 66 h 129"/>
                <a:gd name="T36" fmla="*/ 166 w 169"/>
                <a:gd name="T37" fmla="*/ 68 h 129"/>
                <a:gd name="T38" fmla="*/ 159 w 169"/>
                <a:gd name="T39" fmla="*/ 74 h 129"/>
                <a:gd name="T40" fmla="*/ 155 w 169"/>
                <a:gd name="T41" fmla="*/ 76 h 129"/>
                <a:gd name="T42" fmla="*/ 152 w 169"/>
                <a:gd name="T43" fmla="*/ 78 h 129"/>
                <a:gd name="T44" fmla="*/ 144 w 169"/>
                <a:gd name="T45" fmla="*/ 75 h 129"/>
                <a:gd name="T46" fmla="*/ 141 w 169"/>
                <a:gd name="T47" fmla="*/ 67 h 129"/>
                <a:gd name="T48" fmla="*/ 140 w 169"/>
                <a:gd name="T49" fmla="*/ 60 h 129"/>
                <a:gd name="T50" fmla="*/ 137 w 169"/>
                <a:gd name="T51" fmla="*/ 64 h 129"/>
                <a:gd name="T52" fmla="*/ 132 w 169"/>
                <a:gd name="T53" fmla="*/ 75 h 129"/>
                <a:gd name="T54" fmla="*/ 112 w 169"/>
                <a:gd name="T55" fmla="*/ 86 h 129"/>
                <a:gd name="T56" fmla="*/ 96 w 169"/>
                <a:gd name="T57" fmla="*/ 100 h 129"/>
                <a:gd name="T58" fmla="*/ 93 w 169"/>
                <a:gd name="T59" fmla="*/ 113 h 129"/>
                <a:gd name="T60" fmla="*/ 91 w 169"/>
                <a:gd name="T61" fmla="*/ 119 h 129"/>
                <a:gd name="T62" fmla="*/ 94 w 169"/>
                <a:gd name="T63" fmla="*/ 120 h 129"/>
                <a:gd name="T64" fmla="*/ 92 w 169"/>
                <a:gd name="T65" fmla="*/ 126 h 129"/>
                <a:gd name="T66" fmla="*/ 79 w 169"/>
                <a:gd name="T67" fmla="*/ 129 h 129"/>
                <a:gd name="T68" fmla="*/ 74 w 169"/>
                <a:gd name="T69" fmla="*/ 124 h 129"/>
                <a:gd name="T70" fmla="*/ 72 w 169"/>
                <a:gd name="T71" fmla="*/ 113 h 129"/>
                <a:gd name="T72" fmla="*/ 74 w 169"/>
                <a:gd name="T73" fmla="*/ 102 h 129"/>
                <a:gd name="T74" fmla="*/ 72 w 169"/>
                <a:gd name="T75" fmla="*/ 96 h 129"/>
                <a:gd name="T76" fmla="*/ 69 w 169"/>
                <a:gd name="T77" fmla="*/ 90 h 129"/>
                <a:gd name="T78" fmla="*/ 64 w 169"/>
                <a:gd name="T79" fmla="*/ 79 h 129"/>
                <a:gd name="T80" fmla="*/ 61 w 169"/>
                <a:gd name="T81" fmla="*/ 78 h 129"/>
                <a:gd name="T82" fmla="*/ 52 w 169"/>
                <a:gd name="T83" fmla="*/ 83 h 129"/>
                <a:gd name="T84" fmla="*/ 39 w 169"/>
                <a:gd name="T85" fmla="*/ 87 h 129"/>
                <a:gd name="T86" fmla="*/ 28 w 169"/>
                <a:gd name="T87" fmla="*/ 81 h 129"/>
                <a:gd name="T88" fmla="*/ 30 w 169"/>
                <a:gd name="T89" fmla="*/ 78 h 129"/>
                <a:gd name="T90" fmla="*/ 28 w 169"/>
                <a:gd name="T91" fmla="*/ 76 h 129"/>
                <a:gd name="T92" fmla="*/ 22 w 169"/>
                <a:gd name="T93" fmla="*/ 76 h 129"/>
                <a:gd name="T94" fmla="*/ 13 w 169"/>
                <a:gd name="T95" fmla="*/ 78 h 129"/>
                <a:gd name="T96" fmla="*/ 11 w 169"/>
                <a:gd name="T97" fmla="*/ 80 h 129"/>
                <a:gd name="T98" fmla="*/ 8 w 169"/>
                <a:gd name="T99" fmla="*/ 71 h 129"/>
                <a:gd name="T100" fmla="*/ 8 w 169"/>
                <a:gd name="T101" fmla="*/ 68 h 129"/>
                <a:gd name="T102" fmla="*/ 2 w 169"/>
                <a:gd name="T103" fmla="*/ 64 h 129"/>
                <a:gd name="T104" fmla="*/ 30 w 169"/>
                <a:gd name="T105" fmla="*/ 45 h 129"/>
                <a:gd name="T106" fmla="*/ 70 w 169"/>
                <a:gd name="T107" fmla="*/ 28 h 129"/>
                <a:gd name="T108" fmla="*/ 89 w 169"/>
                <a:gd name="T109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" h="129">
                  <a:moveTo>
                    <a:pt x="99" y="0"/>
                  </a:moveTo>
                  <a:lnTo>
                    <a:pt x="99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99" y="6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99" y="9"/>
                  </a:lnTo>
                  <a:lnTo>
                    <a:pt x="100" y="10"/>
                  </a:lnTo>
                  <a:lnTo>
                    <a:pt x="101" y="13"/>
                  </a:lnTo>
                  <a:lnTo>
                    <a:pt x="104" y="14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0" y="14"/>
                  </a:lnTo>
                  <a:lnTo>
                    <a:pt x="111" y="15"/>
                  </a:lnTo>
                  <a:lnTo>
                    <a:pt x="113" y="16"/>
                  </a:lnTo>
                  <a:lnTo>
                    <a:pt x="116" y="17"/>
                  </a:lnTo>
                  <a:lnTo>
                    <a:pt x="118" y="18"/>
                  </a:lnTo>
                  <a:lnTo>
                    <a:pt x="120" y="19"/>
                  </a:lnTo>
                  <a:lnTo>
                    <a:pt x="121" y="18"/>
                  </a:lnTo>
                  <a:lnTo>
                    <a:pt x="122" y="17"/>
                  </a:lnTo>
                  <a:lnTo>
                    <a:pt x="124" y="16"/>
                  </a:lnTo>
                  <a:lnTo>
                    <a:pt x="125" y="15"/>
                  </a:lnTo>
                  <a:lnTo>
                    <a:pt x="128" y="14"/>
                  </a:lnTo>
                  <a:lnTo>
                    <a:pt x="131" y="14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6" y="14"/>
                  </a:lnTo>
                  <a:lnTo>
                    <a:pt x="137" y="15"/>
                  </a:lnTo>
                  <a:lnTo>
                    <a:pt x="137" y="16"/>
                  </a:lnTo>
                  <a:lnTo>
                    <a:pt x="138" y="17"/>
                  </a:lnTo>
                  <a:lnTo>
                    <a:pt x="138" y="18"/>
                  </a:lnTo>
                  <a:lnTo>
                    <a:pt x="141" y="20"/>
                  </a:lnTo>
                  <a:lnTo>
                    <a:pt x="142" y="21"/>
                  </a:lnTo>
                  <a:lnTo>
                    <a:pt x="142" y="23"/>
                  </a:lnTo>
                  <a:lnTo>
                    <a:pt x="143" y="27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4" y="34"/>
                  </a:lnTo>
                  <a:lnTo>
                    <a:pt x="145" y="35"/>
                  </a:lnTo>
                  <a:lnTo>
                    <a:pt x="145" y="35"/>
                  </a:lnTo>
                  <a:lnTo>
                    <a:pt x="146" y="37"/>
                  </a:lnTo>
                  <a:lnTo>
                    <a:pt x="147" y="38"/>
                  </a:lnTo>
                  <a:lnTo>
                    <a:pt x="149" y="40"/>
                  </a:lnTo>
                  <a:lnTo>
                    <a:pt x="150" y="42"/>
                  </a:lnTo>
                  <a:lnTo>
                    <a:pt x="153" y="43"/>
                  </a:lnTo>
                  <a:lnTo>
                    <a:pt x="153" y="43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5" y="43"/>
                  </a:lnTo>
                  <a:lnTo>
                    <a:pt x="157" y="43"/>
                  </a:lnTo>
                  <a:lnTo>
                    <a:pt x="158" y="44"/>
                  </a:lnTo>
                  <a:lnTo>
                    <a:pt x="160" y="45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0" y="46"/>
                  </a:lnTo>
                  <a:lnTo>
                    <a:pt x="160" y="46"/>
                  </a:lnTo>
                  <a:lnTo>
                    <a:pt x="160" y="47"/>
                  </a:lnTo>
                  <a:lnTo>
                    <a:pt x="160" y="49"/>
                  </a:lnTo>
                  <a:lnTo>
                    <a:pt x="160" y="50"/>
                  </a:lnTo>
                  <a:lnTo>
                    <a:pt x="161" y="51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5" y="53"/>
                  </a:lnTo>
                  <a:lnTo>
                    <a:pt x="167" y="54"/>
                  </a:lnTo>
                  <a:lnTo>
                    <a:pt x="169" y="56"/>
                  </a:lnTo>
                  <a:lnTo>
                    <a:pt x="168" y="59"/>
                  </a:lnTo>
                  <a:lnTo>
                    <a:pt x="167" y="63"/>
                  </a:lnTo>
                  <a:lnTo>
                    <a:pt x="166" y="65"/>
                  </a:lnTo>
                  <a:lnTo>
                    <a:pt x="166" y="66"/>
                  </a:lnTo>
                  <a:lnTo>
                    <a:pt x="166" y="67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3" y="70"/>
                  </a:lnTo>
                  <a:lnTo>
                    <a:pt x="161" y="71"/>
                  </a:lnTo>
                  <a:lnTo>
                    <a:pt x="159" y="74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5" y="75"/>
                  </a:lnTo>
                  <a:lnTo>
                    <a:pt x="155" y="76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3" y="77"/>
                  </a:lnTo>
                  <a:lnTo>
                    <a:pt x="152" y="78"/>
                  </a:lnTo>
                  <a:lnTo>
                    <a:pt x="149" y="79"/>
                  </a:lnTo>
                  <a:lnTo>
                    <a:pt x="147" y="78"/>
                  </a:lnTo>
                  <a:lnTo>
                    <a:pt x="146" y="77"/>
                  </a:lnTo>
                  <a:lnTo>
                    <a:pt x="144" y="75"/>
                  </a:lnTo>
                  <a:lnTo>
                    <a:pt x="143" y="72"/>
                  </a:lnTo>
                  <a:lnTo>
                    <a:pt x="142" y="70"/>
                  </a:lnTo>
                  <a:lnTo>
                    <a:pt x="141" y="68"/>
                  </a:lnTo>
                  <a:lnTo>
                    <a:pt x="141" y="67"/>
                  </a:lnTo>
                  <a:lnTo>
                    <a:pt x="141" y="66"/>
                  </a:lnTo>
                  <a:lnTo>
                    <a:pt x="141" y="64"/>
                  </a:lnTo>
                  <a:lnTo>
                    <a:pt x="140" y="63"/>
                  </a:lnTo>
                  <a:lnTo>
                    <a:pt x="140" y="60"/>
                  </a:lnTo>
                  <a:lnTo>
                    <a:pt x="140" y="59"/>
                  </a:lnTo>
                  <a:lnTo>
                    <a:pt x="138" y="59"/>
                  </a:lnTo>
                  <a:lnTo>
                    <a:pt x="138" y="60"/>
                  </a:lnTo>
                  <a:lnTo>
                    <a:pt x="137" y="64"/>
                  </a:lnTo>
                  <a:lnTo>
                    <a:pt x="136" y="67"/>
                  </a:lnTo>
                  <a:lnTo>
                    <a:pt x="135" y="70"/>
                  </a:lnTo>
                  <a:lnTo>
                    <a:pt x="133" y="72"/>
                  </a:lnTo>
                  <a:lnTo>
                    <a:pt x="132" y="75"/>
                  </a:lnTo>
                  <a:lnTo>
                    <a:pt x="130" y="77"/>
                  </a:lnTo>
                  <a:lnTo>
                    <a:pt x="128" y="79"/>
                  </a:lnTo>
                  <a:lnTo>
                    <a:pt x="121" y="82"/>
                  </a:lnTo>
                  <a:lnTo>
                    <a:pt x="112" y="86"/>
                  </a:lnTo>
                  <a:lnTo>
                    <a:pt x="104" y="89"/>
                  </a:lnTo>
                  <a:lnTo>
                    <a:pt x="99" y="92"/>
                  </a:lnTo>
                  <a:lnTo>
                    <a:pt x="97" y="96"/>
                  </a:lnTo>
                  <a:lnTo>
                    <a:pt x="96" y="100"/>
                  </a:lnTo>
                  <a:lnTo>
                    <a:pt x="95" y="104"/>
                  </a:lnTo>
                  <a:lnTo>
                    <a:pt x="95" y="107"/>
                  </a:lnTo>
                  <a:lnTo>
                    <a:pt x="94" y="111"/>
                  </a:lnTo>
                  <a:lnTo>
                    <a:pt x="93" y="113"/>
                  </a:lnTo>
                  <a:lnTo>
                    <a:pt x="92" y="115"/>
                  </a:lnTo>
                  <a:lnTo>
                    <a:pt x="91" y="117"/>
                  </a:lnTo>
                  <a:lnTo>
                    <a:pt x="89" y="118"/>
                  </a:lnTo>
                  <a:lnTo>
                    <a:pt x="91" y="119"/>
                  </a:lnTo>
                  <a:lnTo>
                    <a:pt x="91" y="119"/>
                  </a:lnTo>
                  <a:lnTo>
                    <a:pt x="92" y="119"/>
                  </a:lnTo>
                  <a:lnTo>
                    <a:pt x="93" y="119"/>
                  </a:lnTo>
                  <a:lnTo>
                    <a:pt x="94" y="120"/>
                  </a:lnTo>
                  <a:lnTo>
                    <a:pt x="95" y="120"/>
                  </a:lnTo>
                  <a:lnTo>
                    <a:pt x="95" y="121"/>
                  </a:lnTo>
                  <a:lnTo>
                    <a:pt x="94" y="124"/>
                  </a:lnTo>
                  <a:lnTo>
                    <a:pt x="92" y="126"/>
                  </a:lnTo>
                  <a:lnTo>
                    <a:pt x="88" y="128"/>
                  </a:lnTo>
                  <a:lnTo>
                    <a:pt x="85" y="128"/>
                  </a:lnTo>
                  <a:lnTo>
                    <a:pt x="82" y="129"/>
                  </a:lnTo>
                  <a:lnTo>
                    <a:pt x="79" y="129"/>
                  </a:lnTo>
                  <a:lnTo>
                    <a:pt x="76" y="128"/>
                  </a:lnTo>
                  <a:lnTo>
                    <a:pt x="75" y="127"/>
                  </a:lnTo>
                  <a:lnTo>
                    <a:pt x="74" y="126"/>
                  </a:lnTo>
                  <a:lnTo>
                    <a:pt x="74" y="124"/>
                  </a:lnTo>
                  <a:lnTo>
                    <a:pt x="74" y="121"/>
                  </a:lnTo>
                  <a:lnTo>
                    <a:pt x="73" y="118"/>
                  </a:lnTo>
                  <a:lnTo>
                    <a:pt x="73" y="116"/>
                  </a:lnTo>
                  <a:lnTo>
                    <a:pt x="72" y="113"/>
                  </a:lnTo>
                  <a:lnTo>
                    <a:pt x="73" y="111"/>
                  </a:lnTo>
                  <a:lnTo>
                    <a:pt x="73" y="106"/>
                  </a:lnTo>
                  <a:lnTo>
                    <a:pt x="74" y="104"/>
                  </a:lnTo>
                  <a:lnTo>
                    <a:pt x="74" y="102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74" y="98"/>
                  </a:lnTo>
                  <a:lnTo>
                    <a:pt x="72" y="96"/>
                  </a:lnTo>
                  <a:lnTo>
                    <a:pt x="71" y="94"/>
                  </a:lnTo>
                  <a:lnTo>
                    <a:pt x="70" y="93"/>
                  </a:lnTo>
                  <a:lnTo>
                    <a:pt x="70" y="91"/>
                  </a:lnTo>
                  <a:lnTo>
                    <a:pt x="69" y="90"/>
                  </a:lnTo>
                  <a:lnTo>
                    <a:pt x="69" y="87"/>
                  </a:lnTo>
                  <a:lnTo>
                    <a:pt x="68" y="84"/>
                  </a:lnTo>
                  <a:lnTo>
                    <a:pt x="65" y="81"/>
                  </a:lnTo>
                  <a:lnTo>
                    <a:pt x="64" y="79"/>
                  </a:lnTo>
                  <a:lnTo>
                    <a:pt x="64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1" y="78"/>
                  </a:lnTo>
                  <a:lnTo>
                    <a:pt x="59" y="78"/>
                  </a:lnTo>
                  <a:lnTo>
                    <a:pt x="57" y="79"/>
                  </a:lnTo>
                  <a:lnTo>
                    <a:pt x="55" y="81"/>
                  </a:lnTo>
                  <a:lnTo>
                    <a:pt x="52" y="83"/>
                  </a:lnTo>
                  <a:lnTo>
                    <a:pt x="49" y="84"/>
                  </a:lnTo>
                  <a:lnTo>
                    <a:pt x="46" y="87"/>
                  </a:lnTo>
                  <a:lnTo>
                    <a:pt x="43" y="87"/>
                  </a:lnTo>
                  <a:lnTo>
                    <a:pt x="39" y="87"/>
                  </a:lnTo>
                  <a:lnTo>
                    <a:pt x="36" y="86"/>
                  </a:lnTo>
                  <a:lnTo>
                    <a:pt x="33" y="84"/>
                  </a:lnTo>
                  <a:lnTo>
                    <a:pt x="30" y="82"/>
                  </a:lnTo>
                  <a:lnTo>
                    <a:pt x="28" y="81"/>
                  </a:lnTo>
                  <a:lnTo>
                    <a:pt x="27" y="81"/>
                  </a:lnTo>
                  <a:lnTo>
                    <a:pt x="28" y="80"/>
                  </a:lnTo>
                  <a:lnTo>
                    <a:pt x="28" y="79"/>
                  </a:lnTo>
                  <a:lnTo>
                    <a:pt x="30" y="78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6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3" y="76"/>
                  </a:lnTo>
                  <a:lnTo>
                    <a:pt x="22" y="76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4" y="77"/>
                  </a:lnTo>
                  <a:lnTo>
                    <a:pt x="13" y="78"/>
                  </a:lnTo>
                  <a:lnTo>
                    <a:pt x="12" y="79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0" y="77"/>
                  </a:lnTo>
                  <a:lnTo>
                    <a:pt x="9" y="74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7" y="68"/>
                  </a:lnTo>
                  <a:lnTo>
                    <a:pt x="6" y="67"/>
                  </a:lnTo>
                  <a:lnTo>
                    <a:pt x="5" y="66"/>
                  </a:lnTo>
                  <a:lnTo>
                    <a:pt x="2" y="64"/>
                  </a:lnTo>
                  <a:lnTo>
                    <a:pt x="0" y="63"/>
                  </a:lnTo>
                  <a:lnTo>
                    <a:pt x="10" y="63"/>
                  </a:lnTo>
                  <a:lnTo>
                    <a:pt x="21" y="54"/>
                  </a:lnTo>
                  <a:lnTo>
                    <a:pt x="30" y="45"/>
                  </a:lnTo>
                  <a:lnTo>
                    <a:pt x="40" y="38"/>
                  </a:lnTo>
                  <a:lnTo>
                    <a:pt x="49" y="34"/>
                  </a:lnTo>
                  <a:lnTo>
                    <a:pt x="59" y="32"/>
                  </a:lnTo>
                  <a:lnTo>
                    <a:pt x="70" y="28"/>
                  </a:lnTo>
                  <a:lnTo>
                    <a:pt x="79" y="23"/>
                  </a:lnTo>
                  <a:lnTo>
                    <a:pt x="86" y="18"/>
                  </a:lnTo>
                  <a:lnTo>
                    <a:pt x="91" y="10"/>
                  </a:lnTo>
                  <a:lnTo>
                    <a:pt x="89" y="1"/>
                  </a:lnTo>
                  <a:lnTo>
                    <a:pt x="94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4"/>
            <p:cNvSpPr>
              <a:spLocks/>
            </p:cNvSpPr>
            <p:nvPr/>
          </p:nvSpPr>
          <p:spPr bwMode="auto">
            <a:xfrm>
              <a:off x="7085013" y="5830888"/>
              <a:ext cx="14287" cy="19050"/>
            </a:xfrm>
            <a:custGeom>
              <a:avLst/>
              <a:gdLst>
                <a:gd name="T0" fmla="*/ 3 w 9"/>
                <a:gd name="T1" fmla="*/ 0 h 12"/>
                <a:gd name="T2" fmla="*/ 4 w 9"/>
                <a:gd name="T3" fmla="*/ 0 h 12"/>
                <a:gd name="T4" fmla="*/ 6 w 9"/>
                <a:gd name="T5" fmla="*/ 1 h 12"/>
                <a:gd name="T6" fmla="*/ 7 w 9"/>
                <a:gd name="T7" fmla="*/ 7 h 12"/>
                <a:gd name="T8" fmla="*/ 9 w 9"/>
                <a:gd name="T9" fmla="*/ 12 h 12"/>
                <a:gd name="T10" fmla="*/ 5 w 9"/>
                <a:gd name="T11" fmla="*/ 9 h 12"/>
                <a:gd name="T12" fmla="*/ 3 w 9"/>
                <a:gd name="T13" fmla="*/ 7 h 12"/>
                <a:gd name="T14" fmla="*/ 0 w 9"/>
                <a:gd name="T15" fmla="*/ 5 h 12"/>
                <a:gd name="T16" fmla="*/ 0 w 9"/>
                <a:gd name="T17" fmla="*/ 4 h 12"/>
                <a:gd name="T18" fmla="*/ 0 w 9"/>
                <a:gd name="T19" fmla="*/ 1 h 12"/>
                <a:gd name="T20" fmla="*/ 2 w 9"/>
                <a:gd name="T21" fmla="*/ 1 h 12"/>
                <a:gd name="T22" fmla="*/ 3 w 9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3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7" y="7"/>
                  </a:lnTo>
                  <a:lnTo>
                    <a:pt x="9" y="12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75"/>
            <p:cNvSpPr>
              <a:spLocks/>
            </p:cNvSpPr>
            <p:nvPr/>
          </p:nvSpPr>
          <p:spPr bwMode="auto">
            <a:xfrm>
              <a:off x="7015163" y="561498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6"/>
            <p:cNvSpPr>
              <a:spLocks/>
            </p:cNvSpPr>
            <p:nvPr/>
          </p:nvSpPr>
          <p:spPr bwMode="auto">
            <a:xfrm>
              <a:off x="7210425" y="5275263"/>
              <a:ext cx="6350" cy="1588"/>
            </a:xfrm>
            <a:custGeom>
              <a:avLst/>
              <a:gdLst>
                <a:gd name="T0" fmla="*/ 2 w 4"/>
                <a:gd name="T1" fmla="*/ 0 h 1"/>
                <a:gd name="T2" fmla="*/ 4 w 4"/>
                <a:gd name="T3" fmla="*/ 1 h 1"/>
                <a:gd name="T4" fmla="*/ 0 w 4"/>
                <a:gd name="T5" fmla="*/ 0 h 1"/>
                <a:gd name="T6" fmla="*/ 1 w 4"/>
                <a:gd name="T7" fmla="*/ 0 h 1"/>
                <a:gd name="T8" fmla="*/ 1 w 4"/>
                <a:gd name="T9" fmla="*/ 0 h 1"/>
                <a:gd name="T10" fmla="*/ 2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77"/>
            <p:cNvSpPr>
              <a:spLocks/>
            </p:cNvSpPr>
            <p:nvPr/>
          </p:nvSpPr>
          <p:spPr bwMode="auto">
            <a:xfrm>
              <a:off x="7196138" y="5275263"/>
              <a:ext cx="20637" cy="3175"/>
            </a:xfrm>
            <a:custGeom>
              <a:avLst/>
              <a:gdLst>
                <a:gd name="T0" fmla="*/ 9 w 13"/>
                <a:gd name="T1" fmla="*/ 0 h 2"/>
                <a:gd name="T2" fmla="*/ 13 w 13"/>
                <a:gd name="T3" fmla="*/ 1 h 2"/>
                <a:gd name="T4" fmla="*/ 9 w 13"/>
                <a:gd name="T5" fmla="*/ 2 h 2"/>
                <a:gd name="T6" fmla="*/ 6 w 13"/>
                <a:gd name="T7" fmla="*/ 2 h 2"/>
                <a:gd name="T8" fmla="*/ 3 w 13"/>
                <a:gd name="T9" fmla="*/ 2 h 2"/>
                <a:gd name="T10" fmla="*/ 1 w 13"/>
                <a:gd name="T11" fmla="*/ 2 h 2"/>
                <a:gd name="T12" fmla="*/ 0 w 13"/>
                <a:gd name="T13" fmla="*/ 2 h 2"/>
                <a:gd name="T14" fmla="*/ 9 w 1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lnTo>
                    <a:pt x="13" y="1"/>
                  </a:lnTo>
                  <a:lnTo>
                    <a:pt x="9" y="2"/>
                  </a:lnTo>
                  <a:lnTo>
                    <a:pt x="6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78"/>
            <p:cNvSpPr>
              <a:spLocks/>
            </p:cNvSpPr>
            <p:nvPr/>
          </p:nvSpPr>
          <p:spPr bwMode="auto">
            <a:xfrm>
              <a:off x="7196138" y="5275263"/>
              <a:ext cx="14287" cy="3175"/>
            </a:xfrm>
            <a:custGeom>
              <a:avLst/>
              <a:gdLst>
                <a:gd name="T0" fmla="*/ 6 w 9"/>
                <a:gd name="T1" fmla="*/ 0 h 2"/>
                <a:gd name="T2" fmla="*/ 9 w 9"/>
                <a:gd name="T3" fmla="*/ 0 h 2"/>
                <a:gd name="T4" fmla="*/ 0 w 9"/>
                <a:gd name="T5" fmla="*/ 2 h 2"/>
                <a:gd name="T6" fmla="*/ 0 w 9"/>
                <a:gd name="T7" fmla="*/ 1 h 2"/>
                <a:gd name="T8" fmla="*/ 1 w 9"/>
                <a:gd name="T9" fmla="*/ 1 h 2"/>
                <a:gd name="T10" fmla="*/ 3 w 9"/>
                <a:gd name="T11" fmla="*/ 0 h 2"/>
                <a:gd name="T12" fmla="*/ 6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6" y="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79"/>
            <p:cNvSpPr>
              <a:spLocks/>
            </p:cNvSpPr>
            <p:nvPr/>
          </p:nvSpPr>
          <p:spPr bwMode="auto">
            <a:xfrm>
              <a:off x="7140575" y="5153025"/>
              <a:ext cx="165100" cy="122238"/>
            </a:xfrm>
            <a:custGeom>
              <a:avLst/>
              <a:gdLst>
                <a:gd name="T0" fmla="*/ 21 w 104"/>
                <a:gd name="T1" fmla="*/ 1 h 77"/>
                <a:gd name="T2" fmla="*/ 30 w 104"/>
                <a:gd name="T3" fmla="*/ 7 h 77"/>
                <a:gd name="T4" fmla="*/ 30 w 104"/>
                <a:gd name="T5" fmla="*/ 1 h 77"/>
                <a:gd name="T6" fmla="*/ 79 w 104"/>
                <a:gd name="T7" fmla="*/ 17 h 77"/>
                <a:gd name="T8" fmla="*/ 99 w 104"/>
                <a:gd name="T9" fmla="*/ 33 h 77"/>
                <a:gd name="T10" fmla="*/ 99 w 104"/>
                <a:gd name="T11" fmla="*/ 50 h 77"/>
                <a:gd name="T12" fmla="*/ 95 w 104"/>
                <a:gd name="T13" fmla="*/ 50 h 77"/>
                <a:gd name="T14" fmla="*/ 92 w 104"/>
                <a:gd name="T15" fmla="*/ 50 h 77"/>
                <a:gd name="T16" fmla="*/ 89 w 104"/>
                <a:gd name="T17" fmla="*/ 52 h 77"/>
                <a:gd name="T18" fmla="*/ 85 w 104"/>
                <a:gd name="T19" fmla="*/ 54 h 77"/>
                <a:gd name="T20" fmla="*/ 81 w 104"/>
                <a:gd name="T21" fmla="*/ 53 h 77"/>
                <a:gd name="T22" fmla="*/ 75 w 104"/>
                <a:gd name="T23" fmla="*/ 50 h 77"/>
                <a:gd name="T24" fmla="*/ 70 w 104"/>
                <a:gd name="T25" fmla="*/ 47 h 77"/>
                <a:gd name="T26" fmla="*/ 67 w 104"/>
                <a:gd name="T27" fmla="*/ 45 h 77"/>
                <a:gd name="T28" fmla="*/ 66 w 104"/>
                <a:gd name="T29" fmla="*/ 45 h 77"/>
                <a:gd name="T30" fmla="*/ 63 w 104"/>
                <a:gd name="T31" fmla="*/ 44 h 77"/>
                <a:gd name="T32" fmla="*/ 62 w 104"/>
                <a:gd name="T33" fmla="*/ 45 h 77"/>
                <a:gd name="T34" fmla="*/ 60 w 104"/>
                <a:gd name="T35" fmla="*/ 46 h 77"/>
                <a:gd name="T36" fmla="*/ 57 w 104"/>
                <a:gd name="T37" fmla="*/ 45 h 77"/>
                <a:gd name="T38" fmla="*/ 54 w 104"/>
                <a:gd name="T39" fmla="*/ 44 h 77"/>
                <a:gd name="T40" fmla="*/ 53 w 104"/>
                <a:gd name="T41" fmla="*/ 46 h 77"/>
                <a:gd name="T42" fmla="*/ 51 w 104"/>
                <a:gd name="T43" fmla="*/ 49 h 77"/>
                <a:gd name="T44" fmla="*/ 51 w 104"/>
                <a:gd name="T45" fmla="*/ 52 h 77"/>
                <a:gd name="T46" fmla="*/ 55 w 104"/>
                <a:gd name="T47" fmla="*/ 56 h 77"/>
                <a:gd name="T48" fmla="*/ 58 w 104"/>
                <a:gd name="T49" fmla="*/ 59 h 77"/>
                <a:gd name="T50" fmla="*/ 59 w 104"/>
                <a:gd name="T51" fmla="*/ 60 h 77"/>
                <a:gd name="T52" fmla="*/ 60 w 104"/>
                <a:gd name="T53" fmla="*/ 66 h 77"/>
                <a:gd name="T54" fmla="*/ 60 w 104"/>
                <a:gd name="T55" fmla="*/ 69 h 77"/>
                <a:gd name="T56" fmla="*/ 57 w 104"/>
                <a:gd name="T57" fmla="*/ 74 h 77"/>
                <a:gd name="T58" fmla="*/ 51 w 104"/>
                <a:gd name="T59" fmla="*/ 76 h 77"/>
                <a:gd name="T60" fmla="*/ 46 w 104"/>
                <a:gd name="T61" fmla="*/ 77 h 77"/>
                <a:gd name="T62" fmla="*/ 43 w 104"/>
                <a:gd name="T63" fmla="*/ 63 h 77"/>
                <a:gd name="T64" fmla="*/ 34 w 104"/>
                <a:gd name="T65" fmla="*/ 60 h 77"/>
                <a:gd name="T66" fmla="*/ 18 w 104"/>
                <a:gd name="T67" fmla="*/ 68 h 77"/>
                <a:gd name="T68" fmla="*/ 5 w 104"/>
                <a:gd name="T69" fmla="*/ 68 h 77"/>
                <a:gd name="T70" fmla="*/ 1 w 104"/>
                <a:gd name="T71" fmla="*/ 59 h 77"/>
                <a:gd name="T72" fmla="*/ 2 w 104"/>
                <a:gd name="T73" fmla="*/ 32 h 77"/>
                <a:gd name="T74" fmla="*/ 10 w 104"/>
                <a:gd name="T75" fmla="*/ 8 h 77"/>
                <a:gd name="T76" fmla="*/ 12 w 104"/>
                <a:gd name="T77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77">
                  <a:moveTo>
                    <a:pt x="16" y="0"/>
                  </a:moveTo>
                  <a:lnTo>
                    <a:pt x="21" y="1"/>
                  </a:lnTo>
                  <a:lnTo>
                    <a:pt x="25" y="3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55" y="8"/>
                  </a:lnTo>
                  <a:lnTo>
                    <a:pt x="79" y="17"/>
                  </a:lnTo>
                  <a:lnTo>
                    <a:pt x="104" y="26"/>
                  </a:lnTo>
                  <a:lnTo>
                    <a:pt x="99" y="33"/>
                  </a:lnTo>
                  <a:lnTo>
                    <a:pt x="97" y="42"/>
                  </a:lnTo>
                  <a:lnTo>
                    <a:pt x="99" y="50"/>
                  </a:lnTo>
                  <a:lnTo>
                    <a:pt x="97" y="50"/>
                  </a:lnTo>
                  <a:lnTo>
                    <a:pt x="95" y="50"/>
                  </a:lnTo>
                  <a:lnTo>
                    <a:pt x="93" y="50"/>
                  </a:lnTo>
                  <a:lnTo>
                    <a:pt x="92" y="50"/>
                  </a:lnTo>
                  <a:lnTo>
                    <a:pt x="91" y="51"/>
                  </a:lnTo>
                  <a:lnTo>
                    <a:pt x="89" y="52"/>
                  </a:lnTo>
                  <a:lnTo>
                    <a:pt x="87" y="54"/>
                  </a:lnTo>
                  <a:lnTo>
                    <a:pt x="85" y="54"/>
                  </a:lnTo>
                  <a:lnTo>
                    <a:pt x="82" y="54"/>
                  </a:lnTo>
                  <a:lnTo>
                    <a:pt x="81" y="53"/>
                  </a:lnTo>
                  <a:lnTo>
                    <a:pt x="78" y="51"/>
                  </a:lnTo>
                  <a:lnTo>
                    <a:pt x="75" y="50"/>
                  </a:lnTo>
                  <a:lnTo>
                    <a:pt x="72" y="49"/>
                  </a:lnTo>
                  <a:lnTo>
                    <a:pt x="70" y="47"/>
                  </a:lnTo>
                  <a:lnTo>
                    <a:pt x="68" y="46"/>
                  </a:lnTo>
                  <a:lnTo>
                    <a:pt x="67" y="45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65" y="44"/>
                  </a:lnTo>
                  <a:lnTo>
                    <a:pt x="63" y="44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1" y="46"/>
                  </a:lnTo>
                  <a:lnTo>
                    <a:pt x="60" y="46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5" y="44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1" y="47"/>
                  </a:lnTo>
                  <a:lnTo>
                    <a:pt x="51" y="49"/>
                  </a:lnTo>
                  <a:lnTo>
                    <a:pt x="51" y="50"/>
                  </a:lnTo>
                  <a:lnTo>
                    <a:pt x="51" y="52"/>
                  </a:lnTo>
                  <a:lnTo>
                    <a:pt x="53" y="54"/>
                  </a:lnTo>
                  <a:lnTo>
                    <a:pt x="55" y="56"/>
                  </a:lnTo>
                  <a:lnTo>
                    <a:pt x="56" y="58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59" y="60"/>
                  </a:lnTo>
                  <a:lnTo>
                    <a:pt x="60" y="63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59" y="71"/>
                  </a:lnTo>
                  <a:lnTo>
                    <a:pt x="57" y="74"/>
                  </a:lnTo>
                  <a:lnTo>
                    <a:pt x="55" y="75"/>
                  </a:lnTo>
                  <a:lnTo>
                    <a:pt x="51" y="76"/>
                  </a:lnTo>
                  <a:lnTo>
                    <a:pt x="48" y="77"/>
                  </a:lnTo>
                  <a:lnTo>
                    <a:pt x="46" y="77"/>
                  </a:lnTo>
                  <a:lnTo>
                    <a:pt x="44" y="70"/>
                  </a:lnTo>
                  <a:lnTo>
                    <a:pt x="43" y="63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5" y="65"/>
                  </a:lnTo>
                  <a:lnTo>
                    <a:pt x="18" y="68"/>
                  </a:lnTo>
                  <a:lnTo>
                    <a:pt x="10" y="70"/>
                  </a:lnTo>
                  <a:lnTo>
                    <a:pt x="5" y="68"/>
                  </a:lnTo>
                  <a:lnTo>
                    <a:pt x="2" y="64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7" y="1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80"/>
            <p:cNvSpPr>
              <a:spLocks/>
            </p:cNvSpPr>
            <p:nvPr/>
          </p:nvSpPr>
          <p:spPr bwMode="auto">
            <a:xfrm>
              <a:off x="7094538" y="5591175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3 w 10"/>
                <a:gd name="T3" fmla="*/ 0 h 4"/>
                <a:gd name="T4" fmla="*/ 5 w 10"/>
                <a:gd name="T5" fmla="*/ 1 h 4"/>
                <a:gd name="T6" fmla="*/ 10 w 10"/>
                <a:gd name="T7" fmla="*/ 2 h 4"/>
                <a:gd name="T8" fmla="*/ 8 w 10"/>
                <a:gd name="T9" fmla="*/ 4 h 4"/>
                <a:gd name="T10" fmla="*/ 5 w 10"/>
                <a:gd name="T11" fmla="*/ 4 h 4"/>
                <a:gd name="T12" fmla="*/ 3 w 10"/>
                <a:gd name="T13" fmla="*/ 4 h 4"/>
                <a:gd name="T14" fmla="*/ 2 w 10"/>
                <a:gd name="T15" fmla="*/ 4 h 4"/>
                <a:gd name="T16" fmla="*/ 0 w 10"/>
                <a:gd name="T17" fmla="*/ 3 h 4"/>
                <a:gd name="T18" fmla="*/ 0 w 10"/>
                <a:gd name="T19" fmla="*/ 2 h 4"/>
                <a:gd name="T20" fmla="*/ 0 w 10"/>
                <a:gd name="T21" fmla="*/ 1 h 4"/>
                <a:gd name="T22" fmla="*/ 0 w 10"/>
                <a:gd name="T23" fmla="*/ 0 h 4"/>
                <a:gd name="T24" fmla="*/ 1 w 10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0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81"/>
            <p:cNvSpPr>
              <a:spLocks/>
            </p:cNvSpPr>
            <p:nvPr/>
          </p:nvSpPr>
          <p:spPr bwMode="auto">
            <a:xfrm>
              <a:off x="6992938" y="5453063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2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82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83"/>
            <p:cNvSpPr>
              <a:spLocks noChangeArrowheads="1"/>
            </p:cNvSpPr>
            <p:nvPr/>
          </p:nvSpPr>
          <p:spPr bwMode="auto">
            <a:xfrm>
              <a:off x="6864350" y="630872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84"/>
            <p:cNvSpPr>
              <a:spLocks noChangeArrowheads="1"/>
            </p:cNvSpPr>
            <p:nvPr/>
          </p:nvSpPr>
          <p:spPr bwMode="auto">
            <a:xfrm>
              <a:off x="7681913" y="43100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85"/>
            <p:cNvSpPr>
              <a:spLocks/>
            </p:cNvSpPr>
            <p:nvPr/>
          </p:nvSpPr>
          <p:spPr bwMode="auto">
            <a:xfrm>
              <a:off x="7680325" y="4310063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6"/>
            <p:cNvSpPr>
              <a:spLocks/>
            </p:cNvSpPr>
            <p:nvPr/>
          </p:nvSpPr>
          <p:spPr bwMode="auto">
            <a:xfrm>
              <a:off x="7064375" y="4460875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3 w 4"/>
                <a:gd name="T3" fmla="*/ 0 h 2"/>
                <a:gd name="T4" fmla="*/ 4 w 4"/>
                <a:gd name="T5" fmla="*/ 1 h 2"/>
                <a:gd name="T6" fmla="*/ 4 w 4"/>
                <a:gd name="T7" fmla="*/ 1 h 2"/>
                <a:gd name="T8" fmla="*/ 3 w 4"/>
                <a:gd name="T9" fmla="*/ 2 h 2"/>
                <a:gd name="T10" fmla="*/ 1 w 4"/>
                <a:gd name="T11" fmla="*/ 2 h 2"/>
                <a:gd name="T12" fmla="*/ 0 w 4"/>
                <a:gd name="T13" fmla="*/ 1 h 2"/>
                <a:gd name="T14" fmla="*/ 0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87"/>
            <p:cNvSpPr>
              <a:spLocks/>
            </p:cNvSpPr>
            <p:nvPr/>
          </p:nvSpPr>
          <p:spPr bwMode="auto">
            <a:xfrm>
              <a:off x="7034213" y="4649788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88"/>
            <p:cNvSpPr>
              <a:spLocks/>
            </p:cNvSpPr>
            <p:nvPr/>
          </p:nvSpPr>
          <p:spPr bwMode="auto">
            <a:xfrm>
              <a:off x="7681913" y="4310063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89"/>
            <p:cNvSpPr>
              <a:spLocks/>
            </p:cNvSpPr>
            <p:nvPr/>
          </p:nvSpPr>
          <p:spPr bwMode="auto">
            <a:xfrm>
              <a:off x="7758113" y="463073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90"/>
            <p:cNvSpPr>
              <a:spLocks noEditPoints="1"/>
            </p:cNvSpPr>
            <p:nvPr/>
          </p:nvSpPr>
          <p:spPr bwMode="auto">
            <a:xfrm>
              <a:off x="6932613" y="4589463"/>
              <a:ext cx="522287" cy="531813"/>
            </a:xfrm>
            <a:custGeom>
              <a:avLst/>
              <a:gdLst>
                <a:gd name="T0" fmla="*/ 218 w 329"/>
                <a:gd name="T1" fmla="*/ 298 h 335"/>
                <a:gd name="T2" fmla="*/ 162 w 329"/>
                <a:gd name="T3" fmla="*/ 5 h 335"/>
                <a:gd name="T4" fmla="*/ 175 w 329"/>
                <a:gd name="T5" fmla="*/ 45 h 335"/>
                <a:gd name="T6" fmla="*/ 223 w 329"/>
                <a:gd name="T7" fmla="*/ 24 h 335"/>
                <a:gd name="T8" fmla="*/ 237 w 329"/>
                <a:gd name="T9" fmla="*/ 38 h 335"/>
                <a:gd name="T10" fmla="*/ 231 w 329"/>
                <a:gd name="T11" fmla="*/ 52 h 335"/>
                <a:gd name="T12" fmla="*/ 215 w 329"/>
                <a:gd name="T13" fmla="*/ 59 h 335"/>
                <a:gd name="T14" fmla="*/ 204 w 329"/>
                <a:gd name="T15" fmla="*/ 79 h 335"/>
                <a:gd name="T16" fmla="*/ 194 w 329"/>
                <a:gd name="T17" fmla="*/ 99 h 335"/>
                <a:gd name="T18" fmla="*/ 192 w 329"/>
                <a:gd name="T19" fmla="*/ 113 h 335"/>
                <a:gd name="T20" fmla="*/ 199 w 329"/>
                <a:gd name="T21" fmla="*/ 131 h 335"/>
                <a:gd name="T22" fmla="*/ 218 w 329"/>
                <a:gd name="T23" fmla="*/ 143 h 335"/>
                <a:gd name="T24" fmla="*/ 235 w 329"/>
                <a:gd name="T25" fmla="*/ 156 h 335"/>
                <a:gd name="T26" fmla="*/ 251 w 329"/>
                <a:gd name="T27" fmla="*/ 153 h 335"/>
                <a:gd name="T28" fmla="*/ 265 w 329"/>
                <a:gd name="T29" fmla="*/ 154 h 335"/>
                <a:gd name="T30" fmla="*/ 275 w 329"/>
                <a:gd name="T31" fmla="*/ 168 h 335"/>
                <a:gd name="T32" fmla="*/ 291 w 329"/>
                <a:gd name="T33" fmla="*/ 185 h 335"/>
                <a:gd name="T34" fmla="*/ 300 w 329"/>
                <a:gd name="T35" fmla="*/ 187 h 335"/>
                <a:gd name="T36" fmla="*/ 316 w 329"/>
                <a:gd name="T37" fmla="*/ 188 h 335"/>
                <a:gd name="T38" fmla="*/ 318 w 329"/>
                <a:gd name="T39" fmla="*/ 204 h 335"/>
                <a:gd name="T40" fmla="*/ 312 w 329"/>
                <a:gd name="T41" fmla="*/ 222 h 335"/>
                <a:gd name="T42" fmla="*/ 306 w 329"/>
                <a:gd name="T43" fmla="*/ 229 h 335"/>
                <a:gd name="T44" fmla="*/ 302 w 329"/>
                <a:gd name="T45" fmla="*/ 242 h 335"/>
                <a:gd name="T46" fmla="*/ 316 w 329"/>
                <a:gd name="T47" fmla="*/ 251 h 335"/>
                <a:gd name="T48" fmla="*/ 325 w 329"/>
                <a:gd name="T49" fmla="*/ 270 h 335"/>
                <a:gd name="T50" fmla="*/ 327 w 329"/>
                <a:gd name="T51" fmla="*/ 279 h 335"/>
                <a:gd name="T52" fmla="*/ 301 w 329"/>
                <a:gd name="T53" fmla="*/ 286 h 335"/>
                <a:gd name="T54" fmla="*/ 264 w 329"/>
                <a:gd name="T55" fmla="*/ 292 h 335"/>
                <a:gd name="T56" fmla="*/ 235 w 329"/>
                <a:gd name="T57" fmla="*/ 295 h 335"/>
                <a:gd name="T58" fmla="*/ 224 w 329"/>
                <a:gd name="T59" fmla="*/ 292 h 335"/>
                <a:gd name="T60" fmla="*/ 215 w 329"/>
                <a:gd name="T61" fmla="*/ 306 h 335"/>
                <a:gd name="T62" fmla="*/ 211 w 329"/>
                <a:gd name="T63" fmla="*/ 289 h 335"/>
                <a:gd name="T64" fmla="*/ 198 w 329"/>
                <a:gd name="T65" fmla="*/ 306 h 335"/>
                <a:gd name="T66" fmla="*/ 174 w 329"/>
                <a:gd name="T67" fmla="*/ 294 h 335"/>
                <a:gd name="T68" fmla="*/ 170 w 329"/>
                <a:gd name="T69" fmla="*/ 319 h 335"/>
                <a:gd name="T70" fmla="*/ 154 w 329"/>
                <a:gd name="T71" fmla="*/ 332 h 335"/>
                <a:gd name="T72" fmla="*/ 141 w 329"/>
                <a:gd name="T73" fmla="*/ 323 h 335"/>
                <a:gd name="T74" fmla="*/ 130 w 329"/>
                <a:gd name="T75" fmla="*/ 316 h 335"/>
                <a:gd name="T76" fmla="*/ 127 w 329"/>
                <a:gd name="T77" fmla="*/ 317 h 335"/>
                <a:gd name="T78" fmla="*/ 112 w 329"/>
                <a:gd name="T79" fmla="*/ 300 h 335"/>
                <a:gd name="T80" fmla="*/ 105 w 329"/>
                <a:gd name="T81" fmla="*/ 278 h 335"/>
                <a:gd name="T82" fmla="*/ 86 w 329"/>
                <a:gd name="T83" fmla="*/ 260 h 335"/>
                <a:gd name="T84" fmla="*/ 66 w 329"/>
                <a:gd name="T85" fmla="*/ 233 h 335"/>
                <a:gd name="T86" fmla="*/ 50 w 329"/>
                <a:gd name="T87" fmla="*/ 152 h 335"/>
                <a:gd name="T88" fmla="*/ 51 w 329"/>
                <a:gd name="T89" fmla="*/ 149 h 335"/>
                <a:gd name="T90" fmla="*/ 51 w 329"/>
                <a:gd name="T91" fmla="*/ 135 h 335"/>
                <a:gd name="T92" fmla="*/ 47 w 329"/>
                <a:gd name="T93" fmla="*/ 120 h 335"/>
                <a:gd name="T94" fmla="*/ 13 w 329"/>
                <a:gd name="T95" fmla="*/ 117 h 335"/>
                <a:gd name="T96" fmla="*/ 14 w 329"/>
                <a:gd name="T97" fmla="*/ 114 h 335"/>
                <a:gd name="T98" fmla="*/ 3 w 329"/>
                <a:gd name="T99" fmla="*/ 91 h 335"/>
                <a:gd name="T100" fmla="*/ 40 w 329"/>
                <a:gd name="T101" fmla="*/ 67 h 335"/>
                <a:gd name="T102" fmla="*/ 37 w 329"/>
                <a:gd name="T103" fmla="*/ 47 h 335"/>
                <a:gd name="T104" fmla="*/ 57 w 329"/>
                <a:gd name="T105" fmla="*/ 39 h 335"/>
                <a:gd name="T106" fmla="*/ 70 w 329"/>
                <a:gd name="T107" fmla="*/ 28 h 335"/>
                <a:gd name="T108" fmla="*/ 93 w 329"/>
                <a:gd name="T109" fmla="*/ 22 h 335"/>
                <a:gd name="T110" fmla="*/ 114 w 329"/>
                <a:gd name="T111" fmla="*/ 24 h 335"/>
                <a:gd name="T112" fmla="*/ 126 w 329"/>
                <a:gd name="T113" fmla="*/ 14 h 335"/>
                <a:gd name="T114" fmla="*/ 154 w 329"/>
                <a:gd name="T115" fmla="*/ 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335">
                  <a:moveTo>
                    <a:pt x="126" y="302"/>
                  </a:moveTo>
                  <a:lnTo>
                    <a:pt x="126" y="303"/>
                  </a:lnTo>
                  <a:lnTo>
                    <a:pt x="126" y="302"/>
                  </a:lnTo>
                  <a:lnTo>
                    <a:pt x="126" y="302"/>
                  </a:lnTo>
                  <a:lnTo>
                    <a:pt x="126" y="302"/>
                  </a:lnTo>
                  <a:close/>
                  <a:moveTo>
                    <a:pt x="218" y="298"/>
                  </a:moveTo>
                  <a:lnTo>
                    <a:pt x="218" y="298"/>
                  </a:lnTo>
                  <a:lnTo>
                    <a:pt x="217" y="299"/>
                  </a:lnTo>
                  <a:lnTo>
                    <a:pt x="218" y="298"/>
                  </a:lnTo>
                  <a:lnTo>
                    <a:pt x="218" y="298"/>
                  </a:lnTo>
                  <a:close/>
                  <a:moveTo>
                    <a:pt x="254" y="284"/>
                  </a:moveTo>
                  <a:lnTo>
                    <a:pt x="254" y="286"/>
                  </a:lnTo>
                  <a:lnTo>
                    <a:pt x="253" y="288"/>
                  </a:lnTo>
                  <a:lnTo>
                    <a:pt x="254" y="286"/>
                  </a:lnTo>
                  <a:lnTo>
                    <a:pt x="254" y="284"/>
                  </a:lnTo>
                  <a:close/>
                  <a:moveTo>
                    <a:pt x="157" y="0"/>
                  </a:moveTo>
                  <a:lnTo>
                    <a:pt x="159" y="0"/>
                  </a:lnTo>
                  <a:lnTo>
                    <a:pt x="160" y="1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3" y="7"/>
                  </a:lnTo>
                  <a:lnTo>
                    <a:pt x="165" y="9"/>
                  </a:lnTo>
                  <a:lnTo>
                    <a:pt x="166" y="14"/>
                  </a:lnTo>
                  <a:lnTo>
                    <a:pt x="167" y="17"/>
                  </a:lnTo>
                  <a:lnTo>
                    <a:pt x="168" y="19"/>
                  </a:lnTo>
                  <a:lnTo>
                    <a:pt x="168" y="21"/>
                  </a:lnTo>
                  <a:lnTo>
                    <a:pt x="169" y="24"/>
                  </a:lnTo>
                  <a:lnTo>
                    <a:pt x="172" y="29"/>
                  </a:lnTo>
                  <a:lnTo>
                    <a:pt x="173" y="37"/>
                  </a:lnTo>
                  <a:lnTo>
                    <a:pt x="175" y="45"/>
                  </a:lnTo>
                  <a:lnTo>
                    <a:pt x="178" y="47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94" y="37"/>
                  </a:lnTo>
                  <a:lnTo>
                    <a:pt x="204" y="32"/>
                  </a:lnTo>
                  <a:lnTo>
                    <a:pt x="212" y="30"/>
                  </a:lnTo>
                  <a:lnTo>
                    <a:pt x="217" y="27"/>
                  </a:lnTo>
                  <a:lnTo>
                    <a:pt x="218" y="25"/>
                  </a:lnTo>
                  <a:lnTo>
                    <a:pt x="221" y="24"/>
                  </a:lnTo>
                  <a:lnTo>
                    <a:pt x="223" y="24"/>
                  </a:lnTo>
                  <a:lnTo>
                    <a:pt x="224" y="25"/>
                  </a:lnTo>
                  <a:lnTo>
                    <a:pt x="226" y="26"/>
                  </a:lnTo>
                  <a:lnTo>
                    <a:pt x="228" y="27"/>
                  </a:lnTo>
                  <a:lnTo>
                    <a:pt x="230" y="28"/>
                  </a:lnTo>
                  <a:lnTo>
                    <a:pt x="231" y="29"/>
                  </a:lnTo>
                  <a:lnTo>
                    <a:pt x="231" y="30"/>
                  </a:lnTo>
                  <a:lnTo>
                    <a:pt x="233" y="31"/>
                  </a:lnTo>
                  <a:lnTo>
                    <a:pt x="234" y="34"/>
                  </a:lnTo>
                  <a:lnTo>
                    <a:pt x="236" y="37"/>
                  </a:lnTo>
                  <a:lnTo>
                    <a:pt x="237" y="38"/>
                  </a:lnTo>
                  <a:lnTo>
                    <a:pt x="238" y="40"/>
                  </a:lnTo>
                  <a:lnTo>
                    <a:pt x="239" y="42"/>
                  </a:lnTo>
                  <a:lnTo>
                    <a:pt x="239" y="44"/>
                  </a:lnTo>
                  <a:lnTo>
                    <a:pt x="239" y="47"/>
                  </a:lnTo>
                  <a:lnTo>
                    <a:pt x="238" y="51"/>
                  </a:lnTo>
                  <a:lnTo>
                    <a:pt x="238" y="52"/>
                  </a:lnTo>
                  <a:lnTo>
                    <a:pt x="237" y="53"/>
                  </a:lnTo>
                  <a:lnTo>
                    <a:pt x="236" y="53"/>
                  </a:lnTo>
                  <a:lnTo>
                    <a:pt x="234" y="52"/>
                  </a:lnTo>
                  <a:lnTo>
                    <a:pt x="231" y="52"/>
                  </a:lnTo>
                  <a:lnTo>
                    <a:pt x="229" y="52"/>
                  </a:lnTo>
                  <a:lnTo>
                    <a:pt x="227" y="52"/>
                  </a:lnTo>
                  <a:lnTo>
                    <a:pt x="226" y="53"/>
                  </a:lnTo>
                  <a:lnTo>
                    <a:pt x="225" y="55"/>
                  </a:lnTo>
                  <a:lnTo>
                    <a:pt x="224" y="57"/>
                  </a:lnTo>
                  <a:lnTo>
                    <a:pt x="222" y="59"/>
                  </a:lnTo>
                  <a:lnTo>
                    <a:pt x="221" y="61"/>
                  </a:lnTo>
                  <a:lnTo>
                    <a:pt x="218" y="61"/>
                  </a:lnTo>
                  <a:lnTo>
                    <a:pt x="217" y="61"/>
                  </a:lnTo>
                  <a:lnTo>
                    <a:pt x="215" y="59"/>
                  </a:lnTo>
                  <a:lnTo>
                    <a:pt x="213" y="57"/>
                  </a:lnTo>
                  <a:lnTo>
                    <a:pt x="210" y="56"/>
                  </a:lnTo>
                  <a:lnTo>
                    <a:pt x="208" y="57"/>
                  </a:lnTo>
                  <a:lnTo>
                    <a:pt x="206" y="58"/>
                  </a:lnTo>
                  <a:lnTo>
                    <a:pt x="205" y="59"/>
                  </a:lnTo>
                  <a:lnTo>
                    <a:pt x="205" y="62"/>
                  </a:lnTo>
                  <a:lnTo>
                    <a:pt x="205" y="66"/>
                  </a:lnTo>
                  <a:lnTo>
                    <a:pt x="205" y="71"/>
                  </a:lnTo>
                  <a:lnTo>
                    <a:pt x="205" y="77"/>
                  </a:lnTo>
                  <a:lnTo>
                    <a:pt x="204" y="79"/>
                  </a:lnTo>
                  <a:lnTo>
                    <a:pt x="203" y="82"/>
                  </a:lnTo>
                  <a:lnTo>
                    <a:pt x="202" y="84"/>
                  </a:lnTo>
                  <a:lnTo>
                    <a:pt x="201" y="88"/>
                  </a:lnTo>
                  <a:lnTo>
                    <a:pt x="200" y="90"/>
                  </a:lnTo>
                  <a:lnTo>
                    <a:pt x="199" y="92"/>
                  </a:lnTo>
                  <a:lnTo>
                    <a:pt x="198" y="92"/>
                  </a:lnTo>
                  <a:lnTo>
                    <a:pt x="197" y="93"/>
                  </a:lnTo>
                  <a:lnTo>
                    <a:pt x="196" y="94"/>
                  </a:lnTo>
                  <a:lnTo>
                    <a:pt x="194" y="96"/>
                  </a:lnTo>
                  <a:lnTo>
                    <a:pt x="194" y="99"/>
                  </a:lnTo>
                  <a:lnTo>
                    <a:pt x="193" y="100"/>
                  </a:lnTo>
                  <a:lnTo>
                    <a:pt x="192" y="101"/>
                  </a:lnTo>
                  <a:lnTo>
                    <a:pt x="192" y="103"/>
                  </a:lnTo>
                  <a:lnTo>
                    <a:pt x="191" y="105"/>
                  </a:lnTo>
                  <a:lnTo>
                    <a:pt x="191" y="107"/>
                  </a:lnTo>
                  <a:lnTo>
                    <a:pt x="191" y="108"/>
                  </a:lnTo>
                  <a:lnTo>
                    <a:pt x="191" y="110"/>
                  </a:lnTo>
                  <a:lnTo>
                    <a:pt x="191" y="110"/>
                  </a:lnTo>
                  <a:lnTo>
                    <a:pt x="191" y="111"/>
                  </a:lnTo>
                  <a:lnTo>
                    <a:pt x="192" y="113"/>
                  </a:lnTo>
                  <a:lnTo>
                    <a:pt x="193" y="114"/>
                  </a:lnTo>
                  <a:lnTo>
                    <a:pt x="194" y="115"/>
                  </a:lnTo>
                  <a:lnTo>
                    <a:pt x="197" y="116"/>
                  </a:lnTo>
                  <a:lnTo>
                    <a:pt x="197" y="118"/>
                  </a:lnTo>
                  <a:lnTo>
                    <a:pt x="197" y="120"/>
                  </a:lnTo>
                  <a:lnTo>
                    <a:pt x="197" y="124"/>
                  </a:lnTo>
                  <a:lnTo>
                    <a:pt x="196" y="126"/>
                  </a:lnTo>
                  <a:lnTo>
                    <a:pt x="194" y="127"/>
                  </a:lnTo>
                  <a:lnTo>
                    <a:pt x="194" y="127"/>
                  </a:lnTo>
                  <a:lnTo>
                    <a:pt x="199" y="131"/>
                  </a:lnTo>
                  <a:lnTo>
                    <a:pt x="200" y="132"/>
                  </a:lnTo>
                  <a:lnTo>
                    <a:pt x="201" y="133"/>
                  </a:lnTo>
                  <a:lnTo>
                    <a:pt x="202" y="135"/>
                  </a:lnTo>
                  <a:lnTo>
                    <a:pt x="203" y="136"/>
                  </a:lnTo>
                  <a:lnTo>
                    <a:pt x="205" y="138"/>
                  </a:lnTo>
                  <a:lnTo>
                    <a:pt x="208" y="138"/>
                  </a:lnTo>
                  <a:lnTo>
                    <a:pt x="210" y="139"/>
                  </a:lnTo>
                  <a:lnTo>
                    <a:pt x="212" y="139"/>
                  </a:lnTo>
                  <a:lnTo>
                    <a:pt x="214" y="141"/>
                  </a:lnTo>
                  <a:lnTo>
                    <a:pt x="218" y="143"/>
                  </a:lnTo>
                  <a:lnTo>
                    <a:pt x="222" y="145"/>
                  </a:lnTo>
                  <a:lnTo>
                    <a:pt x="224" y="148"/>
                  </a:lnTo>
                  <a:lnTo>
                    <a:pt x="225" y="150"/>
                  </a:lnTo>
                  <a:lnTo>
                    <a:pt x="226" y="151"/>
                  </a:lnTo>
                  <a:lnTo>
                    <a:pt x="228" y="153"/>
                  </a:lnTo>
                  <a:lnTo>
                    <a:pt x="230" y="154"/>
                  </a:lnTo>
                  <a:lnTo>
                    <a:pt x="233" y="156"/>
                  </a:lnTo>
                  <a:lnTo>
                    <a:pt x="234" y="156"/>
                  </a:lnTo>
                  <a:lnTo>
                    <a:pt x="234" y="157"/>
                  </a:lnTo>
                  <a:lnTo>
                    <a:pt x="235" y="156"/>
                  </a:lnTo>
                  <a:lnTo>
                    <a:pt x="236" y="156"/>
                  </a:lnTo>
                  <a:lnTo>
                    <a:pt x="237" y="155"/>
                  </a:lnTo>
                  <a:lnTo>
                    <a:pt x="238" y="155"/>
                  </a:lnTo>
                  <a:lnTo>
                    <a:pt x="239" y="155"/>
                  </a:lnTo>
                  <a:lnTo>
                    <a:pt x="240" y="156"/>
                  </a:lnTo>
                  <a:lnTo>
                    <a:pt x="242" y="156"/>
                  </a:lnTo>
                  <a:lnTo>
                    <a:pt x="245" y="155"/>
                  </a:lnTo>
                  <a:lnTo>
                    <a:pt x="247" y="154"/>
                  </a:lnTo>
                  <a:lnTo>
                    <a:pt x="249" y="154"/>
                  </a:lnTo>
                  <a:lnTo>
                    <a:pt x="251" y="153"/>
                  </a:lnTo>
                  <a:lnTo>
                    <a:pt x="252" y="154"/>
                  </a:lnTo>
                  <a:lnTo>
                    <a:pt x="253" y="154"/>
                  </a:lnTo>
                  <a:lnTo>
                    <a:pt x="253" y="156"/>
                  </a:lnTo>
                  <a:lnTo>
                    <a:pt x="254" y="157"/>
                  </a:lnTo>
                  <a:lnTo>
                    <a:pt x="255" y="160"/>
                  </a:lnTo>
                  <a:lnTo>
                    <a:pt x="257" y="160"/>
                  </a:lnTo>
                  <a:lnTo>
                    <a:pt x="258" y="159"/>
                  </a:lnTo>
                  <a:lnTo>
                    <a:pt x="261" y="157"/>
                  </a:lnTo>
                  <a:lnTo>
                    <a:pt x="264" y="155"/>
                  </a:lnTo>
                  <a:lnTo>
                    <a:pt x="265" y="154"/>
                  </a:lnTo>
                  <a:lnTo>
                    <a:pt x="266" y="154"/>
                  </a:lnTo>
                  <a:lnTo>
                    <a:pt x="267" y="155"/>
                  </a:lnTo>
                  <a:lnTo>
                    <a:pt x="267" y="156"/>
                  </a:lnTo>
                  <a:lnTo>
                    <a:pt x="267" y="157"/>
                  </a:lnTo>
                  <a:lnTo>
                    <a:pt x="269" y="160"/>
                  </a:lnTo>
                  <a:lnTo>
                    <a:pt x="269" y="162"/>
                  </a:lnTo>
                  <a:lnTo>
                    <a:pt x="270" y="164"/>
                  </a:lnTo>
                  <a:lnTo>
                    <a:pt x="271" y="166"/>
                  </a:lnTo>
                  <a:lnTo>
                    <a:pt x="273" y="167"/>
                  </a:lnTo>
                  <a:lnTo>
                    <a:pt x="275" y="168"/>
                  </a:lnTo>
                  <a:lnTo>
                    <a:pt x="277" y="171"/>
                  </a:lnTo>
                  <a:lnTo>
                    <a:pt x="279" y="173"/>
                  </a:lnTo>
                  <a:lnTo>
                    <a:pt x="280" y="175"/>
                  </a:lnTo>
                  <a:lnTo>
                    <a:pt x="283" y="177"/>
                  </a:lnTo>
                  <a:lnTo>
                    <a:pt x="285" y="179"/>
                  </a:lnTo>
                  <a:lnTo>
                    <a:pt x="288" y="184"/>
                  </a:lnTo>
                  <a:lnTo>
                    <a:pt x="289" y="185"/>
                  </a:lnTo>
                  <a:lnTo>
                    <a:pt x="290" y="186"/>
                  </a:lnTo>
                  <a:lnTo>
                    <a:pt x="291" y="186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2" y="185"/>
                  </a:lnTo>
                  <a:lnTo>
                    <a:pt x="294" y="185"/>
                  </a:lnTo>
                  <a:lnTo>
                    <a:pt x="295" y="184"/>
                  </a:lnTo>
                  <a:lnTo>
                    <a:pt x="297" y="184"/>
                  </a:lnTo>
                  <a:lnTo>
                    <a:pt x="298" y="184"/>
                  </a:lnTo>
                  <a:lnTo>
                    <a:pt x="299" y="185"/>
                  </a:lnTo>
                  <a:lnTo>
                    <a:pt x="300" y="186"/>
                  </a:lnTo>
                  <a:lnTo>
                    <a:pt x="300" y="187"/>
                  </a:lnTo>
                  <a:lnTo>
                    <a:pt x="299" y="187"/>
                  </a:lnTo>
                  <a:lnTo>
                    <a:pt x="300" y="188"/>
                  </a:lnTo>
                  <a:lnTo>
                    <a:pt x="300" y="188"/>
                  </a:lnTo>
                  <a:lnTo>
                    <a:pt x="302" y="189"/>
                  </a:lnTo>
                  <a:lnTo>
                    <a:pt x="304" y="189"/>
                  </a:lnTo>
                  <a:lnTo>
                    <a:pt x="307" y="189"/>
                  </a:lnTo>
                  <a:lnTo>
                    <a:pt x="311" y="188"/>
                  </a:lnTo>
                  <a:lnTo>
                    <a:pt x="313" y="188"/>
                  </a:lnTo>
                  <a:lnTo>
                    <a:pt x="315" y="187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5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5" y="192"/>
                  </a:lnTo>
                  <a:lnTo>
                    <a:pt x="316" y="194"/>
                  </a:lnTo>
                  <a:lnTo>
                    <a:pt x="316" y="198"/>
                  </a:lnTo>
                  <a:lnTo>
                    <a:pt x="318" y="202"/>
                  </a:lnTo>
                  <a:lnTo>
                    <a:pt x="318" y="204"/>
                  </a:lnTo>
                  <a:lnTo>
                    <a:pt x="319" y="20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19" y="206"/>
                  </a:lnTo>
                  <a:lnTo>
                    <a:pt x="318" y="209"/>
                  </a:lnTo>
                  <a:lnTo>
                    <a:pt x="316" y="211"/>
                  </a:lnTo>
                  <a:lnTo>
                    <a:pt x="315" y="212"/>
                  </a:lnTo>
                  <a:lnTo>
                    <a:pt x="314" y="214"/>
                  </a:lnTo>
                  <a:lnTo>
                    <a:pt x="313" y="217"/>
                  </a:lnTo>
                  <a:lnTo>
                    <a:pt x="312" y="222"/>
                  </a:lnTo>
                  <a:lnTo>
                    <a:pt x="311" y="224"/>
                  </a:lnTo>
                  <a:lnTo>
                    <a:pt x="311" y="225"/>
                  </a:lnTo>
                  <a:lnTo>
                    <a:pt x="310" y="226"/>
                  </a:lnTo>
                  <a:lnTo>
                    <a:pt x="310" y="226"/>
                  </a:lnTo>
                  <a:lnTo>
                    <a:pt x="309" y="225"/>
                  </a:lnTo>
                  <a:lnTo>
                    <a:pt x="309" y="225"/>
                  </a:lnTo>
                  <a:lnTo>
                    <a:pt x="308" y="225"/>
                  </a:lnTo>
                  <a:lnTo>
                    <a:pt x="307" y="225"/>
                  </a:lnTo>
                  <a:lnTo>
                    <a:pt x="306" y="227"/>
                  </a:lnTo>
                  <a:lnTo>
                    <a:pt x="306" y="229"/>
                  </a:lnTo>
                  <a:lnTo>
                    <a:pt x="306" y="231"/>
                  </a:lnTo>
                  <a:lnTo>
                    <a:pt x="308" y="234"/>
                  </a:lnTo>
                  <a:lnTo>
                    <a:pt x="309" y="236"/>
                  </a:lnTo>
                  <a:lnTo>
                    <a:pt x="310" y="237"/>
                  </a:lnTo>
                  <a:lnTo>
                    <a:pt x="310" y="238"/>
                  </a:lnTo>
                  <a:lnTo>
                    <a:pt x="309" y="239"/>
                  </a:lnTo>
                  <a:lnTo>
                    <a:pt x="307" y="240"/>
                  </a:lnTo>
                  <a:lnTo>
                    <a:pt x="304" y="241"/>
                  </a:lnTo>
                  <a:lnTo>
                    <a:pt x="303" y="241"/>
                  </a:lnTo>
                  <a:lnTo>
                    <a:pt x="302" y="242"/>
                  </a:lnTo>
                  <a:lnTo>
                    <a:pt x="302" y="243"/>
                  </a:lnTo>
                  <a:lnTo>
                    <a:pt x="302" y="245"/>
                  </a:lnTo>
                  <a:lnTo>
                    <a:pt x="303" y="246"/>
                  </a:lnTo>
                  <a:lnTo>
                    <a:pt x="303" y="248"/>
                  </a:lnTo>
                  <a:lnTo>
                    <a:pt x="304" y="248"/>
                  </a:lnTo>
                  <a:lnTo>
                    <a:pt x="307" y="249"/>
                  </a:lnTo>
                  <a:lnTo>
                    <a:pt x="310" y="249"/>
                  </a:lnTo>
                  <a:lnTo>
                    <a:pt x="312" y="250"/>
                  </a:lnTo>
                  <a:lnTo>
                    <a:pt x="314" y="251"/>
                  </a:lnTo>
                  <a:lnTo>
                    <a:pt x="316" y="251"/>
                  </a:lnTo>
                  <a:lnTo>
                    <a:pt x="318" y="252"/>
                  </a:lnTo>
                  <a:lnTo>
                    <a:pt x="319" y="252"/>
                  </a:lnTo>
                  <a:lnTo>
                    <a:pt x="322" y="252"/>
                  </a:lnTo>
                  <a:lnTo>
                    <a:pt x="322" y="260"/>
                  </a:lnTo>
                  <a:lnTo>
                    <a:pt x="322" y="266"/>
                  </a:lnTo>
                  <a:lnTo>
                    <a:pt x="323" y="270"/>
                  </a:lnTo>
                  <a:lnTo>
                    <a:pt x="324" y="271"/>
                  </a:lnTo>
                  <a:lnTo>
                    <a:pt x="324" y="271"/>
                  </a:lnTo>
                  <a:lnTo>
                    <a:pt x="325" y="271"/>
                  </a:lnTo>
                  <a:lnTo>
                    <a:pt x="325" y="270"/>
                  </a:lnTo>
                  <a:lnTo>
                    <a:pt x="325" y="270"/>
                  </a:lnTo>
                  <a:lnTo>
                    <a:pt x="325" y="271"/>
                  </a:lnTo>
                  <a:lnTo>
                    <a:pt x="325" y="273"/>
                  </a:lnTo>
                  <a:lnTo>
                    <a:pt x="326" y="275"/>
                  </a:lnTo>
                  <a:lnTo>
                    <a:pt x="327" y="276"/>
                  </a:lnTo>
                  <a:lnTo>
                    <a:pt x="328" y="276"/>
                  </a:lnTo>
                  <a:lnTo>
                    <a:pt x="329" y="277"/>
                  </a:lnTo>
                  <a:lnTo>
                    <a:pt x="329" y="277"/>
                  </a:lnTo>
                  <a:lnTo>
                    <a:pt x="329" y="278"/>
                  </a:lnTo>
                  <a:lnTo>
                    <a:pt x="327" y="279"/>
                  </a:lnTo>
                  <a:lnTo>
                    <a:pt x="325" y="280"/>
                  </a:lnTo>
                  <a:lnTo>
                    <a:pt x="323" y="283"/>
                  </a:lnTo>
                  <a:lnTo>
                    <a:pt x="321" y="284"/>
                  </a:lnTo>
                  <a:lnTo>
                    <a:pt x="320" y="285"/>
                  </a:lnTo>
                  <a:lnTo>
                    <a:pt x="318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1" y="286"/>
                  </a:lnTo>
                  <a:lnTo>
                    <a:pt x="306" y="286"/>
                  </a:lnTo>
                  <a:lnTo>
                    <a:pt x="301" y="286"/>
                  </a:lnTo>
                  <a:lnTo>
                    <a:pt x="297" y="286"/>
                  </a:lnTo>
                  <a:lnTo>
                    <a:pt x="290" y="286"/>
                  </a:lnTo>
                  <a:lnTo>
                    <a:pt x="280" y="284"/>
                  </a:lnTo>
                  <a:lnTo>
                    <a:pt x="273" y="284"/>
                  </a:lnTo>
                  <a:lnTo>
                    <a:pt x="269" y="287"/>
                  </a:lnTo>
                  <a:lnTo>
                    <a:pt x="269" y="288"/>
                  </a:lnTo>
                  <a:lnTo>
                    <a:pt x="267" y="290"/>
                  </a:lnTo>
                  <a:lnTo>
                    <a:pt x="267" y="291"/>
                  </a:lnTo>
                  <a:lnTo>
                    <a:pt x="266" y="292"/>
                  </a:lnTo>
                  <a:lnTo>
                    <a:pt x="264" y="292"/>
                  </a:lnTo>
                  <a:lnTo>
                    <a:pt x="262" y="294"/>
                  </a:lnTo>
                  <a:lnTo>
                    <a:pt x="259" y="292"/>
                  </a:lnTo>
                  <a:lnTo>
                    <a:pt x="257" y="292"/>
                  </a:lnTo>
                  <a:lnTo>
                    <a:pt x="254" y="292"/>
                  </a:lnTo>
                  <a:lnTo>
                    <a:pt x="252" y="291"/>
                  </a:lnTo>
                  <a:lnTo>
                    <a:pt x="250" y="292"/>
                  </a:lnTo>
                  <a:lnTo>
                    <a:pt x="247" y="294"/>
                  </a:lnTo>
                  <a:lnTo>
                    <a:pt x="242" y="295"/>
                  </a:lnTo>
                  <a:lnTo>
                    <a:pt x="238" y="295"/>
                  </a:lnTo>
                  <a:lnTo>
                    <a:pt x="235" y="295"/>
                  </a:lnTo>
                  <a:lnTo>
                    <a:pt x="231" y="294"/>
                  </a:lnTo>
                  <a:lnTo>
                    <a:pt x="230" y="292"/>
                  </a:lnTo>
                  <a:lnTo>
                    <a:pt x="229" y="290"/>
                  </a:lnTo>
                  <a:lnTo>
                    <a:pt x="228" y="289"/>
                  </a:lnTo>
                  <a:lnTo>
                    <a:pt x="226" y="288"/>
                  </a:lnTo>
                  <a:lnTo>
                    <a:pt x="225" y="288"/>
                  </a:lnTo>
                  <a:lnTo>
                    <a:pt x="224" y="287"/>
                  </a:lnTo>
                  <a:lnTo>
                    <a:pt x="223" y="288"/>
                  </a:lnTo>
                  <a:lnTo>
                    <a:pt x="223" y="289"/>
                  </a:lnTo>
                  <a:lnTo>
                    <a:pt x="224" y="292"/>
                  </a:lnTo>
                  <a:lnTo>
                    <a:pt x="225" y="295"/>
                  </a:lnTo>
                  <a:lnTo>
                    <a:pt x="227" y="296"/>
                  </a:lnTo>
                  <a:lnTo>
                    <a:pt x="228" y="298"/>
                  </a:lnTo>
                  <a:lnTo>
                    <a:pt x="229" y="299"/>
                  </a:lnTo>
                  <a:lnTo>
                    <a:pt x="228" y="300"/>
                  </a:lnTo>
                  <a:lnTo>
                    <a:pt x="226" y="303"/>
                  </a:lnTo>
                  <a:lnTo>
                    <a:pt x="223" y="304"/>
                  </a:lnTo>
                  <a:lnTo>
                    <a:pt x="218" y="306"/>
                  </a:lnTo>
                  <a:lnTo>
                    <a:pt x="217" y="306"/>
                  </a:lnTo>
                  <a:lnTo>
                    <a:pt x="215" y="306"/>
                  </a:lnTo>
                  <a:lnTo>
                    <a:pt x="213" y="303"/>
                  </a:lnTo>
                  <a:lnTo>
                    <a:pt x="212" y="301"/>
                  </a:lnTo>
                  <a:lnTo>
                    <a:pt x="211" y="298"/>
                  </a:lnTo>
                  <a:lnTo>
                    <a:pt x="212" y="297"/>
                  </a:lnTo>
                  <a:lnTo>
                    <a:pt x="212" y="296"/>
                  </a:lnTo>
                  <a:lnTo>
                    <a:pt x="212" y="294"/>
                  </a:lnTo>
                  <a:lnTo>
                    <a:pt x="212" y="291"/>
                  </a:lnTo>
                  <a:lnTo>
                    <a:pt x="212" y="290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0" y="290"/>
                  </a:lnTo>
                  <a:lnTo>
                    <a:pt x="209" y="294"/>
                  </a:lnTo>
                  <a:lnTo>
                    <a:pt x="206" y="297"/>
                  </a:lnTo>
                  <a:lnTo>
                    <a:pt x="205" y="300"/>
                  </a:lnTo>
                  <a:lnTo>
                    <a:pt x="204" y="302"/>
                  </a:lnTo>
                  <a:lnTo>
                    <a:pt x="203" y="304"/>
                  </a:lnTo>
                  <a:lnTo>
                    <a:pt x="202" y="307"/>
                  </a:lnTo>
                  <a:lnTo>
                    <a:pt x="201" y="308"/>
                  </a:lnTo>
                  <a:lnTo>
                    <a:pt x="199" y="307"/>
                  </a:lnTo>
                  <a:lnTo>
                    <a:pt x="198" y="306"/>
                  </a:lnTo>
                  <a:lnTo>
                    <a:pt x="193" y="302"/>
                  </a:lnTo>
                  <a:lnTo>
                    <a:pt x="190" y="299"/>
                  </a:lnTo>
                  <a:lnTo>
                    <a:pt x="187" y="297"/>
                  </a:lnTo>
                  <a:lnTo>
                    <a:pt x="184" y="297"/>
                  </a:lnTo>
                  <a:lnTo>
                    <a:pt x="182" y="296"/>
                  </a:lnTo>
                  <a:lnTo>
                    <a:pt x="180" y="296"/>
                  </a:lnTo>
                  <a:lnTo>
                    <a:pt x="179" y="295"/>
                  </a:lnTo>
                  <a:lnTo>
                    <a:pt x="178" y="294"/>
                  </a:lnTo>
                  <a:lnTo>
                    <a:pt x="176" y="292"/>
                  </a:lnTo>
                  <a:lnTo>
                    <a:pt x="174" y="294"/>
                  </a:lnTo>
                  <a:lnTo>
                    <a:pt x="173" y="294"/>
                  </a:lnTo>
                  <a:lnTo>
                    <a:pt x="170" y="294"/>
                  </a:lnTo>
                  <a:lnTo>
                    <a:pt x="169" y="294"/>
                  </a:lnTo>
                  <a:lnTo>
                    <a:pt x="167" y="294"/>
                  </a:lnTo>
                  <a:lnTo>
                    <a:pt x="167" y="295"/>
                  </a:lnTo>
                  <a:lnTo>
                    <a:pt x="166" y="296"/>
                  </a:lnTo>
                  <a:lnTo>
                    <a:pt x="166" y="297"/>
                  </a:lnTo>
                  <a:lnTo>
                    <a:pt x="166" y="300"/>
                  </a:lnTo>
                  <a:lnTo>
                    <a:pt x="168" y="311"/>
                  </a:lnTo>
                  <a:lnTo>
                    <a:pt x="170" y="319"/>
                  </a:lnTo>
                  <a:lnTo>
                    <a:pt x="172" y="322"/>
                  </a:lnTo>
                  <a:lnTo>
                    <a:pt x="173" y="325"/>
                  </a:lnTo>
                  <a:lnTo>
                    <a:pt x="172" y="328"/>
                  </a:lnTo>
                  <a:lnTo>
                    <a:pt x="170" y="331"/>
                  </a:lnTo>
                  <a:lnTo>
                    <a:pt x="168" y="332"/>
                  </a:lnTo>
                  <a:lnTo>
                    <a:pt x="166" y="333"/>
                  </a:lnTo>
                  <a:lnTo>
                    <a:pt x="163" y="334"/>
                  </a:lnTo>
                  <a:lnTo>
                    <a:pt x="160" y="335"/>
                  </a:lnTo>
                  <a:lnTo>
                    <a:pt x="157" y="334"/>
                  </a:lnTo>
                  <a:lnTo>
                    <a:pt x="154" y="332"/>
                  </a:lnTo>
                  <a:lnTo>
                    <a:pt x="152" y="329"/>
                  </a:lnTo>
                  <a:lnTo>
                    <a:pt x="151" y="327"/>
                  </a:lnTo>
                  <a:lnTo>
                    <a:pt x="150" y="325"/>
                  </a:lnTo>
                  <a:lnTo>
                    <a:pt x="149" y="323"/>
                  </a:lnTo>
                  <a:lnTo>
                    <a:pt x="147" y="321"/>
                  </a:lnTo>
                  <a:lnTo>
                    <a:pt x="145" y="321"/>
                  </a:lnTo>
                  <a:lnTo>
                    <a:pt x="143" y="321"/>
                  </a:lnTo>
                  <a:lnTo>
                    <a:pt x="142" y="322"/>
                  </a:lnTo>
                  <a:lnTo>
                    <a:pt x="141" y="322"/>
                  </a:lnTo>
                  <a:lnTo>
                    <a:pt x="141" y="323"/>
                  </a:lnTo>
                  <a:lnTo>
                    <a:pt x="142" y="324"/>
                  </a:lnTo>
                  <a:lnTo>
                    <a:pt x="142" y="324"/>
                  </a:lnTo>
                  <a:lnTo>
                    <a:pt x="142" y="325"/>
                  </a:lnTo>
                  <a:lnTo>
                    <a:pt x="141" y="324"/>
                  </a:lnTo>
                  <a:lnTo>
                    <a:pt x="140" y="324"/>
                  </a:lnTo>
                  <a:lnTo>
                    <a:pt x="138" y="323"/>
                  </a:lnTo>
                  <a:lnTo>
                    <a:pt x="136" y="322"/>
                  </a:lnTo>
                  <a:lnTo>
                    <a:pt x="133" y="321"/>
                  </a:lnTo>
                  <a:lnTo>
                    <a:pt x="131" y="320"/>
                  </a:lnTo>
                  <a:lnTo>
                    <a:pt x="130" y="316"/>
                  </a:lnTo>
                  <a:lnTo>
                    <a:pt x="129" y="312"/>
                  </a:lnTo>
                  <a:lnTo>
                    <a:pt x="128" y="308"/>
                  </a:lnTo>
                  <a:lnTo>
                    <a:pt x="128" y="306"/>
                  </a:lnTo>
                  <a:lnTo>
                    <a:pt x="128" y="308"/>
                  </a:lnTo>
                  <a:lnTo>
                    <a:pt x="129" y="312"/>
                  </a:lnTo>
                  <a:lnTo>
                    <a:pt x="130" y="316"/>
                  </a:lnTo>
                  <a:lnTo>
                    <a:pt x="131" y="320"/>
                  </a:lnTo>
                  <a:lnTo>
                    <a:pt x="130" y="320"/>
                  </a:lnTo>
                  <a:lnTo>
                    <a:pt x="129" y="319"/>
                  </a:lnTo>
                  <a:lnTo>
                    <a:pt x="127" y="317"/>
                  </a:lnTo>
                  <a:lnTo>
                    <a:pt x="126" y="316"/>
                  </a:lnTo>
                  <a:lnTo>
                    <a:pt x="124" y="315"/>
                  </a:lnTo>
                  <a:lnTo>
                    <a:pt x="121" y="312"/>
                  </a:lnTo>
                  <a:lnTo>
                    <a:pt x="119" y="309"/>
                  </a:lnTo>
                  <a:lnTo>
                    <a:pt x="118" y="307"/>
                  </a:lnTo>
                  <a:lnTo>
                    <a:pt x="117" y="304"/>
                  </a:lnTo>
                  <a:lnTo>
                    <a:pt x="116" y="302"/>
                  </a:lnTo>
                  <a:lnTo>
                    <a:pt x="114" y="301"/>
                  </a:lnTo>
                  <a:lnTo>
                    <a:pt x="113" y="300"/>
                  </a:lnTo>
                  <a:lnTo>
                    <a:pt x="112" y="300"/>
                  </a:lnTo>
                  <a:lnTo>
                    <a:pt x="110" y="300"/>
                  </a:lnTo>
                  <a:lnTo>
                    <a:pt x="107" y="300"/>
                  </a:lnTo>
                  <a:lnTo>
                    <a:pt x="106" y="299"/>
                  </a:lnTo>
                  <a:lnTo>
                    <a:pt x="105" y="298"/>
                  </a:lnTo>
                  <a:lnTo>
                    <a:pt x="105" y="296"/>
                  </a:lnTo>
                  <a:lnTo>
                    <a:pt x="105" y="291"/>
                  </a:lnTo>
                  <a:lnTo>
                    <a:pt x="105" y="288"/>
                  </a:lnTo>
                  <a:lnTo>
                    <a:pt x="105" y="285"/>
                  </a:lnTo>
                  <a:lnTo>
                    <a:pt x="105" y="280"/>
                  </a:lnTo>
                  <a:lnTo>
                    <a:pt x="105" y="278"/>
                  </a:lnTo>
                  <a:lnTo>
                    <a:pt x="105" y="276"/>
                  </a:lnTo>
                  <a:lnTo>
                    <a:pt x="105" y="275"/>
                  </a:lnTo>
                  <a:lnTo>
                    <a:pt x="104" y="273"/>
                  </a:lnTo>
                  <a:lnTo>
                    <a:pt x="104" y="272"/>
                  </a:lnTo>
                  <a:lnTo>
                    <a:pt x="102" y="270"/>
                  </a:lnTo>
                  <a:lnTo>
                    <a:pt x="100" y="267"/>
                  </a:lnTo>
                  <a:lnTo>
                    <a:pt x="96" y="265"/>
                  </a:lnTo>
                  <a:lnTo>
                    <a:pt x="92" y="263"/>
                  </a:lnTo>
                  <a:lnTo>
                    <a:pt x="89" y="261"/>
                  </a:lnTo>
                  <a:lnTo>
                    <a:pt x="86" y="260"/>
                  </a:lnTo>
                  <a:lnTo>
                    <a:pt x="84" y="258"/>
                  </a:lnTo>
                  <a:lnTo>
                    <a:pt x="83" y="257"/>
                  </a:lnTo>
                  <a:lnTo>
                    <a:pt x="82" y="254"/>
                  </a:lnTo>
                  <a:lnTo>
                    <a:pt x="81" y="251"/>
                  </a:lnTo>
                  <a:lnTo>
                    <a:pt x="79" y="246"/>
                  </a:lnTo>
                  <a:lnTo>
                    <a:pt x="77" y="242"/>
                  </a:lnTo>
                  <a:lnTo>
                    <a:pt x="74" y="239"/>
                  </a:lnTo>
                  <a:lnTo>
                    <a:pt x="70" y="236"/>
                  </a:lnTo>
                  <a:lnTo>
                    <a:pt x="68" y="234"/>
                  </a:lnTo>
                  <a:lnTo>
                    <a:pt x="66" y="233"/>
                  </a:lnTo>
                  <a:lnTo>
                    <a:pt x="63" y="230"/>
                  </a:lnTo>
                  <a:lnTo>
                    <a:pt x="59" y="222"/>
                  </a:lnTo>
                  <a:lnTo>
                    <a:pt x="54" y="212"/>
                  </a:lnTo>
                  <a:lnTo>
                    <a:pt x="50" y="202"/>
                  </a:lnTo>
                  <a:lnTo>
                    <a:pt x="46" y="194"/>
                  </a:lnTo>
                  <a:lnTo>
                    <a:pt x="44" y="188"/>
                  </a:lnTo>
                  <a:lnTo>
                    <a:pt x="44" y="178"/>
                  </a:lnTo>
                  <a:lnTo>
                    <a:pt x="45" y="167"/>
                  </a:lnTo>
                  <a:lnTo>
                    <a:pt x="49" y="155"/>
                  </a:lnTo>
                  <a:lnTo>
                    <a:pt x="50" y="152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1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2" y="147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1" y="145"/>
                  </a:lnTo>
                  <a:lnTo>
                    <a:pt x="51" y="144"/>
                  </a:lnTo>
                  <a:lnTo>
                    <a:pt x="51" y="143"/>
                  </a:lnTo>
                  <a:lnTo>
                    <a:pt x="50" y="140"/>
                  </a:lnTo>
                  <a:lnTo>
                    <a:pt x="50" y="138"/>
                  </a:lnTo>
                  <a:lnTo>
                    <a:pt x="50" y="136"/>
                  </a:lnTo>
                  <a:lnTo>
                    <a:pt x="51" y="135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2" y="129"/>
                  </a:lnTo>
                  <a:lnTo>
                    <a:pt x="51" y="127"/>
                  </a:lnTo>
                  <a:lnTo>
                    <a:pt x="50" y="124"/>
                  </a:lnTo>
                  <a:lnTo>
                    <a:pt x="49" y="122"/>
                  </a:lnTo>
                  <a:lnTo>
                    <a:pt x="47" y="120"/>
                  </a:lnTo>
                  <a:lnTo>
                    <a:pt x="47" y="119"/>
                  </a:lnTo>
                  <a:lnTo>
                    <a:pt x="47" y="119"/>
                  </a:lnTo>
                  <a:lnTo>
                    <a:pt x="47" y="120"/>
                  </a:lnTo>
                  <a:lnTo>
                    <a:pt x="46" y="120"/>
                  </a:lnTo>
                  <a:lnTo>
                    <a:pt x="45" y="120"/>
                  </a:lnTo>
                  <a:lnTo>
                    <a:pt x="44" y="120"/>
                  </a:lnTo>
                  <a:lnTo>
                    <a:pt x="42" y="119"/>
                  </a:lnTo>
                  <a:lnTo>
                    <a:pt x="38" y="117"/>
                  </a:lnTo>
                  <a:lnTo>
                    <a:pt x="34" y="118"/>
                  </a:lnTo>
                  <a:lnTo>
                    <a:pt x="31" y="120"/>
                  </a:lnTo>
                  <a:lnTo>
                    <a:pt x="26" y="120"/>
                  </a:lnTo>
                  <a:lnTo>
                    <a:pt x="17" y="119"/>
                  </a:lnTo>
                  <a:lnTo>
                    <a:pt x="13" y="117"/>
                  </a:lnTo>
                  <a:lnTo>
                    <a:pt x="10" y="117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0" y="116"/>
                  </a:lnTo>
                  <a:lnTo>
                    <a:pt x="12" y="116"/>
                  </a:lnTo>
                  <a:lnTo>
                    <a:pt x="13" y="115"/>
                  </a:lnTo>
                  <a:lnTo>
                    <a:pt x="14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0" y="111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3" y="104"/>
                  </a:lnTo>
                  <a:lnTo>
                    <a:pt x="2" y="10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" y="99"/>
                  </a:lnTo>
                  <a:lnTo>
                    <a:pt x="3" y="91"/>
                  </a:lnTo>
                  <a:lnTo>
                    <a:pt x="6" y="81"/>
                  </a:lnTo>
                  <a:lnTo>
                    <a:pt x="10" y="68"/>
                  </a:lnTo>
                  <a:lnTo>
                    <a:pt x="14" y="62"/>
                  </a:lnTo>
                  <a:lnTo>
                    <a:pt x="16" y="61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28" y="68"/>
                  </a:lnTo>
                  <a:lnTo>
                    <a:pt x="34" y="68"/>
                  </a:lnTo>
                  <a:lnTo>
                    <a:pt x="38" y="67"/>
                  </a:lnTo>
                  <a:lnTo>
                    <a:pt x="40" y="67"/>
                  </a:lnTo>
                  <a:lnTo>
                    <a:pt x="40" y="66"/>
                  </a:lnTo>
                  <a:lnTo>
                    <a:pt x="40" y="65"/>
                  </a:lnTo>
                  <a:lnTo>
                    <a:pt x="39" y="63"/>
                  </a:lnTo>
                  <a:lnTo>
                    <a:pt x="38" y="62"/>
                  </a:lnTo>
                  <a:lnTo>
                    <a:pt x="37" y="59"/>
                  </a:lnTo>
                  <a:lnTo>
                    <a:pt x="34" y="57"/>
                  </a:lnTo>
                  <a:lnTo>
                    <a:pt x="34" y="55"/>
                  </a:lnTo>
                  <a:lnTo>
                    <a:pt x="34" y="52"/>
                  </a:lnTo>
                  <a:lnTo>
                    <a:pt x="35" y="49"/>
                  </a:lnTo>
                  <a:lnTo>
                    <a:pt x="37" y="47"/>
                  </a:lnTo>
                  <a:lnTo>
                    <a:pt x="38" y="46"/>
                  </a:lnTo>
                  <a:lnTo>
                    <a:pt x="39" y="46"/>
                  </a:lnTo>
                  <a:lnTo>
                    <a:pt x="41" y="47"/>
                  </a:lnTo>
                  <a:lnTo>
                    <a:pt x="42" y="47"/>
                  </a:lnTo>
                  <a:lnTo>
                    <a:pt x="44" y="46"/>
                  </a:lnTo>
                  <a:lnTo>
                    <a:pt x="47" y="46"/>
                  </a:lnTo>
                  <a:lnTo>
                    <a:pt x="50" y="44"/>
                  </a:lnTo>
                  <a:lnTo>
                    <a:pt x="53" y="41"/>
                  </a:lnTo>
                  <a:lnTo>
                    <a:pt x="55" y="40"/>
                  </a:lnTo>
                  <a:lnTo>
                    <a:pt x="57" y="39"/>
                  </a:lnTo>
                  <a:lnTo>
                    <a:pt x="59" y="38"/>
                  </a:lnTo>
                  <a:lnTo>
                    <a:pt x="63" y="38"/>
                  </a:lnTo>
                  <a:lnTo>
                    <a:pt x="64" y="38"/>
                  </a:lnTo>
                  <a:lnTo>
                    <a:pt x="65" y="38"/>
                  </a:lnTo>
                  <a:lnTo>
                    <a:pt x="65" y="37"/>
                  </a:lnTo>
                  <a:lnTo>
                    <a:pt x="66" y="35"/>
                  </a:lnTo>
                  <a:lnTo>
                    <a:pt x="67" y="33"/>
                  </a:lnTo>
                  <a:lnTo>
                    <a:pt x="68" y="31"/>
                  </a:lnTo>
                  <a:lnTo>
                    <a:pt x="69" y="30"/>
                  </a:lnTo>
                  <a:lnTo>
                    <a:pt x="70" y="28"/>
                  </a:lnTo>
                  <a:lnTo>
                    <a:pt x="72" y="27"/>
                  </a:lnTo>
                  <a:lnTo>
                    <a:pt x="75" y="26"/>
                  </a:lnTo>
                  <a:lnTo>
                    <a:pt x="78" y="26"/>
                  </a:lnTo>
                  <a:lnTo>
                    <a:pt x="82" y="27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2" y="26"/>
                  </a:lnTo>
                  <a:lnTo>
                    <a:pt x="93" y="25"/>
                  </a:lnTo>
                  <a:lnTo>
                    <a:pt x="93" y="24"/>
                  </a:lnTo>
                  <a:lnTo>
                    <a:pt x="93" y="22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5" y="18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100" y="17"/>
                  </a:lnTo>
                  <a:lnTo>
                    <a:pt x="103" y="18"/>
                  </a:lnTo>
                  <a:lnTo>
                    <a:pt x="106" y="19"/>
                  </a:lnTo>
                  <a:lnTo>
                    <a:pt x="111" y="22"/>
                  </a:lnTo>
                  <a:lnTo>
                    <a:pt x="114" y="24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8" y="24"/>
                  </a:lnTo>
                  <a:lnTo>
                    <a:pt x="118" y="22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4" y="15"/>
                  </a:lnTo>
                  <a:lnTo>
                    <a:pt x="126" y="14"/>
                  </a:lnTo>
                  <a:lnTo>
                    <a:pt x="132" y="13"/>
                  </a:lnTo>
                  <a:lnTo>
                    <a:pt x="137" y="13"/>
                  </a:lnTo>
                  <a:lnTo>
                    <a:pt x="140" y="12"/>
                  </a:lnTo>
                  <a:lnTo>
                    <a:pt x="145" y="10"/>
                  </a:lnTo>
                  <a:lnTo>
                    <a:pt x="149" y="9"/>
                  </a:lnTo>
                  <a:lnTo>
                    <a:pt x="151" y="8"/>
                  </a:lnTo>
                  <a:lnTo>
                    <a:pt x="152" y="6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5" y="1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91"/>
            <p:cNvSpPr>
              <a:spLocks noEditPoints="1"/>
            </p:cNvSpPr>
            <p:nvPr/>
          </p:nvSpPr>
          <p:spPr bwMode="auto">
            <a:xfrm>
              <a:off x="7412038" y="4894263"/>
              <a:ext cx="155575" cy="130175"/>
            </a:xfrm>
            <a:custGeom>
              <a:avLst/>
              <a:gdLst>
                <a:gd name="T0" fmla="*/ 19 w 98"/>
                <a:gd name="T1" fmla="*/ 55 h 82"/>
                <a:gd name="T2" fmla="*/ 21 w 98"/>
                <a:gd name="T3" fmla="*/ 50 h 82"/>
                <a:gd name="T4" fmla="*/ 21 w 98"/>
                <a:gd name="T5" fmla="*/ 50 h 82"/>
                <a:gd name="T6" fmla="*/ 42 w 98"/>
                <a:gd name="T7" fmla="*/ 1 h 82"/>
                <a:gd name="T8" fmla="*/ 46 w 98"/>
                <a:gd name="T9" fmla="*/ 10 h 82"/>
                <a:gd name="T10" fmla="*/ 48 w 98"/>
                <a:gd name="T11" fmla="*/ 16 h 82"/>
                <a:gd name="T12" fmla="*/ 56 w 98"/>
                <a:gd name="T13" fmla="*/ 18 h 82"/>
                <a:gd name="T14" fmla="*/ 62 w 98"/>
                <a:gd name="T15" fmla="*/ 17 h 82"/>
                <a:gd name="T16" fmla="*/ 69 w 98"/>
                <a:gd name="T17" fmla="*/ 12 h 82"/>
                <a:gd name="T18" fmla="*/ 79 w 98"/>
                <a:gd name="T19" fmla="*/ 12 h 82"/>
                <a:gd name="T20" fmla="*/ 83 w 98"/>
                <a:gd name="T21" fmla="*/ 9 h 82"/>
                <a:gd name="T22" fmla="*/ 86 w 98"/>
                <a:gd name="T23" fmla="*/ 9 h 82"/>
                <a:gd name="T24" fmla="*/ 93 w 98"/>
                <a:gd name="T25" fmla="*/ 10 h 82"/>
                <a:gd name="T26" fmla="*/ 97 w 98"/>
                <a:gd name="T27" fmla="*/ 11 h 82"/>
                <a:gd name="T28" fmla="*/ 98 w 98"/>
                <a:gd name="T29" fmla="*/ 13 h 82"/>
                <a:gd name="T30" fmla="*/ 95 w 98"/>
                <a:gd name="T31" fmla="*/ 20 h 82"/>
                <a:gd name="T32" fmla="*/ 94 w 98"/>
                <a:gd name="T33" fmla="*/ 22 h 82"/>
                <a:gd name="T34" fmla="*/ 95 w 98"/>
                <a:gd name="T35" fmla="*/ 26 h 82"/>
                <a:gd name="T36" fmla="*/ 96 w 98"/>
                <a:gd name="T37" fmla="*/ 29 h 82"/>
                <a:gd name="T38" fmla="*/ 90 w 98"/>
                <a:gd name="T39" fmla="*/ 29 h 82"/>
                <a:gd name="T40" fmla="*/ 84 w 98"/>
                <a:gd name="T41" fmla="*/ 31 h 82"/>
                <a:gd name="T42" fmla="*/ 81 w 98"/>
                <a:gd name="T43" fmla="*/ 34 h 82"/>
                <a:gd name="T44" fmla="*/ 80 w 98"/>
                <a:gd name="T45" fmla="*/ 39 h 82"/>
                <a:gd name="T46" fmla="*/ 82 w 98"/>
                <a:gd name="T47" fmla="*/ 45 h 82"/>
                <a:gd name="T48" fmla="*/ 79 w 98"/>
                <a:gd name="T49" fmla="*/ 49 h 82"/>
                <a:gd name="T50" fmla="*/ 79 w 98"/>
                <a:gd name="T51" fmla="*/ 53 h 82"/>
                <a:gd name="T52" fmla="*/ 73 w 98"/>
                <a:gd name="T53" fmla="*/ 53 h 82"/>
                <a:gd name="T54" fmla="*/ 70 w 98"/>
                <a:gd name="T55" fmla="*/ 57 h 82"/>
                <a:gd name="T56" fmla="*/ 74 w 98"/>
                <a:gd name="T57" fmla="*/ 60 h 82"/>
                <a:gd name="T58" fmla="*/ 76 w 98"/>
                <a:gd name="T59" fmla="*/ 62 h 82"/>
                <a:gd name="T60" fmla="*/ 69 w 98"/>
                <a:gd name="T61" fmla="*/ 65 h 82"/>
                <a:gd name="T62" fmla="*/ 58 w 98"/>
                <a:gd name="T63" fmla="*/ 67 h 82"/>
                <a:gd name="T64" fmla="*/ 54 w 98"/>
                <a:gd name="T65" fmla="*/ 69 h 82"/>
                <a:gd name="T66" fmla="*/ 48 w 98"/>
                <a:gd name="T67" fmla="*/ 73 h 82"/>
                <a:gd name="T68" fmla="*/ 44 w 98"/>
                <a:gd name="T69" fmla="*/ 81 h 82"/>
                <a:gd name="T70" fmla="*/ 43 w 98"/>
                <a:gd name="T71" fmla="*/ 82 h 82"/>
                <a:gd name="T72" fmla="*/ 39 w 98"/>
                <a:gd name="T73" fmla="*/ 76 h 82"/>
                <a:gd name="T74" fmla="*/ 35 w 98"/>
                <a:gd name="T75" fmla="*/ 71 h 82"/>
                <a:gd name="T76" fmla="*/ 27 w 98"/>
                <a:gd name="T77" fmla="*/ 65 h 82"/>
                <a:gd name="T78" fmla="*/ 22 w 98"/>
                <a:gd name="T79" fmla="*/ 60 h 82"/>
                <a:gd name="T80" fmla="*/ 16 w 98"/>
                <a:gd name="T81" fmla="*/ 60 h 82"/>
                <a:gd name="T82" fmla="*/ 10 w 98"/>
                <a:gd name="T83" fmla="*/ 58 h 82"/>
                <a:gd name="T84" fmla="*/ 2 w 98"/>
                <a:gd name="T85" fmla="*/ 56 h 82"/>
                <a:gd name="T86" fmla="*/ 0 w 98"/>
                <a:gd name="T87" fmla="*/ 53 h 82"/>
                <a:gd name="T88" fmla="*/ 1 w 98"/>
                <a:gd name="T89" fmla="*/ 49 h 82"/>
                <a:gd name="T90" fmla="*/ 7 w 98"/>
                <a:gd name="T91" fmla="*/ 47 h 82"/>
                <a:gd name="T92" fmla="*/ 7 w 98"/>
                <a:gd name="T93" fmla="*/ 44 h 82"/>
                <a:gd name="T94" fmla="*/ 4 w 98"/>
                <a:gd name="T95" fmla="*/ 37 h 82"/>
                <a:gd name="T96" fmla="*/ 6 w 98"/>
                <a:gd name="T97" fmla="*/ 33 h 82"/>
                <a:gd name="T98" fmla="*/ 8 w 98"/>
                <a:gd name="T99" fmla="*/ 34 h 82"/>
                <a:gd name="T100" fmla="*/ 9 w 98"/>
                <a:gd name="T101" fmla="*/ 32 h 82"/>
                <a:gd name="T102" fmla="*/ 12 w 98"/>
                <a:gd name="T103" fmla="*/ 22 h 82"/>
                <a:gd name="T104" fmla="*/ 16 w 98"/>
                <a:gd name="T105" fmla="*/ 17 h 82"/>
                <a:gd name="T106" fmla="*/ 19 w 98"/>
                <a:gd name="T107" fmla="*/ 12 h 82"/>
                <a:gd name="T108" fmla="*/ 21 w 98"/>
                <a:gd name="T109" fmla="*/ 7 h 82"/>
                <a:gd name="T110" fmla="*/ 31 w 98"/>
                <a:gd name="T111" fmla="*/ 5 h 82"/>
                <a:gd name="T112" fmla="*/ 38 w 98"/>
                <a:gd name="T1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" h="82">
                  <a:moveTo>
                    <a:pt x="20" y="53"/>
                  </a:move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20" y="53"/>
                  </a:lnTo>
                  <a:close/>
                  <a:moveTo>
                    <a:pt x="21" y="50"/>
                  </a:move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close/>
                  <a:moveTo>
                    <a:pt x="39" y="0"/>
                  </a:moveTo>
                  <a:lnTo>
                    <a:pt x="42" y="1"/>
                  </a:lnTo>
                  <a:lnTo>
                    <a:pt x="43" y="4"/>
                  </a:lnTo>
                  <a:lnTo>
                    <a:pt x="45" y="7"/>
                  </a:lnTo>
                  <a:lnTo>
                    <a:pt x="46" y="10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8" y="16"/>
                  </a:lnTo>
                  <a:lnTo>
                    <a:pt x="50" y="17"/>
                  </a:lnTo>
                  <a:lnTo>
                    <a:pt x="53" y="18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3"/>
                  </a:lnTo>
                  <a:lnTo>
                    <a:pt x="69" y="12"/>
                  </a:lnTo>
                  <a:lnTo>
                    <a:pt x="72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1" y="11"/>
                  </a:lnTo>
                  <a:lnTo>
                    <a:pt x="82" y="10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5" y="8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91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6" y="11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7" y="16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1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4" y="24"/>
                  </a:lnTo>
                  <a:lnTo>
                    <a:pt x="94" y="25"/>
                  </a:lnTo>
                  <a:lnTo>
                    <a:pt x="95" y="26"/>
                  </a:lnTo>
                  <a:lnTo>
                    <a:pt x="96" y="28"/>
                  </a:lnTo>
                  <a:lnTo>
                    <a:pt x="97" y="29"/>
                  </a:lnTo>
                  <a:lnTo>
                    <a:pt x="96" y="29"/>
                  </a:lnTo>
                  <a:lnTo>
                    <a:pt x="95" y="29"/>
                  </a:lnTo>
                  <a:lnTo>
                    <a:pt x="92" y="29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4" y="31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81" y="34"/>
                  </a:lnTo>
                  <a:lnTo>
                    <a:pt x="81" y="35"/>
                  </a:lnTo>
                  <a:lnTo>
                    <a:pt x="80" y="37"/>
                  </a:lnTo>
                  <a:lnTo>
                    <a:pt x="80" y="39"/>
                  </a:lnTo>
                  <a:lnTo>
                    <a:pt x="81" y="42"/>
                  </a:lnTo>
                  <a:lnTo>
                    <a:pt x="81" y="44"/>
                  </a:lnTo>
                  <a:lnTo>
                    <a:pt x="82" y="45"/>
                  </a:lnTo>
                  <a:lnTo>
                    <a:pt x="81" y="46"/>
                  </a:lnTo>
                  <a:lnTo>
                    <a:pt x="80" y="48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5" y="53"/>
                  </a:lnTo>
                  <a:lnTo>
                    <a:pt x="73" y="53"/>
                  </a:lnTo>
                  <a:lnTo>
                    <a:pt x="72" y="54"/>
                  </a:lnTo>
                  <a:lnTo>
                    <a:pt x="70" y="56"/>
                  </a:lnTo>
                  <a:lnTo>
                    <a:pt x="70" y="57"/>
                  </a:lnTo>
                  <a:lnTo>
                    <a:pt x="71" y="58"/>
                  </a:lnTo>
                  <a:lnTo>
                    <a:pt x="72" y="59"/>
                  </a:lnTo>
                  <a:lnTo>
                    <a:pt x="74" y="60"/>
                  </a:lnTo>
                  <a:lnTo>
                    <a:pt x="75" y="60"/>
                  </a:lnTo>
                  <a:lnTo>
                    <a:pt x="76" y="61"/>
                  </a:lnTo>
                  <a:lnTo>
                    <a:pt x="76" y="62"/>
                  </a:lnTo>
                  <a:lnTo>
                    <a:pt x="74" y="63"/>
                  </a:lnTo>
                  <a:lnTo>
                    <a:pt x="72" y="65"/>
                  </a:lnTo>
                  <a:lnTo>
                    <a:pt x="69" y="65"/>
                  </a:lnTo>
                  <a:lnTo>
                    <a:pt x="65" y="66"/>
                  </a:lnTo>
                  <a:lnTo>
                    <a:pt x="61" y="67"/>
                  </a:lnTo>
                  <a:lnTo>
                    <a:pt x="58" y="67"/>
                  </a:lnTo>
                  <a:lnTo>
                    <a:pt x="56" y="68"/>
                  </a:lnTo>
                  <a:lnTo>
                    <a:pt x="55" y="68"/>
                  </a:lnTo>
                  <a:lnTo>
                    <a:pt x="54" y="69"/>
                  </a:lnTo>
                  <a:lnTo>
                    <a:pt x="51" y="70"/>
                  </a:lnTo>
                  <a:lnTo>
                    <a:pt x="50" y="71"/>
                  </a:lnTo>
                  <a:lnTo>
                    <a:pt x="48" y="73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4" y="82"/>
                  </a:lnTo>
                  <a:lnTo>
                    <a:pt x="43" y="82"/>
                  </a:lnTo>
                  <a:lnTo>
                    <a:pt x="43" y="82"/>
                  </a:lnTo>
                  <a:lnTo>
                    <a:pt x="42" y="80"/>
                  </a:lnTo>
                  <a:lnTo>
                    <a:pt x="41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3"/>
                  </a:lnTo>
                  <a:lnTo>
                    <a:pt x="35" y="71"/>
                  </a:lnTo>
                  <a:lnTo>
                    <a:pt x="33" y="68"/>
                  </a:lnTo>
                  <a:lnTo>
                    <a:pt x="30" y="66"/>
                  </a:lnTo>
                  <a:lnTo>
                    <a:pt x="27" y="65"/>
                  </a:lnTo>
                  <a:lnTo>
                    <a:pt x="26" y="62"/>
                  </a:lnTo>
                  <a:lnTo>
                    <a:pt x="24" y="61"/>
                  </a:lnTo>
                  <a:lnTo>
                    <a:pt x="22" y="60"/>
                  </a:lnTo>
                  <a:lnTo>
                    <a:pt x="20" y="60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2" y="56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2" y="49"/>
                  </a:lnTo>
                  <a:lnTo>
                    <a:pt x="5" y="48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7" y="44"/>
                  </a:lnTo>
                  <a:lnTo>
                    <a:pt x="6" y="42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10" y="30"/>
                  </a:lnTo>
                  <a:lnTo>
                    <a:pt x="11" y="25"/>
                  </a:lnTo>
                  <a:lnTo>
                    <a:pt x="12" y="22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6" y="17"/>
                  </a:lnTo>
                  <a:lnTo>
                    <a:pt x="17" y="14"/>
                  </a:lnTo>
                  <a:lnTo>
                    <a:pt x="18" y="14"/>
                  </a:lnTo>
                  <a:lnTo>
                    <a:pt x="19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31" y="5"/>
                  </a:lnTo>
                  <a:lnTo>
                    <a:pt x="34" y="4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2"/>
            <p:cNvSpPr>
              <a:spLocks/>
            </p:cNvSpPr>
            <p:nvPr/>
          </p:nvSpPr>
          <p:spPr bwMode="auto">
            <a:xfrm>
              <a:off x="7537450" y="4975225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93"/>
            <p:cNvSpPr>
              <a:spLocks/>
            </p:cNvSpPr>
            <p:nvPr/>
          </p:nvSpPr>
          <p:spPr bwMode="auto">
            <a:xfrm>
              <a:off x="7523163" y="4984750"/>
              <a:ext cx="9525" cy="6350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2 w 6"/>
                <a:gd name="T5" fmla="*/ 2 h 4"/>
                <a:gd name="T6" fmla="*/ 4 w 6"/>
                <a:gd name="T7" fmla="*/ 3 h 4"/>
                <a:gd name="T8" fmla="*/ 5 w 6"/>
                <a:gd name="T9" fmla="*/ 3 h 4"/>
                <a:gd name="T10" fmla="*/ 6 w 6"/>
                <a:gd name="T11" fmla="*/ 4 h 4"/>
                <a:gd name="T12" fmla="*/ 5 w 6"/>
                <a:gd name="T13" fmla="*/ 3 h 4"/>
                <a:gd name="T14" fmla="*/ 4 w 6"/>
                <a:gd name="T15" fmla="*/ 3 h 4"/>
                <a:gd name="T16" fmla="*/ 2 w 6"/>
                <a:gd name="T17" fmla="*/ 2 h 4"/>
                <a:gd name="T18" fmla="*/ 1 w 6"/>
                <a:gd name="T19" fmla="*/ 1 h 4"/>
                <a:gd name="T20" fmla="*/ 0 w 6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4"/>
            <p:cNvSpPr>
              <a:spLocks/>
            </p:cNvSpPr>
            <p:nvPr/>
          </p:nvSpPr>
          <p:spPr bwMode="auto">
            <a:xfrm>
              <a:off x="7537450" y="4965700"/>
              <a:ext cx="4762" cy="9525"/>
            </a:xfrm>
            <a:custGeom>
              <a:avLst/>
              <a:gdLst>
                <a:gd name="T0" fmla="*/ 3 w 3"/>
                <a:gd name="T1" fmla="*/ 0 h 6"/>
                <a:gd name="T2" fmla="*/ 2 w 3"/>
                <a:gd name="T3" fmla="*/ 1 h 6"/>
                <a:gd name="T4" fmla="*/ 1 w 3"/>
                <a:gd name="T5" fmla="*/ 3 h 6"/>
                <a:gd name="T6" fmla="*/ 1 w 3"/>
                <a:gd name="T7" fmla="*/ 5 h 6"/>
                <a:gd name="T8" fmla="*/ 0 w 3"/>
                <a:gd name="T9" fmla="*/ 6 h 6"/>
                <a:gd name="T10" fmla="*/ 0 w 3"/>
                <a:gd name="T11" fmla="*/ 6 h 6"/>
                <a:gd name="T12" fmla="*/ 0 w 3"/>
                <a:gd name="T13" fmla="*/ 4 h 6"/>
                <a:gd name="T14" fmla="*/ 1 w 3"/>
                <a:gd name="T15" fmla="*/ 3 h 6"/>
                <a:gd name="T16" fmla="*/ 2 w 3"/>
                <a:gd name="T17" fmla="*/ 1 h 6"/>
                <a:gd name="T18" fmla="*/ 3 w 3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95"/>
            <p:cNvSpPr>
              <a:spLocks/>
            </p:cNvSpPr>
            <p:nvPr/>
          </p:nvSpPr>
          <p:spPr bwMode="auto">
            <a:xfrm>
              <a:off x="7539038" y="4940300"/>
              <a:ext cx="26987" cy="15875"/>
            </a:xfrm>
            <a:custGeom>
              <a:avLst/>
              <a:gdLst>
                <a:gd name="T0" fmla="*/ 17 w 17"/>
                <a:gd name="T1" fmla="*/ 0 h 10"/>
                <a:gd name="T2" fmla="*/ 16 w 17"/>
                <a:gd name="T3" fmla="*/ 0 h 10"/>
                <a:gd name="T4" fmla="*/ 15 w 17"/>
                <a:gd name="T5" fmla="*/ 0 h 10"/>
                <a:gd name="T6" fmla="*/ 12 w 17"/>
                <a:gd name="T7" fmla="*/ 0 h 10"/>
                <a:gd name="T8" fmla="*/ 10 w 17"/>
                <a:gd name="T9" fmla="*/ 1 h 10"/>
                <a:gd name="T10" fmla="*/ 8 w 17"/>
                <a:gd name="T11" fmla="*/ 1 h 10"/>
                <a:gd name="T12" fmla="*/ 6 w 17"/>
                <a:gd name="T13" fmla="*/ 1 h 10"/>
                <a:gd name="T14" fmla="*/ 4 w 17"/>
                <a:gd name="T15" fmla="*/ 2 h 10"/>
                <a:gd name="T16" fmla="*/ 3 w 17"/>
                <a:gd name="T17" fmla="*/ 4 h 10"/>
                <a:gd name="T18" fmla="*/ 2 w 17"/>
                <a:gd name="T19" fmla="*/ 4 h 10"/>
                <a:gd name="T20" fmla="*/ 1 w 17"/>
                <a:gd name="T21" fmla="*/ 5 h 10"/>
                <a:gd name="T22" fmla="*/ 1 w 17"/>
                <a:gd name="T23" fmla="*/ 6 h 10"/>
                <a:gd name="T24" fmla="*/ 0 w 17"/>
                <a:gd name="T25" fmla="*/ 9 h 10"/>
                <a:gd name="T26" fmla="*/ 0 w 17"/>
                <a:gd name="T27" fmla="*/ 10 h 10"/>
                <a:gd name="T28" fmla="*/ 0 w 17"/>
                <a:gd name="T29" fmla="*/ 8 h 10"/>
                <a:gd name="T30" fmla="*/ 1 w 17"/>
                <a:gd name="T31" fmla="*/ 6 h 10"/>
                <a:gd name="T32" fmla="*/ 1 w 17"/>
                <a:gd name="T33" fmla="*/ 5 h 10"/>
                <a:gd name="T34" fmla="*/ 2 w 17"/>
                <a:gd name="T35" fmla="*/ 4 h 10"/>
                <a:gd name="T36" fmla="*/ 3 w 17"/>
                <a:gd name="T37" fmla="*/ 4 h 10"/>
                <a:gd name="T38" fmla="*/ 4 w 17"/>
                <a:gd name="T39" fmla="*/ 2 h 10"/>
                <a:gd name="T40" fmla="*/ 6 w 17"/>
                <a:gd name="T41" fmla="*/ 1 h 10"/>
                <a:gd name="T42" fmla="*/ 8 w 17"/>
                <a:gd name="T43" fmla="*/ 1 h 10"/>
                <a:gd name="T44" fmla="*/ 10 w 17"/>
                <a:gd name="T45" fmla="*/ 0 h 10"/>
                <a:gd name="T46" fmla="*/ 12 w 17"/>
                <a:gd name="T47" fmla="*/ 0 h 10"/>
                <a:gd name="T48" fmla="*/ 15 w 17"/>
                <a:gd name="T49" fmla="*/ 0 h 10"/>
                <a:gd name="T50" fmla="*/ 16 w 17"/>
                <a:gd name="T51" fmla="*/ 0 h 10"/>
                <a:gd name="T52" fmla="*/ 17 w 17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96"/>
            <p:cNvSpPr>
              <a:spLocks/>
            </p:cNvSpPr>
            <p:nvPr/>
          </p:nvSpPr>
          <p:spPr bwMode="auto">
            <a:xfrm>
              <a:off x="7561263" y="4919663"/>
              <a:ext cx="6350" cy="12700"/>
            </a:xfrm>
            <a:custGeom>
              <a:avLst/>
              <a:gdLst>
                <a:gd name="T0" fmla="*/ 4 w 4"/>
                <a:gd name="T1" fmla="*/ 0 h 8"/>
                <a:gd name="T2" fmla="*/ 3 w 4"/>
                <a:gd name="T3" fmla="*/ 2 h 8"/>
                <a:gd name="T4" fmla="*/ 2 w 4"/>
                <a:gd name="T5" fmla="*/ 4 h 8"/>
                <a:gd name="T6" fmla="*/ 1 w 4"/>
                <a:gd name="T7" fmla="*/ 6 h 8"/>
                <a:gd name="T8" fmla="*/ 0 w 4"/>
                <a:gd name="T9" fmla="*/ 8 h 8"/>
                <a:gd name="T10" fmla="*/ 0 w 4"/>
                <a:gd name="T11" fmla="*/ 8 h 8"/>
                <a:gd name="T12" fmla="*/ 1 w 4"/>
                <a:gd name="T13" fmla="*/ 6 h 8"/>
                <a:gd name="T14" fmla="*/ 2 w 4"/>
                <a:gd name="T15" fmla="*/ 4 h 8"/>
                <a:gd name="T16" fmla="*/ 3 w 4"/>
                <a:gd name="T17" fmla="*/ 2 h 8"/>
                <a:gd name="T18" fmla="*/ 4 w 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97"/>
            <p:cNvSpPr>
              <a:spLocks/>
            </p:cNvSpPr>
            <p:nvPr/>
          </p:nvSpPr>
          <p:spPr bwMode="auto">
            <a:xfrm>
              <a:off x="7023100" y="4649788"/>
              <a:ext cx="12700" cy="1588"/>
            </a:xfrm>
            <a:custGeom>
              <a:avLst/>
              <a:gdLst>
                <a:gd name="T0" fmla="*/ 6 w 8"/>
                <a:gd name="T1" fmla="*/ 0 h 1"/>
                <a:gd name="T2" fmla="*/ 7 w 8"/>
                <a:gd name="T3" fmla="*/ 0 h 1"/>
                <a:gd name="T4" fmla="*/ 8 w 8"/>
                <a:gd name="T5" fmla="*/ 0 h 1"/>
                <a:gd name="T6" fmla="*/ 8 w 8"/>
                <a:gd name="T7" fmla="*/ 0 h 1"/>
                <a:gd name="T8" fmla="*/ 7 w 8"/>
                <a:gd name="T9" fmla="*/ 0 h 1"/>
                <a:gd name="T10" fmla="*/ 6 w 8"/>
                <a:gd name="T11" fmla="*/ 0 h 1"/>
                <a:gd name="T12" fmla="*/ 2 w 8"/>
                <a:gd name="T13" fmla="*/ 0 h 1"/>
                <a:gd name="T14" fmla="*/ 0 w 8"/>
                <a:gd name="T15" fmla="*/ 1 h 1"/>
                <a:gd name="T16" fmla="*/ 4 w 8"/>
                <a:gd name="T17" fmla="*/ 0 h 1"/>
                <a:gd name="T18" fmla="*/ 6 w 8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98"/>
            <p:cNvSpPr>
              <a:spLocks noEditPoints="1"/>
            </p:cNvSpPr>
            <p:nvPr/>
          </p:nvSpPr>
          <p:spPr bwMode="auto">
            <a:xfrm>
              <a:off x="7334250" y="4989513"/>
              <a:ext cx="266700" cy="190500"/>
            </a:xfrm>
            <a:custGeom>
              <a:avLst/>
              <a:gdLst>
                <a:gd name="T0" fmla="*/ 107 w 168"/>
                <a:gd name="T1" fmla="*/ 37 h 120"/>
                <a:gd name="T2" fmla="*/ 69 w 168"/>
                <a:gd name="T3" fmla="*/ 0 h 120"/>
                <a:gd name="T4" fmla="*/ 78 w 168"/>
                <a:gd name="T5" fmla="*/ 5 h 120"/>
                <a:gd name="T6" fmla="*/ 86 w 168"/>
                <a:gd name="T7" fmla="*/ 13 h 120"/>
                <a:gd name="T8" fmla="*/ 92 w 168"/>
                <a:gd name="T9" fmla="*/ 20 h 120"/>
                <a:gd name="T10" fmla="*/ 92 w 168"/>
                <a:gd name="T11" fmla="*/ 23 h 120"/>
                <a:gd name="T12" fmla="*/ 98 w 168"/>
                <a:gd name="T13" fmla="*/ 28 h 120"/>
                <a:gd name="T14" fmla="*/ 105 w 168"/>
                <a:gd name="T15" fmla="*/ 34 h 120"/>
                <a:gd name="T16" fmla="*/ 97 w 168"/>
                <a:gd name="T17" fmla="*/ 28 h 120"/>
                <a:gd name="T18" fmla="*/ 102 w 168"/>
                <a:gd name="T19" fmla="*/ 48 h 120"/>
                <a:gd name="T20" fmla="*/ 111 w 168"/>
                <a:gd name="T21" fmla="*/ 51 h 120"/>
                <a:gd name="T22" fmla="*/ 115 w 168"/>
                <a:gd name="T23" fmla="*/ 57 h 120"/>
                <a:gd name="T24" fmla="*/ 123 w 168"/>
                <a:gd name="T25" fmla="*/ 60 h 120"/>
                <a:gd name="T26" fmla="*/ 123 w 168"/>
                <a:gd name="T27" fmla="*/ 60 h 120"/>
                <a:gd name="T28" fmla="*/ 130 w 168"/>
                <a:gd name="T29" fmla="*/ 59 h 120"/>
                <a:gd name="T30" fmla="*/ 133 w 168"/>
                <a:gd name="T31" fmla="*/ 59 h 120"/>
                <a:gd name="T32" fmla="*/ 139 w 168"/>
                <a:gd name="T33" fmla="*/ 57 h 120"/>
                <a:gd name="T34" fmla="*/ 158 w 168"/>
                <a:gd name="T35" fmla="*/ 64 h 120"/>
                <a:gd name="T36" fmla="*/ 166 w 168"/>
                <a:gd name="T37" fmla="*/ 69 h 120"/>
                <a:gd name="T38" fmla="*/ 160 w 168"/>
                <a:gd name="T39" fmla="*/ 69 h 120"/>
                <a:gd name="T40" fmla="*/ 149 w 168"/>
                <a:gd name="T41" fmla="*/ 70 h 120"/>
                <a:gd name="T42" fmla="*/ 143 w 168"/>
                <a:gd name="T43" fmla="*/ 70 h 120"/>
                <a:gd name="T44" fmla="*/ 131 w 168"/>
                <a:gd name="T45" fmla="*/ 72 h 120"/>
                <a:gd name="T46" fmla="*/ 128 w 168"/>
                <a:gd name="T47" fmla="*/ 79 h 120"/>
                <a:gd name="T48" fmla="*/ 125 w 168"/>
                <a:gd name="T49" fmla="*/ 84 h 120"/>
                <a:gd name="T50" fmla="*/ 118 w 168"/>
                <a:gd name="T51" fmla="*/ 86 h 120"/>
                <a:gd name="T52" fmla="*/ 115 w 168"/>
                <a:gd name="T53" fmla="*/ 94 h 120"/>
                <a:gd name="T54" fmla="*/ 111 w 168"/>
                <a:gd name="T55" fmla="*/ 98 h 120"/>
                <a:gd name="T56" fmla="*/ 102 w 168"/>
                <a:gd name="T57" fmla="*/ 98 h 120"/>
                <a:gd name="T58" fmla="*/ 91 w 168"/>
                <a:gd name="T59" fmla="*/ 107 h 120"/>
                <a:gd name="T60" fmla="*/ 86 w 168"/>
                <a:gd name="T61" fmla="*/ 110 h 120"/>
                <a:gd name="T62" fmla="*/ 78 w 168"/>
                <a:gd name="T63" fmla="*/ 116 h 120"/>
                <a:gd name="T64" fmla="*/ 70 w 168"/>
                <a:gd name="T65" fmla="*/ 120 h 120"/>
                <a:gd name="T66" fmla="*/ 57 w 168"/>
                <a:gd name="T67" fmla="*/ 113 h 120"/>
                <a:gd name="T68" fmla="*/ 49 w 168"/>
                <a:gd name="T69" fmla="*/ 109 h 120"/>
                <a:gd name="T70" fmla="*/ 43 w 168"/>
                <a:gd name="T71" fmla="*/ 100 h 120"/>
                <a:gd name="T72" fmla="*/ 46 w 168"/>
                <a:gd name="T73" fmla="*/ 93 h 120"/>
                <a:gd name="T74" fmla="*/ 53 w 168"/>
                <a:gd name="T75" fmla="*/ 86 h 120"/>
                <a:gd name="T76" fmla="*/ 47 w 168"/>
                <a:gd name="T77" fmla="*/ 83 h 120"/>
                <a:gd name="T78" fmla="*/ 37 w 168"/>
                <a:gd name="T79" fmla="*/ 83 h 120"/>
                <a:gd name="T80" fmla="*/ 32 w 168"/>
                <a:gd name="T81" fmla="*/ 83 h 120"/>
                <a:gd name="T82" fmla="*/ 25 w 168"/>
                <a:gd name="T83" fmla="*/ 79 h 120"/>
                <a:gd name="T84" fmla="*/ 29 w 168"/>
                <a:gd name="T85" fmla="*/ 74 h 120"/>
                <a:gd name="T86" fmla="*/ 24 w 168"/>
                <a:gd name="T87" fmla="*/ 73 h 120"/>
                <a:gd name="T88" fmla="*/ 20 w 168"/>
                <a:gd name="T89" fmla="*/ 75 h 120"/>
                <a:gd name="T90" fmla="*/ 18 w 168"/>
                <a:gd name="T91" fmla="*/ 68 h 120"/>
                <a:gd name="T92" fmla="*/ 13 w 168"/>
                <a:gd name="T93" fmla="*/ 63 h 120"/>
                <a:gd name="T94" fmla="*/ 4 w 168"/>
                <a:gd name="T95" fmla="*/ 60 h 120"/>
                <a:gd name="T96" fmla="*/ 0 w 168"/>
                <a:gd name="T97" fmla="*/ 50 h 120"/>
                <a:gd name="T98" fmla="*/ 1 w 168"/>
                <a:gd name="T99" fmla="*/ 49 h 120"/>
                <a:gd name="T100" fmla="*/ 1 w 168"/>
                <a:gd name="T101" fmla="*/ 40 h 120"/>
                <a:gd name="T102" fmla="*/ 11 w 168"/>
                <a:gd name="T103" fmla="*/ 40 h 120"/>
                <a:gd name="T104" fmla="*/ 16 w 168"/>
                <a:gd name="T105" fmla="*/ 36 h 120"/>
                <a:gd name="T106" fmla="*/ 37 w 168"/>
                <a:gd name="T107" fmla="*/ 34 h 120"/>
                <a:gd name="T108" fmla="*/ 58 w 168"/>
                <a:gd name="T109" fmla="*/ 34 h 120"/>
                <a:gd name="T110" fmla="*/ 67 w 168"/>
                <a:gd name="T111" fmla="*/ 33 h 120"/>
                <a:gd name="T112" fmla="*/ 74 w 168"/>
                <a:gd name="T113" fmla="*/ 27 h 120"/>
                <a:gd name="T114" fmla="*/ 75 w 168"/>
                <a:gd name="T115" fmla="*/ 24 h 120"/>
                <a:gd name="T116" fmla="*/ 72 w 168"/>
                <a:gd name="T117" fmla="*/ 19 h 120"/>
                <a:gd name="T118" fmla="*/ 71 w 168"/>
                <a:gd name="T119" fmla="*/ 19 h 120"/>
                <a:gd name="T120" fmla="*/ 69 w 168"/>
                <a:gd name="T12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20">
                  <a:moveTo>
                    <a:pt x="105" y="34"/>
                  </a:moveTo>
                  <a:lnTo>
                    <a:pt x="106" y="35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36"/>
                  </a:lnTo>
                  <a:lnTo>
                    <a:pt x="105" y="34"/>
                  </a:lnTo>
                  <a:close/>
                  <a:moveTo>
                    <a:pt x="69" y="0"/>
                  </a:moveTo>
                  <a:lnTo>
                    <a:pt x="71" y="0"/>
                  </a:lnTo>
                  <a:lnTo>
                    <a:pt x="73" y="1"/>
                  </a:lnTo>
                  <a:lnTo>
                    <a:pt x="75" y="2"/>
                  </a:lnTo>
                  <a:lnTo>
                    <a:pt x="78" y="5"/>
                  </a:lnTo>
                  <a:lnTo>
                    <a:pt x="79" y="6"/>
                  </a:lnTo>
                  <a:lnTo>
                    <a:pt x="82" y="8"/>
                  </a:lnTo>
                  <a:lnTo>
                    <a:pt x="84" y="11"/>
                  </a:lnTo>
                  <a:lnTo>
                    <a:pt x="86" y="13"/>
                  </a:lnTo>
                  <a:lnTo>
                    <a:pt x="87" y="14"/>
                  </a:lnTo>
                  <a:lnTo>
                    <a:pt x="90" y="16"/>
                  </a:lnTo>
                  <a:lnTo>
                    <a:pt x="91" y="19"/>
                  </a:lnTo>
                  <a:lnTo>
                    <a:pt x="92" y="2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3"/>
                  </a:lnTo>
                  <a:lnTo>
                    <a:pt x="92" y="23"/>
                  </a:lnTo>
                  <a:lnTo>
                    <a:pt x="93" y="24"/>
                  </a:lnTo>
                  <a:lnTo>
                    <a:pt x="94" y="25"/>
                  </a:lnTo>
                  <a:lnTo>
                    <a:pt x="96" y="26"/>
                  </a:lnTo>
                  <a:lnTo>
                    <a:pt x="98" y="28"/>
                  </a:lnTo>
                  <a:lnTo>
                    <a:pt x="100" y="31"/>
                  </a:lnTo>
                  <a:lnTo>
                    <a:pt x="103" y="33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04" y="33"/>
                  </a:lnTo>
                  <a:lnTo>
                    <a:pt x="102" y="32"/>
                  </a:lnTo>
                  <a:lnTo>
                    <a:pt x="99" y="30"/>
                  </a:lnTo>
                  <a:lnTo>
                    <a:pt x="97" y="28"/>
                  </a:lnTo>
                  <a:lnTo>
                    <a:pt x="99" y="35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10" y="48"/>
                  </a:lnTo>
                  <a:lnTo>
                    <a:pt x="111" y="51"/>
                  </a:lnTo>
                  <a:lnTo>
                    <a:pt x="111" y="54"/>
                  </a:lnTo>
                  <a:lnTo>
                    <a:pt x="112" y="56"/>
                  </a:lnTo>
                  <a:lnTo>
                    <a:pt x="114" y="56"/>
                  </a:lnTo>
                  <a:lnTo>
                    <a:pt x="115" y="57"/>
                  </a:lnTo>
                  <a:lnTo>
                    <a:pt x="117" y="58"/>
                  </a:lnTo>
                  <a:lnTo>
                    <a:pt x="119" y="62"/>
                  </a:lnTo>
                  <a:lnTo>
                    <a:pt x="121" y="61"/>
                  </a:lnTo>
                  <a:lnTo>
                    <a:pt x="123" y="60"/>
                  </a:lnTo>
                  <a:lnTo>
                    <a:pt x="125" y="61"/>
                  </a:lnTo>
                  <a:lnTo>
                    <a:pt x="127" y="62"/>
                  </a:lnTo>
                  <a:lnTo>
                    <a:pt x="125" y="61"/>
                  </a:lnTo>
                  <a:lnTo>
                    <a:pt x="123" y="60"/>
                  </a:lnTo>
                  <a:lnTo>
                    <a:pt x="124" y="60"/>
                  </a:lnTo>
                  <a:lnTo>
                    <a:pt x="127" y="60"/>
                  </a:lnTo>
                  <a:lnTo>
                    <a:pt x="129" y="59"/>
                  </a:lnTo>
                  <a:lnTo>
                    <a:pt x="130" y="59"/>
                  </a:lnTo>
                  <a:lnTo>
                    <a:pt x="130" y="58"/>
                  </a:lnTo>
                  <a:lnTo>
                    <a:pt x="131" y="58"/>
                  </a:lnTo>
                  <a:lnTo>
                    <a:pt x="132" y="59"/>
                  </a:lnTo>
                  <a:lnTo>
                    <a:pt x="133" y="59"/>
                  </a:lnTo>
                  <a:lnTo>
                    <a:pt x="134" y="58"/>
                  </a:lnTo>
                  <a:lnTo>
                    <a:pt x="135" y="58"/>
                  </a:lnTo>
                  <a:lnTo>
                    <a:pt x="136" y="58"/>
                  </a:lnTo>
                  <a:lnTo>
                    <a:pt x="139" y="57"/>
                  </a:lnTo>
                  <a:lnTo>
                    <a:pt x="142" y="58"/>
                  </a:lnTo>
                  <a:lnTo>
                    <a:pt x="147" y="60"/>
                  </a:lnTo>
                  <a:lnTo>
                    <a:pt x="153" y="61"/>
                  </a:lnTo>
                  <a:lnTo>
                    <a:pt x="158" y="64"/>
                  </a:lnTo>
                  <a:lnTo>
                    <a:pt x="163" y="67"/>
                  </a:lnTo>
                  <a:lnTo>
                    <a:pt x="168" y="69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4" y="70"/>
                  </a:lnTo>
                  <a:lnTo>
                    <a:pt x="161" y="70"/>
                  </a:lnTo>
                  <a:lnTo>
                    <a:pt x="160" y="70"/>
                  </a:lnTo>
                  <a:lnTo>
                    <a:pt x="160" y="69"/>
                  </a:lnTo>
                  <a:lnTo>
                    <a:pt x="159" y="69"/>
                  </a:lnTo>
                  <a:lnTo>
                    <a:pt x="157" y="69"/>
                  </a:lnTo>
                  <a:lnTo>
                    <a:pt x="154" y="69"/>
                  </a:lnTo>
                  <a:lnTo>
                    <a:pt x="149" y="70"/>
                  </a:lnTo>
                  <a:lnTo>
                    <a:pt x="146" y="70"/>
                  </a:lnTo>
                  <a:lnTo>
                    <a:pt x="144" y="70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1" y="71"/>
                  </a:lnTo>
                  <a:lnTo>
                    <a:pt x="131" y="72"/>
                  </a:lnTo>
                  <a:lnTo>
                    <a:pt x="130" y="74"/>
                  </a:lnTo>
                  <a:lnTo>
                    <a:pt x="129" y="74"/>
                  </a:lnTo>
                  <a:lnTo>
                    <a:pt x="129" y="76"/>
                  </a:lnTo>
                  <a:lnTo>
                    <a:pt x="128" y="79"/>
                  </a:lnTo>
                  <a:lnTo>
                    <a:pt x="127" y="80"/>
                  </a:lnTo>
                  <a:lnTo>
                    <a:pt x="127" y="81"/>
                  </a:lnTo>
                  <a:lnTo>
                    <a:pt x="127" y="83"/>
                  </a:lnTo>
                  <a:lnTo>
                    <a:pt x="125" y="84"/>
                  </a:lnTo>
                  <a:lnTo>
                    <a:pt x="123" y="85"/>
                  </a:lnTo>
                  <a:lnTo>
                    <a:pt x="121" y="86"/>
                  </a:lnTo>
                  <a:lnTo>
                    <a:pt x="119" y="86"/>
                  </a:lnTo>
                  <a:lnTo>
                    <a:pt x="118" y="86"/>
                  </a:lnTo>
                  <a:lnTo>
                    <a:pt x="117" y="87"/>
                  </a:lnTo>
                  <a:lnTo>
                    <a:pt x="115" y="89"/>
                  </a:lnTo>
                  <a:lnTo>
                    <a:pt x="115" y="92"/>
                  </a:lnTo>
                  <a:lnTo>
                    <a:pt x="115" y="94"/>
                  </a:lnTo>
                  <a:lnTo>
                    <a:pt x="115" y="95"/>
                  </a:lnTo>
                  <a:lnTo>
                    <a:pt x="115" y="97"/>
                  </a:lnTo>
                  <a:lnTo>
                    <a:pt x="114" y="98"/>
                  </a:lnTo>
                  <a:lnTo>
                    <a:pt x="111" y="98"/>
                  </a:lnTo>
                  <a:lnTo>
                    <a:pt x="108" y="99"/>
                  </a:lnTo>
                  <a:lnTo>
                    <a:pt x="105" y="98"/>
                  </a:lnTo>
                  <a:lnTo>
                    <a:pt x="103" y="98"/>
                  </a:lnTo>
                  <a:lnTo>
                    <a:pt x="102" y="98"/>
                  </a:lnTo>
                  <a:lnTo>
                    <a:pt x="99" y="98"/>
                  </a:lnTo>
                  <a:lnTo>
                    <a:pt x="96" y="101"/>
                  </a:lnTo>
                  <a:lnTo>
                    <a:pt x="93" y="105"/>
                  </a:lnTo>
                  <a:lnTo>
                    <a:pt x="91" y="107"/>
                  </a:lnTo>
                  <a:lnTo>
                    <a:pt x="90" y="108"/>
                  </a:lnTo>
                  <a:lnTo>
                    <a:pt x="88" y="109"/>
                  </a:lnTo>
                  <a:lnTo>
                    <a:pt x="87" y="109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1"/>
                  </a:lnTo>
                  <a:lnTo>
                    <a:pt x="82" y="112"/>
                  </a:lnTo>
                  <a:lnTo>
                    <a:pt x="78" y="116"/>
                  </a:lnTo>
                  <a:lnTo>
                    <a:pt x="74" y="118"/>
                  </a:lnTo>
                  <a:lnTo>
                    <a:pt x="72" y="119"/>
                  </a:lnTo>
                  <a:lnTo>
                    <a:pt x="70" y="119"/>
                  </a:lnTo>
                  <a:lnTo>
                    <a:pt x="70" y="120"/>
                  </a:lnTo>
                  <a:lnTo>
                    <a:pt x="65" y="117"/>
                  </a:lnTo>
                  <a:lnTo>
                    <a:pt x="61" y="116"/>
                  </a:lnTo>
                  <a:lnTo>
                    <a:pt x="59" y="114"/>
                  </a:lnTo>
                  <a:lnTo>
                    <a:pt x="57" y="113"/>
                  </a:lnTo>
                  <a:lnTo>
                    <a:pt x="56" y="112"/>
                  </a:lnTo>
                  <a:lnTo>
                    <a:pt x="54" y="111"/>
                  </a:lnTo>
                  <a:lnTo>
                    <a:pt x="53" y="110"/>
                  </a:lnTo>
                  <a:lnTo>
                    <a:pt x="49" y="109"/>
                  </a:lnTo>
                  <a:lnTo>
                    <a:pt x="46" y="107"/>
                  </a:lnTo>
                  <a:lnTo>
                    <a:pt x="44" y="105"/>
                  </a:lnTo>
                  <a:lnTo>
                    <a:pt x="43" y="103"/>
                  </a:lnTo>
                  <a:lnTo>
                    <a:pt x="43" y="100"/>
                  </a:lnTo>
                  <a:lnTo>
                    <a:pt x="43" y="98"/>
                  </a:lnTo>
                  <a:lnTo>
                    <a:pt x="43" y="96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47" y="92"/>
                  </a:lnTo>
                  <a:lnTo>
                    <a:pt x="50" y="89"/>
                  </a:lnTo>
                  <a:lnTo>
                    <a:pt x="51" y="87"/>
                  </a:lnTo>
                  <a:lnTo>
                    <a:pt x="53" y="86"/>
                  </a:lnTo>
                  <a:lnTo>
                    <a:pt x="53" y="85"/>
                  </a:lnTo>
                  <a:lnTo>
                    <a:pt x="51" y="84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4" y="83"/>
                  </a:lnTo>
                  <a:lnTo>
                    <a:pt x="42" y="83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6" y="83"/>
                  </a:lnTo>
                  <a:lnTo>
                    <a:pt x="35" y="84"/>
                  </a:lnTo>
                  <a:lnTo>
                    <a:pt x="34" y="84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5" y="80"/>
                  </a:lnTo>
                  <a:lnTo>
                    <a:pt x="25" y="79"/>
                  </a:lnTo>
                  <a:lnTo>
                    <a:pt x="26" y="77"/>
                  </a:lnTo>
                  <a:lnTo>
                    <a:pt x="27" y="76"/>
                  </a:lnTo>
                  <a:lnTo>
                    <a:pt x="29" y="75"/>
                  </a:lnTo>
                  <a:lnTo>
                    <a:pt x="29" y="74"/>
                  </a:lnTo>
                  <a:lnTo>
                    <a:pt x="29" y="73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0" y="75"/>
                  </a:lnTo>
                  <a:lnTo>
                    <a:pt x="19" y="73"/>
                  </a:lnTo>
                  <a:lnTo>
                    <a:pt x="19" y="71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8" y="65"/>
                  </a:lnTo>
                  <a:lnTo>
                    <a:pt x="17" y="64"/>
                  </a:lnTo>
                  <a:lnTo>
                    <a:pt x="16" y="63"/>
                  </a:lnTo>
                  <a:lnTo>
                    <a:pt x="13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4" y="60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7" y="32"/>
                  </a:lnTo>
                  <a:lnTo>
                    <a:pt x="37" y="34"/>
                  </a:lnTo>
                  <a:lnTo>
                    <a:pt x="44" y="34"/>
                  </a:lnTo>
                  <a:lnTo>
                    <a:pt x="48" y="34"/>
                  </a:lnTo>
                  <a:lnTo>
                    <a:pt x="53" y="34"/>
                  </a:lnTo>
                  <a:lnTo>
                    <a:pt x="58" y="34"/>
                  </a:lnTo>
                  <a:lnTo>
                    <a:pt x="61" y="34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7" y="33"/>
                  </a:lnTo>
                  <a:lnTo>
                    <a:pt x="68" y="32"/>
                  </a:lnTo>
                  <a:lnTo>
                    <a:pt x="70" y="31"/>
                  </a:lnTo>
                  <a:lnTo>
                    <a:pt x="72" y="28"/>
                  </a:lnTo>
                  <a:lnTo>
                    <a:pt x="74" y="27"/>
                  </a:lnTo>
                  <a:lnTo>
                    <a:pt x="76" y="2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4"/>
                  </a:lnTo>
                  <a:lnTo>
                    <a:pt x="74" y="24"/>
                  </a:lnTo>
                  <a:lnTo>
                    <a:pt x="73" y="23"/>
                  </a:lnTo>
                  <a:lnTo>
                    <a:pt x="72" y="21"/>
                  </a:lnTo>
                  <a:lnTo>
                    <a:pt x="72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8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199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200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201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02"/>
            <p:cNvSpPr>
              <a:spLocks/>
            </p:cNvSpPr>
            <p:nvPr/>
          </p:nvSpPr>
          <p:spPr bwMode="auto">
            <a:xfrm>
              <a:off x="7480300" y="5024438"/>
              <a:ext cx="23812" cy="23813"/>
            </a:xfrm>
            <a:custGeom>
              <a:avLst/>
              <a:gdLst>
                <a:gd name="T0" fmla="*/ 0 w 15"/>
                <a:gd name="T1" fmla="*/ 0 h 15"/>
                <a:gd name="T2" fmla="*/ 0 w 15"/>
                <a:gd name="T3" fmla="*/ 0 h 15"/>
                <a:gd name="T4" fmla="*/ 1 w 15"/>
                <a:gd name="T5" fmla="*/ 1 h 15"/>
                <a:gd name="T6" fmla="*/ 2 w 15"/>
                <a:gd name="T7" fmla="*/ 2 h 15"/>
                <a:gd name="T8" fmla="*/ 4 w 15"/>
                <a:gd name="T9" fmla="*/ 3 h 15"/>
                <a:gd name="T10" fmla="*/ 6 w 15"/>
                <a:gd name="T11" fmla="*/ 5 h 15"/>
                <a:gd name="T12" fmla="*/ 8 w 15"/>
                <a:gd name="T13" fmla="*/ 8 h 15"/>
                <a:gd name="T14" fmla="*/ 11 w 15"/>
                <a:gd name="T15" fmla="*/ 10 h 15"/>
                <a:gd name="T16" fmla="*/ 13 w 15"/>
                <a:gd name="T17" fmla="*/ 12 h 15"/>
                <a:gd name="T18" fmla="*/ 14 w 15"/>
                <a:gd name="T19" fmla="*/ 14 h 15"/>
                <a:gd name="T20" fmla="*/ 15 w 15"/>
                <a:gd name="T21" fmla="*/ 15 h 15"/>
                <a:gd name="T22" fmla="*/ 14 w 15"/>
                <a:gd name="T23" fmla="*/ 14 h 15"/>
                <a:gd name="T24" fmla="*/ 13 w 15"/>
                <a:gd name="T25" fmla="*/ 12 h 15"/>
                <a:gd name="T26" fmla="*/ 11 w 15"/>
                <a:gd name="T27" fmla="*/ 10 h 15"/>
                <a:gd name="T28" fmla="*/ 8 w 15"/>
                <a:gd name="T29" fmla="*/ 8 h 15"/>
                <a:gd name="T30" fmla="*/ 6 w 15"/>
                <a:gd name="T31" fmla="*/ 5 h 15"/>
                <a:gd name="T32" fmla="*/ 4 w 15"/>
                <a:gd name="T33" fmla="*/ 3 h 15"/>
                <a:gd name="T34" fmla="*/ 2 w 15"/>
                <a:gd name="T35" fmla="*/ 2 h 15"/>
                <a:gd name="T36" fmla="*/ 1 w 15"/>
                <a:gd name="T37" fmla="*/ 1 h 15"/>
                <a:gd name="T38" fmla="*/ 0 w 15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6" y="5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4" y="14"/>
                  </a:lnTo>
                  <a:lnTo>
                    <a:pt x="15" y="15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3"/>
            <p:cNvSpPr>
              <a:spLocks/>
            </p:cNvSpPr>
            <p:nvPr/>
          </p:nvSpPr>
          <p:spPr bwMode="auto">
            <a:xfrm>
              <a:off x="7508875" y="3548063"/>
              <a:ext cx="541337" cy="588963"/>
            </a:xfrm>
            <a:custGeom>
              <a:avLst/>
              <a:gdLst>
                <a:gd name="T0" fmla="*/ 190 w 341"/>
                <a:gd name="T1" fmla="*/ 25 h 371"/>
                <a:gd name="T2" fmla="*/ 243 w 341"/>
                <a:gd name="T3" fmla="*/ 26 h 371"/>
                <a:gd name="T4" fmla="*/ 272 w 341"/>
                <a:gd name="T5" fmla="*/ 14 h 371"/>
                <a:gd name="T6" fmla="*/ 292 w 341"/>
                <a:gd name="T7" fmla="*/ 19 h 371"/>
                <a:gd name="T8" fmla="*/ 299 w 341"/>
                <a:gd name="T9" fmla="*/ 63 h 371"/>
                <a:gd name="T10" fmla="*/ 302 w 341"/>
                <a:gd name="T11" fmla="*/ 83 h 371"/>
                <a:gd name="T12" fmla="*/ 315 w 341"/>
                <a:gd name="T13" fmla="*/ 98 h 371"/>
                <a:gd name="T14" fmla="*/ 320 w 341"/>
                <a:gd name="T15" fmla="*/ 111 h 371"/>
                <a:gd name="T16" fmla="*/ 340 w 341"/>
                <a:gd name="T17" fmla="*/ 125 h 371"/>
                <a:gd name="T18" fmla="*/ 333 w 341"/>
                <a:gd name="T19" fmla="*/ 134 h 371"/>
                <a:gd name="T20" fmla="*/ 310 w 341"/>
                <a:gd name="T21" fmla="*/ 131 h 371"/>
                <a:gd name="T22" fmla="*/ 298 w 341"/>
                <a:gd name="T23" fmla="*/ 132 h 371"/>
                <a:gd name="T24" fmla="*/ 288 w 341"/>
                <a:gd name="T25" fmla="*/ 116 h 371"/>
                <a:gd name="T26" fmla="*/ 274 w 341"/>
                <a:gd name="T27" fmla="*/ 118 h 371"/>
                <a:gd name="T28" fmla="*/ 268 w 341"/>
                <a:gd name="T29" fmla="*/ 121 h 371"/>
                <a:gd name="T30" fmla="*/ 258 w 341"/>
                <a:gd name="T31" fmla="*/ 135 h 371"/>
                <a:gd name="T32" fmla="*/ 239 w 341"/>
                <a:gd name="T33" fmla="*/ 142 h 371"/>
                <a:gd name="T34" fmla="*/ 230 w 341"/>
                <a:gd name="T35" fmla="*/ 155 h 371"/>
                <a:gd name="T36" fmla="*/ 244 w 341"/>
                <a:gd name="T37" fmla="*/ 163 h 371"/>
                <a:gd name="T38" fmla="*/ 239 w 341"/>
                <a:gd name="T39" fmla="*/ 179 h 371"/>
                <a:gd name="T40" fmla="*/ 230 w 341"/>
                <a:gd name="T41" fmla="*/ 196 h 371"/>
                <a:gd name="T42" fmla="*/ 246 w 341"/>
                <a:gd name="T43" fmla="*/ 209 h 371"/>
                <a:gd name="T44" fmla="*/ 241 w 341"/>
                <a:gd name="T45" fmla="*/ 224 h 371"/>
                <a:gd name="T46" fmla="*/ 239 w 341"/>
                <a:gd name="T47" fmla="*/ 251 h 371"/>
                <a:gd name="T48" fmla="*/ 219 w 341"/>
                <a:gd name="T49" fmla="*/ 260 h 371"/>
                <a:gd name="T50" fmla="*/ 194 w 341"/>
                <a:gd name="T51" fmla="*/ 261 h 371"/>
                <a:gd name="T52" fmla="*/ 176 w 341"/>
                <a:gd name="T53" fmla="*/ 272 h 371"/>
                <a:gd name="T54" fmla="*/ 157 w 341"/>
                <a:gd name="T55" fmla="*/ 289 h 371"/>
                <a:gd name="T56" fmla="*/ 148 w 341"/>
                <a:gd name="T57" fmla="*/ 304 h 371"/>
                <a:gd name="T58" fmla="*/ 128 w 341"/>
                <a:gd name="T59" fmla="*/ 314 h 371"/>
                <a:gd name="T60" fmla="*/ 128 w 341"/>
                <a:gd name="T61" fmla="*/ 331 h 371"/>
                <a:gd name="T62" fmla="*/ 131 w 341"/>
                <a:gd name="T63" fmla="*/ 345 h 371"/>
                <a:gd name="T64" fmla="*/ 119 w 341"/>
                <a:gd name="T65" fmla="*/ 358 h 371"/>
                <a:gd name="T66" fmla="*/ 94 w 341"/>
                <a:gd name="T67" fmla="*/ 353 h 371"/>
                <a:gd name="T68" fmla="*/ 71 w 341"/>
                <a:gd name="T69" fmla="*/ 362 h 371"/>
                <a:gd name="T70" fmla="*/ 54 w 341"/>
                <a:gd name="T71" fmla="*/ 365 h 371"/>
                <a:gd name="T72" fmla="*/ 39 w 341"/>
                <a:gd name="T73" fmla="*/ 365 h 371"/>
                <a:gd name="T74" fmla="*/ 25 w 341"/>
                <a:gd name="T75" fmla="*/ 369 h 371"/>
                <a:gd name="T76" fmla="*/ 14 w 341"/>
                <a:gd name="T77" fmla="*/ 365 h 371"/>
                <a:gd name="T78" fmla="*/ 24 w 341"/>
                <a:gd name="T79" fmla="*/ 350 h 371"/>
                <a:gd name="T80" fmla="*/ 55 w 341"/>
                <a:gd name="T81" fmla="*/ 337 h 371"/>
                <a:gd name="T82" fmla="*/ 64 w 341"/>
                <a:gd name="T83" fmla="*/ 317 h 371"/>
                <a:gd name="T84" fmla="*/ 80 w 341"/>
                <a:gd name="T85" fmla="*/ 310 h 371"/>
                <a:gd name="T86" fmla="*/ 95 w 341"/>
                <a:gd name="T87" fmla="*/ 301 h 371"/>
                <a:gd name="T88" fmla="*/ 96 w 341"/>
                <a:gd name="T89" fmla="*/ 291 h 371"/>
                <a:gd name="T90" fmla="*/ 90 w 341"/>
                <a:gd name="T91" fmla="*/ 277 h 371"/>
                <a:gd name="T92" fmla="*/ 91 w 341"/>
                <a:gd name="T93" fmla="*/ 263 h 371"/>
                <a:gd name="T94" fmla="*/ 82 w 341"/>
                <a:gd name="T95" fmla="*/ 239 h 371"/>
                <a:gd name="T96" fmla="*/ 105 w 341"/>
                <a:gd name="T97" fmla="*/ 210 h 371"/>
                <a:gd name="T98" fmla="*/ 112 w 341"/>
                <a:gd name="T99" fmla="*/ 188 h 371"/>
                <a:gd name="T100" fmla="*/ 94 w 341"/>
                <a:gd name="T101" fmla="*/ 171 h 371"/>
                <a:gd name="T102" fmla="*/ 72 w 341"/>
                <a:gd name="T103" fmla="*/ 161 h 371"/>
                <a:gd name="T104" fmla="*/ 26 w 341"/>
                <a:gd name="T105" fmla="*/ 168 h 371"/>
                <a:gd name="T106" fmla="*/ 23 w 341"/>
                <a:gd name="T107" fmla="*/ 139 h 371"/>
                <a:gd name="T108" fmla="*/ 18 w 341"/>
                <a:gd name="T109" fmla="*/ 119 h 371"/>
                <a:gd name="T110" fmla="*/ 13 w 341"/>
                <a:gd name="T111" fmla="*/ 89 h 371"/>
                <a:gd name="T112" fmla="*/ 7 w 341"/>
                <a:gd name="T113" fmla="*/ 76 h 371"/>
                <a:gd name="T114" fmla="*/ 13 w 341"/>
                <a:gd name="T115" fmla="*/ 43 h 371"/>
                <a:gd name="T116" fmla="*/ 37 w 341"/>
                <a:gd name="T117" fmla="*/ 33 h 371"/>
                <a:gd name="T118" fmla="*/ 69 w 341"/>
                <a:gd name="T119" fmla="*/ 34 h 371"/>
                <a:gd name="T120" fmla="*/ 88 w 341"/>
                <a:gd name="T121" fmla="*/ 11 h 371"/>
                <a:gd name="T122" fmla="*/ 144 w 341"/>
                <a:gd name="T123" fmla="*/ 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1" h="371">
                  <a:moveTo>
                    <a:pt x="149" y="0"/>
                  </a:moveTo>
                  <a:lnTo>
                    <a:pt x="152" y="3"/>
                  </a:lnTo>
                  <a:lnTo>
                    <a:pt x="154" y="6"/>
                  </a:lnTo>
                  <a:lnTo>
                    <a:pt x="156" y="9"/>
                  </a:lnTo>
                  <a:lnTo>
                    <a:pt x="159" y="10"/>
                  </a:lnTo>
                  <a:lnTo>
                    <a:pt x="162" y="12"/>
                  </a:lnTo>
                  <a:lnTo>
                    <a:pt x="164" y="12"/>
                  </a:lnTo>
                  <a:lnTo>
                    <a:pt x="165" y="14"/>
                  </a:lnTo>
                  <a:lnTo>
                    <a:pt x="166" y="15"/>
                  </a:lnTo>
                  <a:lnTo>
                    <a:pt x="174" y="18"/>
                  </a:lnTo>
                  <a:lnTo>
                    <a:pt x="182" y="22"/>
                  </a:lnTo>
                  <a:lnTo>
                    <a:pt x="190" y="25"/>
                  </a:lnTo>
                  <a:lnTo>
                    <a:pt x="194" y="26"/>
                  </a:lnTo>
                  <a:lnTo>
                    <a:pt x="198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10" y="31"/>
                  </a:lnTo>
                  <a:lnTo>
                    <a:pt x="221" y="35"/>
                  </a:lnTo>
                  <a:lnTo>
                    <a:pt x="225" y="35"/>
                  </a:lnTo>
                  <a:lnTo>
                    <a:pt x="228" y="35"/>
                  </a:lnTo>
                  <a:lnTo>
                    <a:pt x="231" y="34"/>
                  </a:lnTo>
                  <a:lnTo>
                    <a:pt x="233" y="33"/>
                  </a:lnTo>
                  <a:lnTo>
                    <a:pt x="239" y="30"/>
                  </a:lnTo>
                  <a:lnTo>
                    <a:pt x="243" y="26"/>
                  </a:lnTo>
                  <a:lnTo>
                    <a:pt x="250" y="25"/>
                  </a:lnTo>
                  <a:lnTo>
                    <a:pt x="251" y="24"/>
                  </a:lnTo>
                  <a:lnTo>
                    <a:pt x="253" y="24"/>
                  </a:lnTo>
                  <a:lnTo>
                    <a:pt x="254" y="23"/>
                  </a:lnTo>
                  <a:lnTo>
                    <a:pt x="255" y="22"/>
                  </a:lnTo>
                  <a:lnTo>
                    <a:pt x="256" y="20"/>
                  </a:lnTo>
                  <a:lnTo>
                    <a:pt x="256" y="18"/>
                  </a:lnTo>
                  <a:lnTo>
                    <a:pt x="260" y="16"/>
                  </a:lnTo>
                  <a:lnTo>
                    <a:pt x="265" y="15"/>
                  </a:lnTo>
                  <a:lnTo>
                    <a:pt x="267" y="14"/>
                  </a:lnTo>
                  <a:lnTo>
                    <a:pt x="270" y="13"/>
                  </a:lnTo>
                  <a:lnTo>
                    <a:pt x="272" y="14"/>
                  </a:lnTo>
                  <a:lnTo>
                    <a:pt x="274" y="14"/>
                  </a:lnTo>
                  <a:lnTo>
                    <a:pt x="276" y="13"/>
                  </a:lnTo>
                  <a:lnTo>
                    <a:pt x="277" y="13"/>
                  </a:lnTo>
                  <a:lnTo>
                    <a:pt x="279" y="13"/>
                  </a:lnTo>
                  <a:lnTo>
                    <a:pt x="281" y="14"/>
                  </a:lnTo>
                  <a:lnTo>
                    <a:pt x="281" y="14"/>
                  </a:lnTo>
                  <a:lnTo>
                    <a:pt x="282" y="15"/>
                  </a:lnTo>
                  <a:lnTo>
                    <a:pt x="283" y="18"/>
                  </a:lnTo>
                  <a:lnTo>
                    <a:pt x="286" y="21"/>
                  </a:lnTo>
                  <a:lnTo>
                    <a:pt x="288" y="20"/>
                  </a:lnTo>
                  <a:lnTo>
                    <a:pt x="291" y="16"/>
                  </a:lnTo>
                  <a:lnTo>
                    <a:pt x="292" y="19"/>
                  </a:lnTo>
                  <a:lnTo>
                    <a:pt x="294" y="20"/>
                  </a:lnTo>
                  <a:lnTo>
                    <a:pt x="294" y="20"/>
                  </a:lnTo>
                  <a:lnTo>
                    <a:pt x="294" y="23"/>
                  </a:lnTo>
                  <a:lnTo>
                    <a:pt x="294" y="27"/>
                  </a:lnTo>
                  <a:lnTo>
                    <a:pt x="295" y="30"/>
                  </a:lnTo>
                  <a:lnTo>
                    <a:pt x="295" y="32"/>
                  </a:lnTo>
                  <a:lnTo>
                    <a:pt x="298" y="37"/>
                  </a:lnTo>
                  <a:lnTo>
                    <a:pt x="300" y="41"/>
                  </a:lnTo>
                  <a:lnTo>
                    <a:pt x="301" y="47"/>
                  </a:lnTo>
                  <a:lnTo>
                    <a:pt x="301" y="51"/>
                  </a:lnTo>
                  <a:lnTo>
                    <a:pt x="300" y="58"/>
                  </a:lnTo>
                  <a:lnTo>
                    <a:pt x="299" y="63"/>
                  </a:lnTo>
                  <a:lnTo>
                    <a:pt x="299" y="68"/>
                  </a:lnTo>
                  <a:lnTo>
                    <a:pt x="299" y="69"/>
                  </a:lnTo>
                  <a:lnTo>
                    <a:pt x="299" y="71"/>
                  </a:lnTo>
                  <a:lnTo>
                    <a:pt x="299" y="71"/>
                  </a:lnTo>
                  <a:lnTo>
                    <a:pt x="299" y="73"/>
                  </a:lnTo>
                  <a:lnTo>
                    <a:pt x="299" y="74"/>
                  </a:lnTo>
                  <a:lnTo>
                    <a:pt x="300" y="76"/>
                  </a:lnTo>
                  <a:lnTo>
                    <a:pt x="300" y="77"/>
                  </a:lnTo>
                  <a:lnTo>
                    <a:pt x="300" y="79"/>
                  </a:lnTo>
                  <a:lnTo>
                    <a:pt x="300" y="80"/>
                  </a:lnTo>
                  <a:lnTo>
                    <a:pt x="301" y="81"/>
                  </a:lnTo>
                  <a:lnTo>
                    <a:pt x="302" y="83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5"/>
                  </a:lnTo>
                  <a:lnTo>
                    <a:pt x="305" y="87"/>
                  </a:lnTo>
                  <a:lnTo>
                    <a:pt x="308" y="92"/>
                  </a:lnTo>
                  <a:lnTo>
                    <a:pt x="312" y="96"/>
                  </a:lnTo>
                  <a:lnTo>
                    <a:pt x="315" y="98"/>
                  </a:lnTo>
                  <a:lnTo>
                    <a:pt x="316" y="99"/>
                  </a:lnTo>
                  <a:lnTo>
                    <a:pt x="317" y="99"/>
                  </a:lnTo>
                  <a:lnTo>
                    <a:pt x="319" y="99"/>
                  </a:lnTo>
                  <a:lnTo>
                    <a:pt x="320" y="99"/>
                  </a:lnTo>
                  <a:lnTo>
                    <a:pt x="321" y="99"/>
                  </a:lnTo>
                  <a:lnTo>
                    <a:pt x="323" y="100"/>
                  </a:lnTo>
                  <a:lnTo>
                    <a:pt x="324" y="101"/>
                  </a:lnTo>
                  <a:lnTo>
                    <a:pt x="324" y="105"/>
                  </a:lnTo>
                  <a:lnTo>
                    <a:pt x="323" y="107"/>
                  </a:lnTo>
                  <a:lnTo>
                    <a:pt x="323" y="109"/>
                  </a:lnTo>
                  <a:lnTo>
                    <a:pt x="321" y="110"/>
                  </a:lnTo>
                  <a:lnTo>
                    <a:pt x="320" y="111"/>
                  </a:lnTo>
                  <a:lnTo>
                    <a:pt x="319" y="111"/>
                  </a:lnTo>
                  <a:lnTo>
                    <a:pt x="319" y="112"/>
                  </a:lnTo>
                  <a:lnTo>
                    <a:pt x="319" y="112"/>
                  </a:lnTo>
                  <a:lnTo>
                    <a:pt x="320" y="112"/>
                  </a:lnTo>
                  <a:lnTo>
                    <a:pt x="324" y="113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0" y="117"/>
                  </a:lnTo>
                  <a:lnTo>
                    <a:pt x="341" y="120"/>
                  </a:lnTo>
                  <a:lnTo>
                    <a:pt x="341" y="122"/>
                  </a:lnTo>
                  <a:lnTo>
                    <a:pt x="341" y="124"/>
                  </a:lnTo>
                  <a:lnTo>
                    <a:pt x="340" y="125"/>
                  </a:lnTo>
                  <a:lnTo>
                    <a:pt x="339" y="126"/>
                  </a:lnTo>
                  <a:lnTo>
                    <a:pt x="338" y="128"/>
                  </a:lnTo>
                  <a:lnTo>
                    <a:pt x="335" y="130"/>
                  </a:lnTo>
                  <a:lnTo>
                    <a:pt x="333" y="131"/>
                  </a:lnTo>
                  <a:lnTo>
                    <a:pt x="333" y="132"/>
                  </a:lnTo>
                  <a:lnTo>
                    <a:pt x="335" y="132"/>
                  </a:lnTo>
                  <a:lnTo>
                    <a:pt x="335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5" y="133"/>
                  </a:lnTo>
                  <a:lnTo>
                    <a:pt x="333" y="134"/>
                  </a:lnTo>
                  <a:lnTo>
                    <a:pt x="329" y="134"/>
                  </a:lnTo>
                  <a:lnTo>
                    <a:pt x="325" y="135"/>
                  </a:lnTo>
                  <a:lnTo>
                    <a:pt x="320" y="135"/>
                  </a:lnTo>
                  <a:lnTo>
                    <a:pt x="318" y="135"/>
                  </a:lnTo>
                  <a:lnTo>
                    <a:pt x="317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3" y="129"/>
                  </a:lnTo>
                  <a:lnTo>
                    <a:pt x="313" y="129"/>
                  </a:lnTo>
                  <a:lnTo>
                    <a:pt x="312" y="130"/>
                  </a:lnTo>
                  <a:lnTo>
                    <a:pt x="310" y="131"/>
                  </a:lnTo>
                  <a:lnTo>
                    <a:pt x="308" y="132"/>
                  </a:lnTo>
                  <a:lnTo>
                    <a:pt x="306" y="132"/>
                  </a:lnTo>
                  <a:lnTo>
                    <a:pt x="305" y="132"/>
                  </a:lnTo>
                  <a:lnTo>
                    <a:pt x="305" y="131"/>
                  </a:lnTo>
                  <a:lnTo>
                    <a:pt x="304" y="129"/>
                  </a:lnTo>
                  <a:lnTo>
                    <a:pt x="304" y="128"/>
                  </a:lnTo>
                  <a:lnTo>
                    <a:pt x="303" y="126"/>
                  </a:lnTo>
                  <a:lnTo>
                    <a:pt x="302" y="126"/>
                  </a:lnTo>
                  <a:lnTo>
                    <a:pt x="301" y="128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8" y="132"/>
                  </a:lnTo>
                  <a:lnTo>
                    <a:pt x="298" y="132"/>
                  </a:lnTo>
                  <a:lnTo>
                    <a:pt x="298" y="133"/>
                  </a:lnTo>
                  <a:lnTo>
                    <a:pt x="296" y="132"/>
                  </a:lnTo>
                  <a:lnTo>
                    <a:pt x="296" y="131"/>
                  </a:lnTo>
                  <a:lnTo>
                    <a:pt x="295" y="128"/>
                  </a:lnTo>
                  <a:lnTo>
                    <a:pt x="294" y="125"/>
                  </a:lnTo>
                  <a:lnTo>
                    <a:pt x="293" y="122"/>
                  </a:lnTo>
                  <a:lnTo>
                    <a:pt x="291" y="120"/>
                  </a:lnTo>
                  <a:lnTo>
                    <a:pt x="290" y="118"/>
                  </a:lnTo>
                  <a:lnTo>
                    <a:pt x="289" y="117"/>
                  </a:lnTo>
                  <a:lnTo>
                    <a:pt x="289" y="116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86" y="114"/>
                  </a:lnTo>
                  <a:lnTo>
                    <a:pt x="283" y="113"/>
                  </a:lnTo>
                  <a:lnTo>
                    <a:pt x="280" y="112"/>
                  </a:lnTo>
                  <a:lnTo>
                    <a:pt x="278" y="112"/>
                  </a:lnTo>
                  <a:lnTo>
                    <a:pt x="277" y="112"/>
                  </a:lnTo>
                  <a:lnTo>
                    <a:pt x="276" y="113"/>
                  </a:lnTo>
                  <a:lnTo>
                    <a:pt x="275" y="114"/>
                  </a:lnTo>
                  <a:lnTo>
                    <a:pt x="275" y="116"/>
                  </a:lnTo>
                  <a:lnTo>
                    <a:pt x="275" y="117"/>
                  </a:lnTo>
                  <a:lnTo>
                    <a:pt x="275" y="118"/>
                  </a:lnTo>
                  <a:lnTo>
                    <a:pt x="274" y="118"/>
                  </a:lnTo>
                  <a:lnTo>
                    <a:pt x="272" y="119"/>
                  </a:lnTo>
                  <a:lnTo>
                    <a:pt x="271" y="120"/>
                  </a:lnTo>
                  <a:lnTo>
                    <a:pt x="270" y="120"/>
                  </a:lnTo>
                  <a:lnTo>
                    <a:pt x="269" y="120"/>
                  </a:lnTo>
                  <a:lnTo>
                    <a:pt x="269" y="120"/>
                  </a:lnTo>
                  <a:lnTo>
                    <a:pt x="270" y="120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69" y="119"/>
                  </a:lnTo>
                  <a:lnTo>
                    <a:pt x="268" y="121"/>
                  </a:lnTo>
                  <a:lnTo>
                    <a:pt x="266" y="122"/>
                  </a:lnTo>
                  <a:lnTo>
                    <a:pt x="263" y="126"/>
                  </a:lnTo>
                  <a:lnTo>
                    <a:pt x="258" y="130"/>
                  </a:lnTo>
                  <a:lnTo>
                    <a:pt x="256" y="133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3" y="135"/>
                  </a:lnTo>
                  <a:lnTo>
                    <a:pt x="254" y="135"/>
                  </a:lnTo>
                  <a:lnTo>
                    <a:pt x="255" y="135"/>
                  </a:lnTo>
                  <a:lnTo>
                    <a:pt x="256" y="135"/>
                  </a:lnTo>
                  <a:lnTo>
                    <a:pt x="257" y="135"/>
                  </a:lnTo>
                  <a:lnTo>
                    <a:pt x="258" y="135"/>
                  </a:lnTo>
                  <a:lnTo>
                    <a:pt x="259" y="135"/>
                  </a:lnTo>
                  <a:lnTo>
                    <a:pt x="259" y="136"/>
                  </a:lnTo>
                  <a:lnTo>
                    <a:pt x="258" y="136"/>
                  </a:lnTo>
                  <a:lnTo>
                    <a:pt x="257" y="137"/>
                  </a:lnTo>
                  <a:lnTo>
                    <a:pt x="253" y="138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42" y="141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38" y="146"/>
                  </a:lnTo>
                  <a:lnTo>
                    <a:pt x="235" y="150"/>
                  </a:lnTo>
                  <a:lnTo>
                    <a:pt x="234" y="154"/>
                  </a:lnTo>
                  <a:lnTo>
                    <a:pt x="233" y="155"/>
                  </a:lnTo>
                  <a:lnTo>
                    <a:pt x="232" y="156"/>
                  </a:lnTo>
                  <a:lnTo>
                    <a:pt x="231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6"/>
                  </a:lnTo>
                  <a:lnTo>
                    <a:pt x="231" y="158"/>
                  </a:lnTo>
                  <a:lnTo>
                    <a:pt x="233" y="161"/>
                  </a:lnTo>
                  <a:lnTo>
                    <a:pt x="234" y="163"/>
                  </a:lnTo>
                  <a:lnTo>
                    <a:pt x="235" y="165"/>
                  </a:lnTo>
                  <a:lnTo>
                    <a:pt x="238" y="165"/>
                  </a:lnTo>
                  <a:lnTo>
                    <a:pt x="239" y="165"/>
                  </a:lnTo>
                  <a:lnTo>
                    <a:pt x="241" y="165"/>
                  </a:lnTo>
                  <a:lnTo>
                    <a:pt x="243" y="165"/>
                  </a:lnTo>
                  <a:lnTo>
                    <a:pt x="244" y="163"/>
                  </a:lnTo>
                  <a:lnTo>
                    <a:pt x="246" y="163"/>
                  </a:lnTo>
                  <a:lnTo>
                    <a:pt x="246" y="162"/>
                  </a:lnTo>
                  <a:lnTo>
                    <a:pt x="247" y="161"/>
                  </a:lnTo>
                  <a:lnTo>
                    <a:pt x="247" y="161"/>
                  </a:lnTo>
                  <a:lnTo>
                    <a:pt x="247" y="162"/>
                  </a:lnTo>
                  <a:lnTo>
                    <a:pt x="246" y="165"/>
                  </a:lnTo>
                  <a:lnTo>
                    <a:pt x="245" y="169"/>
                  </a:lnTo>
                  <a:lnTo>
                    <a:pt x="244" y="172"/>
                  </a:lnTo>
                  <a:lnTo>
                    <a:pt x="244" y="175"/>
                  </a:lnTo>
                  <a:lnTo>
                    <a:pt x="243" y="177"/>
                  </a:lnTo>
                  <a:lnTo>
                    <a:pt x="241" y="178"/>
                  </a:lnTo>
                  <a:lnTo>
                    <a:pt x="239" y="179"/>
                  </a:lnTo>
                  <a:lnTo>
                    <a:pt x="237" y="180"/>
                  </a:lnTo>
                  <a:lnTo>
                    <a:pt x="233" y="181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87"/>
                  </a:lnTo>
                  <a:lnTo>
                    <a:pt x="228" y="190"/>
                  </a:lnTo>
                  <a:lnTo>
                    <a:pt x="227" y="190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7" y="193"/>
                  </a:lnTo>
                  <a:lnTo>
                    <a:pt x="228" y="194"/>
                  </a:lnTo>
                  <a:lnTo>
                    <a:pt x="230" y="196"/>
                  </a:lnTo>
                  <a:lnTo>
                    <a:pt x="232" y="198"/>
                  </a:lnTo>
                  <a:lnTo>
                    <a:pt x="234" y="199"/>
                  </a:lnTo>
                  <a:lnTo>
                    <a:pt x="235" y="199"/>
                  </a:lnTo>
                  <a:lnTo>
                    <a:pt x="235" y="200"/>
                  </a:lnTo>
                  <a:lnTo>
                    <a:pt x="237" y="200"/>
                  </a:lnTo>
                  <a:lnTo>
                    <a:pt x="238" y="200"/>
                  </a:lnTo>
                  <a:lnTo>
                    <a:pt x="239" y="202"/>
                  </a:lnTo>
                  <a:lnTo>
                    <a:pt x="241" y="202"/>
                  </a:lnTo>
                  <a:lnTo>
                    <a:pt x="244" y="204"/>
                  </a:lnTo>
                  <a:lnTo>
                    <a:pt x="246" y="206"/>
                  </a:lnTo>
                  <a:lnTo>
                    <a:pt x="247" y="207"/>
                  </a:lnTo>
                  <a:lnTo>
                    <a:pt x="246" y="209"/>
                  </a:lnTo>
                  <a:lnTo>
                    <a:pt x="245" y="211"/>
                  </a:lnTo>
                  <a:lnTo>
                    <a:pt x="243" y="212"/>
                  </a:lnTo>
                  <a:lnTo>
                    <a:pt x="242" y="212"/>
                  </a:lnTo>
                  <a:lnTo>
                    <a:pt x="241" y="211"/>
                  </a:lnTo>
                  <a:lnTo>
                    <a:pt x="240" y="211"/>
                  </a:lnTo>
                  <a:lnTo>
                    <a:pt x="240" y="211"/>
                  </a:lnTo>
                  <a:lnTo>
                    <a:pt x="239" y="211"/>
                  </a:lnTo>
                  <a:lnTo>
                    <a:pt x="240" y="212"/>
                  </a:lnTo>
                  <a:lnTo>
                    <a:pt x="240" y="215"/>
                  </a:lnTo>
                  <a:lnTo>
                    <a:pt x="241" y="219"/>
                  </a:lnTo>
                  <a:lnTo>
                    <a:pt x="241" y="222"/>
                  </a:lnTo>
                  <a:lnTo>
                    <a:pt x="241" y="224"/>
                  </a:lnTo>
                  <a:lnTo>
                    <a:pt x="241" y="227"/>
                  </a:lnTo>
                  <a:lnTo>
                    <a:pt x="241" y="229"/>
                  </a:lnTo>
                  <a:lnTo>
                    <a:pt x="241" y="231"/>
                  </a:lnTo>
                  <a:lnTo>
                    <a:pt x="242" y="233"/>
                  </a:lnTo>
                  <a:lnTo>
                    <a:pt x="242" y="236"/>
                  </a:lnTo>
                  <a:lnTo>
                    <a:pt x="242" y="241"/>
                  </a:lnTo>
                  <a:lnTo>
                    <a:pt x="241" y="243"/>
                  </a:lnTo>
                  <a:lnTo>
                    <a:pt x="241" y="246"/>
                  </a:lnTo>
                  <a:lnTo>
                    <a:pt x="241" y="246"/>
                  </a:lnTo>
                  <a:lnTo>
                    <a:pt x="241" y="247"/>
                  </a:lnTo>
                  <a:lnTo>
                    <a:pt x="240" y="248"/>
                  </a:lnTo>
                  <a:lnTo>
                    <a:pt x="239" y="251"/>
                  </a:lnTo>
                  <a:lnTo>
                    <a:pt x="237" y="254"/>
                  </a:lnTo>
                  <a:lnTo>
                    <a:pt x="234" y="258"/>
                  </a:lnTo>
                  <a:lnTo>
                    <a:pt x="231" y="261"/>
                  </a:lnTo>
                  <a:lnTo>
                    <a:pt x="229" y="264"/>
                  </a:lnTo>
                  <a:lnTo>
                    <a:pt x="228" y="265"/>
                  </a:lnTo>
                  <a:lnTo>
                    <a:pt x="227" y="265"/>
                  </a:lnTo>
                  <a:lnTo>
                    <a:pt x="226" y="265"/>
                  </a:lnTo>
                  <a:lnTo>
                    <a:pt x="225" y="264"/>
                  </a:lnTo>
                  <a:lnTo>
                    <a:pt x="223" y="263"/>
                  </a:lnTo>
                  <a:lnTo>
                    <a:pt x="221" y="261"/>
                  </a:lnTo>
                  <a:lnTo>
                    <a:pt x="219" y="261"/>
                  </a:lnTo>
                  <a:lnTo>
                    <a:pt x="219" y="260"/>
                  </a:lnTo>
                  <a:lnTo>
                    <a:pt x="218" y="260"/>
                  </a:lnTo>
                  <a:lnTo>
                    <a:pt x="218" y="259"/>
                  </a:lnTo>
                  <a:lnTo>
                    <a:pt x="217" y="259"/>
                  </a:lnTo>
                  <a:lnTo>
                    <a:pt x="215" y="259"/>
                  </a:lnTo>
                  <a:lnTo>
                    <a:pt x="211" y="259"/>
                  </a:lnTo>
                  <a:lnTo>
                    <a:pt x="207" y="259"/>
                  </a:lnTo>
                  <a:lnTo>
                    <a:pt x="204" y="259"/>
                  </a:lnTo>
                  <a:lnTo>
                    <a:pt x="202" y="259"/>
                  </a:lnTo>
                  <a:lnTo>
                    <a:pt x="200" y="259"/>
                  </a:lnTo>
                  <a:lnTo>
                    <a:pt x="197" y="260"/>
                  </a:lnTo>
                  <a:lnTo>
                    <a:pt x="196" y="260"/>
                  </a:lnTo>
                  <a:lnTo>
                    <a:pt x="194" y="261"/>
                  </a:lnTo>
                  <a:lnTo>
                    <a:pt x="192" y="263"/>
                  </a:lnTo>
                  <a:lnTo>
                    <a:pt x="191" y="264"/>
                  </a:lnTo>
                  <a:lnTo>
                    <a:pt x="190" y="265"/>
                  </a:lnTo>
                  <a:lnTo>
                    <a:pt x="189" y="266"/>
                  </a:lnTo>
                  <a:lnTo>
                    <a:pt x="189" y="266"/>
                  </a:lnTo>
                  <a:lnTo>
                    <a:pt x="188" y="267"/>
                  </a:lnTo>
                  <a:lnTo>
                    <a:pt x="186" y="268"/>
                  </a:lnTo>
                  <a:lnTo>
                    <a:pt x="184" y="269"/>
                  </a:lnTo>
                  <a:lnTo>
                    <a:pt x="182" y="270"/>
                  </a:lnTo>
                  <a:lnTo>
                    <a:pt x="181" y="271"/>
                  </a:lnTo>
                  <a:lnTo>
                    <a:pt x="179" y="271"/>
                  </a:lnTo>
                  <a:lnTo>
                    <a:pt x="176" y="272"/>
                  </a:lnTo>
                  <a:lnTo>
                    <a:pt x="172" y="272"/>
                  </a:lnTo>
                  <a:lnTo>
                    <a:pt x="170" y="273"/>
                  </a:lnTo>
                  <a:lnTo>
                    <a:pt x="168" y="276"/>
                  </a:lnTo>
                  <a:lnTo>
                    <a:pt x="166" y="277"/>
                  </a:lnTo>
                  <a:lnTo>
                    <a:pt x="165" y="277"/>
                  </a:lnTo>
                  <a:lnTo>
                    <a:pt x="164" y="277"/>
                  </a:lnTo>
                  <a:lnTo>
                    <a:pt x="162" y="277"/>
                  </a:lnTo>
                  <a:lnTo>
                    <a:pt x="161" y="278"/>
                  </a:lnTo>
                  <a:lnTo>
                    <a:pt x="160" y="280"/>
                  </a:lnTo>
                  <a:lnTo>
                    <a:pt x="159" y="283"/>
                  </a:lnTo>
                  <a:lnTo>
                    <a:pt x="158" y="285"/>
                  </a:lnTo>
                  <a:lnTo>
                    <a:pt x="157" y="289"/>
                  </a:lnTo>
                  <a:lnTo>
                    <a:pt x="157" y="291"/>
                  </a:lnTo>
                  <a:lnTo>
                    <a:pt x="157" y="293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5"/>
                  </a:lnTo>
                  <a:lnTo>
                    <a:pt x="156" y="296"/>
                  </a:lnTo>
                  <a:lnTo>
                    <a:pt x="155" y="297"/>
                  </a:lnTo>
                  <a:lnTo>
                    <a:pt x="154" y="302"/>
                  </a:lnTo>
                  <a:lnTo>
                    <a:pt x="152" y="304"/>
                  </a:lnTo>
                  <a:lnTo>
                    <a:pt x="151" y="304"/>
                  </a:lnTo>
                  <a:lnTo>
                    <a:pt x="148" y="304"/>
                  </a:lnTo>
                  <a:lnTo>
                    <a:pt x="146" y="304"/>
                  </a:lnTo>
                  <a:lnTo>
                    <a:pt x="144" y="304"/>
                  </a:lnTo>
                  <a:lnTo>
                    <a:pt x="141" y="305"/>
                  </a:lnTo>
                  <a:lnTo>
                    <a:pt x="137" y="307"/>
                  </a:lnTo>
                  <a:lnTo>
                    <a:pt x="136" y="308"/>
                  </a:lnTo>
                  <a:lnTo>
                    <a:pt x="135" y="309"/>
                  </a:lnTo>
                  <a:lnTo>
                    <a:pt x="133" y="310"/>
                  </a:lnTo>
                  <a:lnTo>
                    <a:pt x="132" y="310"/>
                  </a:lnTo>
                  <a:lnTo>
                    <a:pt x="130" y="310"/>
                  </a:lnTo>
                  <a:lnTo>
                    <a:pt x="129" y="312"/>
                  </a:lnTo>
                  <a:lnTo>
                    <a:pt x="128" y="313"/>
                  </a:lnTo>
                  <a:lnTo>
                    <a:pt x="128" y="314"/>
                  </a:lnTo>
                  <a:lnTo>
                    <a:pt x="127" y="316"/>
                  </a:lnTo>
                  <a:lnTo>
                    <a:pt x="125" y="317"/>
                  </a:lnTo>
                  <a:lnTo>
                    <a:pt x="124" y="317"/>
                  </a:lnTo>
                  <a:lnTo>
                    <a:pt x="123" y="318"/>
                  </a:lnTo>
                  <a:lnTo>
                    <a:pt x="122" y="318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2" y="323"/>
                  </a:lnTo>
                  <a:lnTo>
                    <a:pt x="123" y="326"/>
                  </a:lnTo>
                  <a:lnTo>
                    <a:pt x="124" y="327"/>
                  </a:lnTo>
                  <a:lnTo>
                    <a:pt x="127" y="329"/>
                  </a:lnTo>
                  <a:lnTo>
                    <a:pt x="128" y="331"/>
                  </a:lnTo>
                  <a:lnTo>
                    <a:pt x="129" y="333"/>
                  </a:lnTo>
                  <a:lnTo>
                    <a:pt x="129" y="335"/>
                  </a:lnTo>
                  <a:lnTo>
                    <a:pt x="129" y="338"/>
                  </a:lnTo>
                  <a:lnTo>
                    <a:pt x="128" y="339"/>
                  </a:lnTo>
                  <a:lnTo>
                    <a:pt x="128" y="340"/>
                  </a:lnTo>
                  <a:lnTo>
                    <a:pt x="128" y="341"/>
                  </a:lnTo>
                  <a:lnTo>
                    <a:pt x="128" y="343"/>
                  </a:lnTo>
                  <a:lnTo>
                    <a:pt x="129" y="344"/>
                  </a:lnTo>
                  <a:lnTo>
                    <a:pt x="129" y="345"/>
                  </a:lnTo>
                  <a:lnTo>
                    <a:pt x="130" y="346"/>
                  </a:lnTo>
                  <a:lnTo>
                    <a:pt x="130" y="346"/>
                  </a:lnTo>
                  <a:lnTo>
                    <a:pt x="131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1" y="346"/>
                  </a:lnTo>
                  <a:lnTo>
                    <a:pt x="130" y="347"/>
                  </a:lnTo>
                  <a:lnTo>
                    <a:pt x="128" y="351"/>
                  </a:lnTo>
                  <a:lnTo>
                    <a:pt x="127" y="353"/>
                  </a:lnTo>
                  <a:lnTo>
                    <a:pt x="125" y="354"/>
                  </a:lnTo>
                  <a:lnTo>
                    <a:pt x="124" y="356"/>
                  </a:lnTo>
                  <a:lnTo>
                    <a:pt x="123" y="357"/>
                  </a:lnTo>
                  <a:lnTo>
                    <a:pt x="121" y="358"/>
                  </a:lnTo>
                  <a:lnTo>
                    <a:pt x="119" y="358"/>
                  </a:lnTo>
                  <a:lnTo>
                    <a:pt x="119" y="359"/>
                  </a:lnTo>
                  <a:lnTo>
                    <a:pt x="118" y="359"/>
                  </a:lnTo>
                  <a:lnTo>
                    <a:pt x="118" y="359"/>
                  </a:lnTo>
                  <a:lnTo>
                    <a:pt x="117" y="359"/>
                  </a:lnTo>
                  <a:lnTo>
                    <a:pt x="116" y="359"/>
                  </a:lnTo>
                  <a:lnTo>
                    <a:pt x="112" y="361"/>
                  </a:lnTo>
                  <a:lnTo>
                    <a:pt x="106" y="361"/>
                  </a:lnTo>
                  <a:lnTo>
                    <a:pt x="100" y="358"/>
                  </a:lnTo>
                  <a:lnTo>
                    <a:pt x="96" y="356"/>
                  </a:lnTo>
                  <a:lnTo>
                    <a:pt x="94" y="355"/>
                  </a:lnTo>
                  <a:lnTo>
                    <a:pt x="94" y="351"/>
                  </a:lnTo>
                  <a:lnTo>
                    <a:pt x="94" y="353"/>
                  </a:lnTo>
                  <a:lnTo>
                    <a:pt x="93" y="355"/>
                  </a:lnTo>
                  <a:lnTo>
                    <a:pt x="92" y="356"/>
                  </a:lnTo>
                  <a:lnTo>
                    <a:pt x="91" y="358"/>
                  </a:lnTo>
                  <a:lnTo>
                    <a:pt x="91" y="361"/>
                  </a:lnTo>
                  <a:lnTo>
                    <a:pt x="90" y="362"/>
                  </a:lnTo>
                  <a:lnTo>
                    <a:pt x="88" y="362"/>
                  </a:lnTo>
                  <a:lnTo>
                    <a:pt x="86" y="362"/>
                  </a:lnTo>
                  <a:lnTo>
                    <a:pt x="84" y="361"/>
                  </a:lnTo>
                  <a:lnTo>
                    <a:pt x="82" y="361"/>
                  </a:lnTo>
                  <a:lnTo>
                    <a:pt x="79" y="361"/>
                  </a:lnTo>
                  <a:lnTo>
                    <a:pt x="75" y="361"/>
                  </a:lnTo>
                  <a:lnTo>
                    <a:pt x="71" y="362"/>
                  </a:lnTo>
                  <a:lnTo>
                    <a:pt x="68" y="362"/>
                  </a:lnTo>
                  <a:lnTo>
                    <a:pt x="66" y="362"/>
                  </a:lnTo>
                  <a:lnTo>
                    <a:pt x="64" y="362"/>
                  </a:lnTo>
                  <a:lnTo>
                    <a:pt x="63" y="362"/>
                  </a:lnTo>
                  <a:lnTo>
                    <a:pt x="63" y="362"/>
                  </a:lnTo>
                  <a:lnTo>
                    <a:pt x="62" y="362"/>
                  </a:lnTo>
                  <a:lnTo>
                    <a:pt x="61" y="361"/>
                  </a:lnTo>
                  <a:lnTo>
                    <a:pt x="60" y="361"/>
                  </a:lnTo>
                  <a:lnTo>
                    <a:pt x="59" y="361"/>
                  </a:lnTo>
                  <a:lnTo>
                    <a:pt x="57" y="362"/>
                  </a:lnTo>
                  <a:lnTo>
                    <a:pt x="56" y="364"/>
                  </a:lnTo>
                  <a:lnTo>
                    <a:pt x="54" y="365"/>
                  </a:lnTo>
                  <a:lnTo>
                    <a:pt x="53" y="365"/>
                  </a:lnTo>
                  <a:lnTo>
                    <a:pt x="51" y="364"/>
                  </a:lnTo>
                  <a:lnTo>
                    <a:pt x="51" y="362"/>
                  </a:lnTo>
                  <a:lnTo>
                    <a:pt x="51" y="357"/>
                  </a:lnTo>
                  <a:lnTo>
                    <a:pt x="50" y="357"/>
                  </a:lnTo>
                  <a:lnTo>
                    <a:pt x="50" y="359"/>
                  </a:lnTo>
                  <a:lnTo>
                    <a:pt x="49" y="362"/>
                  </a:lnTo>
                  <a:lnTo>
                    <a:pt x="48" y="363"/>
                  </a:lnTo>
                  <a:lnTo>
                    <a:pt x="46" y="365"/>
                  </a:lnTo>
                  <a:lnTo>
                    <a:pt x="44" y="365"/>
                  </a:lnTo>
                  <a:lnTo>
                    <a:pt x="42" y="365"/>
                  </a:lnTo>
                  <a:lnTo>
                    <a:pt x="39" y="365"/>
                  </a:lnTo>
                  <a:lnTo>
                    <a:pt x="38" y="366"/>
                  </a:lnTo>
                  <a:lnTo>
                    <a:pt x="37" y="366"/>
                  </a:lnTo>
                  <a:lnTo>
                    <a:pt x="35" y="366"/>
                  </a:lnTo>
                  <a:lnTo>
                    <a:pt x="33" y="366"/>
                  </a:lnTo>
                  <a:lnTo>
                    <a:pt x="30" y="365"/>
                  </a:lnTo>
                  <a:lnTo>
                    <a:pt x="26" y="365"/>
                  </a:lnTo>
                  <a:lnTo>
                    <a:pt x="25" y="365"/>
                  </a:lnTo>
                  <a:lnTo>
                    <a:pt x="24" y="365"/>
                  </a:lnTo>
                  <a:lnTo>
                    <a:pt x="24" y="366"/>
                  </a:lnTo>
                  <a:lnTo>
                    <a:pt x="24" y="367"/>
                  </a:lnTo>
                  <a:lnTo>
                    <a:pt x="24" y="368"/>
                  </a:lnTo>
                  <a:lnTo>
                    <a:pt x="25" y="369"/>
                  </a:lnTo>
                  <a:lnTo>
                    <a:pt x="25" y="370"/>
                  </a:lnTo>
                  <a:lnTo>
                    <a:pt x="26" y="370"/>
                  </a:lnTo>
                  <a:lnTo>
                    <a:pt x="26" y="370"/>
                  </a:lnTo>
                  <a:lnTo>
                    <a:pt x="25" y="370"/>
                  </a:lnTo>
                  <a:lnTo>
                    <a:pt x="25" y="371"/>
                  </a:lnTo>
                  <a:lnTo>
                    <a:pt x="24" y="370"/>
                  </a:lnTo>
                  <a:lnTo>
                    <a:pt x="22" y="370"/>
                  </a:lnTo>
                  <a:lnTo>
                    <a:pt x="20" y="369"/>
                  </a:lnTo>
                  <a:lnTo>
                    <a:pt x="18" y="368"/>
                  </a:lnTo>
                  <a:lnTo>
                    <a:pt x="15" y="366"/>
                  </a:lnTo>
                  <a:lnTo>
                    <a:pt x="14" y="365"/>
                  </a:lnTo>
                  <a:lnTo>
                    <a:pt x="14" y="365"/>
                  </a:lnTo>
                  <a:lnTo>
                    <a:pt x="14" y="358"/>
                  </a:lnTo>
                  <a:lnTo>
                    <a:pt x="17" y="356"/>
                  </a:lnTo>
                  <a:lnTo>
                    <a:pt x="20" y="355"/>
                  </a:lnTo>
                  <a:lnTo>
                    <a:pt x="22" y="354"/>
                  </a:lnTo>
                  <a:lnTo>
                    <a:pt x="23" y="354"/>
                  </a:lnTo>
                  <a:lnTo>
                    <a:pt x="24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2" y="352"/>
                  </a:lnTo>
                  <a:lnTo>
                    <a:pt x="23" y="351"/>
                  </a:lnTo>
                  <a:lnTo>
                    <a:pt x="24" y="350"/>
                  </a:lnTo>
                  <a:lnTo>
                    <a:pt x="26" y="347"/>
                  </a:lnTo>
                  <a:lnTo>
                    <a:pt x="29" y="346"/>
                  </a:lnTo>
                  <a:lnTo>
                    <a:pt x="31" y="346"/>
                  </a:lnTo>
                  <a:lnTo>
                    <a:pt x="33" y="346"/>
                  </a:lnTo>
                  <a:lnTo>
                    <a:pt x="36" y="346"/>
                  </a:lnTo>
                  <a:lnTo>
                    <a:pt x="38" y="344"/>
                  </a:lnTo>
                  <a:lnTo>
                    <a:pt x="41" y="342"/>
                  </a:lnTo>
                  <a:lnTo>
                    <a:pt x="43" y="341"/>
                  </a:lnTo>
                  <a:lnTo>
                    <a:pt x="45" y="340"/>
                  </a:lnTo>
                  <a:lnTo>
                    <a:pt x="47" y="339"/>
                  </a:lnTo>
                  <a:lnTo>
                    <a:pt x="50" y="339"/>
                  </a:lnTo>
                  <a:lnTo>
                    <a:pt x="55" y="337"/>
                  </a:lnTo>
                  <a:lnTo>
                    <a:pt x="57" y="335"/>
                  </a:lnTo>
                  <a:lnTo>
                    <a:pt x="58" y="334"/>
                  </a:lnTo>
                  <a:lnTo>
                    <a:pt x="59" y="333"/>
                  </a:lnTo>
                  <a:lnTo>
                    <a:pt x="59" y="332"/>
                  </a:lnTo>
                  <a:lnTo>
                    <a:pt x="59" y="330"/>
                  </a:lnTo>
                  <a:lnTo>
                    <a:pt x="59" y="328"/>
                  </a:lnTo>
                  <a:lnTo>
                    <a:pt x="59" y="325"/>
                  </a:lnTo>
                  <a:lnTo>
                    <a:pt x="61" y="321"/>
                  </a:lnTo>
                  <a:lnTo>
                    <a:pt x="62" y="318"/>
                  </a:lnTo>
                  <a:lnTo>
                    <a:pt x="63" y="317"/>
                  </a:lnTo>
                  <a:lnTo>
                    <a:pt x="64" y="316"/>
                  </a:lnTo>
                  <a:lnTo>
                    <a:pt x="64" y="317"/>
                  </a:lnTo>
                  <a:lnTo>
                    <a:pt x="66" y="318"/>
                  </a:lnTo>
                  <a:lnTo>
                    <a:pt x="67" y="319"/>
                  </a:lnTo>
                  <a:lnTo>
                    <a:pt x="67" y="320"/>
                  </a:lnTo>
                  <a:lnTo>
                    <a:pt x="69" y="320"/>
                  </a:lnTo>
                  <a:lnTo>
                    <a:pt x="70" y="321"/>
                  </a:lnTo>
                  <a:lnTo>
                    <a:pt x="73" y="321"/>
                  </a:lnTo>
                  <a:lnTo>
                    <a:pt x="74" y="320"/>
                  </a:lnTo>
                  <a:lnTo>
                    <a:pt x="75" y="319"/>
                  </a:lnTo>
                  <a:lnTo>
                    <a:pt x="76" y="316"/>
                  </a:lnTo>
                  <a:lnTo>
                    <a:pt x="78" y="313"/>
                  </a:lnTo>
                  <a:lnTo>
                    <a:pt x="79" y="310"/>
                  </a:lnTo>
                  <a:lnTo>
                    <a:pt x="80" y="310"/>
                  </a:lnTo>
                  <a:lnTo>
                    <a:pt x="81" y="310"/>
                  </a:lnTo>
                  <a:lnTo>
                    <a:pt x="83" y="312"/>
                  </a:lnTo>
                  <a:lnTo>
                    <a:pt x="84" y="313"/>
                  </a:lnTo>
                  <a:lnTo>
                    <a:pt x="86" y="313"/>
                  </a:lnTo>
                  <a:lnTo>
                    <a:pt x="88" y="313"/>
                  </a:lnTo>
                  <a:lnTo>
                    <a:pt x="90" y="312"/>
                  </a:lnTo>
                  <a:lnTo>
                    <a:pt x="91" y="312"/>
                  </a:lnTo>
                  <a:lnTo>
                    <a:pt x="92" y="309"/>
                  </a:lnTo>
                  <a:lnTo>
                    <a:pt x="92" y="308"/>
                  </a:lnTo>
                  <a:lnTo>
                    <a:pt x="93" y="306"/>
                  </a:lnTo>
                  <a:lnTo>
                    <a:pt x="94" y="303"/>
                  </a:lnTo>
                  <a:lnTo>
                    <a:pt x="95" y="301"/>
                  </a:lnTo>
                  <a:lnTo>
                    <a:pt x="96" y="300"/>
                  </a:lnTo>
                  <a:lnTo>
                    <a:pt x="96" y="298"/>
                  </a:lnTo>
                  <a:lnTo>
                    <a:pt x="96" y="297"/>
                  </a:lnTo>
                  <a:lnTo>
                    <a:pt x="96" y="295"/>
                  </a:lnTo>
                  <a:lnTo>
                    <a:pt x="95" y="293"/>
                  </a:lnTo>
                  <a:lnTo>
                    <a:pt x="95" y="291"/>
                  </a:lnTo>
                  <a:lnTo>
                    <a:pt x="95" y="290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1"/>
                  </a:lnTo>
                  <a:lnTo>
                    <a:pt x="96" y="292"/>
                  </a:lnTo>
                  <a:lnTo>
                    <a:pt x="96" y="291"/>
                  </a:lnTo>
                  <a:lnTo>
                    <a:pt x="97" y="290"/>
                  </a:lnTo>
                  <a:lnTo>
                    <a:pt x="98" y="288"/>
                  </a:lnTo>
                  <a:lnTo>
                    <a:pt x="98" y="285"/>
                  </a:lnTo>
                  <a:lnTo>
                    <a:pt x="97" y="283"/>
                  </a:lnTo>
                  <a:lnTo>
                    <a:pt x="96" y="282"/>
                  </a:lnTo>
                  <a:lnTo>
                    <a:pt x="95" y="282"/>
                  </a:lnTo>
                  <a:lnTo>
                    <a:pt x="93" y="281"/>
                  </a:lnTo>
                  <a:lnTo>
                    <a:pt x="91" y="279"/>
                  </a:lnTo>
                  <a:lnTo>
                    <a:pt x="90" y="278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7"/>
                  </a:lnTo>
                  <a:lnTo>
                    <a:pt x="91" y="277"/>
                  </a:lnTo>
                  <a:lnTo>
                    <a:pt x="93" y="276"/>
                  </a:lnTo>
                  <a:lnTo>
                    <a:pt x="94" y="274"/>
                  </a:lnTo>
                  <a:lnTo>
                    <a:pt x="94" y="272"/>
                  </a:lnTo>
                  <a:lnTo>
                    <a:pt x="94" y="271"/>
                  </a:lnTo>
                  <a:lnTo>
                    <a:pt x="93" y="270"/>
                  </a:lnTo>
                  <a:lnTo>
                    <a:pt x="92" y="269"/>
                  </a:lnTo>
                  <a:lnTo>
                    <a:pt x="91" y="268"/>
                  </a:lnTo>
                  <a:lnTo>
                    <a:pt x="90" y="267"/>
                  </a:lnTo>
                  <a:lnTo>
                    <a:pt x="90" y="266"/>
                  </a:lnTo>
                  <a:lnTo>
                    <a:pt x="90" y="265"/>
                  </a:lnTo>
                  <a:lnTo>
                    <a:pt x="91" y="263"/>
                  </a:lnTo>
                  <a:lnTo>
                    <a:pt x="92" y="260"/>
                  </a:lnTo>
                  <a:lnTo>
                    <a:pt x="92" y="257"/>
                  </a:lnTo>
                  <a:lnTo>
                    <a:pt x="91" y="255"/>
                  </a:lnTo>
                  <a:lnTo>
                    <a:pt x="90" y="253"/>
                  </a:lnTo>
                  <a:lnTo>
                    <a:pt x="87" y="251"/>
                  </a:lnTo>
                  <a:lnTo>
                    <a:pt x="85" y="248"/>
                  </a:lnTo>
                  <a:lnTo>
                    <a:pt x="82" y="246"/>
                  </a:lnTo>
                  <a:lnTo>
                    <a:pt x="80" y="245"/>
                  </a:lnTo>
                  <a:lnTo>
                    <a:pt x="80" y="243"/>
                  </a:lnTo>
                  <a:lnTo>
                    <a:pt x="80" y="242"/>
                  </a:lnTo>
                  <a:lnTo>
                    <a:pt x="81" y="241"/>
                  </a:lnTo>
                  <a:lnTo>
                    <a:pt x="82" y="239"/>
                  </a:lnTo>
                  <a:lnTo>
                    <a:pt x="82" y="236"/>
                  </a:lnTo>
                  <a:lnTo>
                    <a:pt x="83" y="235"/>
                  </a:lnTo>
                  <a:lnTo>
                    <a:pt x="84" y="234"/>
                  </a:lnTo>
                  <a:lnTo>
                    <a:pt x="85" y="234"/>
                  </a:lnTo>
                  <a:lnTo>
                    <a:pt x="86" y="234"/>
                  </a:lnTo>
                  <a:lnTo>
                    <a:pt x="87" y="234"/>
                  </a:lnTo>
                  <a:lnTo>
                    <a:pt x="88" y="233"/>
                  </a:lnTo>
                  <a:lnTo>
                    <a:pt x="91" y="231"/>
                  </a:lnTo>
                  <a:lnTo>
                    <a:pt x="95" y="225"/>
                  </a:lnTo>
                  <a:lnTo>
                    <a:pt x="100" y="216"/>
                  </a:lnTo>
                  <a:lnTo>
                    <a:pt x="103" y="212"/>
                  </a:lnTo>
                  <a:lnTo>
                    <a:pt x="105" y="210"/>
                  </a:lnTo>
                  <a:lnTo>
                    <a:pt x="106" y="208"/>
                  </a:lnTo>
                  <a:lnTo>
                    <a:pt x="108" y="207"/>
                  </a:lnTo>
                  <a:lnTo>
                    <a:pt x="108" y="206"/>
                  </a:lnTo>
                  <a:lnTo>
                    <a:pt x="109" y="206"/>
                  </a:lnTo>
                  <a:lnTo>
                    <a:pt x="110" y="205"/>
                  </a:lnTo>
                  <a:lnTo>
                    <a:pt x="111" y="204"/>
                  </a:lnTo>
                  <a:lnTo>
                    <a:pt x="112" y="200"/>
                  </a:lnTo>
                  <a:lnTo>
                    <a:pt x="113" y="197"/>
                  </a:lnTo>
                  <a:lnTo>
                    <a:pt x="113" y="195"/>
                  </a:lnTo>
                  <a:lnTo>
                    <a:pt x="113" y="193"/>
                  </a:lnTo>
                  <a:lnTo>
                    <a:pt x="113" y="191"/>
                  </a:lnTo>
                  <a:lnTo>
                    <a:pt x="112" y="188"/>
                  </a:lnTo>
                  <a:lnTo>
                    <a:pt x="112" y="186"/>
                  </a:lnTo>
                  <a:lnTo>
                    <a:pt x="111" y="184"/>
                  </a:lnTo>
                  <a:lnTo>
                    <a:pt x="111" y="180"/>
                  </a:lnTo>
                  <a:lnTo>
                    <a:pt x="111" y="178"/>
                  </a:lnTo>
                  <a:lnTo>
                    <a:pt x="109" y="177"/>
                  </a:lnTo>
                  <a:lnTo>
                    <a:pt x="108" y="175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2" y="174"/>
                  </a:lnTo>
                  <a:lnTo>
                    <a:pt x="99" y="173"/>
                  </a:lnTo>
                  <a:lnTo>
                    <a:pt x="97" y="171"/>
                  </a:lnTo>
                  <a:lnTo>
                    <a:pt x="94" y="171"/>
                  </a:lnTo>
                  <a:lnTo>
                    <a:pt x="92" y="170"/>
                  </a:lnTo>
                  <a:lnTo>
                    <a:pt x="88" y="168"/>
                  </a:lnTo>
                  <a:lnTo>
                    <a:pt x="86" y="166"/>
                  </a:lnTo>
                  <a:lnTo>
                    <a:pt x="84" y="162"/>
                  </a:lnTo>
                  <a:lnTo>
                    <a:pt x="82" y="160"/>
                  </a:lnTo>
                  <a:lnTo>
                    <a:pt x="81" y="159"/>
                  </a:lnTo>
                  <a:lnTo>
                    <a:pt x="79" y="158"/>
                  </a:lnTo>
                  <a:lnTo>
                    <a:pt x="78" y="158"/>
                  </a:lnTo>
                  <a:lnTo>
                    <a:pt x="76" y="158"/>
                  </a:lnTo>
                  <a:lnTo>
                    <a:pt x="75" y="159"/>
                  </a:lnTo>
                  <a:lnTo>
                    <a:pt x="74" y="160"/>
                  </a:lnTo>
                  <a:lnTo>
                    <a:pt x="72" y="161"/>
                  </a:lnTo>
                  <a:lnTo>
                    <a:pt x="71" y="162"/>
                  </a:lnTo>
                  <a:lnTo>
                    <a:pt x="69" y="162"/>
                  </a:lnTo>
                  <a:lnTo>
                    <a:pt x="67" y="162"/>
                  </a:lnTo>
                  <a:lnTo>
                    <a:pt x="57" y="161"/>
                  </a:lnTo>
                  <a:lnTo>
                    <a:pt x="46" y="166"/>
                  </a:lnTo>
                  <a:lnTo>
                    <a:pt x="43" y="167"/>
                  </a:lnTo>
                  <a:lnTo>
                    <a:pt x="41" y="168"/>
                  </a:lnTo>
                  <a:lnTo>
                    <a:pt x="38" y="168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31" y="168"/>
                  </a:lnTo>
                  <a:lnTo>
                    <a:pt x="26" y="168"/>
                  </a:lnTo>
                  <a:lnTo>
                    <a:pt x="24" y="168"/>
                  </a:lnTo>
                  <a:lnTo>
                    <a:pt x="23" y="168"/>
                  </a:lnTo>
                  <a:lnTo>
                    <a:pt x="22" y="167"/>
                  </a:lnTo>
                  <a:lnTo>
                    <a:pt x="21" y="167"/>
                  </a:lnTo>
                  <a:lnTo>
                    <a:pt x="19" y="165"/>
                  </a:lnTo>
                  <a:lnTo>
                    <a:pt x="17" y="160"/>
                  </a:lnTo>
                  <a:lnTo>
                    <a:pt x="19" y="155"/>
                  </a:lnTo>
                  <a:lnTo>
                    <a:pt x="22" y="147"/>
                  </a:lnTo>
                  <a:lnTo>
                    <a:pt x="23" y="144"/>
                  </a:lnTo>
                  <a:lnTo>
                    <a:pt x="23" y="142"/>
                  </a:lnTo>
                  <a:lnTo>
                    <a:pt x="23" y="141"/>
                  </a:lnTo>
                  <a:lnTo>
                    <a:pt x="23" y="139"/>
                  </a:lnTo>
                  <a:lnTo>
                    <a:pt x="22" y="139"/>
                  </a:lnTo>
                  <a:lnTo>
                    <a:pt x="22" y="138"/>
                  </a:lnTo>
                  <a:lnTo>
                    <a:pt x="22" y="137"/>
                  </a:lnTo>
                  <a:lnTo>
                    <a:pt x="22" y="136"/>
                  </a:lnTo>
                  <a:lnTo>
                    <a:pt x="22" y="133"/>
                  </a:lnTo>
                  <a:lnTo>
                    <a:pt x="22" y="131"/>
                  </a:lnTo>
                  <a:lnTo>
                    <a:pt x="22" y="128"/>
                  </a:lnTo>
                  <a:lnTo>
                    <a:pt x="22" y="125"/>
                  </a:lnTo>
                  <a:lnTo>
                    <a:pt x="21" y="123"/>
                  </a:lnTo>
                  <a:lnTo>
                    <a:pt x="20" y="122"/>
                  </a:lnTo>
                  <a:lnTo>
                    <a:pt x="19" y="121"/>
                  </a:lnTo>
                  <a:lnTo>
                    <a:pt x="18" y="119"/>
                  </a:lnTo>
                  <a:lnTo>
                    <a:pt x="17" y="117"/>
                  </a:lnTo>
                  <a:lnTo>
                    <a:pt x="15" y="114"/>
                  </a:lnTo>
                  <a:lnTo>
                    <a:pt x="14" y="110"/>
                  </a:lnTo>
                  <a:lnTo>
                    <a:pt x="13" y="107"/>
                  </a:lnTo>
                  <a:lnTo>
                    <a:pt x="12" y="104"/>
                  </a:lnTo>
                  <a:lnTo>
                    <a:pt x="12" y="101"/>
                  </a:lnTo>
                  <a:lnTo>
                    <a:pt x="13" y="99"/>
                  </a:lnTo>
                  <a:lnTo>
                    <a:pt x="14" y="97"/>
                  </a:lnTo>
                  <a:lnTo>
                    <a:pt x="15" y="96"/>
                  </a:lnTo>
                  <a:lnTo>
                    <a:pt x="15" y="95"/>
                  </a:lnTo>
                  <a:lnTo>
                    <a:pt x="14" y="93"/>
                  </a:lnTo>
                  <a:lnTo>
                    <a:pt x="13" y="89"/>
                  </a:lnTo>
                  <a:lnTo>
                    <a:pt x="12" y="87"/>
                  </a:lnTo>
                  <a:lnTo>
                    <a:pt x="11" y="86"/>
                  </a:lnTo>
                  <a:lnTo>
                    <a:pt x="9" y="85"/>
                  </a:lnTo>
                  <a:lnTo>
                    <a:pt x="8" y="85"/>
                  </a:lnTo>
                  <a:lnTo>
                    <a:pt x="7" y="85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4" y="80"/>
                  </a:lnTo>
                  <a:lnTo>
                    <a:pt x="5" y="77"/>
                  </a:lnTo>
                  <a:lnTo>
                    <a:pt x="5" y="77"/>
                  </a:lnTo>
                  <a:lnTo>
                    <a:pt x="6" y="77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7" y="74"/>
                  </a:lnTo>
                  <a:lnTo>
                    <a:pt x="5" y="69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5" y="47"/>
                  </a:lnTo>
                  <a:lnTo>
                    <a:pt x="8" y="44"/>
                  </a:lnTo>
                  <a:lnTo>
                    <a:pt x="11" y="41"/>
                  </a:lnTo>
                  <a:lnTo>
                    <a:pt x="13" y="43"/>
                  </a:lnTo>
                  <a:lnTo>
                    <a:pt x="17" y="44"/>
                  </a:lnTo>
                  <a:lnTo>
                    <a:pt x="19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8" y="37"/>
                  </a:lnTo>
                  <a:lnTo>
                    <a:pt x="19" y="36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6" y="34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3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4" y="35"/>
                  </a:lnTo>
                  <a:lnTo>
                    <a:pt x="46" y="34"/>
                  </a:lnTo>
                  <a:lnTo>
                    <a:pt x="48" y="33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5" y="33"/>
                  </a:lnTo>
                  <a:lnTo>
                    <a:pt x="58" y="35"/>
                  </a:lnTo>
                  <a:lnTo>
                    <a:pt x="61" y="36"/>
                  </a:lnTo>
                  <a:lnTo>
                    <a:pt x="64" y="35"/>
                  </a:lnTo>
                  <a:lnTo>
                    <a:pt x="69" y="34"/>
                  </a:lnTo>
                  <a:lnTo>
                    <a:pt x="72" y="34"/>
                  </a:lnTo>
                  <a:lnTo>
                    <a:pt x="73" y="33"/>
                  </a:lnTo>
                  <a:lnTo>
                    <a:pt x="74" y="33"/>
                  </a:lnTo>
                  <a:lnTo>
                    <a:pt x="78" y="28"/>
                  </a:lnTo>
                  <a:lnTo>
                    <a:pt x="83" y="24"/>
                  </a:lnTo>
                  <a:lnTo>
                    <a:pt x="83" y="22"/>
                  </a:lnTo>
                  <a:lnTo>
                    <a:pt x="84" y="18"/>
                  </a:lnTo>
                  <a:lnTo>
                    <a:pt x="83" y="16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4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96" y="11"/>
                  </a:lnTo>
                  <a:lnTo>
                    <a:pt x="98" y="9"/>
                  </a:lnTo>
                  <a:lnTo>
                    <a:pt x="100" y="7"/>
                  </a:lnTo>
                  <a:lnTo>
                    <a:pt x="107" y="7"/>
                  </a:lnTo>
                  <a:lnTo>
                    <a:pt x="113" y="4"/>
                  </a:lnTo>
                  <a:lnTo>
                    <a:pt x="121" y="2"/>
                  </a:lnTo>
                  <a:lnTo>
                    <a:pt x="128" y="1"/>
                  </a:lnTo>
                  <a:lnTo>
                    <a:pt x="132" y="1"/>
                  </a:lnTo>
                  <a:lnTo>
                    <a:pt x="139" y="2"/>
                  </a:lnTo>
                  <a:lnTo>
                    <a:pt x="141" y="2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04"/>
            <p:cNvSpPr>
              <a:spLocks/>
            </p:cNvSpPr>
            <p:nvPr/>
          </p:nvSpPr>
          <p:spPr bwMode="auto">
            <a:xfrm>
              <a:off x="7850188" y="3959225"/>
              <a:ext cx="19050" cy="11113"/>
            </a:xfrm>
            <a:custGeom>
              <a:avLst/>
              <a:gdLst>
                <a:gd name="T0" fmla="*/ 0 w 12"/>
                <a:gd name="T1" fmla="*/ 0 h 7"/>
                <a:gd name="T2" fmla="*/ 2 w 12"/>
                <a:gd name="T3" fmla="*/ 0 h 7"/>
                <a:gd name="T4" fmla="*/ 3 w 12"/>
                <a:gd name="T5" fmla="*/ 0 h 7"/>
                <a:gd name="T6" fmla="*/ 3 w 12"/>
                <a:gd name="T7" fmla="*/ 1 h 7"/>
                <a:gd name="T8" fmla="*/ 4 w 12"/>
                <a:gd name="T9" fmla="*/ 1 h 7"/>
                <a:gd name="T10" fmla="*/ 4 w 12"/>
                <a:gd name="T11" fmla="*/ 2 h 7"/>
                <a:gd name="T12" fmla="*/ 6 w 12"/>
                <a:gd name="T13" fmla="*/ 2 h 7"/>
                <a:gd name="T14" fmla="*/ 8 w 12"/>
                <a:gd name="T15" fmla="*/ 4 h 7"/>
                <a:gd name="T16" fmla="*/ 10 w 12"/>
                <a:gd name="T17" fmla="*/ 5 h 7"/>
                <a:gd name="T18" fmla="*/ 11 w 12"/>
                <a:gd name="T19" fmla="*/ 6 h 7"/>
                <a:gd name="T20" fmla="*/ 12 w 12"/>
                <a:gd name="T21" fmla="*/ 6 h 7"/>
                <a:gd name="T22" fmla="*/ 11 w 12"/>
                <a:gd name="T23" fmla="*/ 7 h 7"/>
                <a:gd name="T24" fmla="*/ 11 w 12"/>
                <a:gd name="T25" fmla="*/ 6 h 7"/>
                <a:gd name="T26" fmla="*/ 11 w 12"/>
                <a:gd name="T27" fmla="*/ 6 h 7"/>
                <a:gd name="T28" fmla="*/ 10 w 12"/>
                <a:gd name="T29" fmla="*/ 5 h 7"/>
                <a:gd name="T30" fmla="*/ 8 w 12"/>
                <a:gd name="T31" fmla="*/ 4 h 7"/>
                <a:gd name="T32" fmla="*/ 6 w 12"/>
                <a:gd name="T33" fmla="*/ 2 h 7"/>
                <a:gd name="T34" fmla="*/ 4 w 12"/>
                <a:gd name="T35" fmla="*/ 2 h 7"/>
                <a:gd name="T36" fmla="*/ 4 w 12"/>
                <a:gd name="T37" fmla="*/ 1 h 7"/>
                <a:gd name="T38" fmla="*/ 3 w 12"/>
                <a:gd name="T39" fmla="*/ 1 h 7"/>
                <a:gd name="T40" fmla="*/ 3 w 12"/>
                <a:gd name="T41" fmla="*/ 0 h 7"/>
                <a:gd name="T42" fmla="*/ 2 w 12"/>
                <a:gd name="T43" fmla="*/ 0 h 7"/>
                <a:gd name="T44" fmla="*/ 0 w 12"/>
                <a:gd name="T4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06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07"/>
            <p:cNvSpPr>
              <a:spLocks noEditPoints="1"/>
            </p:cNvSpPr>
            <p:nvPr/>
          </p:nvSpPr>
          <p:spPr bwMode="auto">
            <a:xfrm>
              <a:off x="6265863" y="2697163"/>
              <a:ext cx="1620837" cy="1916113"/>
            </a:xfrm>
            <a:custGeom>
              <a:avLst/>
              <a:gdLst>
                <a:gd name="T0" fmla="*/ 1015 w 1021"/>
                <a:gd name="T1" fmla="*/ 25 h 1207"/>
                <a:gd name="T2" fmla="*/ 989 w 1021"/>
                <a:gd name="T3" fmla="*/ 175 h 1207"/>
                <a:gd name="T4" fmla="*/ 892 w 1021"/>
                <a:gd name="T5" fmla="*/ 250 h 1207"/>
                <a:gd name="T6" fmla="*/ 779 w 1021"/>
                <a:gd name="T7" fmla="*/ 347 h 1207"/>
                <a:gd name="T8" fmla="*/ 689 w 1021"/>
                <a:gd name="T9" fmla="*/ 453 h 1207"/>
                <a:gd name="T10" fmla="*/ 666 w 1021"/>
                <a:gd name="T11" fmla="*/ 463 h 1207"/>
                <a:gd name="T12" fmla="*/ 755 w 1021"/>
                <a:gd name="T13" fmla="*/ 503 h 1207"/>
                <a:gd name="T14" fmla="*/ 604 w 1021"/>
                <a:gd name="T15" fmla="*/ 583 h 1207"/>
                <a:gd name="T16" fmla="*/ 717 w 1021"/>
                <a:gd name="T17" fmla="*/ 558 h 1207"/>
                <a:gd name="T18" fmla="*/ 667 w 1021"/>
                <a:gd name="T19" fmla="*/ 647 h 1207"/>
                <a:gd name="T20" fmla="*/ 766 w 1021"/>
                <a:gd name="T21" fmla="*/ 598 h 1207"/>
                <a:gd name="T22" fmla="*/ 805 w 1021"/>
                <a:gd name="T23" fmla="*/ 667 h 1207"/>
                <a:gd name="T24" fmla="*/ 880 w 1021"/>
                <a:gd name="T25" fmla="*/ 707 h 1207"/>
                <a:gd name="T26" fmla="*/ 873 w 1021"/>
                <a:gd name="T27" fmla="*/ 789 h 1207"/>
                <a:gd name="T28" fmla="*/ 875 w 1021"/>
                <a:gd name="T29" fmla="*/ 844 h 1207"/>
                <a:gd name="T30" fmla="*/ 812 w 1021"/>
                <a:gd name="T31" fmla="*/ 882 h 1207"/>
                <a:gd name="T32" fmla="*/ 775 w 1021"/>
                <a:gd name="T33" fmla="*/ 955 h 1207"/>
                <a:gd name="T34" fmla="*/ 704 w 1021"/>
                <a:gd name="T35" fmla="*/ 992 h 1207"/>
                <a:gd name="T36" fmla="*/ 621 w 1021"/>
                <a:gd name="T37" fmla="*/ 1014 h 1207"/>
                <a:gd name="T38" fmla="*/ 503 w 1021"/>
                <a:gd name="T39" fmla="*/ 1104 h 1207"/>
                <a:gd name="T40" fmla="*/ 424 w 1021"/>
                <a:gd name="T41" fmla="*/ 1172 h 1207"/>
                <a:gd name="T42" fmla="*/ 350 w 1021"/>
                <a:gd name="T43" fmla="*/ 1197 h 1207"/>
                <a:gd name="T44" fmla="*/ 348 w 1021"/>
                <a:gd name="T45" fmla="*/ 1148 h 1207"/>
                <a:gd name="T46" fmla="*/ 271 w 1021"/>
                <a:gd name="T47" fmla="*/ 1151 h 1207"/>
                <a:gd name="T48" fmla="*/ 313 w 1021"/>
                <a:gd name="T49" fmla="*/ 1099 h 1207"/>
                <a:gd name="T50" fmla="*/ 217 w 1021"/>
                <a:gd name="T51" fmla="*/ 1167 h 1207"/>
                <a:gd name="T52" fmla="*/ 84 w 1021"/>
                <a:gd name="T53" fmla="*/ 1157 h 1207"/>
                <a:gd name="T54" fmla="*/ 81 w 1021"/>
                <a:gd name="T55" fmla="*/ 1099 h 1207"/>
                <a:gd name="T56" fmla="*/ 22 w 1021"/>
                <a:gd name="T57" fmla="*/ 1053 h 1207"/>
                <a:gd name="T58" fmla="*/ 108 w 1021"/>
                <a:gd name="T59" fmla="*/ 1048 h 1207"/>
                <a:gd name="T60" fmla="*/ 146 w 1021"/>
                <a:gd name="T61" fmla="*/ 1009 h 1207"/>
                <a:gd name="T62" fmla="*/ 108 w 1021"/>
                <a:gd name="T63" fmla="*/ 977 h 1207"/>
                <a:gd name="T64" fmla="*/ 168 w 1021"/>
                <a:gd name="T65" fmla="*/ 914 h 1207"/>
                <a:gd name="T66" fmla="*/ 155 w 1021"/>
                <a:gd name="T67" fmla="*/ 893 h 1207"/>
                <a:gd name="T68" fmla="*/ 224 w 1021"/>
                <a:gd name="T69" fmla="*/ 856 h 1207"/>
                <a:gd name="T70" fmla="*/ 255 w 1021"/>
                <a:gd name="T71" fmla="*/ 794 h 1207"/>
                <a:gd name="T72" fmla="*/ 190 w 1021"/>
                <a:gd name="T73" fmla="*/ 736 h 1207"/>
                <a:gd name="T74" fmla="*/ 216 w 1021"/>
                <a:gd name="T75" fmla="*/ 697 h 1207"/>
                <a:gd name="T76" fmla="*/ 148 w 1021"/>
                <a:gd name="T77" fmla="*/ 669 h 1207"/>
                <a:gd name="T78" fmla="*/ 190 w 1021"/>
                <a:gd name="T79" fmla="*/ 607 h 1207"/>
                <a:gd name="T80" fmla="*/ 236 w 1021"/>
                <a:gd name="T81" fmla="*/ 611 h 1207"/>
                <a:gd name="T82" fmla="*/ 172 w 1021"/>
                <a:gd name="T83" fmla="*/ 562 h 1207"/>
                <a:gd name="T84" fmla="*/ 166 w 1021"/>
                <a:gd name="T85" fmla="*/ 488 h 1207"/>
                <a:gd name="T86" fmla="*/ 205 w 1021"/>
                <a:gd name="T87" fmla="*/ 442 h 1207"/>
                <a:gd name="T88" fmla="*/ 218 w 1021"/>
                <a:gd name="T89" fmla="*/ 432 h 1207"/>
                <a:gd name="T90" fmla="*/ 313 w 1021"/>
                <a:gd name="T91" fmla="*/ 428 h 1207"/>
                <a:gd name="T92" fmla="*/ 328 w 1021"/>
                <a:gd name="T93" fmla="*/ 410 h 1207"/>
                <a:gd name="T94" fmla="*/ 349 w 1021"/>
                <a:gd name="T95" fmla="*/ 388 h 1207"/>
                <a:gd name="T96" fmla="*/ 285 w 1021"/>
                <a:gd name="T97" fmla="*/ 304 h 1207"/>
                <a:gd name="T98" fmla="*/ 344 w 1021"/>
                <a:gd name="T99" fmla="*/ 278 h 1207"/>
                <a:gd name="T100" fmla="*/ 324 w 1021"/>
                <a:gd name="T101" fmla="*/ 220 h 1207"/>
                <a:gd name="T102" fmla="*/ 409 w 1021"/>
                <a:gd name="T103" fmla="*/ 219 h 1207"/>
                <a:gd name="T104" fmla="*/ 376 w 1021"/>
                <a:gd name="T105" fmla="*/ 176 h 1207"/>
                <a:gd name="T106" fmla="*/ 393 w 1021"/>
                <a:gd name="T107" fmla="*/ 137 h 1207"/>
                <a:gd name="T108" fmla="*/ 394 w 1021"/>
                <a:gd name="T109" fmla="*/ 76 h 1207"/>
                <a:gd name="T110" fmla="*/ 495 w 1021"/>
                <a:gd name="T111" fmla="*/ 62 h 1207"/>
                <a:gd name="T112" fmla="*/ 497 w 1021"/>
                <a:gd name="T113" fmla="*/ 39 h 1207"/>
                <a:gd name="T114" fmla="*/ 506 w 1021"/>
                <a:gd name="T115" fmla="*/ 108 h 1207"/>
                <a:gd name="T116" fmla="*/ 553 w 1021"/>
                <a:gd name="T117" fmla="*/ 43 h 1207"/>
                <a:gd name="T118" fmla="*/ 599 w 1021"/>
                <a:gd name="T119" fmla="*/ 93 h 1207"/>
                <a:gd name="T120" fmla="*/ 691 w 1021"/>
                <a:gd name="T121" fmla="*/ 53 h 1207"/>
                <a:gd name="T122" fmla="*/ 817 w 1021"/>
                <a:gd name="T123" fmla="*/ 35 h 1207"/>
                <a:gd name="T124" fmla="*/ 905 w 1021"/>
                <a:gd name="T125" fmla="*/ 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1" h="1207">
                  <a:moveTo>
                    <a:pt x="130" y="1186"/>
                  </a:moveTo>
                  <a:lnTo>
                    <a:pt x="130" y="1186"/>
                  </a:lnTo>
                  <a:lnTo>
                    <a:pt x="130" y="1186"/>
                  </a:lnTo>
                  <a:lnTo>
                    <a:pt x="130" y="1186"/>
                  </a:lnTo>
                  <a:close/>
                  <a:moveTo>
                    <a:pt x="918" y="0"/>
                  </a:moveTo>
                  <a:lnTo>
                    <a:pt x="920" y="3"/>
                  </a:lnTo>
                  <a:lnTo>
                    <a:pt x="923" y="6"/>
                  </a:lnTo>
                  <a:lnTo>
                    <a:pt x="923" y="9"/>
                  </a:lnTo>
                  <a:lnTo>
                    <a:pt x="924" y="12"/>
                  </a:lnTo>
                  <a:lnTo>
                    <a:pt x="928" y="13"/>
                  </a:lnTo>
                  <a:lnTo>
                    <a:pt x="931" y="15"/>
                  </a:lnTo>
                  <a:lnTo>
                    <a:pt x="936" y="15"/>
                  </a:lnTo>
                  <a:lnTo>
                    <a:pt x="939" y="13"/>
                  </a:lnTo>
                  <a:lnTo>
                    <a:pt x="942" y="12"/>
                  </a:lnTo>
                  <a:lnTo>
                    <a:pt x="945" y="10"/>
                  </a:lnTo>
                  <a:lnTo>
                    <a:pt x="948" y="11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4" y="11"/>
                  </a:lnTo>
                  <a:lnTo>
                    <a:pt x="957" y="12"/>
                  </a:lnTo>
                  <a:lnTo>
                    <a:pt x="964" y="10"/>
                  </a:lnTo>
                  <a:lnTo>
                    <a:pt x="972" y="8"/>
                  </a:lnTo>
                  <a:lnTo>
                    <a:pt x="976" y="15"/>
                  </a:lnTo>
                  <a:lnTo>
                    <a:pt x="980" y="20"/>
                  </a:lnTo>
                  <a:lnTo>
                    <a:pt x="985" y="19"/>
                  </a:lnTo>
                  <a:lnTo>
                    <a:pt x="989" y="18"/>
                  </a:lnTo>
                  <a:lnTo>
                    <a:pt x="992" y="17"/>
                  </a:lnTo>
                  <a:lnTo>
                    <a:pt x="997" y="15"/>
                  </a:lnTo>
                  <a:lnTo>
                    <a:pt x="998" y="15"/>
                  </a:lnTo>
                  <a:lnTo>
                    <a:pt x="999" y="15"/>
                  </a:lnTo>
                  <a:lnTo>
                    <a:pt x="1002" y="17"/>
                  </a:lnTo>
                  <a:lnTo>
                    <a:pt x="1004" y="17"/>
                  </a:lnTo>
                  <a:lnTo>
                    <a:pt x="1008" y="16"/>
                  </a:lnTo>
                  <a:lnTo>
                    <a:pt x="1011" y="15"/>
                  </a:lnTo>
                  <a:lnTo>
                    <a:pt x="1012" y="15"/>
                  </a:lnTo>
                  <a:lnTo>
                    <a:pt x="1013" y="16"/>
                  </a:lnTo>
                  <a:lnTo>
                    <a:pt x="1014" y="16"/>
                  </a:lnTo>
                  <a:lnTo>
                    <a:pt x="1015" y="16"/>
                  </a:lnTo>
                  <a:lnTo>
                    <a:pt x="1017" y="15"/>
                  </a:lnTo>
                  <a:lnTo>
                    <a:pt x="1020" y="18"/>
                  </a:lnTo>
                  <a:lnTo>
                    <a:pt x="1021" y="22"/>
                  </a:lnTo>
                  <a:lnTo>
                    <a:pt x="1018" y="24"/>
                  </a:lnTo>
                  <a:lnTo>
                    <a:pt x="1015" y="25"/>
                  </a:lnTo>
                  <a:lnTo>
                    <a:pt x="1015" y="32"/>
                  </a:lnTo>
                  <a:lnTo>
                    <a:pt x="1014" y="39"/>
                  </a:lnTo>
                  <a:lnTo>
                    <a:pt x="1012" y="45"/>
                  </a:lnTo>
                  <a:lnTo>
                    <a:pt x="1010" y="46"/>
                  </a:lnTo>
                  <a:lnTo>
                    <a:pt x="1008" y="47"/>
                  </a:lnTo>
                  <a:lnTo>
                    <a:pt x="1004" y="48"/>
                  </a:lnTo>
                  <a:lnTo>
                    <a:pt x="1006" y="49"/>
                  </a:lnTo>
                  <a:lnTo>
                    <a:pt x="1008" y="49"/>
                  </a:lnTo>
                  <a:lnTo>
                    <a:pt x="1009" y="49"/>
                  </a:lnTo>
                  <a:lnTo>
                    <a:pt x="1008" y="55"/>
                  </a:lnTo>
                  <a:lnTo>
                    <a:pt x="1006" y="59"/>
                  </a:lnTo>
                  <a:lnTo>
                    <a:pt x="1006" y="64"/>
                  </a:lnTo>
                  <a:lnTo>
                    <a:pt x="1002" y="68"/>
                  </a:lnTo>
                  <a:lnTo>
                    <a:pt x="999" y="73"/>
                  </a:lnTo>
                  <a:lnTo>
                    <a:pt x="994" y="79"/>
                  </a:lnTo>
                  <a:lnTo>
                    <a:pt x="989" y="82"/>
                  </a:lnTo>
                  <a:lnTo>
                    <a:pt x="987" y="89"/>
                  </a:lnTo>
                  <a:lnTo>
                    <a:pt x="985" y="96"/>
                  </a:lnTo>
                  <a:lnTo>
                    <a:pt x="986" y="100"/>
                  </a:lnTo>
                  <a:lnTo>
                    <a:pt x="987" y="102"/>
                  </a:lnTo>
                  <a:lnTo>
                    <a:pt x="988" y="105"/>
                  </a:lnTo>
                  <a:lnTo>
                    <a:pt x="989" y="107"/>
                  </a:lnTo>
                  <a:lnTo>
                    <a:pt x="991" y="110"/>
                  </a:lnTo>
                  <a:lnTo>
                    <a:pt x="994" y="113"/>
                  </a:lnTo>
                  <a:lnTo>
                    <a:pt x="1002" y="111"/>
                  </a:lnTo>
                  <a:lnTo>
                    <a:pt x="1012" y="110"/>
                  </a:lnTo>
                  <a:lnTo>
                    <a:pt x="1011" y="117"/>
                  </a:lnTo>
                  <a:lnTo>
                    <a:pt x="1010" y="125"/>
                  </a:lnTo>
                  <a:lnTo>
                    <a:pt x="1010" y="125"/>
                  </a:lnTo>
                  <a:lnTo>
                    <a:pt x="1011" y="126"/>
                  </a:lnTo>
                  <a:lnTo>
                    <a:pt x="1010" y="128"/>
                  </a:lnTo>
                  <a:lnTo>
                    <a:pt x="1008" y="130"/>
                  </a:lnTo>
                  <a:lnTo>
                    <a:pt x="1005" y="131"/>
                  </a:lnTo>
                  <a:lnTo>
                    <a:pt x="1003" y="132"/>
                  </a:lnTo>
                  <a:lnTo>
                    <a:pt x="999" y="133"/>
                  </a:lnTo>
                  <a:lnTo>
                    <a:pt x="1002" y="134"/>
                  </a:lnTo>
                  <a:lnTo>
                    <a:pt x="1003" y="135"/>
                  </a:lnTo>
                  <a:lnTo>
                    <a:pt x="1005" y="137"/>
                  </a:lnTo>
                  <a:lnTo>
                    <a:pt x="1001" y="146"/>
                  </a:lnTo>
                  <a:lnTo>
                    <a:pt x="998" y="155"/>
                  </a:lnTo>
                  <a:lnTo>
                    <a:pt x="994" y="164"/>
                  </a:lnTo>
                  <a:lnTo>
                    <a:pt x="991" y="172"/>
                  </a:lnTo>
                  <a:lnTo>
                    <a:pt x="989" y="175"/>
                  </a:lnTo>
                  <a:lnTo>
                    <a:pt x="988" y="177"/>
                  </a:lnTo>
                  <a:lnTo>
                    <a:pt x="985" y="179"/>
                  </a:lnTo>
                  <a:lnTo>
                    <a:pt x="983" y="181"/>
                  </a:lnTo>
                  <a:lnTo>
                    <a:pt x="979" y="183"/>
                  </a:lnTo>
                  <a:lnTo>
                    <a:pt x="977" y="187"/>
                  </a:lnTo>
                  <a:lnTo>
                    <a:pt x="975" y="189"/>
                  </a:lnTo>
                  <a:lnTo>
                    <a:pt x="973" y="191"/>
                  </a:lnTo>
                  <a:lnTo>
                    <a:pt x="971" y="193"/>
                  </a:lnTo>
                  <a:lnTo>
                    <a:pt x="968" y="195"/>
                  </a:lnTo>
                  <a:lnTo>
                    <a:pt x="967" y="198"/>
                  </a:lnTo>
                  <a:lnTo>
                    <a:pt x="965" y="200"/>
                  </a:lnTo>
                  <a:lnTo>
                    <a:pt x="964" y="202"/>
                  </a:lnTo>
                  <a:lnTo>
                    <a:pt x="962" y="205"/>
                  </a:lnTo>
                  <a:lnTo>
                    <a:pt x="960" y="207"/>
                  </a:lnTo>
                  <a:lnTo>
                    <a:pt x="959" y="209"/>
                  </a:lnTo>
                  <a:lnTo>
                    <a:pt x="954" y="211"/>
                  </a:lnTo>
                  <a:lnTo>
                    <a:pt x="950" y="213"/>
                  </a:lnTo>
                  <a:lnTo>
                    <a:pt x="947" y="214"/>
                  </a:lnTo>
                  <a:lnTo>
                    <a:pt x="945" y="214"/>
                  </a:lnTo>
                  <a:lnTo>
                    <a:pt x="944" y="213"/>
                  </a:lnTo>
                  <a:lnTo>
                    <a:pt x="939" y="216"/>
                  </a:lnTo>
                  <a:lnTo>
                    <a:pt x="932" y="218"/>
                  </a:lnTo>
                  <a:lnTo>
                    <a:pt x="930" y="218"/>
                  </a:lnTo>
                  <a:lnTo>
                    <a:pt x="928" y="218"/>
                  </a:lnTo>
                  <a:lnTo>
                    <a:pt x="926" y="217"/>
                  </a:lnTo>
                  <a:lnTo>
                    <a:pt x="925" y="219"/>
                  </a:lnTo>
                  <a:lnTo>
                    <a:pt x="925" y="223"/>
                  </a:lnTo>
                  <a:lnTo>
                    <a:pt x="919" y="224"/>
                  </a:lnTo>
                  <a:lnTo>
                    <a:pt x="914" y="225"/>
                  </a:lnTo>
                  <a:lnTo>
                    <a:pt x="911" y="226"/>
                  </a:lnTo>
                  <a:lnTo>
                    <a:pt x="907" y="229"/>
                  </a:lnTo>
                  <a:lnTo>
                    <a:pt x="905" y="231"/>
                  </a:lnTo>
                  <a:lnTo>
                    <a:pt x="904" y="235"/>
                  </a:lnTo>
                  <a:lnTo>
                    <a:pt x="902" y="237"/>
                  </a:lnTo>
                  <a:lnTo>
                    <a:pt x="901" y="239"/>
                  </a:lnTo>
                  <a:lnTo>
                    <a:pt x="900" y="240"/>
                  </a:lnTo>
                  <a:lnTo>
                    <a:pt x="899" y="242"/>
                  </a:lnTo>
                  <a:lnTo>
                    <a:pt x="898" y="243"/>
                  </a:lnTo>
                  <a:lnTo>
                    <a:pt x="895" y="243"/>
                  </a:lnTo>
                  <a:lnTo>
                    <a:pt x="894" y="244"/>
                  </a:lnTo>
                  <a:lnTo>
                    <a:pt x="893" y="245"/>
                  </a:lnTo>
                  <a:lnTo>
                    <a:pt x="892" y="246"/>
                  </a:lnTo>
                  <a:lnTo>
                    <a:pt x="892" y="250"/>
                  </a:lnTo>
                  <a:lnTo>
                    <a:pt x="890" y="253"/>
                  </a:lnTo>
                  <a:lnTo>
                    <a:pt x="888" y="255"/>
                  </a:lnTo>
                  <a:lnTo>
                    <a:pt x="886" y="258"/>
                  </a:lnTo>
                  <a:lnTo>
                    <a:pt x="883" y="261"/>
                  </a:lnTo>
                  <a:lnTo>
                    <a:pt x="882" y="263"/>
                  </a:lnTo>
                  <a:lnTo>
                    <a:pt x="881" y="265"/>
                  </a:lnTo>
                  <a:lnTo>
                    <a:pt x="880" y="267"/>
                  </a:lnTo>
                  <a:lnTo>
                    <a:pt x="879" y="269"/>
                  </a:lnTo>
                  <a:lnTo>
                    <a:pt x="877" y="272"/>
                  </a:lnTo>
                  <a:lnTo>
                    <a:pt x="875" y="274"/>
                  </a:lnTo>
                  <a:lnTo>
                    <a:pt x="873" y="277"/>
                  </a:lnTo>
                  <a:lnTo>
                    <a:pt x="870" y="281"/>
                  </a:lnTo>
                  <a:lnTo>
                    <a:pt x="869" y="284"/>
                  </a:lnTo>
                  <a:lnTo>
                    <a:pt x="868" y="285"/>
                  </a:lnTo>
                  <a:lnTo>
                    <a:pt x="866" y="286"/>
                  </a:lnTo>
                  <a:lnTo>
                    <a:pt x="865" y="287"/>
                  </a:lnTo>
                  <a:lnTo>
                    <a:pt x="861" y="289"/>
                  </a:lnTo>
                  <a:lnTo>
                    <a:pt x="856" y="292"/>
                  </a:lnTo>
                  <a:lnTo>
                    <a:pt x="852" y="297"/>
                  </a:lnTo>
                  <a:lnTo>
                    <a:pt x="847" y="300"/>
                  </a:lnTo>
                  <a:lnTo>
                    <a:pt x="842" y="303"/>
                  </a:lnTo>
                  <a:lnTo>
                    <a:pt x="840" y="304"/>
                  </a:lnTo>
                  <a:lnTo>
                    <a:pt x="838" y="305"/>
                  </a:lnTo>
                  <a:lnTo>
                    <a:pt x="837" y="306"/>
                  </a:lnTo>
                  <a:lnTo>
                    <a:pt x="836" y="310"/>
                  </a:lnTo>
                  <a:lnTo>
                    <a:pt x="833" y="311"/>
                  </a:lnTo>
                  <a:lnTo>
                    <a:pt x="831" y="312"/>
                  </a:lnTo>
                  <a:lnTo>
                    <a:pt x="829" y="313"/>
                  </a:lnTo>
                  <a:lnTo>
                    <a:pt x="827" y="314"/>
                  </a:lnTo>
                  <a:lnTo>
                    <a:pt x="825" y="315"/>
                  </a:lnTo>
                  <a:lnTo>
                    <a:pt x="824" y="316"/>
                  </a:lnTo>
                  <a:lnTo>
                    <a:pt x="822" y="316"/>
                  </a:lnTo>
                  <a:lnTo>
                    <a:pt x="818" y="321"/>
                  </a:lnTo>
                  <a:lnTo>
                    <a:pt x="815" y="325"/>
                  </a:lnTo>
                  <a:lnTo>
                    <a:pt x="810" y="328"/>
                  </a:lnTo>
                  <a:lnTo>
                    <a:pt x="806" y="333"/>
                  </a:lnTo>
                  <a:lnTo>
                    <a:pt x="803" y="333"/>
                  </a:lnTo>
                  <a:lnTo>
                    <a:pt x="800" y="335"/>
                  </a:lnTo>
                  <a:lnTo>
                    <a:pt x="797" y="337"/>
                  </a:lnTo>
                  <a:lnTo>
                    <a:pt x="796" y="340"/>
                  </a:lnTo>
                  <a:lnTo>
                    <a:pt x="791" y="342"/>
                  </a:lnTo>
                  <a:lnTo>
                    <a:pt x="784" y="343"/>
                  </a:lnTo>
                  <a:lnTo>
                    <a:pt x="779" y="347"/>
                  </a:lnTo>
                  <a:lnTo>
                    <a:pt x="775" y="352"/>
                  </a:lnTo>
                  <a:lnTo>
                    <a:pt x="769" y="359"/>
                  </a:lnTo>
                  <a:lnTo>
                    <a:pt x="764" y="365"/>
                  </a:lnTo>
                  <a:lnTo>
                    <a:pt x="767" y="373"/>
                  </a:lnTo>
                  <a:lnTo>
                    <a:pt x="764" y="375"/>
                  </a:lnTo>
                  <a:lnTo>
                    <a:pt x="759" y="377"/>
                  </a:lnTo>
                  <a:lnTo>
                    <a:pt x="756" y="378"/>
                  </a:lnTo>
                  <a:lnTo>
                    <a:pt x="753" y="380"/>
                  </a:lnTo>
                  <a:lnTo>
                    <a:pt x="751" y="384"/>
                  </a:lnTo>
                  <a:lnTo>
                    <a:pt x="748" y="385"/>
                  </a:lnTo>
                  <a:lnTo>
                    <a:pt x="747" y="386"/>
                  </a:lnTo>
                  <a:lnTo>
                    <a:pt x="740" y="387"/>
                  </a:lnTo>
                  <a:lnTo>
                    <a:pt x="734" y="389"/>
                  </a:lnTo>
                  <a:lnTo>
                    <a:pt x="728" y="392"/>
                  </a:lnTo>
                  <a:lnTo>
                    <a:pt x="724" y="393"/>
                  </a:lnTo>
                  <a:lnTo>
                    <a:pt x="722" y="395"/>
                  </a:lnTo>
                  <a:lnTo>
                    <a:pt x="721" y="398"/>
                  </a:lnTo>
                  <a:lnTo>
                    <a:pt x="720" y="400"/>
                  </a:lnTo>
                  <a:lnTo>
                    <a:pt x="720" y="402"/>
                  </a:lnTo>
                  <a:lnTo>
                    <a:pt x="719" y="405"/>
                  </a:lnTo>
                  <a:lnTo>
                    <a:pt x="719" y="408"/>
                  </a:lnTo>
                  <a:lnTo>
                    <a:pt x="718" y="409"/>
                  </a:lnTo>
                  <a:lnTo>
                    <a:pt x="718" y="411"/>
                  </a:lnTo>
                  <a:lnTo>
                    <a:pt x="716" y="412"/>
                  </a:lnTo>
                  <a:lnTo>
                    <a:pt x="717" y="417"/>
                  </a:lnTo>
                  <a:lnTo>
                    <a:pt x="717" y="422"/>
                  </a:lnTo>
                  <a:lnTo>
                    <a:pt x="719" y="426"/>
                  </a:lnTo>
                  <a:lnTo>
                    <a:pt x="721" y="431"/>
                  </a:lnTo>
                  <a:lnTo>
                    <a:pt x="712" y="437"/>
                  </a:lnTo>
                  <a:lnTo>
                    <a:pt x="714" y="440"/>
                  </a:lnTo>
                  <a:lnTo>
                    <a:pt x="714" y="442"/>
                  </a:lnTo>
                  <a:lnTo>
                    <a:pt x="714" y="446"/>
                  </a:lnTo>
                  <a:lnTo>
                    <a:pt x="712" y="448"/>
                  </a:lnTo>
                  <a:lnTo>
                    <a:pt x="711" y="451"/>
                  </a:lnTo>
                  <a:lnTo>
                    <a:pt x="712" y="454"/>
                  </a:lnTo>
                  <a:lnTo>
                    <a:pt x="710" y="453"/>
                  </a:lnTo>
                  <a:lnTo>
                    <a:pt x="709" y="453"/>
                  </a:lnTo>
                  <a:lnTo>
                    <a:pt x="708" y="453"/>
                  </a:lnTo>
                  <a:lnTo>
                    <a:pt x="707" y="451"/>
                  </a:lnTo>
                  <a:lnTo>
                    <a:pt x="705" y="449"/>
                  </a:lnTo>
                  <a:lnTo>
                    <a:pt x="692" y="449"/>
                  </a:lnTo>
                  <a:lnTo>
                    <a:pt x="690" y="451"/>
                  </a:lnTo>
                  <a:lnTo>
                    <a:pt x="689" y="453"/>
                  </a:lnTo>
                  <a:lnTo>
                    <a:pt x="687" y="456"/>
                  </a:lnTo>
                  <a:lnTo>
                    <a:pt x="685" y="457"/>
                  </a:lnTo>
                  <a:lnTo>
                    <a:pt x="684" y="458"/>
                  </a:lnTo>
                  <a:lnTo>
                    <a:pt x="675" y="457"/>
                  </a:lnTo>
                  <a:lnTo>
                    <a:pt x="667" y="456"/>
                  </a:lnTo>
                  <a:lnTo>
                    <a:pt x="665" y="454"/>
                  </a:lnTo>
                  <a:lnTo>
                    <a:pt x="663" y="453"/>
                  </a:lnTo>
                  <a:lnTo>
                    <a:pt x="662" y="451"/>
                  </a:lnTo>
                  <a:lnTo>
                    <a:pt x="661" y="450"/>
                  </a:lnTo>
                  <a:lnTo>
                    <a:pt x="648" y="447"/>
                  </a:lnTo>
                  <a:lnTo>
                    <a:pt x="635" y="448"/>
                  </a:lnTo>
                  <a:lnTo>
                    <a:pt x="635" y="450"/>
                  </a:lnTo>
                  <a:lnTo>
                    <a:pt x="635" y="452"/>
                  </a:lnTo>
                  <a:lnTo>
                    <a:pt x="633" y="453"/>
                  </a:lnTo>
                  <a:lnTo>
                    <a:pt x="631" y="453"/>
                  </a:lnTo>
                  <a:lnTo>
                    <a:pt x="630" y="453"/>
                  </a:lnTo>
                  <a:lnTo>
                    <a:pt x="628" y="452"/>
                  </a:lnTo>
                  <a:lnTo>
                    <a:pt x="624" y="451"/>
                  </a:lnTo>
                  <a:lnTo>
                    <a:pt x="624" y="454"/>
                  </a:lnTo>
                  <a:lnTo>
                    <a:pt x="628" y="454"/>
                  </a:lnTo>
                  <a:lnTo>
                    <a:pt x="630" y="456"/>
                  </a:lnTo>
                  <a:lnTo>
                    <a:pt x="632" y="456"/>
                  </a:lnTo>
                  <a:lnTo>
                    <a:pt x="634" y="457"/>
                  </a:lnTo>
                  <a:lnTo>
                    <a:pt x="636" y="456"/>
                  </a:lnTo>
                  <a:lnTo>
                    <a:pt x="637" y="454"/>
                  </a:lnTo>
                  <a:lnTo>
                    <a:pt x="640" y="453"/>
                  </a:lnTo>
                  <a:lnTo>
                    <a:pt x="642" y="453"/>
                  </a:lnTo>
                  <a:lnTo>
                    <a:pt x="643" y="453"/>
                  </a:lnTo>
                  <a:lnTo>
                    <a:pt x="644" y="452"/>
                  </a:lnTo>
                  <a:lnTo>
                    <a:pt x="646" y="452"/>
                  </a:lnTo>
                  <a:lnTo>
                    <a:pt x="647" y="451"/>
                  </a:lnTo>
                  <a:lnTo>
                    <a:pt x="648" y="452"/>
                  </a:lnTo>
                  <a:lnTo>
                    <a:pt x="650" y="452"/>
                  </a:lnTo>
                  <a:lnTo>
                    <a:pt x="653" y="452"/>
                  </a:lnTo>
                  <a:lnTo>
                    <a:pt x="655" y="451"/>
                  </a:lnTo>
                  <a:lnTo>
                    <a:pt x="657" y="451"/>
                  </a:lnTo>
                  <a:lnTo>
                    <a:pt x="658" y="452"/>
                  </a:lnTo>
                  <a:lnTo>
                    <a:pt x="659" y="454"/>
                  </a:lnTo>
                  <a:lnTo>
                    <a:pt x="661" y="456"/>
                  </a:lnTo>
                  <a:lnTo>
                    <a:pt x="662" y="457"/>
                  </a:lnTo>
                  <a:lnTo>
                    <a:pt x="663" y="458"/>
                  </a:lnTo>
                  <a:lnTo>
                    <a:pt x="665" y="461"/>
                  </a:lnTo>
                  <a:lnTo>
                    <a:pt x="666" y="463"/>
                  </a:lnTo>
                  <a:lnTo>
                    <a:pt x="667" y="466"/>
                  </a:lnTo>
                  <a:lnTo>
                    <a:pt x="671" y="469"/>
                  </a:lnTo>
                  <a:lnTo>
                    <a:pt x="677" y="472"/>
                  </a:lnTo>
                  <a:lnTo>
                    <a:pt x="675" y="469"/>
                  </a:lnTo>
                  <a:lnTo>
                    <a:pt x="674" y="464"/>
                  </a:lnTo>
                  <a:lnTo>
                    <a:pt x="673" y="461"/>
                  </a:lnTo>
                  <a:lnTo>
                    <a:pt x="677" y="462"/>
                  </a:lnTo>
                  <a:lnTo>
                    <a:pt x="679" y="464"/>
                  </a:lnTo>
                  <a:lnTo>
                    <a:pt x="680" y="465"/>
                  </a:lnTo>
                  <a:lnTo>
                    <a:pt x="682" y="466"/>
                  </a:lnTo>
                  <a:lnTo>
                    <a:pt x="693" y="472"/>
                  </a:lnTo>
                  <a:lnTo>
                    <a:pt x="699" y="478"/>
                  </a:lnTo>
                  <a:lnTo>
                    <a:pt x="709" y="474"/>
                  </a:lnTo>
                  <a:lnTo>
                    <a:pt x="719" y="466"/>
                  </a:lnTo>
                  <a:lnTo>
                    <a:pt x="721" y="464"/>
                  </a:lnTo>
                  <a:lnTo>
                    <a:pt x="724" y="463"/>
                  </a:lnTo>
                  <a:lnTo>
                    <a:pt x="728" y="463"/>
                  </a:lnTo>
                  <a:lnTo>
                    <a:pt x="730" y="463"/>
                  </a:lnTo>
                  <a:lnTo>
                    <a:pt x="733" y="465"/>
                  </a:lnTo>
                  <a:lnTo>
                    <a:pt x="735" y="468"/>
                  </a:lnTo>
                  <a:lnTo>
                    <a:pt x="739" y="469"/>
                  </a:lnTo>
                  <a:lnTo>
                    <a:pt x="741" y="470"/>
                  </a:lnTo>
                  <a:lnTo>
                    <a:pt x="743" y="471"/>
                  </a:lnTo>
                  <a:lnTo>
                    <a:pt x="746" y="473"/>
                  </a:lnTo>
                  <a:lnTo>
                    <a:pt x="747" y="475"/>
                  </a:lnTo>
                  <a:lnTo>
                    <a:pt x="746" y="476"/>
                  </a:lnTo>
                  <a:lnTo>
                    <a:pt x="745" y="477"/>
                  </a:lnTo>
                  <a:lnTo>
                    <a:pt x="753" y="476"/>
                  </a:lnTo>
                  <a:lnTo>
                    <a:pt x="759" y="476"/>
                  </a:lnTo>
                  <a:lnTo>
                    <a:pt x="759" y="475"/>
                  </a:lnTo>
                  <a:lnTo>
                    <a:pt x="760" y="474"/>
                  </a:lnTo>
                  <a:lnTo>
                    <a:pt x="760" y="473"/>
                  </a:lnTo>
                  <a:lnTo>
                    <a:pt x="765" y="473"/>
                  </a:lnTo>
                  <a:lnTo>
                    <a:pt x="769" y="464"/>
                  </a:lnTo>
                  <a:lnTo>
                    <a:pt x="773" y="457"/>
                  </a:lnTo>
                  <a:lnTo>
                    <a:pt x="777" y="454"/>
                  </a:lnTo>
                  <a:lnTo>
                    <a:pt x="781" y="452"/>
                  </a:lnTo>
                  <a:lnTo>
                    <a:pt x="788" y="450"/>
                  </a:lnTo>
                  <a:lnTo>
                    <a:pt x="785" y="454"/>
                  </a:lnTo>
                  <a:lnTo>
                    <a:pt x="784" y="459"/>
                  </a:lnTo>
                  <a:lnTo>
                    <a:pt x="783" y="462"/>
                  </a:lnTo>
                  <a:lnTo>
                    <a:pt x="781" y="466"/>
                  </a:lnTo>
                  <a:lnTo>
                    <a:pt x="755" y="503"/>
                  </a:lnTo>
                  <a:lnTo>
                    <a:pt x="751" y="509"/>
                  </a:lnTo>
                  <a:lnTo>
                    <a:pt x="745" y="514"/>
                  </a:lnTo>
                  <a:lnTo>
                    <a:pt x="741" y="519"/>
                  </a:lnTo>
                  <a:lnTo>
                    <a:pt x="731" y="537"/>
                  </a:lnTo>
                  <a:lnTo>
                    <a:pt x="718" y="554"/>
                  </a:lnTo>
                  <a:lnTo>
                    <a:pt x="714" y="551"/>
                  </a:lnTo>
                  <a:lnTo>
                    <a:pt x="710" y="551"/>
                  </a:lnTo>
                  <a:lnTo>
                    <a:pt x="707" y="550"/>
                  </a:lnTo>
                  <a:lnTo>
                    <a:pt x="705" y="550"/>
                  </a:lnTo>
                  <a:lnTo>
                    <a:pt x="704" y="550"/>
                  </a:lnTo>
                  <a:lnTo>
                    <a:pt x="702" y="549"/>
                  </a:lnTo>
                  <a:lnTo>
                    <a:pt x="704" y="542"/>
                  </a:lnTo>
                  <a:lnTo>
                    <a:pt x="705" y="533"/>
                  </a:lnTo>
                  <a:lnTo>
                    <a:pt x="711" y="527"/>
                  </a:lnTo>
                  <a:lnTo>
                    <a:pt x="708" y="526"/>
                  </a:lnTo>
                  <a:lnTo>
                    <a:pt x="706" y="525"/>
                  </a:lnTo>
                  <a:lnTo>
                    <a:pt x="700" y="527"/>
                  </a:lnTo>
                  <a:lnTo>
                    <a:pt x="695" y="530"/>
                  </a:lnTo>
                  <a:lnTo>
                    <a:pt x="693" y="528"/>
                  </a:lnTo>
                  <a:lnTo>
                    <a:pt x="691" y="528"/>
                  </a:lnTo>
                  <a:lnTo>
                    <a:pt x="662" y="554"/>
                  </a:lnTo>
                  <a:lnTo>
                    <a:pt x="657" y="551"/>
                  </a:lnTo>
                  <a:lnTo>
                    <a:pt x="651" y="549"/>
                  </a:lnTo>
                  <a:lnTo>
                    <a:pt x="647" y="550"/>
                  </a:lnTo>
                  <a:lnTo>
                    <a:pt x="643" y="551"/>
                  </a:lnTo>
                  <a:lnTo>
                    <a:pt x="642" y="554"/>
                  </a:lnTo>
                  <a:lnTo>
                    <a:pt x="641" y="556"/>
                  </a:lnTo>
                  <a:lnTo>
                    <a:pt x="638" y="556"/>
                  </a:lnTo>
                  <a:lnTo>
                    <a:pt x="636" y="556"/>
                  </a:lnTo>
                  <a:lnTo>
                    <a:pt x="634" y="556"/>
                  </a:lnTo>
                  <a:lnTo>
                    <a:pt x="633" y="556"/>
                  </a:lnTo>
                  <a:lnTo>
                    <a:pt x="631" y="554"/>
                  </a:lnTo>
                  <a:lnTo>
                    <a:pt x="628" y="556"/>
                  </a:lnTo>
                  <a:lnTo>
                    <a:pt x="624" y="558"/>
                  </a:lnTo>
                  <a:lnTo>
                    <a:pt x="623" y="562"/>
                  </a:lnTo>
                  <a:lnTo>
                    <a:pt x="622" y="567"/>
                  </a:lnTo>
                  <a:lnTo>
                    <a:pt x="621" y="572"/>
                  </a:lnTo>
                  <a:lnTo>
                    <a:pt x="614" y="572"/>
                  </a:lnTo>
                  <a:lnTo>
                    <a:pt x="612" y="573"/>
                  </a:lnTo>
                  <a:lnTo>
                    <a:pt x="610" y="574"/>
                  </a:lnTo>
                  <a:lnTo>
                    <a:pt x="608" y="577"/>
                  </a:lnTo>
                  <a:lnTo>
                    <a:pt x="606" y="581"/>
                  </a:lnTo>
                  <a:lnTo>
                    <a:pt x="604" y="583"/>
                  </a:lnTo>
                  <a:lnTo>
                    <a:pt x="600" y="586"/>
                  </a:lnTo>
                  <a:lnTo>
                    <a:pt x="596" y="591"/>
                  </a:lnTo>
                  <a:lnTo>
                    <a:pt x="590" y="594"/>
                  </a:lnTo>
                  <a:lnTo>
                    <a:pt x="584" y="598"/>
                  </a:lnTo>
                  <a:lnTo>
                    <a:pt x="586" y="600"/>
                  </a:lnTo>
                  <a:lnTo>
                    <a:pt x="586" y="603"/>
                  </a:lnTo>
                  <a:lnTo>
                    <a:pt x="586" y="605"/>
                  </a:lnTo>
                  <a:lnTo>
                    <a:pt x="586" y="608"/>
                  </a:lnTo>
                  <a:lnTo>
                    <a:pt x="586" y="610"/>
                  </a:lnTo>
                  <a:lnTo>
                    <a:pt x="587" y="608"/>
                  </a:lnTo>
                  <a:lnTo>
                    <a:pt x="588" y="607"/>
                  </a:lnTo>
                  <a:lnTo>
                    <a:pt x="589" y="605"/>
                  </a:lnTo>
                  <a:lnTo>
                    <a:pt x="595" y="601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0" y="585"/>
                  </a:lnTo>
                  <a:lnTo>
                    <a:pt x="616" y="580"/>
                  </a:lnTo>
                  <a:lnTo>
                    <a:pt x="622" y="575"/>
                  </a:lnTo>
                  <a:lnTo>
                    <a:pt x="626" y="572"/>
                  </a:lnTo>
                  <a:lnTo>
                    <a:pt x="631" y="569"/>
                  </a:lnTo>
                  <a:lnTo>
                    <a:pt x="634" y="564"/>
                  </a:lnTo>
                  <a:lnTo>
                    <a:pt x="637" y="562"/>
                  </a:lnTo>
                  <a:lnTo>
                    <a:pt x="641" y="560"/>
                  </a:lnTo>
                  <a:lnTo>
                    <a:pt x="644" y="559"/>
                  </a:lnTo>
                  <a:lnTo>
                    <a:pt x="648" y="559"/>
                  </a:lnTo>
                  <a:lnTo>
                    <a:pt x="653" y="559"/>
                  </a:lnTo>
                  <a:lnTo>
                    <a:pt x="657" y="559"/>
                  </a:lnTo>
                  <a:lnTo>
                    <a:pt x="659" y="558"/>
                  </a:lnTo>
                  <a:lnTo>
                    <a:pt x="660" y="557"/>
                  </a:lnTo>
                  <a:lnTo>
                    <a:pt x="661" y="556"/>
                  </a:lnTo>
                  <a:lnTo>
                    <a:pt x="661" y="568"/>
                  </a:lnTo>
                  <a:lnTo>
                    <a:pt x="671" y="567"/>
                  </a:lnTo>
                  <a:lnTo>
                    <a:pt x="679" y="566"/>
                  </a:lnTo>
                  <a:lnTo>
                    <a:pt x="686" y="566"/>
                  </a:lnTo>
                  <a:lnTo>
                    <a:pt x="689" y="563"/>
                  </a:lnTo>
                  <a:lnTo>
                    <a:pt x="691" y="561"/>
                  </a:lnTo>
                  <a:lnTo>
                    <a:pt x="693" y="559"/>
                  </a:lnTo>
                  <a:lnTo>
                    <a:pt x="694" y="560"/>
                  </a:lnTo>
                  <a:lnTo>
                    <a:pt x="698" y="558"/>
                  </a:lnTo>
                  <a:lnTo>
                    <a:pt x="704" y="556"/>
                  </a:lnTo>
                  <a:lnTo>
                    <a:pt x="707" y="557"/>
                  </a:lnTo>
                  <a:lnTo>
                    <a:pt x="711" y="557"/>
                  </a:lnTo>
                  <a:lnTo>
                    <a:pt x="717" y="558"/>
                  </a:lnTo>
                  <a:lnTo>
                    <a:pt x="717" y="563"/>
                  </a:lnTo>
                  <a:lnTo>
                    <a:pt x="705" y="571"/>
                  </a:lnTo>
                  <a:lnTo>
                    <a:pt x="697" y="580"/>
                  </a:lnTo>
                  <a:lnTo>
                    <a:pt x="690" y="589"/>
                  </a:lnTo>
                  <a:lnTo>
                    <a:pt x="682" y="598"/>
                  </a:lnTo>
                  <a:lnTo>
                    <a:pt x="680" y="603"/>
                  </a:lnTo>
                  <a:lnTo>
                    <a:pt x="679" y="607"/>
                  </a:lnTo>
                  <a:lnTo>
                    <a:pt x="681" y="610"/>
                  </a:lnTo>
                  <a:lnTo>
                    <a:pt x="683" y="615"/>
                  </a:lnTo>
                  <a:lnTo>
                    <a:pt x="686" y="619"/>
                  </a:lnTo>
                  <a:lnTo>
                    <a:pt x="681" y="618"/>
                  </a:lnTo>
                  <a:lnTo>
                    <a:pt x="677" y="616"/>
                  </a:lnTo>
                  <a:lnTo>
                    <a:pt x="672" y="615"/>
                  </a:lnTo>
                  <a:lnTo>
                    <a:pt x="667" y="617"/>
                  </a:lnTo>
                  <a:lnTo>
                    <a:pt x="662" y="620"/>
                  </a:lnTo>
                  <a:lnTo>
                    <a:pt x="660" y="621"/>
                  </a:lnTo>
                  <a:lnTo>
                    <a:pt x="659" y="623"/>
                  </a:lnTo>
                  <a:lnTo>
                    <a:pt x="659" y="625"/>
                  </a:lnTo>
                  <a:lnTo>
                    <a:pt x="658" y="628"/>
                  </a:lnTo>
                  <a:lnTo>
                    <a:pt x="658" y="630"/>
                  </a:lnTo>
                  <a:lnTo>
                    <a:pt x="657" y="632"/>
                  </a:lnTo>
                  <a:lnTo>
                    <a:pt x="655" y="633"/>
                  </a:lnTo>
                  <a:lnTo>
                    <a:pt x="653" y="634"/>
                  </a:lnTo>
                  <a:lnTo>
                    <a:pt x="650" y="641"/>
                  </a:lnTo>
                  <a:lnTo>
                    <a:pt x="647" y="645"/>
                  </a:lnTo>
                  <a:lnTo>
                    <a:pt x="643" y="650"/>
                  </a:lnTo>
                  <a:lnTo>
                    <a:pt x="637" y="658"/>
                  </a:lnTo>
                  <a:lnTo>
                    <a:pt x="650" y="658"/>
                  </a:lnTo>
                  <a:lnTo>
                    <a:pt x="651" y="659"/>
                  </a:lnTo>
                  <a:lnTo>
                    <a:pt x="653" y="660"/>
                  </a:lnTo>
                  <a:lnTo>
                    <a:pt x="653" y="662"/>
                  </a:lnTo>
                  <a:lnTo>
                    <a:pt x="654" y="664"/>
                  </a:lnTo>
                  <a:lnTo>
                    <a:pt x="656" y="661"/>
                  </a:lnTo>
                  <a:lnTo>
                    <a:pt x="658" y="659"/>
                  </a:lnTo>
                  <a:lnTo>
                    <a:pt x="660" y="657"/>
                  </a:lnTo>
                  <a:lnTo>
                    <a:pt x="661" y="654"/>
                  </a:lnTo>
                  <a:lnTo>
                    <a:pt x="661" y="649"/>
                  </a:lnTo>
                  <a:lnTo>
                    <a:pt x="663" y="649"/>
                  </a:lnTo>
                  <a:lnTo>
                    <a:pt x="665" y="648"/>
                  </a:lnTo>
                  <a:lnTo>
                    <a:pt x="666" y="648"/>
                  </a:lnTo>
                  <a:lnTo>
                    <a:pt x="666" y="647"/>
                  </a:lnTo>
                  <a:lnTo>
                    <a:pt x="666" y="647"/>
                  </a:lnTo>
                  <a:lnTo>
                    <a:pt x="667" y="647"/>
                  </a:lnTo>
                  <a:lnTo>
                    <a:pt x="669" y="648"/>
                  </a:lnTo>
                  <a:lnTo>
                    <a:pt x="670" y="649"/>
                  </a:lnTo>
                  <a:lnTo>
                    <a:pt x="671" y="648"/>
                  </a:lnTo>
                  <a:lnTo>
                    <a:pt x="672" y="648"/>
                  </a:lnTo>
                  <a:lnTo>
                    <a:pt x="674" y="646"/>
                  </a:lnTo>
                  <a:lnTo>
                    <a:pt x="677" y="643"/>
                  </a:lnTo>
                  <a:lnTo>
                    <a:pt x="680" y="638"/>
                  </a:lnTo>
                  <a:lnTo>
                    <a:pt x="683" y="635"/>
                  </a:lnTo>
                  <a:lnTo>
                    <a:pt x="689" y="632"/>
                  </a:lnTo>
                  <a:lnTo>
                    <a:pt x="694" y="629"/>
                  </a:lnTo>
                  <a:lnTo>
                    <a:pt x="698" y="625"/>
                  </a:lnTo>
                  <a:lnTo>
                    <a:pt x="698" y="622"/>
                  </a:lnTo>
                  <a:lnTo>
                    <a:pt x="698" y="619"/>
                  </a:lnTo>
                  <a:lnTo>
                    <a:pt x="696" y="617"/>
                  </a:lnTo>
                  <a:lnTo>
                    <a:pt x="695" y="616"/>
                  </a:lnTo>
                  <a:lnTo>
                    <a:pt x="693" y="616"/>
                  </a:lnTo>
                  <a:lnTo>
                    <a:pt x="686" y="616"/>
                  </a:lnTo>
                  <a:lnTo>
                    <a:pt x="686" y="615"/>
                  </a:lnTo>
                  <a:lnTo>
                    <a:pt x="686" y="612"/>
                  </a:lnTo>
                  <a:lnTo>
                    <a:pt x="686" y="611"/>
                  </a:lnTo>
                  <a:lnTo>
                    <a:pt x="687" y="610"/>
                  </a:lnTo>
                  <a:lnTo>
                    <a:pt x="689" y="609"/>
                  </a:lnTo>
                  <a:lnTo>
                    <a:pt x="690" y="609"/>
                  </a:lnTo>
                  <a:lnTo>
                    <a:pt x="692" y="608"/>
                  </a:lnTo>
                  <a:lnTo>
                    <a:pt x="693" y="606"/>
                  </a:lnTo>
                  <a:lnTo>
                    <a:pt x="695" y="603"/>
                  </a:lnTo>
                  <a:lnTo>
                    <a:pt x="707" y="603"/>
                  </a:lnTo>
                  <a:lnTo>
                    <a:pt x="707" y="603"/>
                  </a:lnTo>
                  <a:lnTo>
                    <a:pt x="707" y="601"/>
                  </a:lnTo>
                  <a:lnTo>
                    <a:pt x="707" y="599"/>
                  </a:lnTo>
                  <a:lnTo>
                    <a:pt x="716" y="601"/>
                  </a:lnTo>
                  <a:lnTo>
                    <a:pt x="723" y="606"/>
                  </a:lnTo>
                  <a:lnTo>
                    <a:pt x="732" y="610"/>
                  </a:lnTo>
                  <a:lnTo>
                    <a:pt x="732" y="610"/>
                  </a:lnTo>
                  <a:lnTo>
                    <a:pt x="733" y="610"/>
                  </a:lnTo>
                  <a:lnTo>
                    <a:pt x="744" y="610"/>
                  </a:lnTo>
                  <a:lnTo>
                    <a:pt x="755" y="607"/>
                  </a:lnTo>
                  <a:lnTo>
                    <a:pt x="765" y="604"/>
                  </a:lnTo>
                  <a:lnTo>
                    <a:pt x="766" y="603"/>
                  </a:lnTo>
                  <a:lnTo>
                    <a:pt x="767" y="601"/>
                  </a:lnTo>
                  <a:lnTo>
                    <a:pt x="768" y="600"/>
                  </a:lnTo>
                  <a:lnTo>
                    <a:pt x="767" y="599"/>
                  </a:lnTo>
                  <a:lnTo>
                    <a:pt x="766" y="598"/>
                  </a:lnTo>
                  <a:lnTo>
                    <a:pt x="766" y="597"/>
                  </a:lnTo>
                  <a:lnTo>
                    <a:pt x="766" y="596"/>
                  </a:lnTo>
                  <a:lnTo>
                    <a:pt x="766" y="595"/>
                  </a:lnTo>
                  <a:lnTo>
                    <a:pt x="775" y="589"/>
                  </a:lnTo>
                  <a:lnTo>
                    <a:pt x="783" y="585"/>
                  </a:lnTo>
                  <a:lnTo>
                    <a:pt x="784" y="588"/>
                  </a:lnTo>
                  <a:lnTo>
                    <a:pt x="784" y="592"/>
                  </a:lnTo>
                  <a:lnTo>
                    <a:pt x="785" y="598"/>
                  </a:lnTo>
                  <a:lnTo>
                    <a:pt x="788" y="605"/>
                  </a:lnTo>
                  <a:lnTo>
                    <a:pt x="790" y="610"/>
                  </a:lnTo>
                  <a:lnTo>
                    <a:pt x="791" y="612"/>
                  </a:lnTo>
                  <a:lnTo>
                    <a:pt x="791" y="612"/>
                  </a:lnTo>
                  <a:lnTo>
                    <a:pt x="790" y="612"/>
                  </a:lnTo>
                  <a:lnTo>
                    <a:pt x="789" y="613"/>
                  </a:lnTo>
                  <a:lnTo>
                    <a:pt x="788" y="613"/>
                  </a:lnTo>
                  <a:lnTo>
                    <a:pt x="788" y="613"/>
                  </a:lnTo>
                  <a:lnTo>
                    <a:pt x="787" y="616"/>
                  </a:lnTo>
                  <a:lnTo>
                    <a:pt x="788" y="618"/>
                  </a:lnTo>
                  <a:lnTo>
                    <a:pt x="788" y="620"/>
                  </a:lnTo>
                  <a:lnTo>
                    <a:pt x="790" y="621"/>
                  </a:lnTo>
                  <a:lnTo>
                    <a:pt x="791" y="621"/>
                  </a:lnTo>
                  <a:lnTo>
                    <a:pt x="792" y="621"/>
                  </a:lnTo>
                  <a:lnTo>
                    <a:pt x="794" y="622"/>
                  </a:lnTo>
                  <a:lnTo>
                    <a:pt x="795" y="623"/>
                  </a:lnTo>
                  <a:lnTo>
                    <a:pt x="796" y="625"/>
                  </a:lnTo>
                  <a:lnTo>
                    <a:pt x="797" y="629"/>
                  </a:lnTo>
                  <a:lnTo>
                    <a:pt x="798" y="631"/>
                  </a:lnTo>
                  <a:lnTo>
                    <a:pt x="798" y="632"/>
                  </a:lnTo>
                  <a:lnTo>
                    <a:pt x="797" y="633"/>
                  </a:lnTo>
                  <a:lnTo>
                    <a:pt x="796" y="635"/>
                  </a:lnTo>
                  <a:lnTo>
                    <a:pt x="795" y="637"/>
                  </a:lnTo>
                  <a:lnTo>
                    <a:pt x="795" y="640"/>
                  </a:lnTo>
                  <a:lnTo>
                    <a:pt x="796" y="643"/>
                  </a:lnTo>
                  <a:lnTo>
                    <a:pt x="797" y="646"/>
                  </a:lnTo>
                  <a:lnTo>
                    <a:pt x="798" y="650"/>
                  </a:lnTo>
                  <a:lnTo>
                    <a:pt x="800" y="653"/>
                  </a:lnTo>
                  <a:lnTo>
                    <a:pt x="801" y="655"/>
                  </a:lnTo>
                  <a:lnTo>
                    <a:pt x="802" y="657"/>
                  </a:lnTo>
                  <a:lnTo>
                    <a:pt x="803" y="658"/>
                  </a:lnTo>
                  <a:lnTo>
                    <a:pt x="804" y="659"/>
                  </a:lnTo>
                  <a:lnTo>
                    <a:pt x="805" y="661"/>
                  </a:lnTo>
                  <a:lnTo>
                    <a:pt x="805" y="664"/>
                  </a:lnTo>
                  <a:lnTo>
                    <a:pt x="805" y="667"/>
                  </a:lnTo>
                  <a:lnTo>
                    <a:pt x="805" y="669"/>
                  </a:lnTo>
                  <a:lnTo>
                    <a:pt x="805" y="672"/>
                  </a:lnTo>
                  <a:lnTo>
                    <a:pt x="805" y="673"/>
                  </a:lnTo>
                  <a:lnTo>
                    <a:pt x="805" y="674"/>
                  </a:lnTo>
                  <a:lnTo>
                    <a:pt x="805" y="675"/>
                  </a:lnTo>
                  <a:lnTo>
                    <a:pt x="806" y="675"/>
                  </a:lnTo>
                  <a:lnTo>
                    <a:pt x="806" y="677"/>
                  </a:lnTo>
                  <a:lnTo>
                    <a:pt x="806" y="678"/>
                  </a:lnTo>
                  <a:lnTo>
                    <a:pt x="806" y="680"/>
                  </a:lnTo>
                  <a:lnTo>
                    <a:pt x="805" y="683"/>
                  </a:lnTo>
                  <a:lnTo>
                    <a:pt x="802" y="691"/>
                  </a:lnTo>
                  <a:lnTo>
                    <a:pt x="800" y="696"/>
                  </a:lnTo>
                  <a:lnTo>
                    <a:pt x="802" y="701"/>
                  </a:lnTo>
                  <a:lnTo>
                    <a:pt x="804" y="703"/>
                  </a:lnTo>
                  <a:lnTo>
                    <a:pt x="805" y="703"/>
                  </a:lnTo>
                  <a:lnTo>
                    <a:pt x="806" y="704"/>
                  </a:lnTo>
                  <a:lnTo>
                    <a:pt x="807" y="704"/>
                  </a:lnTo>
                  <a:lnTo>
                    <a:pt x="809" y="704"/>
                  </a:lnTo>
                  <a:lnTo>
                    <a:pt x="814" y="704"/>
                  </a:lnTo>
                  <a:lnTo>
                    <a:pt x="817" y="705"/>
                  </a:lnTo>
                  <a:lnTo>
                    <a:pt x="819" y="705"/>
                  </a:lnTo>
                  <a:lnTo>
                    <a:pt x="821" y="704"/>
                  </a:lnTo>
                  <a:lnTo>
                    <a:pt x="824" y="704"/>
                  </a:lnTo>
                  <a:lnTo>
                    <a:pt x="826" y="703"/>
                  </a:lnTo>
                  <a:lnTo>
                    <a:pt x="829" y="702"/>
                  </a:lnTo>
                  <a:lnTo>
                    <a:pt x="840" y="697"/>
                  </a:lnTo>
                  <a:lnTo>
                    <a:pt x="850" y="698"/>
                  </a:lnTo>
                  <a:lnTo>
                    <a:pt x="852" y="698"/>
                  </a:lnTo>
                  <a:lnTo>
                    <a:pt x="854" y="698"/>
                  </a:lnTo>
                  <a:lnTo>
                    <a:pt x="855" y="697"/>
                  </a:lnTo>
                  <a:lnTo>
                    <a:pt x="857" y="696"/>
                  </a:lnTo>
                  <a:lnTo>
                    <a:pt x="858" y="695"/>
                  </a:lnTo>
                  <a:lnTo>
                    <a:pt x="859" y="694"/>
                  </a:lnTo>
                  <a:lnTo>
                    <a:pt x="861" y="694"/>
                  </a:lnTo>
                  <a:lnTo>
                    <a:pt x="862" y="694"/>
                  </a:lnTo>
                  <a:lnTo>
                    <a:pt x="864" y="695"/>
                  </a:lnTo>
                  <a:lnTo>
                    <a:pt x="865" y="696"/>
                  </a:lnTo>
                  <a:lnTo>
                    <a:pt x="867" y="698"/>
                  </a:lnTo>
                  <a:lnTo>
                    <a:pt x="869" y="702"/>
                  </a:lnTo>
                  <a:lnTo>
                    <a:pt x="871" y="704"/>
                  </a:lnTo>
                  <a:lnTo>
                    <a:pt x="875" y="706"/>
                  </a:lnTo>
                  <a:lnTo>
                    <a:pt x="877" y="707"/>
                  </a:lnTo>
                  <a:lnTo>
                    <a:pt x="880" y="707"/>
                  </a:lnTo>
                  <a:lnTo>
                    <a:pt x="882" y="709"/>
                  </a:lnTo>
                  <a:lnTo>
                    <a:pt x="885" y="710"/>
                  </a:lnTo>
                  <a:lnTo>
                    <a:pt x="887" y="710"/>
                  </a:lnTo>
                  <a:lnTo>
                    <a:pt x="889" y="710"/>
                  </a:lnTo>
                  <a:lnTo>
                    <a:pt x="891" y="711"/>
                  </a:lnTo>
                  <a:lnTo>
                    <a:pt x="892" y="713"/>
                  </a:lnTo>
                  <a:lnTo>
                    <a:pt x="894" y="714"/>
                  </a:lnTo>
                  <a:lnTo>
                    <a:pt x="894" y="716"/>
                  </a:lnTo>
                  <a:lnTo>
                    <a:pt x="894" y="720"/>
                  </a:lnTo>
                  <a:lnTo>
                    <a:pt x="895" y="722"/>
                  </a:lnTo>
                  <a:lnTo>
                    <a:pt x="895" y="724"/>
                  </a:lnTo>
                  <a:lnTo>
                    <a:pt x="896" y="727"/>
                  </a:lnTo>
                  <a:lnTo>
                    <a:pt x="896" y="729"/>
                  </a:lnTo>
                  <a:lnTo>
                    <a:pt x="896" y="731"/>
                  </a:lnTo>
                  <a:lnTo>
                    <a:pt x="896" y="733"/>
                  </a:lnTo>
                  <a:lnTo>
                    <a:pt x="895" y="736"/>
                  </a:lnTo>
                  <a:lnTo>
                    <a:pt x="894" y="740"/>
                  </a:lnTo>
                  <a:lnTo>
                    <a:pt x="893" y="741"/>
                  </a:lnTo>
                  <a:lnTo>
                    <a:pt x="892" y="742"/>
                  </a:lnTo>
                  <a:lnTo>
                    <a:pt x="891" y="742"/>
                  </a:lnTo>
                  <a:lnTo>
                    <a:pt x="891" y="743"/>
                  </a:lnTo>
                  <a:lnTo>
                    <a:pt x="889" y="744"/>
                  </a:lnTo>
                  <a:lnTo>
                    <a:pt x="888" y="746"/>
                  </a:lnTo>
                  <a:lnTo>
                    <a:pt x="886" y="748"/>
                  </a:lnTo>
                  <a:lnTo>
                    <a:pt x="883" y="752"/>
                  </a:lnTo>
                  <a:lnTo>
                    <a:pt x="878" y="761"/>
                  </a:lnTo>
                  <a:lnTo>
                    <a:pt x="874" y="767"/>
                  </a:lnTo>
                  <a:lnTo>
                    <a:pt x="871" y="769"/>
                  </a:lnTo>
                  <a:lnTo>
                    <a:pt x="870" y="770"/>
                  </a:lnTo>
                  <a:lnTo>
                    <a:pt x="869" y="770"/>
                  </a:lnTo>
                  <a:lnTo>
                    <a:pt x="868" y="770"/>
                  </a:lnTo>
                  <a:lnTo>
                    <a:pt x="867" y="770"/>
                  </a:lnTo>
                  <a:lnTo>
                    <a:pt x="866" y="771"/>
                  </a:lnTo>
                  <a:lnTo>
                    <a:pt x="865" y="772"/>
                  </a:lnTo>
                  <a:lnTo>
                    <a:pt x="865" y="775"/>
                  </a:lnTo>
                  <a:lnTo>
                    <a:pt x="864" y="777"/>
                  </a:lnTo>
                  <a:lnTo>
                    <a:pt x="863" y="778"/>
                  </a:lnTo>
                  <a:lnTo>
                    <a:pt x="863" y="779"/>
                  </a:lnTo>
                  <a:lnTo>
                    <a:pt x="863" y="781"/>
                  </a:lnTo>
                  <a:lnTo>
                    <a:pt x="865" y="782"/>
                  </a:lnTo>
                  <a:lnTo>
                    <a:pt x="868" y="784"/>
                  </a:lnTo>
                  <a:lnTo>
                    <a:pt x="870" y="787"/>
                  </a:lnTo>
                  <a:lnTo>
                    <a:pt x="873" y="789"/>
                  </a:lnTo>
                  <a:lnTo>
                    <a:pt x="874" y="791"/>
                  </a:lnTo>
                  <a:lnTo>
                    <a:pt x="875" y="793"/>
                  </a:lnTo>
                  <a:lnTo>
                    <a:pt x="875" y="796"/>
                  </a:lnTo>
                  <a:lnTo>
                    <a:pt x="874" y="799"/>
                  </a:lnTo>
                  <a:lnTo>
                    <a:pt x="873" y="801"/>
                  </a:lnTo>
                  <a:lnTo>
                    <a:pt x="873" y="802"/>
                  </a:lnTo>
                  <a:lnTo>
                    <a:pt x="873" y="803"/>
                  </a:lnTo>
                  <a:lnTo>
                    <a:pt x="874" y="804"/>
                  </a:lnTo>
                  <a:lnTo>
                    <a:pt x="875" y="805"/>
                  </a:lnTo>
                  <a:lnTo>
                    <a:pt x="876" y="806"/>
                  </a:lnTo>
                  <a:lnTo>
                    <a:pt x="877" y="807"/>
                  </a:lnTo>
                  <a:lnTo>
                    <a:pt x="877" y="808"/>
                  </a:lnTo>
                  <a:lnTo>
                    <a:pt x="877" y="810"/>
                  </a:lnTo>
                  <a:lnTo>
                    <a:pt x="876" y="812"/>
                  </a:lnTo>
                  <a:lnTo>
                    <a:pt x="874" y="813"/>
                  </a:lnTo>
                  <a:lnTo>
                    <a:pt x="873" y="813"/>
                  </a:lnTo>
                  <a:lnTo>
                    <a:pt x="873" y="813"/>
                  </a:lnTo>
                  <a:lnTo>
                    <a:pt x="873" y="814"/>
                  </a:lnTo>
                  <a:lnTo>
                    <a:pt x="873" y="814"/>
                  </a:lnTo>
                  <a:lnTo>
                    <a:pt x="874" y="815"/>
                  </a:lnTo>
                  <a:lnTo>
                    <a:pt x="876" y="817"/>
                  </a:lnTo>
                  <a:lnTo>
                    <a:pt x="878" y="818"/>
                  </a:lnTo>
                  <a:lnTo>
                    <a:pt x="879" y="818"/>
                  </a:lnTo>
                  <a:lnTo>
                    <a:pt x="880" y="819"/>
                  </a:lnTo>
                  <a:lnTo>
                    <a:pt x="881" y="821"/>
                  </a:lnTo>
                  <a:lnTo>
                    <a:pt x="881" y="824"/>
                  </a:lnTo>
                  <a:lnTo>
                    <a:pt x="880" y="826"/>
                  </a:lnTo>
                  <a:lnTo>
                    <a:pt x="879" y="827"/>
                  </a:lnTo>
                  <a:lnTo>
                    <a:pt x="879" y="828"/>
                  </a:lnTo>
                  <a:lnTo>
                    <a:pt x="878" y="827"/>
                  </a:lnTo>
                  <a:lnTo>
                    <a:pt x="878" y="827"/>
                  </a:lnTo>
                  <a:lnTo>
                    <a:pt x="878" y="826"/>
                  </a:lnTo>
                  <a:lnTo>
                    <a:pt x="878" y="826"/>
                  </a:lnTo>
                  <a:lnTo>
                    <a:pt x="878" y="827"/>
                  </a:lnTo>
                  <a:lnTo>
                    <a:pt x="878" y="829"/>
                  </a:lnTo>
                  <a:lnTo>
                    <a:pt x="879" y="831"/>
                  </a:lnTo>
                  <a:lnTo>
                    <a:pt x="879" y="833"/>
                  </a:lnTo>
                  <a:lnTo>
                    <a:pt x="879" y="834"/>
                  </a:lnTo>
                  <a:lnTo>
                    <a:pt x="879" y="836"/>
                  </a:lnTo>
                  <a:lnTo>
                    <a:pt x="878" y="837"/>
                  </a:lnTo>
                  <a:lnTo>
                    <a:pt x="877" y="839"/>
                  </a:lnTo>
                  <a:lnTo>
                    <a:pt x="876" y="842"/>
                  </a:lnTo>
                  <a:lnTo>
                    <a:pt x="875" y="844"/>
                  </a:lnTo>
                  <a:lnTo>
                    <a:pt x="875" y="845"/>
                  </a:lnTo>
                  <a:lnTo>
                    <a:pt x="874" y="848"/>
                  </a:lnTo>
                  <a:lnTo>
                    <a:pt x="873" y="848"/>
                  </a:lnTo>
                  <a:lnTo>
                    <a:pt x="871" y="849"/>
                  </a:lnTo>
                  <a:lnTo>
                    <a:pt x="869" y="849"/>
                  </a:lnTo>
                  <a:lnTo>
                    <a:pt x="867" y="849"/>
                  </a:lnTo>
                  <a:lnTo>
                    <a:pt x="866" y="848"/>
                  </a:lnTo>
                  <a:lnTo>
                    <a:pt x="864" y="846"/>
                  </a:lnTo>
                  <a:lnTo>
                    <a:pt x="863" y="846"/>
                  </a:lnTo>
                  <a:lnTo>
                    <a:pt x="862" y="846"/>
                  </a:lnTo>
                  <a:lnTo>
                    <a:pt x="861" y="849"/>
                  </a:lnTo>
                  <a:lnTo>
                    <a:pt x="859" y="852"/>
                  </a:lnTo>
                  <a:lnTo>
                    <a:pt x="858" y="855"/>
                  </a:lnTo>
                  <a:lnTo>
                    <a:pt x="857" y="856"/>
                  </a:lnTo>
                  <a:lnTo>
                    <a:pt x="856" y="857"/>
                  </a:lnTo>
                  <a:lnTo>
                    <a:pt x="853" y="857"/>
                  </a:lnTo>
                  <a:lnTo>
                    <a:pt x="852" y="856"/>
                  </a:lnTo>
                  <a:lnTo>
                    <a:pt x="850" y="856"/>
                  </a:lnTo>
                  <a:lnTo>
                    <a:pt x="850" y="855"/>
                  </a:lnTo>
                  <a:lnTo>
                    <a:pt x="849" y="854"/>
                  </a:lnTo>
                  <a:lnTo>
                    <a:pt x="847" y="853"/>
                  </a:lnTo>
                  <a:lnTo>
                    <a:pt x="847" y="852"/>
                  </a:lnTo>
                  <a:lnTo>
                    <a:pt x="846" y="853"/>
                  </a:lnTo>
                  <a:lnTo>
                    <a:pt x="845" y="854"/>
                  </a:lnTo>
                  <a:lnTo>
                    <a:pt x="844" y="857"/>
                  </a:lnTo>
                  <a:lnTo>
                    <a:pt x="842" y="861"/>
                  </a:lnTo>
                  <a:lnTo>
                    <a:pt x="842" y="864"/>
                  </a:lnTo>
                  <a:lnTo>
                    <a:pt x="842" y="866"/>
                  </a:lnTo>
                  <a:lnTo>
                    <a:pt x="842" y="868"/>
                  </a:lnTo>
                  <a:lnTo>
                    <a:pt x="842" y="869"/>
                  </a:lnTo>
                  <a:lnTo>
                    <a:pt x="841" y="870"/>
                  </a:lnTo>
                  <a:lnTo>
                    <a:pt x="840" y="871"/>
                  </a:lnTo>
                  <a:lnTo>
                    <a:pt x="838" y="873"/>
                  </a:lnTo>
                  <a:lnTo>
                    <a:pt x="833" y="875"/>
                  </a:lnTo>
                  <a:lnTo>
                    <a:pt x="830" y="875"/>
                  </a:lnTo>
                  <a:lnTo>
                    <a:pt x="828" y="876"/>
                  </a:lnTo>
                  <a:lnTo>
                    <a:pt x="826" y="877"/>
                  </a:lnTo>
                  <a:lnTo>
                    <a:pt x="824" y="878"/>
                  </a:lnTo>
                  <a:lnTo>
                    <a:pt x="821" y="880"/>
                  </a:lnTo>
                  <a:lnTo>
                    <a:pt x="819" y="882"/>
                  </a:lnTo>
                  <a:lnTo>
                    <a:pt x="816" y="882"/>
                  </a:lnTo>
                  <a:lnTo>
                    <a:pt x="814" y="882"/>
                  </a:lnTo>
                  <a:lnTo>
                    <a:pt x="812" y="882"/>
                  </a:lnTo>
                  <a:lnTo>
                    <a:pt x="809" y="883"/>
                  </a:lnTo>
                  <a:lnTo>
                    <a:pt x="807" y="886"/>
                  </a:lnTo>
                  <a:lnTo>
                    <a:pt x="806" y="887"/>
                  </a:lnTo>
                  <a:lnTo>
                    <a:pt x="805" y="888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7" y="889"/>
                  </a:lnTo>
                  <a:lnTo>
                    <a:pt x="806" y="890"/>
                  </a:lnTo>
                  <a:lnTo>
                    <a:pt x="805" y="890"/>
                  </a:lnTo>
                  <a:lnTo>
                    <a:pt x="803" y="891"/>
                  </a:lnTo>
                  <a:lnTo>
                    <a:pt x="800" y="892"/>
                  </a:lnTo>
                  <a:lnTo>
                    <a:pt x="797" y="894"/>
                  </a:lnTo>
                  <a:lnTo>
                    <a:pt x="794" y="897"/>
                  </a:lnTo>
                  <a:lnTo>
                    <a:pt x="793" y="899"/>
                  </a:lnTo>
                  <a:lnTo>
                    <a:pt x="793" y="900"/>
                  </a:lnTo>
                  <a:lnTo>
                    <a:pt x="783" y="904"/>
                  </a:lnTo>
                  <a:lnTo>
                    <a:pt x="783" y="905"/>
                  </a:lnTo>
                  <a:lnTo>
                    <a:pt x="782" y="905"/>
                  </a:lnTo>
                  <a:lnTo>
                    <a:pt x="781" y="906"/>
                  </a:lnTo>
                  <a:lnTo>
                    <a:pt x="780" y="907"/>
                  </a:lnTo>
                  <a:lnTo>
                    <a:pt x="780" y="908"/>
                  </a:lnTo>
                  <a:lnTo>
                    <a:pt x="780" y="911"/>
                  </a:lnTo>
                  <a:lnTo>
                    <a:pt x="780" y="913"/>
                  </a:lnTo>
                  <a:lnTo>
                    <a:pt x="780" y="914"/>
                  </a:lnTo>
                  <a:lnTo>
                    <a:pt x="780" y="916"/>
                  </a:lnTo>
                  <a:lnTo>
                    <a:pt x="780" y="916"/>
                  </a:lnTo>
                  <a:lnTo>
                    <a:pt x="781" y="917"/>
                  </a:lnTo>
                  <a:lnTo>
                    <a:pt x="781" y="918"/>
                  </a:lnTo>
                  <a:lnTo>
                    <a:pt x="780" y="919"/>
                  </a:lnTo>
                  <a:lnTo>
                    <a:pt x="779" y="922"/>
                  </a:lnTo>
                  <a:lnTo>
                    <a:pt x="778" y="923"/>
                  </a:lnTo>
                  <a:lnTo>
                    <a:pt x="778" y="924"/>
                  </a:lnTo>
                  <a:lnTo>
                    <a:pt x="778" y="925"/>
                  </a:lnTo>
                  <a:lnTo>
                    <a:pt x="778" y="927"/>
                  </a:lnTo>
                  <a:lnTo>
                    <a:pt x="778" y="928"/>
                  </a:lnTo>
                  <a:lnTo>
                    <a:pt x="779" y="930"/>
                  </a:lnTo>
                  <a:lnTo>
                    <a:pt x="779" y="934"/>
                  </a:lnTo>
                  <a:lnTo>
                    <a:pt x="778" y="938"/>
                  </a:lnTo>
                  <a:lnTo>
                    <a:pt x="777" y="944"/>
                  </a:lnTo>
                  <a:lnTo>
                    <a:pt x="777" y="949"/>
                  </a:lnTo>
                  <a:lnTo>
                    <a:pt x="777" y="952"/>
                  </a:lnTo>
                  <a:lnTo>
                    <a:pt x="775" y="955"/>
                  </a:lnTo>
                  <a:lnTo>
                    <a:pt x="772" y="959"/>
                  </a:lnTo>
                  <a:lnTo>
                    <a:pt x="770" y="960"/>
                  </a:lnTo>
                  <a:lnTo>
                    <a:pt x="769" y="961"/>
                  </a:lnTo>
                  <a:lnTo>
                    <a:pt x="768" y="963"/>
                  </a:lnTo>
                  <a:lnTo>
                    <a:pt x="767" y="965"/>
                  </a:lnTo>
                  <a:lnTo>
                    <a:pt x="766" y="967"/>
                  </a:lnTo>
                  <a:lnTo>
                    <a:pt x="764" y="968"/>
                  </a:lnTo>
                  <a:lnTo>
                    <a:pt x="763" y="971"/>
                  </a:lnTo>
                  <a:lnTo>
                    <a:pt x="761" y="971"/>
                  </a:lnTo>
                  <a:lnTo>
                    <a:pt x="760" y="971"/>
                  </a:lnTo>
                  <a:lnTo>
                    <a:pt x="760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60" y="972"/>
                  </a:lnTo>
                  <a:lnTo>
                    <a:pt x="761" y="975"/>
                  </a:lnTo>
                  <a:lnTo>
                    <a:pt x="763" y="977"/>
                  </a:lnTo>
                  <a:lnTo>
                    <a:pt x="763" y="979"/>
                  </a:lnTo>
                  <a:lnTo>
                    <a:pt x="763" y="980"/>
                  </a:lnTo>
                  <a:lnTo>
                    <a:pt x="761" y="981"/>
                  </a:lnTo>
                  <a:lnTo>
                    <a:pt x="755" y="981"/>
                  </a:lnTo>
                  <a:lnTo>
                    <a:pt x="748" y="981"/>
                  </a:lnTo>
                  <a:lnTo>
                    <a:pt x="738" y="981"/>
                  </a:lnTo>
                  <a:lnTo>
                    <a:pt x="726" y="983"/>
                  </a:lnTo>
                  <a:lnTo>
                    <a:pt x="717" y="983"/>
                  </a:lnTo>
                  <a:lnTo>
                    <a:pt x="714" y="981"/>
                  </a:lnTo>
                  <a:lnTo>
                    <a:pt x="714" y="981"/>
                  </a:lnTo>
                  <a:lnTo>
                    <a:pt x="715" y="981"/>
                  </a:lnTo>
                  <a:lnTo>
                    <a:pt x="717" y="980"/>
                  </a:lnTo>
                  <a:lnTo>
                    <a:pt x="718" y="978"/>
                  </a:lnTo>
                  <a:lnTo>
                    <a:pt x="719" y="977"/>
                  </a:lnTo>
                  <a:lnTo>
                    <a:pt x="719" y="975"/>
                  </a:lnTo>
                  <a:lnTo>
                    <a:pt x="718" y="972"/>
                  </a:lnTo>
                  <a:lnTo>
                    <a:pt x="716" y="969"/>
                  </a:lnTo>
                  <a:lnTo>
                    <a:pt x="715" y="968"/>
                  </a:lnTo>
                  <a:lnTo>
                    <a:pt x="714" y="966"/>
                  </a:lnTo>
                  <a:lnTo>
                    <a:pt x="711" y="966"/>
                  </a:lnTo>
                  <a:lnTo>
                    <a:pt x="711" y="967"/>
                  </a:lnTo>
                  <a:lnTo>
                    <a:pt x="710" y="968"/>
                  </a:lnTo>
                  <a:lnTo>
                    <a:pt x="709" y="972"/>
                  </a:lnTo>
                  <a:lnTo>
                    <a:pt x="707" y="980"/>
                  </a:lnTo>
                  <a:lnTo>
                    <a:pt x="704" y="987"/>
                  </a:lnTo>
                  <a:lnTo>
                    <a:pt x="704" y="992"/>
                  </a:lnTo>
                  <a:lnTo>
                    <a:pt x="705" y="996"/>
                  </a:lnTo>
                  <a:lnTo>
                    <a:pt x="705" y="998"/>
                  </a:lnTo>
                  <a:lnTo>
                    <a:pt x="705" y="1000"/>
                  </a:lnTo>
                  <a:lnTo>
                    <a:pt x="705" y="1002"/>
                  </a:lnTo>
                  <a:lnTo>
                    <a:pt x="703" y="1004"/>
                  </a:lnTo>
                  <a:lnTo>
                    <a:pt x="703" y="1005"/>
                  </a:lnTo>
                  <a:lnTo>
                    <a:pt x="702" y="1006"/>
                  </a:lnTo>
                  <a:lnTo>
                    <a:pt x="702" y="1009"/>
                  </a:lnTo>
                  <a:lnTo>
                    <a:pt x="702" y="1010"/>
                  </a:lnTo>
                  <a:lnTo>
                    <a:pt x="702" y="1011"/>
                  </a:lnTo>
                  <a:lnTo>
                    <a:pt x="702" y="1012"/>
                  </a:lnTo>
                  <a:lnTo>
                    <a:pt x="700" y="1012"/>
                  </a:lnTo>
                  <a:lnTo>
                    <a:pt x="699" y="1012"/>
                  </a:lnTo>
                  <a:lnTo>
                    <a:pt x="698" y="1012"/>
                  </a:lnTo>
                  <a:lnTo>
                    <a:pt x="696" y="1011"/>
                  </a:lnTo>
                  <a:lnTo>
                    <a:pt x="693" y="1009"/>
                  </a:lnTo>
                  <a:lnTo>
                    <a:pt x="685" y="1003"/>
                  </a:lnTo>
                  <a:lnTo>
                    <a:pt x="681" y="1000"/>
                  </a:lnTo>
                  <a:lnTo>
                    <a:pt x="677" y="999"/>
                  </a:lnTo>
                  <a:lnTo>
                    <a:pt x="671" y="1000"/>
                  </a:lnTo>
                  <a:lnTo>
                    <a:pt x="663" y="1002"/>
                  </a:lnTo>
                  <a:lnTo>
                    <a:pt x="658" y="1003"/>
                  </a:lnTo>
                  <a:lnTo>
                    <a:pt x="654" y="1002"/>
                  </a:lnTo>
                  <a:lnTo>
                    <a:pt x="653" y="1001"/>
                  </a:lnTo>
                  <a:lnTo>
                    <a:pt x="650" y="999"/>
                  </a:lnTo>
                  <a:lnTo>
                    <a:pt x="649" y="997"/>
                  </a:lnTo>
                  <a:lnTo>
                    <a:pt x="647" y="994"/>
                  </a:lnTo>
                  <a:lnTo>
                    <a:pt x="646" y="993"/>
                  </a:lnTo>
                  <a:lnTo>
                    <a:pt x="644" y="992"/>
                  </a:lnTo>
                  <a:lnTo>
                    <a:pt x="643" y="992"/>
                  </a:lnTo>
                  <a:lnTo>
                    <a:pt x="640" y="997"/>
                  </a:lnTo>
                  <a:lnTo>
                    <a:pt x="636" y="1003"/>
                  </a:lnTo>
                  <a:lnTo>
                    <a:pt x="632" y="1009"/>
                  </a:lnTo>
                  <a:lnTo>
                    <a:pt x="631" y="1012"/>
                  </a:lnTo>
                  <a:lnTo>
                    <a:pt x="631" y="1012"/>
                  </a:lnTo>
                  <a:lnTo>
                    <a:pt x="632" y="1013"/>
                  </a:lnTo>
                  <a:lnTo>
                    <a:pt x="633" y="1014"/>
                  </a:lnTo>
                  <a:lnTo>
                    <a:pt x="633" y="1015"/>
                  </a:lnTo>
                  <a:lnTo>
                    <a:pt x="633" y="1016"/>
                  </a:lnTo>
                  <a:lnTo>
                    <a:pt x="630" y="1017"/>
                  </a:lnTo>
                  <a:lnTo>
                    <a:pt x="626" y="1017"/>
                  </a:lnTo>
                  <a:lnTo>
                    <a:pt x="624" y="1016"/>
                  </a:lnTo>
                  <a:lnTo>
                    <a:pt x="621" y="1014"/>
                  </a:lnTo>
                  <a:lnTo>
                    <a:pt x="618" y="1014"/>
                  </a:lnTo>
                  <a:lnTo>
                    <a:pt x="612" y="1017"/>
                  </a:lnTo>
                  <a:lnTo>
                    <a:pt x="604" y="1025"/>
                  </a:lnTo>
                  <a:lnTo>
                    <a:pt x="596" y="1030"/>
                  </a:lnTo>
                  <a:lnTo>
                    <a:pt x="593" y="1033"/>
                  </a:lnTo>
                  <a:lnTo>
                    <a:pt x="593" y="1035"/>
                  </a:lnTo>
                  <a:lnTo>
                    <a:pt x="590" y="1037"/>
                  </a:lnTo>
                  <a:lnTo>
                    <a:pt x="589" y="1040"/>
                  </a:lnTo>
                  <a:lnTo>
                    <a:pt x="587" y="1042"/>
                  </a:lnTo>
                  <a:lnTo>
                    <a:pt x="586" y="1045"/>
                  </a:lnTo>
                  <a:lnTo>
                    <a:pt x="584" y="1046"/>
                  </a:lnTo>
                  <a:lnTo>
                    <a:pt x="583" y="1046"/>
                  </a:lnTo>
                  <a:lnTo>
                    <a:pt x="581" y="1046"/>
                  </a:lnTo>
                  <a:lnTo>
                    <a:pt x="580" y="1045"/>
                  </a:lnTo>
                  <a:lnTo>
                    <a:pt x="577" y="1043"/>
                  </a:lnTo>
                  <a:lnTo>
                    <a:pt x="576" y="1043"/>
                  </a:lnTo>
                  <a:lnTo>
                    <a:pt x="573" y="1045"/>
                  </a:lnTo>
                  <a:lnTo>
                    <a:pt x="571" y="1046"/>
                  </a:lnTo>
                  <a:lnTo>
                    <a:pt x="565" y="1050"/>
                  </a:lnTo>
                  <a:lnTo>
                    <a:pt x="561" y="1055"/>
                  </a:lnTo>
                  <a:lnTo>
                    <a:pt x="558" y="1064"/>
                  </a:lnTo>
                  <a:lnTo>
                    <a:pt x="557" y="1067"/>
                  </a:lnTo>
                  <a:lnTo>
                    <a:pt x="556" y="1071"/>
                  </a:lnTo>
                  <a:lnTo>
                    <a:pt x="555" y="1074"/>
                  </a:lnTo>
                  <a:lnTo>
                    <a:pt x="552" y="1076"/>
                  </a:lnTo>
                  <a:lnTo>
                    <a:pt x="551" y="1078"/>
                  </a:lnTo>
                  <a:lnTo>
                    <a:pt x="550" y="1078"/>
                  </a:lnTo>
                  <a:lnTo>
                    <a:pt x="549" y="1078"/>
                  </a:lnTo>
                  <a:lnTo>
                    <a:pt x="547" y="1076"/>
                  </a:lnTo>
                  <a:lnTo>
                    <a:pt x="546" y="1072"/>
                  </a:lnTo>
                  <a:lnTo>
                    <a:pt x="544" y="1064"/>
                  </a:lnTo>
                  <a:lnTo>
                    <a:pt x="543" y="1058"/>
                  </a:lnTo>
                  <a:lnTo>
                    <a:pt x="540" y="1054"/>
                  </a:lnTo>
                  <a:lnTo>
                    <a:pt x="538" y="1052"/>
                  </a:lnTo>
                  <a:lnTo>
                    <a:pt x="534" y="1054"/>
                  </a:lnTo>
                  <a:lnTo>
                    <a:pt x="526" y="1061"/>
                  </a:lnTo>
                  <a:lnTo>
                    <a:pt x="521" y="1065"/>
                  </a:lnTo>
                  <a:lnTo>
                    <a:pt x="516" y="1071"/>
                  </a:lnTo>
                  <a:lnTo>
                    <a:pt x="511" y="1079"/>
                  </a:lnTo>
                  <a:lnTo>
                    <a:pt x="507" y="1088"/>
                  </a:lnTo>
                  <a:lnTo>
                    <a:pt x="504" y="1097"/>
                  </a:lnTo>
                  <a:lnTo>
                    <a:pt x="504" y="1101"/>
                  </a:lnTo>
                  <a:lnTo>
                    <a:pt x="503" y="1104"/>
                  </a:lnTo>
                  <a:lnTo>
                    <a:pt x="503" y="1108"/>
                  </a:lnTo>
                  <a:lnTo>
                    <a:pt x="503" y="1111"/>
                  </a:lnTo>
                  <a:lnTo>
                    <a:pt x="501" y="1111"/>
                  </a:lnTo>
                  <a:lnTo>
                    <a:pt x="498" y="1111"/>
                  </a:lnTo>
                  <a:lnTo>
                    <a:pt x="494" y="1113"/>
                  </a:lnTo>
                  <a:lnTo>
                    <a:pt x="486" y="1114"/>
                  </a:lnTo>
                  <a:lnTo>
                    <a:pt x="478" y="1114"/>
                  </a:lnTo>
                  <a:lnTo>
                    <a:pt x="473" y="1114"/>
                  </a:lnTo>
                  <a:lnTo>
                    <a:pt x="469" y="1114"/>
                  </a:lnTo>
                  <a:lnTo>
                    <a:pt x="465" y="1115"/>
                  </a:lnTo>
                  <a:lnTo>
                    <a:pt x="464" y="1121"/>
                  </a:lnTo>
                  <a:lnTo>
                    <a:pt x="465" y="1130"/>
                  </a:lnTo>
                  <a:lnTo>
                    <a:pt x="467" y="1138"/>
                  </a:lnTo>
                  <a:lnTo>
                    <a:pt x="471" y="1144"/>
                  </a:lnTo>
                  <a:lnTo>
                    <a:pt x="477" y="1147"/>
                  </a:lnTo>
                  <a:lnTo>
                    <a:pt x="482" y="1147"/>
                  </a:lnTo>
                  <a:lnTo>
                    <a:pt x="487" y="1144"/>
                  </a:lnTo>
                  <a:lnTo>
                    <a:pt x="490" y="1140"/>
                  </a:lnTo>
                  <a:lnTo>
                    <a:pt x="494" y="1136"/>
                  </a:lnTo>
                  <a:lnTo>
                    <a:pt x="496" y="1136"/>
                  </a:lnTo>
                  <a:lnTo>
                    <a:pt x="497" y="1138"/>
                  </a:lnTo>
                  <a:lnTo>
                    <a:pt x="497" y="1145"/>
                  </a:lnTo>
                  <a:lnTo>
                    <a:pt x="496" y="1151"/>
                  </a:lnTo>
                  <a:lnTo>
                    <a:pt x="494" y="1150"/>
                  </a:lnTo>
                  <a:lnTo>
                    <a:pt x="491" y="1150"/>
                  </a:lnTo>
                  <a:lnTo>
                    <a:pt x="488" y="1150"/>
                  </a:lnTo>
                  <a:lnTo>
                    <a:pt x="486" y="1151"/>
                  </a:lnTo>
                  <a:lnTo>
                    <a:pt x="475" y="1159"/>
                  </a:lnTo>
                  <a:lnTo>
                    <a:pt x="463" y="1164"/>
                  </a:lnTo>
                  <a:lnTo>
                    <a:pt x="455" y="1167"/>
                  </a:lnTo>
                  <a:lnTo>
                    <a:pt x="450" y="1168"/>
                  </a:lnTo>
                  <a:lnTo>
                    <a:pt x="443" y="1170"/>
                  </a:lnTo>
                  <a:lnTo>
                    <a:pt x="441" y="1171"/>
                  </a:lnTo>
                  <a:lnTo>
                    <a:pt x="440" y="1171"/>
                  </a:lnTo>
                  <a:lnTo>
                    <a:pt x="439" y="1171"/>
                  </a:lnTo>
                  <a:lnTo>
                    <a:pt x="438" y="1170"/>
                  </a:lnTo>
                  <a:lnTo>
                    <a:pt x="437" y="1170"/>
                  </a:lnTo>
                  <a:lnTo>
                    <a:pt x="436" y="1170"/>
                  </a:lnTo>
                  <a:lnTo>
                    <a:pt x="434" y="1170"/>
                  </a:lnTo>
                  <a:lnTo>
                    <a:pt x="430" y="1170"/>
                  </a:lnTo>
                  <a:lnTo>
                    <a:pt x="427" y="1171"/>
                  </a:lnTo>
                  <a:lnTo>
                    <a:pt x="425" y="1172"/>
                  </a:lnTo>
                  <a:lnTo>
                    <a:pt x="424" y="1172"/>
                  </a:lnTo>
                  <a:lnTo>
                    <a:pt x="424" y="1172"/>
                  </a:lnTo>
                  <a:lnTo>
                    <a:pt x="423" y="1172"/>
                  </a:lnTo>
                  <a:lnTo>
                    <a:pt x="423" y="1172"/>
                  </a:lnTo>
                  <a:lnTo>
                    <a:pt x="422" y="1172"/>
                  </a:lnTo>
                  <a:lnTo>
                    <a:pt x="421" y="1173"/>
                  </a:lnTo>
                  <a:lnTo>
                    <a:pt x="415" y="1174"/>
                  </a:lnTo>
                  <a:lnTo>
                    <a:pt x="408" y="1174"/>
                  </a:lnTo>
                  <a:lnTo>
                    <a:pt x="402" y="1174"/>
                  </a:lnTo>
                  <a:lnTo>
                    <a:pt x="400" y="1173"/>
                  </a:lnTo>
                  <a:lnTo>
                    <a:pt x="400" y="1173"/>
                  </a:lnTo>
                  <a:lnTo>
                    <a:pt x="400" y="1174"/>
                  </a:lnTo>
                  <a:lnTo>
                    <a:pt x="401" y="1174"/>
                  </a:lnTo>
                  <a:lnTo>
                    <a:pt x="401" y="1175"/>
                  </a:lnTo>
                  <a:lnTo>
                    <a:pt x="401" y="1175"/>
                  </a:lnTo>
                  <a:lnTo>
                    <a:pt x="400" y="1175"/>
                  </a:lnTo>
                  <a:lnTo>
                    <a:pt x="399" y="1175"/>
                  </a:lnTo>
                  <a:lnTo>
                    <a:pt x="397" y="1174"/>
                  </a:lnTo>
                  <a:lnTo>
                    <a:pt x="392" y="1174"/>
                  </a:lnTo>
                  <a:lnTo>
                    <a:pt x="390" y="1173"/>
                  </a:lnTo>
                  <a:lnTo>
                    <a:pt x="388" y="1173"/>
                  </a:lnTo>
                  <a:lnTo>
                    <a:pt x="386" y="1173"/>
                  </a:lnTo>
                  <a:lnTo>
                    <a:pt x="385" y="1174"/>
                  </a:lnTo>
                  <a:lnTo>
                    <a:pt x="385" y="1175"/>
                  </a:lnTo>
                  <a:lnTo>
                    <a:pt x="385" y="1177"/>
                  </a:lnTo>
                  <a:lnTo>
                    <a:pt x="385" y="1181"/>
                  </a:lnTo>
                  <a:lnTo>
                    <a:pt x="384" y="1184"/>
                  </a:lnTo>
                  <a:lnTo>
                    <a:pt x="384" y="1186"/>
                  </a:lnTo>
                  <a:lnTo>
                    <a:pt x="383" y="1189"/>
                  </a:lnTo>
                  <a:lnTo>
                    <a:pt x="380" y="1190"/>
                  </a:lnTo>
                  <a:lnTo>
                    <a:pt x="378" y="1192"/>
                  </a:lnTo>
                  <a:lnTo>
                    <a:pt x="376" y="1192"/>
                  </a:lnTo>
                  <a:lnTo>
                    <a:pt x="374" y="1192"/>
                  </a:lnTo>
                  <a:lnTo>
                    <a:pt x="373" y="1192"/>
                  </a:lnTo>
                  <a:lnTo>
                    <a:pt x="371" y="1192"/>
                  </a:lnTo>
                  <a:lnTo>
                    <a:pt x="367" y="1192"/>
                  </a:lnTo>
                  <a:lnTo>
                    <a:pt x="365" y="1192"/>
                  </a:lnTo>
                  <a:lnTo>
                    <a:pt x="363" y="1193"/>
                  </a:lnTo>
                  <a:lnTo>
                    <a:pt x="362" y="1194"/>
                  </a:lnTo>
                  <a:lnTo>
                    <a:pt x="361" y="1195"/>
                  </a:lnTo>
                  <a:lnTo>
                    <a:pt x="359" y="1195"/>
                  </a:lnTo>
                  <a:lnTo>
                    <a:pt x="356" y="1196"/>
                  </a:lnTo>
                  <a:lnTo>
                    <a:pt x="353" y="1196"/>
                  </a:lnTo>
                  <a:lnTo>
                    <a:pt x="350" y="1197"/>
                  </a:lnTo>
                  <a:lnTo>
                    <a:pt x="347" y="1198"/>
                  </a:lnTo>
                  <a:lnTo>
                    <a:pt x="345" y="1198"/>
                  </a:lnTo>
                  <a:lnTo>
                    <a:pt x="343" y="1199"/>
                  </a:lnTo>
                  <a:lnTo>
                    <a:pt x="342" y="1199"/>
                  </a:lnTo>
                  <a:lnTo>
                    <a:pt x="342" y="1198"/>
                  </a:lnTo>
                  <a:lnTo>
                    <a:pt x="341" y="1196"/>
                  </a:lnTo>
                  <a:lnTo>
                    <a:pt x="340" y="1194"/>
                  </a:lnTo>
                  <a:lnTo>
                    <a:pt x="339" y="1193"/>
                  </a:lnTo>
                  <a:lnTo>
                    <a:pt x="337" y="1190"/>
                  </a:lnTo>
                  <a:lnTo>
                    <a:pt x="336" y="1189"/>
                  </a:lnTo>
                  <a:lnTo>
                    <a:pt x="335" y="1188"/>
                  </a:lnTo>
                  <a:lnTo>
                    <a:pt x="335" y="1187"/>
                  </a:lnTo>
                  <a:lnTo>
                    <a:pt x="335" y="1185"/>
                  </a:lnTo>
                  <a:lnTo>
                    <a:pt x="336" y="1182"/>
                  </a:lnTo>
                  <a:lnTo>
                    <a:pt x="336" y="1179"/>
                  </a:lnTo>
                  <a:lnTo>
                    <a:pt x="337" y="1176"/>
                  </a:lnTo>
                  <a:lnTo>
                    <a:pt x="338" y="1174"/>
                  </a:lnTo>
                  <a:lnTo>
                    <a:pt x="338" y="1173"/>
                  </a:lnTo>
                  <a:lnTo>
                    <a:pt x="339" y="1172"/>
                  </a:lnTo>
                  <a:lnTo>
                    <a:pt x="339" y="1173"/>
                  </a:lnTo>
                  <a:lnTo>
                    <a:pt x="339" y="1173"/>
                  </a:lnTo>
                  <a:lnTo>
                    <a:pt x="340" y="1174"/>
                  </a:lnTo>
                  <a:lnTo>
                    <a:pt x="341" y="1175"/>
                  </a:lnTo>
                  <a:lnTo>
                    <a:pt x="342" y="1175"/>
                  </a:lnTo>
                  <a:lnTo>
                    <a:pt x="342" y="1176"/>
                  </a:lnTo>
                  <a:lnTo>
                    <a:pt x="343" y="1175"/>
                  </a:lnTo>
                  <a:lnTo>
                    <a:pt x="343" y="1174"/>
                  </a:lnTo>
                  <a:lnTo>
                    <a:pt x="342" y="1172"/>
                  </a:lnTo>
                  <a:lnTo>
                    <a:pt x="342" y="1170"/>
                  </a:lnTo>
                  <a:lnTo>
                    <a:pt x="342" y="1167"/>
                  </a:lnTo>
                  <a:lnTo>
                    <a:pt x="343" y="1164"/>
                  </a:lnTo>
                  <a:lnTo>
                    <a:pt x="344" y="1162"/>
                  </a:lnTo>
                  <a:lnTo>
                    <a:pt x="347" y="1161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9" y="1159"/>
                  </a:lnTo>
                  <a:lnTo>
                    <a:pt x="350" y="1157"/>
                  </a:lnTo>
                  <a:lnTo>
                    <a:pt x="350" y="1155"/>
                  </a:lnTo>
                  <a:lnTo>
                    <a:pt x="349" y="1152"/>
                  </a:lnTo>
                  <a:lnTo>
                    <a:pt x="348" y="1151"/>
                  </a:lnTo>
                  <a:lnTo>
                    <a:pt x="348" y="1149"/>
                  </a:lnTo>
                  <a:lnTo>
                    <a:pt x="348" y="1148"/>
                  </a:lnTo>
                  <a:lnTo>
                    <a:pt x="348" y="1147"/>
                  </a:lnTo>
                  <a:lnTo>
                    <a:pt x="347" y="1146"/>
                  </a:lnTo>
                  <a:lnTo>
                    <a:pt x="345" y="1146"/>
                  </a:lnTo>
                  <a:lnTo>
                    <a:pt x="343" y="1146"/>
                  </a:lnTo>
                  <a:lnTo>
                    <a:pt x="340" y="1146"/>
                  </a:lnTo>
                  <a:lnTo>
                    <a:pt x="338" y="1146"/>
                  </a:lnTo>
                  <a:lnTo>
                    <a:pt x="337" y="1146"/>
                  </a:lnTo>
                  <a:lnTo>
                    <a:pt x="337" y="1146"/>
                  </a:lnTo>
                  <a:lnTo>
                    <a:pt x="336" y="1146"/>
                  </a:lnTo>
                  <a:lnTo>
                    <a:pt x="330" y="1146"/>
                  </a:lnTo>
                  <a:lnTo>
                    <a:pt x="329" y="1145"/>
                  </a:lnTo>
                  <a:lnTo>
                    <a:pt x="329" y="1144"/>
                  </a:lnTo>
                  <a:lnTo>
                    <a:pt x="328" y="1143"/>
                  </a:lnTo>
                  <a:lnTo>
                    <a:pt x="323" y="1139"/>
                  </a:lnTo>
                  <a:lnTo>
                    <a:pt x="316" y="1136"/>
                  </a:lnTo>
                  <a:lnTo>
                    <a:pt x="311" y="1136"/>
                  </a:lnTo>
                  <a:lnTo>
                    <a:pt x="308" y="1137"/>
                  </a:lnTo>
                  <a:lnTo>
                    <a:pt x="308" y="1138"/>
                  </a:lnTo>
                  <a:lnTo>
                    <a:pt x="308" y="1140"/>
                  </a:lnTo>
                  <a:lnTo>
                    <a:pt x="310" y="1143"/>
                  </a:lnTo>
                  <a:lnTo>
                    <a:pt x="308" y="1144"/>
                  </a:lnTo>
                  <a:lnTo>
                    <a:pt x="308" y="1147"/>
                  </a:lnTo>
                  <a:lnTo>
                    <a:pt x="307" y="1150"/>
                  </a:lnTo>
                  <a:lnTo>
                    <a:pt x="306" y="1151"/>
                  </a:lnTo>
                  <a:lnTo>
                    <a:pt x="305" y="1153"/>
                  </a:lnTo>
                  <a:lnTo>
                    <a:pt x="304" y="1155"/>
                  </a:lnTo>
                  <a:lnTo>
                    <a:pt x="301" y="1156"/>
                  </a:lnTo>
                  <a:lnTo>
                    <a:pt x="298" y="1156"/>
                  </a:lnTo>
                  <a:lnTo>
                    <a:pt x="295" y="1156"/>
                  </a:lnTo>
                  <a:lnTo>
                    <a:pt x="292" y="1156"/>
                  </a:lnTo>
                  <a:lnTo>
                    <a:pt x="289" y="1155"/>
                  </a:lnTo>
                  <a:lnTo>
                    <a:pt x="287" y="1153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3"/>
                  </a:lnTo>
                  <a:lnTo>
                    <a:pt x="285" y="1155"/>
                  </a:lnTo>
                  <a:lnTo>
                    <a:pt x="283" y="1155"/>
                  </a:lnTo>
                  <a:lnTo>
                    <a:pt x="282" y="1156"/>
                  </a:lnTo>
                  <a:lnTo>
                    <a:pt x="280" y="1156"/>
                  </a:lnTo>
                  <a:lnTo>
                    <a:pt x="278" y="1155"/>
                  </a:lnTo>
                  <a:lnTo>
                    <a:pt x="274" y="1153"/>
                  </a:lnTo>
                  <a:lnTo>
                    <a:pt x="271" y="1151"/>
                  </a:lnTo>
                  <a:lnTo>
                    <a:pt x="269" y="1150"/>
                  </a:lnTo>
                  <a:lnTo>
                    <a:pt x="268" y="1148"/>
                  </a:lnTo>
                  <a:lnTo>
                    <a:pt x="271" y="1146"/>
                  </a:lnTo>
                  <a:lnTo>
                    <a:pt x="274" y="1144"/>
                  </a:lnTo>
                  <a:lnTo>
                    <a:pt x="276" y="1143"/>
                  </a:lnTo>
                  <a:lnTo>
                    <a:pt x="279" y="1140"/>
                  </a:lnTo>
                  <a:lnTo>
                    <a:pt x="281" y="1139"/>
                  </a:lnTo>
                  <a:lnTo>
                    <a:pt x="282" y="1137"/>
                  </a:lnTo>
                  <a:lnTo>
                    <a:pt x="283" y="1136"/>
                  </a:lnTo>
                  <a:lnTo>
                    <a:pt x="285" y="1135"/>
                  </a:lnTo>
                  <a:lnTo>
                    <a:pt x="286" y="1134"/>
                  </a:lnTo>
                  <a:lnTo>
                    <a:pt x="287" y="1133"/>
                  </a:lnTo>
                  <a:lnTo>
                    <a:pt x="288" y="1133"/>
                  </a:lnTo>
                  <a:lnTo>
                    <a:pt x="289" y="1131"/>
                  </a:lnTo>
                  <a:lnTo>
                    <a:pt x="289" y="1130"/>
                  </a:lnTo>
                  <a:lnTo>
                    <a:pt x="285" y="1127"/>
                  </a:lnTo>
                  <a:lnTo>
                    <a:pt x="280" y="1126"/>
                  </a:lnTo>
                  <a:lnTo>
                    <a:pt x="281" y="1126"/>
                  </a:lnTo>
                  <a:lnTo>
                    <a:pt x="279" y="1127"/>
                  </a:lnTo>
                  <a:lnTo>
                    <a:pt x="279" y="1127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2" y="1123"/>
                  </a:lnTo>
                  <a:lnTo>
                    <a:pt x="283" y="1122"/>
                  </a:lnTo>
                  <a:lnTo>
                    <a:pt x="286" y="1119"/>
                  </a:lnTo>
                  <a:lnTo>
                    <a:pt x="287" y="1115"/>
                  </a:lnTo>
                  <a:lnTo>
                    <a:pt x="304" y="1115"/>
                  </a:lnTo>
                  <a:lnTo>
                    <a:pt x="306" y="1112"/>
                  </a:lnTo>
                  <a:lnTo>
                    <a:pt x="307" y="1110"/>
                  </a:lnTo>
                  <a:lnTo>
                    <a:pt x="310" y="1108"/>
                  </a:lnTo>
                  <a:lnTo>
                    <a:pt x="311" y="1106"/>
                  </a:lnTo>
                  <a:lnTo>
                    <a:pt x="312" y="1103"/>
                  </a:lnTo>
                  <a:lnTo>
                    <a:pt x="323" y="1103"/>
                  </a:lnTo>
                  <a:lnTo>
                    <a:pt x="324" y="1102"/>
                  </a:lnTo>
                  <a:lnTo>
                    <a:pt x="325" y="1101"/>
                  </a:lnTo>
                  <a:lnTo>
                    <a:pt x="327" y="1099"/>
                  </a:lnTo>
                  <a:lnTo>
                    <a:pt x="324" y="1098"/>
                  </a:lnTo>
                  <a:lnTo>
                    <a:pt x="320" y="1098"/>
                  </a:lnTo>
                  <a:lnTo>
                    <a:pt x="318" y="1098"/>
                  </a:lnTo>
                  <a:lnTo>
                    <a:pt x="316" y="1098"/>
                  </a:lnTo>
                  <a:lnTo>
                    <a:pt x="315" y="1099"/>
                  </a:lnTo>
                  <a:lnTo>
                    <a:pt x="313" y="1099"/>
                  </a:lnTo>
                  <a:lnTo>
                    <a:pt x="312" y="1098"/>
                  </a:lnTo>
                  <a:lnTo>
                    <a:pt x="311" y="1097"/>
                  </a:lnTo>
                  <a:lnTo>
                    <a:pt x="310" y="1097"/>
                  </a:lnTo>
                  <a:lnTo>
                    <a:pt x="308" y="1098"/>
                  </a:lnTo>
                  <a:lnTo>
                    <a:pt x="306" y="1099"/>
                  </a:lnTo>
                  <a:lnTo>
                    <a:pt x="307" y="1095"/>
                  </a:lnTo>
                  <a:lnTo>
                    <a:pt x="308" y="1091"/>
                  </a:lnTo>
                  <a:lnTo>
                    <a:pt x="310" y="1087"/>
                  </a:lnTo>
                  <a:lnTo>
                    <a:pt x="306" y="1088"/>
                  </a:lnTo>
                  <a:lnTo>
                    <a:pt x="304" y="1089"/>
                  </a:lnTo>
                  <a:lnTo>
                    <a:pt x="301" y="1090"/>
                  </a:lnTo>
                  <a:lnTo>
                    <a:pt x="299" y="1092"/>
                  </a:lnTo>
                  <a:lnTo>
                    <a:pt x="298" y="1095"/>
                  </a:lnTo>
                  <a:lnTo>
                    <a:pt x="296" y="1098"/>
                  </a:lnTo>
                  <a:lnTo>
                    <a:pt x="294" y="1095"/>
                  </a:lnTo>
                  <a:lnTo>
                    <a:pt x="292" y="1091"/>
                  </a:lnTo>
                  <a:lnTo>
                    <a:pt x="291" y="1092"/>
                  </a:lnTo>
                  <a:lnTo>
                    <a:pt x="291" y="1092"/>
                  </a:lnTo>
                  <a:lnTo>
                    <a:pt x="288" y="1096"/>
                  </a:lnTo>
                  <a:lnTo>
                    <a:pt x="285" y="1098"/>
                  </a:lnTo>
                  <a:lnTo>
                    <a:pt x="281" y="1100"/>
                  </a:lnTo>
                  <a:lnTo>
                    <a:pt x="278" y="1102"/>
                  </a:lnTo>
                  <a:lnTo>
                    <a:pt x="276" y="1106"/>
                  </a:lnTo>
                  <a:lnTo>
                    <a:pt x="274" y="1110"/>
                  </a:lnTo>
                  <a:lnTo>
                    <a:pt x="271" y="1113"/>
                  </a:lnTo>
                  <a:lnTo>
                    <a:pt x="269" y="1116"/>
                  </a:lnTo>
                  <a:lnTo>
                    <a:pt x="266" y="1119"/>
                  </a:lnTo>
                  <a:lnTo>
                    <a:pt x="264" y="1120"/>
                  </a:lnTo>
                  <a:lnTo>
                    <a:pt x="262" y="1122"/>
                  </a:lnTo>
                  <a:lnTo>
                    <a:pt x="259" y="1124"/>
                  </a:lnTo>
                  <a:lnTo>
                    <a:pt x="258" y="1127"/>
                  </a:lnTo>
                  <a:lnTo>
                    <a:pt x="250" y="1127"/>
                  </a:lnTo>
                  <a:lnTo>
                    <a:pt x="242" y="1136"/>
                  </a:lnTo>
                  <a:lnTo>
                    <a:pt x="236" y="1145"/>
                  </a:lnTo>
                  <a:lnTo>
                    <a:pt x="234" y="1144"/>
                  </a:lnTo>
                  <a:lnTo>
                    <a:pt x="232" y="1143"/>
                  </a:lnTo>
                  <a:lnTo>
                    <a:pt x="231" y="1145"/>
                  </a:lnTo>
                  <a:lnTo>
                    <a:pt x="229" y="1146"/>
                  </a:lnTo>
                  <a:lnTo>
                    <a:pt x="219" y="1162"/>
                  </a:lnTo>
                  <a:lnTo>
                    <a:pt x="219" y="1162"/>
                  </a:lnTo>
                  <a:lnTo>
                    <a:pt x="219" y="1164"/>
                  </a:lnTo>
                  <a:lnTo>
                    <a:pt x="218" y="1165"/>
                  </a:lnTo>
                  <a:lnTo>
                    <a:pt x="217" y="1167"/>
                  </a:lnTo>
                  <a:lnTo>
                    <a:pt x="215" y="1169"/>
                  </a:lnTo>
                  <a:lnTo>
                    <a:pt x="214" y="1170"/>
                  </a:lnTo>
                  <a:lnTo>
                    <a:pt x="210" y="1172"/>
                  </a:lnTo>
                  <a:lnTo>
                    <a:pt x="210" y="1175"/>
                  </a:lnTo>
                  <a:lnTo>
                    <a:pt x="196" y="1188"/>
                  </a:lnTo>
                  <a:lnTo>
                    <a:pt x="181" y="1198"/>
                  </a:lnTo>
                  <a:lnTo>
                    <a:pt x="164" y="1207"/>
                  </a:lnTo>
                  <a:lnTo>
                    <a:pt x="163" y="1204"/>
                  </a:lnTo>
                  <a:lnTo>
                    <a:pt x="161" y="1199"/>
                  </a:lnTo>
                  <a:lnTo>
                    <a:pt x="154" y="1196"/>
                  </a:lnTo>
                  <a:lnTo>
                    <a:pt x="146" y="1192"/>
                  </a:lnTo>
                  <a:lnTo>
                    <a:pt x="146" y="1193"/>
                  </a:lnTo>
                  <a:lnTo>
                    <a:pt x="145" y="1194"/>
                  </a:lnTo>
                  <a:lnTo>
                    <a:pt x="143" y="1193"/>
                  </a:lnTo>
                  <a:lnTo>
                    <a:pt x="142" y="1193"/>
                  </a:lnTo>
                  <a:lnTo>
                    <a:pt x="141" y="1190"/>
                  </a:lnTo>
                  <a:lnTo>
                    <a:pt x="140" y="1189"/>
                  </a:lnTo>
                  <a:lnTo>
                    <a:pt x="139" y="1187"/>
                  </a:lnTo>
                  <a:lnTo>
                    <a:pt x="137" y="1186"/>
                  </a:lnTo>
                  <a:lnTo>
                    <a:pt x="135" y="1185"/>
                  </a:lnTo>
                  <a:lnTo>
                    <a:pt x="134" y="1185"/>
                  </a:lnTo>
                  <a:lnTo>
                    <a:pt x="133" y="1186"/>
                  </a:lnTo>
                  <a:lnTo>
                    <a:pt x="130" y="1186"/>
                  </a:lnTo>
                  <a:lnTo>
                    <a:pt x="130" y="1186"/>
                  </a:lnTo>
                  <a:lnTo>
                    <a:pt x="130" y="1185"/>
                  </a:lnTo>
                  <a:lnTo>
                    <a:pt x="127" y="1183"/>
                  </a:lnTo>
                  <a:lnTo>
                    <a:pt x="122" y="1181"/>
                  </a:lnTo>
                  <a:lnTo>
                    <a:pt x="119" y="1180"/>
                  </a:lnTo>
                  <a:lnTo>
                    <a:pt x="115" y="1179"/>
                  </a:lnTo>
                  <a:lnTo>
                    <a:pt x="112" y="1177"/>
                  </a:lnTo>
                  <a:lnTo>
                    <a:pt x="110" y="1177"/>
                  </a:lnTo>
                  <a:lnTo>
                    <a:pt x="108" y="1176"/>
                  </a:lnTo>
                  <a:lnTo>
                    <a:pt x="106" y="1174"/>
                  </a:lnTo>
                  <a:lnTo>
                    <a:pt x="104" y="1171"/>
                  </a:lnTo>
                  <a:lnTo>
                    <a:pt x="98" y="1171"/>
                  </a:lnTo>
                  <a:lnTo>
                    <a:pt x="97" y="1171"/>
                  </a:lnTo>
                  <a:lnTo>
                    <a:pt x="95" y="1170"/>
                  </a:lnTo>
                  <a:lnTo>
                    <a:pt x="94" y="1168"/>
                  </a:lnTo>
                  <a:lnTo>
                    <a:pt x="93" y="1167"/>
                  </a:lnTo>
                  <a:lnTo>
                    <a:pt x="92" y="1164"/>
                  </a:lnTo>
                  <a:lnTo>
                    <a:pt x="88" y="1162"/>
                  </a:lnTo>
                  <a:lnTo>
                    <a:pt x="86" y="1160"/>
                  </a:lnTo>
                  <a:lnTo>
                    <a:pt x="84" y="1157"/>
                  </a:lnTo>
                  <a:lnTo>
                    <a:pt x="81" y="1152"/>
                  </a:lnTo>
                  <a:lnTo>
                    <a:pt x="78" y="1148"/>
                  </a:lnTo>
                  <a:lnTo>
                    <a:pt x="77" y="1145"/>
                  </a:lnTo>
                  <a:lnTo>
                    <a:pt x="75" y="1141"/>
                  </a:lnTo>
                  <a:lnTo>
                    <a:pt x="74" y="1137"/>
                  </a:lnTo>
                  <a:lnTo>
                    <a:pt x="72" y="1136"/>
                  </a:lnTo>
                  <a:lnTo>
                    <a:pt x="70" y="1134"/>
                  </a:lnTo>
                  <a:lnTo>
                    <a:pt x="69" y="1132"/>
                  </a:lnTo>
                  <a:lnTo>
                    <a:pt x="69" y="1130"/>
                  </a:lnTo>
                  <a:lnTo>
                    <a:pt x="69" y="1127"/>
                  </a:lnTo>
                  <a:lnTo>
                    <a:pt x="69" y="1115"/>
                  </a:lnTo>
                  <a:lnTo>
                    <a:pt x="82" y="1115"/>
                  </a:lnTo>
                  <a:lnTo>
                    <a:pt x="83" y="1112"/>
                  </a:lnTo>
                  <a:lnTo>
                    <a:pt x="84" y="1110"/>
                  </a:lnTo>
                  <a:lnTo>
                    <a:pt x="85" y="1108"/>
                  </a:lnTo>
                  <a:lnTo>
                    <a:pt x="86" y="1106"/>
                  </a:lnTo>
                  <a:lnTo>
                    <a:pt x="87" y="1103"/>
                  </a:lnTo>
                  <a:lnTo>
                    <a:pt x="94" y="1103"/>
                  </a:lnTo>
                  <a:lnTo>
                    <a:pt x="95" y="1103"/>
                  </a:lnTo>
                  <a:lnTo>
                    <a:pt x="96" y="1106"/>
                  </a:lnTo>
                  <a:lnTo>
                    <a:pt x="97" y="1107"/>
                  </a:lnTo>
                  <a:lnTo>
                    <a:pt x="98" y="1108"/>
                  </a:lnTo>
                  <a:lnTo>
                    <a:pt x="100" y="1110"/>
                  </a:lnTo>
                  <a:lnTo>
                    <a:pt x="102" y="1112"/>
                  </a:lnTo>
                  <a:lnTo>
                    <a:pt x="103" y="1114"/>
                  </a:lnTo>
                  <a:lnTo>
                    <a:pt x="103" y="1111"/>
                  </a:lnTo>
                  <a:lnTo>
                    <a:pt x="104" y="1109"/>
                  </a:lnTo>
                  <a:lnTo>
                    <a:pt x="104" y="1106"/>
                  </a:lnTo>
                  <a:lnTo>
                    <a:pt x="105" y="1103"/>
                  </a:lnTo>
                  <a:lnTo>
                    <a:pt x="107" y="1103"/>
                  </a:lnTo>
                  <a:lnTo>
                    <a:pt x="109" y="1104"/>
                  </a:lnTo>
                  <a:lnTo>
                    <a:pt x="106" y="1103"/>
                  </a:lnTo>
                  <a:lnTo>
                    <a:pt x="105" y="1103"/>
                  </a:lnTo>
                  <a:lnTo>
                    <a:pt x="99" y="1102"/>
                  </a:lnTo>
                  <a:lnTo>
                    <a:pt x="94" y="1101"/>
                  </a:lnTo>
                  <a:lnTo>
                    <a:pt x="93" y="1099"/>
                  </a:lnTo>
                  <a:lnTo>
                    <a:pt x="93" y="1097"/>
                  </a:lnTo>
                  <a:lnTo>
                    <a:pt x="93" y="1095"/>
                  </a:lnTo>
                  <a:lnTo>
                    <a:pt x="92" y="1097"/>
                  </a:lnTo>
                  <a:lnTo>
                    <a:pt x="91" y="1098"/>
                  </a:lnTo>
                  <a:lnTo>
                    <a:pt x="91" y="1099"/>
                  </a:lnTo>
                  <a:lnTo>
                    <a:pt x="81" y="1097"/>
                  </a:lnTo>
                  <a:lnTo>
                    <a:pt x="81" y="1099"/>
                  </a:lnTo>
                  <a:lnTo>
                    <a:pt x="81" y="1101"/>
                  </a:lnTo>
                  <a:lnTo>
                    <a:pt x="80" y="1104"/>
                  </a:lnTo>
                  <a:lnTo>
                    <a:pt x="79" y="1102"/>
                  </a:lnTo>
                  <a:lnTo>
                    <a:pt x="77" y="1099"/>
                  </a:lnTo>
                  <a:lnTo>
                    <a:pt x="75" y="1098"/>
                  </a:lnTo>
                  <a:lnTo>
                    <a:pt x="74" y="1097"/>
                  </a:lnTo>
                  <a:lnTo>
                    <a:pt x="61" y="1097"/>
                  </a:lnTo>
                  <a:lnTo>
                    <a:pt x="60" y="1096"/>
                  </a:lnTo>
                  <a:lnTo>
                    <a:pt x="58" y="1095"/>
                  </a:lnTo>
                  <a:lnTo>
                    <a:pt x="57" y="1091"/>
                  </a:lnTo>
                  <a:lnTo>
                    <a:pt x="55" y="1089"/>
                  </a:lnTo>
                  <a:lnTo>
                    <a:pt x="53" y="1089"/>
                  </a:lnTo>
                  <a:lnTo>
                    <a:pt x="50" y="1089"/>
                  </a:lnTo>
                  <a:lnTo>
                    <a:pt x="48" y="1089"/>
                  </a:lnTo>
                  <a:lnTo>
                    <a:pt x="46" y="1089"/>
                  </a:lnTo>
                  <a:lnTo>
                    <a:pt x="45" y="1090"/>
                  </a:lnTo>
                  <a:lnTo>
                    <a:pt x="43" y="1091"/>
                  </a:lnTo>
                  <a:lnTo>
                    <a:pt x="38" y="1089"/>
                  </a:lnTo>
                  <a:lnTo>
                    <a:pt x="33" y="1087"/>
                  </a:lnTo>
                  <a:lnTo>
                    <a:pt x="29" y="1094"/>
                  </a:lnTo>
                  <a:lnTo>
                    <a:pt x="21" y="1092"/>
                  </a:lnTo>
                  <a:lnTo>
                    <a:pt x="13" y="1090"/>
                  </a:lnTo>
                  <a:lnTo>
                    <a:pt x="11" y="1089"/>
                  </a:lnTo>
                  <a:lnTo>
                    <a:pt x="9" y="1087"/>
                  </a:lnTo>
                  <a:lnTo>
                    <a:pt x="6" y="1085"/>
                  </a:lnTo>
                  <a:lnTo>
                    <a:pt x="5" y="1083"/>
                  </a:lnTo>
                  <a:lnTo>
                    <a:pt x="2" y="1081"/>
                  </a:lnTo>
                  <a:lnTo>
                    <a:pt x="1" y="1078"/>
                  </a:lnTo>
                  <a:lnTo>
                    <a:pt x="0" y="1075"/>
                  </a:lnTo>
                  <a:lnTo>
                    <a:pt x="0" y="1065"/>
                  </a:lnTo>
                  <a:lnTo>
                    <a:pt x="1" y="1065"/>
                  </a:lnTo>
                  <a:lnTo>
                    <a:pt x="2" y="1065"/>
                  </a:lnTo>
                  <a:lnTo>
                    <a:pt x="5" y="1065"/>
                  </a:lnTo>
                  <a:lnTo>
                    <a:pt x="7" y="1065"/>
                  </a:lnTo>
                  <a:lnTo>
                    <a:pt x="7" y="1062"/>
                  </a:lnTo>
                  <a:lnTo>
                    <a:pt x="8" y="1059"/>
                  </a:lnTo>
                  <a:lnTo>
                    <a:pt x="11" y="1061"/>
                  </a:lnTo>
                  <a:lnTo>
                    <a:pt x="16" y="1063"/>
                  </a:lnTo>
                  <a:lnTo>
                    <a:pt x="14" y="1060"/>
                  </a:lnTo>
                  <a:lnTo>
                    <a:pt x="14" y="1057"/>
                  </a:lnTo>
                  <a:lnTo>
                    <a:pt x="13" y="1054"/>
                  </a:lnTo>
                  <a:lnTo>
                    <a:pt x="13" y="1053"/>
                  </a:lnTo>
                  <a:lnTo>
                    <a:pt x="22" y="1053"/>
                  </a:lnTo>
                  <a:lnTo>
                    <a:pt x="23" y="1051"/>
                  </a:lnTo>
                  <a:lnTo>
                    <a:pt x="24" y="1049"/>
                  </a:lnTo>
                  <a:lnTo>
                    <a:pt x="25" y="1049"/>
                  </a:lnTo>
                  <a:lnTo>
                    <a:pt x="25" y="1049"/>
                  </a:lnTo>
                  <a:lnTo>
                    <a:pt x="26" y="1048"/>
                  </a:lnTo>
                  <a:lnTo>
                    <a:pt x="32" y="1048"/>
                  </a:lnTo>
                  <a:lnTo>
                    <a:pt x="37" y="1047"/>
                  </a:lnTo>
                  <a:lnTo>
                    <a:pt x="43" y="1047"/>
                  </a:lnTo>
                  <a:lnTo>
                    <a:pt x="45" y="1047"/>
                  </a:lnTo>
                  <a:lnTo>
                    <a:pt x="47" y="1047"/>
                  </a:lnTo>
                  <a:lnTo>
                    <a:pt x="50" y="1049"/>
                  </a:lnTo>
                  <a:lnTo>
                    <a:pt x="54" y="1051"/>
                  </a:lnTo>
                  <a:lnTo>
                    <a:pt x="56" y="1049"/>
                  </a:lnTo>
                  <a:lnTo>
                    <a:pt x="58" y="1047"/>
                  </a:lnTo>
                  <a:lnTo>
                    <a:pt x="60" y="1048"/>
                  </a:lnTo>
                  <a:lnTo>
                    <a:pt x="62" y="1049"/>
                  </a:lnTo>
                  <a:lnTo>
                    <a:pt x="66" y="1047"/>
                  </a:lnTo>
                  <a:lnTo>
                    <a:pt x="67" y="1048"/>
                  </a:lnTo>
                  <a:lnTo>
                    <a:pt x="68" y="1049"/>
                  </a:lnTo>
                  <a:lnTo>
                    <a:pt x="68" y="1047"/>
                  </a:lnTo>
                  <a:lnTo>
                    <a:pt x="69" y="1045"/>
                  </a:lnTo>
                  <a:lnTo>
                    <a:pt x="73" y="1045"/>
                  </a:lnTo>
                  <a:lnTo>
                    <a:pt x="78" y="1046"/>
                  </a:lnTo>
                  <a:lnTo>
                    <a:pt x="79" y="1045"/>
                  </a:lnTo>
                  <a:lnTo>
                    <a:pt x="80" y="1045"/>
                  </a:lnTo>
                  <a:lnTo>
                    <a:pt x="81" y="1043"/>
                  </a:lnTo>
                  <a:lnTo>
                    <a:pt x="81" y="1039"/>
                  </a:lnTo>
                  <a:lnTo>
                    <a:pt x="83" y="1039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6" y="1038"/>
                  </a:lnTo>
                  <a:lnTo>
                    <a:pt x="86" y="1038"/>
                  </a:lnTo>
                  <a:lnTo>
                    <a:pt x="102" y="1057"/>
                  </a:lnTo>
                  <a:lnTo>
                    <a:pt x="104" y="1057"/>
                  </a:lnTo>
                  <a:lnTo>
                    <a:pt x="105" y="1055"/>
                  </a:lnTo>
                  <a:lnTo>
                    <a:pt x="106" y="1054"/>
                  </a:lnTo>
                  <a:lnTo>
                    <a:pt x="107" y="1053"/>
                  </a:lnTo>
                  <a:lnTo>
                    <a:pt x="108" y="1052"/>
                  </a:lnTo>
                  <a:lnTo>
                    <a:pt x="110" y="1052"/>
                  </a:lnTo>
                  <a:lnTo>
                    <a:pt x="110" y="1051"/>
                  </a:lnTo>
                  <a:lnTo>
                    <a:pt x="110" y="1050"/>
                  </a:lnTo>
                  <a:lnTo>
                    <a:pt x="109" y="1049"/>
                  </a:lnTo>
                  <a:lnTo>
                    <a:pt x="108" y="1048"/>
                  </a:lnTo>
                  <a:lnTo>
                    <a:pt x="106" y="1047"/>
                  </a:lnTo>
                  <a:lnTo>
                    <a:pt x="106" y="1041"/>
                  </a:lnTo>
                  <a:lnTo>
                    <a:pt x="106" y="1040"/>
                  </a:lnTo>
                  <a:lnTo>
                    <a:pt x="108" y="1039"/>
                  </a:lnTo>
                  <a:lnTo>
                    <a:pt x="109" y="1039"/>
                  </a:lnTo>
                  <a:lnTo>
                    <a:pt x="117" y="1041"/>
                  </a:lnTo>
                  <a:lnTo>
                    <a:pt x="124" y="1045"/>
                  </a:lnTo>
                  <a:lnTo>
                    <a:pt x="128" y="1041"/>
                  </a:lnTo>
                  <a:lnTo>
                    <a:pt x="130" y="1039"/>
                  </a:lnTo>
                  <a:lnTo>
                    <a:pt x="129" y="1039"/>
                  </a:lnTo>
                  <a:lnTo>
                    <a:pt x="127" y="1038"/>
                  </a:lnTo>
                  <a:lnTo>
                    <a:pt x="124" y="1039"/>
                  </a:lnTo>
                  <a:lnTo>
                    <a:pt x="122" y="1040"/>
                  </a:lnTo>
                  <a:lnTo>
                    <a:pt x="120" y="1040"/>
                  </a:lnTo>
                  <a:lnTo>
                    <a:pt x="117" y="1039"/>
                  </a:lnTo>
                  <a:lnTo>
                    <a:pt x="112" y="1037"/>
                  </a:lnTo>
                  <a:lnTo>
                    <a:pt x="109" y="1035"/>
                  </a:lnTo>
                  <a:lnTo>
                    <a:pt x="110" y="1032"/>
                  </a:lnTo>
                  <a:lnTo>
                    <a:pt x="112" y="1027"/>
                  </a:lnTo>
                  <a:lnTo>
                    <a:pt x="114" y="1027"/>
                  </a:lnTo>
                  <a:lnTo>
                    <a:pt x="116" y="1027"/>
                  </a:lnTo>
                  <a:lnTo>
                    <a:pt x="116" y="1028"/>
                  </a:lnTo>
                  <a:lnTo>
                    <a:pt x="116" y="1029"/>
                  </a:lnTo>
                  <a:lnTo>
                    <a:pt x="121" y="1029"/>
                  </a:lnTo>
                  <a:lnTo>
                    <a:pt x="119" y="1028"/>
                  </a:lnTo>
                  <a:lnTo>
                    <a:pt x="118" y="1028"/>
                  </a:lnTo>
                  <a:lnTo>
                    <a:pt x="116" y="1027"/>
                  </a:lnTo>
                  <a:lnTo>
                    <a:pt x="116" y="1024"/>
                  </a:lnTo>
                  <a:lnTo>
                    <a:pt x="117" y="1021"/>
                  </a:lnTo>
                  <a:lnTo>
                    <a:pt x="118" y="1017"/>
                  </a:lnTo>
                  <a:lnTo>
                    <a:pt x="120" y="1014"/>
                  </a:lnTo>
                  <a:lnTo>
                    <a:pt x="122" y="1012"/>
                  </a:lnTo>
                  <a:lnTo>
                    <a:pt x="124" y="1012"/>
                  </a:lnTo>
                  <a:lnTo>
                    <a:pt x="127" y="1012"/>
                  </a:lnTo>
                  <a:lnTo>
                    <a:pt x="129" y="1012"/>
                  </a:lnTo>
                  <a:lnTo>
                    <a:pt x="131" y="1013"/>
                  </a:lnTo>
                  <a:lnTo>
                    <a:pt x="133" y="1014"/>
                  </a:lnTo>
                  <a:lnTo>
                    <a:pt x="135" y="1012"/>
                  </a:lnTo>
                  <a:lnTo>
                    <a:pt x="137" y="1009"/>
                  </a:lnTo>
                  <a:lnTo>
                    <a:pt x="140" y="1011"/>
                  </a:lnTo>
                  <a:lnTo>
                    <a:pt x="142" y="1012"/>
                  </a:lnTo>
                  <a:lnTo>
                    <a:pt x="144" y="1011"/>
                  </a:lnTo>
                  <a:lnTo>
                    <a:pt x="146" y="1009"/>
                  </a:lnTo>
                  <a:lnTo>
                    <a:pt x="149" y="1008"/>
                  </a:lnTo>
                  <a:lnTo>
                    <a:pt x="153" y="1006"/>
                  </a:lnTo>
                  <a:lnTo>
                    <a:pt x="157" y="1006"/>
                  </a:lnTo>
                  <a:lnTo>
                    <a:pt x="156" y="1006"/>
                  </a:lnTo>
                  <a:lnTo>
                    <a:pt x="158" y="1006"/>
                  </a:lnTo>
                  <a:lnTo>
                    <a:pt x="154" y="1003"/>
                  </a:lnTo>
                  <a:lnTo>
                    <a:pt x="151" y="1002"/>
                  </a:lnTo>
                  <a:lnTo>
                    <a:pt x="147" y="1000"/>
                  </a:lnTo>
                  <a:lnTo>
                    <a:pt x="144" y="999"/>
                  </a:lnTo>
                  <a:lnTo>
                    <a:pt x="144" y="997"/>
                  </a:lnTo>
                  <a:lnTo>
                    <a:pt x="144" y="994"/>
                  </a:lnTo>
                  <a:lnTo>
                    <a:pt x="160" y="984"/>
                  </a:lnTo>
                  <a:lnTo>
                    <a:pt x="160" y="983"/>
                  </a:lnTo>
                  <a:lnTo>
                    <a:pt x="160" y="981"/>
                  </a:lnTo>
                  <a:lnTo>
                    <a:pt x="157" y="981"/>
                  </a:lnTo>
                  <a:lnTo>
                    <a:pt x="154" y="981"/>
                  </a:lnTo>
                  <a:lnTo>
                    <a:pt x="151" y="981"/>
                  </a:lnTo>
                  <a:lnTo>
                    <a:pt x="148" y="981"/>
                  </a:lnTo>
                  <a:lnTo>
                    <a:pt x="147" y="981"/>
                  </a:lnTo>
                  <a:lnTo>
                    <a:pt x="146" y="983"/>
                  </a:lnTo>
                  <a:lnTo>
                    <a:pt x="145" y="984"/>
                  </a:lnTo>
                  <a:lnTo>
                    <a:pt x="144" y="984"/>
                  </a:lnTo>
                  <a:lnTo>
                    <a:pt x="143" y="981"/>
                  </a:lnTo>
                  <a:lnTo>
                    <a:pt x="141" y="983"/>
                  </a:lnTo>
                  <a:lnTo>
                    <a:pt x="140" y="984"/>
                  </a:lnTo>
                  <a:lnTo>
                    <a:pt x="137" y="985"/>
                  </a:lnTo>
                  <a:lnTo>
                    <a:pt x="135" y="986"/>
                  </a:lnTo>
                  <a:lnTo>
                    <a:pt x="133" y="985"/>
                  </a:lnTo>
                  <a:lnTo>
                    <a:pt x="131" y="984"/>
                  </a:lnTo>
                  <a:lnTo>
                    <a:pt x="129" y="986"/>
                  </a:lnTo>
                  <a:lnTo>
                    <a:pt x="127" y="988"/>
                  </a:lnTo>
                  <a:lnTo>
                    <a:pt x="123" y="987"/>
                  </a:lnTo>
                  <a:lnTo>
                    <a:pt x="120" y="986"/>
                  </a:lnTo>
                  <a:lnTo>
                    <a:pt x="117" y="988"/>
                  </a:lnTo>
                  <a:lnTo>
                    <a:pt x="111" y="990"/>
                  </a:lnTo>
                  <a:lnTo>
                    <a:pt x="109" y="988"/>
                  </a:lnTo>
                  <a:lnTo>
                    <a:pt x="107" y="986"/>
                  </a:lnTo>
                  <a:lnTo>
                    <a:pt x="104" y="984"/>
                  </a:lnTo>
                  <a:lnTo>
                    <a:pt x="103" y="983"/>
                  </a:lnTo>
                  <a:lnTo>
                    <a:pt x="102" y="980"/>
                  </a:lnTo>
                  <a:lnTo>
                    <a:pt x="100" y="978"/>
                  </a:lnTo>
                  <a:lnTo>
                    <a:pt x="105" y="977"/>
                  </a:lnTo>
                  <a:lnTo>
                    <a:pt x="108" y="977"/>
                  </a:lnTo>
                  <a:lnTo>
                    <a:pt x="112" y="971"/>
                  </a:lnTo>
                  <a:lnTo>
                    <a:pt x="118" y="974"/>
                  </a:lnTo>
                  <a:lnTo>
                    <a:pt x="122" y="976"/>
                  </a:lnTo>
                  <a:lnTo>
                    <a:pt x="124" y="974"/>
                  </a:lnTo>
                  <a:lnTo>
                    <a:pt x="126" y="972"/>
                  </a:lnTo>
                  <a:lnTo>
                    <a:pt x="122" y="972"/>
                  </a:lnTo>
                  <a:lnTo>
                    <a:pt x="120" y="971"/>
                  </a:lnTo>
                  <a:lnTo>
                    <a:pt x="118" y="968"/>
                  </a:lnTo>
                  <a:lnTo>
                    <a:pt x="117" y="967"/>
                  </a:lnTo>
                  <a:lnTo>
                    <a:pt x="116" y="966"/>
                  </a:lnTo>
                  <a:lnTo>
                    <a:pt x="112" y="965"/>
                  </a:lnTo>
                  <a:lnTo>
                    <a:pt x="109" y="964"/>
                  </a:lnTo>
                  <a:lnTo>
                    <a:pt x="110" y="962"/>
                  </a:lnTo>
                  <a:lnTo>
                    <a:pt x="112" y="961"/>
                  </a:lnTo>
                  <a:lnTo>
                    <a:pt x="114" y="961"/>
                  </a:lnTo>
                  <a:lnTo>
                    <a:pt x="116" y="960"/>
                  </a:lnTo>
                  <a:lnTo>
                    <a:pt x="119" y="959"/>
                  </a:lnTo>
                  <a:lnTo>
                    <a:pt x="121" y="955"/>
                  </a:lnTo>
                  <a:lnTo>
                    <a:pt x="122" y="953"/>
                  </a:lnTo>
                  <a:lnTo>
                    <a:pt x="123" y="950"/>
                  </a:lnTo>
                  <a:lnTo>
                    <a:pt x="124" y="947"/>
                  </a:lnTo>
                  <a:lnTo>
                    <a:pt x="126" y="944"/>
                  </a:lnTo>
                  <a:lnTo>
                    <a:pt x="127" y="942"/>
                  </a:lnTo>
                  <a:lnTo>
                    <a:pt x="127" y="940"/>
                  </a:lnTo>
                  <a:lnTo>
                    <a:pt x="128" y="939"/>
                  </a:lnTo>
                  <a:lnTo>
                    <a:pt x="130" y="938"/>
                  </a:lnTo>
                  <a:lnTo>
                    <a:pt x="130" y="938"/>
                  </a:lnTo>
                  <a:lnTo>
                    <a:pt x="130" y="925"/>
                  </a:lnTo>
                  <a:lnTo>
                    <a:pt x="131" y="924"/>
                  </a:lnTo>
                  <a:lnTo>
                    <a:pt x="132" y="923"/>
                  </a:lnTo>
                  <a:lnTo>
                    <a:pt x="134" y="920"/>
                  </a:lnTo>
                  <a:lnTo>
                    <a:pt x="133" y="918"/>
                  </a:lnTo>
                  <a:lnTo>
                    <a:pt x="132" y="916"/>
                  </a:lnTo>
                  <a:lnTo>
                    <a:pt x="143" y="910"/>
                  </a:lnTo>
                  <a:lnTo>
                    <a:pt x="146" y="911"/>
                  </a:lnTo>
                  <a:lnTo>
                    <a:pt x="148" y="911"/>
                  </a:lnTo>
                  <a:lnTo>
                    <a:pt x="151" y="911"/>
                  </a:lnTo>
                  <a:lnTo>
                    <a:pt x="153" y="910"/>
                  </a:lnTo>
                  <a:lnTo>
                    <a:pt x="155" y="910"/>
                  </a:lnTo>
                  <a:lnTo>
                    <a:pt x="161" y="910"/>
                  </a:lnTo>
                  <a:lnTo>
                    <a:pt x="168" y="910"/>
                  </a:lnTo>
                  <a:lnTo>
                    <a:pt x="168" y="912"/>
                  </a:lnTo>
                  <a:lnTo>
                    <a:pt x="168" y="914"/>
                  </a:lnTo>
                  <a:lnTo>
                    <a:pt x="169" y="916"/>
                  </a:lnTo>
                  <a:lnTo>
                    <a:pt x="170" y="918"/>
                  </a:lnTo>
                  <a:lnTo>
                    <a:pt x="170" y="922"/>
                  </a:lnTo>
                  <a:lnTo>
                    <a:pt x="171" y="924"/>
                  </a:lnTo>
                  <a:lnTo>
                    <a:pt x="173" y="926"/>
                  </a:lnTo>
                  <a:lnTo>
                    <a:pt x="175" y="928"/>
                  </a:lnTo>
                  <a:lnTo>
                    <a:pt x="178" y="929"/>
                  </a:lnTo>
                  <a:lnTo>
                    <a:pt x="180" y="930"/>
                  </a:lnTo>
                  <a:lnTo>
                    <a:pt x="182" y="932"/>
                  </a:lnTo>
                  <a:lnTo>
                    <a:pt x="184" y="935"/>
                  </a:lnTo>
                  <a:lnTo>
                    <a:pt x="186" y="935"/>
                  </a:lnTo>
                  <a:lnTo>
                    <a:pt x="189" y="935"/>
                  </a:lnTo>
                  <a:lnTo>
                    <a:pt x="191" y="935"/>
                  </a:lnTo>
                  <a:lnTo>
                    <a:pt x="193" y="936"/>
                  </a:lnTo>
                  <a:lnTo>
                    <a:pt x="195" y="937"/>
                  </a:lnTo>
                  <a:lnTo>
                    <a:pt x="197" y="937"/>
                  </a:lnTo>
                  <a:lnTo>
                    <a:pt x="198" y="936"/>
                  </a:lnTo>
                  <a:lnTo>
                    <a:pt x="201" y="934"/>
                  </a:lnTo>
                  <a:lnTo>
                    <a:pt x="198" y="932"/>
                  </a:lnTo>
                  <a:lnTo>
                    <a:pt x="197" y="931"/>
                  </a:lnTo>
                  <a:lnTo>
                    <a:pt x="195" y="929"/>
                  </a:lnTo>
                  <a:lnTo>
                    <a:pt x="194" y="928"/>
                  </a:lnTo>
                  <a:lnTo>
                    <a:pt x="192" y="927"/>
                  </a:lnTo>
                  <a:lnTo>
                    <a:pt x="190" y="926"/>
                  </a:lnTo>
                  <a:lnTo>
                    <a:pt x="186" y="926"/>
                  </a:lnTo>
                  <a:lnTo>
                    <a:pt x="182" y="918"/>
                  </a:lnTo>
                  <a:lnTo>
                    <a:pt x="179" y="910"/>
                  </a:lnTo>
                  <a:lnTo>
                    <a:pt x="180" y="907"/>
                  </a:lnTo>
                  <a:lnTo>
                    <a:pt x="181" y="906"/>
                  </a:lnTo>
                  <a:lnTo>
                    <a:pt x="180" y="904"/>
                  </a:lnTo>
                  <a:lnTo>
                    <a:pt x="179" y="903"/>
                  </a:lnTo>
                  <a:lnTo>
                    <a:pt x="180" y="902"/>
                  </a:lnTo>
                  <a:lnTo>
                    <a:pt x="181" y="901"/>
                  </a:lnTo>
                  <a:lnTo>
                    <a:pt x="177" y="899"/>
                  </a:lnTo>
                  <a:lnTo>
                    <a:pt x="171" y="897"/>
                  </a:lnTo>
                  <a:lnTo>
                    <a:pt x="168" y="902"/>
                  </a:lnTo>
                  <a:lnTo>
                    <a:pt x="164" y="906"/>
                  </a:lnTo>
                  <a:lnTo>
                    <a:pt x="161" y="903"/>
                  </a:lnTo>
                  <a:lnTo>
                    <a:pt x="159" y="900"/>
                  </a:lnTo>
                  <a:lnTo>
                    <a:pt x="158" y="895"/>
                  </a:lnTo>
                  <a:lnTo>
                    <a:pt x="158" y="891"/>
                  </a:lnTo>
                  <a:lnTo>
                    <a:pt x="157" y="892"/>
                  </a:lnTo>
                  <a:lnTo>
                    <a:pt x="155" y="893"/>
                  </a:lnTo>
                  <a:lnTo>
                    <a:pt x="154" y="894"/>
                  </a:lnTo>
                  <a:lnTo>
                    <a:pt x="149" y="888"/>
                  </a:lnTo>
                  <a:lnTo>
                    <a:pt x="149" y="888"/>
                  </a:lnTo>
                  <a:lnTo>
                    <a:pt x="148" y="889"/>
                  </a:lnTo>
                  <a:lnTo>
                    <a:pt x="148" y="880"/>
                  </a:lnTo>
                  <a:lnTo>
                    <a:pt x="152" y="877"/>
                  </a:lnTo>
                  <a:lnTo>
                    <a:pt x="155" y="874"/>
                  </a:lnTo>
                  <a:lnTo>
                    <a:pt x="158" y="871"/>
                  </a:lnTo>
                  <a:lnTo>
                    <a:pt x="160" y="868"/>
                  </a:lnTo>
                  <a:lnTo>
                    <a:pt x="165" y="866"/>
                  </a:lnTo>
                  <a:lnTo>
                    <a:pt x="167" y="864"/>
                  </a:lnTo>
                  <a:lnTo>
                    <a:pt x="169" y="861"/>
                  </a:lnTo>
                  <a:lnTo>
                    <a:pt x="170" y="857"/>
                  </a:lnTo>
                  <a:lnTo>
                    <a:pt x="171" y="853"/>
                  </a:lnTo>
                  <a:lnTo>
                    <a:pt x="173" y="853"/>
                  </a:lnTo>
                  <a:lnTo>
                    <a:pt x="177" y="853"/>
                  </a:lnTo>
                  <a:lnTo>
                    <a:pt x="179" y="852"/>
                  </a:lnTo>
                  <a:lnTo>
                    <a:pt x="181" y="851"/>
                  </a:lnTo>
                  <a:lnTo>
                    <a:pt x="184" y="853"/>
                  </a:lnTo>
                  <a:lnTo>
                    <a:pt x="197" y="849"/>
                  </a:lnTo>
                  <a:lnTo>
                    <a:pt x="200" y="851"/>
                  </a:lnTo>
                  <a:lnTo>
                    <a:pt x="203" y="853"/>
                  </a:lnTo>
                  <a:lnTo>
                    <a:pt x="206" y="854"/>
                  </a:lnTo>
                  <a:lnTo>
                    <a:pt x="209" y="855"/>
                  </a:lnTo>
                  <a:lnTo>
                    <a:pt x="213" y="856"/>
                  </a:lnTo>
                  <a:lnTo>
                    <a:pt x="220" y="866"/>
                  </a:lnTo>
                  <a:lnTo>
                    <a:pt x="229" y="875"/>
                  </a:lnTo>
                  <a:lnTo>
                    <a:pt x="233" y="875"/>
                  </a:lnTo>
                  <a:lnTo>
                    <a:pt x="233" y="871"/>
                  </a:lnTo>
                  <a:lnTo>
                    <a:pt x="234" y="870"/>
                  </a:lnTo>
                  <a:lnTo>
                    <a:pt x="234" y="869"/>
                  </a:lnTo>
                  <a:lnTo>
                    <a:pt x="234" y="868"/>
                  </a:lnTo>
                  <a:lnTo>
                    <a:pt x="236" y="867"/>
                  </a:lnTo>
                  <a:lnTo>
                    <a:pt x="238" y="868"/>
                  </a:lnTo>
                  <a:lnTo>
                    <a:pt x="239" y="869"/>
                  </a:lnTo>
                  <a:lnTo>
                    <a:pt x="238" y="868"/>
                  </a:lnTo>
                  <a:lnTo>
                    <a:pt x="236" y="866"/>
                  </a:lnTo>
                  <a:lnTo>
                    <a:pt x="236" y="866"/>
                  </a:lnTo>
                  <a:lnTo>
                    <a:pt x="232" y="866"/>
                  </a:lnTo>
                  <a:lnTo>
                    <a:pt x="229" y="865"/>
                  </a:lnTo>
                  <a:lnTo>
                    <a:pt x="227" y="863"/>
                  </a:lnTo>
                  <a:lnTo>
                    <a:pt x="225" y="861"/>
                  </a:lnTo>
                  <a:lnTo>
                    <a:pt x="224" y="856"/>
                  </a:lnTo>
                  <a:lnTo>
                    <a:pt x="222" y="854"/>
                  </a:lnTo>
                  <a:lnTo>
                    <a:pt x="222" y="852"/>
                  </a:lnTo>
                  <a:lnTo>
                    <a:pt x="213" y="843"/>
                  </a:lnTo>
                  <a:lnTo>
                    <a:pt x="202" y="840"/>
                  </a:lnTo>
                  <a:lnTo>
                    <a:pt x="191" y="841"/>
                  </a:lnTo>
                  <a:lnTo>
                    <a:pt x="185" y="836"/>
                  </a:lnTo>
                  <a:lnTo>
                    <a:pt x="183" y="831"/>
                  </a:lnTo>
                  <a:lnTo>
                    <a:pt x="183" y="826"/>
                  </a:lnTo>
                  <a:lnTo>
                    <a:pt x="185" y="819"/>
                  </a:lnTo>
                  <a:lnTo>
                    <a:pt x="188" y="818"/>
                  </a:lnTo>
                  <a:lnTo>
                    <a:pt x="190" y="816"/>
                  </a:lnTo>
                  <a:lnTo>
                    <a:pt x="192" y="814"/>
                  </a:lnTo>
                  <a:lnTo>
                    <a:pt x="194" y="812"/>
                  </a:lnTo>
                  <a:lnTo>
                    <a:pt x="196" y="810"/>
                  </a:lnTo>
                  <a:lnTo>
                    <a:pt x="198" y="808"/>
                  </a:lnTo>
                  <a:lnTo>
                    <a:pt x="201" y="806"/>
                  </a:lnTo>
                  <a:lnTo>
                    <a:pt x="203" y="804"/>
                  </a:lnTo>
                  <a:lnTo>
                    <a:pt x="205" y="801"/>
                  </a:lnTo>
                  <a:lnTo>
                    <a:pt x="204" y="800"/>
                  </a:lnTo>
                  <a:lnTo>
                    <a:pt x="202" y="797"/>
                  </a:lnTo>
                  <a:lnTo>
                    <a:pt x="201" y="796"/>
                  </a:lnTo>
                  <a:lnTo>
                    <a:pt x="198" y="794"/>
                  </a:lnTo>
                  <a:lnTo>
                    <a:pt x="198" y="794"/>
                  </a:lnTo>
                  <a:lnTo>
                    <a:pt x="198" y="785"/>
                  </a:lnTo>
                  <a:lnTo>
                    <a:pt x="198" y="784"/>
                  </a:lnTo>
                  <a:lnTo>
                    <a:pt x="201" y="782"/>
                  </a:lnTo>
                  <a:lnTo>
                    <a:pt x="203" y="780"/>
                  </a:lnTo>
                  <a:lnTo>
                    <a:pt x="209" y="778"/>
                  </a:lnTo>
                  <a:lnTo>
                    <a:pt x="216" y="776"/>
                  </a:lnTo>
                  <a:lnTo>
                    <a:pt x="217" y="776"/>
                  </a:lnTo>
                  <a:lnTo>
                    <a:pt x="218" y="777"/>
                  </a:lnTo>
                  <a:lnTo>
                    <a:pt x="220" y="776"/>
                  </a:lnTo>
                  <a:lnTo>
                    <a:pt x="224" y="775"/>
                  </a:lnTo>
                  <a:lnTo>
                    <a:pt x="226" y="773"/>
                  </a:lnTo>
                  <a:lnTo>
                    <a:pt x="229" y="772"/>
                  </a:lnTo>
                  <a:lnTo>
                    <a:pt x="231" y="771"/>
                  </a:lnTo>
                  <a:lnTo>
                    <a:pt x="233" y="769"/>
                  </a:lnTo>
                  <a:lnTo>
                    <a:pt x="239" y="771"/>
                  </a:lnTo>
                  <a:lnTo>
                    <a:pt x="242" y="777"/>
                  </a:lnTo>
                  <a:lnTo>
                    <a:pt x="244" y="781"/>
                  </a:lnTo>
                  <a:lnTo>
                    <a:pt x="246" y="784"/>
                  </a:lnTo>
                  <a:lnTo>
                    <a:pt x="250" y="789"/>
                  </a:lnTo>
                  <a:lnTo>
                    <a:pt x="255" y="794"/>
                  </a:lnTo>
                  <a:lnTo>
                    <a:pt x="264" y="802"/>
                  </a:lnTo>
                  <a:lnTo>
                    <a:pt x="266" y="801"/>
                  </a:lnTo>
                  <a:lnTo>
                    <a:pt x="267" y="800"/>
                  </a:lnTo>
                  <a:lnTo>
                    <a:pt x="269" y="797"/>
                  </a:lnTo>
                  <a:lnTo>
                    <a:pt x="270" y="796"/>
                  </a:lnTo>
                  <a:lnTo>
                    <a:pt x="273" y="794"/>
                  </a:lnTo>
                  <a:lnTo>
                    <a:pt x="275" y="794"/>
                  </a:lnTo>
                  <a:lnTo>
                    <a:pt x="271" y="794"/>
                  </a:lnTo>
                  <a:lnTo>
                    <a:pt x="267" y="793"/>
                  </a:lnTo>
                  <a:lnTo>
                    <a:pt x="264" y="792"/>
                  </a:lnTo>
                  <a:lnTo>
                    <a:pt x="259" y="791"/>
                  </a:lnTo>
                  <a:lnTo>
                    <a:pt x="247" y="780"/>
                  </a:lnTo>
                  <a:lnTo>
                    <a:pt x="240" y="765"/>
                  </a:lnTo>
                  <a:lnTo>
                    <a:pt x="222" y="767"/>
                  </a:lnTo>
                  <a:lnTo>
                    <a:pt x="220" y="769"/>
                  </a:lnTo>
                  <a:lnTo>
                    <a:pt x="218" y="771"/>
                  </a:lnTo>
                  <a:lnTo>
                    <a:pt x="216" y="768"/>
                  </a:lnTo>
                  <a:lnTo>
                    <a:pt x="214" y="765"/>
                  </a:lnTo>
                  <a:lnTo>
                    <a:pt x="212" y="766"/>
                  </a:lnTo>
                  <a:lnTo>
                    <a:pt x="210" y="767"/>
                  </a:lnTo>
                  <a:lnTo>
                    <a:pt x="206" y="763"/>
                  </a:lnTo>
                  <a:lnTo>
                    <a:pt x="202" y="758"/>
                  </a:lnTo>
                  <a:lnTo>
                    <a:pt x="198" y="760"/>
                  </a:lnTo>
                  <a:lnTo>
                    <a:pt x="196" y="761"/>
                  </a:lnTo>
                  <a:lnTo>
                    <a:pt x="193" y="763"/>
                  </a:lnTo>
                  <a:lnTo>
                    <a:pt x="188" y="763"/>
                  </a:lnTo>
                  <a:lnTo>
                    <a:pt x="181" y="763"/>
                  </a:lnTo>
                  <a:lnTo>
                    <a:pt x="175" y="760"/>
                  </a:lnTo>
                  <a:lnTo>
                    <a:pt x="176" y="758"/>
                  </a:lnTo>
                  <a:lnTo>
                    <a:pt x="177" y="757"/>
                  </a:lnTo>
                  <a:lnTo>
                    <a:pt x="175" y="753"/>
                  </a:lnTo>
                  <a:lnTo>
                    <a:pt x="176" y="752"/>
                  </a:lnTo>
                  <a:lnTo>
                    <a:pt x="177" y="750"/>
                  </a:lnTo>
                  <a:lnTo>
                    <a:pt x="177" y="747"/>
                  </a:lnTo>
                  <a:lnTo>
                    <a:pt x="178" y="745"/>
                  </a:lnTo>
                  <a:lnTo>
                    <a:pt x="179" y="743"/>
                  </a:lnTo>
                  <a:lnTo>
                    <a:pt x="180" y="742"/>
                  </a:lnTo>
                  <a:lnTo>
                    <a:pt x="182" y="741"/>
                  </a:lnTo>
                  <a:lnTo>
                    <a:pt x="184" y="739"/>
                  </a:lnTo>
                  <a:lnTo>
                    <a:pt x="185" y="736"/>
                  </a:lnTo>
                  <a:lnTo>
                    <a:pt x="188" y="734"/>
                  </a:lnTo>
                  <a:lnTo>
                    <a:pt x="189" y="735"/>
                  </a:lnTo>
                  <a:lnTo>
                    <a:pt x="190" y="736"/>
                  </a:lnTo>
                  <a:lnTo>
                    <a:pt x="191" y="738"/>
                  </a:lnTo>
                  <a:lnTo>
                    <a:pt x="191" y="733"/>
                  </a:lnTo>
                  <a:lnTo>
                    <a:pt x="190" y="729"/>
                  </a:lnTo>
                  <a:lnTo>
                    <a:pt x="190" y="728"/>
                  </a:lnTo>
                  <a:lnTo>
                    <a:pt x="191" y="728"/>
                  </a:lnTo>
                  <a:lnTo>
                    <a:pt x="192" y="727"/>
                  </a:lnTo>
                  <a:lnTo>
                    <a:pt x="193" y="728"/>
                  </a:lnTo>
                  <a:lnTo>
                    <a:pt x="194" y="729"/>
                  </a:lnTo>
                  <a:lnTo>
                    <a:pt x="197" y="727"/>
                  </a:lnTo>
                  <a:lnTo>
                    <a:pt x="202" y="723"/>
                  </a:lnTo>
                  <a:lnTo>
                    <a:pt x="205" y="729"/>
                  </a:lnTo>
                  <a:lnTo>
                    <a:pt x="205" y="729"/>
                  </a:lnTo>
                  <a:lnTo>
                    <a:pt x="209" y="728"/>
                  </a:lnTo>
                  <a:lnTo>
                    <a:pt x="214" y="728"/>
                  </a:lnTo>
                  <a:lnTo>
                    <a:pt x="218" y="726"/>
                  </a:lnTo>
                  <a:lnTo>
                    <a:pt x="221" y="723"/>
                  </a:lnTo>
                  <a:lnTo>
                    <a:pt x="224" y="722"/>
                  </a:lnTo>
                  <a:lnTo>
                    <a:pt x="226" y="722"/>
                  </a:lnTo>
                  <a:lnTo>
                    <a:pt x="228" y="721"/>
                  </a:lnTo>
                  <a:lnTo>
                    <a:pt x="226" y="720"/>
                  </a:lnTo>
                  <a:lnTo>
                    <a:pt x="224" y="720"/>
                  </a:lnTo>
                  <a:lnTo>
                    <a:pt x="221" y="721"/>
                  </a:lnTo>
                  <a:lnTo>
                    <a:pt x="218" y="721"/>
                  </a:lnTo>
                  <a:lnTo>
                    <a:pt x="216" y="722"/>
                  </a:lnTo>
                  <a:lnTo>
                    <a:pt x="215" y="720"/>
                  </a:lnTo>
                  <a:lnTo>
                    <a:pt x="212" y="717"/>
                  </a:lnTo>
                  <a:lnTo>
                    <a:pt x="212" y="717"/>
                  </a:lnTo>
                  <a:lnTo>
                    <a:pt x="209" y="717"/>
                  </a:lnTo>
                  <a:lnTo>
                    <a:pt x="208" y="716"/>
                  </a:lnTo>
                  <a:lnTo>
                    <a:pt x="207" y="715"/>
                  </a:lnTo>
                  <a:lnTo>
                    <a:pt x="206" y="714"/>
                  </a:lnTo>
                  <a:lnTo>
                    <a:pt x="205" y="713"/>
                  </a:lnTo>
                  <a:lnTo>
                    <a:pt x="205" y="710"/>
                  </a:lnTo>
                  <a:lnTo>
                    <a:pt x="206" y="708"/>
                  </a:lnTo>
                  <a:lnTo>
                    <a:pt x="207" y="707"/>
                  </a:lnTo>
                  <a:lnTo>
                    <a:pt x="209" y="706"/>
                  </a:lnTo>
                  <a:lnTo>
                    <a:pt x="212" y="706"/>
                  </a:lnTo>
                  <a:lnTo>
                    <a:pt x="215" y="705"/>
                  </a:lnTo>
                  <a:lnTo>
                    <a:pt x="217" y="703"/>
                  </a:lnTo>
                  <a:lnTo>
                    <a:pt x="219" y="702"/>
                  </a:lnTo>
                  <a:lnTo>
                    <a:pt x="218" y="701"/>
                  </a:lnTo>
                  <a:lnTo>
                    <a:pt x="217" y="698"/>
                  </a:lnTo>
                  <a:lnTo>
                    <a:pt x="216" y="697"/>
                  </a:lnTo>
                  <a:lnTo>
                    <a:pt x="215" y="695"/>
                  </a:lnTo>
                  <a:lnTo>
                    <a:pt x="214" y="694"/>
                  </a:lnTo>
                  <a:lnTo>
                    <a:pt x="214" y="691"/>
                  </a:lnTo>
                  <a:lnTo>
                    <a:pt x="214" y="690"/>
                  </a:lnTo>
                  <a:lnTo>
                    <a:pt x="205" y="699"/>
                  </a:lnTo>
                  <a:lnTo>
                    <a:pt x="195" y="706"/>
                  </a:lnTo>
                  <a:lnTo>
                    <a:pt x="193" y="706"/>
                  </a:lnTo>
                  <a:lnTo>
                    <a:pt x="191" y="707"/>
                  </a:lnTo>
                  <a:lnTo>
                    <a:pt x="189" y="709"/>
                  </a:lnTo>
                  <a:lnTo>
                    <a:pt x="188" y="711"/>
                  </a:lnTo>
                  <a:lnTo>
                    <a:pt x="186" y="713"/>
                  </a:lnTo>
                  <a:lnTo>
                    <a:pt x="185" y="715"/>
                  </a:lnTo>
                  <a:lnTo>
                    <a:pt x="183" y="716"/>
                  </a:lnTo>
                  <a:lnTo>
                    <a:pt x="181" y="717"/>
                  </a:lnTo>
                  <a:lnTo>
                    <a:pt x="179" y="719"/>
                  </a:lnTo>
                  <a:lnTo>
                    <a:pt x="176" y="721"/>
                  </a:lnTo>
                  <a:lnTo>
                    <a:pt x="172" y="722"/>
                  </a:lnTo>
                  <a:lnTo>
                    <a:pt x="168" y="722"/>
                  </a:lnTo>
                  <a:lnTo>
                    <a:pt x="165" y="723"/>
                  </a:lnTo>
                  <a:lnTo>
                    <a:pt x="161" y="724"/>
                  </a:lnTo>
                  <a:lnTo>
                    <a:pt x="160" y="723"/>
                  </a:lnTo>
                  <a:lnTo>
                    <a:pt x="158" y="722"/>
                  </a:lnTo>
                  <a:lnTo>
                    <a:pt x="157" y="720"/>
                  </a:lnTo>
                  <a:lnTo>
                    <a:pt x="156" y="718"/>
                  </a:lnTo>
                  <a:lnTo>
                    <a:pt x="155" y="717"/>
                  </a:lnTo>
                  <a:lnTo>
                    <a:pt x="153" y="715"/>
                  </a:lnTo>
                  <a:lnTo>
                    <a:pt x="151" y="715"/>
                  </a:lnTo>
                  <a:lnTo>
                    <a:pt x="148" y="715"/>
                  </a:lnTo>
                  <a:lnTo>
                    <a:pt x="148" y="706"/>
                  </a:lnTo>
                  <a:lnTo>
                    <a:pt x="148" y="705"/>
                  </a:lnTo>
                  <a:lnTo>
                    <a:pt x="148" y="703"/>
                  </a:lnTo>
                  <a:lnTo>
                    <a:pt x="147" y="701"/>
                  </a:lnTo>
                  <a:lnTo>
                    <a:pt x="146" y="699"/>
                  </a:lnTo>
                  <a:lnTo>
                    <a:pt x="149" y="695"/>
                  </a:lnTo>
                  <a:lnTo>
                    <a:pt x="154" y="690"/>
                  </a:lnTo>
                  <a:lnTo>
                    <a:pt x="152" y="690"/>
                  </a:lnTo>
                  <a:lnTo>
                    <a:pt x="148" y="689"/>
                  </a:lnTo>
                  <a:lnTo>
                    <a:pt x="151" y="686"/>
                  </a:lnTo>
                  <a:lnTo>
                    <a:pt x="151" y="680"/>
                  </a:lnTo>
                  <a:lnTo>
                    <a:pt x="153" y="673"/>
                  </a:lnTo>
                  <a:lnTo>
                    <a:pt x="157" y="667"/>
                  </a:lnTo>
                  <a:lnTo>
                    <a:pt x="153" y="668"/>
                  </a:lnTo>
                  <a:lnTo>
                    <a:pt x="148" y="669"/>
                  </a:lnTo>
                  <a:lnTo>
                    <a:pt x="145" y="670"/>
                  </a:lnTo>
                  <a:lnTo>
                    <a:pt x="143" y="667"/>
                  </a:lnTo>
                  <a:lnTo>
                    <a:pt x="140" y="664"/>
                  </a:lnTo>
                  <a:lnTo>
                    <a:pt x="140" y="662"/>
                  </a:lnTo>
                  <a:lnTo>
                    <a:pt x="140" y="660"/>
                  </a:lnTo>
                  <a:lnTo>
                    <a:pt x="140" y="658"/>
                  </a:lnTo>
                  <a:lnTo>
                    <a:pt x="139" y="657"/>
                  </a:lnTo>
                  <a:lnTo>
                    <a:pt x="139" y="656"/>
                  </a:lnTo>
                  <a:lnTo>
                    <a:pt x="139" y="655"/>
                  </a:lnTo>
                  <a:lnTo>
                    <a:pt x="140" y="654"/>
                  </a:lnTo>
                  <a:lnTo>
                    <a:pt x="137" y="645"/>
                  </a:lnTo>
                  <a:lnTo>
                    <a:pt x="139" y="637"/>
                  </a:lnTo>
                  <a:lnTo>
                    <a:pt x="141" y="629"/>
                  </a:lnTo>
                  <a:lnTo>
                    <a:pt x="143" y="618"/>
                  </a:lnTo>
                  <a:lnTo>
                    <a:pt x="144" y="607"/>
                  </a:lnTo>
                  <a:lnTo>
                    <a:pt x="147" y="603"/>
                  </a:lnTo>
                  <a:lnTo>
                    <a:pt x="146" y="601"/>
                  </a:lnTo>
                  <a:lnTo>
                    <a:pt x="144" y="599"/>
                  </a:lnTo>
                  <a:lnTo>
                    <a:pt x="146" y="598"/>
                  </a:lnTo>
                  <a:lnTo>
                    <a:pt x="148" y="598"/>
                  </a:lnTo>
                  <a:lnTo>
                    <a:pt x="148" y="597"/>
                  </a:lnTo>
                  <a:lnTo>
                    <a:pt x="148" y="592"/>
                  </a:lnTo>
                  <a:lnTo>
                    <a:pt x="153" y="589"/>
                  </a:lnTo>
                  <a:lnTo>
                    <a:pt x="155" y="588"/>
                  </a:lnTo>
                  <a:lnTo>
                    <a:pt x="157" y="587"/>
                  </a:lnTo>
                  <a:lnTo>
                    <a:pt x="159" y="586"/>
                  </a:lnTo>
                  <a:lnTo>
                    <a:pt x="160" y="588"/>
                  </a:lnTo>
                  <a:lnTo>
                    <a:pt x="163" y="591"/>
                  </a:lnTo>
                  <a:lnTo>
                    <a:pt x="165" y="592"/>
                  </a:lnTo>
                  <a:lnTo>
                    <a:pt x="167" y="594"/>
                  </a:lnTo>
                  <a:lnTo>
                    <a:pt x="169" y="595"/>
                  </a:lnTo>
                  <a:lnTo>
                    <a:pt x="170" y="598"/>
                  </a:lnTo>
                  <a:lnTo>
                    <a:pt x="172" y="600"/>
                  </a:lnTo>
                  <a:lnTo>
                    <a:pt x="173" y="601"/>
                  </a:lnTo>
                  <a:lnTo>
                    <a:pt x="177" y="604"/>
                  </a:lnTo>
                  <a:lnTo>
                    <a:pt x="180" y="605"/>
                  </a:lnTo>
                  <a:lnTo>
                    <a:pt x="180" y="610"/>
                  </a:lnTo>
                  <a:lnTo>
                    <a:pt x="180" y="610"/>
                  </a:lnTo>
                  <a:lnTo>
                    <a:pt x="182" y="610"/>
                  </a:lnTo>
                  <a:lnTo>
                    <a:pt x="184" y="610"/>
                  </a:lnTo>
                  <a:lnTo>
                    <a:pt x="185" y="610"/>
                  </a:lnTo>
                  <a:lnTo>
                    <a:pt x="188" y="609"/>
                  </a:lnTo>
                  <a:lnTo>
                    <a:pt x="190" y="607"/>
                  </a:lnTo>
                  <a:lnTo>
                    <a:pt x="192" y="605"/>
                  </a:lnTo>
                  <a:lnTo>
                    <a:pt x="193" y="608"/>
                  </a:lnTo>
                  <a:lnTo>
                    <a:pt x="193" y="610"/>
                  </a:lnTo>
                  <a:lnTo>
                    <a:pt x="195" y="609"/>
                  </a:lnTo>
                  <a:lnTo>
                    <a:pt x="194" y="612"/>
                  </a:lnTo>
                  <a:lnTo>
                    <a:pt x="192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201" y="624"/>
                  </a:lnTo>
                  <a:lnTo>
                    <a:pt x="204" y="628"/>
                  </a:lnTo>
                  <a:lnTo>
                    <a:pt x="207" y="629"/>
                  </a:lnTo>
                  <a:lnTo>
                    <a:pt x="207" y="626"/>
                  </a:lnTo>
                  <a:lnTo>
                    <a:pt x="206" y="623"/>
                  </a:lnTo>
                  <a:lnTo>
                    <a:pt x="205" y="620"/>
                  </a:lnTo>
                  <a:lnTo>
                    <a:pt x="205" y="617"/>
                  </a:lnTo>
                  <a:lnTo>
                    <a:pt x="206" y="613"/>
                  </a:lnTo>
                  <a:lnTo>
                    <a:pt x="214" y="619"/>
                  </a:lnTo>
                  <a:lnTo>
                    <a:pt x="214" y="625"/>
                  </a:lnTo>
                  <a:lnTo>
                    <a:pt x="215" y="626"/>
                  </a:lnTo>
                  <a:lnTo>
                    <a:pt x="215" y="624"/>
                  </a:lnTo>
                  <a:lnTo>
                    <a:pt x="216" y="621"/>
                  </a:lnTo>
                  <a:lnTo>
                    <a:pt x="218" y="620"/>
                  </a:lnTo>
                  <a:lnTo>
                    <a:pt x="221" y="618"/>
                  </a:lnTo>
                  <a:lnTo>
                    <a:pt x="222" y="619"/>
                  </a:lnTo>
                  <a:lnTo>
                    <a:pt x="225" y="620"/>
                  </a:lnTo>
                  <a:lnTo>
                    <a:pt x="226" y="620"/>
                  </a:lnTo>
                  <a:lnTo>
                    <a:pt x="227" y="621"/>
                  </a:lnTo>
                  <a:lnTo>
                    <a:pt x="229" y="620"/>
                  </a:lnTo>
                  <a:lnTo>
                    <a:pt x="230" y="618"/>
                  </a:lnTo>
                  <a:lnTo>
                    <a:pt x="232" y="620"/>
                  </a:lnTo>
                  <a:lnTo>
                    <a:pt x="234" y="619"/>
                  </a:lnTo>
                  <a:lnTo>
                    <a:pt x="236" y="618"/>
                  </a:lnTo>
                  <a:lnTo>
                    <a:pt x="239" y="620"/>
                  </a:lnTo>
                  <a:lnTo>
                    <a:pt x="241" y="622"/>
                  </a:lnTo>
                  <a:lnTo>
                    <a:pt x="244" y="621"/>
                  </a:lnTo>
                  <a:lnTo>
                    <a:pt x="250" y="618"/>
                  </a:lnTo>
                  <a:lnTo>
                    <a:pt x="247" y="616"/>
                  </a:lnTo>
                  <a:lnTo>
                    <a:pt x="246" y="615"/>
                  </a:lnTo>
                  <a:lnTo>
                    <a:pt x="244" y="612"/>
                  </a:lnTo>
                  <a:lnTo>
                    <a:pt x="242" y="612"/>
                  </a:lnTo>
                  <a:lnTo>
                    <a:pt x="240" y="612"/>
                  </a:lnTo>
                  <a:lnTo>
                    <a:pt x="238" y="611"/>
                  </a:lnTo>
                  <a:lnTo>
                    <a:pt x="236" y="611"/>
                  </a:lnTo>
                  <a:lnTo>
                    <a:pt x="233" y="612"/>
                  </a:lnTo>
                  <a:lnTo>
                    <a:pt x="232" y="612"/>
                  </a:lnTo>
                  <a:lnTo>
                    <a:pt x="230" y="611"/>
                  </a:lnTo>
                  <a:lnTo>
                    <a:pt x="229" y="610"/>
                  </a:lnTo>
                  <a:lnTo>
                    <a:pt x="227" y="609"/>
                  </a:lnTo>
                  <a:lnTo>
                    <a:pt x="225" y="608"/>
                  </a:lnTo>
                  <a:lnTo>
                    <a:pt x="224" y="608"/>
                  </a:lnTo>
                  <a:lnTo>
                    <a:pt x="222" y="608"/>
                  </a:lnTo>
                  <a:lnTo>
                    <a:pt x="219" y="611"/>
                  </a:lnTo>
                  <a:lnTo>
                    <a:pt x="217" y="611"/>
                  </a:lnTo>
                  <a:lnTo>
                    <a:pt x="216" y="610"/>
                  </a:lnTo>
                  <a:lnTo>
                    <a:pt x="214" y="610"/>
                  </a:lnTo>
                  <a:lnTo>
                    <a:pt x="213" y="610"/>
                  </a:lnTo>
                  <a:lnTo>
                    <a:pt x="210" y="611"/>
                  </a:lnTo>
                  <a:lnTo>
                    <a:pt x="209" y="611"/>
                  </a:lnTo>
                  <a:lnTo>
                    <a:pt x="207" y="611"/>
                  </a:lnTo>
                  <a:lnTo>
                    <a:pt x="206" y="612"/>
                  </a:lnTo>
                  <a:lnTo>
                    <a:pt x="205" y="612"/>
                  </a:lnTo>
                  <a:lnTo>
                    <a:pt x="204" y="612"/>
                  </a:lnTo>
                  <a:lnTo>
                    <a:pt x="201" y="609"/>
                  </a:lnTo>
                  <a:lnTo>
                    <a:pt x="198" y="606"/>
                  </a:lnTo>
                  <a:lnTo>
                    <a:pt x="196" y="604"/>
                  </a:lnTo>
                  <a:lnTo>
                    <a:pt x="195" y="604"/>
                  </a:lnTo>
                  <a:lnTo>
                    <a:pt x="194" y="603"/>
                  </a:lnTo>
                  <a:lnTo>
                    <a:pt x="193" y="603"/>
                  </a:lnTo>
                  <a:lnTo>
                    <a:pt x="192" y="601"/>
                  </a:lnTo>
                  <a:lnTo>
                    <a:pt x="191" y="599"/>
                  </a:lnTo>
                  <a:lnTo>
                    <a:pt x="191" y="597"/>
                  </a:lnTo>
                  <a:lnTo>
                    <a:pt x="198" y="597"/>
                  </a:lnTo>
                  <a:lnTo>
                    <a:pt x="198" y="596"/>
                  </a:lnTo>
                  <a:lnTo>
                    <a:pt x="198" y="596"/>
                  </a:lnTo>
                  <a:lnTo>
                    <a:pt x="198" y="595"/>
                  </a:lnTo>
                  <a:lnTo>
                    <a:pt x="197" y="594"/>
                  </a:lnTo>
                  <a:lnTo>
                    <a:pt x="195" y="594"/>
                  </a:lnTo>
                  <a:lnTo>
                    <a:pt x="194" y="594"/>
                  </a:lnTo>
                  <a:lnTo>
                    <a:pt x="192" y="594"/>
                  </a:lnTo>
                  <a:lnTo>
                    <a:pt x="190" y="594"/>
                  </a:lnTo>
                  <a:lnTo>
                    <a:pt x="188" y="591"/>
                  </a:lnTo>
                  <a:lnTo>
                    <a:pt x="185" y="587"/>
                  </a:lnTo>
                  <a:lnTo>
                    <a:pt x="184" y="588"/>
                  </a:lnTo>
                  <a:lnTo>
                    <a:pt x="182" y="574"/>
                  </a:lnTo>
                  <a:lnTo>
                    <a:pt x="178" y="568"/>
                  </a:lnTo>
                  <a:lnTo>
                    <a:pt x="172" y="562"/>
                  </a:lnTo>
                  <a:lnTo>
                    <a:pt x="166" y="558"/>
                  </a:lnTo>
                  <a:lnTo>
                    <a:pt x="157" y="557"/>
                  </a:lnTo>
                  <a:lnTo>
                    <a:pt x="159" y="552"/>
                  </a:lnTo>
                  <a:lnTo>
                    <a:pt x="160" y="548"/>
                  </a:lnTo>
                  <a:lnTo>
                    <a:pt x="163" y="544"/>
                  </a:lnTo>
                  <a:lnTo>
                    <a:pt x="164" y="539"/>
                  </a:lnTo>
                  <a:lnTo>
                    <a:pt x="168" y="532"/>
                  </a:lnTo>
                  <a:lnTo>
                    <a:pt x="170" y="522"/>
                  </a:lnTo>
                  <a:lnTo>
                    <a:pt x="175" y="522"/>
                  </a:lnTo>
                  <a:lnTo>
                    <a:pt x="179" y="520"/>
                  </a:lnTo>
                  <a:lnTo>
                    <a:pt x="183" y="518"/>
                  </a:lnTo>
                  <a:lnTo>
                    <a:pt x="188" y="520"/>
                  </a:lnTo>
                  <a:lnTo>
                    <a:pt x="190" y="520"/>
                  </a:lnTo>
                  <a:lnTo>
                    <a:pt x="191" y="519"/>
                  </a:lnTo>
                  <a:lnTo>
                    <a:pt x="192" y="518"/>
                  </a:lnTo>
                  <a:lnTo>
                    <a:pt x="192" y="522"/>
                  </a:lnTo>
                  <a:lnTo>
                    <a:pt x="191" y="522"/>
                  </a:lnTo>
                  <a:lnTo>
                    <a:pt x="190" y="523"/>
                  </a:lnTo>
                  <a:lnTo>
                    <a:pt x="194" y="525"/>
                  </a:lnTo>
                  <a:lnTo>
                    <a:pt x="201" y="526"/>
                  </a:lnTo>
                  <a:lnTo>
                    <a:pt x="202" y="525"/>
                  </a:lnTo>
                  <a:lnTo>
                    <a:pt x="203" y="522"/>
                  </a:lnTo>
                  <a:lnTo>
                    <a:pt x="202" y="521"/>
                  </a:lnTo>
                  <a:lnTo>
                    <a:pt x="201" y="519"/>
                  </a:lnTo>
                  <a:lnTo>
                    <a:pt x="198" y="517"/>
                  </a:lnTo>
                  <a:lnTo>
                    <a:pt x="201" y="513"/>
                  </a:lnTo>
                  <a:lnTo>
                    <a:pt x="200" y="511"/>
                  </a:lnTo>
                  <a:lnTo>
                    <a:pt x="197" y="509"/>
                  </a:lnTo>
                  <a:lnTo>
                    <a:pt x="195" y="508"/>
                  </a:lnTo>
                  <a:lnTo>
                    <a:pt x="193" y="507"/>
                  </a:lnTo>
                  <a:lnTo>
                    <a:pt x="191" y="507"/>
                  </a:lnTo>
                  <a:lnTo>
                    <a:pt x="188" y="507"/>
                  </a:lnTo>
                  <a:lnTo>
                    <a:pt x="185" y="507"/>
                  </a:lnTo>
                  <a:lnTo>
                    <a:pt x="182" y="506"/>
                  </a:lnTo>
                  <a:lnTo>
                    <a:pt x="180" y="507"/>
                  </a:lnTo>
                  <a:lnTo>
                    <a:pt x="177" y="502"/>
                  </a:lnTo>
                  <a:lnTo>
                    <a:pt x="172" y="500"/>
                  </a:lnTo>
                  <a:lnTo>
                    <a:pt x="169" y="497"/>
                  </a:lnTo>
                  <a:lnTo>
                    <a:pt x="165" y="496"/>
                  </a:lnTo>
                  <a:lnTo>
                    <a:pt x="165" y="494"/>
                  </a:lnTo>
                  <a:lnTo>
                    <a:pt x="165" y="491"/>
                  </a:lnTo>
                  <a:lnTo>
                    <a:pt x="166" y="489"/>
                  </a:lnTo>
                  <a:lnTo>
                    <a:pt x="166" y="488"/>
                  </a:lnTo>
                  <a:lnTo>
                    <a:pt x="166" y="486"/>
                  </a:lnTo>
                  <a:lnTo>
                    <a:pt x="165" y="484"/>
                  </a:lnTo>
                  <a:lnTo>
                    <a:pt x="166" y="483"/>
                  </a:lnTo>
                  <a:lnTo>
                    <a:pt x="167" y="482"/>
                  </a:lnTo>
                  <a:lnTo>
                    <a:pt x="167" y="478"/>
                  </a:lnTo>
                  <a:lnTo>
                    <a:pt x="167" y="477"/>
                  </a:lnTo>
                  <a:lnTo>
                    <a:pt x="167" y="476"/>
                  </a:lnTo>
                  <a:lnTo>
                    <a:pt x="168" y="474"/>
                  </a:lnTo>
                  <a:lnTo>
                    <a:pt x="169" y="473"/>
                  </a:lnTo>
                  <a:lnTo>
                    <a:pt x="169" y="472"/>
                  </a:lnTo>
                  <a:lnTo>
                    <a:pt x="168" y="471"/>
                  </a:lnTo>
                  <a:lnTo>
                    <a:pt x="167" y="469"/>
                  </a:lnTo>
                  <a:lnTo>
                    <a:pt x="166" y="466"/>
                  </a:lnTo>
                  <a:lnTo>
                    <a:pt x="166" y="463"/>
                  </a:lnTo>
                  <a:lnTo>
                    <a:pt x="167" y="461"/>
                  </a:lnTo>
                  <a:lnTo>
                    <a:pt x="167" y="459"/>
                  </a:lnTo>
                  <a:lnTo>
                    <a:pt x="166" y="456"/>
                  </a:lnTo>
                  <a:lnTo>
                    <a:pt x="165" y="453"/>
                  </a:lnTo>
                  <a:lnTo>
                    <a:pt x="166" y="452"/>
                  </a:lnTo>
                  <a:lnTo>
                    <a:pt x="167" y="451"/>
                  </a:lnTo>
                  <a:lnTo>
                    <a:pt x="166" y="450"/>
                  </a:lnTo>
                  <a:lnTo>
                    <a:pt x="166" y="448"/>
                  </a:lnTo>
                  <a:lnTo>
                    <a:pt x="166" y="447"/>
                  </a:lnTo>
                  <a:lnTo>
                    <a:pt x="166" y="445"/>
                  </a:lnTo>
                  <a:lnTo>
                    <a:pt x="167" y="441"/>
                  </a:lnTo>
                  <a:lnTo>
                    <a:pt x="167" y="438"/>
                  </a:lnTo>
                  <a:lnTo>
                    <a:pt x="167" y="435"/>
                  </a:lnTo>
                  <a:lnTo>
                    <a:pt x="167" y="431"/>
                  </a:lnTo>
                  <a:lnTo>
                    <a:pt x="169" y="431"/>
                  </a:lnTo>
                  <a:lnTo>
                    <a:pt x="171" y="431"/>
                  </a:lnTo>
                  <a:lnTo>
                    <a:pt x="173" y="431"/>
                  </a:lnTo>
                  <a:lnTo>
                    <a:pt x="176" y="433"/>
                  </a:lnTo>
                  <a:lnTo>
                    <a:pt x="178" y="429"/>
                  </a:lnTo>
                  <a:lnTo>
                    <a:pt x="181" y="426"/>
                  </a:lnTo>
                  <a:lnTo>
                    <a:pt x="184" y="426"/>
                  </a:lnTo>
                  <a:lnTo>
                    <a:pt x="188" y="427"/>
                  </a:lnTo>
                  <a:lnTo>
                    <a:pt x="192" y="428"/>
                  </a:lnTo>
                  <a:lnTo>
                    <a:pt x="196" y="426"/>
                  </a:lnTo>
                  <a:lnTo>
                    <a:pt x="201" y="426"/>
                  </a:lnTo>
                  <a:lnTo>
                    <a:pt x="205" y="428"/>
                  </a:lnTo>
                  <a:lnTo>
                    <a:pt x="208" y="432"/>
                  </a:lnTo>
                  <a:lnTo>
                    <a:pt x="207" y="436"/>
                  </a:lnTo>
                  <a:lnTo>
                    <a:pt x="205" y="442"/>
                  </a:lnTo>
                  <a:lnTo>
                    <a:pt x="209" y="446"/>
                  </a:lnTo>
                  <a:lnTo>
                    <a:pt x="208" y="447"/>
                  </a:lnTo>
                  <a:lnTo>
                    <a:pt x="207" y="448"/>
                  </a:lnTo>
                  <a:lnTo>
                    <a:pt x="208" y="449"/>
                  </a:lnTo>
                  <a:lnTo>
                    <a:pt x="210" y="449"/>
                  </a:lnTo>
                  <a:lnTo>
                    <a:pt x="212" y="452"/>
                  </a:lnTo>
                  <a:lnTo>
                    <a:pt x="214" y="456"/>
                  </a:lnTo>
                  <a:lnTo>
                    <a:pt x="212" y="460"/>
                  </a:lnTo>
                  <a:lnTo>
                    <a:pt x="212" y="464"/>
                  </a:lnTo>
                  <a:lnTo>
                    <a:pt x="212" y="469"/>
                  </a:lnTo>
                  <a:lnTo>
                    <a:pt x="214" y="473"/>
                  </a:lnTo>
                  <a:lnTo>
                    <a:pt x="216" y="475"/>
                  </a:lnTo>
                  <a:lnTo>
                    <a:pt x="217" y="478"/>
                  </a:lnTo>
                  <a:lnTo>
                    <a:pt x="219" y="481"/>
                  </a:lnTo>
                  <a:lnTo>
                    <a:pt x="221" y="483"/>
                  </a:lnTo>
                  <a:lnTo>
                    <a:pt x="225" y="485"/>
                  </a:lnTo>
                  <a:lnTo>
                    <a:pt x="228" y="486"/>
                  </a:lnTo>
                  <a:lnTo>
                    <a:pt x="226" y="482"/>
                  </a:lnTo>
                  <a:lnTo>
                    <a:pt x="224" y="477"/>
                  </a:lnTo>
                  <a:lnTo>
                    <a:pt x="221" y="473"/>
                  </a:lnTo>
                  <a:lnTo>
                    <a:pt x="229" y="471"/>
                  </a:lnTo>
                  <a:lnTo>
                    <a:pt x="230" y="473"/>
                  </a:lnTo>
                  <a:lnTo>
                    <a:pt x="231" y="476"/>
                  </a:lnTo>
                  <a:lnTo>
                    <a:pt x="233" y="474"/>
                  </a:lnTo>
                  <a:lnTo>
                    <a:pt x="236" y="472"/>
                  </a:lnTo>
                  <a:lnTo>
                    <a:pt x="232" y="471"/>
                  </a:lnTo>
                  <a:lnTo>
                    <a:pt x="229" y="469"/>
                  </a:lnTo>
                  <a:lnTo>
                    <a:pt x="231" y="466"/>
                  </a:lnTo>
                  <a:lnTo>
                    <a:pt x="233" y="463"/>
                  </a:lnTo>
                  <a:lnTo>
                    <a:pt x="234" y="461"/>
                  </a:lnTo>
                  <a:lnTo>
                    <a:pt x="234" y="458"/>
                  </a:lnTo>
                  <a:lnTo>
                    <a:pt x="236" y="454"/>
                  </a:lnTo>
                  <a:lnTo>
                    <a:pt x="236" y="450"/>
                  </a:lnTo>
                  <a:lnTo>
                    <a:pt x="237" y="447"/>
                  </a:lnTo>
                  <a:lnTo>
                    <a:pt x="234" y="446"/>
                  </a:lnTo>
                  <a:lnTo>
                    <a:pt x="231" y="444"/>
                  </a:lnTo>
                  <a:lnTo>
                    <a:pt x="229" y="440"/>
                  </a:lnTo>
                  <a:lnTo>
                    <a:pt x="227" y="436"/>
                  </a:lnTo>
                  <a:lnTo>
                    <a:pt x="221" y="436"/>
                  </a:lnTo>
                  <a:lnTo>
                    <a:pt x="219" y="436"/>
                  </a:lnTo>
                  <a:lnTo>
                    <a:pt x="217" y="434"/>
                  </a:lnTo>
                  <a:lnTo>
                    <a:pt x="218" y="433"/>
                  </a:lnTo>
                  <a:lnTo>
                    <a:pt x="218" y="432"/>
                  </a:lnTo>
                  <a:lnTo>
                    <a:pt x="219" y="429"/>
                  </a:lnTo>
                  <a:lnTo>
                    <a:pt x="217" y="427"/>
                  </a:lnTo>
                  <a:lnTo>
                    <a:pt x="215" y="425"/>
                  </a:lnTo>
                  <a:lnTo>
                    <a:pt x="216" y="423"/>
                  </a:lnTo>
                  <a:lnTo>
                    <a:pt x="218" y="421"/>
                  </a:lnTo>
                  <a:lnTo>
                    <a:pt x="216" y="417"/>
                  </a:lnTo>
                  <a:lnTo>
                    <a:pt x="219" y="412"/>
                  </a:lnTo>
                  <a:lnTo>
                    <a:pt x="224" y="405"/>
                  </a:lnTo>
                  <a:lnTo>
                    <a:pt x="230" y="399"/>
                  </a:lnTo>
                  <a:lnTo>
                    <a:pt x="236" y="399"/>
                  </a:lnTo>
                  <a:lnTo>
                    <a:pt x="237" y="400"/>
                  </a:lnTo>
                  <a:lnTo>
                    <a:pt x="238" y="401"/>
                  </a:lnTo>
                  <a:lnTo>
                    <a:pt x="240" y="403"/>
                  </a:lnTo>
                  <a:lnTo>
                    <a:pt x="242" y="405"/>
                  </a:lnTo>
                  <a:lnTo>
                    <a:pt x="243" y="403"/>
                  </a:lnTo>
                  <a:lnTo>
                    <a:pt x="245" y="402"/>
                  </a:lnTo>
                  <a:lnTo>
                    <a:pt x="250" y="408"/>
                  </a:lnTo>
                  <a:lnTo>
                    <a:pt x="249" y="409"/>
                  </a:lnTo>
                  <a:lnTo>
                    <a:pt x="247" y="410"/>
                  </a:lnTo>
                  <a:lnTo>
                    <a:pt x="251" y="414"/>
                  </a:lnTo>
                  <a:lnTo>
                    <a:pt x="247" y="417"/>
                  </a:lnTo>
                  <a:lnTo>
                    <a:pt x="251" y="425"/>
                  </a:lnTo>
                  <a:lnTo>
                    <a:pt x="253" y="432"/>
                  </a:lnTo>
                  <a:lnTo>
                    <a:pt x="277" y="441"/>
                  </a:lnTo>
                  <a:lnTo>
                    <a:pt x="276" y="436"/>
                  </a:lnTo>
                  <a:lnTo>
                    <a:pt x="275" y="432"/>
                  </a:lnTo>
                  <a:lnTo>
                    <a:pt x="276" y="432"/>
                  </a:lnTo>
                  <a:lnTo>
                    <a:pt x="278" y="431"/>
                  </a:lnTo>
                  <a:lnTo>
                    <a:pt x="279" y="428"/>
                  </a:lnTo>
                  <a:lnTo>
                    <a:pt x="280" y="427"/>
                  </a:lnTo>
                  <a:lnTo>
                    <a:pt x="280" y="425"/>
                  </a:lnTo>
                  <a:lnTo>
                    <a:pt x="281" y="424"/>
                  </a:lnTo>
                  <a:lnTo>
                    <a:pt x="281" y="422"/>
                  </a:lnTo>
                  <a:lnTo>
                    <a:pt x="281" y="420"/>
                  </a:lnTo>
                  <a:lnTo>
                    <a:pt x="282" y="417"/>
                  </a:lnTo>
                  <a:lnTo>
                    <a:pt x="283" y="415"/>
                  </a:lnTo>
                  <a:lnTo>
                    <a:pt x="285" y="413"/>
                  </a:lnTo>
                  <a:lnTo>
                    <a:pt x="286" y="410"/>
                  </a:lnTo>
                  <a:lnTo>
                    <a:pt x="294" y="414"/>
                  </a:lnTo>
                  <a:lnTo>
                    <a:pt x="303" y="419"/>
                  </a:lnTo>
                  <a:lnTo>
                    <a:pt x="311" y="425"/>
                  </a:lnTo>
                  <a:lnTo>
                    <a:pt x="312" y="426"/>
                  </a:lnTo>
                  <a:lnTo>
                    <a:pt x="313" y="428"/>
                  </a:lnTo>
                  <a:lnTo>
                    <a:pt x="317" y="435"/>
                  </a:lnTo>
                  <a:lnTo>
                    <a:pt x="323" y="438"/>
                  </a:lnTo>
                  <a:lnTo>
                    <a:pt x="328" y="440"/>
                  </a:lnTo>
                  <a:lnTo>
                    <a:pt x="335" y="444"/>
                  </a:lnTo>
                  <a:lnTo>
                    <a:pt x="337" y="445"/>
                  </a:lnTo>
                  <a:lnTo>
                    <a:pt x="338" y="447"/>
                  </a:lnTo>
                  <a:lnTo>
                    <a:pt x="339" y="448"/>
                  </a:lnTo>
                  <a:lnTo>
                    <a:pt x="340" y="449"/>
                  </a:lnTo>
                  <a:lnTo>
                    <a:pt x="347" y="449"/>
                  </a:lnTo>
                  <a:lnTo>
                    <a:pt x="345" y="448"/>
                  </a:lnTo>
                  <a:lnTo>
                    <a:pt x="343" y="447"/>
                  </a:lnTo>
                  <a:lnTo>
                    <a:pt x="342" y="445"/>
                  </a:lnTo>
                  <a:lnTo>
                    <a:pt x="341" y="442"/>
                  </a:lnTo>
                  <a:lnTo>
                    <a:pt x="340" y="441"/>
                  </a:lnTo>
                  <a:lnTo>
                    <a:pt x="341" y="439"/>
                  </a:lnTo>
                  <a:lnTo>
                    <a:pt x="343" y="437"/>
                  </a:lnTo>
                  <a:lnTo>
                    <a:pt x="336" y="435"/>
                  </a:lnTo>
                  <a:lnTo>
                    <a:pt x="328" y="433"/>
                  </a:lnTo>
                  <a:lnTo>
                    <a:pt x="322" y="427"/>
                  </a:lnTo>
                  <a:lnTo>
                    <a:pt x="322" y="424"/>
                  </a:lnTo>
                  <a:lnTo>
                    <a:pt x="318" y="422"/>
                  </a:lnTo>
                  <a:lnTo>
                    <a:pt x="316" y="420"/>
                  </a:lnTo>
                  <a:lnTo>
                    <a:pt x="315" y="417"/>
                  </a:lnTo>
                  <a:lnTo>
                    <a:pt x="313" y="415"/>
                  </a:lnTo>
                  <a:lnTo>
                    <a:pt x="312" y="413"/>
                  </a:lnTo>
                  <a:lnTo>
                    <a:pt x="306" y="412"/>
                  </a:lnTo>
                  <a:lnTo>
                    <a:pt x="301" y="411"/>
                  </a:lnTo>
                  <a:lnTo>
                    <a:pt x="295" y="409"/>
                  </a:lnTo>
                  <a:lnTo>
                    <a:pt x="295" y="408"/>
                  </a:lnTo>
                  <a:lnTo>
                    <a:pt x="295" y="405"/>
                  </a:lnTo>
                  <a:lnTo>
                    <a:pt x="294" y="403"/>
                  </a:lnTo>
                  <a:lnTo>
                    <a:pt x="294" y="402"/>
                  </a:lnTo>
                  <a:lnTo>
                    <a:pt x="292" y="400"/>
                  </a:lnTo>
                  <a:lnTo>
                    <a:pt x="291" y="399"/>
                  </a:lnTo>
                  <a:lnTo>
                    <a:pt x="292" y="398"/>
                  </a:lnTo>
                  <a:lnTo>
                    <a:pt x="293" y="397"/>
                  </a:lnTo>
                  <a:lnTo>
                    <a:pt x="301" y="396"/>
                  </a:lnTo>
                  <a:lnTo>
                    <a:pt x="308" y="393"/>
                  </a:lnTo>
                  <a:lnTo>
                    <a:pt x="312" y="400"/>
                  </a:lnTo>
                  <a:lnTo>
                    <a:pt x="316" y="408"/>
                  </a:lnTo>
                  <a:lnTo>
                    <a:pt x="319" y="409"/>
                  </a:lnTo>
                  <a:lnTo>
                    <a:pt x="324" y="410"/>
                  </a:lnTo>
                  <a:lnTo>
                    <a:pt x="328" y="410"/>
                  </a:lnTo>
                  <a:lnTo>
                    <a:pt x="334" y="408"/>
                  </a:lnTo>
                  <a:lnTo>
                    <a:pt x="337" y="407"/>
                  </a:lnTo>
                  <a:lnTo>
                    <a:pt x="341" y="407"/>
                  </a:lnTo>
                  <a:lnTo>
                    <a:pt x="345" y="408"/>
                  </a:lnTo>
                  <a:lnTo>
                    <a:pt x="349" y="410"/>
                  </a:lnTo>
                  <a:lnTo>
                    <a:pt x="355" y="417"/>
                  </a:lnTo>
                  <a:lnTo>
                    <a:pt x="363" y="424"/>
                  </a:lnTo>
                  <a:lnTo>
                    <a:pt x="369" y="431"/>
                  </a:lnTo>
                  <a:lnTo>
                    <a:pt x="374" y="431"/>
                  </a:lnTo>
                  <a:lnTo>
                    <a:pt x="374" y="429"/>
                  </a:lnTo>
                  <a:lnTo>
                    <a:pt x="374" y="428"/>
                  </a:lnTo>
                  <a:lnTo>
                    <a:pt x="373" y="427"/>
                  </a:lnTo>
                  <a:lnTo>
                    <a:pt x="372" y="425"/>
                  </a:lnTo>
                  <a:lnTo>
                    <a:pt x="371" y="423"/>
                  </a:lnTo>
                  <a:lnTo>
                    <a:pt x="369" y="422"/>
                  </a:lnTo>
                  <a:lnTo>
                    <a:pt x="367" y="424"/>
                  </a:lnTo>
                  <a:lnTo>
                    <a:pt x="367" y="424"/>
                  </a:lnTo>
                  <a:lnTo>
                    <a:pt x="366" y="423"/>
                  </a:lnTo>
                  <a:lnTo>
                    <a:pt x="359" y="414"/>
                  </a:lnTo>
                  <a:lnTo>
                    <a:pt x="357" y="414"/>
                  </a:lnTo>
                  <a:lnTo>
                    <a:pt x="356" y="413"/>
                  </a:lnTo>
                  <a:lnTo>
                    <a:pt x="355" y="412"/>
                  </a:lnTo>
                  <a:lnTo>
                    <a:pt x="354" y="411"/>
                  </a:lnTo>
                  <a:lnTo>
                    <a:pt x="353" y="410"/>
                  </a:lnTo>
                  <a:lnTo>
                    <a:pt x="352" y="408"/>
                  </a:lnTo>
                  <a:lnTo>
                    <a:pt x="351" y="408"/>
                  </a:lnTo>
                  <a:lnTo>
                    <a:pt x="349" y="407"/>
                  </a:lnTo>
                  <a:lnTo>
                    <a:pt x="348" y="405"/>
                  </a:lnTo>
                  <a:lnTo>
                    <a:pt x="348" y="403"/>
                  </a:lnTo>
                  <a:lnTo>
                    <a:pt x="348" y="401"/>
                  </a:lnTo>
                  <a:lnTo>
                    <a:pt x="351" y="400"/>
                  </a:lnTo>
                  <a:lnTo>
                    <a:pt x="354" y="399"/>
                  </a:lnTo>
                  <a:lnTo>
                    <a:pt x="357" y="397"/>
                  </a:lnTo>
                  <a:lnTo>
                    <a:pt x="361" y="395"/>
                  </a:lnTo>
                  <a:lnTo>
                    <a:pt x="356" y="395"/>
                  </a:lnTo>
                  <a:lnTo>
                    <a:pt x="353" y="393"/>
                  </a:lnTo>
                  <a:lnTo>
                    <a:pt x="352" y="397"/>
                  </a:lnTo>
                  <a:lnTo>
                    <a:pt x="351" y="399"/>
                  </a:lnTo>
                  <a:lnTo>
                    <a:pt x="347" y="396"/>
                  </a:lnTo>
                  <a:lnTo>
                    <a:pt x="343" y="392"/>
                  </a:lnTo>
                  <a:lnTo>
                    <a:pt x="345" y="390"/>
                  </a:lnTo>
                  <a:lnTo>
                    <a:pt x="347" y="388"/>
                  </a:lnTo>
                  <a:lnTo>
                    <a:pt x="349" y="388"/>
                  </a:lnTo>
                  <a:lnTo>
                    <a:pt x="351" y="389"/>
                  </a:lnTo>
                  <a:lnTo>
                    <a:pt x="353" y="390"/>
                  </a:lnTo>
                  <a:lnTo>
                    <a:pt x="355" y="390"/>
                  </a:lnTo>
                  <a:lnTo>
                    <a:pt x="359" y="389"/>
                  </a:lnTo>
                  <a:lnTo>
                    <a:pt x="345" y="384"/>
                  </a:lnTo>
                  <a:lnTo>
                    <a:pt x="341" y="378"/>
                  </a:lnTo>
                  <a:lnTo>
                    <a:pt x="336" y="376"/>
                  </a:lnTo>
                  <a:lnTo>
                    <a:pt x="330" y="375"/>
                  </a:lnTo>
                  <a:lnTo>
                    <a:pt x="325" y="373"/>
                  </a:lnTo>
                  <a:lnTo>
                    <a:pt x="317" y="358"/>
                  </a:lnTo>
                  <a:lnTo>
                    <a:pt x="315" y="358"/>
                  </a:lnTo>
                  <a:lnTo>
                    <a:pt x="312" y="358"/>
                  </a:lnTo>
                  <a:lnTo>
                    <a:pt x="311" y="350"/>
                  </a:lnTo>
                  <a:lnTo>
                    <a:pt x="310" y="342"/>
                  </a:lnTo>
                  <a:lnTo>
                    <a:pt x="306" y="343"/>
                  </a:lnTo>
                  <a:lnTo>
                    <a:pt x="303" y="344"/>
                  </a:lnTo>
                  <a:lnTo>
                    <a:pt x="298" y="342"/>
                  </a:lnTo>
                  <a:lnTo>
                    <a:pt x="291" y="340"/>
                  </a:lnTo>
                  <a:lnTo>
                    <a:pt x="291" y="339"/>
                  </a:lnTo>
                  <a:lnTo>
                    <a:pt x="291" y="338"/>
                  </a:lnTo>
                  <a:lnTo>
                    <a:pt x="290" y="337"/>
                  </a:lnTo>
                  <a:lnTo>
                    <a:pt x="288" y="338"/>
                  </a:lnTo>
                  <a:lnTo>
                    <a:pt x="285" y="336"/>
                  </a:lnTo>
                  <a:lnTo>
                    <a:pt x="281" y="333"/>
                  </a:lnTo>
                  <a:lnTo>
                    <a:pt x="279" y="328"/>
                  </a:lnTo>
                  <a:lnTo>
                    <a:pt x="283" y="330"/>
                  </a:lnTo>
                  <a:lnTo>
                    <a:pt x="286" y="329"/>
                  </a:lnTo>
                  <a:lnTo>
                    <a:pt x="287" y="328"/>
                  </a:lnTo>
                  <a:lnTo>
                    <a:pt x="290" y="330"/>
                  </a:lnTo>
                  <a:lnTo>
                    <a:pt x="292" y="333"/>
                  </a:lnTo>
                  <a:lnTo>
                    <a:pt x="293" y="331"/>
                  </a:lnTo>
                  <a:lnTo>
                    <a:pt x="293" y="330"/>
                  </a:lnTo>
                  <a:lnTo>
                    <a:pt x="291" y="328"/>
                  </a:lnTo>
                  <a:lnTo>
                    <a:pt x="290" y="327"/>
                  </a:lnTo>
                  <a:lnTo>
                    <a:pt x="289" y="325"/>
                  </a:lnTo>
                  <a:lnTo>
                    <a:pt x="287" y="325"/>
                  </a:lnTo>
                  <a:lnTo>
                    <a:pt x="283" y="325"/>
                  </a:lnTo>
                  <a:lnTo>
                    <a:pt x="280" y="315"/>
                  </a:lnTo>
                  <a:lnTo>
                    <a:pt x="282" y="313"/>
                  </a:lnTo>
                  <a:lnTo>
                    <a:pt x="281" y="311"/>
                  </a:lnTo>
                  <a:lnTo>
                    <a:pt x="281" y="311"/>
                  </a:lnTo>
                  <a:lnTo>
                    <a:pt x="282" y="310"/>
                  </a:lnTo>
                  <a:lnTo>
                    <a:pt x="285" y="304"/>
                  </a:lnTo>
                  <a:lnTo>
                    <a:pt x="288" y="299"/>
                  </a:lnTo>
                  <a:lnTo>
                    <a:pt x="293" y="299"/>
                  </a:lnTo>
                  <a:lnTo>
                    <a:pt x="298" y="302"/>
                  </a:lnTo>
                  <a:lnTo>
                    <a:pt x="302" y="306"/>
                  </a:lnTo>
                  <a:lnTo>
                    <a:pt x="306" y="309"/>
                  </a:lnTo>
                  <a:lnTo>
                    <a:pt x="307" y="311"/>
                  </a:lnTo>
                  <a:lnTo>
                    <a:pt x="307" y="314"/>
                  </a:lnTo>
                  <a:lnTo>
                    <a:pt x="310" y="316"/>
                  </a:lnTo>
                  <a:lnTo>
                    <a:pt x="313" y="318"/>
                  </a:lnTo>
                  <a:lnTo>
                    <a:pt x="314" y="315"/>
                  </a:lnTo>
                  <a:lnTo>
                    <a:pt x="316" y="315"/>
                  </a:lnTo>
                  <a:lnTo>
                    <a:pt x="318" y="315"/>
                  </a:lnTo>
                  <a:lnTo>
                    <a:pt x="319" y="316"/>
                  </a:lnTo>
                  <a:lnTo>
                    <a:pt x="320" y="317"/>
                  </a:lnTo>
                  <a:lnTo>
                    <a:pt x="322" y="319"/>
                  </a:lnTo>
                  <a:lnTo>
                    <a:pt x="329" y="322"/>
                  </a:lnTo>
                  <a:lnTo>
                    <a:pt x="330" y="318"/>
                  </a:lnTo>
                  <a:lnTo>
                    <a:pt x="332" y="315"/>
                  </a:lnTo>
                  <a:lnTo>
                    <a:pt x="336" y="311"/>
                  </a:lnTo>
                  <a:lnTo>
                    <a:pt x="336" y="309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6" y="304"/>
                  </a:lnTo>
                  <a:lnTo>
                    <a:pt x="334" y="302"/>
                  </a:lnTo>
                  <a:lnTo>
                    <a:pt x="334" y="300"/>
                  </a:lnTo>
                  <a:lnTo>
                    <a:pt x="334" y="299"/>
                  </a:lnTo>
                  <a:lnTo>
                    <a:pt x="332" y="298"/>
                  </a:lnTo>
                  <a:lnTo>
                    <a:pt x="331" y="297"/>
                  </a:lnTo>
                  <a:lnTo>
                    <a:pt x="330" y="294"/>
                  </a:lnTo>
                  <a:lnTo>
                    <a:pt x="329" y="293"/>
                  </a:lnTo>
                  <a:lnTo>
                    <a:pt x="334" y="292"/>
                  </a:lnTo>
                  <a:lnTo>
                    <a:pt x="338" y="291"/>
                  </a:lnTo>
                  <a:lnTo>
                    <a:pt x="336" y="290"/>
                  </a:lnTo>
                  <a:lnTo>
                    <a:pt x="335" y="288"/>
                  </a:lnTo>
                  <a:lnTo>
                    <a:pt x="332" y="287"/>
                  </a:lnTo>
                  <a:lnTo>
                    <a:pt x="331" y="285"/>
                  </a:lnTo>
                  <a:lnTo>
                    <a:pt x="329" y="282"/>
                  </a:lnTo>
                  <a:lnTo>
                    <a:pt x="335" y="280"/>
                  </a:lnTo>
                  <a:lnTo>
                    <a:pt x="338" y="281"/>
                  </a:lnTo>
                  <a:lnTo>
                    <a:pt x="340" y="284"/>
                  </a:lnTo>
                  <a:lnTo>
                    <a:pt x="345" y="278"/>
                  </a:lnTo>
                  <a:lnTo>
                    <a:pt x="345" y="278"/>
                  </a:lnTo>
                  <a:lnTo>
                    <a:pt x="344" y="278"/>
                  </a:lnTo>
                  <a:lnTo>
                    <a:pt x="339" y="277"/>
                  </a:lnTo>
                  <a:lnTo>
                    <a:pt x="334" y="276"/>
                  </a:lnTo>
                  <a:lnTo>
                    <a:pt x="332" y="275"/>
                  </a:lnTo>
                  <a:lnTo>
                    <a:pt x="331" y="274"/>
                  </a:lnTo>
                  <a:lnTo>
                    <a:pt x="330" y="273"/>
                  </a:lnTo>
                  <a:lnTo>
                    <a:pt x="330" y="273"/>
                  </a:lnTo>
                  <a:lnTo>
                    <a:pt x="330" y="270"/>
                  </a:lnTo>
                  <a:lnTo>
                    <a:pt x="329" y="268"/>
                  </a:lnTo>
                  <a:lnTo>
                    <a:pt x="328" y="267"/>
                  </a:lnTo>
                  <a:lnTo>
                    <a:pt x="326" y="265"/>
                  </a:lnTo>
                  <a:lnTo>
                    <a:pt x="325" y="264"/>
                  </a:lnTo>
                  <a:lnTo>
                    <a:pt x="326" y="262"/>
                  </a:lnTo>
                  <a:lnTo>
                    <a:pt x="328" y="260"/>
                  </a:lnTo>
                  <a:lnTo>
                    <a:pt x="325" y="260"/>
                  </a:lnTo>
                  <a:lnTo>
                    <a:pt x="323" y="258"/>
                  </a:lnTo>
                  <a:lnTo>
                    <a:pt x="322" y="256"/>
                  </a:lnTo>
                  <a:lnTo>
                    <a:pt x="320" y="254"/>
                  </a:lnTo>
                  <a:lnTo>
                    <a:pt x="320" y="253"/>
                  </a:lnTo>
                  <a:lnTo>
                    <a:pt x="319" y="250"/>
                  </a:lnTo>
                  <a:lnTo>
                    <a:pt x="318" y="248"/>
                  </a:lnTo>
                  <a:lnTo>
                    <a:pt x="317" y="245"/>
                  </a:lnTo>
                  <a:lnTo>
                    <a:pt x="316" y="243"/>
                  </a:lnTo>
                  <a:lnTo>
                    <a:pt x="315" y="241"/>
                  </a:lnTo>
                  <a:lnTo>
                    <a:pt x="315" y="238"/>
                  </a:lnTo>
                  <a:lnTo>
                    <a:pt x="313" y="236"/>
                  </a:lnTo>
                  <a:lnTo>
                    <a:pt x="311" y="232"/>
                  </a:lnTo>
                  <a:lnTo>
                    <a:pt x="308" y="230"/>
                  </a:lnTo>
                  <a:lnTo>
                    <a:pt x="306" y="228"/>
                  </a:lnTo>
                  <a:lnTo>
                    <a:pt x="303" y="226"/>
                  </a:lnTo>
                  <a:lnTo>
                    <a:pt x="304" y="220"/>
                  </a:lnTo>
                  <a:lnTo>
                    <a:pt x="305" y="216"/>
                  </a:lnTo>
                  <a:lnTo>
                    <a:pt x="308" y="212"/>
                  </a:lnTo>
                  <a:lnTo>
                    <a:pt x="311" y="208"/>
                  </a:lnTo>
                  <a:lnTo>
                    <a:pt x="312" y="211"/>
                  </a:lnTo>
                  <a:lnTo>
                    <a:pt x="314" y="212"/>
                  </a:lnTo>
                  <a:lnTo>
                    <a:pt x="315" y="214"/>
                  </a:lnTo>
                  <a:lnTo>
                    <a:pt x="316" y="214"/>
                  </a:lnTo>
                  <a:lnTo>
                    <a:pt x="323" y="214"/>
                  </a:lnTo>
                  <a:lnTo>
                    <a:pt x="324" y="217"/>
                  </a:lnTo>
                  <a:lnTo>
                    <a:pt x="324" y="218"/>
                  </a:lnTo>
                  <a:lnTo>
                    <a:pt x="324" y="219"/>
                  </a:lnTo>
                  <a:lnTo>
                    <a:pt x="324" y="219"/>
                  </a:lnTo>
                  <a:lnTo>
                    <a:pt x="324" y="220"/>
                  </a:lnTo>
                  <a:lnTo>
                    <a:pt x="326" y="223"/>
                  </a:lnTo>
                  <a:lnTo>
                    <a:pt x="329" y="225"/>
                  </a:lnTo>
                  <a:lnTo>
                    <a:pt x="330" y="228"/>
                  </a:lnTo>
                  <a:lnTo>
                    <a:pt x="332" y="231"/>
                  </a:lnTo>
                  <a:lnTo>
                    <a:pt x="335" y="228"/>
                  </a:lnTo>
                  <a:lnTo>
                    <a:pt x="337" y="225"/>
                  </a:lnTo>
                  <a:lnTo>
                    <a:pt x="342" y="223"/>
                  </a:lnTo>
                  <a:lnTo>
                    <a:pt x="348" y="219"/>
                  </a:lnTo>
                  <a:lnTo>
                    <a:pt x="343" y="218"/>
                  </a:lnTo>
                  <a:lnTo>
                    <a:pt x="339" y="216"/>
                  </a:lnTo>
                  <a:lnTo>
                    <a:pt x="340" y="214"/>
                  </a:lnTo>
                  <a:lnTo>
                    <a:pt x="341" y="212"/>
                  </a:lnTo>
                  <a:lnTo>
                    <a:pt x="342" y="211"/>
                  </a:lnTo>
                  <a:lnTo>
                    <a:pt x="343" y="209"/>
                  </a:lnTo>
                  <a:lnTo>
                    <a:pt x="343" y="208"/>
                  </a:lnTo>
                  <a:lnTo>
                    <a:pt x="343" y="208"/>
                  </a:lnTo>
                  <a:lnTo>
                    <a:pt x="348" y="209"/>
                  </a:lnTo>
                  <a:lnTo>
                    <a:pt x="351" y="212"/>
                  </a:lnTo>
                  <a:lnTo>
                    <a:pt x="354" y="213"/>
                  </a:lnTo>
                  <a:lnTo>
                    <a:pt x="353" y="214"/>
                  </a:lnTo>
                  <a:lnTo>
                    <a:pt x="352" y="214"/>
                  </a:lnTo>
                  <a:lnTo>
                    <a:pt x="359" y="214"/>
                  </a:lnTo>
                  <a:lnTo>
                    <a:pt x="360" y="217"/>
                  </a:lnTo>
                  <a:lnTo>
                    <a:pt x="361" y="218"/>
                  </a:lnTo>
                  <a:lnTo>
                    <a:pt x="362" y="219"/>
                  </a:lnTo>
                  <a:lnTo>
                    <a:pt x="363" y="219"/>
                  </a:lnTo>
                  <a:lnTo>
                    <a:pt x="364" y="220"/>
                  </a:lnTo>
                  <a:lnTo>
                    <a:pt x="367" y="218"/>
                  </a:lnTo>
                  <a:lnTo>
                    <a:pt x="372" y="217"/>
                  </a:lnTo>
                  <a:lnTo>
                    <a:pt x="376" y="215"/>
                  </a:lnTo>
                  <a:lnTo>
                    <a:pt x="377" y="216"/>
                  </a:lnTo>
                  <a:lnTo>
                    <a:pt x="378" y="217"/>
                  </a:lnTo>
                  <a:lnTo>
                    <a:pt x="385" y="214"/>
                  </a:lnTo>
                  <a:lnTo>
                    <a:pt x="390" y="209"/>
                  </a:lnTo>
                  <a:lnTo>
                    <a:pt x="399" y="216"/>
                  </a:lnTo>
                  <a:lnTo>
                    <a:pt x="405" y="223"/>
                  </a:lnTo>
                  <a:lnTo>
                    <a:pt x="409" y="220"/>
                  </a:lnTo>
                  <a:lnTo>
                    <a:pt x="412" y="221"/>
                  </a:lnTo>
                  <a:lnTo>
                    <a:pt x="414" y="224"/>
                  </a:lnTo>
                  <a:lnTo>
                    <a:pt x="415" y="221"/>
                  </a:lnTo>
                  <a:lnTo>
                    <a:pt x="415" y="219"/>
                  </a:lnTo>
                  <a:lnTo>
                    <a:pt x="412" y="219"/>
                  </a:lnTo>
                  <a:lnTo>
                    <a:pt x="409" y="219"/>
                  </a:lnTo>
                  <a:lnTo>
                    <a:pt x="406" y="218"/>
                  </a:lnTo>
                  <a:lnTo>
                    <a:pt x="404" y="217"/>
                  </a:lnTo>
                  <a:lnTo>
                    <a:pt x="401" y="216"/>
                  </a:lnTo>
                  <a:lnTo>
                    <a:pt x="399" y="214"/>
                  </a:lnTo>
                  <a:lnTo>
                    <a:pt x="397" y="212"/>
                  </a:lnTo>
                  <a:lnTo>
                    <a:pt x="394" y="209"/>
                  </a:lnTo>
                  <a:lnTo>
                    <a:pt x="392" y="208"/>
                  </a:lnTo>
                  <a:lnTo>
                    <a:pt x="390" y="208"/>
                  </a:lnTo>
                  <a:lnTo>
                    <a:pt x="381" y="208"/>
                  </a:lnTo>
                  <a:lnTo>
                    <a:pt x="380" y="207"/>
                  </a:lnTo>
                  <a:lnTo>
                    <a:pt x="379" y="206"/>
                  </a:lnTo>
                  <a:lnTo>
                    <a:pt x="379" y="204"/>
                  </a:lnTo>
                  <a:lnTo>
                    <a:pt x="378" y="203"/>
                  </a:lnTo>
                  <a:lnTo>
                    <a:pt x="378" y="202"/>
                  </a:lnTo>
                  <a:lnTo>
                    <a:pt x="379" y="201"/>
                  </a:lnTo>
                  <a:lnTo>
                    <a:pt x="380" y="202"/>
                  </a:lnTo>
                  <a:lnTo>
                    <a:pt x="383" y="203"/>
                  </a:lnTo>
                  <a:lnTo>
                    <a:pt x="385" y="201"/>
                  </a:lnTo>
                  <a:lnTo>
                    <a:pt x="387" y="199"/>
                  </a:lnTo>
                  <a:lnTo>
                    <a:pt x="386" y="199"/>
                  </a:lnTo>
                  <a:lnTo>
                    <a:pt x="384" y="198"/>
                  </a:lnTo>
                  <a:lnTo>
                    <a:pt x="383" y="195"/>
                  </a:lnTo>
                  <a:lnTo>
                    <a:pt x="380" y="192"/>
                  </a:lnTo>
                  <a:lnTo>
                    <a:pt x="381" y="190"/>
                  </a:lnTo>
                  <a:lnTo>
                    <a:pt x="383" y="189"/>
                  </a:lnTo>
                  <a:lnTo>
                    <a:pt x="381" y="188"/>
                  </a:lnTo>
                  <a:lnTo>
                    <a:pt x="380" y="188"/>
                  </a:lnTo>
                  <a:lnTo>
                    <a:pt x="379" y="189"/>
                  </a:lnTo>
                  <a:lnTo>
                    <a:pt x="378" y="190"/>
                  </a:lnTo>
                  <a:lnTo>
                    <a:pt x="377" y="191"/>
                  </a:lnTo>
                  <a:lnTo>
                    <a:pt x="376" y="191"/>
                  </a:lnTo>
                  <a:lnTo>
                    <a:pt x="374" y="192"/>
                  </a:lnTo>
                  <a:lnTo>
                    <a:pt x="372" y="191"/>
                  </a:lnTo>
                  <a:lnTo>
                    <a:pt x="378" y="186"/>
                  </a:lnTo>
                  <a:lnTo>
                    <a:pt x="385" y="181"/>
                  </a:lnTo>
                  <a:lnTo>
                    <a:pt x="384" y="180"/>
                  </a:lnTo>
                  <a:lnTo>
                    <a:pt x="381" y="180"/>
                  </a:lnTo>
                  <a:lnTo>
                    <a:pt x="380" y="181"/>
                  </a:lnTo>
                  <a:lnTo>
                    <a:pt x="379" y="182"/>
                  </a:lnTo>
                  <a:lnTo>
                    <a:pt x="378" y="183"/>
                  </a:lnTo>
                  <a:lnTo>
                    <a:pt x="377" y="183"/>
                  </a:lnTo>
                  <a:lnTo>
                    <a:pt x="375" y="178"/>
                  </a:lnTo>
                  <a:lnTo>
                    <a:pt x="376" y="176"/>
                  </a:lnTo>
                  <a:lnTo>
                    <a:pt x="377" y="172"/>
                  </a:lnTo>
                  <a:lnTo>
                    <a:pt x="375" y="171"/>
                  </a:lnTo>
                  <a:lnTo>
                    <a:pt x="373" y="171"/>
                  </a:lnTo>
                  <a:lnTo>
                    <a:pt x="374" y="169"/>
                  </a:lnTo>
                  <a:lnTo>
                    <a:pt x="375" y="168"/>
                  </a:lnTo>
                  <a:lnTo>
                    <a:pt x="374" y="166"/>
                  </a:lnTo>
                  <a:lnTo>
                    <a:pt x="372" y="163"/>
                  </a:lnTo>
                  <a:lnTo>
                    <a:pt x="374" y="162"/>
                  </a:lnTo>
                  <a:lnTo>
                    <a:pt x="377" y="160"/>
                  </a:lnTo>
                  <a:lnTo>
                    <a:pt x="376" y="158"/>
                  </a:lnTo>
                  <a:lnTo>
                    <a:pt x="375" y="157"/>
                  </a:lnTo>
                  <a:lnTo>
                    <a:pt x="376" y="152"/>
                  </a:lnTo>
                  <a:lnTo>
                    <a:pt x="375" y="151"/>
                  </a:lnTo>
                  <a:lnTo>
                    <a:pt x="373" y="151"/>
                  </a:lnTo>
                  <a:lnTo>
                    <a:pt x="372" y="152"/>
                  </a:lnTo>
                  <a:lnTo>
                    <a:pt x="371" y="153"/>
                  </a:lnTo>
                  <a:lnTo>
                    <a:pt x="367" y="150"/>
                  </a:lnTo>
                  <a:lnTo>
                    <a:pt x="364" y="146"/>
                  </a:lnTo>
                  <a:lnTo>
                    <a:pt x="365" y="146"/>
                  </a:lnTo>
                  <a:lnTo>
                    <a:pt x="365" y="145"/>
                  </a:lnTo>
                  <a:lnTo>
                    <a:pt x="375" y="141"/>
                  </a:lnTo>
                  <a:lnTo>
                    <a:pt x="377" y="142"/>
                  </a:lnTo>
                  <a:lnTo>
                    <a:pt x="378" y="143"/>
                  </a:lnTo>
                  <a:lnTo>
                    <a:pt x="378" y="145"/>
                  </a:lnTo>
                  <a:lnTo>
                    <a:pt x="378" y="147"/>
                  </a:lnTo>
                  <a:lnTo>
                    <a:pt x="378" y="150"/>
                  </a:lnTo>
                  <a:lnTo>
                    <a:pt x="380" y="149"/>
                  </a:lnTo>
                  <a:lnTo>
                    <a:pt x="380" y="147"/>
                  </a:lnTo>
                  <a:lnTo>
                    <a:pt x="381" y="146"/>
                  </a:lnTo>
                  <a:lnTo>
                    <a:pt x="381" y="144"/>
                  </a:lnTo>
                  <a:lnTo>
                    <a:pt x="383" y="143"/>
                  </a:lnTo>
                  <a:lnTo>
                    <a:pt x="381" y="143"/>
                  </a:lnTo>
                  <a:lnTo>
                    <a:pt x="381" y="142"/>
                  </a:lnTo>
                  <a:lnTo>
                    <a:pt x="381" y="141"/>
                  </a:lnTo>
                  <a:lnTo>
                    <a:pt x="383" y="140"/>
                  </a:lnTo>
                  <a:lnTo>
                    <a:pt x="383" y="139"/>
                  </a:lnTo>
                  <a:lnTo>
                    <a:pt x="383" y="138"/>
                  </a:lnTo>
                  <a:lnTo>
                    <a:pt x="383" y="137"/>
                  </a:lnTo>
                  <a:lnTo>
                    <a:pt x="383" y="133"/>
                  </a:lnTo>
                  <a:lnTo>
                    <a:pt x="383" y="131"/>
                  </a:lnTo>
                  <a:lnTo>
                    <a:pt x="389" y="128"/>
                  </a:lnTo>
                  <a:lnTo>
                    <a:pt x="391" y="133"/>
                  </a:lnTo>
                  <a:lnTo>
                    <a:pt x="393" y="137"/>
                  </a:lnTo>
                  <a:lnTo>
                    <a:pt x="397" y="132"/>
                  </a:lnTo>
                  <a:lnTo>
                    <a:pt x="396" y="130"/>
                  </a:lnTo>
                  <a:lnTo>
                    <a:pt x="394" y="128"/>
                  </a:lnTo>
                  <a:lnTo>
                    <a:pt x="398" y="127"/>
                  </a:lnTo>
                  <a:lnTo>
                    <a:pt x="401" y="127"/>
                  </a:lnTo>
                  <a:lnTo>
                    <a:pt x="400" y="126"/>
                  </a:lnTo>
                  <a:lnTo>
                    <a:pt x="400" y="125"/>
                  </a:lnTo>
                  <a:lnTo>
                    <a:pt x="398" y="125"/>
                  </a:lnTo>
                  <a:lnTo>
                    <a:pt x="396" y="125"/>
                  </a:lnTo>
                  <a:lnTo>
                    <a:pt x="393" y="122"/>
                  </a:lnTo>
                  <a:lnTo>
                    <a:pt x="392" y="120"/>
                  </a:lnTo>
                  <a:lnTo>
                    <a:pt x="397" y="116"/>
                  </a:lnTo>
                  <a:lnTo>
                    <a:pt x="402" y="110"/>
                  </a:lnTo>
                  <a:lnTo>
                    <a:pt x="404" y="110"/>
                  </a:lnTo>
                  <a:lnTo>
                    <a:pt x="406" y="110"/>
                  </a:lnTo>
                  <a:lnTo>
                    <a:pt x="408" y="109"/>
                  </a:lnTo>
                  <a:lnTo>
                    <a:pt x="410" y="109"/>
                  </a:lnTo>
                  <a:lnTo>
                    <a:pt x="411" y="107"/>
                  </a:lnTo>
                  <a:lnTo>
                    <a:pt x="408" y="106"/>
                  </a:lnTo>
                  <a:lnTo>
                    <a:pt x="410" y="103"/>
                  </a:lnTo>
                  <a:lnTo>
                    <a:pt x="409" y="102"/>
                  </a:lnTo>
                  <a:lnTo>
                    <a:pt x="409" y="101"/>
                  </a:lnTo>
                  <a:lnTo>
                    <a:pt x="406" y="100"/>
                  </a:lnTo>
                  <a:lnTo>
                    <a:pt x="404" y="98"/>
                  </a:lnTo>
                  <a:lnTo>
                    <a:pt x="403" y="97"/>
                  </a:lnTo>
                  <a:lnTo>
                    <a:pt x="403" y="95"/>
                  </a:lnTo>
                  <a:lnTo>
                    <a:pt x="403" y="93"/>
                  </a:lnTo>
                  <a:lnTo>
                    <a:pt x="394" y="90"/>
                  </a:lnTo>
                  <a:lnTo>
                    <a:pt x="394" y="90"/>
                  </a:lnTo>
                  <a:lnTo>
                    <a:pt x="394" y="93"/>
                  </a:lnTo>
                  <a:lnTo>
                    <a:pt x="393" y="94"/>
                  </a:lnTo>
                  <a:lnTo>
                    <a:pt x="392" y="95"/>
                  </a:lnTo>
                  <a:lnTo>
                    <a:pt x="390" y="96"/>
                  </a:lnTo>
                  <a:lnTo>
                    <a:pt x="389" y="95"/>
                  </a:lnTo>
                  <a:lnTo>
                    <a:pt x="388" y="93"/>
                  </a:lnTo>
                  <a:lnTo>
                    <a:pt x="394" y="90"/>
                  </a:lnTo>
                  <a:lnTo>
                    <a:pt x="393" y="89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3" y="83"/>
                  </a:lnTo>
                  <a:lnTo>
                    <a:pt x="394" y="80"/>
                  </a:lnTo>
                  <a:lnTo>
                    <a:pt x="394" y="78"/>
                  </a:lnTo>
                  <a:lnTo>
                    <a:pt x="394" y="76"/>
                  </a:lnTo>
                  <a:lnTo>
                    <a:pt x="394" y="74"/>
                  </a:lnTo>
                  <a:lnTo>
                    <a:pt x="397" y="70"/>
                  </a:lnTo>
                  <a:lnTo>
                    <a:pt x="398" y="67"/>
                  </a:lnTo>
                  <a:lnTo>
                    <a:pt x="400" y="64"/>
                  </a:lnTo>
                  <a:lnTo>
                    <a:pt x="402" y="64"/>
                  </a:lnTo>
                  <a:lnTo>
                    <a:pt x="403" y="62"/>
                  </a:lnTo>
                  <a:lnTo>
                    <a:pt x="405" y="60"/>
                  </a:lnTo>
                  <a:lnTo>
                    <a:pt x="408" y="59"/>
                  </a:lnTo>
                  <a:lnTo>
                    <a:pt x="410" y="59"/>
                  </a:lnTo>
                  <a:lnTo>
                    <a:pt x="412" y="60"/>
                  </a:lnTo>
                  <a:lnTo>
                    <a:pt x="414" y="57"/>
                  </a:lnTo>
                  <a:lnTo>
                    <a:pt x="416" y="54"/>
                  </a:lnTo>
                  <a:lnTo>
                    <a:pt x="420" y="51"/>
                  </a:lnTo>
                  <a:lnTo>
                    <a:pt x="425" y="40"/>
                  </a:lnTo>
                  <a:lnTo>
                    <a:pt x="429" y="27"/>
                  </a:lnTo>
                  <a:lnTo>
                    <a:pt x="428" y="25"/>
                  </a:lnTo>
                  <a:lnTo>
                    <a:pt x="427" y="23"/>
                  </a:lnTo>
                  <a:lnTo>
                    <a:pt x="429" y="17"/>
                  </a:lnTo>
                  <a:lnTo>
                    <a:pt x="432" y="9"/>
                  </a:lnTo>
                  <a:lnTo>
                    <a:pt x="451" y="19"/>
                  </a:lnTo>
                  <a:lnTo>
                    <a:pt x="452" y="17"/>
                  </a:lnTo>
                  <a:lnTo>
                    <a:pt x="452" y="15"/>
                  </a:lnTo>
                  <a:lnTo>
                    <a:pt x="455" y="16"/>
                  </a:lnTo>
                  <a:lnTo>
                    <a:pt x="458" y="17"/>
                  </a:lnTo>
                  <a:lnTo>
                    <a:pt x="460" y="18"/>
                  </a:lnTo>
                  <a:lnTo>
                    <a:pt x="463" y="19"/>
                  </a:lnTo>
                  <a:lnTo>
                    <a:pt x="465" y="18"/>
                  </a:lnTo>
                  <a:lnTo>
                    <a:pt x="469" y="16"/>
                  </a:lnTo>
                  <a:lnTo>
                    <a:pt x="471" y="18"/>
                  </a:lnTo>
                  <a:lnTo>
                    <a:pt x="472" y="20"/>
                  </a:lnTo>
                  <a:lnTo>
                    <a:pt x="474" y="23"/>
                  </a:lnTo>
                  <a:lnTo>
                    <a:pt x="477" y="24"/>
                  </a:lnTo>
                  <a:lnTo>
                    <a:pt x="481" y="25"/>
                  </a:lnTo>
                  <a:lnTo>
                    <a:pt x="484" y="27"/>
                  </a:lnTo>
                  <a:lnTo>
                    <a:pt x="486" y="31"/>
                  </a:lnTo>
                  <a:lnTo>
                    <a:pt x="488" y="34"/>
                  </a:lnTo>
                  <a:lnTo>
                    <a:pt x="487" y="42"/>
                  </a:lnTo>
                  <a:lnTo>
                    <a:pt x="487" y="49"/>
                  </a:lnTo>
                  <a:lnTo>
                    <a:pt x="490" y="53"/>
                  </a:lnTo>
                  <a:lnTo>
                    <a:pt x="494" y="56"/>
                  </a:lnTo>
                  <a:lnTo>
                    <a:pt x="494" y="58"/>
                  </a:lnTo>
                  <a:lnTo>
                    <a:pt x="495" y="60"/>
                  </a:lnTo>
                  <a:lnTo>
                    <a:pt x="495" y="62"/>
                  </a:lnTo>
                  <a:lnTo>
                    <a:pt x="494" y="64"/>
                  </a:lnTo>
                  <a:lnTo>
                    <a:pt x="492" y="64"/>
                  </a:lnTo>
                  <a:lnTo>
                    <a:pt x="491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4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5"/>
                  </a:lnTo>
                  <a:lnTo>
                    <a:pt x="491" y="65"/>
                  </a:lnTo>
                  <a:lnTo>
                    <a:pt x="492" y="65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4" y="66"/>
                  </a:lnTo>
                  <a:lnTo>
                    <a:pt x="494" y="65"/>
                  </a:lnTo>
                  <a:lnTo>
                    <a:pt x="495" y="64"/>
                  </a:lnTo>
                  <a:lnTo>
                    <a:pt x="495" y="64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0"/>
                  </a:lnTo>
                  <a:lnTo>
                    <a:pt x="497" y="57"/>
                  </a:lnTo>
                  <a:lnTo>
                    <a:pt x="496" y="56"/>
                  </a:lnTo>
                  <a:lnTo>
                    <a:pt x="495" y="55"/>
                  </a:lnTo>
                  <a:lnTo>
                    <a:pt x="494" y="53"/>
                  </a:lnTo>
                  <a:lnTo>
                    <a:pt x="491" y="52"/>
                  </a:lnTo>
                  <a:lnTo>
                    <a:pt x="488" y="51"/>
                  </a:lnTo>
                  <a:lnTo>
                    <a:pt x="488" y="43"/>
                  </a:lnTo>
                  <a:lnTo>
                    <a:pt x="491" y="41"/>
                  </a:lnTo>
                  <a:lnTo>
                    <a:pt x="494" y="40"/>
                  </a:lnTo>
                  <a:lnTo>
                    <a:pt x="495" y="40"/>
                  </a:lnTo>
                  <a:lnTo>
                    <a:pt x="497" y="39"/>
                  </a:lnTo>
                  <a:lnTo>
                    <a:pt x="498" y="39"/>
                  </a:lnTo>
                  <a:lnTo>
                    <a:pt x="500" y="39"/>
                  </a:lnTo>
                  <a:lnTo>
                    <a:pt x="499" y="36"/>
                  </a:lnTo>
                  <a:lnTo>
                    <a:pt x="499" y="34"/>
                  </a:lnTo>
                  <a:lnTo>
                    <a:pt x="498" y="32"/>
                  </a:lnTo>
                  <a:lnTo>
                    <a:pt x="496" y="30"/>
                  </a:lnTo>
                  <a:lnTo>
                    <a:pt x="495" y="29"/>
                  </a:lnTo>
                  <a:lnTo>
                    <a:pt x="498" y="27"/>
                  </a:lnTo>
                  <a:lnTo>
                    <a:pt x="502" y="24"/>
                  </a:lnTo>
                  <a:lnTo>
                    <a:pt x="502" y="27"/>
                  </a:lnTo>
                  <a:lnTo>
                    <a:pt x="503" y="30"/>
                  </a:lnTo>
                  <a:lnTo>
                    <a:pt x="503" y="32"/>
                  </a:lnTo>
                  <a:lnTo>
                    <a:pt x="506" y="34"/>
                  </a:lnTo>
                  <a:lnTo>
                    <a:pt x="508" y="36"/>
                  </a:lnTo>
                  <a:lnTo>
                    <a:pt x="511" y="39"/>
                  </a:lnTo>
                  <a:lnTo>
                    <a:pt x="511" y="42"/>
                  </a:lnTo>
                  <a:lnTo>
                    <a:pt x="511" y="45"/>
                  </a:lnTo>
                  <a:lnTo>
                    <a:pt x="515" y="45"/>
                  </a:lnTo>
                  <a:lnTo>
                    <a:pt x="519" y="45"/>
                  </a:lnTo>
                  <a:lnTo>
                    <a:pt x="521" y="49"/>
                  </a:lnTo>
                  <a:lnTo>
                    <a:pt x="524" y="53"/>
                  </a:lnTo>
                  <a:lnTo>
                    <a:pt x="527" y="54"/>
                  </a:lnTo>
                  <a:lnTo>
                    <a:pt x="532" y="56"/>
                  </a:lnTo>
                  <a:lnTo>
                    <a:pt x="536" y="56"/>
                  </a:lnTo>
                  <a:lnTo>
                    <a:pt x="535" y="64"/>
                  </a:lnTo>
                  <a:lnTo>
                    <a:pt x="534" y="69"/>
                  </a:lnTo>
                  <a:lnTo>
                    <a:pt x="534" y="70"/>
                  </a:lnTo>
                  <a:lnTo>
                    <a:pt x="533" y="71"/>
                  </a:lnTo>
                  <a:lnTo>
                    <a:pt x="533" y="71"/>
                  </a:lnTo>
                  <a:lnTo>
                    <a:pt x="531" y="72"/>
                  </a:lnTo>
                  <a:lnTo>
                    <a:pt x="528" y="73"/>
                  </a:lnTo>
                  <a:lnTo>
                    <a:pt x="527" y="74"/>
                  </a:lnTo>
                  <a:lnTo>
                    <a:pt x="526" y="77"/>
                  </a:lnTo>
                  <a:lnTo>
                    <a:pt x="523" y="81"/>
                  </a:lnTo>
                  <a:lnTo>
                    <a:pt x="520" y="84"/>
                  </a:lnTo>
                  <a:lnTo>
                    <a:pt x="516" y="89"/>
                  </a:lnTo>
                  <a:lnTo>
                    <a:pt x="515" y="94"/>
                  </a:lnTo>
                  <a:lnTo>
                    <a:pt x="513" y="96"/>
                  </a:lnTo>
                  <a:lnTo>
                    <a:pt x="512" y="98"/>
                  </a:lnTo>
                  <a:lnTo>
                    <a:pt x="510" y="101"/>
                  </a:lnTo>
                  <a:lnTo>
                    <a:pt x="509" y="103"/>
                  </a:lnTo>
                  <a:lnTo>
                    <a:pt x="508" y="106"/>
                  </a:lnTo>
                  <a:lnTo>
                    <a:pt x="506" y="108"/>
                  </a:lnTo>
                  <a:lnTo>
                    <a:pt x="504" y="111"/>
                  </a:lnTo>
                  <a:lnTo>
                    <a:pt x="507" y="111"/>
                  </a:lnTo>
                  <a:lnTo>
                    <a:pt x="508" y="111"/>
                  </a:lnTo>
                  <a:lnTo>
                    <a:pt x="509" y="110"/>
                  </a:lnTo>
                  <a:lnTo>
                    <a:pt x="510" y="109"/>
                  </a:lnTo>
                  <a:lnTo>
                    <a:pt x="510" y="108"/>
                  </a:lnTo>
                  <a:lnTo>
                    <a:pt x="511" y="106"/>
                  </a:lnTo>
                  <a:lnTo>
                    <a:pt x="512" y="103"/>
                  </a:lnTo>
                  <a:lnTo>
                    <a:pt x="516" y="103"/>
                  </a:lnTo>
                  <a:lnTo>
                    <a:pt x="518" y="103"/>
                  </a:lnTo>
                  <a:lnTo>
                    <a:pt x="519" y="102"/>
                  </a:lnTo>
                  <a:lnTo>
                    <a:pt x="519" y="101"/>
                  </a:lnTo>
                  <a:lnTo>
                    <a:pt x="520" y="98"/>
                  </a:lnTo>
                  <a:lnTo>
                    <a:pt x="521" y="97"/>
                  </a:lnTo>
                  <a:lnTo>
                    <a:pt x="523" y="96"/>
                  </a:lnTo>
                  <a:lnTo>
                    <a:pt x="525" y="95"/>
                  </a:lnTo>
                  <a:lnTo>
                    <a:pt x="527" y="95"/>
                  </a:lnTo>
                  <a:lnTo>
                    <a:pt x="528" y="94"/>
                  </a:lnTo>
                  <a:lnTo>
                    <a:pt x="530" y="92"/>
                  </a:lnTo>
                  <a:lnTo>
                    <a:pt x="530" y="90"/>
                  </a:lnTo>
                  <a:lnTo>
                    <a:pt x="528" y="88"/>
                  </a:lnTo>
                  <a:lnTo>
                    <a:pt x="531" y="82"/>
                  </a:lnTo>
                  <a:lnTo>
                    <a:pt x="533" y="78"/>
                  </a:lnTo>
                  <a:lnTo>
                    <a:pt x="535" y="72"/>
                  </a:lnTo>
                  <a:lnTo>
                    <a:pt x="540" y="72"/>
                  </a:lnTo>
                  <a:lnTo>
                    <a:pt x="541" y="71"/>
                  </a:lnTo>
                  <a:lnTo>
                    <a:pt x="541" y="70"/>
                  </a:lnTo>
                  <a:lnTo>
                    <a:pt x="543" y="69"/>
                  </a:lnTo>
                  <a:lnTo>
                    <a:pt x="544" y="71"/>
                  </a:lnTo>
                  <a:lnTo>
                    <a:pt x="545" y="74"/>
                  </a:lnTo>
                  <a:lnTo>
                    <a:pt x="549" y="69"/>
                  </a:lnTo>
                  <a:lnTo>
                    <a:pt x="552" y="65"/>
                  </a:lnTo>
                  <a:lnTo>
                    <a:pt x="551" y="61"/>
                  </a:lnTo>
                  <a:lnTo>
                    <a:pt x="551" y="59"/>
                  </a:lnTo>
                  <a:lnTo>
                    <a:pt x="550" y="57"/>
                  </a:lnTo>
                  <a:lnTo>
                    <a:pt x="549" y="55"/>
                  </a:lnTo>
                  <a:lnTo>
                    <a:pt x="550" y="53"/>
                  </a:lnTo>
                  <a:lnTo>
                    <a:pt x="551" y="51"/>
                  </a:lnTo>
                  <a:lnTo>
                    <a:pt x="550" y="49"/>
                  </a:lnTo>
                  <a:lnTo>
                    <a:pt x="549" y="47"/>
                  </a:lnTo>
                  <a:lnTo>
                    <a:pt x="551" y="45"/>
                  </a:lnTo>
                  <a:lnTo>
                    <a:pt x="552" y="44"/>
                  </a:lnTo>
                  <a:lnTo>
                    <a:pt x="553" y="43"/>
                  </a:lnTo>
                  <a:lnTo>
                    <a:pt x="557" y="42"/>
                  </a:lnTo>
                  <a:lnTo>
                    <a:pt x="560" y="41"/>
                  </a:lnTo>
                  <a:lnTo>
                    <a:pt x="562" y="42"/>
                  </a:lnTo>
                  <a:lnTo>
                    <a:pt x="564" y="42"/>
                  </a:lnTo>
                  <a:lnTo>
                    <a:pt x="567" y="42"/>
                  </a:lnTo>
                  <a:lnTo>
                    <a:pt x="570" y="41"/>
                  </a:lnTo>
                  <a:lnTo>
                    <a:pt x="573" y="42"/>
                  </a:lnTo>
                  <a:lnTo>
                    <a:pt x="575" y="43"/>
                  </a:lnTo>
                  <a:lnTo>
                    <a:pt x="577" y="44"/>
                  </a:lnTo>
                  <a:lnTo>
                    <a:pt x="582" y="46"/>
                  </a:lnTo>
                  <a:lnTo>
                    <a:pt x="585" y="48"/>
                  </a:lnTo>
                  <a:lnTo>
                    <a:pt x="588" y="52"/>
                  </a:lnTo>
                  <a:lnTo>
                    <a:pt x="590" y="52"/>
                  </a:lnTo>
                  <a:lnTo>
                    <a:pt x="593" y="53"/>
                  </a:lnTo>
                  <a:lnTo>
                    <a:pt x="595" y="55"/>
                  </a:lnTo>
                  <a:lnTo>
                    <a:pt x="595" y="57"/>
                  </a:lnTo>
                  <a:lnTo>
                    <a:pt x="597" y="56"/>
                  </a:lnTo>
                  <a:lnTo>
                    <a:pt x="599" y="55"/>
                  </a:lnTo>
                  <a:lnTo>
                    <a:pt x="602" y="60"/>
                  </a:lnTo>
                  <a:lnTo>
                    <a:pt x="602" y="67"/>
                  </a:lnTo>
                  <a:lnTo>
                    <a:pt x="602" y="73"/>
                  </a:lnTo>
                  <a:lnTo>
                    <a:pt x="605" y="73"/>
                  </a:lnTo>
                  <a:lnTo>
                    <a:pt x="606" y="74"/>
                  </a:lnTo>
                  <a:lnTo>
                    <a:pt x="599" y="81"/>
                  </a:lnTo>
                  <a:lnTo>
                    <a:pt x="593" y="88"/>
                  </a:lnTo>
                  <a:lnTo>
                    <a:pt x="593" y="88"/>
                  </a:lnTo>
                  <a:lnTo>
                    <a:pt x="593" y="89"/>
                  </a:lnTo>
                  <a:lnTo>
                    <a:pt x="593" y="96"/>
                  </a:lnTo>
                  <a:lnTo>
                    <a:pt x="593" y="100"/>
                  </a:lnTo>
                  <a:lnTo>
                    <a:pt x="592" y="102"/>
                  </a:lnTo>
                  <a:lnTo>
                    <a:pt x="589" y="105"/>
                  </a:lnTo>
                  <a:lnTo>
                    <a:pt x="588" y="108"/>
                  </a:lnTo>
                  <a:lnTo>
                    <a:pt x="587" y="113"/>
                  </a:lnTo>
                  <a:lnTo>
                    <a:pt x="587" y="114"/>
                  </a:lnTo>
                  <a:lnTo>
                    <a:pt x="588" y="114"/>
                  </a:lnTo>
                  <a:lnTo>
                    <a:pt x="590" y="110"/>
                  </a:lnTo>
                  <a:lnTo>
                    <a:pt x="593" y="107"/>
                  </a:lnTo>
                  <a:lnTo>
                    <a:pt x="594" y="105"/>
                  </a:lnTo>
                  <a:lnTo>
                    <a:pt x="596" y="103"/>
                  </a:lnTo>
                  <a:lnTo>
                    <a:pt x="597" y="102"/>
                  </a:lnTo>
                  <a:lnTo>
                    <a:pt x="599" y="100"/>
                  </a:lnTo>
                  <a:lnTo>
                    <a:pt x="599" y="98"/>
                  </a:lnTo>
                  <a:lnTo>
                    <a:pt x="599" y="93"/>
                  </a:lnTo>
                  <a:lnTo>
                    <a:pt x="602" y="92"/>
                  </a:lnTo>
                  <a:lnTo>
                    <a:pt x="605" y="90"/>
                  </a:lnTo>
                  <a:lnTo>
                    <a:pt x="606" y="88"/>
                  </a:lnTo>
                  <a:lnTo>
                    <a:pt x="608" y="85"/>
                  </a:lnTo>
                  <a:lnTo>
                    <a:pt x="610" y="82"/>
                  </a:lnTo>
                  <a:lnTo>
                    <a:pt x="612" y="81"/>
                  </a:lnTo>
                  <a:lnTo>
                    <a:pt x="616" y="78"/>
                  </a:lnTo>
                  <a:lnTo>
                    <a:pt x="619" y="74"/>
                  </a:lnTo>
                  <a:lnTo>
                    <a:pt x="621" y="70"/>
                  </a:lnTo>
                  <a:lnTo>
                    <a:pt x="623" y="66"/>
                  </a:lnTo>
                  <a:lnTo>
                    <a:pt x="637" y="66"/>
                  </a:lnTo>
                  <a:lnTo>
                    <a:pt x="637" y="65"/>
                  </a:lnTo>
                  <a:lnTo>
                    <a:pt x="637" y="64"/>
                  </a:lnTo>
                  <a:lnTo>
                    <a:pt x="638" y="61"/>
                  </a:lnTo>
                  <a:lnTo>
                    <a:pt x="641" y="61"/>
                  </a:lnTo>
                  <a:lnTo>
                    <a:pt x="644" y="61"/>
                  </a:lnTo>
                  <a:lnTo>
                    <a:pt x="643" y="62"/>
                  </a:lnTo>
                  <a:lnTo>
                    <a:pt x="643" y="64"/>
                  </a:lnTo>
                  <a:lnTo>
                    <a:pt x="642" y="65"/>
                  </a:lnTo>
                  <a:lnTo>
                    <a:pt x="644" y="66"/>
                  </a:lnTo>
                  <a:lnTo>
                    <a:pt x="647" y="67"/>
                  </a:lnTo>
                  <a:lnTo>
                    <a:pt x="649" y="68"/>
                  </a:lnTo>
                  <a:lnTo>
                    <a:pt x="650" y="70"/>
                  </a:lnTo>
                  <a:lnTo>
                    <a:pt x="653" y="72"/>
                  </a:lnTo>
                  <a:lnTo>
                    <a:pt x="655" y="76"/>
                  </a:lnTo>
                  <a:lnTo>
                    <a:pt x="656" y="72"/>
                  </a:lnTo>
                  <a:lnTo>
                    <a:pt x="656" y="70"/>
                  </a:lnTo>
                  <a:lnTo>
                    <a:pt x="657" y="67"/>
                  </a:lnTo>
                  <a:lnTo>
                    <a:pt x="659" y="68"/>
                  </a:lnTo>
                  <a:lnTo>
                    <a:pt x="661" y="69"/>
                  </a:lnTo>
                  <a:lnTo>
                    <a:pt x="663" y="67"/>
                  </a:lnTo>
                  <a:lnTo>
                    <a:pt x="666" y="65"/>
                  </a:lnTo>
                  <a:lnTo>
                    <a:pt x="666" y="64"/>
                  </a:lnTo>
                  <a:lnTo>
                    <a:pt x="666" y="64"/>
                  </a:lnTo>
                  <a:lnTo>
                    <a:pt x="667" y="61"/>
                  </a:lnTo>
                  <a:lnTo>
                    <a:pt x="668" y="59"/>
                  </a:lnTo>
                  <a:lnTo>
                    <a:pt x="672" y="62"/>
                  </a:lnTo>
                  <a:lnTo>
                    <a:pt x="675" y="66"/>
                  </a:lnTo>
                  <a:lnTo>
                    <a:pt x="678" y="65"/>
                  </a:lnTo>
                  <a:lnTo>
                    <a:pt x="680" y="64"/>
                  </a:lnTo>
                  <a:lnTo>
                    <a:pt x="682" y="58"/>
                  </a:lnTo>
                  <a:lnTo>
                    <a:pt x="684" y="54"/>
                  </a:lnTo>
                  <a:lnTo>
                    <a:pt x="691" y="53"/>
                  </a:lnTo>
                  <a:lnTo>
                    <a:pt x="696" y="52"/>
                  </a:lnTo>
                  <a:lnTo>
                    <a:pt x="697" y="55"/>
                  </a:lnTo>
                  <a:lnTo>
                    <a:pt x="702" y="57"/>
                  </a:lnTo>
                  <a:lnTo>
                    <a:pt x="706" y="60"/>
                  </a:lnTo>
                  <a:lnTo>
                    <a:pt x="710" y="54"/>
                  </a:lnTo>
                  <a:lnTo>
                    <a:pt x="714" y="47"/>
                  </a:lnTo>
                  <a:lnTo>
                    <a:pt x="716" y="41"/>
                  </a:lnTo>
                  <a:lnTo>
                    <a:pt x="722" y="41"/>
                  </a:lnTo>
                  <a:lnTo>
                    <a:pt x="723" y="39"/>
                  </a:lnTo>
                  <a:lnTo>
                    <a:pt x="723" y="36"/>
                  </a:lnTo>
                  <a:lnTo>
                    <a:pt x="723" y="35"/>
                  </a:lnTo>
                  <a:lnTo>
                    <a:pt x="723" y="35"/>
                  </a:lnTo>
                  <a:lnTo>
                    <a:pt x="723" y="34"/>
                  </a:lnTo>
                  <a:lnTo>
                    <a:pt x="726" y="36"/>
                  </a:lnTo>
                  <a:lnTo>
                    <a:pt x="727" y="43"/>
                  </a:lnTo>
                  <a:lnTo>
                    <a:pt x="728" y="49"/>
                  </a:lnTo>
                  <a:lnTo>
                    <a:pt x="728" y="54"/>
                  </a:lnTo>
                  <a:lnTo>
                    <a:pt x="734" y="52"/>
                  </a:lnTo>
                  <a:lnTo>
                    <a:pt x="742" y="49"/>
                  </a:lnTo>
                  <a:lnTo>
                    <a:pt x="744" y="51"/>
                  </a:lnTo>
                  <a:lnTo>
                    <a:pt x="746" y="52"/>
                  </a:lnTo>
                  <a:lnTo>
                    <a:pt x="749" y="52"/>
                  </a:lnTo>
                  <a:lnTo>
                    <a:pt x="752" y="52"/>
                  </a:lnTo>
                  <a:lnTo>
                    <a:pt x="752" y="55"/>
                  </a:lnTo>
                  <a:lnTo>
                    <a:pt x="753" y="58"/>
                  </a:lnTo>
                  <a:lnTo>
                    <a:pt x="756" y="56"/>
                  </a:lnTo>
                  <a:lnTo>
                    <a:pt x="759" y="54"/>
                  </a:lnTo>
                  <a:lnTo>
                    <a:pt x="769" y="57"/>
                  </a:lnTo>
                  <a:lnTo>
                    <a:pt x="788" y="52"/>
                  </a:lnTo>
                  <a:lnTo>
                    <a:pt x="789" y="54"/>
                  </a:lnTo>
                  <a:lnTo>
                    <a:pt x="791" y="56"/>
                  </a:lnTo>
                  <a:lnTo>
                    <a:pt x="793" y="59"/>
                  </a:lnTo>
                  <a:lnTo>
                    <a:pt x="794" y="57"/>
                  </a:lnTo>
                  <a:lnTo>
                    <a:pt x="794" y="55"/>
                  </a:lnTo>
                  <a:lnTo>
                    <a:pt x="795" y="53"/>
                  </a:lnTo>
                  <a:lnTo>
                    <a:pt x="796" y="51"/>
                  </a:lnTo>
                  <a:lnTo>
                    <a:pt x="797" y="49"/>
                  </a:lnTo>
                  <a:lnTo>
                    <a:pt x="800" y="49"/>
                  </a:lnTo>
                  <a:lnTo>
                    <a:pt x="802" y="49"/>
                  </a:lnTo>
                  <a:lnTo>
                    <a:pt x="805" y="45"/>
                  </a:lnTo>
                  <a:lnTo>
                    <a:pt x="808" y="42"/>
                  </a:lnTo>
                  <a:lnTo>
                    <a:pt x="813" y="39"/>
                  </a:lnTo>
                  <a:lnTo>
                    <a:pt x="817" y="35"/>
                  </a:lnTo>
                  <a:lnTo>
                    <a:pt x="819" y="35"/>
                  </a:lnTo>
                  <a:lnTo>
                    <a:pt x="820" y="34"/>
                  </a:lnTo>
                  <a:lnTo>
                    <a:pt x="822" y="33"/>
                  </a:lnTo>
                  <a:lnTo>
                    <a:pt x="825" y="32"/>
                  </a:lnTo>
                  <a:lnTo>
                    <a:pt x="826" y="31"/>
                  </a:lnTo>
                  <a:lnTo>
                    <a:pt x="827" y="30"/>
                  </a:lnTo>
                  <a:lnTo>
                    <a:pt x="828" y="28"/>
                  </a:lnTo>
                  <a:lnTo>
                    <a:pt x="846" y="29"/>
                  </a:lnTo>
                  <a:lnTo>
                    <a:pt x="853" y="29"/>
                  </a:lnTo>
                  <a:lnTo>
                    <a:pt x="858" y="27"/>
                  </a:lnTo>
                  <a:lnTo>
                    <a:pt x="866" y="24"/>
                  </a:lnTo>
                  <a:lnTo>
                    <a:pt x="867" y="27"/>
                  </a:lnTo>
                  <a:lnTo>
                    <a:pt x="869" y="29"/>
                  </a:lnTo>
                  <a:lnTo>
                    <a:pt x="866" y="32"/>
                  </a:lnTo>
                  <a:lnTo>
                    <a:pt x="863" y="35"/>
                  </a:lnTo>
                  <a:lnTo>
                    <a:pt x="867" y="39"/>
                  </a:lnTo>
                  <a:lnTo>
                    <a:pt x="870" y="42"/>
                  </a:lnTo>
                  <a:lnTo>
                    <a:pt x="874" y="40"/>
                  </a:lnTo>
                  <a:lnTo>
                    <a:pt x="877" y="37"/>
                  </a:lnTo>
                  <a:lnTo>
                    <a:pt x="878" y="36"/>
                  </a:lnTo>
                  <a:lnTo>
                    <a:pt x="880" y="35"/>
                  </a:lnTo>
                  <a:lnTo>
                    <a:pt x="881" y="35"/>
                  </a:lnTo>
                  <a:lnTo>
                    <a:pt x="895" y="35"/>
                  </a:lnTo>
                  <a:lnTo>
                    <a:pt x="896" y="36"/>
                  </a:lnTo>
                  <a:lnTo>
                    <a:pt x="898" y="37"/>
                  </a:lnTo>
                  <a:lnTo>
                    <a:pt x="900" y="40"/>
                  </a:lnTo>
                  <a:lnTo>
                    <a:pt x="903" y="40"/>
                  </a:lnTo>
                  <a:lnTo>
                    <a:pt x="906" y="40"/>
                  </a:lnTo>
                  <a:lnTo>
                    <a:pt x="910" y="40"/>
                  </a:lnTo>
                  <a:lnTo>
                    <a:pt x="913" y="41"/>
                  </a:lnTo>
                  <a:lnTo>
                    <a:pt x="916" y="43"/>
                  </a:lnTo>
                  <a:lnTo>
                    <a:pt x="923" y="34"/>
                  </a:lnTo>
                  <a:lnTo>
                    <a:pt x="919" y="31"/>
                  </a:lnTo>
                  <a:lnTo>
                    <a:pt x="916" y="29"/>
                  </a:lnTo>
                  <a:lnTo>
                    <a:pt x="913" y="24"/>
                  </a:lnTo>
                  <a:lnTo>
                    <a:pt x="912" y="24"/>
                  </a:lnTo>
                  <a:lnTo>
                    <a:pt x="911" y="24"/>
                  </a:lnTo>
                  <a:lnTo>
                    <a:pt x="908" y="22"/>
                  </a:lnTo>
                  <a:lnTo>
                    <a:pt x="905" y="20"/>
                  </a:lnTo>
                  <a:lnTo>
                    <a:pt x="903" y="17"/>
                  </a:lnTo>
                  <a:lnTo>
                    <a:pt x="903" y="13"/>
                  </a:lnTo>
                  <a:lnTo>
                    <a:pt x="904" y="9"/>
                  </a:lnTo>
                  <a:lnTo>
                    <a:pt x="905" y="5"/>
                  </a:lnTo>
                  <a:lnTo>
                    <a:pt x="908" y="3"/>
                  </a:lnTo>
                  <a:lnTo>
                    <a:pt x="913" y="0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208"/>
            <p:cNvSpPr>
              <a:spLocks noChangeArrowheads="1"/>
            </p:cNvSpPr>
            <p:nvPr/>
          </p:nvSpPr>
          <p:spPr bwMode="auto">
            <a:xfrm>
              <a:off x="7046913" y="27987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09"/>
            <p:cNvSpPr>
              <a:spLocks/>
            </p:cNvSpPr>
            <p:nvPr/>
          </p:nvSpPr>
          <p:spPr bwMode="auto">
            <a:xfrm>
              <a:off x="7043738" y="27987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10"/>
            <p:cNvSpPr>
              <a:spLocks/>
            </p:cNvSpPr>
            <p:nvPr/>
          </p:nvSpPr>
          <p:spPr bwMode="auto">
            <a:xfrm>
              <a:off x="7037388" y="2798763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1 h 5"/>
                <a:gd name="T4" fmla="*/ 1 w 4"/>
                <a:gd name="T5" fmla="*/ 3 h 5"/>
                <a:gd name="T6" fmla="*/ 0 w 4"/>
                <a:gd name="T7" fmla="*/ 5 h 5"/>
                <a:gd name="T8" fmla="*/ 1 w 4"/>
                <a:gd name="T9" fmla="*/ 3 h 5"/>
                <a:gd name="T10" fmla="*/ 2 w 4"/>
                <a:gd name="T11" fmla="*/ 1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211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12"/>
            <p:cNvSpPr>
              <a:spLocks/>
            </p:cNvSpPr>
            <p:nvPr/>
          </p:nvSpPr>
          <p:spPr bwMode="auto">
            <a:xfrm>
              <a:off x="7508875" y="5065713"/>
              <a:ext cx="11112" cy="15875"/>
            </a:xfrm>
            <a:custGeom>
              <a:avLst/>
              <a:gdLst>
                <a:gd name="T0" fmla="*/ 0 w 7"/>
                <a:gd name="T1" fmla="*/ 0 h 10"/>
                <a:gd name="T2" fmla="*/ 5 w 7"/>
                <a:gd name="T3" fmla="*/ 0 h 10"/>
                <a:gd name="T4" fmla="*/ 6 w 7"/>
                <a:gd name="T5" fmla="*/ 0 h 10"/>
                <a:gd name="T6" fmla="*/ 6 w 7"/>
                <a:gd name="T7" fmla="*/ 1 h 10"/>
                <a:gd name="T8" fmla="*/ 7 w 7"/>
                <a:gd name="T9" fmla="*/ 3 h 10"/>
                <a:gd name="T10" fmla="*/ 7 w 7"/>
                <a:gd name="T11" fmla="*/ 4 h 10"/>
                <a:gd name="T12" fmla="*/ 6 w 7"/>
                <a:gd name="T13" fmla="*/ 7 h 10"/>
                <a:gd name="T14" fmla="*/ 7 w 7"/>
                <a:gd name="T15" fmla="*/ 10 h 10"/>
                <a:gd name="T16" fmla="*/ 5 w 7"/>
                <a:gd name="T17" fmla="*/ 9 h 10"/>
                <a:gd name="T18" fmla="*/ 4 w 7"/>
                <a:gd name="T19" fmla="*/ 8 h 10"/>
                <a:gd name="T20" fmla="*/ 2 w 7"/>
                <a:gd name="T21" fmla="*/ 8 h 10"/>
                <a:gd name="T22" fmla="*/ 1 w 7"/>
                <a:gd name="T23" fmla="*/ 6 h 10"/>
                <a:gd name="T24" fmla="*/ 1 w 7"/>
                <a:gd name="T25" fmla="*/ 3 h 10"/>
                <a:gd name="T26" fmla="*/ 0 w 7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7"/>
                  </a:lnTo>
                  <a:lnTo>
                    <a:pt x="7" y="10"/>
                  </a:lnTo>
                  <a:lnTo>
                    <a:pt x="5" y="9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13"/>
            <p:cNvSpPr>
              <a:spLocks/>
            </p:cNvSpPr>
            <p:nvPr/>
          </p:nvSpPr>
          <p:spPr bwMode="auto">
            <a:xfrm>
              <a:off x="6786563" y="45164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1 w 2"/>
                <a:gd name="T3" fmla="*/ 1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14"/>
            <p:cNvSpPr>
              <a:spLocks/>
            </p:cNvSpPr>
            <p:nvPr/>
          </p:nvSpPr>
          <p:spPr bwMode="auto">
            <a:xfrm>
              <a:off x="7386638" y="5310188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1 w 2"/>
                <a:gd name="T5" fmla="*/ 5 h 8"/>
                <a:gd name="T6" fmla="*/ 0 w 2"/>
                <a:gd name="T7" fmla="*/ 8 h 8"/>
                <a:gd name="T8" fmla="*/ 0 w 2"/>
                <a:gd name="T9" fmla="*/ 6 h 8"/>
                <a:gd name="T10" fmla="*/ 0 w 2"/>
                <a:gd name="T11" fmla="*/ 4 h 8"/>
                <a:gd name="T12" fmla="*/ 0 w 2"/>
                <a:gd name="T13" fmla="*/ 3 h 8"/>
                <a:gd name="T14" fmla="*/ 1 w 2"/>
                <a:gd name="T15" fmla="*/ 1 h 8"/>
                <a:gd name="T16" fmla="*/ 2 w 2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15"/>
            <p:cNvSpPr>
              <a:spLocks/>
            </p:cNvSpPr>
            <p:nvPr/>
          </p:nvSpPr>
          <p:spPr bwMode="auto">
            <a:xfrm>
              <a:off x="7015163" y="5614988"/>
              <a:ext cx="4762" cy="1588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1 h 1"/>
                <a:gd name="T4" fmla="*/ 3 w 3"/>
                <a:gd name="T5" fmla="*/ 1 h 1"/>
                <a:gd name="T6" fmla="*/ 2 w 3"/>
                <a:gd name="T7" fmla="*/ 1 h 1"/>
                <a:gd name="T8" fmla="*/ 0 w 3"/>
                <a:gd name="T9" fmla="*/ 1 h 1"/>
                <a:gd name="T10" fmla="*/ 1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216"/>
            <p:cNvSpPr>
              <a:spLocks noChangeArrowheads="1"/>
            </p:cNvSpPr>
            <p:nvPr/>
          </p:nvSpPr>
          <p:spPr bwMode="auto">
            <a:xfrm>
              <a:off x="7035800" y="54292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17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18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19"/>
            <p:cNvSpPr>
              <a:spLocks noEditPoints="1"/>
            </p:cNvSpPr>
            <p:nvPr/>
          </p:nvSpPr>
          <p:spPr bwMode="auto">
            <a:xfrm>
              <a:off x="7058025" y="5241925"/>
              <a:ext cx="173037" cy="119063"/>
            </a:xfrm>
            <a:custGeom>
              <a:avLst/>
              <a:gdLst>
                <a:gd name="T0" fmla="*/ 96 w 109"/>
                <a:gd name="T1" fmla="*/ 72 h 75"/>
                <a:gd name="T2" fmla="*/ 96 w 109"/>
                <a:gd name="T3" fmla="*/ 72 h 75"/>
                <a:gd name="T4" fmla="*/ 9 w 109"/>
                <a:gd name="T5" fmla="*/ 25 h 75"/>
                <a:gd name="T6" fmla="*/ 7 w 109"/>
                <a:gd name="T7" fmla="*/ 26 h 75"/>
                <a:gd name="T8" fmla="*/ 9 w 109"/>
                <a:gd name="T9" fmla="*/ 25 h 75"/>
                <a:gd name="T10" fmla="*/ 95 w 109"/>
                <a:gd name="T11" fmla="*/ 7 h 75"/>
                <a:gd name="T12" fmla="*/ 98 w 109"/>
                <a:gd name="T13" fmla="*/ 21 h 75"/>
                <a:gd name="T14" fmla="*/ 97 w 109"/>
                <a:gd name="T15" fmla="*/ 21 h 75"/>
                <a:gd name="T16" fmla="*/ 93 w 109"/>
                <a:gd name="T17" fmla="*/ 21 h 75"/>
                <a:gd name="T18" fmla="*/ 88 w 109"/>
                <a:gd name="T19" fmla="*/ 22 h 75"/>
                <a:gd name="T20" fmla="*/ 87 w 109"/>
                <a:gd name="T21" fmla="*/ 23 h 75"/>
                <a:gd name="T22" fmla="*/ 90 w 109"/>
                <a:gd name="T23" fmla="*/ 23 h 75"/>
                <a:gd name="T24" fmla="*/ 96 w 109"/>
                <a:gd name="T25" fmla="*/ 23 h 75"/>
                <a:gd name="T26" fmla="*/ 91 w 109"/>
                <a:gd name="T27" fmla="*/ 25 h 75"/>
                <a:gd name="T28" fmla="*/ 89 w 109"/>
                <a:gd name="T29" fmla="*/ 34 h 75"/>
                <a:gd name="T30" fmla="*/ 98 w 109"/>
                <a:gd name="T31" fmla="*/ 44 h 75"/>
                <a:gd name="T32" fmla="*/ 108 w 109"/>
                <a:gd name="T33" fmla="*/ 56 h 75"/>
                <a:gd name="T34" fmla="*/ 106 w 109"/>
                <a:gd name="T35" fmla="*/ 70 h 75"/>
                <a:gd name="T36" fmla="*/ 94 w 109"/>
                <a:gd name="T37" fmla="*/ 75 h 75"/>
                <a:gd name="T38" fmla="*/ 76 w 109"/>
                <a:gd name="T39" fmla="*/ 71 h 75"/>
                <a:gd name="T40" fmla="*/ 62 w 109"/>
                <a:gd name="T41" fmla="*/ 60 h 75"/>
                <a:gd name="T42" fmla="*/ 47 w 109"/>
                <a:gd name="T43" fmla="*/ 53 h 75"/>
                <a:gd name="T44" fmla="*/ 32 w 109"/>
                <a:gd name="T45" fmla="*/ 49 h 75"/>
                <a:gd name="T46" fmla="*/ 20 w 109"/>
                <a:gd name="T47" fmla="*/ 36 h 75"/>
                <a:gd name="T48" fmla="*/ 13 w 109"/>
                <a:gd name="T49" fmla="*/ 32 h 75"/>
                <a:gd name="T50" fmla="*/ 5 w 109"/>
                <a:gd name="T51" fmla="*/ 42 h 75"/>
                <a:gd name="T52" fmla="*/ 2 w 109"/>
                <a:gd name="T53" fmla="*/ 34 h 75"/>
                <a:gd name="T54" fmla="*/ 0 w 109"/>
                <a:gd name="T55" fmla="*/ 30 h 75"/>
                <a:gd name="T56" fmla="*/ 0 w 109"/>
                <a:gd name="T57" fmla="*/ 26 h 75"/>
                <a:gd name="T58" fmla="*/ 2 w 109"/>
                <a:gd name="T59" fmla="*/ 24 h 75"/>
                <a:gd name="T60" fmla="*/ 4 w 109"/>
                <a:gd name="T61" fmla="*/ 24 h 75"/>
                <a:gd name="T62" fmla="*/ 5 w 109"/>
                <a:gd name="T63" fmla="*/ 22 h 75"/>
                <a:gd name="T64" fmla="*/ 8 w 109"/>
                <a:gd name="T65" fmla="*/ 19 h 75"/>
                <a:gd name="T66" fmla="*/ 11 w 109"/>
                <a:gd name="T67" fmla="*/ 15 h 75"/>
                <a:gd name="T68" fmla="*/ 17 w 109"/>
                <a:gd name="T69" fmla="*/ 11 h 75"/>
                <a:gd name="T70" fmla="*/ 23 w 109"/>
                <a:gd name="T71" fmla="*/ 10 h 75"/>
                <a:gd name="T72" fmla="*/ 27 w 109"/>
                <a:gd name="T73" fmla="*/ 10 h 75"/>
                <a:gd name="T74" fmla="*/ 32 w 109"/>
                <a:gd name="T75" fmla="*/ 9 h 75"/>
                <a:gd name="T76" fmla="*/ 40 w 109"/>
                <a:gd name="T77" fmla="*/ 6 h 75"/>
                <a:gd name="T78" fmla="*/ 48 w 109"/>
                <a:gd name="T79" fmla="*/ 6 h 75"/>
                <a:gd name="T80" fmla="*/ 51 w 109"/>
                <a:gd name="T81" fmla="*/ 4 h 75"/>
                <a:gd name="T82" fmla="*/ 54 w 109"/>
                <a:gd name="T83" fmla="*/ 8 h 75"/>
                <a:gd name="T84" fmla="*/ 62 w 109"/>
                <a:gd name="T85" fmla="*/ 14 h 75"/>
                <a:gd name="T86" fmla="*/ 77 w 109"/>
                <a:gd name="T87" fmla="*/ 9 h 75"/>
                <a:gd name="T88" fmla="*/ 94 w 109"/>
                <a:gd name="T8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75">
                  <a:moveTo>
                    <a:pt x="96" y="71"/>
                  </a:moveTo>
                  <a:lnTo>
                    <a:pt x="96" y="72"/>
                  </a:lnTo>
                  <a:lnTo>
                    <a:pt x="97" y="72"/>
                  </a:lnTo>
                  <a:lnTo>
                    <a:pt x="96" y="72"/>
                  </a:lnTo>
                  <a:lnTo>
                    <a:pt x="96" y="71"/>
                  </a:lnTo>
                  <a:close/>
                  <a:moveTo>
                    <a:pt x="9" y="25"/>
                  </a:moveTo>
                  <a:lnTo>
                    <a:pt x="8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5"/>
                  </a:lnTo>
                  <a:close/>
                  <a:moveTo>
                    <a:pt x="94" y="0"/>
                  </a:moveTo>
                  <a:lnTo>
                    <a:pt x="95" y="7"/>
                  </a:lnTo>
                  <a:lnTo>
                    <a:pt x="96" y="14"/>
                  </a:lnTo>
                  <a:lnTo>
                    <a:pt x="98" y="21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90" y="21"/>
                  </a:lnTo>
                  <a:lnTo>
                    <a:pt x="88" y="22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3" y="23"/>
                  </a:lnTo>
                  <a:lnTo>
                    <a:pt x="96" y="23"/>
                  </a:lnTo>
                  <a:lnTo>
                    <a:pt x="100" y="22"/>
                  </a:lnTo>
                  <a:lnTo>
                    <a:pt x="91" y="25"/>
                  </a:lnTo>
                  <a:lnTo>
                    <a:pt x="88" y="28"/>
                  </a:lnTo>
                  <a:lnTo>
                    <a:pt x="89" y="34"/>
                  </a:lnTo>
                  <a:lnTo>
                    <a:pt x="94" y="38"/>
                  </a:lnTo>
                  <a:lnTo>
                    <a:pt x="98" y="44"/>
                  </a:lnTo>
                  <a:lnTo>
                    <a:pt x="103" y="48"/>
                  </a:lnTo>
                  <a:lnTo>
                    <a:pt x="108" y="56"/>
                  </a:lnTo>
                  <a:lnTo>
                    <a:pt x="109" y="63"/>
                  </a:lnTo>
                  <a:lnTo>
                    <a:pt x="106" y="70"/>
                  </a:lnTo>
                  <a:lnTo>
                    <a:pt x="98" y="75"/>
                  </a:lnTo>
                  <a:lnTo>
                    <a:pt x="94" y="75"/>
                  </a:lnTo>
                  <a:lnTo>
                    <a:pt x="84" y="75"/>
                  </a:lnTo>
                  <a:lnTo>
                    <a:pt x="76" y="71"/>
                  </a:lnTo>
                  <a:lnTo>
                    <a:pt x="69" y="65"/>
                  </a:lnTo>
                  <a:lnTo>
                    <a:pt x="62" y="60"/>
                  </a:lnTo>
                  <a:lnTo>
                    <a:pt x="54" y="56"/>
                  </a:lnTo>
                  <a:lnTo>
                    <a:pt x="47" y="53"/>
                  </a:lnTo>
                  <a:lnTo>
                    <a:pt x="39" y="52"/>
                  </a:lnTo>
                  <a:lnTo>
                    <a:pt x="32" y="49"/>
                  </a:lnTo>
                  <a:lnTo>
                    <a:pt x="25" y="43"/>
                  </a:lnTo>
                  <a:lnTo>
                    <a:pt x="20" y="36"/>
                  </a:lnTo>
                  <a:lnTo>
                    <a:pt x="16" y="27"/>
                  </a:lnTo>
                  <a:lnTo>
                    <a:pt x="13" y="32"/>
                  </a:lnTo>
                  <a:lnTo>
                    <a:pt x="9" y="36"/>
                  </a:lnTo>
                  <a:lnTo>
                    <a:pt x="5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2"/>
                  </a:lnTo>
                  <a:lnTo>
                    <a:pt x="17" y="11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2" y="9"/>
                  </a:lnTo>
                  <a:lnTo>
                    <a:pt x="36" y="7"/>
                  </a:lnTo>
                  <a:lnTo>
                    <a:pt x="40" y="6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1" y="4"/>
                  </a:lnTo>
                  <a:lnTo>
                    <a:pt x="53" y="3"/>
                  </a:lnTo>
                  <a:lnTo>
                    <a:pt x="54" y="8"/>
                  </a:lnTo>
                  <a:lnTo>
                    <a:pt x="57" y="12"/>
                  </a:lnTo>
                  <a:lnTo>
                    <a:pt x="62" y="14"/>
                  </a:lnTo>
                  <a:lnTo>
                    <a:pt x="70" y="12"/>
                  </a:lnTo>
                  <a:lnTo>
                    <a:pt x="77" y="9"/>
                  </a:lnTo>
                  <a:lnTo>
                    <a:pt x="86" y="4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20"/>
            <p:cNvSpPr>
              <a:spLocks/>
            </p:cNvSpPr>
            <p:nvPr/>
          </p:nvSpPr>
          <p:spPr bwMode="auto">
            <a:xfrm>
              <a:off x="7197725" y="5222875"/>
              <a:ext cx="461962" cy="495300"/>
            </a:xfrm>
            <a:custGeom>
              <a:avLst/>
              <a:gdLst>
                <a:gd name="T0" fmla="*/ 31 w 291"/>
                <a:gd name="T1" fmla="*/ 1 h 312"/>
                <a:gd name="T2" fmla="*/ 42 w 291"/>
                <a:gd name="T3" fmla="*/ 7 h 312"/>
                <a:gd name="T4" fmla="*/ 53 w 291"/>
                <a:gd name="T5" fmla="*/ 8 h 312"/>
                <a:gd name="T6" fmla="*/ 61 w 291"/>
                <a:gd name="T7" fmla="*/ 6 h 312"/>
                <a:gd name="T8" fmla="*/ 109 w 291"/>
                <a:gd name="T9" fmla="*/ 54 h 312"/>
                <a:gd name="T10" fmla="*/ 229 w 291"/>
                <a:gd name="T11" fmla="*/ 25 h 312"/>
                <a:gd name="T12" fmla="*/ 238 w 291"/>
                <a:gd name="T13" fmla="*/ 24 h 312"/>
                <a:gd name="T14" fmla="*/ 229 w 291"/>
                <a:gd name="T15" fmla="*/ 31 h 312"/>
                <a:gd name="T16" fmla="*/ 267 w 291"/>
                <a:gd name="T17" fmla="*/ 44 h 312"/>
                <a:gd name="T18" fmla="*/ 271 w 291"/>
                <a:gd name="T19" fmla="*/ 52 h 312"/>
                <a:gd name="T20" fmla="*/ 272 w 291"/>
                <a:gd name="T21" fmla="*/ 61 h 312"/>
                <a:gd name="T22" fmla="*/ 282 w 291"/>
                <a:gd name="T23" fmla="*/ 74 h 312"/>
                <a:gd name="T24" fmla="*/ 291 w 291"/>
                <a:gd name="T25" fmla="*/ 80 h 312"/>
                <a:gd name="T26" fmla="*/ 282 w 291"/>
                <a:gd name="T27" fmla="*/ 87 h 312"/>
                <a:gd name="T28" fmla="*/ 262 w 291"/>
                <a:gd name="T29" fmla="*/ 113 h 312"/>
                <a:gd name="T30" fmla="*/ 256 w 291"/>
                <a:gd name="T31" fmla="*/ 123 h 312"/>
                <a:gd name="T32" fmla="*/ 255 w 291"/>
                <a:gd name="T33" fmla="*/ 134 h 312"/>
                <a:gd name="T34" fmla="*/ 243 w 291"/>
                <a:gd name="T35" fmla="*/ 137 h 312"/>
                <a:gd name="T36" fmla="*/ 245 w 291"/>
                <a:gd name="T37" fmla="*/ 146 h 312"/>
                <a:gd name="T38" fmla="*/ 252 w 291"/>
                <a:gd name="T39" fmla="*/ 159 h 312"/>
                <a:gd name="T40" fmla="*/ 254 w 291"/>
                <a:gd name="T41" fmla="*/ 167 h 312"/>
                <a:gd name="T42" fmla="*/ 254 w 291"/>
                <a:gd name="T43" fmla="*/ 187 h 312"/>
                <a:gd name="T44" fmla="*/ 249 w 291"/>
                <a:gd name="T45" fmla="*/ 191 h 312"/>
                <a:gd name="T46" fmla="*/ 242 w 291"/>
                <a:gd name="T47" fmla="*/ 199 h 312"/>
                <a:gd name="T48" fmla="*/ 235 w 291"/>
                <a:gd name="T49" fmla="*/ 218 h 312"/>
                <a:gd name="T50" fmla="*/ 243 w 291"/>
                <a:gd name="T51" fmla="*/ 244 h 312"/>
                <a:gd name="T52" fmla="*/ 234 w 291"/>
                <a:gd name="T53" fmla="*/ 259 h 312"/>
                <a:gd name="T54" fmla="*/ 222 w 291"/>
                <a:gd name="T55" fmla="*/ 296 h 312"/>
                <a:gd name="T56" fmla="*/ 197 w 291"/>
                <a:gd name="T57" fmla="*/ 312 h 312"/>
                <a:gd name="T58" fmla="*/ 157 w 291"/>
                <a:gd name="T59" fmla="*/ 247 h 312"/>
                <a:gd name="T60" fmla="*/ 95 w 291"/>
                <a:gd name="T61" fmla="*/ 223 h 312"/>
                <a:gd name="T62" fmla="*/ 85 w 291"/>
                <a:gd name="T63" fmla="*/ 215 h 312"/>
                <a:gd name="T64" fmla="*/ 82 w 291"/>
                <a:gd name="T65" fmla="*/ 204 h 312"/>
                <a:gd name="T66" fmla="*/ 78 w 291"/>
                <a:gd name="T67" fmla="*/ 197 h 312"/>
                <a:gd name="T68" fmla="*/ 82 w 291"/>
                <a:gd name="T69" fmla="*/ 190 h 312"/>
                <a:gd name="T70" fmla="*/ 92 w 291"/>
                <a:gd name="T71" fmla="*/ 181 h 312"/>
                <a:gd name="T72" fmla="*/ 94 w 291"/>
                <a:gd name="T73" fmla="*/ 170 h 312"/>
                <a:gd name="T74" fmla="*/ 96 w 291"/>
                <a:gd name="T75" fmla="*/ 168 h 312"/>
                <a:gd name="T76" fmla="*/ 87 w 291"/>
                <a:gd name="T77" fmla="*/ 154 h 312"/>
                <a:gd name="T78" fmla="*/ 67 w 291"/>
                <a:gd name="T79" fmla="*/ 146 h 312"/>
                <a:gd name="T80" fmla="*/ 59 w 291"/>
                <a:gd name="T81" fmla="*/ 154 h 312"/>
                <a:gd name="T82" fmla="*/ 49 w 291"/>
                <a:gd name="T83" fmla="*/ 153 h 312"/>
                <a:gd name="T84" fmla="*/ 44 w 291"/>
                <a:gd name="T85" fmla="*/ 149 h 312"/>
                <a:gd name="T86" fmla="*/ 33 w 291"/>
                <a:gd name="T87" fmla="*/ 158 h 312"/>
                <a:gd name="T88" fmla="*/ 15 w 291"/>
                <a:gd name="T89" fmla="*/ 163 h 312"/>
                <a:gd name="T90" fmla="*/ 9 w 291"/>
                <a:gd name="T91" fmla="*/ 158 h 312"/>
                <a:gd name="T92" fmla="*/ 10 w 291"/>
                <a:gd name="T93" fmla="*/ 149 h 312"/>
                <a:gd name="T94" fmla="*/ 19 w 291"/>
                <a:gd name="T95" fmla="*/ 148 h 312"/>
                <a:gd name="T96" fmla="*/ 22 w 291"/>
                <a:gd name="T97" fmla="*/ 144 h 312"/>
                <a:gd name="T98" fmla="*/ 19 w 291"/>
                <a:gd name="T99" fmla="*/ 113 h 312"/>
                <a:gd name="T100" fmla="*/ 13 w 291"/>
                <a:gd name="T101" fmla="*/ 95 h 312"/>
                <a:gd name="T102" fmla="*/ 21 w 291"/>
                <a:gd name="T103" fmla="*/ 75 h 312"/>
                <a:gd name="T104" fmla="*/ 1 w 291"/>
                <a:gd name="T105" fmla="*/ 46 h 312"/>
                <a:gd name="T106" fmla="*/ 12 w 291"/>
                <a:gd name="T107" fmla="*/ 33 h 312"/>
                <a:gd name="T108" fmla="*/ 24 w 291"/>
                <a:gd name="T109" fmla="*/ 25 h 312"/>
                <a:gd name="T110" fmla="*/ 23 w 291"/>
                <a:gd name="T111" fmla="*/ 15 h 312"/>
                <a:gd name="T112" fmla="*/ 15 w 291"/>
                <a:gd name="T113" fmla="*/ 8 h 312"/>
                <a:gd name="T114" fmla="*/ 17 w 291"/>
                <a:gd name="T115" fmla="*/ 1 h 312"/>
                <a:gd name="T116" fmla="*/ 24 w 291"/>
                <a:gd name="T117" fmla="*/ 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312">
                  <a:moveTo>
                    <a:pt x="27" y="0"/>
                  </a:moveTo>
                  <a:lnTo>
                    <a:pt x="29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36" y="5"/>
                  </a:lnTo>
                  <a:lnTo>
                    <a:pt x="39" y="6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9" y="10"/>
                  </a:lnTo>
                  <a:lnTo>
                    <a:pt x="51" y="10"/>
                  </a:lnTo>
                  <a:lnTo>
                    <a:pt x="53" y="8"/>
                  </a:lnTo>
                  <a:lnTo>
                    <a:pt x="55" y="7"/>
                  </a:lnTo>
                  <a:lnTo>
                    <a:pt x="56" y="6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71" y="19"/>
                  </a:lnTo>
                  <a:lnTo>
                    <a:pt x="83" y="32"/>
                  </a:lnTo>
                  <a:lnTo>
                    <a:pt x="97" y="43"/>
                  </a:lnTo>
                  <a:lnTo>
                    <a:pt x="109" y="54"/>
                  </a:lnTo>
                  <a:lnTo>
                    <a:pt x="119" y="63"/>
                  </a:lnTo>
                  <a:lnTo>
                    <a:pt x="147" y="49"/>
                  </a:lnTo>
                  <a:lnTo>
                    <a:pt x="177" y="38"/>
                  </a:lnTo>
                  <a:lnTo>
                    <a:pt x="203" y="31"/>
                  </a:lnTo>
                  <a:lnTo>
                    <a:pt x="229" y="25"/>
                  </a:lnTo>
                  <a:lnTo>
                    <a:pt x="228" y="25"/>
                  </a:lnTo>
                  <a:lnTo>
                    <a:pt x="231" y="25"/>
                  </a:lnTo>
                  <a:lnTo>
                    <a:pt x="235" y="24"/>
                  </a:lnTo>
                  <a:lnTo>
                    <a:pt x="239" y="23"/>
                  </a:lnTo>
                  <a:lnTo>
                    <a:pt x="238" y="24"/>
                  </a:lnTo>
                  <a:lnTo>
                    <a:pt x="235" y="25"/>
                  </a:lnTo>
                  <a:lnTo>
                    <a:pt x="234" y="27"/>
                  </a:lnTo>
                  <a:lnTo>
                    <a:pt x="233" y="28"/>
                  </a:lnTo>
                  <a:lnTo>
                    <a:pt x="231" y="31"/>
                  </a:lnTo>
                  <a:lnTo>
                    <a:pt x="229" y="31"/>
                  </a:lnTo>
                  <a:lnTo>
                    <a:pt x="237" y="38"/>
                  </a:lnTo>
                  <a:lnTo>
                    <a:pt x="245" y="43"/>
                  </a:lnTo>
                  <a:lnTo>
                    <a:pt x="254" y="42"/>
                  </a:lnTo>
                  <a:lnTo>
                    <a:pt x="264" y="39"/>
                  </a:lnTo>
                  <a:lnTo>
                    <a:pt x="267" y="44"/>
                  </a:lnTo>
                  <a:lnTo>
                    <a:pt x="268" y="47"/>
                  </a:lnTo>
                  <a:lnTo>
                    <a:pt x="270" y="49"/>
                  </a:lnTo>
                  <a:lnTo>
                    <a:pt x="270" y="51"/>
                  </a:lnTo>
                  <a:lnTo>
                    <a:pt x="271" y="52"/>
                  </a:lnTo>
                  <a:lnTo>
                    <a:pt x="271" y="52"/>
                  </a:lnTo>
                  <a:lnTo>
                    <a:pt x="271" y="54"/>
                  </a:lnTo>
                  <a:lnTo>
                    <a:pt x="271" y="55"/>
                  </a:lnTo>
                  <a:lnTo>
                    <a:pt x="271" y="56"/>
                  </a:lnTo>
                  <a:lnTo>
                    <a:pt x="271" y="58"/>
                  </a:lnTo>
                  <a:lnTo>
                    <a:pt x="272" y="61"/>
                  </a:lnTo>
                  <a:lnTo>
                    <a:pt x="275" y="64"/>
                  </a:lnTo>
                  <a:lnTo>
                    <a:pt x="277" y="68"/>
                  </a:lnTo>
                  <a:lnTo>
                    <a:pt x="279" y="71"/>
                  </a:lnTo>
                  <a:lnTo>
                    <a:pt x="280" y="73"/>
                  </a:lnTo>
                  <a:lnTo>
                    <a:pt x="282" y="74"/>
                  </a:lnTo>
                  <a:lnTo>
                    <a:pt x="283" y="75"/>
                  </a:lnTo>
                  <a:lnTo>
                    <a:pt x="286" y="76"/>
                  </a:lnTo>
                  <a:lnTo>
                    <a:pt x="289" y="77"/>
                  </a:lnTo>
                  <a:lnTo>
                    <a:pt x="291" y="79"/>
                  </a:lnTo>
                  <a:lnTo>
                    <a:pt x="291" y="80"/>
                  </a:lnTo>
                  <a:lnTo>
                    <a:pt x="290" y="82"/>
                  </a:lnTo>
                  <a:lnTo>
                    <a:pt x="289" y="83"/>
                  </a:lnTo>
                  <a:lnTo>
                    <a:pt x="287" y="84"/>
                  </a:lnTo>
                  <a:lnTo>
                    <a:pt x="284" y="86"/>
                  </a:lnTo>
                  <a:lnTo>
                    <a:pt x="282" y="87"/>
                  </a:lnTo>
                  <a:lnTo>
                    <a:pt x="278" y="93"/>
                  </a:lnTo>
                  <a:lnTo>
                    <a:pt x="271" y="99"/>
                  </a:lnTo>
                  <a:lnTo>
                    <a:pt x="267" y="106"/>
                  </a:lnTo>
                  <a:lnTo>
                    <a:pt x="264" y="110"/>
                  </a:lnTo>
                  <a:lnTo>
                    <a:pt x="262" y="113"/>
                  </a:lnTo>
                  <a:lnTo>
                    <a:pt x="258" y="116"/>
                  </a:lnTo>
                  <a:lnTo>
                    <a:pt x="256" y="118"/>
                  </a:lnTo>
                  <a:lnTo>
                    <a:pt x="255" y="119"/>
                  </a:lnTo>
                  <a:lnTo>
                    <a:pt x="255" y="121"/>
                  </a:lnTo>
                  <a:lnTo>
                    <a:pt x="256" y="123"/>
                  </a:lnTo>
                  <a:lnTo>
                    <a:pt x="256" y="125"/>
                  </a:lnTo>
                  <a:lnTo>
                    <a:pt x="256" y="128"/>
                  </a:lnTo>
                  <a:lnTo>
                    <a:pt x="256" y="130"/>
                  </a:lnTo>
                  <a:lnTo>
                    <a:pt x="255" y="132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2" y="135"/>
                  </a:lnTo>
                  <a:lnTo>
                    <a:pt x="250" y="136"/>
                  </a:lnTo>
                  <a:lnTo>
                    <a:pt x="246" y="137"/>
                  </a:lnTo>
                  <a:lnTo>
                    <a:pt x="243" y="137"/>
                  </a:lnTo>
                  <a:lnTo>
                    <a:pt x="242" y="138"/>
                  </a:lnTo>
                  <a:lnTo>
                    <a:pt x="242" y="140"/>
                  </a:lnTo>
                  <a:lnTo>
                    <a:pt x="242" y="142"/>
                  </a:lnTo>
                  <a:lnTo>
                    <a:pt x="243" y="144"/>
                  </a:lnTo>
                  <a:lnTo>
                    <a:pt x="245" y="146"/>
                  </a:lnTo>
                  <a:lnTo>
                    <a:pt x="246" y="149"/>
                  </a:lnTo>
                  <a:lnTo>
                    <a:pt x="249" y="153"/>
                  </a:lnTo>
                  <a:lnTo>
                    <a:pt x="250" y="155"/>
                  </a:lnTo>
                  <a:lnTo>
                    <a:pt x="251" y="157"/>
                  </a:lnTo>
                  <a:lnTo>
                    <a:pt x="252" y="159"/>
                  </a:lnTo>
                  <a:lnTo>
                    <a:pt x="252" y="160"/>
                  </a:lnTo>
                  <a:lnTo>
                    <a:pt x="252" y="161"/>
                  </a:lnTo>
                  <a:lnTo>
                    <a:pt x="252" y="162"/>
                  </a:lnTo>
                  <a:lnTo>
                    <a:pt x="253" y="165"/>
                  </a:lnTo>
                  <a:lnTo>
                    <a:pt x="254" y="167"/>
                  </a:lnTo>
                  <a:lnTo>
                    <a:pt x="256" y="172"/>
                  </a:lnTo>
                  <a:lnTo>
                    <a:pt x="256" y="175"/>
                  </a:lnTo>
                  <a:lnTo>
                    <a:pt x="255" y="179"/>
                  </a:lnTo>
                  <a:lnTo>
                    <a:pt x="254" y="185"/>
                  </a:lnTo>
                  <a:lnTo>
                    <a:pt x="254" y="187"/>
                  </a:lnTo>
                  <a:lnTo>
                    <a:pt x="254" y="190"/>
                  </a:lnTo>
                  <a:lnTo>
                    <a:pt x="253" y="191"/>
                  </a:lnTo>
                  <a:lnTo>
                    <a:pt x="252" y="191"/>
                  </a:lnTo>
                  <a:lnTo>
                    <a:pt x="250" y="191"/>
                  </a:lnTo>
                  <a:lnTo>
                    <a:pt x="249" y="191"/>
                  </a:lnTo>
                  <a:lnTo>
                    <a:pt x="246" y="192"/>
                  </a:lnTo>
                  <a:lnTo>
                    <a:pt x="245" y="193"/>
                  </a:lnTo>
                  <a:lnTo>
                    <a:pt x="243" y="195"/>
                  </a:lnTo>
                  <a:lnTo>
                    <a:pt x="242" y="197"/>
                  </a:lnTo>
                  <a:lnTo>
                    <a:pt x="242" y="199"/>
                  </a:lnTo>
                  <a:lnTo>
                    <a:pt x="241" y="202"/>
                  </a:lnTo>
                  <a:lnTo>
                    <a:pt x="240" y="205"/>
                  </a:lnTo>
                  <a:lnTo>
                    <a:pt x="239" y="208"/>
                  </a:lnTo>
                  <a:lnTo>
                    <a:pt x="237" y="214"/>
                  </a:lnTo>
                  <a:lnTo>
                    <a:pt x="235" y="218"/>
                  </a:lnTo>
                  <a:lnTo>
                    <a:pt x="237" y="224"/>
                  </a:lnTo>
                  <a:lnTo>
                    <a:pt x="239" y="233"/>
                  </a:lnTo>
                  <a:lnTo>
                    <a:pt x="240" y="240"/>
                  </a:lnTo>
                  <a:lnTo>
                    <a:pt x="242" y="242"/>
                  </a:lnTo>
                  <a:lnTo>
                    <a:pt x="243" y="244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0" y="253"/>
                  </a:lnTo>
                  <a:lnTo>
                    <a:pt x="242" y="256"/>
                  </a:lnTo>
                  <a:lnTo>
                    <a:pt x="234" y="259"/>
                  </a:lnTo>
                  <a:lnTo>
                    <a:pt x="227" y="267"/>
                  </a:lnTo>
                  <a:lnTo>
                    <a:pt x="222" y="273"/>
                  </a:lnTo>
                  <a:lnTo>
                    <a:pt x="221" y="281"/>
                  </a:lnTo>
                  <a:lnTo>
                    <a:pt x="221" y="289"/>
                  </a:lnTo>
                  <a:lnTo>
                    <a:pt x="222" y="296"/>
                  </a:lnTo>
                  <a:lnTo>
                    <a:pt x="217" y="297"/>
                  </a:lnTo>
                  <a:lnTo>
                    <a:pt x="211" y="302"/>
                  </a:lnTo>
                  <a:lnTo>
                    <a:pt x="207" y="307"/>
                  </a:lnTo>
                  <a:lnTo>
                    <a:pt x="202" y="310"/>
                  </a:lnTo>
                  <a:lnTo>
                    <a:pt x="197" y="312"/>
                  </a:lnTo>
                  <a:lnTo>
                    <a:pt x="192" y="308"/>
                  </a:lnTo>
                  <a:lnTo>
                    <a:pt x="182" y="293"/>
                  </a:lnTo>
                  <a:lnTo>
                    <a:pt x="174" y="277"/>
                  </a:lnTo>
                  <a:lnTo>
                    <a:pt x="166" y="261"/>
                  </a:lnTo>
                  <a:lnTo>
                    <a:pt x="157" y="247"/>
                  </a:lnTo>
                  <a:lnTo>
                    <a:pt x="147" y="236"/>
                  </a:lnTo>
                  <a:lnTo>
                    <a:pt x="136" y="228"/>
                  </a:lnTo>
                  <a:lnTo>
                    <a:pt x="123" y="223"/>
                  </a:lnTo>
                  <a:lnTo>
                    <a:pt x="109" y="221"/>
                  </a:lnTo>
                  <a:lnTo>
                    <a:pt x="95" y="223"/>
                  </a:lnTo>
                  <a:lnTo>
                    <a:pt x="94" y="222"/>
                  </a:lnTo>
                  <a:lnTo>
                    <a:pt x="92" y="219"/>
                  </a:lnTo>
                  <a:lnTo>
                    <a:pt x="90" y="217"/>
                  </a:lnTo>
                  <a:lnTo>
                    <a:pt x="87" y="216"/>
                  </a:lnTo>
                  <a:lnTo>
                    <a:pt x="85" y="215"/>
                  </a:lnTo>
                  <a:lnTo>
                    <a:pt x="84" y="214"/>
                  </a:lnTo>
                  <a:lnTo>
                    <a:pt x="83" y="212"/>
                  </a:lnTo>
                  <a:lnTo>
                    <a:pt x="82" y="210"/>
                  </a:lnTo>
                  <a:lnTo>
                    <a:pt x="82" y="207"/>
                  </a:lnTo>
                  <a:lnTo>
                    <a:pt x="82" y="204"/>
                  </a:lnTo>
                  <a:lnTo>
                    <a:pt x="81" y="202"/>
                  </a:lnTo>
                  <a:lnTo>
                    <a:pt x="80" y="200"/>
                  </a:lnTo>
                  <a:lnTo>
                    <a:pt x="79" y="199"/>
                  </a:lnTo>
                  <a:lnTo>
                    <a:pt x="79" y="198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80" y="192"/>
                  </a:lnTo>
                  <a:lnTo>
                    <a:pt x="82" y="190"/>
                  </a:lnTo>
                  <a:lnTo>
                    <a:pt x="85" y="186"/>
                  </a:lnTo>
                  <a:lnTo>
                    <a:pt x="87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4" y="177"/>
                  </a:lnTo>
                  <a:lnTo>
                    <a:pt x="94" y="173"/>
                  </a:lnTo>
                  <a:lnTo>
                    <a:pt x="94" y="170"/>
                  </a:lnTo>
                  <a:lnTo>
                    <a:pt x="94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6" y="168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5"/>
                  </a:lnTo>
                  <a:lnTo>
                    <a:pt x="94" y="162"/>
                  </a:lnTo>
                  <a:lnTo>
                    <a:pt x="87" y="154"/>
                  </a:lnTo>
                  <a:lnTo>
                    <a:pt x="83" y="147"/>
                  </a:lnTo>
                  <a:lnTo>
                    <a:pt x="78" y="144"/>
                  </a:lnTo>
                  <a:lnTo>
                    <a:pt x="73" y="144"/>
                  </a:lnTo>
                  <a:lnTo>
                    <a:pt x="70" y="145"/>
                  </a:lnTo>
                  <a:lnTo>
                    <a:pt x="67" y="146"/>
                  </a:lnTo>
                  <a:lnTo>
                    <a:pt x="64" y="148"/>
                  </a:lnTo>
                  <a:lnTo>
                    <a:pt x="62" y="150"/>
                  </a:lnTo>
                  <a:lnTo>
                    <a:pt x="61" y="153"/>
                  </a:lnTo>
                  <a:lnTo>
                    <a:pt x="60" y="154"/>
                  </a:lnTo>
                  <a:lnTo>
                    <a:pt x="59" y="154"/>
                  </a:lnTo>
                  <a:lnTo>
                    <a:pt x="58" y="154"/>
                  </a:lnTo>
                  <a:lnTo>
                    <a:pt x="57" y="153"/>
                  </a:lnTo>
                  <a:lnTo>
                    <a:pt x="55" y="153"/>
                  </a:lnTo>
                  <a:lnTo>
                    <a:pt x="51" y="153"/>
                  </a:lnTo>
                  <a:lnTo>
                    <a:pt x="49" y="153"/>
                  </a:lnTo>
                  <a:lnTo>
                    <a:pt x="48" y="151"/>
                  </a:lnTo>
                  <a:lnTo>
                    <a:pt x="47" y="151"/>
                  </a:lnTo>
                  <a:lnTo>
                    <a:pt x="46" y="150"/>
                  </a:lnTo>
                  <a:lnTo>
                    <a:pt x="45" y="149"/>
                  </a:lnTo>
                  <a:lnTo>
                    <a:pt x="44" y="149"/>
                  </a:lnTo>
                  <a:lnTo>
                    <a:pt x="43" y="150"/>
                  </a:lnTo>
                  <a:lnTo>
                    <a:pt x="41" y="153"/>
                  </a:lnTo>
                  <a:lnTo>
                    <a:pt x="38" y="156"/>
                  </a:lnTo>
                  <a:lnTo>
                    <a:pt x="36" y="157"/>
                  </a:lnTo>
                  <a:lnTo>
                    <a:pt x="33" y="158"/>
                  </a:lnTo>
                  <a:lnTo>
                    <a:pt x="31" y="159"/>
                  </a:lnTo>
                  <a:lnTo>
                    <a:pt x="27" y="160"/>
                  </a:lnTo>
                  <a:lnTo>
                    <a:pt x="24" y="161"/>
                  </a:lnTo>
                  <a:lnTo>
                    <a:pt x="20" y="162"/>
                  </a:lnTo>
                  <a:lnTo>
                    <a:pt x="15" y="163"/>
                  </a:lnTo>
                  <a:lnTo>
                    <a:pt x="13" y="163"/>
                  </a:lnTo>
                  <a:lnTo>
                    <a:pt x="11" y="162"/>
                  </a:lnTo>
                  <a:lnTo>
                    <a:pt x="10" y="162"/>
                  </a:lnTo>
                  <a:lnTo>
                    <a:pt x="9" y="160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8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10" y="149"/>
                  </a:lnTo>
                  <a:lnTo>
                    <a:pt x="13" y="148"/>
                  </a:lnTo>
                  <a:lnTo>
                    <a:pt x="15" y="147"/>
                  </a:lnTo>
                  <a:lnTo>
                    <a:pt x="17" y="147"/>
                  </a:lnTo>
                  <a:lnTo>
                    <a:pt x="18" y="147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20" y="148"/>
                  </a:lnTo>
                  <a:lnTo>
                    <a:pt x="21" y="146"/>
                  </a:lnTo>
                  <a:lnTo>
                    <a:pt x="22" y="144"/>
                  </a:lnTo>
                  <a:lnTo>
                    <a:pt x="25" y="136"/>
                  </a:lnTo>
                  <a:lnTo>
                    <a:pt x="25" y="131"/>
                  </a:lnTo>
                  <a:lnTo>
                    <a:pt x="24" y="126"/>
                  </a:lnTo>
                  <a:lnTo>
                    <a:pt x="21" y="121"/>
                  </a:lnTo>
                  <a:lnTo>
                    <a:pt x="19" y="113"/>
                  </a:lnTo>
                  <a:lnTo>
                    <a:pt x="17" y="106"/>
                  </a:lnTo>
                  <a:lnTo>
                    <a:pt x="15" y="101"/>
                  </a:lnTo>
                  <a:lnTo>
                    <a:pt x="15" y="100"/>
                  </a:lnTo>
                  <a:lnTo>
                    <a:pt x="14" y="98"/>
                  </a:lnTo>
                  <a:lnTo>
                    <a:pt x="13" y="95"/>
                  </a:lnTo>
                  <a:lnTo>
                    <a:pt x="12" y="93"/>
                  </a:lnTo>
                  <a:lnTo>
                    <a:pt x="11" y="89"/>
                  </a:lnTo>
                  <a:lnTo>
                    <a:pt x="10" y="87"/>
                  </a:lnTo>
                  <a:lnTo>
                    <a:pt x="18" y="82"/>
                  </a:lnTo>
                  <a:lnTo>
                    <a:pt x="21" y="75"/>
                  </a:lnTo>
                  <a:lnTo>
                    <a:pt x="20" y="68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3" y="37"/>
                  </a:lnTo>
                  <a:lnTo>
                    <a:pt x="12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5" y="32"/>
                  </a:lnTo>
                  <a:lnTo>
                    <a:pt x="19" y="31"/>
                  </a:lnTo>
                  <a:lnTo>
                    <a:pt x="21" y="30"/>
                  </a:lnTo>
                  <a:lnTo>
                    <a:pt x="23" y="27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21"/>
            <p:cNvSpPr>
              <a:spLocks noEditPoints="1"/>
            </p:cNvSpPr>
            <p:nvPr/>
          </p:nvSpPr>
          <p:spPr bwMode="auto">
            <a:xfrm>
              <a:off x="7140575" y="5045075"/>
              <a:ext cx="355600" cy="277813"/>
            </a:xfrm>
            <a:custGeom>
              <a:avLst/>
              <a:gdLst>
                <a:gd name="T0" fmla="*/ 70 w 224"/>
                <a:gd name="T1" fmla="*/ 75 h 175"/>
                <a:gd name="T2" fmla="*/ 81 w 224"/>
                <a:gd name="T3" fmla="*/ 74 h 175"/>
                <a:gd name="T4" fmla="*/ 109 w 224"/>
                <a:gd name="T5" fmla="*/ 70 h 175"/>
                <a:gd name="T6" fmla="*/ 111 w 224"/>
                <a:gd name="T7" fmla="*/ 66 h 175"/>
                <a:gd name="T8" fmla="*/ 112 w 224"/>
                <a:gd name="T9" fmla="*/ 64 h 175"/>
                <a:gd name="T10" fmla="*/ 106 w 224"/>
                <a:gd name="T11" fmla="*/ 57 h 175"/>
                <a:gd name="T12" fmla="*/ 116 w 224"/>
                <a:gd name="T13" fmla="*/ 50 h 175"/>
                <a:gd name="T14" fmla="*/ 87 w 224"/>
                <a:gd name="T15" fmla="*/ 48 h 175"/>
                <a:gd name="T16" fmla="*/ 99 w 224"/>
                <a:gd name="T17" fmla="*/ 49 h 175"/>
                <a:gd name="T18" fmla="*/ 91 w 224"/>
                <a:gd name="T19" fmla="*/ 48 h 175"/>
                <a:gd name="T20" fmla="*/ 93 w 224"/>
                <a:gd name="T21" fmla="*/ 47 h 175"/>
                <a:gd name="T22" fmla="*/ 83 w 224"/>
                <a:gd name="T23" fmla="*/ 21 h 175"/>
                <a:gd name="T24" fmla="*/ 94 w 224"/>
                <a:gd name="T25" fmla="*/ 1 h 175"/>
                <a:gd name="T26" fmla="*/ 104 w 224"/>
                <a:gd name="T27" fmla="*/ 8 h 175"/>
                <a:gd name="T28" fmla="*/ 123 w 224"/>
                <a:gd name="T29" fmla="*/ 5 h 175"/>
                <a:gd name="T30" fmla="*/ 122 w 224"/>
                <a:gd name="T31" fmla="*/ 14 h 175"/>
                <a:gd name="T32" fmla="*/ 126 w 224"/>
                <a:gd name="T33" fmla="*/ 25 h 175"/>
                <a:gd name="T34" fmla="*/ 139 w 224"/>
                <a:gd name="T35" fmla="*/ 29 h 175"/>
                <a:gd name="T36" fmla="*/ 142 w 224"/>
                <a:gd name="T37" fmla="*/ 40 h 175"/>
                <a:gd name="T38" fmla="*/ 149 w 224"/>
                <a:gd name="T39" fmla="*/ 37 h 175"/>
                <a:gd name="T40" fmla="*/ 147 w 224"/>
                <a:gd name="T41" fmla="*/ 44 h 175"/>
                <a:gd name="T42" fmla="*/ 157 w 224"/>
                <a:gd name="T43" fmla="*/ 49 h 175"/>
                <a:gd name="T44" fmla="*/ 169 w 224"/>
                <a:gd name="T45" fmla="*/ 48 h 175"/>
                <a:gd name="T46" fmla="*/ 172 w 224"/>
                <a:gd name="T47" fmla="*/ 54 h 175"/>
                <a:gd name="T48" fmla="*/ 165 w 224"/>
                <a:gd name="T49" fmla="*/ 65 h 175"/>
                <a:gd name="T50" fmla="*/ 176 w 224"/>
                <a:gd name="T51" fmla="*/ 76 h 175"/>
                <a:gd name="T52" fmla="*/ 192 w 224"/>
                <a:gd name="T53" fmla="*/ 85 h 175"/>
                <a:gd name="T54" fmla="*/ 187 w 224"/>
                <a:gd name="T55" fmla="*/ 89 h 175"/>
                <a:gd name="T56" fmla="*/ 191 w 224"/>
                <a:gd name="T57" fmla="*/ 93 h 175"/>
                <a:gd name="T58" fmla="*/ 205 w 224"/>
                <a:gd name="T59" fmla="*/ 98 h 175"/>
                <a:gd name="T60" fmla="*/ 221 w 224"/>
                <a:gd name="T61" fmla="*/ 93 h 175"/>
                <a:gd name="T62" fmla="*/ 224 w 224"/>
                <a:gd name="T63" fmla="*/ 100 h 175"/>
                <a:gd name="T64" fmla="*/ 215 w 224"/>
                <a:gd name="T65" fmla="*/ 101 h 175"/>
                <a:gd name="T66" fmla="*/ 210 w 224"/>
                <a:gd name="T67" fmla="*/ 109 h 175"/>
                <a:gd name="T68" fmla="*/ 213 w 224"/>
                <a:gd name="T69" fmla="*/ 120 h 175"/>
                <a:gd name="T70" fmla="*/ 219 w 224"/>
                <a:gd name="T71" fmla="*/ 132 h 175"/>
                <a:gd name="T72" fmla="*/ 214 w 224"/>
                <a:gd name="T73" fmla="*/ 142 h 175"/>
                <a:gd name="T74" fmla="*/ 213 w 224"/>
                <a:gd name="T75" fmla="*/ 150 h 175"/>
                <a:gd name="T76" fmla="*/ 157 w 224"/>
                <a:gd name="T77" fmla="*/ 167 h 175"/>
                <a:gd name="T78" fmla="*/ 145 w 224"/>
                <a:gd name="T79" fmla="*/ 166 h 175"/>
                <a:gd name="T80" fmla="*/ 99 w 224"/>
                <a:gd name="T81" fmla="*/ 101 h 175"/>
                <a:gd name="T82" fmla="*/ 30 w 224"/>
                <a:gd name="T83" fmla="*/ 75 h 175"/>
                <a:gd name="T84" fmla="*/ 10 w 224"/>
                <a:gd name="T85" fmla="*/ 76 h 175"/>
                <a:gd name="T86" fmla="*/ 9 w 224"/>
                <a:gd name="T87" fmla="*/ 68 h 175"/>
                <a:gd name="T88" fmla="*/ 7 w 224"/>
                <a:gd name="T89" fmla="*/ 58 h 175"/>
                <a:gd name="T90" fmla="*/ 2 w 224"/>
                <a:gd name="T91" fmla="*/ 46 h 175"/>
                <a:gd name="T92" fmla="*/ 1 w 224"/>
                <a:gd name="T93" fmla="*/ 36 h 175"/>
                <a:gd name="T94" fmla="*/ 10 w 224"/>
                <a:gd name="T95" fmla="*/ 37 h 175"/>
                <a:gd name="T96" fmla="*/ 11 w 224"/>
                <a:gd name="T97" fmla="*/ 35 h 175"/>
                <a:gd name="T98" fmla="*/ 20 w 224"/>
                <a:gd name="T99" fmla="*/ 40 h 175"/>
                <a:gd name="T100" fmla="*/ 35 w 224"/>
                <a:gd name="T101" fmla="*/ 46 h 175"/>
                <a:gd name="T102" fmla="*/ 39 w 224"/>
                <a:gd name="T103" fmla="*/ 32 h 175"/>
                <a:gd name="T104" fmla="*/ 36 w 224"/>
                <a:gd name="T105" fmla="*/ 7 h 175"/>
                <a:gd name="T106" fmla="*/ 47 w 224"/>
                <a:gd name="T107" fmla="*/ 7 h 175"/>
                <a:gd name="T108" fmla="*/ 59 w 224"/>
                <a:gd name="T109" fmla="*/ 12 h 175"/>
                <a:gd name="T110" fmla="*/ 72 w 224"/>
                <a:gd name="T111" fmla="*/ 17 h 175"/>
                <a:gd name="T112" fmla="*/ 80 w 224"/>
                <a:gd name="T113" fmla="*/ 2 h 175"/>
                <a:gd name="T114" fmla="*/ 81 w 224"/>
                <a:gd name="T115" fmla="*/ 10 h 175"/>
                <a:gd name="T116" fmla="*/ 87 w 224"/>
                <a:gd name="T117" fmla="*/ 19 h 175"/>
                <a:gd name="T118" fmla="*/ 96 w 224"/>
                <a:gd name="T119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" h="175">
                  <a:moveTo>
                    <a:pt x="107" y="118"/>
                  </a:moveTo>
                  <a:lnTo>
                    <a:pt x="109" y="118"/>
                  </a:lnTo>
                  <a:lnTo>
                    <a:pt x="110" y="118"/>
                  </a:lnTo>
                  <a:lnTo>
                    <a:pt x="109" y="118"/>
                  </a:lnTo>
                  <a:lnTo>
                    <a:pt x="107" y="118"/>
                  </a:lnTo>
                  <a:close/>
                  <a:moveTo>
                    <a:pt x="70" y="75"/>
                  </a:moveTo>
                  <a:lnTo>
                    <a:pt x="70" y="75"/>
                  </a:lnTo>
                  <a:lnTo>
                    <a:pt x="70" y="77"/>
                  </a:lnTo>
                  <a:lnTo>
                    <a:pt x="70" y="75"/>
                  </a:lnTo>
                  <a:close/>
                  <a:moveTo>
                    <a:pt x="77" y="72"/>
                  </a:moveTo>
                  <a:lnTo>
                    <a:pt x="79" y="73"/>
                  </a:lnTo>
                  <a:lnTo>
                    <a:pt x="81" y="74"/>
                  </a:lnTo>
                  <a:lnTo>
                    <a:pt x="83" y="74"/>
                  </a:lnTo>
                  <a:lnTo>
                    <a:pt x="81" y="74"/>
                  </a:lnTo>
                  <a:lnTo>
                    <a:pt x="79" y="73"/>
                  </a:lnTo>
                  <a:lnTo>
                    <a:pt x="77" y="72"/>
                  </a:lnTo>
                  <a:close/>
                  <a:moveTo>
                    <a:pt x="109" y="70"/>
                  </a:move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close/>
                  <a:moveTo>
                    <a:pt x="112" y="64"/>
                  </a:moveTo>
                  <a:lnTo>
                    <a:pt x="112" y="65"/>
                  </a:lnTo>
                  <a:lnTo>
                    <a:pt x="111" y="66"/>
                  </a:lnTo>
                  <a:lnTo>
                    <a:pt x="112" y="65"/>
                  </a:lnTo>
                  <a:lnTo>
                    <a:pt x="112" y="64"/>
                  </a:lnTo>
                  <a:close/>
                  <a:moveTo>
                    <a:pt x="112" y="64"/>
                  </a:moveTo>
                  <a:lnTo>
                    <a:pt x="112" y="64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107" y="54"/>
                  </a:moveTo>
                  <a:lnTo>
                    <a:pt x="106" y="54"/>
                  </a:lnTo>
                  <a:lnTo>
                    <a:pt x="106" y="54"/>
                  </a:lnTo>
                  <a:lnTo>
                    <a:pt x="106" y="57"/>
                  </a:lnTo>
                  <a:lnTo>
                    <a:pt x="107" y="59"/>
                  </a:lnTo>
                  <a:lnTo>
                    <a:pt x="106" y="57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7" y="54"/>
                  </a:lnTo>
                  <a:close/>
                  <a:moveTo>
                    <a:pt x="116" y="49"/>
                  </a:moveTo>
                  <a:lnTo>
                    <a:pt x="116" y="50"/>
                  </a:lnTo>
                  <a:lnTo>
                    <a:pt x="116" y="50"/>
                  </a:lnTo>
                  <a:lnTo>
                    <a:pt x="116" y="49"/>
                  </a:lnTo>
                  <a:close/>
                  <a:moveTo>
                    <a:pt x="87" y="48"/>
                  </a:moveTo>
                  <a:lnTo>
                    <a:pt x="87" y="49"/>
                  </a:lnTo>
                  <a:lnTo>
                    <a:pt x="89" y="49"/>
                  </a:lnTo>
                  <a:lnTo>
                    <a:pt x="87" y="49"/>
                  </a:lnTo>
                  <a:lnTo>
                    <a:pt x="87" y="48"/>
                  </a:lnTo>
                  <a:close/>
                  <a:moveTo>
                    <a:pt x="87" y="48"/>
                  </a:moveTo>
                  <a:lnTo>
                    <a:pt x="87" y="48"/>
                  </a:lnTo>
                  <a:lnTo>
                    <a:pt x="87" y="48"/>
                  </a:lnTo>
                  <a:lnTo>
                    <a:pt x="87" y="48"/>
                  </a:lnTo>
                  <a:close/>
                  <a:moveTo>
                    <a:pt x="104" y="47"/>
                  </a:moveTo>
                  <a:lnTo>
                    <a:pt x="99" y="49"/>
                  </a:lnTo>
                  <a:lnTo>
                    <a:pt x="93" y="49"/>
                  </a:lnTo>
                  <a:lnTo>
                    <a:pt x="99" y="49"/>
                  </a:lnTo>
                  <a:lnTo>
                    <a:pt x="104" y="47"/>
                  </a:lnTo>
                  <a:close/>
                  <a:moveTo>
                    <a:pt x="93" y="47"/>
                  </a:moveTo>
                  <a:lnTo>
                    <a:pt x="92" y="47"/>
                  </a:lnTo>
                  <a:lnTo>
                    <a:pt x="91" y="48"/>
                  </a:lnTo>
                  <a:lnTo>
                    <a:pt x="89" y="48"/>
                  </a:lnTo>
                  <a:lnTo>
                    <a:pt x="87" y="48"/>
                  </a:lnTo>
                  <a:lnTo>
                    <a:pt x="89" y="48"/>
                  </a:lnTo>
                  <a:lnTo>
                    <a:pt x="91" y="48"/>
                  </a:lnTo>
                  <a:lnTo>
                    <a:pt x="92" y="47"/>
                  </a:lnTo>
                  <a:lnTo>
                    <a:pt x="93" y="47"/>
                  </a:lnTo>
                  <a:close/>
                  <a:moveTo>
                    <a:pt x="90" y="32"/>
                  </a:moveTo>
                  <a:lnTo>
                    <a:pt x="92" y="34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0" y="32"/>
                  </a:lnTo>
                  <a:close/>
                  <a:moveTo>
                    <a:pt x="83" y="21"/>
                  </a:moveTo>
                  <a:lnTo>
                    <a:pt x="83" y="21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1"/>
                  </a:lnTo>
                  <a:close/>
                  <a:moveTo>
                    <a:pt x="93" y="0"/>
                  </a:moveTo>
                  <a:lnTo>
                    <a:pt x="94" y="1"/>
                  </a:lnTo>
                  <a:lnTo>
                    <a:pt x="95" y="1"/>
                  </a:lnTo>
                  <a:lnTo>
                    <a:pt x="97" y="2"/>
                  </a:lnTo>
                  <a:lnTo>
                    <a:pt x="98" y="3"/>
                  </a:lnTo>
                  <a:lnTo>
                    <a:pt x="99" y="5"/>
                  </a:lnTo>
                  <a:lnTo>
                    <a:pt x="100" y="7"/>
                  </a:lnTo>
                  <a:lnTo>
                    <a:pt x="104" y="8"/>
                  </a:lnTo>
                  <a:lnTo>
                    <a:pt x="107" y="8"/>
                  </a:lnTo>
                  <a:lnTo>
                    <a:pt x="111" y="8"/>
                  </a:lnTo>
                  <a:lnTo>
                    <a:pt x="116" y="7"/>
                  </a:lnTo>
                  <a:lnTo>
                    <a:pt x="119" y="5"/>
                  </a:lnTo>
                  <a:lnTo>
                    <a:pt x="121" y="4"/>
                  </a:lnTo>
                  <a:lnTo>
                    <a:pt x="123" y="5"/>
                  </a:lnTo>
                  <a:lnTo>
                    <a:pt x="123" y="8"/>
                  </a:lnTo>
                  <a:lnTo>
                    <a:pt x="123" y="11"/>
                  </a:lnTo>
                  <a:lnTo>
                    <a:pt x="123" y="13"/>
                  </a:lnTo>
                  <a:lnTo>
                    <a:pt x="123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5"/>
                  </a:lnTo>
                  <a:lnTo>
                    <a:pt x="122" y="16"/>
                  </a:lnTo>
                  <a:lnTo>
                    <a:pt x="123" y="19"/>
                  </a:lnTo>
                  <a:lnTo>
                    <a:pt x="124" y="22"/>
                  </a:lnTo>
                  <a:lnTo>
                    <a:pt x="126" y="25"/>
                  </a:lnTo>
                  <a:lnTo>
                    <a:pt x="128" y="26"/>
                  </a:lnTo>
                  <a:lnTo>
                    <a:pt x="130" y="27"/>
                  </a:lnTo>
                  <a:lnTo>
                    <a:pt x="133" y="28"/>
                  </a:lnTo>
                  <a:lnTo>
                    <a:pt x="135" y="28"/>
                  </a:lnTo>
                  <a:lnTo>
                    <a:pt x="138" y="28"/>
                  </a:lnTo>
                  <a:lnTo>
                    <a:pt x="139" y="29"/>
                  </a:lnTo>
                  <a:lnTo>
                    <a:pt x="140" y="30"/>
                  </a:lnTo>
                  <a:lnTo>
                    <a:pt x="140" y="33"/>
                  </a:lnTo>
                  <a:lnTo>
                    <a:pt x="140" y="34"/>
                  </a:lnTo>
                  <a:lnTo>
                    <a:pt x="141" y="36"/>
                  </a:lnTo>
                  <a:lnTo>
                    <a:pt x="141" y="38"/>
                  </a:lnTo>
                  <a:lnTo>
                    <a:pt x="142" y="40"/>
                  </a:lnTo>
                  <a:lnTo>
                    <a:pt x="142" y="41"/>
                  </a:lnTo>
                  <a:lnTo>
                    <a:pt x="143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147" y="37"/>
                  </a:lnTo>
                  <a:lnTo>
                    <a:pt x="149" y="37"/>
                  </a:lnTo>
                  <a:lnTo>
                    <a:pt x="151" y="38"/>
                  </a:lnTo>
                  <a:lnTo>
                    <a:pt x="151" y="39"/>
                  </a:lnTo>
                  <a:lnTo>
                    <a:pt x="151" y="40"/>
                  </a:lnTo>
                  <a:lnTo>
                    <a:pt x="149" y="41"/>
                  </a:lnTo>
                  <a:lnTo>
                    <a:pt x="148" y="42"/>
                  </a:lnTo>
                  <a:lnTo>
                    <a:pt x="147" y="44"/>
                  </a:lnTo>
                  <a:lnTo>
                    <a:pt x="147" y="45"/>
                  </a:lnTo>
                  <a:lnTo>
                    <a:pt x="148" y="46"/>
                  </a:lnTo>
                  <a:lnTo>
                    <a:pt x="151" y="48"/>
                  </a:lnTo>
                  <a:lnTo>
                    <a:pt x="154" y="48"/>
                  </a:lnTo>
                  <a:lnTo>
                    <a:pt x="156" y="49"/>
                  </a:lnTo>
                  <a:lnTo>
                    <a:pt x="157" y="49"/>
                  </a:lnTo>
                  <a:lnTo>
                    <a:pt x="158" y="48"/>
                  </a:lnTo>
                  <a:lnTo>
                    <a:pt x="159" y="48"/>
                  </a:lnTo>
                  <a:lnTo>
                    <a:pt x="161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9" y="48"/>
                  </a:lnTo>
                  <a:lnTo>
                    <a:pt x="171" y="48"/>
                  </a:lnTo>
                  <a:lnTo>
                    <a:pt x="173" y="49"/>
                  </a:lnTo>
                  <a:lnTo>
                    <a:pt x="175" y="50"/>
                  </a:lnTo>
                  <a:lnTo>
                    <a:pt x="175" y="51"/>
                  </a:lnTo>
                  <a:lnTo>
                    <a:pt x="173" y="52"/>
                  </a:lnTo>
                  <a:lnTo>
                    <a:pt x="172" y="54"/>
                  </a:lnTo>
                  <a:lnTo>
                    <a:pt x="169" y="57"/>
                  </a:lnTo>
                  <a:lnTo>
                    <a:pt x="168" y="58"/>
                  </a:lnTo>
                  <a:lnTo>
                    <a:pt x="166" y="60"/>
                  </a:lnTo>
                  <a:lnTo>
                    <a:pt x="165" y="61"/>
                  </a:lnTo>
                  <a:lnTo>
                    <a:pt x="165" y="63"/>
                  </a:lnTo>
                  <a:lnTo>
                    <a:pt x="165" y="65"/>
                  </a:lnTo>
                  <a:lnTo>
                    <a:pt x="165" y="68"/>
                  </a:lnTo>
                  <a:lnTo>
                    <a:pt x="166" y="70"/>
                  </a:lnTo>
                  <a:lnTo>
                    <a:pt x="168" y="72"/>
                  </a:lnTo>
                  <a:lnTo>
                    <a:pt x="171" y="74"/>
                  </a:lnTo>
                  <a:lnTo>
                    <a:pt x="175" y="75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1" y="79"/>
                  </a:lnTo>
                  <a:lnTo>
                    <a:pt x="183" y="81"/>
                  </a:lnTo>
                  <a:lnTo>
                    <a:pt x="187" y="82"/>
                  </a:lnTo>
                  <a:lnTo>
                    <a:pt x="192" y="85"/>
                  </a:lnTo>
                  <a:lnTo>
                    <a:pt x="191" y="85"/>
                  </a:lnTo>
                  <a:lnTo>
                    <a:pt x="189" y="86"/>
                  </a:lnTo>
                  <a:lnTo>
                    <a:pt x="188" y="87"/>
                  </a:lnTo>
                  <a:lnTo>
                    <a:pt x="187" y="88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8" y="89"/>
                  </a:lnTo>
                  <a:lnTo>
                    <a:pt x="189" y="90"/>
                  </a:lnTo>
                  <a:lnTo>
                    <a:pt x="191" y="93"/>
                  </a:lnTo>
                  <a:lnTo>
                    <a:pt x="194" y="95"/>
                  </a:lnTo>
                  <a:lnTo>
                    <a:pt x="196" y="97"/>
                  </a:lnTo>
                  <a:lnTo>
                    <a:pt x="197" y="98"/>
                  </a:lnTo>
                  <a:lnTo>
                    <a:pt x="200" y="98"/>
                  </a:lnTo>
                  <a:lnTo>
                    <a:pt x="202" y="98"/>
                  </a:lnTo>
                  <a:lnTo>
                    <a:pt x="205" y="98"/>
                  </a:lnTo>
                  <a:lnTo>
                    <a:pt x="210" y="96"/>
                  </a:lnTo>
                  <a:lnTo>
                    <a:pt x="215" y="95"/>
                  </a:lnTo>
                  <a:lnTo>
                    <a:pt x="218" y="94"/>
                  </a:lnTo>
                  <a:lnTo>
                    <a:pt x="220" y="93"/>
                  </a:lnTo>
                  <a:lnTo>
                    <a:pt x="221" y="93"/>
                  </a:lnTo>
                  <a:lnTo>
                    <a:pt x="221" y="93"/>
                  </a:lnTo>
                  <a:lnTo>
                    <a:pt x="222" y="93"/>
                  </a:lnTo>
                  <a:lnTo>
                    <a:pt x="224" y="94"/>
                  </a:lnTo>
                  <a:lnTo>
                    <a:pt x="222" y="96"/>
                  </a:lnTo>
                  <a:lnTo>
                    <a:pt x="222" y="97"/>
                  </a:lnTo>
                  <a:lnTo>
                    <a:pt x="222" y="99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2" y="101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15" y="101"/>
                  </a:lnTo>
                  <a:lnTo>
                    <a:pt x="214" y="101"/>
                  </a:lnTo>
                  <a:lnTo>
                    <a:pt x="213" y="102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09" y="110"/>
                  </a:lnTo>
                  <a:lnTo>
                    <a:pt x="209" y="111"/>
                  </a:lnTo>
                  <a:lnTo>
                    <a:pt x="210" y="113"/>
                  </a:lnTo>
                  <a:lnTo>
                    <a:pt x="212" y="117"/>
                  </a:lnTo>
                  <a:lnTo>
                    <a:pt x="212" y="118"/>
                  </a:lnTo>
                  <a:lnTo>
                    <a:pt x="213" y="120"/>
                  </a:lnTo>
                  <a:lnTo>
                    <a:pt x="213" y="122"/>
                  </a:lnTo>
                  <a:lnTo>
                    <a:pt x="214" y="124"/>
                  </a:lnTo>
                  <a:lnTo>
                    <a:pt x="216" y="127"/>
                  </a:lnTo>
                  <a:lnTo>
                    <a:pt x="217" y="130"/>
                  </a:lnTo>
                  <a:lnTo>
                    <a:pt x="218" y="131"/>
                  </a:lnTo>
                  <a:lnTo>
                    <a:pt x="219" y="132"/>
                  </a:lnTo>
                  <a:lnTo>
                    <a:pt x="219" y="132"/>
                  </a:lnTo>
                  <a:lnTo>
                    <a:pt x="218" y="134"/>
                  </a:lnTo>
                  <a:lnTo>
                    <a:pt x="217" y="135"/>
                  </a:lnTo>
                  <a:lnTo>
                    <a:pt x="216" y="138"/>
                  </a:lnTo>
                  <a:lnTo>
                    <a:pt x="215" y="140"/>
                  </a:lnTo>
                  <a:lnTo>
                    <a:pt x="214" y="142"/>
                  </a:lnTo>
                  <a:lnTo>
                    <a:pt x="214" y="143"/>
                  </a:lnTo>
                  <a:lnTo>
                    <a:pt x="213" y="144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7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183" y="161"/>
                  </a:lnTo>
                  <a:lnTo>
                    <a:pt x="155" y="175"/>
                  </a:lnTo>
                  <a:lnTo>
                    <a:pt x="156" y="172"/>
                  </a:lnTo>
                  <a:lnTo>
                    <a:pt x="157" y="169"/>
                  </a:lnTo>
                  <a:lnTo>
                    <a:pt x="157" y="167"/>
                  </a:lnTo>
                  <a:lnTo>
                    <a:pt x="156" y="168"/>
                  </a:lnTo>
                  <a:lnTo>
                    <a:pt x="155" y="170"/>
                  </a:lnTo>
                  <a:lnTo>
                    <a:pt x="155" y="171"/>
                  </a:lnTo>
                  <a:lnTo>
                    <a:pt x="155" y="173"/>
                  </a:lnTo>
                  <a:lnTo>
                    <a:pt x="155" y="175"/>
                  </a:lnTo>
                  <a:lnTo>
                    <a:pt x="145" y="166"/>
                  </a:lnTo>
                  <a:lnTo>
                    <a:pt x="133" y="155"/>
                  </a:lnTo>
                  <a:lnTo>
                    <a:pt x="119" y="144"/>
                  </a:lnTo>
                  <a:lnTo>
                    <a:pt x="107" y="131"/>
                  </a:lnTo>
                  <a:lnTo>
                    <a:pt x="99" y="118"/>
                  </a:lnTo>
                  <a:lnTo>
                    <a:pt x="97" y="110"/>
                  </a:lnTo>
                  <a:lnTo>
                    <a:pt x="99" y="101"/>
                  </a:lnTo>
                  <a:lnTo>
                    <a:pt x="104" y="94"/>
                  </a:lnTo>
                  <a:lnTo>
                    <a:pt x="79" y="85"/>
                  </a:lnTo>
                  <a:lnTo>
                    <a:pt x="55" y="76"/>
                  </a:lnTo>
                  <a:lnTo>
                    <a:pt x="30" y="69"/>
                  </a:lnTo>
                  <a:lnTo>
                    <a:pt x="30" y="72"/>
                  </a:lnTo>
                  <a:lnTo>
                    <a:pt x="30" y="75"/>
                  </a:lnTo>
                  <a:lnTo>
                    <a:pt x="25" y="71"/>
                  </a:lnTo>
                  <a:lnTo>
                    <a:pt x="21" y="69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11" y="75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9" y="60"/>
                  </a:lnTo>
                  <a:lnTo>
                    <a:pt x="7" y="58"/>
                  </a:lnTo>
                  <a:lnTo>
                    <a:pt x="6" y="56"/>
                  </a:lnTo>
                  <a:lnTo>
                    <a:pt x="4" y="52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9" y="38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5"/>
                  </a:lnTo>
                  <a:lnTo>
                    <a:pt x="26" y="47"/>
                  </a:lnTo>
                  <a:lnTo>
                    <a:pt x="29" y="48"/>
                  </a:lnTo>
                  <a:lnTo>
                    <a:pt x="32" y="47"/>
                  </a:lnTo>
                  <a:lnTo>
                    <a:pt x="35" y="46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1" y="41"/>
                  </a:lnTo>
                  <a:lnTo>
                    <a:pt x="42" y="38"/>
                  </a:lnTo>
                  <a:lnTo>
                    <a:pt x="41" y="35"/>
                  </a:lnTo>
                  <a:lnTo>
                    <a:pt x="39" y="32"/>
                  </a:lnTo>
                  <a:lnTo>
                    <a:pt x="37" y="2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5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3" y="10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2" y="15"/>
                  </a:lnTo>
                  <a:lnTo>
                    <a:pt x="67" y="19"/>
                  </a:lnTo>
                  <a:lnTo>
                    <a:pt x="68" y="20"/>
                  </a:lnTo>
                  <a:lnTo>
                    <a:pt x="70" y="21"/>
                  </a:lnTo>
                  <a:lnTo>
                    <a:pt x="71" y="20"/>
                  </a:lnTo>
                  <a:lnTo>
                    <a:pt x="72" y="17"/>
                  </a:lnTo>
                  <a:lnTo>
                    <a:pt x="73" y="15"/>
                  </a:lnTo>
                  <a:lnTo>
                    <a:pt x="74" y="13"/>
                  </a:lnTo>
                  <a:lnTo>
                    <a:pt x="75" y="10"/>
                  </a:lnTo>
                  <a:lnTo>
                    <a:pt x="78" y="7"/>
                  </a:lnTo>
                  <a:lnTo>
                    <a:pt x="79" y="3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1" y="7"/>
                  </a:lnTo>
                  <a:lnTo>
                    <a:pt x="81" y="9"/>
                  </a:lnTo>
                  <a:lnTo>
                    <a:pt x="81" y="10"/>
                  </a:lnTo>
                  <a:lnTo>
                    <a:pt x="80" y="11"/>
                  </a:lnTo>
                  <a:lnTo>
                    <a:pt x="81" y="14"/>
                  </a:lnTo>
                  <a:lnTo>
                    <a:pt x="82" y="16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7" y="19"/>
                  </a:lnTo>
                  <a:lnTo>
                    <a:pt x="92" y="17"/>
                  </a:lnTo>
                  <a:lnTo>
                    <a:pt x="95" y="16"/>
                  </a:lnTo>
                  <a:lnTo>
                    <a:pt x="97" y="13"/>
                  </a:lnTo>
                  <a:lnTo>
                    <a:pt x="98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4" y="8"/>
                  </a:lnTo>
                  <a:lnTo>
                    <a:pt x="93" y="5"/>
                  </a:lnTo>
                  <a:lnTo>
                    <a:pt x="92" y="2"/>
                  </a:lnTo>
                  <a:lnTo>
                    <a:pt x="92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22"/>
            <p:cNvSpPr>
              <a:spLocks noEditPoints="1"/>
            </p:cNvSpPr>
            <p:nvPr/>
          </p:nvSpPr>
          <p:spPr bwMode="auto">
            <a:xfrm>
              <a:off x="7007225" y="5284788"/>
              <a:ext cx="342900" cy="565150"/>
            </a:xfrm>
            <a:custGeom>
              <a:avLst/>
              <a:gdLst>
                <a:gd name="T0" fmla="*/ 56 w 216"/>
                <a:gd name="T1" fmla="*/ 326 h 356"/>
                <a:gd name="T2" fmla="*/ 22 w 216"/>
                <a:gd name="T3" fmla="*/ 89 h 356"/>
                <a:gd name="T4" fmla="*/ 42 w 216"/>
                <a:gd name="T5" fmla="*/ 21 h 356"/>
                <a:gd name="T6" fmla="*/ 48 w 216"/>
                <a:gd name="T7" fmla="*/ 0 h 356"/>
                <a:gd name="T8" fmla="*/ 71 w 216"/>
                <a:gd name="T9" fmla="*/ 25 h 356"/>
                <a:gd name="T10" fmla="*/ 101 w 216"/>
                <a:gd name="T11" fmla="*/ 38 h 356"/>
                <a:gd name="T12" fmla="*/ 130 w 216"/>
                <a:gd name="T13" fmla="*/ 48 h 356"/>
                <a:gd name="T14" fmla="*/ 134 w 216"/>
                <a:gd name="T15" fmla="*/ 59 h 356"/>
                <a:gd name="T16" fmla="*/ 139 w 216"/>
                <a:gd name="T17" fmla="*/ 74 h 356"/>
                <a:gd name="T18" fmla="*/ 145 w 216"/>
                <a:gd name="T19" fmla="*/ 97 h 356"/>
                <a:gd name="T20" fmla="*/ 139 w 216"/>
                <a:gd name="T21" fmla="*/ 109 h 356"/>
                <a:gd name="T22" fmla="*/ 137 w 216"/>
                <a:gd name="T23" fmla="*/ 108 h 356"/>
                <a:gd name="T24" fmla="*/ 129 w 216"/>
                <a:gd name="T25" fmla="*/ 112 h 356"/>
                <a:gd name="T26" fmla="*/ 129 w 216"/>
                <a:gd name="T27" fmla="*/ 119 h 356"/>
                <a:gd name="T28" fmla="*/ 133 w 216"/>
                <a:gd name="T29" fmla="*/ 124 h 356"/>
                <a:gd name="T30" fmla="*/ 147 w 216"/>
                <a:gd name="T31" fmla="*/ 121 h 356"/>
                <a:gd name="T32" fmla="*/ 158 w 216"/>
                <a:gd name="T33" fmla="*/ 117 h 356"/>
                <a:gd name="T34" fmla="*/ 165 w 216"/>
                <a:gd name="T35" fmla="*/ 110 h 356"/>
                <a:gd name="T36" fmla="*/ 169 w 216"/>
                <a:gd name="T37" fmla="*/ 114 h 356"/>
                <a:gd name="T38" fmla="*/ 178 w 216"/>
                <a:gd name="T39" fmla="*/ 115 h 356"/>
                <a:gd name="T40" fmla="*/ 182 w 216"/>
                <a:gd name="T41" fmla="*/ 111 h 356"/>
                <a:gd name="T42" fmla="*/ 193 w 216"/>
                <a:gd name="T43" fmla="*/ 105 h 356"/>
                <a:gd name="T44" fmla="*/ 214 w 216"/>
                <a:gd name="T45" fmla="*/ 123 h 356"/>
                <a:gd name="T46" fmla="*/ 216 w 216"/>
                <a:gd name="T47" fmla="*/ 129 h 356"/>
                <a:gd name="T48" fmla="*/ 214 w 216"/>
                <a:gd name="T49" fmla="*/ 130 h 356"/>
                <a:gd name="T50" fmla="*/ 213 w 216"/>
                <a:gd name="T51" fmla="*/ 139 h 356"/>
                <a:gd name="T52" fmla="*/ 210 w 216"/>
                <a:gd name="T53" fmla="*/ 144 h 356"/>
                <a:gd name="T54" fmla="*/ 200 w 216"/>
                <a:gd name="T55" fmla="*/ 153 h 356"/>
                <a:gd name="T56" fmla="*/ 198 w 216"/>
                <a:gd name="T57" fmla="*/ 158 h 356"/>
                <a:gd name="T58" fmla="*/ 201 w 216"/>
                <a:gd name="T59" fmla="*/ 163 h 356"/>
                <a:gd name="T60" fmla="*/ 203 w 216"/>
                <a:gd name="T61" fmla="*/ 173 h 356"/>
                <a:gd name="T62" fmla="*/ 210 w 216"/>
                <a:gd name="T63" fmla="*/ 178 h 356"/>
                <a:gd name="T64" fmla="*/ 201 w 216"/>
                <a:gd name="T65" fmla="*/ 189 h 356"/>
                <a:gd name="T66" fmla="*/ 170 w 216"/>
                <a:gd name="T67" fmla="*/ 234 h 356"/>
                <a:gd name="T68" fmla="*/ 163 w 216"/>
                <a:gd name="T69" fmla="*/ 271 h 356"/>
                <a:gd name="T70" fmla="*/ 132 w 216"/>
                <a:gd name="T71" fmla="*/ 254 h 356"/>
                <a:gd name="T72" fmla="*/ 96 w 216"/>
                <a:gd name="T73" fmla="*/ 270 h 356"/>
                <a:gd name="T74" fmla="*/ 80 w 216"/>
                <a:gd name="T75" fmla="*/ 288 h 356"/>
                <a:gd name="T76" fmla="*/ 72 w 216"/>
                <a:gd name="T77" fmla="*/ 325 h 356"/>
                <a:gd name="T78" fmla="*/ 58 w 216"/>
                <a:gd name="T79" fmla="*/ 350 h 356"/>
                <a:gd name="T80" fmla="*/ 54 w 216"/>
                <a:gd name="T81" fmla="*/ 339 h 356"/>
                <a:gd name="T82" fmla="*/ 54 w 216"/>
                <a:gd name="T83" fmla="*/ 292 h 356"/>
                <a:gd name="T84" fmla="*/ 40 w 216"/>
                <a:gd name="T85" fmla="*/ 242 h 356"/>
                <a:gd name="T86" fmla="*/ 33 w 216"/>
                <a:gd name="T87" fmla="*/ 214 h 356"/>
                <a:gd name="T88" fmla="*/ 28 w 216"/>
                <a:gd name="T89" fmla="*/ 209 h 356"/>
                <a:gd name="T90" fmla="*/ 23 w 216"/>
                <a:gd name="T91" fmla="*/ 210 h 356"/>
                <a:gd name="T92" fmla="*/ 16 w 216"/>
                <a:gd name="T93" fmla="*/ 213 h 356"/>
                <a:gd name="T94" fmla="*/ 7 w 216"/>
                <a:gd name="T95" fmla="*/ 209 h 356"/>
                <a:gd name="T96" fmla="*/ 11 w 216"/>
                <a:gd name="T97" fmla="*/ 205 h 356"/>
                <a:gd name="T98" fmla="*/ 34 w 216"/>
                <a:gd name="T99" fmla="*/ 195 h 356"/>
                <a:gd name="T100" fmla="*/ 65 w 216"/>
                <a:gd name="T101" fmla="*/ 195 h 356"/>
                <a:gd name="T102" fmla="*/ 55 w 216"/>
                <a:gd name="T103" fmla="*/ 164 h 356"/>
                <a:gd name="T104" fmla="*/ 79 w 216"/>
                <a:gd name="T105" fmla="*/ 134 h 356"/>
                <a:gd name="T106" fmla="*/ 59 w 216"/>
                <a:gd name="T107" fmla="*/ 112 h 356"/>
                <a:gd name="T108" fmla="*/ 18 w 216"/>
                <a:gd name="T109" fmla="*/ 92 h 356"/>
                <a:gd name="T110" fmla="*/ 17 w 216"/>
                <a:gd name="T111" fmla="*/ 87 h 356"/>
                <a:gd name="T112" fmla="*/ 29 w 216"/>
                <a:gd name="T113" fmla="*/ 72 h 356"/>
                <a:gd name="T114" fmla="*/ 46 w 216"/>
                <a:gd name="T115" fmla="*/ 54 h 356"/>
                <a:gd name="T116" fmla="*/ 8 w 216"/>
                <a:gd name="T117" fmla="*/ 59 h 356"/>
                <a:gd name="T118" fmla="*/ 24 w 216"/>
                <a:gd name="T119" fmla="*/ 35 h 356"/>
                <a:gd name="T120" fmla="*/ 45 w 216"/>
                <a:gd name="T121" fmla="*/ 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" h="356">
                  <a:moveTo>
                    <a:pt x="57" y="326"/>
                  </a:moveTo>
                  <a:lnTo>
                    <a:pt x="56" y="326"/>
                  </a:lnTo>
                  <a:lnTo>
                    <a:pt x="56" y="328"/>
                  </a:lnTo>
                  <a:lnTo>
                    <a:pt x="56" y="326"/>
                  </a:lnTo>
                  <a:lnTo>
                    <a:pt x="57" y="326"/>
                  </a:lnTo>
                  <a:close/>
                  <a:moveTo>
                    <a:pt x="23" y="87"/>
                  </a:moveTo>
                  <a:lnTo>
                    <a:pt x="23" y="87"/>
                  </a:lnTo>
                  <a:lnTo>
                    <a:pt x="22" y="89"/>
                  </a:lnTo>
                  <a:lnTo>
                    <a:pt x="23" y="87"/>
                  </a:lnTo>
                  <a:lnTo>
                    <a:pt x="23" y="87"/>
                  </a:lnTo>
                  <a:close/>
                  <a:moveTo>
                    <a:pt x="42" y="21"/>
                  </a:moveTo>
                  <a:lnTo>
                    <a:pt x="42" y="21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1"/>
                  </a:lnTo>
                  <a:close/>
                  <a:moveTo>
                    <a:pt x="48" y="0"/>
                  </a:moveTo>
                  <a:lnTo>
                    <a:pt x="52" y="9"/>
                  </a:lnTo>
                  <a:lnTo>
                    <a:pt x="57" y="16"/>
                  </a:lnTo>
                  <a:lnTo>
                    <a:pt x="64" y="22"/>
                  </a:lnTo>
                  <a:lnTo>
                    <a:pt x="71" y="25"/>
                  </a:lnTo>
                  <a:lnTo>
                    <a:pt x="79" y="26"/>
                  </a:lnTo>
                  <a:lnTo>
                    <a:pt x="86" y="29"/>
                  </a:lnTo>
                  <a:lnTo>
                    <a:pt x="94" y="33"/>
                  </a:lnTo>
                  <a:lnTo>
                    <a:pt x="101" y="38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26" y="48"/>
                  </a:lnTo>
                  <a:lnTo>
                    <a:pt x="130" y="48"/>
                  </a:lnTo>
                  <a:lnTo>
                    <a:pt x="131" y="50"/>
                  </a:lnTo>
                  <a:lnTo>
                    <a:pt x="132" y="54"/>
                  </a:lnTo>
                  <a:lnTo>
                    <a:pt x="133" y="56"/>
                  </a:lnTo>
                  <a:lnTo>
                    <a:pt x="134" y="59"/>
                  </a:lnTo>
                  <a:lnTo>
                    <a:pt x="135" y="61"/>
                  </a:lnTo>
                  <a:lnTo>
                    <a:pt x="135" y="62"/>
                  </a:lnTo>
                  <a:lnTo>
                    <a:pt x="137" y="67"/>
                  </a:lnTo>
                  <a:lnTo>
                    <a:pt x="139" y="74"/>
                  </a:lnTo>
                  <a:lnTo>
                    <a:pt x="141" y="82"/>
                  </a:lnTo>
                  <a:lnTo>
                    <a:pt x="144" y="87"/>
                  </a:lnTo>
                  <a:lnTo>
                    <a:pt x="145" y="92"/>
                  </a:lnTo>
                  <a:lnTo>
                    <a:pt x="145" y="97"/>
                  </a:lnTo>
                  <a:lnTo>
                    <a:pt x="142" y="105"/>
                  </a:lnTo>
                  <a:lnTo>
                    <a:pt x="141" y="107"/>
                  </a:lnTo>
                  <a:lnTo>
                    <a:pt x="140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8" y="108"/>
                  </a:lnTo>
                  <a:lnTo>
                    <a:pt x="137" y="108"/>
                  </a:lnTo>
                  <a:lnTo>
                    <a:pt x="135" y="108"/>
                  </a:lnTo>
                  <a:lnTo>
                    <a:pt x="133" y="109"/>
                  </a:lnTo>
                  <a:lnTo>
                    <a:pt x="130" y="110"/>
                  </a:lnTo>
                  <a:lnTo>
                    <a:pt x="129" y="112"/>
                  </a:lnTo>
                  <a:lnTo>
                    <a:pt x="128" y="115"/>
                  </a:lnTo>
                  <a:lnTo>
                    <a:pt x="128" y="116"/>
                  </a:lnTo>
                  <a:lnTo>
                    <a:pt x="129" y="118"/>
                  </a:lnTo>
                  <a:lnTo>
                    <a:pt x="129" y="119"/>
                  </a:lnTo>
                  <a:lnTo>
                    <a:pt x="129" y="121"/>
                  </a:lnTo>
                  <a:lnTo>
                    <a:pt x="130" y="123"/>
                  </a:lnTo>
                  <a:lnTo>
                    <a:pt x="131" y="123"/>
                  </a:lnTo>
                  <a:lnTo>
                    <a:pt x="133" y="124"/>
                  </a:lnTo>
                  <a:lnTo>
                    <a:pt x="135" y="124"/>
                  </a:lnTo>
                  <a:lnTo>
                    <a:pt x="140" y="123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51" y="120"/>
                  </a:lnTo>
                  <a:lnTo>
                    <a:pt x="153" y="119"/>
                  </a:lnTo>
                  <a:lnTo>
                    <a:pt x="156" y="118"/>
                  </a:lnTo>
                  <a:lnTo>
                    <a:pt x="158" y="117"/>
                  </a:lnTo>
                  <a:lnTo>
                    <a:pt x="161" y="114"/>
                  </a:lnTo>
                  <a:lnTo>
                    <a:pt x="163" y="111"/>
                  </a:lnTo>
                  <a:lnTo>
                    <a:pt x="164" y="110"/>
                  </a:lnTo>
                  <a:lnTo>
                    <a:pt x="165" y="110"/>
                  </a:lnTo>
                  <a:lnTo>
                    <a:pt x="166" y="111"/>
                  </a:lnTo>
                  <a:lnTo>
                    <a:pt x="167" y="112"/>
                  </a:lnTo>
                  <a:lnTo>
                    <a:pt x="168" y="112"/>
                  </a:lnTo>
                  <a:lnTo>
                    <a:pt x="169" y="114"/>
                  </a:lnTo>
                  <a:lnTo>
                    <a:pt x="171" y="114"/>
                  </a:lnTo>
                  <a:lnTo>
                    <a:pt x="175" y="114"/>
                  </a:lnTo>
                  <a:lnTo>
                    <a:pt x="177" y="114"/>
                  </a:lnTo>
                  <a:lnTo>
                    <a:pt x="178" y="115"/>
                  </a:lnTo>
                  <a:lnTo>
                    <a:pt x="179" y="115"/>
                  </a:lnTo>
                  <a:lnTo>
                    <a:pt x="180" y="115"/>
                  </a:lnTo>
                  <a:lnTo>
                    <a:pt x="181" y="114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7" y="107"/>
                  </a:lnTo>
                  <a:lnTo>
                    <a:pt x="190" y="106"/>
                  </a:lnTo>
                  <a:lnTo>
                    <a:pt x="193" y="105"/>
                  </a:lnTo>
                  <a:lnTo>
                    <a:pt x="198" y="105"/>
                  </a:lnTo>
                  <a:lnTo>
                    <a:pt x="203" y="108"/>
                  </a:lnTo>
                  <a:lnTo>
                    <a:pt x="207" y="115"/>
                  </a:lnTo>
                  <a:lnTo>
                    <a:pt x="214" y="123"/>
                  </a:lnTo>
                  <a:lnTo>
                    <a:pt x="215" y="126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29"/>
                  </a:lnTo>
                  <a:lnTo>
                    <a:pt x="216" y="129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14" y="130"/>
                  </a:lnTo>
                  <a:lnTo>
                    <a:pt x="214" y="131"/>
                  </a:lnTo>
                  <a:lnTo>
                    <a:pt x="214" y="134"/>
                  </a:lnTo>
                  <a:lnTo>
                    <a:pt x="214" y="138"/>
                  </a:lnTo>
                  <a:lnTo>
                    <a:pt x="213" y="139"/>
                  </a:lnTo>
                  <a:lnTo>
                    <a:pt x="213" y="141"/>
                  </a:lnTo>
                  <a:lnTo>
                    <a:pt x="212" y="142"/>
                  </a:lnTo>
                  <a:lnTo>
                    <a:pt x="211" y="143"/>
                  </a:lnTo>
                  <a:lnTo>
                    <a:pt x="210" y="144"/>
                  </a:lnTo>
                  <a:lnTo>
                    <a:pt x="207" y="145"/>
                  </a:lnTo>
                  <a:lnTo>
                    <a:pt x="205" y="147"/>
                  </a:lnTo>
                  <a:lnTo>
                    <a:pt x="202" y="151"/>
                  </a:lnTo>
                  <a:lnTo>
                    <a:pt x="200" y="153"/>
                  </a:lnTo>
                  <a:lnTo>
                    <a:pt x="198" y="155"/>
                  </a:lnTo>
                  <a:lnTo>
                    <a:pt x="198" y="157"/>
                  </a:lnTo>
                  <a:lnTo>
                    <a:pt x="198" y="158"/>
                  </a:lnTo>
                  <a:lnTo>
                    <a:pt x="198" y="158"/>
                  </a:lnTo>
                  <a:lnTo>
                    <a:pt x="199" y="159"/>
                  </a:lnTo>
                  <a:lnTo>
                    <a:pt x="199" y="160"/>
                  </a:lnTo>
                  <a:lnTo>
                    <a:pt x="200" y="161"/>
                  </a:lnTo>
                  <a:lnTo>
                    <a:pt x="201" y="163"/>
                  </a:lnTo>
                  <a:lnTo>
                    <a:pt x="202" y="165"/>
                  </a:lnTo>
                  <a:lnTo>
                    <a:pt x="202" y="168"/>
                  </a:lnTo>
                  <a:lnTo>
                    <a:pt x="202" y="171"/>
                  </a:lnTo>
                  <a:lnTo>
                    <a:pt x="203" y="173"/>
                  </a:lnTo>
                  <a:lnTo>
                    <a:pt x="204" y="175"/>
                  </a:lnTo>
                  <a:lnTo>
                    <a:pt x="205" y="176"/>
                  </a:lnTo>
                  <a:lnTo>
                    <a:pt x="207" y="177"/>
                  </a:lnTo>
                  <a:lnTo>
                    <a:pt x="210" y="178"/>
                  </a:lnTo>
                  <a:lnTo>
                    <a:pt x="212" y="180"/>
                  </a:lnTo>
                  <a:lnTo>
                    <a:pt x="214" y="183"/>
                  </a:lnTo>
                  <a:lnTo>
                    <a:pt x="215" y="184"/>
                  </a:lnTo>
                  <a:lnTo>
                    <a:pt x="201" y="189"/>
                  </a:lnTo>
                  <a:lnTo>
                    <a:pt x="188" y="195"/>
                  </a:lnTo>
                  <a:lnTo>
                    <a:pt x="179" y="207"/>
                  </a:lnTo>
                  <a:lnTo>
                    <a:pt x="174" y="220"/>
                  </a:lnTo>
                  <a:lnTo>
                    <a:pt x="170" y="234"/>
                  </a:lnTo>
                  <a:lnTo>
                    <a:pt x="169" y="249"/>
                  </a:lnTo>
                  <a:lnTo>
                    <a:pt x="169" y="263"/>
                  </a:lnTo>
                  <a:lnTo>
                    <a:pt x="167" y="268"/>
                  </a:lnTo>
                  <a:lnTo>
                    <a:pt x="163" y="271"/>
                  </a:lnTo>
                  <a:lnTo>
                    <a:pt x="156" y="271"/>
                  </a:lnTo>
                  <a:lnTo>
                    <a:pt x="151" y="269"/>
                  </a:lnTo>
                  <a:lnTo>
                    <a:pt x="142" y="258"/>
                  </a:lnTo>
                  <a:lnTo>
                    <a:pt x="132" y="254"/>
                  </a:lnTo>
                  <a:lnTo>
                    <a:pt x="123" y="254"/>
                  </a:lnTo>
                  <a:lnTo>
                    <a:pt x="114" y="257"/>
                  </a:lnTo>
                  <a:lnTo>
                    <a:pt x="105" y="263"/>
                  </a:lnTo>
                  <a:lnTo>
                    <a:pt x="96" y="270"/>
                  </a:lnTo>
                  <a:lnTo>
                    <a:pt x="88" y="277"/>
                  </a:lnTo>
                  <a:lnTo>
                    <a:pt x="79" y="282"/>
                  </a:lnTo>
                  <a:lnTo>
                    <a:pt x="81" y="283"/>
                  </a:lnTo>
                  <a:lnTo>
                    <a:pt x="80" y="288"/>
                  </a:lnTo>
                  <a:lnTo>
                    <a:pt x="80" y="295"/>
                  </a:lnTo>
                  <a:lnTo>
                    <a:pt x="80" y="303"/>
                  </a:lnTo>
                  <a:lnTo>
                    <a:pt x="79" y="308"/>
                  </a:lnTo>
                  <a:lnTo>
                    <a:pt x="72" y="325"/>
                  </a:lnTo>
                  <a:lnTo>
                    <a:pt x="65" y="340"/>
                  </a:lnTo>
                  <a:lnTo>
                    <a:pt x="58" y="356"/>
                  </a:lnTo>
                  <a:lnTo>
                    <a:pt x="59" y="353"/>
                  </a:lnTo>
                  <a:lnTo>
                    <a:pt x="58" y="350"/>
                  </a:lnTo>
                  <a:lnTo>
                    <a:pt x="58" y="348"/>
                  </a:lnTo>
                  <a:lnTo>
                    <a:pt x="56" y="347"/>
                  </a:lnTo>
                  <a:lnTo>
                    <a:pt x="55" y="345"/>
                  </a:lnTo>
                  <a:lnTo>
                    <a:pt x="54" y="339"/>
                  </a:lnTo>
                  <a:lnTo>
                    <a:pt x="53" y="334"/>
                  </a:lnTo>
                  <a:lnTo>
                    <a:pt x="53" y="319"/>
                  </a:lnTo>
                  <a:lnTo>
                    <a:pt x="54" y="305"/>
                  </a:lnTo>
                  <a:lnTo>
                    <a:pt x="54" y="292"/>
                  </a:lnTo>
                  <a:lnTo>
                    <a:pt x="55" y="278"/>
                  </a:lnTo>
                  <a:lnTo>
                    <a:pt x="53" y="266"/>
                  </a:lnTo>
                  <a:lnTo>
                    <a:pt x="48" y="254"/>
                  </a:lnTo>
                  <a:lnTo>
                    <a:pt x="40" y="242"/>
                  </a:lnTo>
                  <a:lnTo>
                    <a:pt x="28" y="232"/>
                  </a:lnTo>
                  <a:lnTo>
                    <a:pt x="24" y="226"/>
                  </a:lnTo>
                  <a:lnTo>
                    <a:pt x="28" y="220"/>
                  </a:lnTo>
                  <a:lnTo>
                    <a:pt x="33" y="214"/>
                  </a:lnTo>
                  <a:lnTo>
                    <a:pt x="32" y="212"/>
                  </a:lnTo>
                  <a:lnTo>
                    <a:pt x="31" y="210"/>
                  </a:lnTo>
                  <a:lnTo>
                    <a:pt x="30" y="209"/>
                  </a:lnTo>
                  <a:lnTo>
                    <a:pt x="28" y="209"/>
                  </a:lnTo>
                  <a:lnTo>
                    <a:pt x="27" y="210"/>
                  </a:lnTo>
                  <a:lnTo>
                    <a:pt x="25" y="210"/>
                  </a:lnTo>
                  <a:lnTo>
                    <a:pt x="24" y="210"/>
                  </a:lnTo>
                  <a:lnTo>
                    <a:pt x="23" y="210"/>
                  </a:lnTo>
                  <a:lnTo>
                    <a:pt x="21" y="212"/>
                  </a:lnTo>
                  <a:lnTo>
                    <a:pt x="19" y="212"/>
                  </a:lnTo>
                  <a:lnTo>
                    <a:pt x="17" y="213"/>
                  </a:lnTo>
                  <a:lnTo>
                    <a:pt x="16" y="213"/>
                  </a:lnTo>
                  <a:lnTo>
                    <a:pt x="14" y="213"/>
                  </a:lnTo>
                  <a:lnTo>
                    <a:pt x="11" y="212"/>
                  </a:lnTo>
                  <a:lnTo>
                    <a:pt x="9" y="210"/>
                  </a:lnTo>
                  <a:lnTo>
                    <a:pt x="7" y="209"/>
                  </a:lnTo>
                  <a:lnTo>
                    <a:pt x="8" y="209"/>
                  </a:lnTo>
                  <a:lnTo>
                    <a:pt x="7" y="209"/>
                  </a:lnTo>
                  <a:lnTo>
                    <a:pt x="6" y="208"/>
                  </a:lnTo>
                  <a:lnTo>
                    <a:pt x="11" y="205"/>
                  </a:lnTo>
                  <a:lnTo>
                    <a:pt x="17" y="201"/>
                  </a:lnTo>
                  <a:lnTo>
                    <a:pt x="21" y="197"/>
                  </a:lnTo>
                  <a:lnTo>
                    <a:pt x="27" y="195"/>
                  </a:lnTo>
                  <a:lnTo>
                    <a:pt x="34" y="195"/>
                  </a:lnTo>
                  <a:lnTo>
                    <a:pt x="42" y="197"/>
                  </a:lnTo>
                  <a:lnTo>
                    <a:pt x="49" y="200"/>
                  </a:lnTo>
                  <a:lnTo>
                    <a:pt x="57" y="200"/>
                  </a:lnTo>
                  <a:lnTo>
                    <a:pt x="65" y="195"/>
                  </a:lnTo>
                  <a:lnTo>
                    <a:pt x="55" y="188"/>
                  </a:lnTo>
                  <a:lnTo>
                    <a:pt x="51" y="180"/>
                  </a:lnTo>
                  <a:lnTo>
                    <a:pt x="51" y="171"/>
                  </a:lnTo>
                  <a:lnTo>
                    <a:pt x="55" y="164"/>
                  </a:lnTo>
                  <a:lnTo>
                    <a:pt x="60" y="156"/>
                  </a:lnTo>
                  <a:lnTo>
                    <a:pt x="69" y="147"/>
                  </a:lnTo>
                  <a:lnTo>
                    <a:pt x="77" y="140"/>
                  </a:lnTo>
                  <a:lnTo>
                    <a:pt x="79" y="134"/>
                  </a:lnTo>
                  <a:lnTo>
                    <a:pt x="79" y="128"/>
                  </a:lnTo>
                  <a:lnTo>
                    <a:pt x="76" y="121"/>
                  </a:lnTo>
                  <a:lnTo>
                    <a:pt x="70" y="115"/>
                  </a:lnTo>
                  <a:lnTo>
                    <a:pt x="59" y="112"/>
                  </a:lnTo>
                  <a:lnTo>
                    <a:pt x="48" y="109"/>
                  </a:lnTo>
                  <a:lnTo>
                    <a:pt x="36" y="106"/>
                  </a:lnTo>
                  <a:lnTo>
                    <a:pt x="25" y="101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8" y="91"/>
                  </a:lnTo>
                  <a:lnTo>
                    <a:pt x="18" y="91"/>
                  </a:lnTo>
                  <a:lnTo>
                    <a:pt x="17" y="87"/>
                  </a:lnTo>
                  <a:lnTo>
                    <a:pt x="15" y="84"/>
                  </a:lnTo>
                  <a:lnTo>
                    <a:pt x="21" y="82"/>
                  </a:lnTo>
                  <a:lnTo>
                    <a:pt x="25" y="78"/>
                  </a:lnTo>
                  <a:lnTo>
                    <a:pt x="29" y="72"/>
                  </a:lnTo>
                  <a:lnTo>
                    <a:pt x="33" y="67"/>
                  </a:lnTo>
                  <a:lnTo>
                    <a:pt x="39" y="65"/>
                  </a:lnTo>
                  <a:lnTo>
                    <a:pt x="46" y="66"/>
                  </a:lnTo>
                  <a:lnTo>
                    <a:pt x="46" y="54"/>
                  </a:lnTo>
                  <a:lnTo>
                    <a:pt x="36" y="58"/>
                  </a:lnTo>
                  <a:lnTo>
                    <a:pt x="27" y="61"/>
                  </a:lnTo>
                  <a:lnTo>
                    <a:pt x="18" y="62"/>
                  </a:lnTo>
                  <a:lnTo>
                    <a:pt x="8" y="59"/>
                  </a:lnTo>
                  <a:lnTo>
                    <a:pt x="0" y="52"/>
                  </a:lnTo>
                  <a:lnTo>
                    <a:pt x="9" y="49"/>
                  </a:lnTo>
                  <a:lnTo>
                    <a:pt x="17" y="44"/>
                  </a:lnTo>
                  <a:lnTo>
                    <a:pt x="24" y="35"/>
                  </a:lnTo>
                  <a:lnTo>
                    <a:pt x="31" y="24"/>
                  </a:lnTo>
                  <a:lnTo>
                    <a:pt x="37" y="15"/>
                  </a:lnTo>
                  <a:lnTo>
                    <a:pt x="41" y="9"/>
                  </a:lnTo>
                  <a:lnTo>
                    <a:pt x="45" y="5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23"/>
            <p:cNvSpPr>
              <a:spLocks/>
            </p:cNvSpPr>
            <p:nvPr/>
          </p:nvSpPr>
          <p:spPr bwMode="auto">
            <a:xfrm>
              <a:off x="7094538" y="5832475"/>
              <a:ext cx="6350" cy="17463"/>
            </a:xfrm>
            <a:custGeom>
              <a:avLst/>
              <a:gdLst>
                <a:gd name="T0" fmla="*/ 0 w 4"/>
                <a:gd name="T1" fmla="*/ 0 h 11"/>
                <a:gd name="T2" fmla="*/ 1 w 4"/>
                <a:gd name="T3" fmla="*/ 2 h 11"/>
                <a:gd name="T4" fmla="*/ 3 w 4"/>
                <a:gd name="T5" fmla="*/ 3 h 11"/>
                <a:gd name="T6" fmla="*/ 3 w 4"/>
                <a:gd name="T7" fmla="*/ 5 h 11"/>
                <a:gd name="T8" fmla="*/ 4 w 4"/>
                <a:gd name="T9" fmla="*/ 8 h 11"/>
                <a:gd name="T10" fmla="*/ 3 w 4"/>
                <a:gd name="T11" fmla="*/ 11 h 11"/>
                <a:gd name="T12" fmla="*/ 1 w 4"/>
                <a:gd name="T13" fmla="*/ 6 h 11"/>
                <a:gd name="T14" fmla="*/ 0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24"/>
            <p:cNvSpPr>
              <a:spLocks/>
            </p:cNvSpPr>
            <p:nvPr/>
          </p:nvSpPr>
          <p:spPr bwMode="auto">
            <a:xfrm>
              <a:off x="7559675" y="5259388"/>
              <a:ext cx="17462" cy="3175"/>
            </a:xfrm>
            <a:custGeom>
              <a:avLst/>
              <a:gdLst>
                <a:gd name="T0" fmla="*/ 11 w 11"/>
                <a:gd name="T1" fmla="*/ 0 h 2"/>
                <a:gd name="T2" fmla="*/ 7 w 11"/>
                <a:gd name="T3" fmla="*/ 1 h 2"/>
                <a:gd name="T4" fmla="*/ 3 w 11"/>
                <a:gd name="T5" fmla="*/ 2 h 2"/>
                <a:gd name="T6" fmla="*/ 0 w 11"/>
                <a:gd name="T7" fmla="*/ 2 h 2"/>
                <a:gd name="T8" fmla="*/ 1 w 11"/>
                <a:gd name="T9" fmla="*/ 2 h 2"/>
                <a:gd name="T10" fmla="*/ 11 w 1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lnTo>
                    <a:pt x="7" y="1"/>
                  </a:lnTo>
                  <a:lnTo>
                    <a:pt x="3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25"/>
            <p:cNvSpPr>
              <a:spLocks/>
            </p:cNvSpPr>
            <p:nvPr/>
          </p:nvSpPr>
          <p:spPr bwMode="auto">
            <a:xfrm>
              <a:off x="8024813" y="2101850"/>
              <a:ext cx="153987" cy="125413"/>
            </a:xfrm>
            <a:custGeom>
              <a:avLst/>
              <a:gdLst>
                <a:gd name="T0" fmla="*/ 91 w 97"/>
                <a:gd name="T1" fmla="*/ 0 h 79"/>
                <a:gd name="T2" fmla="*/ 93 w 97"/>
                <a:gd name="T3" fmla="*/ 2 h 79"/>
                <a:gd name="T4" fmla="*/ 97 w 97"/>
                <a:gd name="T5" fmla="*/ 20 h 79"/>
                <a:gd name="T6" fmla="*/ 96 w 97"/>
                <a:gd name="T7" fmla="*/ 23 h 79"/>
                <a:gd name="T8" fmla="*/ 76 w 97"/>
                <a:gd name="T9" fmla="*/ 26 h 79"/>
                <a:gd name="T10" fmla="*/ 73 w 97"/>
                <a:gd name="T11" fmla="*/ 32 h 79"/>
                <a:gd name="T12" fmla="*/ 64 w 97"/>
                <a:gd name="T13" fmla="*/ 50 h 79"/>
                <a:gd name="T14" fmla="*/ 61 w 97"/>
                <a:gd name="T15" fmla="*/ 53 h 79"/>
                <a:gd name="T16" fmla="*/ 56 w 97"/>
                <a:gd name="T17" fmla="*/ 55 h 79"/>
                <a:gd name="T18" fmla="*/ 55 w 97"/>
                <a:gd name="T19" fmla="*/ 42 h 79"/>
                <a:gd name="T20" fmla="*/ 39 w 97"/>
                <a:gd name="T21" fmla="*/ 59 h 79"/>
                <a:gd name="T22" fmla="*/ 37 w 97"/>
                <a:gd name="T23" fmla="*/ 59 h 79"/>
                <a:gd name="T24" fmla="*/ 37 w 97"/>
                <a:gd name="T25" fmla="*/ 58 h 79"/>
                <a:gd name="T26" fmla="*/ 41 w 97"/>
                <a:gd name="T27" fmla="*/ 50 h 79"/>
                <a:gd name="T28" fmla="*/ 36 w 97"/>
                <a:gd name="T29" fmla="*/ 50 h 79"/>
                <a:gd name="T30" fmla="*/ 34 w 97"/>
                <a:gd name="T31" fmla="*/ 51 h 79"/>
                <a:gd name="T32" fmla="*/ 30 w 97"/>
                <a:gd name="T33" fmla="*/ 50 h 79"/>
                <a:gd name="T34" fmla="*/ 18 w 97"/>
                <a:gd name="T35" fmla="*/ 63 h 79"/>
                <a:gd name="T36" fmla="*/ 12 w 97"/>
                <a:gd name="T37" fmla="*/ 69 h 79"/>
                <a:gd name="T38" fmla="*/ 6 w 97"/>
                <a:gd name="T39" fmla="*/ 68 h 79"/>
                <a:gd name="T40" fmla="*/ 6 w 97"/>
                <a:gd name="T41" fmla="*/ 75 h 79"/>
                <a:gd name="T42" fmla="*/ 3 w 97"/>
                <a:gd name="T43" fmla="*/ 79 h 79"/>
                <a:gd name="T44" fmla="*/ 2 w 97"/>
                <a:gd name="T45" fmla="*/ 79 h 79"/>
                <a:gd name="T46" fmla="*/ 0 w 97"/>
                <a:gd name="T47" fmla="*/ 77 h 79"/>
                <a:gd name="T48" fmla="*/ 1 w 97"/>
                <a:gd name="T49" fmla="*/ 62 h 79"/>
                <a:gd name="T50" fmla="*/ 4 w 97"/>
                <a:gd name="T51" fmla="*/ 58 h 79"/>
                <a:gd name="T52" fmla="*/ 7 w 97"/>
                <a:gd name="T53" fmla="*/ 56 h 79"/>
                <a:gd name="T54" fmla="*/ 14 w 97"/>
                <a:gd name="T55" fmla="*/ 50 h 79"/>
                <a:gd name="T56" fmla="*/ 22 w 97"/>
                <a:gd name="T57" fmla="*/ 37 h 79"/>
                <a:gd name="T58" fmla="*/ 26 w 97"/>
                <a:gd name="T59" fmla="*/ 35 h 79"/>
                <a:gd name="T60" fmla="*/ 29 w 97"/>
                <a:gd name="T61" fmla="*/ 35 h 79"/>
                <a:gd name="T62" fmla="*/ 31 w 97"/>
                <a:gd name="T63" fmla="*/ 26 h 79"/>
                <a:gd name="T64" fmla="*/ 26 w 97"/>
                <a:gd name="T65" fmla="*/ 17 h 79"/>
                <a:gd name="T66" fmla="*/ 26 w 97"/>
                <a:gd name="T67" fmla="*/ 16 h 79"/>
                <a:gd name="T68" fmla="*/ 27 w 97"/>
                <a:gd name="T69" fmla="*/ 15 h 79"/>
                <a:gd name="T70" fmla="*/ 47 w 97"/>
                <a:gd name="T71" fmla="*/ 7 h 79"/>
                <a:gd name="T72" fmla="*/ 54 w 97"/>
                <a:gd name="T73" fmla="*/ 7 h 79"/>
                <a:gd name="T74" fmla="*/ 54 w 97"/>
                <a:gd name="T75" fmla="*/ 7 h 79"/>
                <a:gd name="T76" fmla="*/ 53 w 97"/>
                <a:gd name="T77" fmla="*/ 9 h 79"/>
                <a:gd name="T78" fmla="*/ 53 w 97"/>
                <a:gd name="T79" fmla="*/ 13 h 79"/>
                <a:gd name="T80" fmla="*/ 54 w 97"/>
                <a:gd name="T81" fmla="*/ 14 h 79"/>
                <a:gd name="T82" fmla="*/ 51 w 97"/>
                <a:gd name="T83" fmla="*/ 17 h 79"/>
                <a:gd name="T84" fmla="*/ 40 w 97"/>
                <a:gd name="T85" fmla="*/ 29 h 79"/>
                <a:gd name="T86" fmla="*/ 41 w 97"/>
                <a:gd name="T87" fmla="*/ 29 h 79"/>
                <a:gd name="T88" fmla="*/ 42 w 97"/>
                <a:gd name="T89" fmla="*/ 30 h 79"/>
                <a:gd name="T90" fmla="*/ 44 w 97"/>
                <a:gd name="T91" fmla="*/ 29 h 79"/>
                <a:gd name="T92" fmla="*/ 55 w 97"/>
                <a:gd name="T93" fmla="*/ 27 h 79"/>
                <a:gd name="T94" fmla="*/ 64 w 97"/>
                <a:gd name="T95" fmla="*/ 17 h 79"/>
                <a:gd name="T96" fmla="*/ 74 w 97"/>
                <a:gd name="T97" fmla="*/ 16 h 79"/>
                <a:gd name="T98" fmla="*/ 85 w 97"/>
                <a:gd name="T99" fmla="*/ 5 h 79"/>
                <a:gd name="T100" fmla="*/ 90 w 97"/>
                <a:gd name="T10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" h="79">
                  <a:moveTo>
                    <a:pt x="90" y="0"/>
                  </a:moveTo>
                  <a:lnTo>
                    <a:pt x="91" y="0"/>
                  </a:lnTo>
                  <a:lnTo>
                    <a:pt x="92" y="2"/>
                  </a:lnTo>
                  <a:lnTo>
                    <a:pt x="93" y="2"/>
                  </a:lnTo>
                  <a:lnTo>
                    <a:pt x="97" y="15"/>
                  </a:lnTo>
                  <a:lnTo>
                    <a:pt x="97" y="20"/>
                  </a:lnTo>
                  <a:lnTo>
                    <a:pt x="97" y="22"/>
                  </a:lnTo>
                  <a:lnTo>
                    <a:pt x="96" y="23"/>
                  </a:lnTo>
                  <a:lnTo>
                    <a:pt x="81" y="24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6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1" y="53"/>
                  </a:lnTo>
                  <a:lnTo>
                    <a:pt x="57" y="55"/>
                  </a:lnTo>
                  <a:lnTo>
                    <a:pt x="56" y="55"/>
                  </a:lnTo>
                  <a:lnTo>
                    <a:pt x="55" y="54"/>
                  </a:lnTo>
                  <a:lnTo>
                    <a:pt x="55" y="42"/>
                  </a:lnTo>
                  <a:lnTo>
                    <a:pt x="52" y="43"/>
                  </a:lnTo>
                  <a:lnTo>
                    <a:pt x="39" y="59"/>
                  </a:lnTo>
                  <a:lnTo>
                    <a:pt x="38" y="60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8"/>
                  </a:lnTo>
                  <a:lnTo>
                    <a:pt x="39" y="51"/>
                  </a:lnTo>
                  <a:lnTo>
                    <a:pt x="41" y="50"/>
                  </a:lnTo>
                  <a:lnTo>
                    <a:pt x="41" y="48"/>
                  </a:lnTo>
                  <a:lnTo>
                    <a:pt x="36" y="50"/>
                  </a:lnTo>
                  <a:lnTo>
                    <a:pt x="35" y="51"/>
                  </a:lnTo>
                  <a:lnTo>
                    <a:pt x="34" y="51"/>
                  </a:lnTo>
                  <a:lnTo>
                    <a:pt x="31" y="50"/>
                  </a:lnTo>
                  <a:lnTo>
                    <a:pt x="30" y="50"/>
                  </a:lnTo>
                  <a:lnTo>
                    <a:pt x="29" y="48"/>
                  </a:lnTo>
                  <a:lnTo>
                    <a:pt x="18" y="63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6" y="68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2" y="79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1" y="62"/>
                  </a:lnTo>
                  <a:lnTo>
                    <a:pt x="2" y="61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7" y="56"/>
                  </a:lnTo>
                  <a:lnTo>
                    <a:pt x="11" y="53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0" y="32"/>
                  </a:lnTo>
                  <a:lnTo>
                    <a:pt x="31" y="26"/>
                  </a:lnTo>
                  <a:lnTo>
                    <a:pt x="30" y="25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34" y="1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1" y="17"/>
                  </a:lnTo>
                  <a:lnTo>
                    <a:pt x="47" y="2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5" y="28"/>
                  </a:lnTo>
                  <a:lnTo>
                    <a:pt x="55" y="27"/>
                  </a:lnTo>
                  <a:lnTo>
                    <a:pt x="63" y="18"/>
                  </a:lnTo>
                  <a:lnTo>
                    <a:pt x="64" y="17"/>
                  </a:lnTo>
                  <a:lnTo>
                    <a:pt x="68" y="16"/>
                  </a:lnTo>
                  <a:lnTo>
                    <a:pt x="74" y="16"/>
                  </a:lnTo>
                  <a:lnTo>
                    <a:pt x="78" y="15"/>
                  </a:lnTo>
                  <a:lnTo>
                    <a:pt x="85" y="5"/>
                  </a:lnTo>
                  <a:lnTo>
                    <a:pt x="8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26"/>
            <p:cNvSpPr>
              <a:spLocks/>
            </p:cNvSpPr>
            <p:nvPr/>
          </p:nvSpPr>
          <p:spPr bwMode="auto">
            <a:xfrm>
              <a:off x="7951788" y="2163763"/>
              <a:ext cx="60325" cy="107950"/>
            </a:xfrm>
            <a:custGeom>
              <a:avLst/>
              <a:gdLst>
                <a:gd name="T0" fmla="*/ 28 w 38"/>
                <a:gd name="T1" fmla="*/ 1 h 68"/>
                <a:gd name="T2" fmla="*/ 31 w 38"/>
                <a:gd name="T3" fmla="*/ 1 h 68"/>
                <a:gd name="T4" fmla="*/ 32 w 38"/>
                <a:gd name="T5" fmla="*/ 7 h 68"/>
                <a:gd name="T6" fmla="*/ 29 w 38"/>
                <a:gd name="T7" fmla="*/ 7 h 68"/>
                <a:gd name="T8" fmla="*/ 26 w 38"/>
                <a:gd name="T9" fmla="*/ 7 h 68"/>
                <a:gd name="T10" fmla="*/ 19 w 38"/>
                <a:gd name="T11" fmla="*/ 7 h 68"/>
                <a:gd name="T12" fmla="*/ 24 w 38"/>
                <a:gd name="T13" fmla="*/ 9 h 68"/>
                <a:gd name="T14" fmla="*/ 27 w 38"/>
                <a:gd name="T15" fmla="*/ 9 h 68"/>
                <a:gd name="T16" fmla="*/ 32 w 38"/>
                <a:gd name="T17" fmla="*/ 9 h 68"/>
                <a:gd name="T18" fmla="*/ 35 w 38"/>
                <a:gd name="T19" fmla="*/ 12 h 68"/>
                <a:gd name="T20" fmla="*/ 38 w 38"/>
                <a:gd name="T21" fmla="*/ 19 h 68"/>
                <a:gd name="T22" fmla="*/ 38 w 38"/>
                <a:gd name="T23" fmla="*/ 20 h 68"/>
                <a:gd name="T24" fmla="*/ 31 w 38"/>
                <a:gd name="T25" fmla="*/ 35 h 68"/>
                <a:gd name="T26" fmla="*/ 32 w 38"/>
                <a:gd name="T27" fmla="*/ 47 h 68"/>
                <a:gd name="T28" fmla="*/ 28 w 38"/>
                <a:gd name="T29" fmla="*/ 58 h 68"/>
                <a:gd name="T30" fmla="*/ 33 w 38"/>
                <a:gd name="T31" fmla="*/ 59 h 68"/>
                <a:gd name="T32" fmla="*/ 32 w 38"/>
                <a:gd name="T33" fmla="*/ 60 h 68"/>
                <a:gd name="T34" fmla="*/ 25 w 38"/>
                <a:gd name="T35" fmla="*/ 65 h 68"/>
                <a:gd name="T36" fmla="*/ 20 w 38"/>
                <a:gd name="T37" fmla="*/ 62 h 68"/>
                <a:gd name="T38" fmla="*/ 19 w 38"/>
                <a:gd name="T39" fmla="*/ 64 h 68"/>
                <a:gd name="T40" fmla="*/ 19 w 38"/>
                <a:gd name="T41" fmla="*/ 65 h 68"/>
                <a:gd name="T42" fmla="*/ 15 w 38"/>
                <a:gd name="T43" fmla="*/ 66 h 68"/>
                <a:gd name="T44" fmla="*/ 11 w 38"/>
                <a:gd name="T45" fmla="*/ 53 h 68"/>
                <a:gd name="T46" fmla="*/ 2 w 38"/>
                <a:gd name="T47" fmla="*/ 49 h 68"/>
                <a:gd name="T48" fmla="*/ 1 w 38"/>
                <a:gd name="T49" fmla="*/ 48 h 68"/>
                <a:gd name="T50" fmla="*/ 0 w 38"/>
                <a:gd name="T51" fmla="*/ 35 h 68"/>
                <a:gd name="T52" fmla="*/ 2 w 38"/>
                <a:gd name="T53" fmla="*/ 34 h 68"/>
                <a:gd name="T54" fmla="*/ 4 w 38"/>
                <a:gd name="T55" fmla="*/ 34 h 68"/>
                <a:gd name="T56" fmla="*/ 11 w 38"/>
                <a:gd name="T57" fmla="*/ 37 h 68"/>
                <a:gd name="T58" fmla="*/ 16 w 38"/>
                <a:gd name="T59" fmla="*/ 34 h 68"/>
                <a:gd name="T60" fmla="*/ 15 w 38"/>
                <a:gd name="T61" fmla="*/ 23 h 68"/>
                <a:gd name="T62" fmla="*/ 15 w 38"/>
                <a:gd name="T63" fmla="*/ 19 h 68"/>
                <a:gd name="T64" fmla="*/ 14 w 38"/>
                <a:gd name="T65" fmla="*/ 11 h 68"/>
                <a:gd name="T66" fmla="*/ 16 w 38"/>
                <a:gd name="T67" fmla="*/ 4 h 68"/>
                <a:gd name="T68" fmla="*/ 21 w 38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8">
                  <a:moveTo>
                    <a:pt x="22" y="0"/>
                  </a:move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2" y="7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2" y="10"/>
                  </a:lnTo>
                  <a:lnTo>
                    <a:pt x="35" y="12"/>
                  </a:lnTo>
                  <a:lnTo>
                    <a:pt x="36" y="13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6" y="25"/>
                  </a:lnTo>
                  <a:lnTo>
                    <a:pt x="31" y="35"/>
                  </a:lnTo>
                  <a:lnTo>
                    <a:pt x="32" y="38"/>
                  </a:lnTo>
                  <a:lnTo>
                    <a:pt x="32" y="47"/>
                  </a:lnTo>
                  <a:lnTo>
                    <a:pt x="29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33" y="59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4"/>
                  </a:lnTo>
                  <a:lnTo>
                    <a:pt x="25" y="65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9" y="63"/>
                  </a:lnTo>
                  <a:lnTo>
                    <a:pt x="19" y="64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5" y="68"/>
                  </a:lnTo>
                  <a:lnTo>
                    <a:pt x="15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8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2" y="34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5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27"/>
            <p:cNvSpPr>
              <a:spLocks/>
            </p:cNvSpPr>
            <p:nvPr/>
          </p:nvSpPr>
          <p:spPr bwMode="auto">
            <a:xfrm>
              <a:off x="8002588" y="2263775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28"/>
            <p:cNvSpPr>
              <a:spLocks/>
            </p:cNvSpPr>
            <p:nvPr/>
          </p:nvSpPr>
          <p:spPr bwMode="auto">
            <a:xfrm>
              <a:off x="8027988" y="2249488"/>
              <a:ext cx="90487" cy="88900"/>
            </a:xfrm>
            <a:custGeom>
              <a:avLst/>
              <a:gdLst>
                <a:gd name="T0" fmla="*/ 25 w 57"/>
                <a:gd name="T1" fmla="*/ 0 h 56"/>
                <a:gd name="T2" fmla="*/ 26 w 57"/>
                <a:gd name="T3" fmla="*/ 3 h 56"/>
                <a:gd name="T4" fmla="*/ 26 w 57"/>
                <a:gd name="T5" fmla="*/ 7 h 56"/>
                <a:gd name="T6" fmla="*/ 32 w 57"/>
                <a:gd name="T7" fmla="*/ 8 h 56"/>
                <a:gd name="T8" fmla="*/ 36 w 57"/>
                <a:gd name="T9" fmla="*/ 9 h 56"/>
                <a:gd name="T10" fmla="*/ 39 w 57"/>
                <a:gd name="T11" fmla="*/ 12 h 56"/>
                <a:gd name="T12" fmla="*/ 39 w 57"/>
                <a:gd name="T13" fmla="*/ 15 h 56"/>
                <a:gd name="T14" fmla="*/ 38 w 57"/>
                <a:gd name="T15" fmla="*/ 16 h 56"/>
                <a:gd name="T16" fmla="*/ 32 w 57"/>
                <a:gd name="T17" fmla="*/ 17 h 56"/>
                <a:gd name="T18" fmla="*/ 35 w 57"/>
                <a:gd name="T19" fmla="*/ 25 h 56"/>
                <a:gd name="T20" fmla="*/ 41 w 57"/>
                <a:gd name="T21" fmla="*/ 25 h 56"/>
                <a:gd name="T22" fmla="*/ 49 w 57"/>
                <a:gd name="T23" fmla="*/ 21 h 56"/>
                <a:gd name="T24" fmla="*/ 50 w 57"/>
                <a:gd name="T25" fmla="*/ 22 h 56"/>
                <a:gd name="T26" fmla="*/ 50 w 57"/>
                <a:gd name="T27" fmla="*/ 27 h 56"/>
                <a:gd name="T28" fmla="*/ 49 w 57"/>
                <a:gd name="T29" fmla="*/ 28 h 56"/>
                <a:gd name="T30" fmla="*/ 48 w 57"/>
                <a:gd name="T31" fmla="*/ 28 h 56"/>
                <a:gd name="T32" fmla="*/ 46 w 57"/>
                <a:gd name="T33" fmla="*/ 33 h 56"/>
                <a:gd name="T34" fmla="*/ 55 w 57"/>
                <a:gd name="T35" fmla="*/ 42 h 56"/>
                <a:gd name="T36" fmla="*/ 57 w 57"/>
                <a:gd name="T37" fmla="*/ 44 h 56"/>
                <a:gd name="T38" fmla="*/ 50 w 57"/>
                <a:gd name="T39" fmla="*/ 51 h 56"/>
                <a:gd name="T40" fmla="*/ 30 w 57"/>
                <a:gd name="T41" fmla="*/ 56 h 56"/>
                <a:gd name="T42" fmla="*/ 28 w 57"/>
                <a:gd name="T43" fmla="*/ 56 h 56"/>
                <a:gd name="T44" fmla="*/ 28 w 57"/>
                <a:gd name="T45" fmla="*/ 55 h 56"/>
                <a:gd name="T46" fmla="*/ 23 w 57"/>
                <a:gd name="T47" fmla="*/ 36 h 56"/>
                <a:gd name="T48" fmla="*/ 13 w 57"/>
                <a:gd name="T49" fmla="*/ 39 h 56"/>
                <a:gd name="T50" fmla="*/ 14 w 57"/>
                <a:gd name="T51" fmla="*/ 48 h 56"/>
                <a:gd name="T52" fmla="*/ 6 w 57"/>
                <a:gd name="T53" fmla="*/ 52 h 56"/>
                <a:gd name="T54" fmla="*/ 5 w 57"/>
                <a:gd name="T55" fmla="*/ 51 h 56"/>
                <a:gd name="T56" fmla="*/ 0 w 57"/>
                <a:gd name="T57" fmla="*/ 46 h 56"/>
                <a:gd name="T58" fmla="*/ 6 w 57"/>
                <a:gd name="T59" fmla="*/ 33 h 56"/>
                <a:gd name="T60" fmla="*/ 12 w 57"/>
                <a:gd name="T61" fmla="*/ 31 h 56"/>
                <a:gd name="T62" fmla="*/ 17 w 57"/>
                <a:gd name="T63" fmla="*/ 30 h 56"/>
                <a:gd name="T64" fmla="*/ 22 w 57"/>
                <a:gd name="T65" fmla="*/ 22 h 56"/>
                <a:gd name="T66" fmla="*/ 10 w 57"/>
                <a:gd name="T67" fmla="*/ 9 h 56"/>
                <a:gd name="T68" fmla="*/ 6 w 57"/>
                <a:gd name="T69" fmla="*/ 7 h 56"/>
                <a:gd name="T70" fmla="*/ 6 w 57"/>
                <a:gd name="T71" fmla="*/ 5 h 56"/>
                <a:gd name="T72" fmla="*/ 20 w 57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56">
                  <a:moveTo>
                    <a:pt x="21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6" y="9"/>
                  </a:lnTo>
                  <a:lnTo>
                    <a:pt x="36" y="10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5" y="15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35" y="25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8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9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8" y="36"/>
                  </a:lnTo>
                  <a:lnTo>
                    <a:pt x="55" y="42"/>
                  </a:lnTo>
                  <a:lnTo>
                    <a:pt x="57" y="43"/>
                  </a:lnTo>
                  <a:lnTo>
                    <a:pt x="57" y="44"/>
                  </a:lnTo>
                  <a:lnTo>
                    <a:pt x="51" y="49"/>
                  </a:lnTo>
                  <a:lnTo>
                    <a:pt x="50" y="51"/>
                  </a:lnTo>
                  <a:lnTo>
                    <a:pt x="36" y="53"/>
                  </a:lnTo>
                  <a:lnTo>
                    <a:pt x="30" y="56"/>
                  </a:lnTo>
                  <a:lnTo>
                    <a:pt x="29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8" y="55"/>
                  </a:lnTo>
                  <a:lnTo>
                    <a:pt x="27" y="42"/>
                  </a:lnTo>
                  <a:lnTo>
                    <a:pt x="23" y="36"/>
                  </a:lnTo>
                  <a:lnTo>
                    <a:pt x="17" y="35"/>
                  </a:lnTo>
                  <a:lnTo>
                    <a:pt x="13" y="39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7" y="30"/>
                  </a:lnTo>
                  <a:lnTo>
                    <a:pt x="20" y="29"/>
                  </a:lnTo>
                  <a:lnTo>
                    <a:pt x="22" y="22"/>
                  </a:lnTo>
                  <a:lnTo>
                    <a:pt x="20" y="19"/>
                  </a:lnTo>
                  <a:lnTo>
                    <a:pt x="10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8" y="5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7654925" y="2471738"/>
              <a:ext cx="153987" cy="144463"/>
            </a:xfrm>
            <a:custGeom>
              <a:avLst/>
              <a:gdLst>
                <a:gd name="T0" fmla="*/ 31 w 97"/>
                <a:gd name="T1" fmla="*/ 0 h 91"/>
                <a:gd name="T2" fmla="*/ 48 w 97"/>
                <a:gd name="T3" fmla="*/ 13 h 91"/>
                <a:gd name="T4" fmla="*/ 61 w 97"/>
                <a:gd name="T5" fmla="*/ 19 h 91"/>
                <a:gd name="T6" fmla="*/ 77 w 97"/>
                <a:gd name="T7" fmla="*/ 44 h 91"/>
                <a:gd name="T8" fmla="*/ 76 w 97"/>
                <a:gd name="T9" fmla="*/ 46 h 91"/>
                <a:gd name="T10" fmla="*/ 70 w 97"/>
                <a:gd name="T11" fmla="*/ 50 h 91"/>
                <a:gd name="T12" fmla="*/ 74 w 97"/>
                <a:gd name="T13" fmla="*/ 52 h 91"/>
                <a:gd name="T14" fmla="*/ 76 w 97"/>
                <a:gd name="T15" fmla="*/ 52 h 91"/>
                <a:gd name="T16" fmla="*/ 79 w 97"/>
                <a:gd name="T17" fmla="*/ 54 h 91"/>
                <a:gd name="T18" fmla="*/ 84 w 97"/>
                <a:gd name="T19" fmla="*/ 61 h 91"/>
                <a:gd name="T20" fmla="*/ 82 w 97"/>
                <a:gd name="T21" fmla="*/ 62 h 91"/>
                <a:gd name="T22" fmla="*/ 82 w 97"/>
                <a:gd name="T23" fmla="*/ 66 h 91"/>
                <a:gd name="T24" fmla="*/ 82 w 97"/>
                <a:gd name="T25" fmla="*/ 66 h 91"/>
                <a:gd name="T26" fmla="*/ 70 w 97"/>
                <a:gd name="T27" fmla="*/ 69 h 91"/>
                <a:gd name="T28" fmla="*/ 62 w 97"/>
                <a:gd name="T29" fmla="*/ 80 h 91"/>
                <a:gd name="T30" fmla="*/ 86 w 97"/>
                <a:gd name="T31" fmla="*/ 71 h 91"/>
                <a:gd name="T32" fmla="*/ 96 w 97"/>
                <a:gd name="T33" fmla="*/ 72 h 91"/>
                <a:gd name="T34" fmla="*/ 97 w 97"/>
                <a:gd name="T35" fmla="*/ 73 h 91"/>
                <a:gd name="T36" fmla="*/ 89 w 97"/>
                <a:gd name="T37" fmla="*/ 86 h 91"/>
                <a:gd name="T38" fmla="*/ 73 w 97"/>
                <a:gd name="T39" fmla="*/ 91 h 91"/>
                <a:gd name="T40" fmla="*/ 43 w 97"/>
                <a:gd name="T41" fmla="*/ 91 h 91"/>
                <a:gd name="T42" fmla="*/ 42 w 97"/>
                <a:gd name="T43" fmla="*/ 90 h 91"/>
                <a:gd name="T44" fmla="*/ 35 w 97"/>
                <a:gd name="T45" fmla="*/ 72 h 91"/>
                <a:gd name="T46" fmla="*/ 30 w 97"/>
                <a:gd name="T47" fmla="*/ 64 h 91"/>
                <a:gd name="T48" fmla="*/ 24 w 97"/>
                <a:gd name="T49" fmla="*/ 59 h 91"/>
                <a:gd name="T50" fmla="*/ 17 w 97"/>
                <a:gd name="T51" fmla="*/ 46 h 91"/>
                <a:gd name="T52" fmla="*/ 16 w 97"/>
                <a:gd name="T53" fmla="*/ 42 h 91"/>
                <a:gd name="T54" fmla="*/ 17 w 97"/>
                <a:gd name="T55" fmla="*/ 39 h 91"/>
                <a:gd name="T56" fmla="*/ 17 w 97"/>
                <a:gd name="T57" fmla="*/ 35 h 91"/>
                <a:gd name="T58" fmla="*/ 13 w 97"/>
                <a:gd name="T59" fmla="*/ 37 h 91"/>
                <a:gd name="T60" fmla="*/ 12 w 97"/>
                <a:gd name="T61" fmla="*/ 37 h 91"/>
                <a:gd name="T62" fmla="*/ 7 w 97"/>
                <a:gd name="T63" fmla="*/ 35 h 91"/>
                <a:gd name="T64" fmla="*/ 4 w 97"/>
                <a:gd name="T65" fmla="*/ 35 h 91"/>
                <a:gd name="T66" fmla="*/ 1 w 97"/>
                <a:gd name="T67" fmla="*/ 34 h 91"/>
                <a:gd name="T68" fmla="*/ 0 w 97"/>
                <a:gd name="T69" fmla="*/ 27 h 91"/>
                <a:gd name="T70" fmla="*/ 4 w 97"/>
                <a:gd name="T71" fmla="*/ 15 h 91"/>
                <a:gd name="T72" fmla="*/ 5 w 97"/>
                <a:gd name="T73" fmla="*/ 12 h 91"/>
                <a:gd name="T74" fmla="*/ 13 w 97"/>
                <a:gd name="T75" fmla="*/ 4 h 91"/>
                <a:gd name="T76" fmla="*/ 27 w 9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91">
                  <a:moveTo>
                    <a:pt x="31" y="0"/>
                  </a:moveTo>
                  <a:lnTo>
                    <a:pt x="31" y="0"/>
                  </a:lnTo>
                  <a:lnTo>
                    <a:pt x="37" y="3"/>
                  </a:lnTo>
                  <a:lnTo>
                    <a:pt x="48" y="13"/>
                  </a:lnTo>
                  <a:lnTo>
                    <a:pt x="54" y="15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77" y="44"/>
                  </a:lnTo>
                  <a:lnTo>
                    <a:pt x="77" y="46"/>
                  </a:lnTo>
                  <a:lnTo>
                    <a:pt x="76" y="46"/>
                  </a:lnTo>
                  <a:lnTo>
                    <a:pt x="76" y="47"/>
                  </a:lnTo>
                  <a:lnTo>
                    <a:pt x="70" y="50"/>
                  </a:lnTo>
                  <a:lnTo>
                    <a:pt x="70" y="52"/>
                  </a:lnTo>
                  <a:lnTo>
                    <a:pt x="74" y="52"/>
                  </a:lnTo>
                  <a:lnTo>
                    <a:pt x="75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4" y="61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2" y="65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77" y="67"/>
                  </a:lnTo>
                  <a:lnTo>
                    <a:pt x="70" y="69"/>
                  </a:lnTo>
                  <a:lnTo>
                    <a:pt x="64" y="75"/>
                  </a:lnTo>
                  <a:lnTo>
                    <a:pt x="62" y="80"/>
                  </a:lnTo>
                  <a:lnTo>
                    <a:pt x="68" y="7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96" y="72"/>
                  </a:lnTo>
                  <a:lnTo>
                    <a:pt x="97" y="72"/>
                  </a:lnTo>
                  <a:lnTo>
                    <a:pt x="97" y="73"/>
                  </a:lnTo>
                  <a:lnTo>
                    <a:pt x="97" y="74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43" y="91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0" y="87"/>
                  </a:lnTo>
                  <a:lnTo>
                    <a:pt x="35" y="72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7" y="62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7" y="39"/>
                  </a:lnTo>
                  <a:lnTo>
                    <a:pt x="18" y="37"/>
                  </a:lnTo>
                  <a:lnTo>
                    <a:pt x="17" y="35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7854950" y="2554288"/>
              <a:ext cx="77787" cy="107950"/>
            </a:xfrm>
            <a:custGeom>
              <a:avLst/>
              <a:gdLst>
                <a:gd name="T0" fmla="*/ 26 w 49"/>
                <a:gd name="T1" fmla="*/ 0 h 68"/>
                <a:gd name="T2" fmla="*/ 40 w 49"/>
                <a:gd name="T3" fmla="*/ 1 h 68"/>
                <a:gd name="T4" fmla="*/ 41 w 49"/>
                <a:gd name="T5" fmla="*/ 1 h 68"/>
                <a:gd name="T6" fmla="*/ 49 w 49"/>
                <a:gd name="T7" fmla="*/ 4 h 68"/>
                <a:gd name="T8" fmla="*/ 49 w 49"/>
                <a:gd name="T9" fmla="*/ 6 h 68"/>
                <a:gd name="T10" fmla="*/ 49 w 49"/>
                <a:gd name="T11" fmla="*/ 7 h 68"/>
                <a:gd name="T12" fmla="*/ 49 w 49"/>
                <a:gd name="T13" fmla="*/ 13 h 68"/>
                <a:gd name="T14" fmla="*/ 48 w 49"/>
                <a:gd name="T15" fmla="*/ 14 h 68"/>
                <a:gd name="T16" fmla="*/ 39 w 49"/>
                <a:gd name="T17" fmla="*/ 20 h 68"/>
                <a:gd name="T18" fmla="*/ 38 w 49"/>
                <a:gd name="T19" fmla="*/ 22 h 68"/>
                <a:gd name="T20" fmla="*/ 38 w 49"/>
                <a:gd name="T21" fmla="*/ 26 h 68"/>
                <a:gd name="T22" fmla="*/ 39 w 49"/>
                <a:gd name="T23" fmla="*/ 31 h 68"/>
                <a:gd name="T24" fmla="*/ 40 w 49"/>
                <a:gd name="T25" fmla="*/ 34 h 68"/>
                <a:gd name="T26" fmla="*/ 39 w 49"/>
                <a:gd name="T27" fmla="*/ 35 h 68"/>
                <a:gd name="T28" fmla="*/ 36 w 49"/>
                <a:gd name="T29" fmla="*/ 38 h 68"/>
                <a:gd name="T30" fmla="*/ 39 w 49"/>
                <a:gd name="T31" fmla="*/ 47 h 68"/>
                <a:gd name="T32" fmla="*/ 40 w 49"/>
                <a:gd name="T33" fmla="*/ 56 h 68"/>
                <a:gd name="T34" fmla="*/ 40 w 49"/>
                <a:gd name="T35" fmla="*/ 56 h 68"/>
                <a:gd name="T36" fmla="*/ 38 w 49"/>
                <a:gd name="T37" fmla="*/ 62 h 68"/>
                <a:gd name="T38" fmla="*/ 38 w 49"/>
                <a:gd name="T39" fmla="*/ 62 h 68"/>
                <a:gd name="T40" fmla="*/ 31 w 49"/>
                <a:gd name="T41" fmla="*/ 68 h 68"/>
                <a:gd name="T42" fmla="*/ 31 w 49"/>
                <a:gd name="T43" fmla="*/ 68 h 68"/>
                <a:gd name="T44" fmla="*/ 29 w 49"/>
                <a:gd name="T45" fmla="*/ 68 h 68"/>
                <a:gd name="T46" fmla="*/ 28 w 49"/>
                <a:gd name="T47" fmla="*/ 66 h 68"/>
                <a:gd name="T48" fmla="*/ 13 w 49"/>
                <a:gd name="T49" fmla="*/ 51 h 68"/>
                <a:gd name="T50" fmla="*/ 13 w 49"/>
                <a:gd name="T51" fmla="*/ 51 h 68"/>
                <a:gd name="T52" fmla="*/ 12 w 49"/>
                <a:gd name="T53" fmla="*/ 50 h 68"/>
                <a:gd name="T54" fmla="*/ 12 w 49"/>
                <a:gd name="T55" fmla="*/ 46 h 68"/>
                <a:gd name="T56" fmla="*/ 13 w 49"/>
                <a:gd name="T57" fmla="*/ 46 h 68"/>
                <a:gd name="T58" fmla="*/ 13 w 49"/>
                <a:gd name="T59" fmla="*/ 45 h 68"/>
                <a:gd name="T60" fmla="*/ 17 w 49"/>
                <a:gd name="T61" fmla="*/ 41 h 68"/>
                <a:gd name="T62" fmla="*/ 15 w 49"/>
                <a:gd name="T63" fmla="*/ 33 h 68"/>
                <a:gd name="T64" fmla="*/ 7 w 49"/>
                <a:gd name="T65" fmla="*/ 20 h 68"/>
                <a:gd name="T66" fmla="*/ 24 w 49"/>
                <a:gd name="T67" fmla="*/ 20 h 68"/>
                <a:gd name="T68" fmla="*/ 24 w 49"/>
                <a:gd name="T69" fmla="*/ 16 h 68"/>
                <a:gd name="T70" fmla="*/ 20 w 49"/>
                <a:gd name="T71" fmla="*/ 19 h 68"/>
                <a:gd name="T72" fmla="*/ 15 w 49"/>
                <a:gd name="T73" fmla="*/ 20 h 68"/>
                <a:gd name="T74" fmla="*/ 11 w 49"/>
                <a:gd name="T75" fmla="*/ 19 h 68"/>
                <a:gd name="T76" fmla="*/ 8 w 49"/>
                <a:gd name="T77" fmla="*/ 16 h 68"/>
                <a:gd name="T78" fmla="*/ 7 w 49"/>
                <a:gd name="T79" fmla="*/ 16 h 68"/>
                <a:gd name="T80" fmla="*/ 5 w 49"/>
                <a:gd name="T81" fmla="*/ 16 h 68"/>
                <a:gd name="T82" fmla="*/ 5 w 49"/>
                <a:gd name="T83" fmla="*/ 17 h 68"/>
                <a:gd name="T84" fmla="*/ 5 w 49"/>
                <a:gd name="T85" fmla="*/ 19 h 68"/>
                <a:gd name="T86" fmla="*/ 7 w 49"/>
                <a:gd name="T87" fmla="*/ 20 h 68"/>
                <a:gd name="T88" fmla="*/ 0 w 49"/>
                <a:gd name="T89" fmla="*/ 20 h 68"/>
                <a:gd name="T90" fmla="*/ 0 w 49"/>
                <a:gd name="T91" fmla="*/ 20 h 68"/>
                <a:gd name="T92" fmla="*/ 0 w 49"/>
                <a:gd name="T93" fmla="*/ 17 h 68"/>
                <a:gd name="T94" fmla="*/ 0 w 49"/>
                <a:gd name="T95" fmla="*/ 16 h 68"/>
                <a:gd name="T96" fmla="*/ 0 w 49"/>
                <a:gd name="T97" fmla="*/ 14 h 68"/>
                <a:gd name="T98" fmla="*/ 0 w 49"/>
                <a:gd name="T99" fmla="*/ 13 h 68"/>
                <a:gd name="T100" fmla="*/ 0 w 49"/>
                <a:gd name="T101" fmla="*/ 10 h 68"/>
                <a:gd name="T102" fmla="*/ 0 w 49"/>
                <a:gd name="T103" fmla="*/ 9 h 68"/>
                <a:gd name="T104" fmla="*/ 0 w 49"/>
                <a:gd name="T105" fmla="*/ 9 h 68"/>
                <a:gd name="T106" fmla="*/ 12 w 49"/>
                <a:gd name="T107" fmla="*/ 3 h 68"/>
                <a:gd name="T108" fmla="*/ 26 w 49"/>
                <a:gd name="T109" fmla="*/ 0 h 68"/>
                <a:gd name="T110" fmla="*/ 26 w 49"/>
                <a:gd name="T1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" h="68">
                  <a:moveTo>
                    <a:pt x="26" y="0"/>
                  </a:moveTo>
                  <a:lnTo>
                    <a:pt x="40" y="1"/>
                  </a:lnTo>
                  <a:lnTo>
                    <a:pt x="41" y="1"/>
                  </a:lnTo>
                  <a:lnTo>
                    <a:pt x="49" y="4"/>
                  </a:lnTo>
                  <a:lnTo>
                    <a:pt x="49" y="6"/>
                  </a:lnTo>
                  <a:lnTo>
                    <a:pt x="49" y="7"/>
                  </a:lnTo>
                  <a:lnTo>
                    <a:pt x="49" y="13"/>
                  </a:lnTo>
                  <a:lnTo>
                    <a:pt x="48" y="14"/>
                  </a:lnTo>
                  <a:lnTo>
                    <a:pt x="39" y="20"/>
                  </a:lnTo>
                  <a:lnTo>
                    <a:pt x="38" y="22"/>
                  </a:lnTo>
                  <a:lnTo>
                    <a:pt x="38" y="26"/>
                  </a:lnTo>
                  <a:lnTo>
                    <a:pt x="39" y="31"/>
                  </a:lnTo>
                  <a:lnTo>
                    <a:pt x="40" y="34"/>
                  </a:lnTo>
                  <a:lnTo>
                    <a:pt x="39" y="35"/>
                  </a:lnTo>
                  <a:lnTo>
                    <a:pt x="36" y="38"/>
                  </a:lnTo>
                  <a:lnTo>
                    <a:pt x="39" y="47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8" y="66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7" y="41"/>
                  </a:lnTo>
                  <a:lnTo>
                    <a:pt x="15" y="33"/>
                  </a:lnTo>
                  <a:lnTo>
                    <a:pt x="7" y="20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0" y="19"/>
                  </a:lnTo>
                  <a:lnTo>
                    <a:pt x="15" y="20"/>
                  </a:lnTo>
                  <a:lnTo>
                    <a:pt x="11" y="19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12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34"/>
            <p:cNvSpPr>
              <a:spLocks/>
            </p:cNvSpPr>
            <p:nvPr/>
          </p:nvSpPr>
          <p:spPr bwMode="auto">
            <a:xfrm>
              <a:off x="7862888" y="2579688"/>
              <a:ext cx="30162" cy="6350"/>
            </a:xfrm>
            <a:custGeom>
              <a:avLst/>
              <a:gdLst>
                <a:gd name="T0" fmla="*/ 2 w 19"/>
                <a:gd name="T1" fmla="*/ 0 h 4"/>
                <a:gd name="T2" fmla="*/ 3 w 19"/>
                <a:gd name="T3" fmla="*/ 0 h 4"/>
                <a:gd name="T4" fmla="*/ 6 w 19"/>
                <a:gd name="T5" fmla="*/ 3 h 4"/>
                <a:gd name="T6" fmla="*/ 10 w 19"/>
                <a:gd name="T7" fmla="*/ 4 h 4"/>
                <a:gd name="T8" fmla="*/ 15 w 19"/>
                <a:gd name="T9" fmla="*/ 3 h 4"/>
                <a:gd name="T10" fmla="*/ 19 w 19"/>
                <a:gd name="T11" fmla="*/ 0 h 4"/>
                <a:gd name="T12" fmla="*/ 19 w 19"/>
                <a:gd name="T13" fmla="*/ 4 h 4"/>
                <a:gd name="T14" fmla="*/ 2 w 19"/>
                <a:gd name="T15" fmla="*/ 4 h 4"/>
                <a:gd name="T16" fmla="*/ 0 w 19"/>
                <a:gd name="T17" fmla="*/ 3 h 4"/>
                <a:gd name="T18" fmla="*/ 0 w 19"/>
                <a:gd name="T19" fmla="*/ 1 h 4"/>
                <a:gd name="T20" fmla="*/ 0 w 19"/>
                <a:gd name="T21" fmla="*/ 0 h 4"/>
                <a:gd name="T22" fmla="*/ 2 w 19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lnTo>
                    <a:pt x="3" y="0"/>
                  </a:lnTo>
                  <a:lnTo>
                    <a:pt x="6" y="3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35"/>
            <p:cNvSpPr>
              <a:spLocks/>
            </p:cNvSpPr>
            <p:nvPr/>
          </p:nvSpPr>
          <p:spPr bwMode="auto">
            <a:xfrm>
              <a:off x="7745413" y="23939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3 w 4"/>
                <a:gd name="T9" fmla="*/ 2 h 2"/>
                <a:gd name="T10" fmla="*/ 3 w 4"/>
                <a:gd name="T11" fmla="*/ 2 h 2"/>
                <a:gd name="T12" fmla="*/ 3 w 4"/>
                <a:gd name="T13" fmla="*/ 2 h 2"/>
                <a:gd name="T14" fmla="*/ 2 w 4"/>
                <a:gd name="T15" fmla="*/ 1 h 2"/>
                <a:gd name="T16" fmla="*/ 0 w 4"/>
                <a:gd name="T17" fmla="*/ 1 h 2"/>
                <a:gd name="T18" fmla="*/ 0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36"/>
            <p:cNvSpPr>
              <a:spLocks/>
            </p:cNvSpPr>
            <p:nvPr/>
          </p:nvSpPr>
          <p:spPr bwMode="auto">
            <a:xfrm>
              <a:off x="7686675" y="2263775"/>
              <a:ext cx="336550" cy="254000"/>
            </a:xfrm>
            <a:custGeom>
              <a:avLst/>
              <a:gdLst>
                <a:gd name="T0" fmla="*/ 69 w 212"/>
                <a:gd name="T1" fmla="*/ 3 h 160"/>
                <a:gd name="T2" fmla="*/ 86 w 212"/>
                <a:gd name="T3" fmla="*/ 12 h 160"/>
                <a:gd name="T4" fmla="*/ 95 w 212"/>
                <a:gd name="T5" fmla="*/ 14 h 160"/>
                <a:gd name="T6" fmla="*/ 103 w 212"/>
                <a:gd name="T7" fmla="*/ 25 h 160"/>
                <a:gd name="T8" fmla="*/ 102 w 212"/>
                <a:gd name="T9" fmla="*/ 35 h 160"/>
                <a:gd name="T10" fmla="*/ 120 w 212"/>
                <a:gd name="T11" fmla="*/ 47 h 160"/>
                <a:gd name="T12" fmla="*/ 117 w 212"/>
                <a:gd name="T13" fmla="*/ 49 h 160"/>
                <a:gd name="T14" fmla="*/ 120 w 212"/>
                <a:gd name="T15" fmla="*/ 53 h 160"/>
                <a:gd name="T16" fmla="*/ 101 w 212"/>
                <a:gd name="T17" fmla="*/ 62 h 160"/>
                <a:gd name="T18" fmla="*/ 96 w 212"/>
                <a:gd name="T19" fmla="*/ 71 h 160"/>
                <a:gd name="T20" fmla="*/ 79 w 212"/>
                <a:gd name="T21" fmla="*/ 87 h 160"/>
                <a:gd name="T22" fmla="*/ 102 w 212"/>
                <a:gd name="T23" fmla="*/ 89 h 160"/>
                <a:gd name="T24" fmla="*/ 114 w 212"/>
                <a:gd name="T25" fmla="*/ 77 h 160"/>
                <a:gd name="T26" fmla="*/ 133 w 212"/>
                <a:gd name="T27" fmla="*/ 84 h 160"/>
                <a:gd name="T28" fmla="*/ 139 w 212"/>
                <a:gd name="T29" fmla="*/ 82 h 160"/>
                <a:gd name="T30" fmla="*/ 151 w 212"/>
                <a:gd name="T31" fmla="*/ 93 h 160"/>
                <a:gd name="T32" fmla="*/ 157 w 212"/>
                <a:gd name="T33" fmla="*/ 91 h 160"/>
                <a:gd name="T34" fmla="*/ 159 w 212"/>
                <a:gd name="T35" fmla="*/ 102 h 160"/>
                <a:gd name="T36" fmla="*/ 176 w 212"/>
                <a:gd name="T37" fmla="*/ 94 h 160"/>
                <a:gd name="T38" fmla="*/ 187 w 212"/>
                <a:gd name="T39" fmla="*/ 94 h 160"/>
                <a:gd name="T40" fmla="*/ 188 w 212"/>
                <a:gd name="T41" fmla="*/ 106 h 160"/>
                <a:gd name="T42" fmla="*/ 174 w 212"/>
                <a:gd name="T43" fmla="*/ 126 h 160"/>
                <a:gd name="T44" fmla="*/ 182 w 212"/>
                <a:gd name="T45" fmla="*/ 120 h 160"/>
                <a:gd name="T46" fmla="*/ 187 w 212"/>
                <a:gd name="T47" fmla="*/ 113 h 160"/>
                <a:gd name="T48" fmla="*/ 204 w 212"/>
                <a:gd name="T49" fmla="*/ 106 h 160"/>
                <a:gd name="T50" fmla="*/ 211 w 212"/>
                <a:gd name="T51" fmla="*/ 113 h 160"/>
                <a:gd name="T52" fmla="*/ 208 w 212"/>
                <a:gd name="T53" fmla="*/ 134 h 160"/>
                <a:gd name="T54" fmla="*/ 190 w 212"/>
                <a:gd name="T55" fmla="*/ 141 h 160"/>
                <a:gd name="T56" fmla="*/ 179 w 212"/>
                <a:gd name="T57" fmla="*/ 155 h 160"/>
                <a:gd name="T58" fmla="*/ 174 w 212"/>
                <a:gd name="T59" fmla="*/ 155 h 160"/>
                <a:gd name="T60" fmla="*/ 168 w 212"/>
                <a:gd name="T61" fmla="*/ 157 h 160"/>
                <a:gd name="T62" fmla="*/ 143 w 212"/>
                <a:gd name="T63" fmla="*/ 150 h 160"/>
                <a:gd name="T64" fmla="*/ 125 w 212"/>
                <a:gd name="T65" fmla="*/ 118 h 160"/>
                <a:gd name="T66" fmla="*/ 110 w 212"/>
                <a:gd name="T67" fmla="*/ 125 h 160"/>
                <a:gd name="T68" fmla="*/ 102 w 212"/>
                <a:gd name="T69" fmla="*/ 126 h 160"/>
                <a:gd name="T70" fmla="*/ 94 w 212"/>
                <a:gd name="T71" fmla="*/ 125 h 160"/>
                <a:gd name="T72" fmla="*/ 96 w 212"/>
                <a:gd name="T73" fmla="*/ 133 h 160"/>
                <a:gd name="T74" fmla="*/ 95 w 212"/>
                <a:gd name="T75" fmla="*/ 135 h 160"/>
                <a:gd name="T76" fmla="*/ 81 w 212"/>
                <a:gd name="T77" fmla="*/ 141 h 160"/>
                <a:gd name="T78" fmla="*/ 53 w 212"/>
                <a:gd name="T79" fmla="*/ 141 h 160"/>
                <a:gd name="T80" fmla="*/ 41 w 212"/>
                <a:gd name="T81" fmla="*/ 119 h 160"/>
                <a:gd name="T82" fmla="*/ 50 w 212"/>
                <a:gd name="T83" fmla="*/ 83 h 160"/>
                <a:gd name="T84" fmla="*/ 44 w 212"/>
                <a:gd name="T85" fmla="*/ 69 h 160"/>
                <a:gd name="T86" fmla="*/ 41 w 212"/>
                <a:gd name="T87" fmla="*/ 79 h 160"/>
                <a:gd name="T88" fmla="*/ 37 w 212"/>
                <a:gd name="T89" fmla="*/ 82 h 160"/>
                <a:gd name="T90" fmla="*/ 34 w 212"/>
                <a:gd name="T91" fmla="*/ 84 h 160"/>
                <a:gd name="T92" fmla="*/ 35 w 212"/>
                <a:gd name="T93" fmla="*/ 94 h 160"/>
                <a:gd name="T94" fmla="*/ 37 w 212"/>
                <a:gd name="T95" fmla="*/ 102 h 160"/>
                <a:gd name="T96" fmla="*/ 25 w 212"/>
                <a:gd name="T97" fmla="*/ 116 h 160"/>
                <a:gd name="T98" fmla="*/ 25 w 212"/>
                <a:gd name="T99" fmla="*/ 120 h 160"/>
                <a:gd name="T100" fmla="*/ 5 w 212"/>
                <a:gd name="T101" fmla="*/ 100 h 160"/>
                <a:gd name="T102" fmla="*/ 6 w 212"/>
                <a:gd name="T103" fmla="*/ 62 h 160"/>
                <a:gd name="T104" fmla="*/ 13 w 212"/>
                <a:gd name="T105" fmla="*/ 13 h 160"/>
                <a:gd name="T106" fmla="*/ 44 w 212"/>
                <a:gd name="T10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" h="160">
                  <a:moveTo>
                    <a:pt x="44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91" y="12"/>
                  </a:lnTo>
                  <a:lnTo>
                    <a:pt x="92" y="12"/>
                  </a:lnTo>
                  <a:lnTo>
                    <a:pt x="95" y="14"/>
                  </a:lnTo>
                  <a:lnTo>
                    <a:pt x="95" y="15"/>
                  </a:lnTo>
                  <a:lnTo>
                    <a:pt x="99" y="22"/>
                  </a:lnTo>
                  <a:lnTo>
                    <a:pt x="103" y="24"/>
                  </a:lnTo>
                  <a:lnTo>
                    <a:pt x="103" y="25"/>
                  </a:lnTo>
                  <a:lnTo>
                    <a:pt x="103" y="26"/>
                  </a:lnTo>
                  <a:lnTo>
                    <a:pt x="98" y="30"/>
                  </a:lnTo>
                  <a:lnTo>
                    <a:pt x="97" y="31"/>
                  </a:lnTo>
                  <a:lnTo>
                    <a:pt x="102" y="35"/>
                  </a:lnTo>
                  <a:lnTo>
                    <a:pt x="120" y="45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7" y="49"/>
                  </a:lnTo>
                  <a:lnTo>
                    <a:pt x="117" y="50"/>
                  </a:lnTo>
                  <a:lnTo>
                    <a:pt x="119" y="52"/>
                  </a:lnTo>
                  <a:lnTo>
                    <a:pt x="120" y="52"/>
                  </a:lnTo>
                  <a:lnTo>
                    <a:pt x="120" y="53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19" y="56"/>
                  </a:lnTo>
                  <a:lnTo>
                    <a:pt x="101" y="62"/>
                  </a:lnTo>
                  <a:lnTo>
                    <a:pt x="99" y="62"/>
                  </a:lnTo>
                  <a:lnTo>
                    <a:pt x="98" y="62"/>
                  </a:lnTo>
                  <a:lnTo>
                    <a:pt x="96" y="70"/>
                  </a:lnTo>
                  <a:lnTo>
                    <a:pt x="96" y="71"/>
                  </a:lnTo>
                  <a:lnTo>
                    <a:pt x="90" y="80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79" y="87"/>
                  </a:lnTo>
                  <a:lnTo>
                    <a:pt x="81" y="89"/>
                  </a:lnTo>
                  <a:lnTo>
                    <a:pt x="88" y="92"/>
                  </a:lnTo>
                  <a:lnTo>
                    <a:pt x="98" y="93"/>
                  </a:lnTo>
                  <a:lnTo>
                    <a:pt x="102" y="89"/>
                  </a:lnTo>
                  <a:lnTo>
                    <a:pt x="107" y="83"/>
                  </a:lnTo>
                  <a:lnTo>
                    <a:pt x="107" y="82"/>
                  </a:lnTo>
                  <a:lnTo>
                    <a:pt x="113" y="79"/>
                  </a:lnTo>
                  <a:lnTo>
                    <a:pt x="114" y="77"/>
                  </a:lnTo>
                  <a:lnTo>
                    <a:pt x="115" y="79"/>
                  </a:lnTo>
                  <a:lnTo>
                    <a:pt x="126" y="88"/>
                  </a:lnTo>
                  <a:lnTo>
                    <a:pt x="129" y="87"/>
                  </a:lnTo>
                  <a:lnTo>
                    <a:pt x="133" y="84"/>
                  </a:lnTo>
                  <a:lnTo>
                    <a:pt x="133" y="84"/>
                  </a:lnTo>
                  <a:lnTo>
                    <a:pt x="138" y="82"/>
                  </a:lnTo>
                  <a:lnTo>
                    <a:pt x="139" y="82"/>
                  </a:lnTo>
                  <a:lnTo>
                    <a:pt x="139" y="82"/>
                  </a:lnTo>
                  <a:lnTo>
                    <a:pt x="144" y="85"/>
                  </a:lnTo>
                  <a:lnTo>
                    <a:pt x="144" y="85"/>
                  </a:lnTo>
                  <a:lnTo>
                    <a:pt x="147" y="91"/>
                  </a:lnTo>
                  <a:lnTo>
                    <a:pt x="151" y="93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6" y="89"/>
                  </a:lnTo>
                  <a:lnTo>
                    <a:pt x="157" y="91"/>
                  </a:lnTo>
                  <a:lnTo>
                    <a:pt x="157" y="91"/>
                  </a:lnTo>
                  <a:lnTo>
                    <a:pt x="156" y="94"/>
                  </a:lnTo>
                  <a:lnTo>
                    <a:pt x="155" y="102"/>
                  </a:lnTo>
                  <a:lnTo>
                    <a:pt x="159" y="102"/>
                  </a:lnTo>
                  <a:lnTo>
                    <a:pt x="165" y="100"/>
                  </a:lnTo>
                  <a:lnTo>
                    <a:pt x="169" y="96"/>
                  </a:lnTo>
                  <a:lnTo>
                    <a:pt x="170" y="96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3" y="93"/>
                  </a:lnTo>
                  <a:lnTo>
                    <a:pt x="184" y="93"/>
                  </a:lnTo>
                  <a:lnTo>
                    <a:pt x="187" y="94"/>
                  </a:lnTo>
                  <a:lnTo>
                    <a:pt x="188" y="95"/>
                  </a:lnTo>
                  <a:lnTo>
                    <a:pt x="190" y="98"/>
                  </a:lnTo>
                  <a:lnTo>
                    <a:pt x="190" y="99"/>
                  </a:lnTo>
                  <a:lnTo>
                    <a:pt x="188" y="106"/>
                  </a:lnTo>
                  <a:lnTo>
                    <a:pt x="187" y="106"/>
                  </a:lnTo>
                  <a:lnTo>
                    <a:pt x="175" y="116"/>
                  </a:lnTo>
                  <a:lnTo>
                    <a:pt x="170" y="119"/>
                  </a:lnTo>
                  <a:lnTo>
                    <a:pt x="174" y="126"/>
                  </a:lnTo>
                  <a:lnTo>
                    <a:pt x="178" y="131"/>
                  </a:lnTo>
                  <a:lnTo>
                    <a:pt x="182" y="132"/>
                  </a:lnTo>
                  <a:lnTo>
                    <a:pt x="187" y="131"/>
                  </a:lnTo>
                  <a:lnTo>
                    <a:pt x="182" y="120"/>
                  </a:lnTo>
                  <a:lnTo>
                    <a:pt x="180" y="116"/>
                  </a:lnTo>
                  <a:lnTo>
                    <a:pt x="180" y="114"/>
                  </a:lnTo>
                  <a:lnTo>
                    <a:pt x="181" y="113"/>
                  </a:lnTo>
                  <a:lnTo>
                    <a:pt x="187" y="113"/>
                  </a:lnTo>
                  <a:lnTo>
                    <a:pt x="198" y="107"/>
                  </a:lnTo>
                  <a:lnTo>
                    <a:pt x="198" y="107"/>
                  </a:lnTo>
                  <a:lnTo>
                    <a:pt x="203" y="106"/>
                  </a:lnTo>
                  <a:lnTo>
                    <a:pt x="204" y="106"/>
                  </a:lnTo>
                  <a:lnTo>
                    <a:pt x="208" y="108"/>
                  </a:lnTo>
                  <a:lnTo>
                    <a:pt x="208" y="109"/>
                  </a:lnTo>
                  <a:lnTo>
                    <a:pt x="211" y="113"/>
                  </a:lnTo>
                  <a:lnTo>
                    <a:pt x="211" y="113"/>
                  </a:lnTo>
                  <a:lnTo>
                    <a:pt x="212" y="121"/>
                  </a:lnTo>
                  <a:lnTo>
                    <a:pt x="212" y="130"/>
                  </a:lnTo>
                  <a:lnTo>
                    <a:pt x="211" y="131"/>
                  </a:lnTo>
                  <a:lnTo>
                    <a:pt x="208" y="134"/>
                  </a:lnTo>
                  <a:lnTo>
                    <a:pt x="208" y="135"/>
                  </a:lnTo>
                  <a:lnTo>
                    <a:pt x="202" y="138"/>
                  </a:lnTo>
                  <a:lnTo>
                    <a:pt x="202" y="138"/>
                  </a:lnTo>
                  <a:lnTo>
                    <a:pt x="190" y="141"/>
                  </a:lnTo>
                  <a:lnTo>
                    <a:pt x="187" y="143"/>
                  </a:lnTo>
                  <a:lnTo>
                    <a:pt x="179" y="156"/>
                  </a:lnTo>
                  <a:lnTo>
                    <a:pt x="179" y="156"/>
                  </a:lnTo>
                  <a:lnTo>
                    <a:pt x="179" y="155"/>
                  </a:lnTo>
                  <a:lnTo>
                    <a:pt x="174" y="157"/>
                  </a:lnTo>
                  <a:lnTo>
                    <a:pt x="174" y="157"/>
                  </a:lnTo>
                  <a:lnTo>
                    <a:pt x="174" y="156"/>
                  </a:lnTo>
                  <a:lnTo>
                    <a:pt x="174" y="155"/>
                  </a:lnTo>
                  <a:lnTo>
                    <a:pt x="172" y="154"/>
                  </a:lnTo>
                  <a:lnTo>
                    <a:pt x="172" y="154"/>
                  </a:lnTo>
                  <a:lnTo>
                    <a:pt x="168" y="157"/>
                  </a:lnTo>
                  <a:lnTo>
                    <a:pt x="168" y="157"/>
                  </a:lnTo>
                  <a:lnTo>
                    <a:pt x="167" y="159"/>
                  </a:lnTo>
                  <a:lnTo>
                    <a:pt x="167" y="160"/>
                  </a:lnTo>
                  <a:lnTo>
                    <a:pt x="167" y="160"/>
                  </a:lnTo>
                  <a:lnTo>
                    <a:pt x="143" y="150"/>
                  </a:lnTo>
                  <a:lnTo>
                    <a:pt x="143" y="150"/>
                  </a:lnTo>
                  <a:lnTo>
                    <a:pt x="140" y="147"/>
                  </a:lnTo>
                  <a:lnTo>
                    <a:pt x="135" y="142"/>
                  </a:lnTo>
                  <a:lnTo>
                    <a:pt x="125" y="118"/>
                  </a:lnTo>
                  <a:lnTo>
                    <a:pt x="122" y="114"/>
                  </a:lnTo>
                  <a:lnTo>
                    <a:pt x="120" y="116"/>
                  </a:lnTo>
                  <a:lnTo>
                    <a:pt x="116" y="121"/>
                  </a:lnTo>
                  <a:lnTo>
                    <a:pt x="110" y="125"/>
                  </a:lnTo>
                  <a:lnTo>
                    <a:pt x="110" y="126"/>
                  </a:lnTo>
                  <a:lnTo>
                    <a:pt x="109" y="126"/>
                  </a:lnTo>
                  <a:lnTo>
                    <a:pt x="104" y="125"/>
                  </a:lnTo>
                  <a:lnTo>
                    <a:pt x="102" y="126"/>
                  </a:lnTo>
                  <a:lnTo>
                    <a:pt x="101" y="128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4" y="125"/>
                  </a:lnTo>
                  <a:lnTo>
                    <a:pt x="93" y="125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3"/>
                  </a:lnTo>
                  <a:lnTo>
                    <a:pt x="96" y="134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85" y="133"/>
                  </a:lnTo>
                  <a:lnTo>
                    <a:pt x="83" y="134"/>
                  </a:lnTo>
                  <a:lnTo>
                    <a:pt x="81" y="140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72" y="137"/>
                  </a:lnTo>
                  <a:lnTo>
                    <a:pt x="54" y="141"/>
                  </a:lnTo>
                  <a:lnTo>
                    <a:pt x="53" y="141"/>
                  </a:lnTo>
                  <a:lnTo>
                    <a:pt x="45" y="133"/>
                  </a:lnTo>
                  <a:lnTo>
                    <a:pt x="44" y="13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06"/>
                  </a:lnTo>
                  <a:lnTo>
                    <a:pt x="45" y="94"/>
                  </a:lnTo>
                  <a:lnTo>
                    <a:pt x="50" y="86"/>
                  </a:lnTo>
                  <a:lnTo>
                    <a:pt x="50" y="83"/>
                  </a:lnTo>
                  <a:lnTo>
                    <a:pt x="48" y="80"/>
                  </a:lnTo>
                  <a:lnTo>
                    <a:pt x="46" y="75"/>
                  </a:lnTo>
                  <a:lnTo>
                    <a:pt x="45" y="71"/>
                  </a:lnTo>
                  <a:lnTo>
                    <a:pt x="44" y="69"/>
                  </a:lnTo>
                  <a:lnTo>
                    <a:pt x="43" y="70"/>
                  </a:lnTo>
                  <a:lnTo>
                    <a:pt x="41" y="72"/>
                  </a:lnTo>
                  <a:lnTo>
                    <a:pt x="40" y="74"/>
                  </a:lnTo>
                  <a:lnTo>
                    <a:pt x="41" y="79"/>
                  </a:lnTo>
                  <a:lnTo>
                    <a:pt x="40" y="79"/>
                  </a:lnTo>
                  <a:lnTo>
                    <a:pt x="39" y="79"/>
                  </a:lnTo>
                  <a:lnTo>
                    <a:pt x="37" y="79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4" y="82"/>
                  </a:lnTo>
                  <a:lnTo>
                    <a:pt x="33" y="83"/>
                  </a:lnTo>
                  <a:lnTo>
                    <a:pt x="34" y="84"/>
                  </a:lnTo>
                  <a:lnTo>
                    <a:pt x="35" y="85"/>
                  </a:lnTo>
                  <a:lnTo>
                    <a:pt x="36" y="88"/>
                  </a:lnTo>
                  <a:lnTo>
                    <a:pt x="36" y="89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5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4" y="109"/>
                  </a:lnTo>
                  <a:lnTo>
                    <a:pt x="25" y="116"/>
                  </a:lnTo>
                  <a:lnTo>
                    <a:pt x="25" y="119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15" y="117"/>
                  </a:lnTo>
                  <a:lnTo>
                    <a:pt x="15" y="116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37"/>
            <p:cNvSpPr>
              <a:spLocks/>
            </p:cNvSpPr>
            <p:nvPr/>
          </p:nvSpPr>
          <p:spPr bwMode="auto">
            <a:xfrm>
              <a:off x="7810500" y="2217738"/>
              <a:ext cx="87312" cy="66675"/>
            </a:xfrm>
            <a:custGeom>
              <a:avLst/>
              <a:gdLst>
                <a:gd name="T0" fmla="*/ 16 w 55"/>
                <a:gd name="T1" fmla="*/ 0 h 42"/>
                <a:gd name="T2" fmla="*/ 24 w 55"/>
                <a:gd name="T3" fmla="*/ 0 h 42"/>
                <a:gd name="T4" fmla="*/ 25 w 55"/>
                <a:gd name="T5" fmla="*/ 0 h 42"/>
                <a:gd name="T6" fmla="*/ 25 w 55"/>
                <a:gd name="T7" fmla="*/ 1 h 42"/>
                <a:gd name="T8" fmla="*/ 26 w 55"/>
                <a:gd name="T9" fmla="*/ 2 h 42"/>
                <a:gd name="T10" fmla="*/ 26 w 55"/>
                <a:gd name="T11" fmla="*/ 4 h 42"/>
                <a:gd name="T12" fmla="*/ 27 w 55"/>
                <a:gd name="T13" fmla="*/ 6 h 42"/>
                <a:gd name="T14" fmla="*/ 29 w 55"/>
                <a:gd name="T15" fmla="*/ 8 h 42"/>
                <a:gd name="T16" fmla="*/ 30 w 55"/>
                <a:gd name="T17" fmla="*/ 8 h 42"/>
                <a:gd name="T18" fmla="*/ 32 w 55"/>
                <a:gd name="T19" fmla="*/ 8 h 42"/>
                <a:gd name="T20" fmla="*/ 45 w 55"/>
                <a:gd name="T21" fmla="*/ 5 h 42"/>
                <a:gd name="T22" fmla="*/ 50 w 55"/>
                <a:gd name="T23" fmla="*/ 5 h 42"/>
                <a:gd name="T24" fmla="*/ 50 w 55"/>
                <a:gd name="T25" fmla="*/ 5 h 42"/>
                <a:gd name="T26" fmla="*/ 55 w 55"/>
                <a:gd name="T27" fmla="*/ 8 h 42"/>
                <a:gd name="T28" fmla="*/ 55 w 55"/>
                <a:gd name="T29" fmla="*/ 10 h 42"/>
                <a:gd name="T30" fmla="*/ 55 w 55"/>
                <a:gd name="T31" fmla="*/ 12 h 42"/>
                <a:gd name="T32" fmla="*/ 55 w 55"/>
                <a:gd name="T33" fmla="*/ 13 h 42"/>
                <a:gd name="T34" fmla="*/ 55 w 55"/>
                <a:gd name="T35" fmla="*/ 14 h 42"/>
                <a:gd name="T36" fmla="*/ 54 w 55"/>
                <a:gd name="T37" fmla="*/ 15 h 42"/>
                <a:gd name="T38" fmla="*/ 53 w 55"/>
                <a:gd name="T39" fmla="*/ 15 h 42"/>
                <a:gd name="T40" fmla="*/ 53 w 55"/>
                <a:gd name="T41" fmla="*/ 15 h 42"/>
                <a:gd name="T42" fmla="*/ 48 w 55"/>
                <a:gd name="T43" fmla="*/ 22 h 42"/>
                <a:gd name="T44" fmla="*/ 49 w 55"/>
                <a:gd name="T45" fmla="*/ 30 h 42"/>
                <a:gd name="T46" fmla="*/ 49 w 55"/>
                <a:gd name="T47" fmla="*/ 39 h 42"/>
                <a:gd name="T48" fmla="*/ 49 w 55"/>
                <a:gd name="T49" fmla="*/ 39 h 42"/>
                <a:gd name="T50" fmla="*/ 48 w 55"/>
                <a:gd name="T51" fmla="*/ 39 h 42"/>
                <a:gd name="T52" fmla="*/ 38 w 55"/>
                <a:gd name="T53" fmla="*/ 42 h 42"/>
                <a:gd name="T54" fmla="*/ 38 w 55"/>
                <a:gd name="T55" fmla="*/ 42 h 42"/>
                <a:gd name="T56" fmla="*/ 38 w 55"/>
                <a:gd name="T57" fmla="*/ 41 h 42"/>
                <a:gd name="T58" fmla="*/ 38 w 55"/>
                <a:gd name="T59" fmla="*/ 41 h 42"/>
                <a:gd name="T60" fmla="*/ 38 w 55"/>
                <a:gd name="T61" fmla="*/ 41 h 42"/>
                <a:gd name="T62" fmla="*/ 28 w 55"/>
                <a:gd name="T63" fmla="*/ 41 h 42"/>
                <a:gd name="T64" fmla="*/ 18 w 55"/>
                <a:gd name="T65" fmla="*/ 40 h 42"/>
                <a:gd name="T66" fmla="*/ 18 w 55"/>
                <a:gd name="T67" fmla="*/ 40 h 42"/>
                <a:gd name="T68" fmla="*/ 10 w 55"/>
                <a:gd name="T69" fmla="*/ 35 h 42"/>
                <a:gd name="T70" fmla="*/ 10 w 55"/>
                <a:gd name="T71" fmla="*/ 35 h 42"/>
                <a:gd name="T72" fmla="*/ 2 w 55"/>
                <a:gd name="T73" fmla="*/ 25 h 42"/>
                <a:gd name="T74" fmla="*/ 2 w 55"/>
                <a:gd name="T75" fmla="*/ 25 h 42"/>
                <a:gd name="T76" fmla="*/ 0 w 55"/>
                <a:gd name="T77" fmla="*/ 14 h 42"/>
                <a:gd name="T78" fmla="*/ 0 w 55"/>
                <a:gd name="T79" fmla="*/ 13 h 42"/>
                <a:gd name="T80" fmla="*/ 6 w 55"/>
                <a:gd name="T81" fmla="*/ 4 h 42"/>
                <a:gd name="T82" fmla="*/ 6 w 55"/>
                <a:gd name="T83" fmla="*/ 4 h 42"/>
                <a:gd name="T84" fmla="*/ 15 w 55"/>
                <a:gd name="T85" fmla="*/ 0 h 42"/>
                <a:gd name="T86" fmla="*/ 16 w 55"/>
                <a:gd name="T87" fmla="*/ 0 h 42"/>
                <a:gd name="T88" fmla="*/ 16 w 55"/>
                <a:gd name="T8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2">
                  <a:moveTo>
                    <a:pt x="16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5" y="8"/>
                  </a:lnTo>
                  <a:lnTo>
                    <a:pt x="55" y="10"/>
                  </a:lnTo>
                  <a:lnTo>
                    <a:pt x="55" y="12"/>
                  </a:lnTo>
                  <a:lnTo>
                    <a:pt x="55" y="13"/>
                  </a:lnTo>
                  <a:lnTo>
                    <a:pt x="55" y="14"/>
                  </a:lnTo>
                  <a:lnTo>
                    <a:pt x="54" y="15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48" y="22"/>
                  </a:lnTo>
                  <a:lnTo>
                    <a:pt x="49" y="30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8" y="39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2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6" y="4"/>
                  </a:lnTo>
                  <a:lnTo>
                    <a:pt x="6" y="4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38"/>
            <p:cNvSpPr>
              <a:spLocks/>
            </p:cNvSpPr>
            <p:nvPr/>
          </p:nvSpPr>
          <p:spPr bwMode="auto">
            <a:xfrm>
              <a:off x="7832725" y="2062163"/>
              <a:ext cx="130175" cy="127000"/>
            </a:xfrm>
            <a:custGeom>
              <a:avLst/>
              <a:gdLst>
                <a:gd name="T0" fmla="*/ 37 w 82"/>
                <a:gd name="T1" fmla="*/ 0 h 80"/>
                <a:gd name="T2" fmla="*/ 43 w 82"/>
                <a:gd name="T3" fmla="*/ 5 h 80"/>
                <a:gd name="T4" fmla="*/ 43 w 82"/>
                <a:gd name="T5" fmla="*/ 8 h 80"/>
                <a:gd name="T6" fmla="*/ 42 w 82"/>
                <a:gd name="T7" fmla="*/ 10 h 80"/>
                <a:gd name="T8" fmla="*/ 41 w 82"/>
                <a:gd name="T9" fmla="*/ 10 h 80"/>
                <a:gd name="T10" fmla="*/ 38 w 82"/>
                <a:gd name="T11" fmla="*/ 14 h 80"/>
                <a:gd name="T12" fmla="*/ 39 w 82"/>
                <a:gd name="T13" fmla="*/ 22 h 80"/>
                <a:gd name="T14" fmla="*/ 38 w 82"/>
                <a:gd name="T15" fmla="*/ 23 h 80"/>
                <a:gd name="T16" fmla="*/ 30 w 82"/>
                <a:gd name="T17" fmla="*/ 24 h 80"/>
                <a:gd name="T18" fmla="*/ 28 w 82"/>
                <a:gd name="T19" fmla="*/ 24 h 80"/>
                <a:gd name="T20" fmla="*/ 26 w 82"/>
                <a:gd name="T21" fmla="*/ 25 h 80"/>
                <a:gd name="T22" fmla="*/ 59 w 82"/>
                <a:gd name="T23" fmla="*/ 35 h 80"/>
                <a:gd name="T24" fmla="*/ 65 w 82"/>
                <a:gd name="T25" fmla="*/ 51 h 80"/>
                <a:gd name="T26" fmla="*/ 70 w 82"/>
                <a:gd name="T27" fmla="*/ 55 h 80"/>
                <a:gd name="T28" fmla="*/ 77 w 82"/>
                <a:gd name="T29" fmla="*/ 57 h 80"/>
                <a:gd name="T30" fmla="*/ 80 w 82"/>
                <a:gd name="T31" fmla="*/ 62 h 80"/>
                <a:gd name="T32" fmla="*/ 82 w 82"/>
                <a:gd name="T33" fmla="*/ 63 h 80"/>
                <a:gd name="T34" fmla="*/ 82 w 82"/>
                <a:gd name="T35" fmla="*/ 66 h 80"/>
                <a:gd name="T36" fmla="*/ 79 w 82"/>
                <a:gd name="T37" fmla="*/ 67 h 80"/>
                <a:gd name="T38" fmla="*/ 73 w 82"/>
                <a:gd name="T39" fmla="*/ 67 h 80"/>
                <a:gd name="T40" fmla="*/ 63 w 82"/>
                <a:gd name="T41" fmla="*/ 80 h 80"/>
                <a:gd name="T42" fmla="*/ 61 w 82"/>
                <a:gd name="T43" fmla="*/ 80 h 80"/>
                <a:gd name="T44" fmla="*/ 60 w 82"/>
                <a:gd name="T45" fmla="*/ 79 h 80"/>
                <a:gd name="T46" fmla="*/ 61 w 82"/>
                <a:gd name="T47" fmla="*/ 69 h 80"/>
                <a:gd name="T48" fmla="*/ 64 w 82"/>
                <a:gd name="T49" fmla="*/ 63 h 80"/>
                <a:gd name="T50" fmla="*/ 43 w 82"/>
                <a:gd name="T51" fmla="*/ 44 h 80"/>
                <a:gd name="T52" fmla="*/ 38 w 82"/>
                <a:gd name="T53" fmla="*/ 45 h 80"/>
                <a:gd name="T54" fmla="*/ 39 w 82"/>
                <a:gd name="T55" fmla="*/ 54 h 80"/>
                <a:gd name="T56" fmla="*/ 39 w 82"/>
                <a:gd name="T57" fmla="*/ 55 h 80"/>
                <a:gd name="T58" fmla="*/ 37 w 82"/>
                <a:gd name="T59" fmla="*/ 55 h 80"/>
                <a:gd name="T60" fmla="*/ 33 w 82"/>
                <a:gd name="T61" fmla="*/ 56 h 80"/>
                <a:gd name="T62" fmla="*/ 29 w 82"/>
                <a:gd name="T63" fmla="*/ 59 h 80"/>
                <a:gd name="T64" fmla="*/ 26 w 82"/>
                <a:gd name="T65" fmla="*/ 57 h 80"/>
                <a:gd name="T66" fmla="*/ 22 w 82"/>
                <a:gd name="T67" fmla="*/ 56 h 80"/>
                <a:gd name="T68" fmla="*/ 19 w 82"/>
                <a:gd name="T69" fmla="*/ 53 h 80"/>
                <a:gd name="T70" fmla="*/ 17 w 82"/>
                <a:gd name="T71" fmla="*/ 50 h 80"/>
                <a:gd name="T72" fmla="*/ 12 w 82"/>
                <a:gd name="T73" fmla="*/ 34 h 80"/>
                <a:gd name="T74" fmla="*/ 9 w 82"/>
                <a:gd name="T75" fmla="*/ 27 h 80"/>
                <a:gd name="T76" fmla="*/ 4 w 82"/>
                <a:gd name="T77" fmla="*/ 25 h 80"/>
                <a:gd name="T78" fmla="*/ 1 w 82"/>
                <a:gd name="T79" fmla="*/ 24 h 80"/>
                <a:gd name="T80" fmla="*/ 0 w 82"/>
                <a:gd name="T81" fmla="*/ 17 h 80"/>
                <a:gd name="T82" fmla="*/ 1 w 82"/>
                <a:gd name="T83" fmla="*/ 16 h 80"/>
                <a:gd name="T84" fmla="*/ 7 w 82"/>
                <a:gd name="T85" fmla="*/ 15 h 80"/>
                <a:gd name="T86" fmla="*/ 22 w 82"/>
                <a:gd name="T87" fmla="*/ 16 h 80"/>
                <a:gd name="T88" fmla="*/ 30 w 82"/>
                <a:gd name="T89" fmla="*/ 3 h 80"/>
                <a:gd name="T90" fmla="*/ 36 w 82"/>
                <a:gd name="T9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80">
                  <a:moveTo>
                    <a:pt x="36" y="0"/>
                  </a:moveTo>
                  <a:lnTo>
                    <a:pt x="37" y="0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3" y="7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0" y="24"/>
                  </a:lnTo>
                  <a:lnTo>
                    <a:pt x="29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52" y="31"/>
                  </a:lnTo>
                  <a:lnTo>
                    <a:pt x="59" y="35"/>
                  </a:lnTo>
                  <a:lnTo>
                    <a:pt x="60" y="36"/>
                  </a:lnTo>
                  <a:lnTo>
                    <a:pt x="65" y="51"/>
                  </a:lnTo>
                  <a:lnTo>
                    <a:pt x="67" y="54"/>
                  </a:lnTo>
                  <a:lnTo>
                    <a:pt x="70" y="55"/>
                  </a:lnTo>
                  <a:lnTo>
                    <a:pt x="73" y="56"/>
                  </a:lnTo>
                  <a:lnTo>
                    <a:pt x="77" y="57"/>
                  </a:lnTo>
                  <a:lnTo>
                    <a:pt x="77" y="5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2" y="63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0" y="67"/>
                  </a:lnTo>
                  <a:lnTo>
                    <a:pt x="79" y="67"/>
                  </a:lnTo>
                  <a:lnTo>
                    <a:pt x="79" y="67"/>
                  </a:lnTo>
                  <a:lnTo>
                    <a:pt x="73" y="67"/>
                  </a:lnTo>
                  <a:lnTo>
                    <a:pt x="70" y="71"/>
                  </a:lnTo>
                  <a:lnTo>
                    <a:pt x="63" y="80"/>
                  </a:lnTo>
                  <a:lnTo>
                    <a:pt x="62" y="80"/>
                  </a:lnTo>
                  <a:lnTo>
                    <a:pt x="61" y="80"/>
                  </a:lnTo>
                  <a:lnTo>
                    <a:pt x="61" y="80"/>
                  </a:lnTo>
                  <a:lnTo>
                    <a:pt x="60" y="79"/>
                  </a:lnTo>
                  <a:lnTo>
                    <a:pt x="61" y="74"/>
                  </a:lnTo>
                  <a:lnTo>
                    <a:pt x="61" y="69"/>
                  </a:lnTo>
                  <a:lnTo>
                    <a:pt x="63" y="66"/>
                  </a:lnTo>
                  <a:lnTo>
                    <a:pt x="64" y="63"/>
                  </a:lnTo>
                  <a:lnTo>
                    <a:pt x="50" y="49"/>
                  </a:lnTo>
                  <a:lnTo>
                    <a:pt x="43" y="44"/>
                  </a:lnTo>
                  <a:lnTo>
                    <a:pt x="38" y="43"/>
                  </a:lnTo>
                  <a:lnTo>
                    <a:pt x="38" y="45"/>
                  </a:lnTo>
                  <a:lnTo>
                    <a:pt x="38" y="48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39" y="55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4" y="53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6" y="57"/>
                  </a:lnTo>
                  <a:lnTo>
                    <a:pt x="25" y="57"/>
                  </a:lnTo>
                  <a:lnTo>
                    <a:pt x="22" y="56"/>
                  </a:lnTo>
                  <a:lnTo>
                    <a:pt x="22" y="55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7" y="50"/>
                  </a:lnTo>
                  <a:lnTo>
                    <a:pt x="13" y="37"/>
                  </a:lnTo>
                  <a:lnTo>
                    <a:pt x="12" y="34"/>
                  </a:lnTo>
                  <a:lnTo>
                    <a:pt x="12" y="31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8442229" y="1282700"/>
              <a:ext cx="471487" cy="981075"/>
              <a:chOff x="8526463" y="611188"/>
              <a:chExt cx="471487" cy="981075"/>
            </a:xfrm>
            <a:grpFill/>
          </p:grpSpPr>
          <p:sp>
            <p:nvSpPr>
              <p:cNvPr id="303" name="Freeform 230"/>
              <p:cNvSpPr>
                <a:spLocks/>
              </p:cNvSpPr>
              <p:nvPr/>
            </p:nvSpPr>
            <p:spPr bwMode="auto">
              <a:xfrm>
                <a:off x="8782050" y="723900"/>
                <a:ext cx="103187" cy="244475"/>
              </a:xfrm>
              <a:custGeom>
                <a:avLst/>
                <a:gdLst>
                  <a:gd name="T0" fmla="*/ 32 w 65"/>
                  <a:gd name="T1" fmla="*/ 0 h 154"/>
                  <a:gd name="T2" fmla="*/ 36 w 65"/>
                  <a:gd name="T3" fmla="*/ 8 h 154"/>
                  <a:gd name="T4" fmla="*/ 45 w 65"/>
                  <a:gd name="T5" fmla="*/ 1 h 154"/>
                  <a:gd name="T6" fmla="*/ 61 w 65"/>
                  <a:gd name="T7" fmla="*/ 2 h 154"/>
                  <a:gd name="T8" fmla="*/ 62 w 65"/>
                  <a:gd name="T9" fmla="*/ 15 h 154"/>
                  <a:gd name="T10" fmla="*/ 63 w 65"/>
                  <a:gd name="T11" fmla="*/ 15 h 154"/>
                  <a:gd name="T12" fmla="*/ 62 w 65"/>
                  <a:gd name="T13" fmla="*/ 21 h 154"/>
                  <a:gd name="T14" fmla="*/ 60 w 65"/>
                  <a:gd name="T15" fmla="*/ 21 h 154"/>
                  <a:gd name="T16" fmla="*/ 63 w 65"/>
                  <a:gd name="T17" fmla="*/ 24 h 154"/>
                  <a:gd name="T18" fmla="*/ 60 w 65"/>
                  <a:gd name="T19" fmla="*/ 38 h 154"/>
                  <a:gd name="T20" fmla="*/ 63 w 65"/>
                  <a:gd name="T21" fmla="*/ 58 h 154"/>
                  <a:gd name="T22" fmla="*/ 60 w 65"/>
                  <a:gd name="T23" fmla="*/ 64 h 154"/>
                  <a:gd name="T24" fmla="*/ 49 w 65"/>
                  <a:gd name="T25" fmla="*/ 52 h 154"/>
                  <a:gd name="T26" fmla="*/ 42 w 65"/>
                  <a:gd name="T27" fmla="*/ 50 h 154"/>
                  <a:gd name="T28" fmla="*/ 54 w 65"/>
                  <a:gd name="T29" fmla="*/ 76 h 154"/>
                  <a:gd name="T30" fmla="*/ 50 w 65"/>
                  <a:gd name="T31" fmla="*/ 81 h 154"/>
                  <a:gd name="T32" fmla="*/ 40 w 65"/>
                  <a:gd name="T33" fmla="*/ 81 h 154"/>
                  <a:gd name="T34" fmla="*/ 39 w 65"/>
                  <a:gd name="T35" fmla="*/ 83 h 154"/>
                  <a:gd name="T36" fmla="*/ 51 w 65"/>
                  <a:gd name="T37" fmla="*/ 88 h 154"/>
                  <a:gd name="T38" fmla="*/ 52 w 65"/>
                  <a:gd name="T39" fmla="*/ 93 h 154"/>
                  <a:gd name="T40" fmla="*/ 55 w 65"/>
                  <a:gd name="T41" fmla="*/ 98 h 154"/>
                  <a:gd name="T42" fmla="*/ 55 w 65"/>
                  <a:gd name="T43" fmla="*/ 108 h 154"/>
                  <a:gd name="T44" fmla="*/ 47 w 65"/>
                  <a:gd name="T45" fmla="*/ 115 h 154"/>
                  <a:gd name="T46" fmla="*/ 52 w 65"/>
                  <a:gd name="T47" fmla="*/ 138 h 154"/>
                  <a:gd name="T48" fmla="*/ 48 w 65"/>
                  <a:gd name="T49" fmla="*/ 148 h 154"/>
                  <a:gd name="T50" fmla="*/ 32 w 65"/>
                  <a:gd name="T51" fmla="*/ 146 h 154"/>
                  <a:gd name="T52" fmla="*/ 27 w 65"/>
                  <a:gd name="T53" fmla="*/ 144 h 154"/>
                  <a:gd name="T54" fmla="*/ 25 w 65"/>
                  <a:gd name="T55" fmla="*/ 144 h 154"/>
                  <a:gd name="T56" fmla="*/ 27 w 65"/>
                  <a:gd name="T57" fmla="*/ 149 h 154"/>
                  <a:gd name="T58" fmla="*/ 27 w 65"/>
                  <a:gd name="T59" fmla="*/ 154 h 154"/>
                  <a:gd name="T60" fmla="*/ 27 w 65"/>
                  <a:gd name="T61" fmla="*/ 154 h 154"/>
                  <a:gd name="T62" fmla="*/ 7 w 65"/>
                  <a:gd name="T63" fmla="*/ 144 h 154"/>
                  <a:gd name="T64" fmla="*/ 0 w 65"/>
                  <a:gd name="T65" fmla="*/ 70 h 154"/>
                  <a:gd name="T66" fmla="*/ 2 w 65"/>
                  <a:gd name="T67" fmla="*/ 56 h 154"/>
                  <a:gd name="T68" fmla="*/ 15 w 65"/>
                  <a:gd name="T69" fmla="*/ 53 h 154"/>
                  <a:gd name="T70" fmla="*/ 15 w 65"/>
                  <a:gd name="T71" fmla="*/ 59 h 154"/>
                  <a:gd name="T72" fmla="*/ 21 w 65"/>
                  <a:gd name="T73" fmla="*/ 76 h 154"/>
                  <a:gd name="T74" fmla="*/ 18 w 65"/>
                  <a:gd name="T75" fmla="*/ 57 h 154"/>
                  <a:gd name="T76" fmla="*/ 18 w 65"/>
                  <a:gd name="T77" fmla="*/ 44 h 154"/>
                  <a:gd name="T78" fmla="*/ 18 w 65"/>
                  <a:gd name="T79" fmla="*/ 32 h 154"/>
                  <a:gd name="T80" fmla="*/ 18 w 65"/>
                  <a:gd name="T81" fmla="*/ 19 h 154"/>
                  <a:gd name="T82" fmla="*/ 27 w 6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" h="154">
                    <a:moveTo>
                      <a:pt x="28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3" y="0"/>
                    </a:lnTo>
                    <a:lnTo>
                      <a:pt x="33" y="1"/>
                    </a:lnTo>
                    <a:lnTo>
                      <a:pt x="36" y="8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60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4" y="16"/>
                    </a:lnTo>
                    <a:lnTo>
                      <a:pt x="64" y="20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61" y="22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3" y="25"/>
                    </a:lnTo>
                    <a:lnTo>
                      <a:pt x="60" y="33"/>
                    </a:lnTo>
                    <a:lnTo>
                      <a:pt x="60" y="38"/>
                    </a:lnTo>
                    <a:lnTo>
                      <a:pt x="65" y="49"/>
                    </a:lnTo>
                    <a:lnTo>
                      <a:pt x="65" y="50"/>
                    </a:lnTo>
                    <a:lnTo>
                      <a:pt x="63" y="58"/>
                    </a:lnTo>
                    <a:lnTo>
                      <a:pt x="61" y="64"/>
                    </a:lnTo>
                    <a:lnTo>
                      <a:pt x="61" y="64"/>
                    </a:lnTo>
                    <a:lnTo>
                      <a:pt x="60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49" y="52"/>
                    </a:lnTo>
                    <a:lnTo>
                      <a:pt x="43" y="48"/>
                    </a:lnTo>
                    <a:lnTo>
                      <a:pt x="41" y="48"/>
                    </a:lnTo>
                    <a:lnTo>
                      <a:pt x="42" y="50"/>
                    </a:lnTo>
                    <a:lnTo>
                      <a:pt x="48" y="58"/>
                    </a:lnTo>
                    <a:lnTo>
                      <a:pt x="54" y="75"/>
                    </a:lnTo>
                    <a:lnTo>
                      <a:pt x="54" y="76"/>
                    </a:lnTo>
                    <a:lnTo>
                      <a:pt x="54" y="77"/>
                    </a:lnTo>
                    <a:lnTo>
                      <a:pt x="50" y="81"/>
                    </a:lnTo>
                    <a:lnTo>
                      <a:pt x="50" y="81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8" y="80"/>
                    </a:lnTo>
                    <a:lnTo>
                      <a:pt x="39" y="83"/>
                    </a:lnTo>
                    <a:lnTo>
                      <a:pt x="42" y="86"/>
                    </a:lnTo>
                    <a:lnTo>
                      <a:pt x="47" y="87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3"/>
                    </a:lnTo>
                    <a:lnTo>
                      <a:pt x="51" y="93"/>
                    </a:lnTo>
                    <a:lnTo>
                      <a:pt x="51" y="94"/>
                    </a:lnTo>
                    <a:lnTo>
                      <a:pt x="55" y="98"/>
                    </a:lnTo>
                    <a:lnTo>
                      <a:pt x="55" y="99"/>
                    </a:lnTo>
                    <a:lnTo>
                      <a:pt x="55" y="107"/>
                    </a:lnTo>
                    <a:lnTo>
                      <a:pt x="55" y="108"/>
                    </a:lnTo>
                    <a:lnTo>
                      <a:pt x="52" y="113"/>
                    </a:lnTo>
                    <a:lnTo>
                      <a:pt x="51" y="114"/>
                    </a:lnTo>
                    <a:lnTo>
                      <a:pt x="47" y="115"/>
                    </a:lnTo>
                    <a:lnTo>
                      <a:pt x="50" y="125"/>
                    </a:lnTo>
                    <a:lnTo>
                      <a:pt x="52" y="131"/>
                    </a:lnTo>
                    <a:lnTo>
                      <a:pt x="52" y="138"/>
                    </a:lnTo>
                    <a:lnTo>
                      <a:pt x="51" y="146"/>
                    </a:lnTo>
                    <a:lnTo>
                      <a:pt x="51" y="147"/>
                    </a:lnTo>
                    <a:lnTo>
                      <a:pt x="48" y="148"/>
                    </a:lnTo>
                    <a:lnTo>
                      <a:pt x="47" y="148"/>
                    </a:lnTo>
                    <a:lnTo>
                      <a:pt x="40" y="146"/>
                    </a:lnTo>
                    <a:lnTo>
                      <a:pt x="32" y="146"/>
                    </a:lnTo>
                    <a:lnTo>
                      <a:pt x="31" y="146"/>
                    </a:lnTo>
                    <a:lnTo>
                      <a:pt x="28" y="145"/>
                    </a:lnTo>
                    <a:lnTo>
                      <a:pt x="27" y="144"/>
                    </a:lnTo>
                    <a:lnTo>
                      <a:pt x="26" y="140"/>
                    </a:lnTo>
                    <a:lnTo>
                      <a:pt x="25" y="142"/>
                    </a:lnTo>
                    <a:lnTo>
                      <a:pt x="25" y="144"/>
                    </a:lnTo>
                    <a:lnTo>
                      <a:pt x="27" y="148"/>
                    </a:lnTo>
                    <a:lnTo>
                      <a:pt x="27" y="148"/>
                    </a:lnTo>
                    <a:lnTo>
                      <a:pt x="27" y="149"/>
                    </a:lnTo>
                    <a:lnTo>
                      <a:pt x="27" y="152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16" y="151"/>
                    </a:lnTo>
                    <a:lnTo>
                      <a:pt x="15" y="151"/>
                    </a:lnTo>
                    <a:lnTo>
                      <a:pt x="7" y="144"/>
                    </a:lnTo>
                    <a:lnTo>
                      <a:pt x="7" y="143"/>
                    </a:lnTo>
                    <a:lnTo>
                      <a:pt x="3" y="13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57"/>
                    </a:lnTo>
                    <a:lnTo>
                      <a:pt x="2" y="56"/>
                    </a:lnTo>
                    <a:lnTo>
                      <a:pt x="3" y="56"/>
                    </a:lnTo>
                    <a:lnTo>
                      <a:pt x="14" y="53"/>
                    </a:lnTo>
                    <a:lnTo>
                      <a:pt x="15" y="53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15" y="59"/>
                    </a:lnTo>
                    <a:lnTo>
                      <a:pt x="14" y="65"/>
                    </a:lnTo>
                    <a:lnTo>
                      <a:pt x="17" y="73"/>
                    </a:lnTo>
                    <a:lnTo>
                      <a:pt x="21" y="76"/>
                    </a:lnTo>
                    <a:lnTo>
                      <a:pt x="23" y="75"/>
                    </a:lnTo>
                    <a:lnTo>
                      <a:pt x="23" y="74"/>
                    </a:lnTo>
                    <a:lnTo>
                      <a:pt x="18" y="57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18" y="44"/>
                    </a:lnTo>
                    <a:lnTo>
                      <a:pt x="20" y="35"/>
                    </a:lnTo>
                    <a:lnTo>
                      <a:pt x="20" y="34"/>
                    </a:lnTo>
                    <a:lnTo>
                      <a:pt x="18" y="32"/>
                    </a:lnTo>
                    <a:lnTo>
                      <a:pt x="18" y="31"/>
                    </a:lnTo>
                    <a:lnTo>
                      <a:pt x="18" y="25"/>
                    </a:lnTo>
                    <a:lnTo>
                      <a:pt x="18" y="19"/>
                    </a:lnTo>
                    <a:lnTo>
                      <a:pt x="20" y="13"/>
                    </a:lnTo>
                    <a:lnTo>
                      <a:pt x="24" y="7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31"/>
              <p:cNvSpPr>
                <a:spLocks/>
              </p:cNvSpPr>
              <p:nvPr/>
            </p:nvSpPr>
            <p:spPr bwMode="auto">
              <a:xfrm>
                <a:off x="8886825" y="611188"/>
                <a:ext cx="109537" cy="173038"/>
              </a:xfrm>
              <a:custGeom>
                <a:avLst/>
                <a:gdLst>
                  <a:gd name="T0" fmla="*/ 49 w 69"/>
                  <a:gd name="T1" fmla="*/ 0 h 109"/>
                  <a:gd name="T2" fmla="*/ 51 w 69"/>
                  <a:gd name="T3" fmla="*/ 4 h 109"/>
                  <a:gd name="T4" fmla="*/ 57 w 69"/>
                  <a:gd name="T5" fmla="*/ 5 h 109"/>
                  <a:gd name="T6" fmla="*/ 61 w 69"/>
                  <a:gd name="T7" fmla="*/ 7 h 109"/>
                  <a:gd name="T8" fmla="*/ 64 w 69"/>
                  <a:gd name="T9" fmla="*/ 10 h 109"/>
                  <a:gd name="T10" fmla="*/ 68 w 69"/>
                  <a:gd name="T11" fmla="*/ 16 h 109"/>
                  <a:gd name="T12" fmla="*/ 68 w 69"/>
                  <a:gd name="T13" fmla="*/ 24 h 109"/>
                  <a:gd name="T14" fmla="*/ 64 w 69"/>
                  <a:gd name="T15" fmla="*/ 25 h 109"/>
                  <a:gd name="T16" fmla="*/ 64 w 69"/>
                  <a:gd name="T17" fmla="*/ 30 h 109"/>
                  <a:gd name="T18" fmla="*/ 68 w 69"/>
                  <a:gd name="T19" fmla="*/ 31 h 109"/>
                  <a:gd name="T20" fmla="*/ 63 w 69"/>
                  <a:gd name="T21" fmla="*/ 37 h 109"/>
                  <a:gd name="T22" fmla="*/ 57 w 69"/>
                  <a:gd name="T23" fmla="*/ 42 h 109"/>
                  <a:gd name="T24" fmla="*/ 55 w 69"/>
                  <a:gd name="T25" fmla="*/ 53 h 109"/>
                  <a:gd name="T26" fmla="*/ 53 w 69"/>
                  <a:gd name="T27" fmla="*/ 53 h 109"/>
                  <a:gd name="T28" fmla="*/ 53 w 69"/>
                  <a:gd name="T29" fmla="*/ 58 h 109"/>
                  <a:gd name="T30" fmla="*/ 52 w 69"/>
                  <a:gd name="T31" fmla="*/ 58 h 109"/>
                  <a:gd name="T32" fmla="*/ 53 w 69"/>
                  <a:gd name="T33" fmla="*/ 61 h 109"/>
                  <a:gd name="T34" fmla="*/ 53 w 69"/>
                  <a:gd name="T35" fmla="*/ 66 h 109"/>
                  <a:gd name="T36" fmla="*/ 53 w 69"/>
                  <a:gd name="T37" fmla="*/ 67 h 109"/>
                  <a:gd name="T38" fmla="*/ 40 w 69"/>
                  <a:gd name="T39" fmla="*/ 83 h 109"/>
                  <a:gd name="T40" fmla="*/ 47 w 69"/>
                  <a:gd name="T41" fmla="*/ 96 h 109"/>
                  <a:gd name="T42" fmla="*/ 49 w 69"/>
                  <a:gd name="T43" fmla="*/ 104 h 109"/>
                  <a:gd name="T44" fmla="*/ 44 w 69"/>
                  <a:gd name="T45" fmla="*/ 109 h 109"/>
                  <a:gd name="T46" fmla="*/ 40 w 69"/>
                  <a:gd name="T47" fmla="*/ 108 h 109"/>
                  <a:gd name="T48" fmla="*/ 39 w 69"/>
                  <a:gd name="T49" fmla="*/ 109 h 109"/>
                  <a:gd name="T50" fmla="*/ 36 w 69"/>
                  <a:gd name="T51" fmla="*/ 109 h 109"/>
                  <a:gd name="T52" fmla="*/ 32 w 69"/>
                  <a:gd name="T53" fmla="*/ 106 h 109"/>
                  <a:gd name="T54" fmla="*/ 12 w 69"/>
                  <a:gd name="T55" fmla="*/ 107 h 109"/>
                  <a:gd name="T56" fmla="*/ 7 w 69"/>
                  <a:gd name="T57" fmla="*/ 105 h 109"/>
                  <a:gd name="T58" fmla="*/ 1 w 69"/>
                  <a:gd name="T59" fmla="*/ 102 h 109"/>
                  <a:gd name="T60" fmla="*/ 0 w 69"/>
                  <a:gd name="T61" fmla="*/ 99 h 109"/>
                  <a:gd name="T62" fmla="*/ 2 w 69"/>
                  <a:gd name="T63" fmla="*/ 88 h 109"/>
                  <a:gd name="T64" fmla="*/ 0 w 69"/>
                  <a:gd name="T65" fmla="*/ 79 h 109"/>
                  <a:gd name="T66" fmla="*/ 1 w 69"/>
                  <a:gd name="T67" fmla="*/ 78 h 109"/>
                  <a:gd name="T68" fmla="*/ 3 w 69"/>
                  <a:gd name="T69" fmla="*/ 78 h 109"/>
                  <a:gd name="T70" fmla="*/ 8 w 69"/>
                  <a:gd name="T71" fmla="*/ 78 h 109"/>
                  <a:gd name="T72" fmla="*/ 6 w 69"/>
                  <a:gd name="T73" fmla="*/ 61 h 109"/>
                  <a:gd name="T74" fmla="*/ 7 w 69"/>
                  <a:gd name="T75" fmla="*/ 60 h 109"/>
                  <a:gd name="T76" fmla="*/ 16 w 69"/>
                  <a:gd name="T77" fmla="*/ 50 h 109"/>
                  <a:gd name="T78" fmla="*/ 9 w 69"/>
                  <a:gd name="T79" fmla="*/ 37 h 109"/>
                  <a:gd name="T80" fmla="*/ 7 w 69"/>
                  <a:gd name="T81" fmla="*/ 36 h 109"/>
                  <a:gd name="T82" fmla="*/ 4 w 69"/>
                  <a:gd name="T83" fmla="*/ 36 h 109"/>
                  <a:gd name="T84" fmla="*/ 4 w 69"/>
                  <a:gd name="T85" fmla="*/ 31 h 109"/>
                  <a:gd name="T86" fmla="*/ 8 w 69"/>
                  <a:gd name="T87" fmla="*/ 30 h 109"/>
                  <a:gd name="T88" fmla="*/ 21 w 69"/>
                  <a:gd name="T89" fmla="*/ 22 h 109"/>
                  <a:gd name="T90" fmla="*/ 24 w 69"/>
                  <a:gd name="T91" fmla="*/ 9 h 109"/>
                  <a:gd name="T92" fmla="*/ 27 w 69"/>
                  <a:gd name="T93" fmla="*/ 2 h 109"/>
                  <a:gd name="T94" fmla="*/ 28 w 69"/>
                  <a:gd name="T95" fmla="*/ 1 h 109"/>
                  <a:gd name="T96" fmla="*/ 33 w 69"/>
                  <a:gd name="T97" fmla="*/ 1 h 109"/>
                  <a:gd name="T98" fmla="*/ 37 w 69"/>
                  <a:gd name="T99" fmla="*/ 7 h 109"/>
                  <a:gd name="T100" fmla="*/ 38 w 69"/>
                  <a:gd name="T101" fmla="*/ 17 h 109"/>
                  <a:gd name="T102" fmla="*/ 37 w 69"/>
                  <a:gd name="T103" fmla="*/ 23 h 109"/>
                  <a:gd name="T104" fmla="*/ 34 w 69"/>
                  <a:gd name="T105" fmla="*/ 29 h 109"/>
                  <a:gd name="T106" fmla="*/ 27 w 69"/>
                  <a:gd name="T107" fmla="*/ 36 h 109"/>
                  <a:gd name="T108" fmla="*/ 34 w 69"/>
                  <a:gd name="T109" fmla="*/ 32 h 109"/>
                  <a:gd name="T110" fmla="*/ 43 w 69"/>
                  <a:gd name="T111" fmla="*/ 6 h 109"/>
                  <a:gd name="T112" fmla="*/ 46 w 69"/>
                  <a:gd name="T113" fmla="*/ 0 h 109"/>
                  <a:gd name="T114" fmla="*/ 47 w 69"/>
                  <a:gd name="T11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" h="109">
                    <a:moveTo>
                      <a:pt x="47" y="0"/>
                    </a:moveTo>
                    <a:lnTo>
                      <a:pt x="49" y="0"/>
                    </a:lnTo>
                    <a:lnTo>
                      <a:pt x="50" y="4"/>
                    </a:lnTo>
                    <a:lnTo>
                      <a:pt x="51" y="4"/>
                    </a:lnTo>
                    <a:lnTo>
                      <a:pt x="56" y="5"/>
                    </a:lnTo>
                    <a:lnTo>
                      <a:pt x="57" y="5"/>
                    </a:lnTo>
                    <a:lnTo>
                      <a:pt x="60" y="6"/>
                    </a:lnTo>
                    <a:lnTo>
                      <a:pt x="61" y="7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7" y="14"/>
                    </a:lnTo>
                    <a:lnTo>
                      <a:pt x="68" y="16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7" y="24"/>
                    </a:lnTo>
                    <a:lnTo>
                      <a:pt x="64" y="25"/>
                    </a:lnTo>
                    <a:lnTo>
                      <a:pt x="61" y="27"/>
                    </a:lnTo>
                    <a:lnTo>
                      <a:pt x="64" y="30"/>
                    </a:lnTo>
                    <a:lnTo>
                      <a:pt x="67" y="30"/>
                    </a:lnTo>
                    <a:lnTo>
                      <a:pt x="68" y="31"/>
                    </a:lnTo>
                    <a:lnTo>
                      <a:pt x="68" y="32"/>
                    </a:lnTo>
                    <a:lnTo>
                      <a:pt x="63" y="37"/>
                    </a:lnTo>
                    <a:lnTo>
                      <a:pt x="62" y="38"/>
                    </a:lnTo>
                    <a:lnTo>
                      <a:pt x="57" y="42"/>
                    </a:lnTo>
                    <a:lnTo>
                      <a:pt x="52" y="45"/>
                    </a:lnTo>
                    <a:lnTo>
                      <a:pt x="55" y="53"/>
                    </a:lnTo>
                    <a:lnTo>
                      <a:pt x="53" y="53"/>
                    </a:lnTo>
                    <a:lnTo>
                      <a:pt x="53" y="53"/>
                    </a:lnTo>
                    <a:lnTo>
                      <a:pt x="53" y="57"/>
                    </a:lnTo>
                    <a:lnTo>
                      <a:pt x="53" y="58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3" y="60"/>
                    </a:lnTo>
                    <a:lnTo>
                      <a:pt x="53" y="61"/>
                    </a:lnTo>
                    <a:lnTo>
                      <a:pt x="53" y="61"/>
                    </a:lnTo>
                    <a:lnTo>
                      <a:pt x="53" y="66"/>
                    </a:lnTo>
                    <a:lnTo>
                      <a:pt x="53" y="67"/>
                    </a:lnTo>
                    <a:lnTo>
                      <a:pt x="53" y="67"/>
                    </a:lnTo>
                    <a:lnTo>
                      <a:pt x="42" y="80"/>
                    </a:lnTo>
                    <a:lnTo>
                      <a:pt x="40" y="83"/>
                    </a:lnTo>
                    <a:lnTo>
                      <a:pt x="43" y="90"/>
                    </a:lnTo>
                    <a:lnTo>
                      <a:pt x="47" y="96"/>
                    </a:lnTo>
                    <a:lnTo>
                      <a:pt x="49" y="103"/>
                    </a:lnTo>
                    <a:lnTo>
                      <a:pt x="49" y="104"/>
                    </a:lnTo>
                    <a:lnTo>
                      <a:pt x="44" y="109"/>
                    </a:lnTo>
                    <a:lnTo>
                      <a:pt x="44" y="109"/>
                    </a:lnTo>
                    <a:lnTo>
                      <a:pt x="43" y="109"/>
                    </a:lnTo>
                    <a:lnTo>
                      <a:pt x="40" y="108"/>
                    </a:lnTo>
                    <a:lnTo>
                      <a:pt x="39" y="108"/>
                    </a:lnTo>
                    <a:lnTo>
                      <a:pt x="39" y="109"/>
                    </a:lnTo>
                    <a:lnTo>
                      <a:pt x="39" y="109"/>
                    </a:lnTo>
                    <a:lnTo>
                      <a:pt x="36" y="109"/>
                    </a:lnTo>
                    <a:lnTo>
                      <a:pt x="34" y="107"/>
                    </a:lnTo>
                    <a:lnTo>
                      <a:pt x="32" y="106"/>
                    </a:lnTo>
                    <a:lnTo>
                      <a:pt x="26" y="105"/>
                    </a:lnTo>
                    <a:lnTo>
                      <a:pt x="12" y="107"/>
                    </a:lnTo>
                    <a:lnTo>
                      <a:pt x="12" y="107"/>
                    </a:lnTo>
                    <a:lnTo>
                      <a:pt x="7" y="105"/>
                    </a:lnTo>
                    <a:lnTo>
                      <a:pt x="7" y="105"/>
                    </a:lnTo>
                    <a:lnTo>
                      <a:pt x="1" y="102"/>
                    </a:lnTo>
                    <a:lnTo>
                      <a:pt x="1" y="100"/>
                    </a:lnTo>
                    <a:lnTo>
                      <a:pt x="0" y="99"/>
                    </a:lnTo>
                    <a:lnTo>
                      <a:pt x="2" y="94"/>
                    </a:lnTo>
                    <a:lnTo>
                      <a:pt x="2" y="88"/>
                    </a:lnTo>
                    <a:lnTo>
                      <a:pt x="2" y="83"/>
                    </a:lnTo>
                    <a:lnTo>
                      <a:pt x="0" y="79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2" y="76"/>
                    </a:lnTo>
                    <a:lnTo>
                      <a:pt x="3" y="78"/>
                    </a:lnTo>
                    <a:lnTo>
                      <a:pt x="7" y="81"/>
                    </a:lnTo>
                    <a:lnTo>
                      <a:pt x="8" y="78"/>
                    </a:lnTo>
                    <a:lnTo>
                      <a:pt x="8" y="69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0"/>
                    </a:lnTo>
                    <a:lnTo>
                      <a:pt x="12" y="58"/>
                    </a:lnTo>
                    <a:lnTo>
                      <a:pt x="16" y="50"/>
                    </a:lnTo>
                    <a:lnTo>
                      <a:pt x="16" y="42"/>
                    </a:lnTo>
                    <a:lnTo>
                      <a:pt x="9" y="37"/>
                    </a:lnTo>
                    <a:lnTo>
                      <a:pt x="8" y="36"/>
                    </a:lnTo>
                    <a:lnTo>
                      <a:pt x="7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2"/>
                    </a:lnTo>
                    <a:lnTo>
                      <a:pt x="4" y="31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4" y="27"/>
                    </a:lnTo>
                    <a:lnTo>
                      <a:pt x="21" y="22"/>
                    </a:lnTo>
                    <a:lnTo>
                      <a:pt x="24" y="16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8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7" y="7"/>
                    </a:lnTo>
                    <a:lnTo>
                      <a:pt x="37" y="8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37" y="23"/>
                    </a:lnTo>
                    <a:lnTo>
                      <a:pt x="36" y="24"/>
                    </a:lnTo>
                    <a:lnTo>
                      <a:pt x="34" y="29"/>
                    </a:lnTo>
                    <a:lnTo>
                      <a:pt x="30" y="32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4" y="32"/>
                    </a:lnTo>
                    <a:lnTo>
                      <a:pt x="36" y="29"/>
                    </a:lnTo>
                    <a:lnTo>
                      <a:pt x="43" y="6"/>
                    </a:lnTo>
                    <a:lnTo>
                      <a:pt x="44" y="6"/>
                    </a:lnTo>
                    <a:lnTo>
                      <a:pt x="46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40"/>
              <p:cNvSpPr>
                <a:spLocks/>
              </p:cNvSpPr>
              <p:nvPr/>
            </p:nvSpPr>
            <p:spPr bwMode="auto">
              <a:xfrm>
                <a:off x="8893175" y="831850"/>
                <a:ext cx="104775" cy="60325"/>
              </a:xfrm>
              <a:custGeom>
                <a:avLst/>
                <a:gdLst>
                  <a:gd name="T0" fmla="*/ 44 w 66"/>
                  <a:gd name="T1" fmla="*/ 0 h 38"/>
                  <a:gd name="T2" fmla="*/ 47 w 66"/>
                  <a:gd name="T3" fmla="*/ 1 h 38"/>
                  <a:gd name="T4" fmla="*/ 48 w 66"/>
                  <a:gd name="T5" fmla="*/ 2 h 38"/>
                  <a:gd name="T6" fmla="*/ 48 w 66"/>
                  <a:gd name="T7" fmla="*/ 5 h 38"/>
                  <a:gd name="T8" fmla="*/ 48 w 66"/>
                  <a:gd name="T9" fmla="*/ 9 h 38"/>
                  <a:gd name="T10" fmla="*/ 48 w 66"/>
                  <a:gd name="T11" fmla="*/ 12 h 38"/>
                  <a:gd name="T12" fmla="*/ 49 w 66"/>
                  <a:gd name="T13" fmla="*/ 12 h 38"/>
                  <a:gd name="T14" fmla="*/ 52 w 66"/>
                  <a:gd name="T15" fmla="*/ 10 h 38"/>
                  <a:gd name="T16" fmla="*/ 53 w 66"/>
                  <a:gd name="T17" fmla="*/ 8 h 38"/>
                  <a:gd name="T18" fmla="*/ 54 w 66"/>
                  <a:gd name="T19" fmla="*/ 7 h 38"/>
                  <a:gd name="T20" fmla="*/ 56 w 66"/>
                  <a:gd name="T21" fmla="*/ 7 h 38"/>
                  <a:gd name="T22" fmla="*/ 60 w 66"/>
                  <a:gd name="T23" fmla="*/ 8 h 38"/>
                  <a:gd name="T24" fmla="*/ 61 w 66"/>
                  <a:gd name="T25" fmla="*/ 8 h 38"/>
                  <a:gd name="T26" fmla="*/ 65 w 66"/>
                  <a:gd name="T27" fmla="*/ 12 h 38"/>
                  <a:gd name="T28" fmla="*/ 65 w 66"/>
                  <a:gd name="T29" fmla="*/ 13 h 38"/>
                  <a:gd name="T30" fmla="*/ 66 w 66"/>
                  <a:gd name="T31" fmla="*/ 18 h 38"/>
                  <a:gd name="T32" fmla="*/ 66 w 66"/>
                  <a:gd name="T33" fmla="*/ 18 h 38"/>
                  <a:gd name="T34" fmla="*/ 65 w 66"/>
                  <a:gd name="T35" fmla="*/ 26 h 38"/>
                  <a:gd name="T36" fmla="*/ 64 w 66"/>
                  <a:gd name="T37" fmla="*/ 26 h 38"/>
                  <a:gd name="T38" fmla="*/ 56 w 66"/>
                  <a:gd name="T39" fmla="*/ 33 h 38"/>
                  <a:gd name="T40" fmla="*/ 56 w 66"/>
                  <a:gd name="T41" fmla="*/ 33 h 38"/>
                  <a:gd name="T42" fmla="*/ 56 w 66"/>
                  <a:gd name="T43" fmla="*/ 33 h 38"/>
                  <a:gd name="T44" fmla="*/ 47 w 66"/>
                  <a:gd name="T45" fmla="*/ 31 h 38"/>
                  <a:gd name="T46" fmla="*/ 41 w 66"/>
                  <a:gd name="T47" fmla="*/ 26 h 38"/>
                  <a:gd name="T48" fmla="*/ 38 w 66"/>
                  <a:gd name="T49" fmla="*/ 27 h 38"/>
                  <a:gd name="T50" fmla="*/ 38 w 66"/>
                  <a:gd name="T51" fmla="*/ 29 h 38"/>
                  <a:gd name="T52" fmla="*/ 35 w 66"/>
                  <a:gd name="T53" fmla="*/ 31 h 38"/>
                  <a:gd name="T54" fmla="*/ 34 w 66"/>
                  <a:gd name="T55" fmla="*/ 31 h 38"/>
                  <a:gd name="T56" fmla="*/ 33 w 66"/>
                  <a:gd name="T57" fmla="*/ 31 h 38"/>
                  <a:gd name="T58" fmla="*/ 32 w 66"/>
                  <a:gd name="T59" fmla="*/ 31 h 38"/>
                  <a:gd name="T60" fmla="*/ 31 w 66"/>
                  <a:gd name="T61" fmla="*/ 31 h 38"/>
                  <a:gd name="T62" fmla="*/ 32 w 66"/>
                  <a:gd name="T63" fmla="*/ 33 h 38"/>
                  <a:gd name="T64" fmla="*/ 33 w 66"/>
                  <a:gd name="T65" fmla="*/ 34 h 38"/>
                  <a:gd name="T66" fmla="*/ 34 w 66"/>
                  <a:gd name="T67" fmla="*/ 37 h 38"/>
                  <a:gd name="T68" fmla="*/ 34 w 66"/>
                  <a:gd name="T69" fmla="*/ 37 h 38"/>
                  <a:gd name="T70" fmla="*/ 34 w 66"/>
                  <a:gd name="T71" fmla="*/ 37 h 38"/>
                  <a:gd name="T72" fmla="*/ 34 w 66"/>
                  <a:gd name="T73" fmla="*/ 38 h 38"/>
                  <a:gd name="T74" fmla="*/ 33 w 66"/>
                  <a:gd name="T75" fmla="*/ 38 h 38"/>
                  <a:gd name="T76" fmla="*/ 33 w 66"/>
                  <a:gd name="T77" fmla="*/ 37 h 38"/>
                  <a:gd name="T78" fmla="*/ 33 w 66"/>
                  <a:gd name="T79" fmla="*/ 37 h 38"/>
                  <a:gd name="T80" fmla="*/ 32 w 66"/>
                  <a:gd name="T81" fmla="*/ 38 h 38"/>
                  <a:gd name="T82" fmla="*/ 32 w 66"/>
                  <a:gd name="T83" fmla="*/ 38 h 38"/>
                  <a:gd name="T84" fmla="*/ 23 w 66"/>
                  <a:gd name="T85" fmla="*/ 38 h 38"/>
                  <a:gd name="T86" fmla="*/ 23 w 66"/>
                  <a:gd name="T87" fmla="*/ 37 h 38"/>
                  <a:gd name="T88" fmla="*/ 22 w 66"/>
                  <a:gd name="T89" fmla="*/ 37 h 38"/>
                  <a:gd name="T90" fmla="*/ 15 w 66"/>
                  <a:gd name="T91" fmla="*/ 27 h 38"/>
                  <a:gd name="T92" fmla="*/ 3 w 66"/>
                  <a:gd name="T93" fmla="*/ 5 h 38"/>
                  <a:gd name="T94" fmla="*/ 3 w 66"/>
                  <a:gd name="T95" fmla="*/ 5 h 38"/>
                  <a:gd name="T96" fmla="*/ 0 w 66"/>
                  <a:gd name="T97" fmla="*/ 4 h 38"/>
                  <a:gd name="T98" fmla="*/ 0 w 66"/>
                  <a:gd name="T99" fmla="*/ 4 h 38"/>
                  <a:gd name="T100" fmla="*/ 0 w 66"/>
                  <a:gd name="T101" fmla="*/ 0 h 38"/>
                  <a:gd name="T102" fmla="*/ 0 w 66"/>
                  <a:gd name="T103" fmla="*/ 0 h 38"/>
                  <a:gd name="T104" fmla="*/ 3 w 66"/>
                  <a:gd name="T105" fmla="*/ 0 h 38"/>
                  <a:gd name="T106" fmla="*/ 4 w 66"/>
                  <a:gd name="T107" fmla="*/ 0 h 38"/>
                  <a:gd name="T108" fmla="*/ 6 w 66"/>
                  <a:gd name="T109" fmla="*/ 0 h 38"/>
                  <a:gd name="T110" fmla="*/ 7 w 66"/>
                  <a:gd name="T111" fmla="*/ 0 h 38"/>
                  <a:gd name="T112" fmla="*/ 43 w 66"/>
                  <a:gd name="T113" fmla="*/ 0 h 38"/>
                  <a:gd name="T114" fmla="*/ 44 w 66"/>
                  <a:gd name="T115" fmla="*/ 0 h 38"/>
                  <a:gd name="T116" fmla="*/ 44 w 66"/>
                  <a:gd name="T1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38">
                    <a:moveTo>
                      <a:pt x="44" y="0"/>
                    </a:moveTo>
                    <a:lnTo>
                      <a:pt x="47" y="1"/>
                    </a:lnTo>
                    <a:lnTo>
                      <a:pt x="48" y="2"/>
                    </a:lnTo>
                    <a:lnTo>
                      <a:pt x="48" y="5"/>
                    </a:lnTo>
                    <a:lnTo>
                      <a:pt x="48" y="9"/>
                    </a:lnTo>
                    <a:lnTo>
                      <a:pt x="48" y="12"/>
                    </a:lnTo>
                    <a:lnTo>
                      <a:pt x="49" y="12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4" y="7"/>
                    </a:lnTo>
                    <a:lnTo>
                      <a:pt x="56" y="7"/>
                    </a:lnTo>
                    <a:lnTo>
                      <a:pt x="60" y="8"/>
                    </a:lnTo>
                    <a:lnTo>
                      <a:pt x="61" y="8"/>
                    </a:lnTo>
                    <a:lnTo>
                      <a:pt x="65" y="12"/>
                    </a:lnTo>
                    <a:lnTo>
                      <a:pt x="65" y="13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47" y="31"/>
                    </a:lnTo>
                    <a:lnTo>
                      <a:pt x="41" y="26"/>
                    </a:lnTo>
                    <a:lnTo>
                      <a:pt x="38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34" y="31"/>
                    </a:lnTo>
                    <a:lnTo>
                      <a:pt x="33" y="31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2" y="33"/>
                    </a:lnTo>
                    <a:lnTo>
                      <a:pt x="33" y="34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8"/>
                    </a:lnTo>
                    <a:lnTo>
                      <a:pt x="33" y="38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23" y="38"/>
                    </a:lnTo>
                    <a:lnTo>
                      <a:pt x="23" y="37"/>
                    </a:lnTo>
                    <a:lnTo>
                      <a:pt x="22" y="37"/>
                    </a:lnTo>
                    <a:lnTo>
                      <a:pt x="15" y="2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241"/>
              <p:cNvSpPr>
                <a:spLocks/>
              </p:cNvSpPr>
              <p:nvPr/>
            </p:nvSpPr>
            <p:spPr bwMode="auto">
              <a:xfrm>
                <a:off x="8853488" y="1068388"/>
                <a:ext cx="66675" cy="55563"/>
              </a:xfrm>
              <a:custGeom>
                <a:avLst/>
                <a:gdLst>
                  <a:gd name="T0" fmla="*/ 40 w 42"/>
                  <a:gd name="T1" fmla="*/ 0 h 35"/>
                  <a:gd name="T2" fmla="*/ 41 w 42"/>
                  <a:gd name="T3" fmla="*/ 0 h 35"/>
                  <a:gd name="T4" fmla="*/ 41 w 42"/>
                  <a:gd name="T5" fmla="*/ 1 h 35"/>
                  <a:gd name="T6" fmla="*/ 42 w 42"/>
                  <a:gd name="T7" fmla="*/ 3 h 35"/>
                  <a:gd name="T8" fmla="*/ 42 w 42"/>
                  <a:gd name="T9" fmla="*/ 4 h 35"/>
                  <a:gd name="T10" fmla="*/ 40 w 42"/>
                  <a:gd name="T11" fmla="*/ 7 h 35"/>
                  <a:gd name="T12" fmla="*/ 35 w 42"/>
                  <a:gd name="T13" fmla="*/ 13 h 35"/>
                  <a:gd name="T14" fmla="*/ 30 w 42"/>
                  <a:gd name="T15" fmla="*/ 20 h 35"/>
                  <a:gd name="T16" fmla="*/ 21 w 42"/>
                  <a:gd name="T17" fmla="*/ 30 h 35"/>
                  <a:gd name="T18" fmla="*/ 20 w 42"/>
                  <a:gd name="T19" fmla="*/ 31 h 35"/>
                  <a:gd name="T20" fmla="*/ 8 w 42"/>
                  <a:gd name="T21" fmla="*/ 35 h 35"/>
                  <a:gd name="T22" fmla="*/ 7 w 42"/>
                  <a:gd name="T23" fmla="*/ 35 h 35"/>
                  <a:gd name="T24" fmla="*/ 7 w 42"/>
                  <a:gd name="T25" fmla="*/ 35 h 35"/>
                  <a:gd name="T26" fmla="*/ 0 w 42"/>
                  <a:gd name="T27" fmla="*/ 31 h 35"/>
                  <a:gd name="T28" fmla="*/ 0 w 42"/>
                  <a:gd name="T29" fmla="*/ 30 h 35"/>
                  <a:gd name="T30" fmla="*/ 0 w 42"/>
                  <a:gd name="T31" fmla="*/ 29 h 35"/>
                  <a:gd name="T32" fmla="*/ 2 w 42"/>
                  <a:gd name="T33" fmla="*/ 26 h 35"/>
                  <a:gd name="T34" fmla="*/ 4 w 42"/>
                  <a:gd name="T35" fmla="*/ 24 h 35"/>
                  <a:gd name="T36" fmla="*/ 4 w 42"/>
                  <a:gd name="T37" fmla="*/ 20 h 35"/>
                  <a:gd name="T38" fmla="*/ 6 w 42"/>
                  <a:gd name="T39" fmla="*/ 16 h 35"/>
                  <a:gd name="T40" fmla="*/ 6 w 42"/>
                  <a:gd name="T41" fmla="*/ 15 h 35"/>
                  <a:gd name="T42" fmla="*/ 9 w 42"/>
                  <a:gd name="T43" fmla="*/ 11 h 35"/>
                  <a:gd name="T44" fmla="*/ 9 w 42"/>
                  <a:gd name="T45" fmla="*/ 11 h 35"/>
                  <a:gd name="T46" fmla="*/ 14 w 42"/>
                  <a:gd name="T47" fmla="*/ 10 h 35"/>
                  <a:gd name="T48" fmla="*/ 14 w 42"/>
                  <a:gd name="T49" fmla="*/ 8 h 35"/>
                  <a:gd name="T50" fmla="*/ 17 w 42"/>
                  <a:gd name="T51" fmla="*/ 8 h 35"/>
                  <a:gd name="T52" fmla="*/ 19 w 42"/>
                  <a:gd name="T53" fmla="*/ 6 h 35"/>
                  <a:gd name="T54" fmla="*/ 21 w 42"/>
                  <a:gd name="T55" fmla="*/ 4 h 35"/>
                  <a:gd name="T56" fmla="*/ 22 w 42"/>
                  <a:gd name="T57" fmla="*/ 3 h 35"/>
                  <a:gd name="T58" fmla="*/ 33 w 42"/>
                  <a:gd name="T59" fmla="*/ 2 h 35"/>
                  <a:gd name="T60" fmla="*/ 36 w 42"/>
                  <a:gd name="T61" fmla="*/ 1 h 35"/>
                  <a:gd name="T62" fmla="*/ 36 w 42"/>
                  <a:gd name="T63" fmla="*/ 1 h 35"/>
                  <a:gd name="T64" fmla="*/ 37 w 42"/>
                  <a:gd name="T65" fmla="*/ 0 h 35"/>
                  <a:gd name="T66" fmla="*/ 40 w 42"/>
                  <a:gd name="T6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35">
                    <a:moveTo>
                      <a:pt x="40" y="0"/>
                    </a:moveTo>
                    <a:lnTo>
                      <a:pt x="41" y="0"/>
                    </a:lnTo>
                    <a:lnTo>
                      <a:pt x="41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0" y="7"/>
                    </a:lnTo>
                    <a:lnTo>
                      <a:pt x="35" y="13"/>
                    </a:lnTo>
                    <a:lnTo>
                      <a:pt x="30" y="2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8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0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19" y="6"/>
                    </a:lnTo>
                    <a:lnTo>
                      <a:pt x="21" y="4"/>
                    </a:lnTo>
                    <a:lnTo>
                      <a:pt x="22" y="3"/>
                    </a:lnTo>
                    <a:lnTo>
                      <a:pt x="33" y="2"/>
                    </a:lnTo>
                    <a:lnTo>
                      <a:pt x="36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242"/>
              <p:cNvSpPr>
                <a:spLocks/>
              </p:cNvSpPr>
              <p:nvPr/>
            </p:nvSpPr>
            <p:spPr bwMode="auto">
              <a:xfrm>
                <a:off x="8686800" y="1331913"/>
                <a:ext cx="36512" cy="74613"/>
              </a:xfrm>
              <a:custGeom>
                <a:avLst/>
                <a:gdLst>
                  <a:gd name="T0" fmla="*/ 16 w 23"/>
                  <a:gd name="T1" fmla="*/ 0 h 47"/>
                  <a:gd name="T2" fmla="*/ 18 w 23"/>
                  <a:gd name="T3" fmla="*/ 1 h 47"/>
                  <a:gd name="T4" fmla="*/ 18 w 23"/>
                  <a:gd name="T5" fmla="*/ 1 h 47"/>
                  <a:gd name="T6" fmla="*/ 19 w 23"/>
                  <a:gd name="T7" fmla="*/ 2 h 47"/>
                  <a:gd name="T8" fmla="*/ 19 w 23"/>
                  <a:gd name="T9" fmla="*/ 8 h 47"/>
                  <a:gd name="T10" fmla="*/ 19 w 23"/>
                  <a:gd name="T11" fmla="*/ 8 h 47"/>
                  <a:gd name="T12" fmla="*/ 17 w 23"/>
                  <a:gd name="T13" fmla="*/ 14 h 47"/>
                  <a:gd name="T14" fmla="*/ 21 w 23"/>
                  <a:gd name="T15" fmla="*/ 14 h 47"/>
                  <a:gd name="T16" fmla="*/ 21 w 23"/>
                  <a:gd name="T17" fmla="*/ 14 h 47"/>
                  <a:gd name="T18" fmla="*/ 22 w 23"/>
                  <a:gd name="T19" fmla="*/ 16 h 47"/>
                  <a:gd name="T20" fmla="*/ 23 w 23"/>
                  <a:gd name="T21" fmla="*/ 20 h 47"/>
                  <a:gd name="T22" fmla="*/ 23 w 23"/>
                  <a:gd name="T23" fmla="*/ 20 h 47"/>
                  <a:gd name="T24" fmla="*/ 21 w 23"/>
                  <a:gd name="T25" fmla="*/ 26 h 47"/>
                  <a:gd name="T26" fmla="*/ 18 w 23"/>
                  <a:gd name="T27" fmla="*/ 33 h 47"/>
                  <a:gd name="T28" fmla="*/ 16 w 23"/>
                  <a:gd name="T29" fmla="*/ 42 h 47"/>
                  <a:gd name="T30" fmla="*/ 14 w 23"/>
                  <a:gd name="T31" fmla="*/ 45 h 47"/>
                  <a:gd name="T32" fmla="*/ 13 w 23"/>
                  <a:gd name="T33" fmla="*/ 45 h 47"/>
                  <a:gd name="T34" fmla="*/ 13 w 23"/>
                  <a:gd name="T35" fmla="*/ 44 h 47"/>
                  <a:gd name="T36" fmla="*/ 12 w 23"/>
                  <a:gd name="T37" fmla="*/ 43 h 47"/>
                  <a:gd name="T38" fmla="*/ 12 w 23"/>
                  <a:gd name="T39" fmla="*/ 43 h 47"/>
                  <a:gd name="T40" fmla="*/ 11 w 23"/>
                  <a:gd name="T41" fmla="*/ 45 h 47"/>
                  <a:gd name="T42" fmla="*/ 10 w 23"/>
                  <a:gd name="T43" fmla="*/ 46 h 47"/>
                  <a:gd name="T44" fmla="*/ 10 w 23"/>
                  <a:gd name="T45" fmla="*/ 46 h 47"/>
                  <a:gd name="T46" fmla="*/ 9 w 23"/>
                  <a:gd name="T47" fmla="*/ 46 h 47"/>
                  <a:gd name="T48" fmla="*/ 10 w 23"/>
                  <a:gd name="T49" fmla="*/ 42 h 47"/>
                  <a:gd name="T50" fmla="*/ 11 w 23"/>
                  <a:gd name="T51" fmla="*/ 37 h 47"/>
                  <a:gd name="T52" fmla="*/ 7 w 23"/>
                  <a:gd name="T53" fmla="*/ 43 h 47"/>
                  <a:gd name="T54" fmla="*/ 6 w 23"/>
                  <a:gd name="T55" fmla="*/ 43 h 47"/>
                  <a:gd name="T56" fmla="*/ 2 w 23"/>
                  <a:gd name="T57" fmla="*/ 47 h 47"/>
                  <a:gd name="T58" fmla="*/ 1 w 23"/>
                  <a:gd name="T59" fmla="*/ 47 h 47"/>
                  <a:gd name="T60" fmla="*/ 0 w 23"/>
                  <a:gd name="T61" fmla="*/ 47 h 47"/>
                  <a:gd name="T62" fmla="*/ 0 w 23"/>
                  <a:gd name="T63" fmla="*/ 46 h 47"/>
                  <a:gd name="T64" fmla="*/ 0 w 23"/>
                  <a:gd name="T65" fmla="*/ 43 h 47"/>
                  <a:gd name="T66" fmla="*/ 0 w 23"/>
                  <a:gd name="T67" fmla="*/ 42 h 47"/>
                  <a:gd name="T68" fmla="*/ 3 w 23"/>
                  <a:gd name="T69" fmla="*/ 37 h 47"/>
                  <a:gd name="T70" fmla="*/ 5 w 23"/>
                  <a:gd name="T71" fmla="*/ 30 h 47"/>
                  <a:gd name="T72" fmla="*/ 6 w 23"/>
                  <a:gd name="T73" fmla="*/ 22 h 47"/>
                  <a:gd name="T74" fmla="*/ 6 w 23"/>
                  <a:gd name="T75" fmla="*/ 21 h 47"/>
                  <a:gd name="T76" fmla="*/ 10 w 23"/>
                  <a:gd name="T77" fmla="*/ 16 h 47"/>
                  <a:gd name="T78" fmla="*/ 9 w 23"/>
                  <a:gd name="T79" fmla="*/ 12 h 47"/>
                  <a:gd name="T80" fmla="*/ 6 w 23"/>
                  <a:gd name="T81" fmla="*/ 10 h 47"/>
                  <a:gd name="T82" fmla="*/ 6 w 23"/>
                  <a:gd name="T83" fmla="*/ 9 h 47"/>
                  <a:gd name="T84" fmla="*/ 6 w 23"/>
                  <a:gd name="T85" fmla="*/ 6 h 47"/>
                  <a:gd name="T86" fmla="*/ 7 w 23"/>
                  <a:gd name="T87" fmla="*/ 6 h 47"/>
                  <a:gd name="T88" fmla="*/ 7 w 23"/>
                  <a:gd name="T89" fmla="*/ 5 h 47"/>
                  <a:gd name="T90" fmla="*/ 13 w 23"/>
                  <a:gd name="T91" fmla="*/ 4 h 47"/>
                  <a:gd name="T92" fmla="*/ 15 w 23"/>
                  <a:gd name="T93" fmla="*/ 1 h 47"/>
                  <a:gd name="T94" fmla="*/ 15 w 23"/>
                  <a:gd name="T95" fmla="*/ 1 h 47"/>
                  <a:gd name="T96" fmla="*/ 16 w 23"/>
                  <a:gd name="T9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" h="47">
                    <a:moveTo>
                      <a:pt x="16" y="0"/>
                    </a:moveTo>
                    <a:lnTo>
                      <a:pt x="18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2" y="16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1" y="26"/>
                    </a:lnTo>
                    <a:lnTo>
                      <a:pt x="18" y="33"/>
                    </a:lnTo>
                    <a:lnTo>
                      <a:pt x="16" y="42"/>
                    </a:lnTo>
                    <a:lnTo>
                      <a:pt x="14" y="45"/>
                    </a:lnTo>
                    <a:lnTo>
                      <a:pt x="13" y="45"/>
                    </a:lnTo>
                    <a:lnTo>
                      <a:pt x="13" y="44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1" y="45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9" y="46"/>
                    </a:lnTo>
                    <a:lnTo>
                      <a:pt x="10" y="42"/>
                    </a:lnTo>
                    <a:lnTo>
                      <a:pt x="11" y="37"/>
                    </a:lnTo>
                    <a:lnTo>
                      <a:pt x="7" y="43"/>
                    </a:lnTo>
                    <a:lnTo>
                      <a:pt x="6" y="43"/>
                    </a:lnTo>
                    <a:lnTo>
                      <a:pt x="2" y="47"/>
                    </a:lnTo>
                    <a:lnTo>
                      <a:pt x="1" y="47"/>
                    </a:lnTo>
                    <a:lnTo>
                      <a:pt x="0" y="47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3" y="37"/>
                    </a:lnTo>
                    <a:lnTo>
                      <a:pt x="5" y="30"/>
                    </a:lnTo>
                    <a:lnTo>
                      <a:pt x="6" y="22"/>
                    </a:lnTo>
                    <a:lnTo>
                      <a:pt x="6" y="21"/>
                    </a:lnTo>
                    <a:lnTo>
                      <a:pt x="10" y="16"/>
                    </a:lnTo>
                    <a:lnTo>
                      <a:pt x="9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13" y="4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243"/>
              <p:cNvSpPr>
                <a:spLocks/>
              </p:cNvSpPr>
              <p:nvPr/>
            </p:nvSpPr>
            <p:spPr bwMode="auto">
              <a:xfrm>
                <a:off x="8640763" y="1150938"/>
                <a:ext cx="3175" cy="317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1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244"/>
              <p:cNvSpPr>
                <a:spLocks noChangeArrowheads="1"/>
              </p:cNvSpPr>
              <p:nvPr/>
            </p:nvSpPr>
            <p:spPr bwMode="auto">
              <a:xfrm>
                <a:off x="8697913" y="1479550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245"/>
              <p:cNvSpPr>
                <a:spLocks/>
              </p:cNvSpPr>
              <p:nvPr/>
            </p:nvSpPr>
            <p:spPr bwMode="auto">
              <a:xfrm>
                <a:off x="8696325" y="1474788"/>
                <a:ext cx="1587" cy="47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3 h 3"/>
                  <a:gd name="T6" fmla="*/ 0 w 1"/>
                  <a:gd name="T7" fmla="*/ 2 h 3"/>
                  <a:gd name="T8" fmla="*/ 0 w 1"/>
                  <a:gd name="T9" fmla="*/ 2 h 3"/>
                  <a:gd name="T10" fmla="*/ 0 w 1"/>
                  <a:gd name="T11" fmla="*/ 1 h 3"/>
                  <a:gd name="T12" fmla="*/ 0 w 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46"/>
              <p:cNvSpPr>
                <a:spLocks/>
              </p:cNvSpPr>
              <p:nvPr/>
            </p:nvSpPr>
            <p:spPr bwMode="auto">
              <a:xfrm>
                <a:off x="8801100" y="1309688"/>
                <a:ext cx="4762" cy="1588"/>
              </a:xfrm>
              <a:custGeom>
                <a:avLst/>
                <a:gdLst>
                  <a:gd name="T0" fmla="*/ 2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1 w 3"/>
                  <a:gd name="T9" fmla="*/ 1 h 1"/>
                  <a:gd name="T10" fmla="*/ 2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247"/>
              <p:cNvSpPr>
                <a:spLocks noChangeArrowheads="1"/>
              </p:cNvSpPr>
              <p:nvPr/>
            </p:nvSpPr>
            <p:spPr bwMode="auto">
              <a:xfrm>
                <a:off x="8785225" y="1223963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248"/>
              <p:cNvSpPr>
                <a:spLocks/>
              </p:cNvSpPr>
              <p:nvPr/>
            </p:nvSpPr>
            <p:spPr bwMode="auto">
              <a:xfrm>
                <a:off x="8664575" y="1046163"/>
                <a:ext cx="1587" cy="158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49"/>
              <p:cNvSpPr>
                <a:spLocks/>
              </p:cNvSpPr>
              <p:nvPr/>
            </p:nvSpPr>
            <p:spPr bwMode="auto">
              <a:xfrm>
                <a:off x="8696325" y="1470025"/>
                <a:ext cx="0" cy="4763"/>
              </a:xfrm>
              <a:custGeom>
                <a:avLst/>
                <a:gdLst>
                  <a:gd name="T0" fmla="*/ 0 h 3"/>
                  <a:gd name="T1" fmla="*/ 3 h 3"/>
                  <a:gd name="T2" fmla="*/ 1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50"/>
              <p:cNvSpPr>
                <a:spLocks/>
              </p:cNvSpPr>
              <p:nvPr/>
            </p:nvSpPr>
            <p:spPr bwMode="auto">
              <a:xfrm>
                <a:off x="8791575" y="1042988"/>
                <a:ext cx="1587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251"/>
              <p:cNvSpPr>
                <a:spLocks/>
              </p:cNvSpPr>
              <p:nvPr/>
            </p:nvSpPr>
            <p:spPr bwMode="auto">
              <a:xfrm>
                <a:off x="8526463" y="815975"/>
                <a:ext cx="331787" cy="776288"/>
              </a:xfrm>
              <a:custGeom>
                <a:avLst/>
                <a:gdLst>
                  <a:gd name="T0" fmla="*/ 126 w 209"/>
                  <a:gd name="T1" fmla="*/ 35 h 489"/>
                  <a:gd name="T2" fmla="*/ 119 w 209"/>
                  <a:gd name="T3" fmla="*/ 71 h 489"/>
                  <a:gd name="T4" fmla="*/ 115 w 209"/>
                  <a:gd name="T5" fmla="*/ 97 h 489"/>
                  <a:gd name="T6" fmla="*/ 123 w 209"/>
                  <a:gd name="T7" fmla="*/ 111 h 489"/>
                  <a:gd name="T8" fmla="*/ 113 w 209"/>
                  <a:gd name="T9" fmla="*/ 148 h 489"/>
                  <a:gd name="T10" fmla="*/ 128 w 209"/>
                  <a:gd name="T11" fmla="*/ 102 h 489"/>
                  <a:gd name="T12" fmla="*/ 150 w 209"/>
                  <a:gd name="T13" fmla="*/ 90 h 489"/>
                  <a:gd name="T14" fmla="*/ 168 w 209"/>
                  <a:gd name="T15" fmla="*/ 117 h 489"/>
                  <a:gd name="T16" fmla="*/ 155 w 209"/>
                  <a:gd name="T17" fmla="*/ 140 h 489"/>
                  <a:gd name="T18" fmla="*/ 168 w 209"/>
                  <a:gd name="T19" fmla="*/ 143 h 489"/>
                  <a:gd name="T20" fmla="*/ 180 w 209"/>
                  <a:gd name="T21" fmla="*/ 142 h 489"/>
                  <a:gd name="T22" fmla="*/ 194 w 209"/>
                  <a:gd name="T23" fmla="*/ 123 h 489"/>
                  <a:gd name="T24" fmla="*/ 204 w 209"/>
                  <a:gd name="T25" fmla="*/ 133 h 489"/>
                  <a:gd name="T26" fmla="*/ 198 w 209"/>
                  <a:gd name="T27" fmla="*/ 153 h 489"/>
                  <a:gd name="T28" fmla="*/ 172 w 209"/>
                  <a:gd name="T29" fmla="*/ 189 h 489"/>
                  <a:gd name="T30" fmla="*/ 177 w 209"/>
                  <a:gd name="T31" fmla="*/ 228 h 489"/>
                  <a:gd name="T32" fmla="*/ 178 w 209"/>
                  <a:gd name="T33" fmla="*/ 244 h 489"/>
                  <a:gd name="T34" fmla="*/ 162 w 209"/>
                  <a:gd name="T35" fmla="*/ 243 h 489"/>
                  <a:gd name="T36" fmla="*/ 162 w 209"/>
                  <a:gd name="T37" fmla="*/ 257 h 489"/>
                  <a:gd name="T38" fmla="*/ 169 w 209"/>
                  <a:gd name="T39" fmla="*/ 259 h 489"/>
                  <a:gd name="T40" fmla="*/ 175 w 209"/>
                  <a:gd name="T41" fmla="*/ 284 h 489"/>
                  <a:gd name="T42" fmla="*/ 190 w 209"/>
                  <a:gd name="T43" fmla="*/ 283 h 489"/>
                  <a:gd name="T44" fmla="*/ 202 w 209"/>
                  <a:gd name="T45" fmla="*/ 294 h 489"/>
                  <a:gd name="T46" fmla="*/ 191 w 209"/>
                  <a:gd name="T47" fmla="*/ 335 h 489"/>
                  <a:gd name="T48" fmla="*/ 174 w 209"/>
                  <a:gd name="T49" fmla="*/ 312 h 489"/>
                  <a:gd name="T50" fmla="*/ 159 w 209"/>
                  <a:gd name="T51" fmla="*/ 320 h 489"/>
                  <a:gd name="T52" fmla="*/ 151 w 209"/>
                  <a:gd name="T53" fmla="*/ 335 h 489"/>
                  <a:gd name="T54" fmla="*/ 168 w 209"/>
                  <a:gd name="T55" fmla="*/ 361 h 489"/>
                  <a:gd name="T56" fmla="*/ 155 w 209"/>
                  <a:gd name="T57" fmla="*/ 408 h 489"/>
                  <a:gd name="T58" fmla="*/ 136 w 209"/>
                  <a:gd name="T59" fmla="*/ 462 h 489"/>
                  <a:gd name="T60" fmla="*/ 129 w 209"/>
                  <a:gd name="T61" fmla="*/ 485 h 489"/>
                  <a:gd name="T62" fmla="*/ 120 w 209"/>
                  <a:gd name="T63" fmla="*/ 467 h 489"/>
                  <a:gd name="T64" fmla="*/ 105 w 209"/>
                  <a:gd name="T65" fmla="*/ 431 h 489"/>
                  <a:gd name="T66" fmla="*/ 115 w 209"/>
                  <a:gd name="T67" fmla="*/ 418 h 489"/>
                  <a:gd name="T68" fmla="*/ 131 w 209"/>
                  <a:gd name="T69" fmla="*/ 310 h 489"/>
                  <a:gd name="T70" fmla="*/ 127 w 209"/>
                  <a:gd name="T71" fmla="*/ 289 h 489"/>
                  <a:gd name="T72" fmla="*/ 130 w 209"/>
                  <a:gd name="T73" fmla="*/ 255 h 489"/>
                  <a:gd name="T74" fmla="*/ 101 w 209"/>
                  <a:gd name="T75" fmla="*/ 243 h 489"/>
                  <a:gd name="T76" fmla="*/ 107 w 209"/>
                  <a:gd name="T77" fmla="*/ 278 h 489"/>
                  <a:gd name="T78" fmla="*/ 87 w 209"/>
                  <a:gd name="T79" fmla="*/ 289 h 489"/>
                  <a:gd name="T80" fmla="*/ 62 w 209"/>
                  <a:gd name="T81" fmla="*/ 295 h 489"/>
                  <a:gd name="T82" fmla="*/ 57 w 209"/>
                  <a:gd name="T83" fmla="*/ 269 h 489"/>
                  <a:gd name="T84" fmla="*/ 50 w 209"/>
                  <a:gd name="T85" fmla="*/ 270 h 489"/>
                  <a:gd name="T86" fmla="*/ 19 w 209"/>
                  <a:gd name="T87" fmla="*/ 263 h 489"/>
                  <a:gd name="T88" fmla="*/ 1 w 209"/>
                  <a:gd name="T89" fmla="*/ 219 h 489"/>
                  <a:gd name="T90" fmla="*/ 43 w 209"/>
                  <a:gd name="T91" fmla="*/ 216 h 489"/>
                  <a:gd name="T92" fmla="*/ 46 w 209"/>
                  <a:gd name="T93" fmla="*/ 210 h 489"/>
                  <a:gd name="T94" fmla="*/ 70 w 209"/>
                  <a:gd name="T95" fmla="*/ 209 h 489"/>
                  <a:gd name="T96" fmla="*/ 77 w 209"/>
                  <a:gd name="T97" fmla="*/ 201 h 489"/>
                  <a:gd name="T98" fmla="*/ 103 w 209"/>
                  <a:gd name="T99" fmla="*/ 202 h 489"/>
                  <a:gd name="T100" fmla="*/ 115 w 209"/>
                  <a:gd name="T101" fmla="*/ 179 h 489"/>
                  <a:gd name="T102" fmla="*/ 102 w 209"/>
                  <a:gd name="T103" fmla="*/ 165 h 489"/>
                  <a:gd name="T104" fmla="*/ 88 w 209"/>
                  <a:gd name="T105" fmla="*/ 145 h 489"/>
                  <a:gd name="T106" fmla="*/ 71 w 209"/>
                  <a:gd name="T107" fmla="*/ 114 h 489"/>
                  <a:gd name="T108" fmla="*/ 61 w 209"/>
                  <a:gd name="T109" fmla="*/ 100 h 489"/>
                  <a:gd name="T110" fmla="*/ 26 w 209"/>
                  <a:gd name="T111" fmla="*/ 104 h 489"/>
                  <a:gd name="T112" fmla="*/ 43 w 209"/>
                  <a:gd name="T113" fmla="*/ 69 h 489"/>
                  <a:gd name="T114" fmla="*/ 76 w 209"/>
                  <a:gd name="T115" fmla="*/ 84 h 489"/>
                  <a:gd name="T116" fmla="*/ 66 w 209"/>
                  <a:gd name="T117" fmla="*/ 66 h 489"/>
                  <a:gd name="T118" fmla="*/ 83 w 209"/>
                  <a:gd name="T119" fmla="*/ 35 h 489"/>
                  <a:gd name="T120" fmla="*/ 118 w 209"/>
                  <a:gd name="T121" fmla="*/ 2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9" h="489">
                    <a:moveTo>
                      <a:pt x="124" y="0"/>
                    </a:moveTo>
                    <a:lnTo>
                      <a:pt x="125" y="0"/>
                    </a:lnTo>
                    <a:lnTo>
                      <a:pt x="125" y="0"/>
                    </a:lnTo>
                    <a:lnTo>
                      <a:pt x="128" y="13"/>
                    </a:lnTo>
                    <a:lnTo>
                      <a:pt x="128" y="18"/>
                    </a:lnTo>
                    <a:lnTo>
                      <a:pt x="128" y="18"/>
                    </a:lnTo>
                    <a:lnTo>
                      <a:pt x="127" y="23"/>
                    </a:lnTo>
                    <a:lnTo>
                      <a:pt x="128" y="27"/>
                    </a:lnTo>
                    <a:lnTo>
                      <a:pt x="128" y="28"/>
                    </a:lnTo>
                    <a:lnTo>
                      <a:pt x="127" y="31"/>
                    </a:lnTo>
                    <a:lnTo>
                      <a:pt x="127" y="32"/>
                    </a:lnTo>
                    <a:lnTo>
                      <a:pt x="126" y="35"/>
                    </a:lnTo>
                    <a:lnTo>
                      <a:pt x="125" y="36"/>
                    </a:lnTo>
                    <a:lnTo>
                      <a:pt x="123" y="36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3" y="57"/>
                    </a:lnTo>
                    <a:lnTo>
                      <a:pt x="123" y="57"/>
                    </a:lnTo>
                    <a:lnTo>
                      <a:pt x="122" y="59"/>
                    </a:lnTo>
                    <a:lnTo>
                      <a:pt x="117" y="64"/>
                    </a:lnTo>
                    <a:lnTo>
                      <a:pt x="115" y="72"/>
                    </a:lnTo>
                    <a:lnTo>
                      <a:pt x="119" y="72"/>
                    </a:lnTo>
                    <a:lnTo>
                      <a:pt x="119" y="72"/>
                    </a:lnTo>
                    <a:lnTo>
                      <a:pt x="119" y="71"/>
                    </a:lnTo>
                    <a:lnTo>
                      <a:pt x="118" y="73"/>
                    </a:lnTo>
                    <a:lnTo>
                      <a:pt x="118" y="73"/>
                    </a:lnTo>
                    <a:lnTo>
                      <a:pt x="117" y="75"/>
                    </a:lnTo>
                    <a:lnTo>
                      <a:pt x="116" y="75"/>
                    </a:lnTo>
                    <a:lnTo>
                      <a:pt x="116" y="75"/>
                    </a:lnTo>
                    <a:lnTo>
                      <a:pt x="116" y="76"/>
                    </a:lnTo>
                    <a:lnTo>
                      <a:pt x="117" y="76"/>
                    </a:lnTo>
                    <a:lnTo>
                      <a:pt x="119" y="77"/>
                    </a:lnTo>
                    <a:lnTo>
                      <a:pt x="120" y="77"/>
                    </a:lnTo>
                    <a:lnTo>
                      <a:pt x="120" y="78"/>
                    </a:lnTo>
                    <a:lnTo>
                      <a:pt x="115" y="97"/>
                    </a:lnTo>
                    <a:lnTo>
                      <a:pt x="115" y="97"/>
                    </a:lnTo>
                    <a:lnTo>
                      <a:pt x="117" y="96"/>
                    </a:lnTo>
                    <a:lnTo>
                      <a:pt x="120" y="93"/>
                    </a:lnTo>
                    <a:lnTo>
                      <a:pt x="123" y="90"/>
                    </a:lnTo>
                    <a:lnTo>
                      <a:pt x="123" y="89"/>
                    </a:lnTo>
                    <a:lnTo>
                      <a:pt x="124" y="89"/>
                    </a:lnTo>
                    <a:lnTo>
                      <a:pt x="125" y="90"/>
                    </a:lnTo>
                    <a:lnTo>
                      <a:pt x="125" y="90"/>
                    </a:lnTo>
                    <a:lnTo>
                      <a:pt x="127" y="94"/>
                    </a:lnTo>
                    <a:lnTo>
                      <a:pt x="127" y="96"/>
                    </a:lnTo>
                    <a:lnTo>
                      <a:pt x="123" y="104"/>
                    </a:lnTo>
                    <a:lnTo>
                      <a:pt x="122" y="108"/>
                    </a:lnTo>
                    <a:lnTo>
                      <a:pt x="123" y="111"/>
                    </a:lnTo>
                    <a:lnTo>
                      <a:pt x="123" y="116"/>
                    </a:lnTo>
                    <a:lnTo>
                      <a:pt x="123" y="117"/>
                    </a:lnTo>
                    <a:lnTo>
                      <a:pt x="122" y="117"/>
                    </a:lnTo>
                    <a:lnTo>
                      <a:pt x="117" y="120"/>
                    </a:lnTo>
                    <a:lnTo>
                      <a:pt x="110" y="141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7" y="147"/>
                    </a:lnTo>
                    <a:lnTo>
                      <a:pt x="107" y="149"/>
                    </a:lnTo>
                    <a:lnTo>
                      <a:pt x="108" y="150"/>
                    </a:lnTo>
                    <a:lnTo>
                      <a:pt x="110" y="149"/>
                    </a:lnTo>
                    <a:lnTo>
                      <a:pt x="113" y="148"/>
                    </a:lnTo>
                    <a:lnTo>
                      <a:pt x="115" y="146"/>
                    </a:lnTo>
                    <a:lnTo>
                      <a:pt x="115" y="135"/>
                    </a:lnTo>
                    <a:lnTo>
                      <a:pt x="115" y="134"/>
                    </a:lnTo>
                    <a:lnTo>
                      <a:pt x="124" y="127"/>
                    </a:lnTo>
                    <a:lnTo>
                      <a:pt x="125" y="127"/>
                    </a:lnTo>
                    <a:lnTo>
                      <a:pt x="141" y="124"/>
                    </a:lnTo>
                    <a:lnTo>
                      <a:pt x="129" y="114"/>
                    </a:lnTo>
                    <a:lnTo>
                      <a:pt x="129" y="114"/>
                    </a:lnTo>
                    <a:lnTo>
                      <a:pt x="125" y="109"/>
                    </a:lnTo>
                    <a:lnTo>
                      <a:pt x="124" y="108"/>
                    </a:lnTo>
                    <a:lnTo>
                      <a:pt x="124" y="106"/>
                    </a:lnTo>
                    <a:lnTo>
                      <a:pt x="128" y="102"/>
                    </a:lnTo>
                    <a:lnTo>
                      <a:pt x="131" y="99"/>
                    </a:lnTo>
                    <a:lnTo>
                      <a:pt x="132" y="98"/>
                    </a:lnTo>
                    <a:lnTo>
                      <a:pt x="133" y="99"/>
                    </a:lnTo>
                    <a:lnTo>
                      <a:pt x="137" y="100"/>
                    </a:lnTo>
                    <a:lnTo>
                      <a:pt x="137" y="101"/>
                    </a:lnTo>
                    <a:lnTo>
                      <a:pt x="138" y="108"/>
                    </a:lnTo>
                    <a:lnTo>
                      <a:pt x="138" y="108"/>
                    </a:lnTo>
                    <a:lnTo>
                      <a:pt x="144" y="97"/>
                    </a:lnTo>
                    <a:lnTo>
                      <a:pt x="145" y="92"/>
                    </a:lnTo>
                    <a:lnTo>
                      <a:pt x="147" y="91"/>
                    </a:lnTo>
                    <a:lnTo>
                      <a:pt x="149" y="90"/>
                    </a:lnTo>
                    <a:lnTo>
                      <a:pt x="150" y="90"/>
                    </a:lnTo>
                    <a:lnTo>
                      <a:pt x="151" y="90"/>
                    </a:lnTo>
                    <a:lnTo>
                      <a:pt x="156" y="93"/>
                    </a:lnTo>
                    <a:lnTo>
                      <a:pt x="156" y="93"/>
                    </a:lnTo>
                    <a:lnTo>
                      <a:pt x="161" y="100"/>
                    </a:lnTo>
                    <a:lnTo>
                      <a:pt x="161" y="101"/>
                    </a:lnTo>
                    <a:lnTo>
                      <a:pt x="160" y="106"/>
                    </a:lnTo>
                    <a:lnTo>
                      <a:pt x="162" y="109"/>
                    </a:lnTo>
                    <a:lnTo>
                      <a:pt x="163" y="109"/>
                    </a:lnTo>
                    <a:lnTo>
                      <a:pt x="166" y="112"/>
                    </a:lnTo>
                    <a:lnTo>
                      <a:pt x="166" y="112"/>
                    </a:lnTo>
                    <a:lnTo>
                      <a:pt x="168" y="117"/>
                    </a:lnTo>
                    <a:lnTo>
                      <a:pt x="168" y="117"/>
                    </a:lnTo>
                    <a:lnTo>
                      <a:pt x="171" y="125"/>
                    </a:lnTo>
                    <a:lnTo>
                      <a:pt x="169" y="125"/>
                    </a:lnTo>
                    <a:lnTo>
                      <a:pt x="168" y="128"/>
                    </a:lnTo>
                    <a:lnTo>
                      <a:pt x="172" y="131"/>
                    </a:lnTo>
                    <a:lnTo>
                      <a:pt x="172" y="133"/>
                    </a:lnTo>
                    <a:lnTo>
                      <a:pt x="172" y="134"/>
                    </a:lnTo>
                    <a:lnTo>
                      <a:pt x="167" y="137"/>
                    </a:lnTo>
                    <a:lnTo>
                      <a:pt x="167" y="137"/>
                    </a:lnTo>
                    <a:lnTo>
                      <a:pt x="166" y="137"/>
                    </a:lnTo>
                    <a:lnTo>
                      <a:pt x="160" y="134"/>
                    </a:lnTo>
                    <a:lnTo>
                      <a:pt x="157" y="136"/>
                    </a:lnTo>
                    <a:lnTo>
                      <a:pt x="155" y="140"/>
                    </a:lnTo>
                    <a:lnTo>
                      <a:pt x="152" y="143"/>
                    </a:lnTo>
                    <a:lnTo>
                      <a:pt x="151" y="145"/>
                    </a:lnTo>
                    <a:lnTo>
                      <a:pt x="152" y="143"/>
                    </a:lnTo>
                    <a:lnTo>
                      <a:pt x="160" y="140"/>
                    </a:lnTo>
                    <a:lnTo>
                      <a:pt x="161" y="140"/>
                    </a:lnTo>
                    <a:lnTo>
                      <a:pt x="162" y="140"/>
                    </a:lnTo>
                    <a:lnTo>
                      <a:pt x="163" y="141"/>
                    </a:lnTo>
                    <a:lnTo>
                      <a:pt x="163" y="142"/>
                    </a:lnTo>
                    <a:lnTo>
                      <a:pt x="163" y="143"/>
                    </a:lnTo>
                    <a:lnTo>
                      <a:pt x="163" y="147"/>
                    </a:lnTo>
                    <a:lnTo>
                      <a:pt x="163" y="148"/>
                    </a:lnTo>
                    <a:lnTo>
                      <a:pt x="168" y="143"/>
                    </a:lnTo>
                    <a:lnTo>
                      <a:pt x="171" y="146"/>
                    </a:lnTo>
                    <a:lnTo>
                      <a:pt x="172" y="147"/>
                    </a:lnTo>
                    <a:lnTo>
                      <a:pt x="172" y="157"/>
                    </a:lnTo>
                    <a:lnTo>
                      <a:pt x="173" y="152"/>
                    </a:lnTo>
                    <a:lnTo>
                      <a:pt x="173" y="152"/>
                    </a:lnTo>
                    <a:lnTo>
                      <a:pt x="174" y="151"/>
                    </a:lnTo>
                    <a:lnTo>
                      <a:pt x="175" y="151"/>
                    </a:lnTo>
                    <a:lnTo>
                      <a:pt x="176" y="151"/>
                    </a:lnTo>
                    <a:lnTo>
                      <a:pt x="177" y="151"/>
                    </a:lnTo>
                    <a:lnTo>
                      <a:pt x="178" y="150"/>
                    </a:lnTo>
                    <a:lnTo>
                      <a:pt x="179" y="147"/>
                    </a:lnTo>
                    <a:lnTo>
                      <a:pt x="180" y="142"/>
                    </a:lnTo>
                    <a:lnTo>
                      <a:pt x="181" y="137"/>
                    </a:lnTo>
                    <a:lnTo>
                      <a:pt x="181" y="137"/>
                    </a:lnTo>
                    <a:lnTo>
                      <a:pt x="185" y="131"/>
                    </a:lnTo>
                    <a:lnTo>
                      <a:pt x="185" y="131"/>
                    </a:lnTo>
                    <a:lnTo>
                      <a:pt x="186" y="131"/>
                    </a:lnTo>
                    <a:lnTo>
                      <a:pt x="187" y="131"/>
                    </a:lnTo>
                    <a:lnTo>
                      <a:pt x="187" y="133"/>
                    </a:lnTo>
                    <a:lnTo>
                      <a:pt x="188" y="135"/>
                    </a:lnTo>
                    <a:lnTo>
                      <a:pt x="189" y="131"/>
                    </a:lnTo>
                    <a:lnTo>
                      <a:pt x="189" y="130"/>
                    </a:lnTo>
                    <a:lnTo>
                      <a:pt x="194" y="123"/>
                    </a:lnTo>
                    <a:lnTo>
                      <a:pt x="194" y="123"/>
                    </a:lnTo>
                    <a:lnTo>
                      <a:pt x="201" y="118"/>
                    </a:lnTo>
                    <a:lnTo>
                      <a:pt x="201" y="117"/>
                    </a:lnTo>
                    <a:lnTo>
                      <a:pt x="201" y="117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9" y="116"/>
                    </a:lnTo>
                    <a:lnTo>
                      <a:pt x="209" y="117"/>
                    </a:lnTo>
                    <a:lnTo>
                      <a:pt x="209" y="118"/>
                    </a:lnTo>
                    <a:lnTo>
                      <a:pt x="209" y="120"/>
                    </a:lnTo>
                    <a:lnTo>
                      <a:pt x="204" y="131"/>
                    </a:lnTo>
                    <a:lnTo>
                      <a:pt x="204" y="133"/>
                    </a:lnTo>
                    <a:lnTo>
                      <a:pt x="182" y="158"/>
                    </a:lnTo>
                    <a:lnTo>
                      <a:pt x="180" y="162"/>
                    </a:lnTo>
                    <a:lnTo>
                      <a:pt x="180" y="166"/>
                    </a:lnTo>
                    <a:lnTo>
                      <a:pt x="181" y="166"/>
                    </a:lnTo>
                    <a:lnTo>
                      <a:pt x="182" y="164"/>
                    </a:lnTo>
                    <a:lnTo>
                      <a:pt x="186" y="159"/>
                    </a:lnTo>
                    <a:lnTo>
                      <a:pt x="186" y="158"/>
                    </a:lnTo>
                    <a:lnTo>
                      <a:pt x="188" y="157"/>
                    </a:lnTo>
                    <a:lnTo>
                      <a:pt x="192" y="153"/>
                    </a:lnTo>
                    <a:lnTo>
                      <a:pt x="192" y="153"/>
                    </a:lnTo>
                    <a:lnTo>
                      <a:pt x="197" y="153"/>
                    </a:lnTo>
                    <a:lnTo>
                      <a:pt x="198" y="153"/>
                    </a:lnTo>
                    <a:lnTo>
                      <a:pt x="198" y="153"/>
                    </a:lnTo>
                    <a:lnTo>
                      <a:pt x="200" y="161"/>
                    </a:lnTo>
                    <a:lnTo>
                      <a:pt x="200" y="161"/>
                    </a:lnTo>
                    <a:lnTo>
                      <a:pt x="200" y="164"/>
                    </a:lnTo>
                    <a:lnTo>
                      <a:pt x="199" y="171"/>
                    </a:lnTo>
                    <a:lnTo>
                      <a:pt x="198" y="177"/>
                    </a:lnTo>
                    <a:lnTo>
                      <a:pt x="198" y="178"/>
                    </a:lnTo>
                    <a:lnTo>
                      <a:pt x="194" y="180"/>
                    </a:lnTo>
                    <a:lnTo>
                      <a:pt x="193" y="182"/>
                    </a:lnTo>
                    <a:lnTo>
                      <a:pt x="169" y="184"/>
                    </a:lnTo>
                    <a:lnTo>
                      <a:pt x="166" y="185"/>
                    </a:lnTo>
                    <a:lnTo>
                      <a:pt x="172" y="189"/>
                    </a:lnTo>
                    <a:lnTo>
                      <a:pt x="187" y="194"/>
                    </a:lnTo>
                    <a:lnTo>
                      <a:pt x="187" y="194"/>
                    </a:lnTo>
                    <a:lnTo>
                      <a:pt x="196" y="200"/>
                    </a:lnTo>
                    <a:lnTo>
                      <a:pt x="196" y="201"/>
                    </a:lnTo>
                    <a:lnTo>
                      <a:pt x="196" y="202"/>
                    </a:lnTo>
                    <a:lnTo>
                      <a:pt x="180" y="218"/>
                    </a:lnTo>
                    <a:lnTo>
                      <a:pt x="180" y="218"/>
                    </a:lnTo>
                    <a:lnTo>
                      <a:pt x="177" y="220"/>
                    </a:lnTo>
                    <a:lnTo>
                      <a:pt x="176" y="220"/>
                    </a:lnTo>
                    <a:lnTo>
                      <a:pt x="176" y="223"/>
                    </a:lnTo>
                    <a:lnTo>
                      <a:pt x="177" y="226"/>
                    </a:lnTo>
                    <a:lnTo>
                      <a:pt x="177" y="228"/>
                    </a:lnTo>
                    <a:lnTo>
                      <a:pt x="179" y="226"/>
                    </a:lnTo>
                    <a:lnTo>
                      <a:pt x="179" y="225"/>
                    </a:lnTo>
                    <a:lnTo>
                      <a:pt x="180" y="225"/>
                    </a:lnTo>
                    <a:lnTo>
                      <a:pt x="181" y="225"/>
                    </a:lnTo>
                    <a:lnTo>
                      <a:pt x="182" y="226"/>
                    </a:lnTo>
                    <a:lnTo>
                      <a:pt x="185" y="227"/>
                    </a:lnTo>
                    <a:lnTo>
                      <a:pt x="188" y="227"/>
                    </a:lnTo>
                    <a:lnTo>
                      <a:pt x="189" y="228"/>
                    </a:lnTo>
                    <a:lnTo>
                      <a:pt x="191" y="229"/>
                    </a:lnTo>
                    <a:lnTo>
                      <a:pt x="191" y="231"/>
                    </a:lnTo>
                    <a:lnTo>
                      <a:pt x="191" y="232"/>
                    </a:lnTo>
                    <a:lnTo>
                      <a:pt x="178" y="244"/>
                    </a:lnTo>
                    <a:lnTo>
                      <a:pt x="178" y="244"/>
                    </a:lnTo>
                    <a:lnTo>
                      <a:pt x="173" y="247"/>
                    </a:lnTo>
                    <a:lnTo>
                      <a:pt x="172" y="247"/>
                    </a:lnTo>
                    <a:lnTo>
                      <a:pt x="166" y="245"/>
                    </a:lnTo>
                    <a:lnTo>
                      <a:pt x="165" y="245"/>
                    </a:lnTo>
                    <a:lnTo>
                      <a:pt x="162" y="236"/>
                    </a:lnTo>
                    <a:lnTo>
                      <a:pt x="160" y="233"/>
                    </a:lnTo>
                    <a:lnTo>
                      <a:pt x="159" y="233"/>
                    </a:lnTo>
                    <a:lnTo>
                      <a:pt x="157" y="235"/>
                    </a:lnTo>
                    <a:lnTo>
                      <a:pt x="157" y="238"/>
                    </a:lnTo>
                    <a:lnTo>
                      <a:pt x="160" y="240"/>
                    </a:lnTo>
                    <a:lnTo>
                      <a:pt x="162" y="243"/>
                    </a:lnTo>
                    <a:lnTo>
                      <a:pt x="163" y="244"/>
                    </a:lnTo>
                    <a:lnTo>
                      <a:pt x="163" y="244"/>
                    </a:lnTo>
                    <a:lnTo>
                      <a:pt x="163" y="248"/>
                    </a:lnTo>
                    <a:lnTo>
                      <a:pt x="163" y="248"/>
                    </a:lnTo>
                    <a:lnTo>
                      <a:pt x="162" y="249"/>
                    </a:lnTo>
                    <a:lnTo>
                      <a:pt x="161" y="249"/>
                    </a:lnTo>
                    <a:lnTo>
                      <a:pt x="160" y="249"/>
                    </a:lnTo>
                    <a:lnTo>
                      <a:pt x="157" y="249"/>
                    </a:lnTo>
                    <a:lnTo>
                      <a:pt x="155" y="250"/>
                    </a:lnTo>
                    <a:lnTo>
                      <a:pt x="151" y="252"/>
                    </a:lnTo>
                    <a:lnTo>
                      <a:pt x="151" y="257"/>
                    </a:lnTo>
                    <a:lnTo>
                      <a:pt x="162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2" y="260"/>
                    </a:lnTo>
                    <a:lnTo>
                      <a:pt x="160" y="264"/>
                    </a:lnTo>
                    <a:lnTo>
                      <a:pt x="160" y="263"/>
                    </a:lnTo>
                    <a:lnTo>
                      <a:pt x="164" y="261"/>
                    </a:lnTo>
                    <a:lnTo>
                      <a:pt x="164" y="260"/>
                    </a:lnTo>
                    <a:lnTo>
                      <a:pt x="168" y="259"/>
                    </a:lnTo>
                    <a:lnTo>
                      <a:pt x="169" y="259"/>
                    </a:lnTo>
                    <a:lnTo>
                      <a:pt x="169" y="259"/>
                    </a:lnTo>
                    <a:lnTo>
                      <a:pt x="171" y="260"/>
                    </a:lnTo>
                    <a:lnTo>
                      <a:pt x="169" y="261"/>
                    </a:lnTo>
                    <a:lnTo>
                      <a:pt x="161" y="282"/>
                    </a:lnTo>
                    <a:lnTo>
                      <a:pt x="161" y="284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9" y="278"/>
                    </a:lnTo>
                    <a:lnTo>
                      <a:pt x="169" y="278"/>
                    </a:lnTo>
                    <a:lnTo>
                      <a:pt x="171" y="278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4"/>
                    </a:lnTo>
                    <a:lnTo>
                      <a:pt x="171" y="294"/>
                    </a:lnTo>
                    <a:lnTo>
                      <a:pt x="176" y="298"/>
                    </a:lnTo>
                    <a:lnTo>
                      <a:pt x="174" y="296"/>
                    </a:lnTo>
                    <a:lnTo>
                      <a:pt x="174" y="295"/>
                    </a:lnTo>
                    <a:lnTo>
                      <a:pt x="174" y="288"/>
                    </a:lnTo>
                    <a:lnTo>
                      <a:pt x="175" y="287"/>
                    </a:lnTo>
                    <a:lnTo>
                      <a:pt x="176" y="287"/>
                    </a:lnTo>
                    <a:lnTo>
                      <a:pt x="181" y="286"/>
                    </a:lnTo>
                    <a:lnTo>
                      <a:pt x="182" y="286"/>
                    </a:lnTo>
                    <a:lnTo>
                      <a:pt x="188" y="288"/>
                    </a:lnTo>
                    <a:lnTo>
                      <a:pt x="189" y="288"/>
                    </a:lnTo>
                    <a:lnTo>
                      <a:pt x="190" y="283"/>
                    </a:lnTo>
                    <a:lnTo>
                      <a:pt x="190" y="283"/>
                    </a:lnTo>
                    <a:lnTo>
                      <a:pt x="192" y="282"/>
                    </a:lnTo>
                    <a:lnTo>
                      <a:pt x="193" y="282"/>
                    </a:lnTo>
                    <a:lnTo>
                      <a:pt x="194" y="282"/>
                    </a:lnTo>
                    <a:lnTo>
                      <a:pt x="196" y="286"/>
                    </a:lnTo>
                    <a:lnTo>
                      <a:pt x="196" y="286"/>
                    </a:lnTo>
                    <a:lnTo>
                      <a:pt x="196" y="287"/>
                    </a:lnTo>
                    <a:lnTo>
                      <a:pt x="197" y="294"/>
                    </a:lnTo>
                    <a:lnTo>
                      <a:pt x="198" y="300"/>
                    </a:lnTo>
                    <a:lnTo>
                      <a:pt x="198" y="300"/>
                    </a:lnTo>
                    <a:lnTo>
                      <a:pt x="201" y="295"/>
                    </a:lnTo>
                    <a:lnTo>
                      <a:pt x="202" y="294"/>
                    </a:lnTo>
                    <a:lnTo>
                      <a:pt x="202" y="293"/>
                    </a:lnTo>
                    <a:lnTo>
                      <a:pt x="203" y="293"/>
                    </a:lnTo>
                    <a:lnTo>
                      <a:pt x="203" y="293"/>
                    </a:lnTo>
                    <a:lnTo>
                      <a:pt x="203" y="294"/>
                    </a:lnTo>
                    <a:lnTo>
                      <a:pt x="204" y="298"/>
                    </a:lnTo>
                    <a:lnTo>
                      <a:pt x="203" y="307"/>
                    </a:lnTo>
                    <a:lnTo>
                      <a:pt x="201" y="314"/>
                    </a:lnTo>
                    <a:lnTo>
                      <a:pt x="199" y="320"/>
                    </a:lnTo>
                    <a:lnTo>
                      <a:pt x="197" y="332"/>
                    </a:lnTo>
                    <a:lnTo>
                      <a:pt x="196" y="333"/>
                    </a:lnTo>
                    <a:lnTo>
                      <a:pt x="192" y="335"/>
                    </a:lnTo>
                    <a:lnTo>
                      <a:pt x="191" y="335"/>
                    </a:lnTo>
                    <a:lnTo>
                      <a:pt x="191" y="335"/>
                    </a:lnTo>
                    <a:lnTo>
                      <a:pt x="181" y="329"/>
                    </a:lnTo>
                    <a:lnTo>
                      <a:pt x="181" y="329"/>
                    </a:lnTo>
                    <a:lnTo>
                      <a:pt x="178" y="324"/>
                    </a:lnTo>
                    <a:lnTo>
                      <a:pt x="178" y="324"/>
                    </a:lnTo>
                    <a:lnTo>
                      <a:pt x="178" y="325"/>
                    </a:lnTo>
                    <a:lnTo>
                      <a:pt x="179" y="312"/>
                    </a:lnTo>
                    <a:lnTo>
                      <a:pt x="176" y="312"/>
                    </a:lnTo>
                    <a:lnTo>
                      <a:pt x="176" y="311"/>
                    </a:lnTo>
                    <a:lnTo>
                      <a:pt x="175" y="311"/>
                    </a:lnTo>
                    <a:lnTo>
                      <a:pt x="175" y="311"/>
                    </a:lnTo>
                    <a:lnTo>
                      <a:pt x="174" y="312"/>
                    </a:lnTo>
                    <a:lnTo>
                      <a:pt x="173" y="312"/>
                    </a:lnTo>
                    <a:lnTo>
                      <a:pt x="176" y="312"/>
                    </a:lnTo>
                    <a:lnTo>
                      <a:pt x="176" y="315"/>
                    </a:lnTo>
                    <a:lnTo>
                      <a:pt x="175" y="315"/>
                    </a:lnTo>
                    <a:lnTo>
                      <a:pt x="174" y="317"/>
                    </a:lnTo>
                    <a:lnTo>
                      <a:pt x="173" y="317"/>
                    </a:lnTo>
                    <a:lnTo>
                      <a:pt x="172" y="317"/>
                    </a:lnTo>
                    <a:lnTo>
                      <a:pt x="168" y="313"/>
                    </a:lnTo>
                    <a:lnTo>
                      <a:pt x="165" y="315"/>
                    </a:lnTo>
                    <a:lnTo>
                      <a:pt x="162" y="320"/>
                    </a:lnTo>
                    <a:lnTo>
                      <a:pt x="161" y="320"/>
                    </a:lnTo>
                    <a:lnTo>
                      <a:pt x="159" y="320"/>
                    </a:lnTo>
                    <a:lnTo>
                      <a:pt x="161" y="323"/>
                    </a:lnTo>
                    <a:lnTo>
                      <a:pt x="162" y="323"/>
                    </a:lnTo>
                    <a:lnTo>
                      <a:pt x="162" y="324"/>
                    </a:lnTo>
                    <a:lnTo>
                      <a:pt x="160" y="330"/>
                    </a:lnTo>
                    <a:lnTo>
                      <a:pt x="160" y="330"/>
                    </a:lnTo>
                    <a:lnTo>
                      <a:pt x="159" y="332"/>
                    </a:lnTo>
                    <a:lnTo>
                      <a:pt x="157" y="333"/>
                    </a:lnTo>
                    <a:lnTo>
                      <a:pt x="155" y="334"/>
                    </a:lnTo>
                    <a:lnTo>
                      <a:pt x="154" y="334"/>
                    </a:lnTo>
                    <a:lnTo>
                      <a:pt x="153" y="334"/>
                    </a:lnTo>
                    <a:lnTo>
                      <a:pt x="151" y="334"/>
                    </a:lnTo>
                    <a:lnTo>
                      <a:pt x="151" y="335"/>
                    </a:lnTo>
                    <a:lnTo>
                      <a:pt x="153" y="335"/>
                    </a:lnTo>
                    <a:lnTo>
                      <a:pt x="154" y="335"/>
                    </a:lnTo>
                    <a:lnTo>
                      <a:pt x="154" y="336"/>
                    </a:lnTo>
                    <a:lnTo>
                      <a:pt x="161" y="339"/>
                    </a:lnTo>
                    <a:lnTo>
                      <a:pt x="162" y="341"/>
                    </a:lnTo>
                    <a:lnTo>
                      <a:pt x="161" y="342"/>
                    </a:lnTo>
                    <a:lnTo>
                      <a:pt x="156" y="347"/>
                    </a:lnTo>
                    <a:lnTo>
                      <a:pt x="159" y="355"/>
                    </a:lnTo>
                    <a:lnTo>
                      <a:pt x="164" y="360"/>
                    </a:lnTo>
                    <a:lnTo>
                      <a:pt x="166" y="360"/>
                    </a:lnTo>
                    <a:lnTo>
                      <a:pt x="167" y="360"/>
                    </a:lnTo>
                    <a:lnTo>
                      <a:pt x="168" y="361"/>
                    </a:lnTo>
                    <a:lnTo>
                      <a:pt x="166" y="370"/>
                    </a:lnTo>
                    <a:lnTo>
                      <a:pt x="166" y="371"/>
                    </a:lnTo>
                    <a:lnTo>
                      <a:pt x="161" y="375"/>
                    </a:lnTo>
                    <a:lnTo>
                      <a:pt x="161" y="376"/>
                    </a:lnTo>
                    <a:lnTo>
                      <a:pt x="154" y="378"/>
                    </a:lnTo>
                    <a:lnTo>
                      <a:pt x="154" y="378"/>
                    </a:lnTo>
                    <a:lnTo>
                      <a:pt x="151" y="376"/>
                    </a:lnTo>
                    <a:lnTo>
                      <a:pt x="152" y="382"/>
                    </a:lnTo>
                    <a:lnTo>
                      <a:pt x="159" y="399"/>
                    </a:lnTo>
                    <a:lnTo>
                      <a:pt x="159" y="400"/>
                    </a:lnTo>
                    <a:lnTo>
                      <a:pt x="156" y="407"/>
                    </a:lnTo>
                    <a:lnTo>
                      <a:pt x="155" y="408"/>
                    </a:lnTo>
                    <a:lnTo>
                      <a:pt x="155" y="408"/>
                    </a:lnTo>
                    <a:lnTo>
                      <a:pt x="151" y="408"/>
                    </a:lnTo>
                    <a:lnTo>
                      <a:pt x="150" y="407"/>
                    </a:lnTo>
                    <a:lnTo>
                      <a:pt x="142" y="403"/>
                    </a:lnTo>
                    <a:lnTo>
                      <a:pt x="143" y="412"/>
                    </a:lnTo>
                    <a:lnTo>
                      <a:pt x="142" y="425"/>
                    </a:lnTo>
                    <a:lnTo>
                      <a:pt x="140" y="437"/>
                    </a:lnTo>
                    <a:lnTo>
                      <a:pt x="136" y="446"/>
                    </a:lnTo>
                    <a:lnTo>
                      <a:pt x="136" y="446"/>
                    </a:lnTo>
                    <a:lnTo>
                      <a:pt x="136" y="448"/>
                    </a:lnTo>
                    <a:lnTo>
                      <a:pt x="137" y="455"/>
                    </a:lnTo>
                    <a:lnTo>
                      <a:pt x="136" y="462"/>
                    </a:lnTo>
                    <a:lnTo>
                      <a:pt x="133" y="470"/>
                    </a:lnTo>
                    <a:lnTo>
                      <a:pt x="137" y="474"/>
                    </a:lnTo>
                    <a:lnTo>
                      <a:pt x="137" y="474"/>
                    </a:lnTo>
                    <a:lnTo>
                      <a:pt x="138" y="480"/>
                    </a:lnTo>
                    <a:lnTo>
                      <a:pt x="138" y="480"/>
                    </a:lnTo>
                    <a:lnTo>
                      <a:pt x="137" y="485"/>
                    </a:lnTo>
                    <a:lnTo>
                      <a:pt x="136" y="485"/>
                    </a:lnTo>
                    <a:lnTo>
                      <a:pt x="132" y="489"/>
                    </a:lnTo>
                    <a:lnTo>
                      <a:pt x="132" y="489"/>
                    </a:lnTo>
                    <a:lnTo>
                      <a:pt x="131" y="489"/>
                    </a:lnTo>
                    <a:lnTo>
                      <a:pt x="130" y="488"/>
                    </a:lnTo>
                    <a:lnTo>
                      <a:pt x="129" y="485"/>
                    </a:lnTo>
                    <a:lnTo>
                      <a:pt x="126" y="478"/>
                    </a:lnTo>
                    <a:lnTo>
                      <a:pt x="125" y="482"/>
                    </a:lnTo>
                    <a:lnTo>
                      <a:pt x="124" y="482"/>
                    </a:lnTo>
                    <a:lnTo>
                      <a:pt x="123" y="482"/>
                    </a:lnTo>
                    <a:lnTo>
                      <a:pt x="120" y="482"/>
                    </a:lnTo>
                    <a:lnTo>
                      <a:pt x="119" y="481"/>
                    </a:lnTo>
                    <a:lnTo>
                      <a:pt x="119" y="481"/>
                    </a:lnTo>
                    <a:lnTo>
                      <a:pt x="118" y="476"/>
                    </a:lnTo>
                    <a:lnTo>
                      <a:pt x="117" y="476"/>
                    </a:lnTo>
                    <a:lnTo>
                      <a:pt x="117" y="476"/>
                    </a:lnTo>
                    <a:lnTo>
                      <a:pt x="120" y="470"/>
                    </a:lnTo>
                    <a:lnTo>
                      <a:pt x="120" y="467"/>
                    </a:lnTo>
                    <a:lnTo>
                      <a:pt x="117" y="464"/>
                    </a:lnTo>
                    <a:lnTo>
                      <a:pt x="110" y="466"/>
                    </a:lnTo>
                    <a:lnTo>
                      <a:pt x="108" y="466"/>
                    </a:lnTo>
                    <a:lnTo>
                      <a:pt x="103" y="462"/>
                    </a:lnTo>
                    <a:lnTo>
                      <a:pt x="103" y="462"/>
                    </a:lnTo>
                    <a:lnTo>
                      <a:pt x="99" y="455"/>
                    </a:lnTo>
                    <a:lnTo>
                      <a:pt x="99" y="454"/>
                    </a:lnTo>
                    <a:lnTo>
                      <a:pt x="99" y="454"/>
                    </a:lnTo>
                    <a:lnTo>
                      <a:pt x="104" y="446"/>
                    </a:lnTo>
                    <a:lnTo>
                      <a:pt x="102" y="436"/>
                    </a:lnTo>
                    <a:lnTo>
                      <a:pt x="103" y="436"/>
                    </a:lnTo>
                    <a:lnTo>
                      <a:pt x="105" y="431"/>
                    </a:lnTo>
                    <a:lnTo>
                      <a:pt x="105" y="431"/>
                    </a:lnTo>
                    <a:lnTo>
                      <a:pt x="108" y="428"/>
                    </a:lnTo>
                    <a:lnTo>
                      <a:pt x="110" y="428"/>
                    </a:lnTo>
                    <a:lnTo>
                      <a:pt x="110" y="428"/>
                    </a:lnTo>
                    <a:lnTo>
                      <a:pt x="114" y="427"/>
                    </a:lnTo>
                    <a:lnTo>
                      <a:pt x="115" y="427"/>
                    </a:lnTo>
                    <a:lnTo>
                      <a:pt x="116" y="427"/>
                    </a:lnTo>
                    <a:lnTo>
                      <a:pt x="120" y="427"/>
                    </a:lnTo>
                    <a:lnTo>
                      <a:pt x="120" y="425"/>
                    </a:lnTo>
                    <a:lnTo>
                      <a:pt x="113" y="419"/>
                    </a:lnTo>
                    <a:lnTo>
                      <a:pt x="108" y="418"/>
                    </a:lnTo>
                    <a:lnTo>
                      <a:pt x="115" y="418"/>
                    </a:lnTo>
                    <a:lnTo>
                      <a:pt x="114" y="405"/>
                    </a:lnTo>
                    <a:lnTo>
                      <a:pt x="114" y="404"/>
                    </a:lnTo>
                    <a:lnTo>
                      <a:pt x="114" y="403"/>
                    </a:lnTo>
                    <a:lnTo>
                      <a:pt x="114" y="402"/>
                    </a:lnTo>
                    <a:lnTo>
                      <a:pt x="114" y="400"/>
                    </a:lnTo>
                    <a:lnTo>
                      <a:pt x="117" y="391"/>
                    </a:lnTo>
                    <a:lnTo>
                      <a:pt x="122" y="381"/>
                    </a:lnTo>
                    <a:lnTo>
                      <a:pt x="126" y="351"/>
                    </a:lnTo>
                    <a:lnTo>
                      <a:pt x="131" y="339"/>
                    </a:lnTo>
                    <a:lnTo>
                      <a:pt x="135" y="327"/>
                    </a:lnTo>
                    <a:lnTo>
                      <a:pt x="132" y="311"/>
                    </a:lnTo>
                    <a:lnTo>
                      <a:pt x="131" y="310"/>
                    </a:lnTo>
                    <a:lnTo>
                      <a:pt x="131" y="310"/>
                    </a:lnTo>
                    <a:lnTo>
                      <a:pt x="130" y="310"/>
                    </a:lnTo>
                    <a:lnTo>
                      <a:pt x="128" y="310"/>
                    </a:lnTo>
                    <a:lnTo>
                      <a:pt x="128" y="310"/>
                    </a:lnTo>
                    <a:lnTo>
                      <a:pt x="127" y="309"/>
                    </a:lnTo>
                    <a:lnTo>
                      <a:pt x="126" y="302"/>
                    </a:lnTo>
                    <a:lnTo>
                      <a:pt x="126" y="302"/>
                    </a:lnTo>
                    <a:lnTo>
                      <a:pt x="126" y="300"/>
                    </a:lnTo>
                    <a:lnTo>
                      <a:pt x="127" y="297"/>
                    </a:lnTo>
                    <a:lnTo>
                      <a:pt x="131" y="286"/>
                    </a:lnTo>
                    <a:lnTo>
                      <a:pt x="131" y="286"/>
                    </a:lnTo>
                    <a:lnTo>
                      <a:pt x="127" y="289"/>
                    </a:lnTo>
                    <a:lnTo>
                      <a:pt x="126" y="290"/>
                    </a:lnTo>
                    <a:lnTo>
                      <a:pt x="125" y="292"/>
                    </a:lnTo>
                    <a:lnTo>
                      <a:pt x="125" y="292"/>
                    </a:lnTo>
                    <a:lnTo>
                      <a:pt x="120" y="290"/>
                    </a:lnTo>
                    <a:lnTo>
                      <a:pt x="119" y="290"/>
                    </a:lnTo>
                    <a:lnTo>
                      <a:pt x="118" y="288"/>
                    </a:lnTo>
                    <a:lnTo>
                      <a:pt x="118" y="287"/>
                    </a:lnTo>
                    <a:lnTo>
                      <a:pt x="119" y="282"/>
                    </a:lnTo>
                    <a:lnTo>
                      <a:pt x="124" y="265"/>
                    </a:lnTo>
                    <a:lnTo>
                      <a:pt x="127" y="259"/>
                    </a:lnTo>
                    <a:lnTo>
                      <a:pt x="129" y="255"/>
                    </a:lnTo>
                    <a:lnTo>
                      <a:pt x="130" y="255"/>
                    </a:lnTo>
                    <a:lnTo>
                      <a:pt x="132" y="251"/>
                    </a:lnTo>
                    <a:lnTo>
                      <a:pt x="132" y="249"/>
                    </a:lnTo>
                    <a:lnTo>
                      <a:pt x="129" y="248"/>
                    </a:lnTo>
                    <a:lnTo>
                      <a:pt x="125" y="255"/>
                    </a:lnTo>
                    <a:lnTo>
                      <a:pt x="116" y="273"/>
                    </a:lnTo>
                    <a:lnTo>
                      <a:pt x="116" y="274"/>
                    </a:lnTo>
                    <a:lnTo>
                      <a:pt x="115" y="274"/>
                    </a:lnTo>
                    <a:lnTo>
                      <a:pt x="114" y="274"/>
                    </a:lnTo>
                    <a:lnTo>
                      <a:pt x="114" y="273"/>
                    </a:lnTo>
                    <a:lnTo>
                      <a:pt x="110" y="259"/>
                    </a:lnTo>
                    <a:lnTo>
                      <a:pt x="106" y="249"/>
                    </a:lnTo>
                    <a:lnTo>
                      <a:pt x="101" y="243"/>
                    </a:lnTo>
                    <a:lnTo>
                      <a:pt x="95" y="241"/>
                    </a:lnTo>
                    <a:lnTo>
                      <a:pt x="95" y="243"/>
                    </a:lnTo>
                    <a:lnTo>
                      <a:pt x="99" y="246"/>
                    </a:lnTo>
                    <a:lnTo>
                      <a:pt x="98" y="246"/>
                    </a:lnTo>
                    <a:lnTo>
                      <a:pt x="96" y="246"/>
                    </a:lnTo>
                    <a:lnTo>
                      <a:pt x="96" y="246"/>
                    </a:lnTo>
                    <a:lnTo>
                      <a:pt x="101" y="251"/>
                    </a:lnTo>
                    <a:lnTo>
                      <a:pt x="105" y="259"/>
                    </a:lnTo>
                    <a:lnTo>
                      <a:pt x="110" y="268"/>
                    </a:lnTo>
                    <a:lnTo>
                      <a:pt x="110" y="269"/>
                    </a:lnTo>
                    <a:lnTo>
                      <a:pt x="107" y="277"/>
                    </a:lnTo>
                    <a:lnTo>
                      <a:pt x="107" y="278"/>
                    </a:lnTo>
                    <a:lnTo>
                      <a:pt x="106" y="278"/>
                    </a:lnTo>
                    <a:lnTo>
                      <a:pt x="105" y="278"/>
                    </a:lnTo>
                    <a:lnTo>
                      <a:pt x="99" y="272"/>
                    </a:lnTo>
                    <a:lnTo>
                      <a:pt x="96" y="270"/>
                    </a:lnTo>
                    <a:lnTo>
                      <a:pt x="94" y="270"/>
                    </a:lnTo>
                    <a:lnTo>
                      <a:pt x="94" y="280"/>
                    </a:lnTo>
                    <a:lnTo>
                      <a:pt x="94" y="281"/>
                    </a:lnTo>
                    <a:lnTo>
                      <a:pt x="92" y="288"/>
                    </a:lnTo>
                    <a:lnTo>
                      <a:pt x="92" y="289"/>
                    </a:lnTo>
                    <a:lnTo>
                      <a:pt x="89" y="290"/>
                    </a:lnTo>
                    <a:lnTo>
                      <a:pt x="88" y="290"/>
                    </a:lnTo>
                    <a:lnTo>
                      <a:pt x="87" y="289"/>
                    </a:lnTo>
                    <a:lnTo>
                      <a:pt x="86" y="284"/>
                    </a:lnTo>
                    <a:lnTo>
                      <a:pt x="84" y="285"/>
                    </a:lnTo>
                    <a:lnTo>
                      <a:pt x="82" y="292"/>
                    </a:lnTo>
                    <a:lnTo>
                      <a:pt x="82" y="298"/>
                    </a:lnTo>
                    <a:lnTo>
                      <a:pt x="81" y="299"/>
                    </a:lnTo>
                    <a:lnTo>
                      <a:pt x="79" y="304"/>
                    </a:lnTo>
                    <a:lnTo>
                      <a:pt x="79" y="304"/>
                    </a:lnTo>
                    <a:lnTo>
                      <a:pt x="78" y="304"/>
                    </a:lnTo>
                    <a:lnTo>
                      <a:pt x="75" y="304"/>
                    </a:lnTo>
                    <a:lnTo>
                      <a:pt x="74" y="304"/>
                    </a:lnTo>
                    <a:lnTo>
                      <a:pt x="62" y="295"/>
                    </a:lnTo>
                    <a:lnTo>
                      <a:pt x="62" y="295"/>
                    </a:lnTo>
                    <a:lnTo>
                      <a:pt x="61" y="294"/>
                    </a:lnTo>
                    <a:lnTo>
                      <a:pt x="55" y="287"/>
                    </a:lnTo>
                    <a:lnTo>
                      <a:pt x="55" y="287"/>
                    </a:lnTo>
                    <a:lnTo>
                      <a:pt x="54" y="287"/>
                    </a:lnTo>
                    <a:lnTo>
                      <a:pt x="53" y="286"/>
                    </a:lnTo>
                    <a:lnTo>
                      <a:pt x="51" y="281"/>
                    </a:lnTo>
                    <a:lnTo>
                      <a:pt x="51" y="280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53" y="272"/>
                    </a:lnTo>
                    <a:lnTo>
                      <a:pt x="53" y="272"/>
                    </a:lnTo>
                    <a:lnTo>
                      <a:pt x="57" y="269"/>
                    </a:lnTo>
                    <a:lnTo>
                      <a:pt x="57" y="268"/>
                    </a:lnTo>
                    <a:lnTo>
                      <a:pt x="67" y="265"/>
                    </a:lnTo>
                    <a:lnTo>
                      <a:pt x="69" y="264"/>
                    </a:lnTo>
                    <a:lnTo>
                      <a:pt x="67" y="263"/>
                    </a:lnTo>
                    <a:lnTo>
                      <a:pt x="66" y="262"/>
                    </a:lnTo>
                    <a:lnTo>
                      <a:pt x="61" y="252"/>
                    </a:lnTo>
                    <a:lnTo>
                      <a:pt x="59" y="255"/>
                    </a:lnTo>
                    <a:lnTo>
                      <a:pt x="58" y="262"/>
                    </a:lnTo>
                    <a:lnTo>
                      <a:pt x="58" y="263"/>
                    </a:lnTo>
                    <a:lnTo>
                      <a:pt x="54" y="269"/>
                    </a:lnTo>
                    <a:lnTo>
                      <a:pt x="53" y="269"/>
                    </a:lnTo>
                    <a:lnTo>
                      <a:pt x="50" y="270"/>
                    </a:lnTo>
                    <a:lnTo>
                      <a:pt x="49" y="270"/>
                    </a:lnTo>
                    <a:lnTo>
                      <a:pt x="47" y="269"/>
                    </a:lnTo>
                    <a:lnTo>
                      <a:pt x="46" y="263"/>
                    </a:lnTo>
                    <a:lnTo>
                      <a:pt x="45" y="259"/>
                    </a:lnTo>
                    <a:lnTo>
                      <a:pt x="42" y="260"/>
                    </a:lnTo>
                    <a:lnTo>
                      <a:pt x="32" y="266"/>
                    </a:lnTo>
                    <a:lnTo>
                      <a:pt x="32" y="266"/>
                    </a:lnTo>
                    <a:lnTo>
                      <a:pt x="25" y="268"/>
                    </a:lnTo>
                    <a:lnTo>
                      <a:pt x="25" y="268"/>
                    </a:lnTo>
                    <a:lnTo>
                      <a:pt x="21" y="266"/>
                    </a:lnTo>
                    <a:lnTo>
                      <a:pt x="20" y="265"/>
                    </a:lnTo>
                    <a:lnTo>
                      <a:pt x="19" y="263"/>
                    </a:lnTo>
                    <a:lnTo>
                      <a:pt x="18" y="263"/>
                    </a:lnTo>
                    <a:lnTo>
                      <a:pt x="18" y="258"/>
                    </a:lnTo>
                    <a:lnTo>
                      <a:pt x="16" y="257"/>
                    </a:lnTo>
                    <a:lnTo>
                      <a:pt x="9" y="256"/>
                    </a:lnTo>
                    <a:lnTo>
                      <a:pt x="9" y="256"/>
                    </a:lnTo>
                    <a:lnTo>
                      <a:pt x="6" y="252"/>
                    </a:lnTo>
                    <a:lnTo>
                      <a:pt x="6" y="251"/>
                    </a:lnTo>
                    <a:lnTo>
                      <a:pt x="3" y="235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1" y="219"/>
                    </a:lnTo>
                    <a:lnTo>
                      <a:pt x="1" y="219"/>
                    </a:lnTo>
                    <a:lnTo>
                      <a:pt x="6" y="213"/>
                    </a:lnTo>
                    <a:lnTo>
                      <a:pt x="10" y="209"/>
                    </a:lnTo>
                    <a:lnTo>
                      <a:pt x="17" y="206"/>
                    </a:lnTo>
                    <a:lnTo>
                      <a:pt x="22" y="203"/>
                    </a:lnTo>
                    <a:lnTo>
                      <a:pt x="23" y="203"/>
                    </a:lnTo>
                    <a:lnTo>
                      <a:pt x="29" y="204"/>
                    </a:lnTo>
                    <a:lnTo>
                      <a:pt x="29" y="204"/>
                    </a:lnTo>
                    <a:lnTo>
                      <a:pt x="34" y="209"/>
                    </a:lnTo>
                    <a:lnTo>
                      <a:pt x="34" y="209"/>
                    </a:lnTo>
                    <a:lnTo>
                      <a:pt x="38" y="214"/>
                    </a:lnTo>
                    <a:lnTo>
                      <a:pt x="41" y="216"/>
                    </a:lnTo>
                    <a:lnTo>
                      <a:pt x="43" y="216"/>
                    </a:lnTo>
                    <a:lnTo>
                      <a:pt x="41" y="210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6" y="212"/>
                    </a:lnTo>
                    <a:lnTo>
                      <a:pt x="46" y="214"/>
                    </a:lnTo>
                    <a:lnTo>
                      <a:pt x="52" y="214"/>
                    </a:lnTo>
                    <a:lnTo>
                      <a:pt x="51" y="213"/>
                    </a:lnTo>
                    <a:lnTo>
                      <a:pt x="50" y="212"/>
                    </a:lnTo>
                    <a:lnTo>
                      <a:pt x="47" y="211"/>
                    </a:lnTo>
                    <a:lnTo>
                      <a:pt x="46" y="210"/>
                    </a:lnTo>
                    <a:lnTo>
                      <a:pt x="46" y="210"/>
                    </a:lnTo>
                    <a:lnTo>
                      <a:pt x="46" y="206"/>
                    </a:lnTo>
                    <a:lnTo>
                      <a:pt x="46" y="204"/>
                    </a:lnTo>
                    <a:lnTo>
                      <a:pt x="49" y="204"/>
                    </a:lnTo>
                    <a:lnTo>
                      <a:pt x="50" y="204"/>
                    </a:lnTo>
                    <a:lnTo>
                      <a:pt x="66" y="202"/>
                    </a:lnTo>
                    <a:lnTo>
                      <a:pt x="67" y="202"/>
                    </a:lnTo>
                    <a:lnTo>
                      <a:pt x="67" y="202"/>
                    </a:lnTo>
                    <a:lnTo>
                      <a:pt x="71" y="208"/>
                    </a:lnTo>
                    <a:lnTo>
                      <a:pt x="71" y="208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1" y="210"/>
                    </a:lnTo>
                    <a:lnTo>
                      <a:pt x="71" y="211"/>
                    </a:lnTo>
                    <a:lnTo>
                      <a:pt x="72" y="212"/>
                    </a:lnTo>
                    <a:lnTo>
                      <a:pt x="72" y="225"/>
                    </a:lnTo>
                    <a:lnTo>
                      <a:pt x="76" y="223"/>
                    </a:lnTo>
                    <a:lnTo>
                      <a:pt x="76" y="222"/>
                    </a:lnTo>
                    <a:lnTo>
                      <a:pt x="75" y="220"/>
                    </a:lnTo>
                    <a:lnTo>
                      <a:pt x="74" y="213"/>
                    </a:lnTo>
                    <a:lnTo>
                      <a:pt x="74" y="214"/>
                    </a:lnTo>
                    <a:lnTo>
                      <a:pt x="78" y="214"/>
                    </a:lnTo>
                    <a:lnTo>
                      <a:pt x="78" y="210"/>
                    </a:lnTo>
                    <a:lnTo>
                      <a:pt x="77" y="201"/>
                    </a:lnTo>
                    <a:lnTo>
                      <a:pt x="77" y="200"/>
                    </a:lnTo>
                    <a:lnTo>
                      <a:pt x="77" y="200"/>
                    </a:lnTo>
                    <a:lnTo>
                      <a:pt x="84" y="197"/>
                    </a:lnTo>
                    <a:lnTo>
                      <a:pt x="86" y="196"/>
                    </a:lnTo>
                    <a:lnTo>
                      <a:pt x="94" y="199"/>
                    </a:lnTo>
                    <a:lnTo>
                      <a:pt x="94" y="199"/>
                    </a:lnTo>
                    <a:lnTo>
                      <a:pt x="102" y="208"/>
                    </a:lnTo>
                    <a:lnTo>
                      <a:pt x="102" y="208"/>
                    </a:lnTo>
                    <a:lnTo>
                      <a:pt x="104" y="219"/>
                    </a:lnTo>
                    <a:lnTo>
                      <a:pt x="107" y="214"/>
                    </a:lnTo>
                    <a:lnTo>
                      <a:pt x="111" y="210"/>
                    </a:lnTo>
                    <a:lnTo>
                      <a:pt x="103" y="202"/>
                    </a:lnTo>
                    <a:lnTo>
                      <a:pt x="102" y="201"/>
                    </a:lnTo>
                    <a:lnTo>
                      <a:pt x="102" y="200"/>
                    </a:lnTo>
                    <a:lnTo>
                      <a:pt x="108" y="184"/>
                    </a:lnTo>
                    <a:lnTo>
                      <a:pt x="110" y="184"/>
                    </a:lnTo>
                    <a:lnTo>
                      <a:pt x="110" y="183"/>
                    </a:lnTo>
                    <a:lnTo>
                      <a:pt x="112" y="184"/>
                    </a:lnTo>
                    <a:lnTo>
                      <a:pt x="113" y="186"/>
                    </a:lnTo>
                    <a:lnTo>
                      <a:pt x="115" y="186"/>
                    </a:lnTo>
                    <a:lnTo>
                      <a:pt x="116" y="187"/>
                    </a:lnTo>
                    <a:lnTo>
                      <a:pt x="114" y="182"/>
                    </a:lnTo>
                    <a:lnTo>
                      <a:pt x="114" y="180"/>
                    </a:lnTo>
                    <a:lnTo>
                      <a:pt x="115" y="179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31" y="178"/>
                    </a:lnTo>
                    <a:lnTo>
                      <a:pt x="128" y="176"/>
                    </a:lnTo>
                    <a:lnTo>
                      <a:pt x="119" y="174"/>
                    </a:lnTo>
                    <a:lnTo>
                      <a:pt x="118" y="174"/>
                    </a:lnTo>
                    <a:lnTo>
                      <a:pt x="112" y="169"/>
                    </a:lnTo>
                    <a:lnTo>
                      <a:pt x="111" y="167"/>
                    </a:lnTo>
                    <a:lnTo>
                      <a:pt x="110" y="158"/>
                    </a:lnTo>
                    <a:lnTo>
                      <a:pt x="105" y="162"/>
                    </a:lnTo>
                    <a:lnTo>
                      <a:pt x="105" y="162"/>
                    </a:lnTo>
                    <a:lnTo>
                      <a:pt x="102" y="165"/>
                    </a:lnTo>
                    <a:lnTo>
                      <a:pt x="101" y="165"/>
                    </a:lnTo>
                    <a:lnTo>
                      <a:pt x="96" y="164"/>
                    </a:lnTo>
                    <a:lnTo>
                      <a:pt x="96" y="163"/>
                    </a:lnTo>
                    <a:lnTo>
                      <a:pt x="93" y="159"/>
                    </a:lnTo>
                    <a:lnTo>
                      <a:pt x="92" y="159"/>
                    </a:lnTo>
                    <a:lnTo>
                      <a:pt x="91" y="152"/>
                    </a:lnTo>
                    <a:lnTo>
                      <a:pt x="91" y="152"/>
                    </a:lnTo>
                    <a:lnTo>
                      <a:pt x="92" y="146"/>
                    </a:lnTo>
                    <a:lnTo>
                      <a:pt x="92" y="146"/>
                    </a:lnTo>
                    <a:lnTo>
                      <a:pt x="95" y="141"/>
                    </a:lnTo>
                    <a:lnTo>
                      <a:pt x="95" y="139"/>
                    </a:lnTo>
                    <a:lnTo>
                      <a:pt x="88" y="145"/>
                    </a:lnTo>
                    <a:lnTo>
                      <a:pt x="88" y="143"/>
                    </a:lnTo>
                    <a:lnTo>
                      <a:pt x="87" y="142"/>
                    </a:lnTo>
                    <a:lnTo>
                      <a:pt x="87" y="142"/>
                    </a:lnTo>
                    <a:lnTo>
                      <a:pt x="82" y="138"/>
                    </a:lnTo>
                    <a:lnTo>
                      <a:pt x="82" y="137"/>
                    </a:lnTo>
                    <a:lnTo>
                      <a:pt x="79" y="134"/>
                    </a:lnTo>
                    <a:lnTo>
                      <a:pt x="79" y="133"/>
                    </a:lnTo>
                    <a:lnTo>
                      <a:pt x="79" y="125"/>
                    </a:lnTo>
                    <a:lnTo>
                      <a:pt x="79" y="114"/>
                    </a:lnTo>
                    <a:lnTo>
                      <a:pt x="77" y="101"/>
                    </a:lnTo>
                    <a:lnTo>
                      <a:pt x="75" y="108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68" y="117"/>
                    </a:lnTo>
                    <a:lnTo>
                      <a:pt x="67" y="117"/>
                    </a:lnTo>
                    <a:lnTo>
                      <a:pt x="67" y="117"/>
                    </a:lnTo>
                    <a:lnTo>
                      <a:pt x="62" y="115"/>
                    </a:lnTo>
                    <a:lnTo>
                      <a:pt x="61" y="114"/>
                    </a:lnTo>
                    <a:lnTo>
                      <a:pt x="59" y="110"/>
                    </a:lnTo>
                    <a:lnTo>
                      <a:pt x="59" y="109"/>
                    </a:lnTo>
                    <a:lnTo>
                      <a:pt x="62" y="103"/>
                    </a:lnTo>
                    <a:lnTo>
                      <a:pt x="62" y="102"/>
                    </a:lnTo>
                    <a:lnTo>
                      <a:pt x="64" y="100"/>
                    </a:lnTo>
                    <a:lnTo>
                      <a:pt x="61" y="100"/>
                    </a:lnTo>
                    <a:lnTo>
                      <a:pt x="56" y="102"/>
                    </a:lnTo>
                    <a:lnTo>
                      <a:pt x="55" y="102"/>
                    </a:lnTo>
                    <a:lnTo>
                      <a:pt x="51" y="102"/>
                    </a:lnTo>
                    <a:lnTo>
                      <a:pt x="50" y="101"/>
                    </a:lnTo>
                    <a:lnTo>
                      <a:pt x="46" y="98"/>
                    </a:lnTo>
                    <a:lnTo>
                      <a:pt x="44" y="102"/>
                    </a:lnTo>
                    <a:lnTo>
                      <a:pt x="43" y="103"/>
                    </a:lnTo>
                    <a:lnTo>
                      <a:pt x="39" y="105"/>
                    </a:lnTo>
                    <a:lnTo>
                      <a:pt x="38" y="105"/>
                    </a:lnTo>
                    <a:lnTo>
                      <a:pt x="27" y="105"/>
                    </a:lnTo>
                    <a:lnTo>
                      <a:pt x="27" y="104"/>
                    </a:lnTo>
                    <a:lnTo>
                      <a:pt x="26" y="104"/>
                    </a:lnTo>
                    <a:lnTo>
                      <a:pt x="25" y="101"/>
                    </a:lnTo>
                    <a:lnTo>
                      <a:pt x="25" y="100"/>
                    </a:lnTo>
                    <a:lnTo>
                      <a:pt x="27" y="92"/>
                    </a:lnTo>
                    <a:lnTo>
                      <a:pt x="30" y="85"/>
                    </a:lnTo>
                    <a:lnTo>
                      <a:pt x="30" y="85"/>
                    </a:lnTo>
                    <a:lnTo>
                      <a:pt x="32" y="81"/>
                    </a:lnTo>
                    <a:lnTo>
                      <a:pt x="34" y="80"/>
                    </a:lnTo>
                    <a:lnTo>
                      <a:pt x="41" y="81"/>
                    </a:lnTo>
                    <a:lnTo>
                      <a:pt x="42" y="81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3" y="69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7" y="59"/>
                    </a:lnTo>
                    <a:lnTo>
                      <a:pt x="51" y="53"/>
                    </a:lnTo>
                    <a:lnTo>
                      <a:pt x="52" y="53"/>
                    </a:lnTo>
                    <a:lnTo>
                      <a:pt x="56" y="52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2" y="60"/>
                    </a:lnTo>
                    <a:lnTo>
                      <a:pt x="62" y="61"/>
                    </a:lnTo>
                    <a:lnTo>
                      <a:pt x="66" y="73"/>
                    </a:lnTo>
                    <a:lnTo>
                      <a:pt x="76" y="84"/>
                    </a:lnTo>
                    <a:lnTo>
                      <a:pt x="87" y="87"/>
                    </a:lnTo>
                    <a:lnTo>
                      <a:pt x="94" y="82"/>
                    </a:lnTo>
                    <a:lnTo>
                      <a:pt x="93" y="80"/>
                    </a:lnTo>
                    <a:lnTo>
                      <a:pt x="89" y="79"/>
                    </a:lnTo>
                    <a:lnTo>
                      <a:pt x="81" y="79"/>
                    </a:lnTo>
                    <a:lnTo>
                      <a:pt x="80" y="79"/>
                    </a:lnTo>
                    <a:lnTo>
                      <a:pt x="78" y="77"/>
                    </a:lnTo>
                    <a:lnTo>
                      <a:pt x="78" y="76"/>
                    </a:lnTo>
                    <a:lnTo>
                      <a:pt x="75" y="72"/>
                    </a:lnTo>
                    <a:lnTo>
                      <a:pt x="71" y="67"/>
                    </a:lnTo>
                    <a:lnTo>
                      <a:pt x="67" y="66"/>
                    </a:lnTo>
                    <a:lnTo>
                      <a:pt x="66" y="66"/>
                    </a:lnTo>
                    <a:lnTo>
                      <a:pt x="66" y="65"/>
                    </a:lnTo>
                    <a:lnTo>
                      <a:pt x="68" y="60"/>
                    </a:lnTo>
                    <a:lnTo>
                      <a:pt x="72" y="50"/>
                    </a:lnTo>
                    <a:lnTo>
                      <a:pt x="72" y="49"/>
                    </a:lnTo>
                    <a:lnTo>
                      <a:pt x="75" y="47"/>
                    </a:lnTo>
                    <a:lnTo>
                      <a:pt x="76" y="47"/>
                    </a:lnTo>
                    <a:lnTo>
                      <a:pt x="79" y="45"/>
                    </a:lnTo>
                    <a:lnTo>
                      <a:pt x="87" y="40"/>
                    </a:lnTo>
                    <a:lnTo>
                      <a:pt x="84" y="37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3" y="35"/>
                    </a:lnTo>
                    <a:lnTo>
                      <a:pt x="86" y="30"/>
                    </a:lnTo>
                    <a:lnTo>
                      <a:pt x="87" y="27"/>
                    </a:lnTo>
                    <a:lnTo>
                      <a:pt x="86" y="26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93" y="17"/>
                    </a:lnTo>
                    <a:lnTo>
                      <a:pt x="94" y="17"/>
                    </a:lnTo>
                    <a:lnTo>
                      <a:pt x="103" y="18"/>
                    </a:lnTo>
                    <a:lnTo>
                      <a:pt x="103" y="18"/>
                    </a:lnTo>
                    <a:lnTo>
                      <a:pt x="112" y="24"/>
                    </a:lnTo>
                    <a:lnTo>
                      <a:pt x="118" y="29"/>
                    </a:lnTo>
                    <a:lnTo>
                      <a:pt x="118" y="28"/>
                    </a:lnTo>
                    <a:lnTo>
                      <a:pt x="119" y="27"/>
                    </a:lnTo>
                    <a:lnTo>
                      <a:pt x="115" y="22"/>
                    </a:lnTo>
                    <a:lnTo>
                      <a:pt x="114" y="20"/>
                    </a:lnTo>
                    <a:lnTo>
                      <a:pt x="115" y="14"/>
                    </a:lnTo>
                    <a:lnTo>
                      <a:pt x="115" y="14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52"/>
              <p:cNvSpPr>
                <a:spLocks/>
              </p:cNvSpPr>
              <p:nvPr/>
            </p:nvSpPr>
            <p:spPr bwMode="auto">
              <a:xfrm>
                <a:off x="8715375" y="925513"/>
                <a:ext cx="1587" cy="317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253"/>
              <p:cNvSpPr>
                <a:spLocks/>
              </p:cNvSpPr>
              <p:nvPr/>
            </p:nvSpPr>
            <p:spPr bwMode="auto">
              <a:xfrm>
                <a:off x="8589963" y="114617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9" name="TextBox 318"/>
          <p:cNvSpPr txBox="1"/>
          <p:nvPr/>
        </p:nvSpPr>
        <p:spPr>
          <a:xfrm flipH="1">
            <a:off x="684211" y="1372401"/>
            <a:ext cx="426720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Tourism in Scotland….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Employs 229,000 people ( 1 in 12)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3.5 Million International Visitors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13.8 Million Domestic Visitors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133 Million Day Visitors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Industry turnover £7.7 Billion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 figures as of 2019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08" y="0"/>
            <a:ext cx="324717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171162"/>
            <a:ext cx="2839443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Where do our visitors come from?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09FBFD5-0E5E-4F2E-B86A-7852C919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1162839"/>
            <a:ext cx="7345623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7188189" y="780917"/>
            <a:ext cx="3733800" cy="5599095"/>
            <a:chOff x="5561013" y="1282700"/>
            <a:chExt cx="3352703" cy="5027613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09" name="Freeform 6"/>
            <p:cNvSpPr>
              <a:spLocks/>
            </p:cNvSpPr>
            <p:nvPr/>
          </p:nvSpPr>
          <p:spPr bwMode="auto">
            <a:xfrm>
              <a:off x="6042025" y="3054350"/>
              <a:ext cx="0" cy="9525"/>
            </a:xfrm>
            <a:custGeom>
              <a:avLst/>
              <a:gdLst>
                <a:gd name="T0" fmla="*/ 0 h 6"/>
                <a:gd name="T1" fmla="*/ 6 h 6"/>
                <a:gd name="T2" fmla="*/ 3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>
              <a:off x="6089650" y="3035300"/>
              <a:ext cx="11112" cy="3175"/>
            </a:xfrm>
            <a:custGeom>
              <a:avLst/>
              <a:gdLst>
                <a:gd name="T0" fmla="*/ 0 w 7"/>
                <a:gd name="T1" fmla="*/ 0 h 2"/>
                <a:gd name="T2" fmla="*/ 2 w 7"/>
                <a:gd name="T3" fmla="*/ 1 h 2"/>
                <a:gd name="T4" fmla="*/ 5 w 7"/>
                <a:gd name="T5" fmla="*/ 1 h 2"/>
                <a:gd name="T6" fmla="*/ 6 w 7"/>
                <a:gd name="T7" fmla="*/ 2 h 2"/>
                <a:gd name="T8" fmla="*/ 7 w 7"/>
                <a:gd name="T9" fmla="*/ 2 h 2"/>
                <a:gd name="T10" fmla="*/ 3 w 7"/>
                <a:gd name="T11" fmla="*/ 1 h 2"/>
                <a:gd name="T12" fmla="*/ 0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/>
            <p:cNvSpPr>
              <a:spLocks/>
            </p:cNvSpPr>
            <p:nvPr/>
          </p:nvSpPr>
          <p:spPr bwMode="auto">
            <a:xfrm>
              <a:off x="6238875" y="3232150"/>
              <a:ext cx="11112" cy="1588"/>
            </a:xfrm>
            <a:custGeom>
              <a:avLst/>
              <a:gdLst>
                <a:gd name="T0" fmla="*/ 4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  <a:gd name="T10" fmla="*/ 0 w 7"/>
                <a:gd name="T11" fmla="*/ 0 h 1"/>
                <a:gd name="T12" fmla="*/ 2 w 7"/>
                <a:gd name="T13" fmla="*/ 0 h 1"/>
                <a:gd name="T14" fmla="*/ 4 w 7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9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/>
            <p:cNvSpPr>
              <a:spLocks noEditPoints="1"/>
            </p:cNvSpPr>
            <p:nvPr/>
          </p:nvSpPr>
          <p:spPr bwMode="auto">
            <a:xfrm>
              <a:off x="5897563" y="2779713"/>
              <a:ext cx="504825" cy="685800"/>
            </a:xfrm>
            <a:custGeom>
              <a:avLst/>
              <a:gdLst>
                <a:gd name="T0" fmla="*/ 133 w 318"/>
                <a:gd name="T1" fmla="*/ 289 h 432"/>
                <a:gd name="T2" fmla="*/ 141 w 318"/>
                <a:gd name="T3" fmla="*/ 265 h 432"/>
                <a:gd name="T4" fmla="*/ 147 w 318"/>
                <a:gd name="T5" fmla="*/ 260 h 432"/>
                <a:gd name="T6" fmla="*/ 104 w 318"/>
                <a:gd name="T7" fmla="*/ 261 h 432"/>
                <a:gd name="T8" fmla="*/ 197 w 318"/>
                <a:gd name="T9" fmla="*/ 236 h 432"/>
                <a:gd name="T10" fmla="*/ 216 w 318"/>
                <a:gd name="T11" fmla="*/ 232 h 432"/>
                <a:gd name="T12" fmla="*/ 135 w 318"/>
                <a:gd name="T13" fmla="*/ 229 h 432"/>
                <a:gd name="T14" fmla="*/ 70 w 318"/>
                <a:gd name="T15" fmla="*/ 205 h 432"/>
                <a:gd name="T16" fmla="*/ 134 w 318"/>
                <a:gd name="T17" fmla="*/ 174 h 432"/>
                <a:gd name="T18" fmla="*/ 300 w 318"/>
                <a:gd name="T19" fmla="*/ 13 h 432"/>
                <a:gd name="T20" fmla="*/ 313 w 318"/>
                <a:gd name="T21" fmla="*/ 49 h 432"/>
                <a:gd name="T22" fmla="*/ 309 w 318"/>
                <a:gd name="T23" fmla="*/ 98 h 432"/>
                <a:gd name="T24" fmla="*/ 288 w 318"/>
                <a:gd name="T25" fmla="*/ 122 h 432"/>
                <a:gd name="T26" fmla="*/ 261 w 318"/>
                <a:gd name="T27" fmla="*/ 153 h 432"/>
                <a:gd name="T28" fmla="*/ 264 w 318"/>
                <a:gd name="T29" fmla="*/ 167 h 432"/>
                <a:gd name="T30" fmla="*/ 290 w 318"/>
                <a:gd name="T31" fmla="*/ 157 h 432"/>
                <a:gd name="T32" fmla="*/ 314 w 318"/>
                <a:gd name="T33" fmla="*/ 152 h 432"/>
                <a:gd name="T34" fmla="*/ 279 w 318"/>
                <a:gd name="T35" fmla="*/ 191 h 432"/>
                <a:gd name="T36" fmla="*/ 257 w 318"/>
                <a:gd name="T37" fmla="*/ 177 h 432"/>
                <a:gd name="T38" fmla="*/ 229 w 318"/>
                <a:gd name="T39" fmla="*/ 216 h 432"/>
                <a:gd name="T40" fmla="*/ 225 w 318"/>
                <a:gd name="T41" fmla="*/ 228 h 432"/>
                <a:gd name="T42" fmla="*/ 238 w 318"/>
                <a:gd name="T43" fmla="*/ 261 h 432"/>
                <a:gd name="T44" fmla="*/ 226 w 318"/>
                <a:gd name="T45" fmla="*/ 286 h 432"/>
                <a:gd name="T46" fmla="*/ 206 w 318"/>
                <a:gd name="T47" fmla="*/ 283 h 432"/>
                <a:gd name="T48" fmla="*/ 213 w 318"/>
                <a:gd name="T49" fmla="*/ 303 h 432"/>
                <a:gd name="T50" fmla="*/ 189 w 318"/>
                <a:gd name="T51" fmla="*/ 327 h 432"/>
                <a:gd name="T52" fmla="*/ 165 w 318"/>
                <a:gd name="T53" fmla="*/ 325 h 432"/>
                <a:gd name="T54" fmla="*/ 162 w 318"/>
                <a:gd name="T55" fmla="*/ 334 h 432"/>
                <a:gd name="T56" fmla="*/ 139 w 318"/>
                <a:gd name="T57" fmla="*/ 333 h 432"/>
                <a:gd name="T58" fmla="*/ 129 w 318"/>
                <a:gd name="T59" fmla="*/ 347 h 432"/>
                <a:gd name="T60" fmla="*/ 110 w 318"/>
                <a:gd name="T61" fmla="*/ 359 h 432"/>
                <a:gd name="T62" fmla="*/ 105 w 318"/>
                <a:gd name="T63" fmla="*/ 384 h 432"/>
                <a:gd name="T64" fmla="*/ 91 w 318"/>
                <a:gd name="T65" fmla="*/ 387 h 432"/>
                <a:gd name="T66" fmla="*/ 74 w 318"/>
                <a:gd name="T67" fmla="*/ 397 h 432"/>
                <a:gd name="T68" fmla="*/ 68 w 318"/>
                <a:gd name="T69" fmla="*/ 412 h 432"/>
                <a:gd name="T70" fmla="*/ 25 w 318"/>
                <a:gd name="T71" fmla="*/ 407 h 432"/>
                <a:gd name="T72" fmla="*/ 17 w 318"/>
                <a:gd name="T73" fmla="*/ 369 h 432"/>
                <a:gd name="T74" fmla="*/ 34 w 318"/>
                <a:gd name="T75" fmla="*/ 365 h 432"/>
                <a:gd name="T76" fmla="*/ 50 w 318"/>
                <a:gd name="T77" fmla="*/ 332 h 432"/>
                <a:gd name="T78" fmla="*/ 87 w 318"/>
                <a:gd name="T79" fmla="*/ 330 h 432"/>
                <a:gd name="T80" fmla="*/ 38 w 318"/>
                <a:gd name="T81" fmla="*/ 303 h 432"/>
                <a:gd name="T82" fmla="*/ 13 w 318"/>
                <a:gd name="T83" fmla="*/ 282 h 432"/>
                <a:gd name="T84" fmla="*/ 34 w 318"/>
                <a:gd name="T85" fmla="*/ 261 h 432"/>
                <a:gd name="T86" fmla="*/ 32 w 318"/>
                <a:gd name="T87" fmla="*/ 246 h 432"/>
                <a:gd name="T88" fmla="*/ 22 w 318"/>
                <a:gd name="T89" fmla="*/ 237 h 432"/>
                <a:gd name="T90" fmla="*/ 18 w 318"/>
                <a:gd name="T91" fmla="*/ 203 h 432"/>
                <a:gd name="T92" fmla="*/ 21 w 318"/>
                <a:gd name="T93" fmla="*/ 172 h 432"/>
                <a:gd name="T94" fmla="*/ 42 w 318"/>
                <a:gd name="T95" fmla="*/ 172 h 432"/>
                <a:gd name="T96" fmla="*/ 49 w 318"/>
                <a:gd name="T97" fmla="*/ 142 h 432"/>
                <a:gd name="T98" fmla="*/ 72 w 318"/>
                <a:gd name="T99" fmla="*/ 141 h 432"/>
                <a:gd name="T100" fmla="*/ 74 w 318"/>
                <a:gd name="T101" fmla="*/ 150 h 432"/>
                <a:gd name="T102" fmla="*/ 91 w 318"/>
                <a:gd name="T103" fmla="*/ 173 h 432"/>
                <a:gd name="T104" fmla="*/ 95 w 318"/>
                <a:gd name="T105" fmla="*/ 173 h 432"/>
                <a:gd name="T106" fmla="*/ 90 w 318"/>
                <a:gd name="T107" fmla="*/ 140 h 432"/>
                <a:gd name="T108" fmla="*/ 101 w 318"/>
                <a:gd name="T109" fmla="*/ 130 h 432"/>
                <a:gd name="T110" fmla="*/ 126 w 318"/>
                <a:gd name="T111" fmla="*/ 160 h 432"/>
                <a:gd name="T112" fmla="*/ 130 w 318"/>
                <a:gd name="T113" fmla="*/ 161 h 432"/>
                <a:gd name="T114" fmla="*/ 115 w 318"/>
                <a:gd name="T115" fmla="*/ 135 h 432"/>
                <a:gd name="T116" fmla="*/ 126 w 318"/>
                <a:gd name="T117" fmla="*/ 106 h 432"/>
                <a:gd name="T118" fmla="*/ 168 w 318"/>
                <a:gd name="T119" fmla="*/ 87 h 432"/>
                <a:gd name="T120" fmla="*/ 217 w 318"/>
                <a:gd name="T121" fmla="*/ 57 h 432"/>
                <a:gd name="T122" fmla="*/ 258 w 318"/>
                <a:gd name="T123" fmla="*/ 27 h 432"/>
                <a:gd name="T124" fmla="*/ 281 w 318"/>
                <a:gd name="T125" fmla="*/ 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432">
                  <a:moveTo>
                    <a:pt x="129" y="291"/>
                  </a:moveTo>
                  <a:lnTo>
                    <a:pt x="129" y="291"/>
                  </a:lnTo>
                  <a:lnTo>
                    <a:pt x="129" y="291"/>
                  </a:lnTo>
                  <a:lnTo>
                    <a:pt x="129" y="294"/>
                  </a:lnTo>
                  <a:lnTo>
                    <a:pt x="129" y="297"/>
                  </a:lnTo>
                  <a:lnTo>
                    <a:pt x="129" y="299"/>
                  </a:lnTo>
                  <a:lnTo>
                    <a:pt x="129" y="297"/>
                  </a:lnTo>
                  <a:lnTo>
                    <a:pt x="129" y="294"/>
                  </a:lnTo>
                  <a:lnTo>
                    <a:pt x="129" y="291"/>
                  </a:lnTo>
                  <a:close/>
                  <a:moveTo>
                    <a:pt x="133" y="289"/>
                  </a:moveTo>
                  <a:lnTo>
                    <a:pt x="131" y="290"/>
                  </a:lnTo>
                  <a:lnTo>
                    <a:pt x="133" y="289"/>
                  </a:lnTo>
                  <a:lnTo>
                    <a:pt x="133" y="289"/>
                  </a:lnTo>
                  <a:lnTo>
                    <a:pt x="133" y="289"/>
                  </a:lnTo>
                  <a:close/>
                  <a:moveTo>
                    <a:pt x="135" y="273"/>
                  </a:moveTo>
                  <a:lnTo>
                    <a:pt x="134" y="274"/>
                  </a:lnTo>
                  <a:lnTo>
                    <a:pt x="133" y="275"/>
                  </a:lnTo>
                  <a:lnTo>
                    <a:pt x="132" y="275"/>
                  </a:lnTo>
                  <a:lnTo>
                    <a:pt x="132" y="275"/>
                  </a:lnTo>
                  <a:lnTo>
                    <a:pt x="133" y="276"/>
                  </a:lnTo>
                  <a:lnTo>
                    <a:pt x="134" y="274"/>
                  </a:lnTo>
                  <a:lnTo>
                    <a:pt x="134" y="273"/>
                  </a:lnTo>
                  <a:lnTo>
                    <a:pt x="135" y="273"/>
                  </a:lnTo>
                  <a:lnTo>
                    <a:pt x="135" y="273"/>
                  </a:lnTo>
                  <a:close/>
                  <a:moveTo>
                    <a:pt x="142" y="264"/>
                  </a:moveTo>
                  <a:lnTo>
                    <a:pt x="140" y="266"/>
                  </a:lnTo>
                  <a:lnTo>
                    <a:pt x="140" y="266"/>
                  </a:lnTo>
                  <a:lnTo>
                    <a:pt x="141" y="265"/>
                  </a:lnTo>
                  <a:lnTo>
                    <a:pt x="142" y="264"/>
                  </a:lnTo>
                  <a:close/>
                  <a:moveTo>
                    <a:pt x="147" y="260"/>
                  </a:moveTo>
                  <a:lnTo>
                    <a:pt x="147" y="261"/>
                  </a:lnTo>
                  <a:lnTo>
                    <a:pt x="147" y="261"/>
                  </a:lnTo>
                  <a:lnTo>
                    <a:pt x="147" y="260"/>
                  </a:lnTo>
                  <a:close/>
                  <a:moveTo>
                    <a:pt x="147" y="260"/>
                  </a:moveTo>
                  <a:lnTo>
                    <a:pt x="147" y="260"/>
                  </a:lnTo>
                  <a:lnTo>
                    <a:pt x="146" y="260"/>
                  </a:lnTo>
                  <a:lnTo>
                    <a:pt x="145" y="260"/>
                  </a:lnTo>
                  <a:lnTo>
                    <a:pt x="146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close/>
                  <a:moveTo>
                    <a:pt x="52" y="252"/>
                  </a:moveTo>
                  <a:lnTo>
                    <a:pt x="52" y="252"/>
                  </a:lnTo>
                  <a:lnTo>
                    <a:pt x="52" y="252"/>
                  </a:lnTo>
                  <a:lnTo>
                    <a:pt x="52" y="252"/>
                  </a:lnTo>
                  <a:close/>
                  <a:moveTo>
                    <a:pt x="103" y="248"/>
                  </a:moveTo>
                  <a:lnTo>
                    <a:pt x="103" y="254"/>
                  </a:lnTo>
                  <a:lnTo>
                    <a:pt x="103" y="258"/>
                  </a:lnTo>
                  <a:lnTo>
                    <a:pt x="103" y="261"/>
                  </a:lnTo>
                  <a:lnTo>
                    <a:pt x="103" y="264"/>
                  </a:lnTo>
                  <a:lnTo>
                    <a:pt x="102" y="267"/>
                  </a:lnTo>
                  <a:lnTo>
                    <a:pt x="99" y="271"/>
                  </a:lnTo>
                  <a:lnTo>
                    <a:pt x="102" y="267"/>
                  </a:lnTo>
                  <a:lnTo>
                    <a:pt x="103" y="264"/>
                  </a:lnTo>
                  <a:lnTo>
                    <a:pt x="104" y="261"/>
                  </a:lnTo>
                  <a:lnTo>
                    <a:pt x="104" y="258"/>
                  </a:lnTo>
                  <a:lnTo>
                    <a:pt x="103" y="254"/>
                  </a:lnTo>
                  <a:lnTo>
                    <a:pt x="104" y="252"/>
                  </a:lnTo>
                  <a:lnTo>
                    <a:pt x="103" y="250"/>
                  </a:lnTo>
                  <a:lnTo>
                    <a:pt x="103" y="248"/>
                  </a:lnTo>
                  <a:close/>
                  <a:moveTo>
                    <a:pt x="203" y="234"/>
                  </a:moveTo>
                  <a:lnTo>
                    <a:pt x="200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4" y="236"/>
                  </a:lnTo>
                  <a:lnTo>
                    <a:pt x="191" y="236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7" y="235"/>
                  </a:lnTo>
                  <a:lnTo>
                    <a:pt x="199" y="235"/>
                  </a:lnTo>
                  <a:lnTo>
                    <a:pt x="201" y="235"/>
                  </a:lnTo>
                  <a:lnTo>
                    <a:pt x="203" y="234"/>
                  </a:lnTo>
                  <a:lnTo>
                    <a:pt x="205" y="235"/>
                  </a:lnTo>
                  <a:lnTo>
                    <a:pt x="203" y="234"/>
                  </a:lnTo>
                  <a:close/>
                  <a:moveTo>
                    <a:pt x="216" y="232"/>
                  </a:moveTo>
                  <a:lnTo>
                    <a:pt x="218" y="232"/>
                  </a:lnTo>
                  <a:lnTo>
                    <a:pt x="220" y="233"/>
                  </a:lnTo>
                  <a:lnTo>
                    <a:pt x="221" y="234"/>
                  </a:lnTo>
                  <a:lnTo>
                    <a:pt x="220" y="233"/>
                  </a:lnTo>
                  <a:lnTo>
                    <a:pt x="218" y="232"/>
                  </a:lnTo>
                  <a:lnTo>
                    <a:pt x="216" y="232"/>
                  </a:lnTo>
                  <a:close/>
                  <a:moveTo>
                    <a:pt x="214" y="232"/>
                  </a:moveTo>
                  <a:lnTo>
                    <a:pt x="213" y="232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4" y="232"/>
                  </a:lnTo>
                  <a:close/>
                  <a:moveTo>
                    <a:pt x="113" y="229"/>
                  </a:moveTo>
                  <a:lnTo>
                    <a:pt x="110" y="229"/>
                  </a:lnTo>
                  <a:lnTo>
                    <a:pt x="110" y="229"/>
                  </a:lnTo>
                  <a:lnTo>
                    <a:pt x="114" y="232"/>
                  </a:lnTo>
                  <a:lnTo>
                    <a:pt x="113" y="229"/>
                  </a:lnTo>
                  <a:lnTo>
                    <a:pt x="113" y="229"/>
                  </a:lnTo>
                  <a:lnTo>
                    <a:pt x="113" y="229"/>
                  </a:lnTo>
                  <a:close/>
                  <a:moveTo>
                    <a:pt x="135" y="228"/>
                  </a:moveTo>
                  <a:lnTo>
                    <a:pt x="135" y="229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3"/>
                  </a:lnTo>
                  <a:lnTo>
                    <a:pt x="135" y="232"/>
                  </a:lnTo>
                  <a:lnTo>
                    <a:pt x="135" y="230"/>
                  </a:lnTo>
                  <a:lnTo>
                    <a:pt x="136" y="229"/>
                  </a:lnTo>
                  <a:lnTo>
                    <a:pt x="135" y="228"/>
                  </a:lnTo>
                  <a:lnTo>
                    <a:pt x="135" y="228"/>
                  </a:lnTo>
                  <a:close/>
                  <a:moveTo>
                    <a:pt x="70" y="205"/>
                  </a:moveTo>
                  <a:lnTo>
                    <a:pt x="69" y="205"/>
                  </a:ln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70" y="205"/>
                  </a:move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91" y="200"/>
                  </a:moveTo>
                  <a:lnTo>
                    <a:pt x="91" y="201"/>
                  </a:lnTo>
                  <a:lnTo>
                    <a:pt x="89" y="201"/>
                  </a:lnTo>
                  <a:lnTo>
                    <a:pt x="91" y="202"/>
                  </a:lnTo>
                  <a:lnTo>
                    <a:pt x="91" y="201"/>
                  </a:lnTo>
                  <a:lnTo>
                    <a:pt x="92" y="201"/>
                  </a:lnTo>
                  <a:lnTo>
                    <a:pt x="91" y="200"/>
                  </a:lnTo>
                  <a:close/>
                  <a:moveTo>
                    <a:pt x="134" y="174"/>
                  </a:moveTo>
                  <a:lnTo>
                    <a:pt x="134" y="174"/>
                  </a:lnTo>
                  <a:lnTo>
                    <a:pt x="135" y="175"/>
                  </a:lnTo>
                  <a:lnTo>
                    <a:pt x="135" y="174"/>
                  </a:lnTo>
                  <a:lnTo>
                    <a:pt x="134" y="174"/>
                  </a:lnTo>
                  <a:close/>
                  <a:moveTo>
                    <a:pt x="74" y="150"/>
                  </a:move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close/>
                  <a:moveTo>
                    <a:pt x="288" y="0"/>
                  </a:moveTo>
                  <a:lnTo>
                    <a:pt x="290" y="0"/>
                  </a:lnTo>
                  <a:lnTo>
                    <a:pt x="292" y="3"/>
                  </a:lnTo>
                  <a:lnTo>
                    <a:pt x="294" y="6"/>
                  </a:lnTo>
                  <a:lnTo>
                    <a:pt x="298" y="9"/>
                  </a:lnTo>
                  <a:lnTo>
                    <a:pt x="300" y="13"/>
                  </a:lnTo>
                  <a:lnTo>
                    <a:pt x="300" y="14"/>
                  </a:lnTo>
                  <a:lnTo>
                    <a:pt x="299" y="16"/>
                  </a:lnTo>
                  <a:lnTo>
                    <a:pt x="300" y="18"/>
                  </a:lnTo>
                  <a:lnTo>
                    <a:pt x="302" y="20"/>
                  </a:lnTo>
                  <a:lnTo>
                    <a:pt x="304" y="22"/>
                  </a:lnTo>
                  <a:lnTo>
                    <a:pt x="306" y="25"/>
                  </a:lnTo>
                  <a:lnTo>
                    <a:pt x="309" y="27"/>
                  </a:lnTo>
                  <a:lnTo>
                    <a:pt x="310" y="30"/>
                  </a:lnTo>
                  <a:lnTo>
                    <a:pt x="310" y="30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6" y="39"/>
                  </a:lnTo>
                  <a:lnTo>
                    <a:pt x="309" y="44"/>
                  </a:lnTo>
                  <a:lnTo>
                    <a:pt x="313" y="49"/>
                  </a:lnTo>
                  <a:lnTo>
                    <a:pt x="313" y="57"/>
                  </a:lnTo>
                  <a:lnTo>
                    <a:pt x="312" y="58"/>
                  </a:lnTo>
                  <a:lnTo>
                    <a:pt x="311" y="59"/>
                  </a:lnTo>
                  <a:lnTo>
                    <a:pt x="309" y="61"/>
                  </a:lnTo>
                  <a:lnTo>
                    <a:pt x="307" y="63"/>
                  </a:lnTo>
                  <a:lnTo>
                    <a:pt x="303" y="70"/>
                  </a:lnTo>
                  <a:lnTo>
                    <a:pt x="300" y="77"/>
                  </a:lnTo>
                  <a:lnTo>
                    <a:pt x="299" y="81"/>
                  </a:lnTo>
                  <a:lnTo>
                    <a:pt x="299" y="88"/>
                  </a:lnTo>
                  <a:lnTo>
                    <a:pt x="302" y="92"/>
                  </a:lnTo>
                  <a:lnTo>
                    <a:pt x="306" y="97"/>
                  </a:lnTo>
                  <a:lnTo>
                    <a:pt x="307" y="97"/>
                  </a:lnTo>
                  <a:lnTo>
                    <a:pt x="307" y="98"/>
                  </a:lnTo>
                  <a:lnTo>
                    <a:pt x="309" y="98"/>
                  </a:lnTo>
                  <a:lnTo>
                    <a:pt x="310" y="98"/>
                  </a:lnTo>
                  <a:lnTo>
                    <a:pt x="313" y="98"/>
                  </a:lnTo>
                  <a:lnTo>
                    <a:pt x="313" y="101"/>
                  </a:lnTo>
                  <a:lnTo>
                    <a:pt x="309" y="101"/>
                  </a:lnTo>
                  <a:lnTo>
                    <a:pt x="306" y="101"/>
                  </a:lnTo>
                  <a:lnTo>
                    <a:pt x="304" y="101"/>
                  </a:lnTo>
                  <a:lnTo>
                    <a:pt x="303" y="102"/>
                  </a:lnTo>
                  <a:lnTo>
                    <a:pt x="300" y="105"/>
                  </a:lnTo>
                  <a:lnTo>
                    <a:pt x="297" y="108"/>
                  </a:lnTo>
                  <a:lnTo>
                    <a:pt x="293" y="112"/>
                  </a:lnTo>
                  <a:lnTo>
                    <a:pt x="290" y="115"/>
                  </a:lnTo>
                  <a:lnTo>
                    <a:pt x="287" y="118"/>
                  </a:lnTo>
                  <a:lnTo>
                    <a:pt x="288" y="120"/>
                  </a:lnTo>
                  <a:lnTo>
                    <a:pt x="288" y="122"/>
                  </a:lnTo>
                  <a:lnTo>
                    <a:pt x="287" y="123"/>
                  </a:lnTo>
                  <a:lnTo>
                    <a:pt x="286" y="125"/>
                  </a:lnTo>
                  <a:lnTo>
                    <a:pt x="286" y="125"/>
                  </a:lnTo>
                  <a:lnTo>
                    <a:pt x="276" y="125"/>
                  </a:lnTo>
                  <a:lnTo>
                    <a:pt x="276" y="137"/>
                  </a:lnTo>
                  <a:lnTo>
                    <a:pt x="275" y="137"/>
                  </a:lnTo>
                  <a:lnTo>
                    <a:pt x="274" y="138"/>
                  </a:lnTo>
                  <a:lnTo>
                    <a:pt x="271" y="138"/>
                  </a:lnTo>
                  <a:lnTo>
                    <a:pt x="270" y="138"/>
                  </a:lnTo>
                  <a:lnTo>
                    <a:pt x="260" y="138"/>
                  </a:lnTo>
                  <a:lnTo>
                    <a:pt x="261" y="143"/>
                  </a:lnTo>
                  <a:lnTo>
                    <a:pt x="261" y="148"/>
                  </a:lnTo>
                  <a:lnTo>
                    <a:pt x="262" y="152"/>
                  </a:lnTo>
                  <a:lnTo>
                    <a:pt x="261" y="153"/>
                  </a:lnTo>
                  <a:lnTo>
                    <a:pt x="258" y="153"/>
                  </a:lnTo>
                  <a:lnTo>
                    <a:pt x="257" y="155"/>
                  </a:lnTo>
                  <a:lnTo>
                    <a:pt x="255" y="156"/>
                  </a:lnTo>
                  <a:lnTo>
                    <a:pt x="254" y="157"/>
                  </a:lnTo>
                  <a:lnTo>
                    <a:pt x="252" y="157"/>
                  </a:lnTo>
                  <a:lnTo>
                    <a:pt x="250" y="156"/>
                  </a:lnTo>
                  <a:lnTo>
                    <a:pt x="250" y="159"/>
                  </a:lnTo>
                  <a:lnTo>
                    <a:pt x="250" y="161"/>
                  </a:lnTo>
                  <a:lnTo>
                    <a:pt x="251" y="163"/>
                  </a:lnTo>
                  <a:lnTo>
                    <a:pt x="253" y="164"/>
                  </a:lnTo>
                  <a:lnTo>
                    <a:pt x="253" y="164"/>
                  </a:lnTo>
                  <a:lnTo>
                    <a:pt x="254" y="163"/>
                  </a:lnTo>
                  <a:lnTo>
                    <a:pt x="258" y="165"/>
                  </a:lnTo>
                  <a:lnTo>
                    <a:pt x="264" y="167"/>
                  </a:lnTo>
                  <a:lnTo>
                    <a:pt x="264" y="169"/>
                  </a:lnTo>
                  <a:lnTo>
                    <a:pt x="266" y="171"/>
                  </a:lnTo>
                  <a:lnTo>
                    <a:pt x="267" y="173"/>
                  </a:lnTo>
                  <a:lnTo>
                    <a:pt x="269" y="172"/>
                  </a:lnTo>
                  <a:lnTo>
                    <a:pt x="273" y="171"/>
                  </a:lnTo>
                  <a:lnTo>
                    <a:pt x="277" y="169"/>
                  </a:lnTo>
                  <a:lnTo>
                    <a:pt x="278" y="168"/>
                  </a:lnTo>
                  <a:lnTo>
                    <a:pt x="279" y="166"/>
                  </a:lnTo>
                  <a:lnTo>
                    <a:pt x="280" y="164"/>
                  </a:lnTo>
                  <a:lnTo>
                    <a:pt x="283" y="164"/>
                  </a:lnTo>
                  <a:lnTo>
                    <a:pt x="286" y="163"/>
                  </a:lnTo>
                  <a:lnTo>
                    <a:pt x="288" y="162"/>
                  </a:lnTo>
                  <a:lnTo>
                    <a:pt x="289" y="160"/>
                  </a:lnTo>
                  <a:lnTo>
                    <a:pt x="290" y="157"/>
                  </a:lnTo>
                  <a:lnTo>
                    <a:pt x="291" y="156"/>
                  </a:lnTo>
                  <a:lnTo>
                    <a:pt x="293" y="155"/>
                  </a:lnTo>
                  <a:lnTo>
                    <a:pt x="294" y="154"/>
                  </a:lnTo>
                  <a:lnTo>
                    <a:pt x="295" y="153"/>
                  </a:lnTo>
                  <a:lnTo>
                    <a:pt x="298" y="150"/>
                  </a:lnTo>
                  <a:lnTo>
                    <a:pt x="303" y="150"/>
                  </a:lnTo>
                  <a:lnTo>
                    <a:pt x="304" y="149"/>
                  </a:lnTo>
                  <a:lnTo>
                    <a:pt x="305" y="148"/>
                  </a:lnTo>
                  <a:lnTo>
                    <a:pt x="306" y="147"/>
                  </a:lnTo>
                  <a:lnTo>
                    <a:pt x="306" y="146"/>
                  </a:lnTo>
                  <a:lnTo>
                    <a:pt x="307" y="144"/>
                  </a:lnTo>
                  <a:lnTo>
                    <a:pt x="312" y="146"/>
                  </a:lnTo>
                  <a:lnTo>
                    <a:pt x="318" y="148"/>
                  </a:lnTo>
                  <a:lnTo>
                    <a:pt x="314" y="152"/>
                  </a:lnTo>
                  <a:lnTo>
                    <a:pt x="311" y="155"/>
                  </a:lnTo>
                  <a:lnTo>
                    <a:pt x="312" y="156"/>
                  </a:lnTo>
                  <a:lnTo>
                    <a:pt x="313" y="157"/>
                  </a:lnTo>
                  <a:lnTo>
                    <a:pt x="306" y="166"/>
                  </a:lnTo>
                  <a:lnTo>
                    <a:pt x="311" y="167"/>
                  </a:lnTo>
                  <a:lnTo>
                    <a:pt x="309" y="171"/>
                  </a:lnTo>
                  <a:lnTo>
                    <a:pt x="305" y="174"/>
                  </a:lnTo>
                  <a:lnTo>
                    <a:pt x="303" y="177"/>
                  </a:lnTo>
                  <a:lnTo>
                    <a:pt x="300" y="179"/>
                  </a:lnTo>
                  <a:lnTo>
                    <a:pt x="297" y="180"/>
                  </a:lnTo>
                  <a:lnTo>
                    <a:pt x="292" y="181"/>
                  </a:lnTo>
                  <a:lnTo>
                    <a:pt x="292" y="187"/>
                  </a:lnTo>
                  <a:lnTo>
                    <a:pt x="286" y="189"/>
                  </a:lnTo>
                  <a:lnTo>
                    <a:pt x="279" y="191"/>
                  </a:lnTo>
                  <a:lnTo>
                    <a:pt x="278" y="188"/>
                  </a:lnTo>
                  <a:lnTo>
                    <a:pt x="276" y="186"/>
                  </a:lnTo>
                  <a:lnTo>
                    <a:pt x="274" y="185"/>
                  </a:lnTo>
                  <a:lnTo>
                    <a:pt x="271" y="183"/>
                  </a:lnTo>
                  <a:lnTo>
                    <a:pt x="270" y="181"/>
                  </a:lnTo>
                  <a:lnTo>
                    <a:pt x="269" y="179"/>
                  </a:lnTo>
                  <a:lnTo>
                    <a:pt x="268" y="177"/>
                  </a:lnTo>
                  <a:lnTo>
                    <a:pt x="267" y="175"/>
                  </a:lnTo>
                  <a:lnTo>
                    <a:pt x="265" y="175"/>
                  </a:lnTo>
                  <a:lnTo>
                    <a:pt x="264" y="175"/>
                  </a:lnTo>
                  <a:lnTo>
                    <a:pt x="263" y="175"/>
                  </a:lnTo>
                  <a:lnTo>
                    <a:pt x="261" y="176"/>
                  </a:lnTo>
                  <a:lnTo>
                    <a:pt x="260" y="177"/>
                  </a:lnTo>
                  <a:lnTo>
                    <a:pt x="257" y="177"/>
                  </a:lnTo>
                  <a:lnTo>
                    <a:pt x="260" y="179"/>
                  </a:lnTo>
                  <a:lnTo>
                    <a:pt x="261" y="181"/>
                  </a:lnTo>
                  <a:lnTo>
                    <a:pt x="254" y="184"/>
                  </a:lnTo>
                  <a:lnTo>
                    <a:pt x="249" y="185"/>
                  </a:lnTo>
                  <a:lnTo>
                    <a:pt x="248" y="184"/>
                  </a:lnTo>
                  <a:lnTo>
                    <a:pt x="245" y="183"/>
                  </a:lnTo>
                  <a:lnTo>
                    <a:pt x="243" y="184"/>
                  </a:lnTo>
                  <a:lnTo>
                    <a:pt x="241" y="186"/>
                  </a:lnTo>
                  <a:lnTo>
                    <a:pt x="244" y="214"/>
                  </a:lnTo>
                  <a:lnTo>
                    <a:pt x="240" y="216"/>
                  </a:lnTo>
                  <a:lnTo>
                    <a:pt x="237" y="217"/>
                  </a:lnTo>
                  <a:lnTo>
                    <a:pt x="233" y="216"/>
                  </a:lnTo>
                  <a:lnTo>
                    <a:pt x="231" y="216"/>
                  </a:lnTo>
                  <a:lnTo>
                    <a:pt x="229" y="216"/>
                  </a:lnTo>
                  <a:lnTo>
                    <a:pt x="227" y="216"/>
                  </a:lnTo>
                  <a:lnTo>
                    <a:pt x="224" y="216"/>
                  </a:lnTo>
                  <a:lnTo>
                    <a:pt x="225" y="218"/>
                  </a:lnTo>
                  <a:lnTo>
                    <a:pt x="226" y="221"/>
                  </a:lnTo>
                  <a:lnTo>
                    <a:pt x="224" y="222"/>
                  </a:lnTo>
                  <a:lnTo>
                    <a:pt x="221" y="222"/>
                  </a:lnTo>
                  <a:lnTo>
                    <a:pt x="219" y="223"/>
                  </a:lnTo>
                  <a:lnTo>
                    <a:pt x="218" y="224"/>
                  </a:lnTo>
                  <a:lnTo>
                    <a:pt x="217" y="225"/>
                  </a:lnTo>
                  <a:lnTo>
                    <a:pt x="217" y="228"/>
                  </a:lnTo>
                  <a:lnTo>
                    <a:pt x="218" y="227"/>
                  </a:lnTo>
                  <a:lnTo>
                    <a:pt x="220" y="225"/>
                  </a:lnTo>
                  <a:lnTo>
                    <a:pt x="222" y="226"/>
                  </a:lnTo>
                  <a:lnTo>
                    <a:pt x="225" y="228"/>
                  </a:lnTo>
                  <a:lnTo>
                    <a:pt x="232" y="224"/>
                  </a:lnTo>
                  <a:lnTo>
                    <a:pt x="234" y="227"/>
                  </a:lnTo>
                  <a:lnTo>
                    <a:pt x="237" y="232"/>
                  </a:lnTo>
                  <a:lnTo>
                    <a:pt x="236" y="232"/>
                  </a:lnTo>
                  <a:lnTo>
                    <a:pt x="232" y="233"/>
                  </a:lnTo>
                  <a:lnTo>
                    <a:pt x="237" y="236"/>
                  </a:lnTo>
                  <a:lnTo>
                    <a:pt x="240" y="239"/>
                  </a:lnTo>
                  <a:lnTo>
                    <a:pt x="238" y="240"/>
                  </a:lnTo>
                  <a:lnTo>
                    <a:pt x="237" y="241"/>
                  </a:lnTo>
                  <a:lnTo>
                    <a:pt x="239" y="245"/>
                  </a:lnTo>
                  <a:lnTo>
                    <a:pt x="240" y="247"/>
                  </a:lnTo>
                  <a:lnTo>
                    <a:pt x="240" y="253"/>
                  </a:lnTo>
                  <a:lnTo>
                    <a:pt x="239" y="260"/>
                  </a:lnTo>
                  <a:lnTo>
                    <a:pt x="238" y="261"/>
                  </a:lnTo>
                  <a:lnTo>
                    <a:pt x="236" y="264"/>
                  </a:lnTo>
                  <a:lnTo>
                    <a:pt x="239" y="266"/>
                  </a:lnTo>
                  <a:lnTo>
                    <a:pt x="243" y="269"/>
                  </a:lnTo>
                  <a:lnTo>
                    <a:pt x="241" y="274"/>
                  </a:lnTo>
                  <a:lnTo>
                    <a:pt x="239" y="279"/>
                  </a:lnTo>
                  <a:lnTo>
                    <a:pt x="234" y="283"/>
                  </a:lnTo>
                  <a:lnTo>
                    <a:pt x="231" y="286"/>
                  </a:lnTo>
                  <a:lnTo>
                    <a:pt x="232" y="287"/>
                  </a:lnTo>
                  <a:lnTo>
                    <a:pt x="233" y="289"/>
                  </a:lnTo>
                  <a:lnTo>
                    <a:pt x="231" y="290"/>
                  </a:lnTo>
                  <a:lnTo>
                    <a:pt x="229" y="291"/>
                  </a:lnTo>
                  <a:lnTo>
                    <a:pt x="228" y="289"/>
                  </a:lnTo>
                  <a:lnTo>
                    <a:pt x="227" y="288"/>
                  </a:lnTo>
                  <a:lnTo>
                    <a:pt x="226" y="286"/>
                  </a:lnTo>
                  <a:lnTo>
                    <a:pt x="224" y="286"/>
                  </a:lnTo>
                  <a:lnTo>
                    <a:pt x="222" y="286"/>
                  </a:lnTo>
                  <a:lnTo>
                    <a:pt x="222" y="285"/>
                  </a:lnTo>
                  <a:lnTo>
                    <a:pt x="219" y="285"/>
                  </a:lnTo>
                  <a:lnTo>
                    <a:pt x="217" y="285"/>
                  </a:lnTo>
                  <a:lnTo>
                    <a:pt x="215" y="285"/>
                  </a:lnTo>
                  <a:lnTo>
                    <a:pt x="215" y="285"/>
                  </a:lnTo>
                  <a:lnTo>
                    <a:pt x="215" y="286"/>
                  </a:lnTo>
                  <a:lnTo>
                    <a:pt x="222" y="286"/>
                  </a:lnTo>
                  <a:lnTo>
                    <a:pt x="224" y="288"/>
                  </a:lnTo>
                  <a:lnTo>
                    <a:pt x="225" y="290"/>
                  </a:lnTo>
                  <a:lnTo>
                    <a:pt x="216" y="291"/>
                  </a:lnTo>
                  <a:lnTo>
                    <a:pt x="211" y="284"/>
                  </a:lnTo>
                  <a:lnTo>
                    <a:pt x="206" y="283"/>
                  </a:lnTo>
                  <a:lnTo>
                    <a:pt x="201" y="282"/>
                  </a:lnTo>
                  <a:lnTo>
                    <a:pt x="201" y="282"/>
                  </a:lnTo>
                  <a:lnTo>
                    <a:pt x="200" y="283"/>
                  </a:lnTo>
                  <a:lnTo>
                    <a:pt x="199" y="284"/>
                  </a:lnTo>
                  <a:lnTo>
                    <a:pt x="201" y="286"/>
                  </a:lnTo>
                  <a:lnTo>
                    <a:pt x="204" y="287"/>
                  </a:lnTo>
                  <a:lnTo>
                    <a:pt x="206" y="288"/>
                  </a:lnTo>
                  <a:lnTo>
                    <a:pt x="209" y="290"/>
                  </a:lnTo>
                  <a:lnTo>
                    <a:pt x="212" y="292"/>
                  </a:lnTo>
                  <a:lnTo>
                    <a:pt x="213" y="296"/>
                  </a:lnTo>
                  <a:lnTo>
                    <a:pt x="213" y="297"/>
                  </a:lnTo>
                  <a:lnTo>
                    <a:pt x="212" y="298"/>
                  </a:lnTo>
                  <a:lnTo>
                    <a:pt x="213" y="300"/>
                  </a:lnTo>
                  <a:lnTo>
                    <a:pt x="213" y="303"/>
                  </a:lnTo>
                  <a:lnTo>
                    <a:pt x="213" y="306"/>
                  </a:lnTo>
                  <a:lnTo>
                    <a:pt x="211" y="308"/>
                  </a:lnTo>
                  <a:lnTo>
                    <a:pt x="209" y="310"/>
                  </a:lnTo>
                  <a:lnTo>
                    <a:pt x="207" y="312"/>
                  </a:lnTo>
                  <a:lnTo>
                    <a:pt x="205" y="315"/>
                  </a:lnTo>
                  <a:lnTo>
                    <a:pt x="205" y="320"/>
                  </a:lnTo>
                  <a:lnTo>
                    <a:pt x="205" y="323"/>
                  </a:lnTo>
                  <a:lnTo>
                    <a:pt x="202" y="323"/>
                  </a:lnTo>
                  <a:lnTo>
                    <a:pt x="200" y="324"/>
                  </a:lnTo>
                  <a:lnTo>
                    <a:pt x="197" y="323"/>
                  </a:lnTo>
                  <a:lnTo>
                    <a:pt x="195" y="322"/>
                  </a:lnTo>
                  <a:lnTo>
                    <a:pt x="193" y="325"/>
                  </a:lnTo>
                  <a:lnTo>
                    <a:pt x="192" y="327"/>
                  </a:lnTo>
                  <a:lnTo>
                    <a:pt x="189" y="327"/>
                  </a:lnTo>
                  <a:lnTo>
                    <a:pt x="188" y="326"/>
                  </a:lnTo>
                  <a:lnTo>
                    <a:pt x="187" y="325"/>
                  </a:lnTo>
                  <a:lnTo>
                    <a:pt x="187" y="323"/>
                  </a:lnTo>
                  <a:lnTo>
                    <a:pt x="187" y="321"/>
                  </a:lnTo>
                  <a:lnTo>
                    <a:pt x="185" y="320"/>
                  </a:lnTo>
                  <a:lnTo>
                    <a:pt x="182" y="320"/>
                  </a:lnTo>
                  <a:lnTo>
                    <a:pt x="184" y="333"/>
                  </a:lnTo>
                  <a:lnTo>
                    <a:pt x="178" y="334"/>
                  </a:lnTo>
                  <a:lnTo>
                    <a:pt x="170" y="335"/>
                  </a:lnTo>
                  <a:lnTo>
                    <a:pt x="169" y="334"/>
                  </a:lnTo>
                  <a:lnTo>
                    <a:pt x="168" y="332"/>
                  </a:lnTo>
                  <a:lnTo>
                    <a:pt x="166" y="330"/>
                  </a:lnTo>
                  <a:lnTo>
                    <a:pt x="166" y="327"/>
                  </a:lnTo>
                  <a:lnTo>
                    <a:pt x="165" y="325"/>
                  </a:lnTo>
                  <a:lnTo>
                    <a:pt x="164" y="323"/>
                  </a:lnTo>
                  <a:lnTo>
                    <a:pt x="163" y="321"/>
                  </a:lnTo>
                  <a:lnTo>
                    <a:pt x="162" y="319"/>
                  </a:lnTo>
                  <a:lnTo>
                    <a:pt x="162" y="315"/>
                  </a:lnTo>
                  <a:lnTo>
                    <a:pt x="162" y="313"/>
                  </a:lnTo>
                  <a:lnTo>
                    <a:pt x="157" y="313"/>
                  </a:lnTo>
                  <a:lnTo>
                    <a:pt x="157" y="313"/>
                  </a:lnTo>
                  <a:lnTo>
                    <a:pt x="158" y="316"/>
                  </a:lnTo>
                  <a:lnTo>
                    <a:pt x="158" y="320"/>
                  </a:lnTo>
                  <a:lnTo>
                    <a:pt x="160" y="323"/>
                  </a:lnTo>
                  <a:lnTo>
                    <a:pt x="162" y="326"/>
                  </a:lnTo>
                  <a:lnTo>
                    <a:pt x="163" y="330"/>
                  </a:lnTo>
                  <a:lnTo>
                    <a:pt x="165" y="333"/>
                  </a:lnTo>
                  <a:lnTo>
                    <a:pt x="162" y="334"/>
                  </a:lnTo>
                  <a:lnTo>
                    <a:pt x="159" y="333"/>
                  </a:lnTo>
                  <a:lnTo>
                    <a:pt x="158" y="332"/>
                  </a:lnTo>
                  <a:lnTo>
                    <a:pt x="157" y="331"/>
                  </a:lnTo>
                  <a:lnTo>
                    <a:pt x="155" y="328"/>
                  </a:lnTo>
                  <a:lnTo>
                    <a:pt x="154" y="327"/>
                  </a:lnTo>
                  <a:lnTo>
                    <a:pt x="152" y="328"/>
                  </a:lnTo>
                  <a:lnTo>
                    <a:pt x="150" y="330"/>
                  </a:lnTo>
                  <a:lnTo>
                    <a:pt x="144" y="325"/>
                  </a:lnTo>
                  <a:lnTo>
                    <a:pt x="143" y="328"/>
                  </a:lnTo>
                  <a:lnTo>
                    <a:pt x="142" y="331"/>
                  </a:lnTo>
                  <a:lnTo>
                    <a:pt x="141" y="332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9" y="333"/>
                  </a:lnTo>
                  <a:lnTo>
                    <a:pt x="139" y="335"/>
                  </a:lnTo>
                  <a:lnTo>
                    <a:pt x="140" y="335"/>
                  </a:lnTo>
                  <a:lnTo>
                    <a:pt x="141" y="336"/>
                  </a:lnTo>
                  <a:lnTo>
                    <a:pt x="142" y="337"/>
                  </a:lnTo>
                  <a:lnTo>
                    <a:pt x="143" y="337"/>
                  </a:lnTo>
                  <a:lnTo>
                    <a:pt x="146" y="338"/>
                  </a:lnTo>
                  <a:lnTo>
                    <a:pt x="146" y="343"/>
                  </a:lnTo>
                  <a:lnTo>
                    <a:pt x="146" y="348"/>
                  </a:lnTo>
                  <a:lnTo>
                    <a:pt x="146" y="353"/>
                  </a:lnTo>
                  <a:lnTo>
                    <a:pt x="141" y="353"/>
                  </a:lnTo>
                  <a:lnTo>
                    <a:pt x="139" y="352"/>
                  </a:lnTo>
                  <a:lnTo>
                    <a:pt x="135" y="349"/>
                  </a:lnTo>
                  <a:lnTo>
                    <a:pt x="132" y="347"/>
                  </a:lnTo>
                  <a:lnTo>
                    <a:pt x="129" y="347"/>
                  </a:lnTo>
                  <a:lnTo>
                    <a:pt x="124" y="347"/>
                  </a:lnTo>
                  <a:lnTo>
                    <a:pt x="117" y="339"/>
                  </a:lnTo>
                  <a:lnTo>
                    <a:pt x="107" y="335"/>
                  </a:lnTo>
                  <a:lnTo>
                    <a:pt x="105" y="338"/>
                  </a:lnTo>
                  <a:lnTo>
                    <a:pt x="104" y="340"/>
                  </a:lnTo>
                  <a:lnTo>
                    <a:pt x="103" y="343"/>
                  </a:lnTo>
                  <a:lnTo>
                    <a:pt x="103" y="353"/>
                  </a:lnTo>
                  <a:lnTo>
                    <a:pt x="103" y="355"/>
                  </a:lnTo>
                  <a:lnTo>
                    <a:pt x="104" y="355"/>
                  </a:lnTo>
                  <a:lnTo>
                    <a:pt x="105" y="356"/>
                  </a:lnTo>
                  <a:lnTo>
                    <a:pt x="106" y="357"/>
                  </a:lnTo>
                  <a:lnTo>
                    <a:pt x="108" y="357"/>
                  </a:lnTo>
                  <a:lnTo>
                    <a:pt x="109" y="357"/>
                  </a:lnTo>
                  <a:lnTo>
                    <a:pt x="110" y="359"/>
                  </a:lnTo>
                  <a:lnTo>
                    <a:pt x="111" y="360"/>
                  </a:lnTo>
                  <a:lnTo>
                    <a:pt x="113" y="361"/>
                  </a:lnTo>
                  <a:lnTo>
                    <a:pt x="113" y="362"/>
                  </a:lnTo>
                  <a:lnTo>
                    <a:pt x="114" y="367"/>
                  </a:lnTo>
                  <a:lnTo>
                    <a:pt x="117" y="372"/>
                  </a:lnTo>
                  <a:lnTo>
                    <a:pt x="119" y="376"/>
                  </a:lnTo>
                  <a:lnTo>
                    <a:pt x="119" y="382"/>
                  </a:lnTo>
                  <a:lnTo>
                    <a:pt x="116" y="383"/>
                  </a:lnTo>
                  <a:lnTo>
                    <a:pt x="114" y="383"/>
                  </a:lnTo>
                  <a:lnTo>
                    <a:pt x="111" y="382"/>
                  </a:lnTo>
                  <a:lnTo>
                    <a:pt x="109" y="381"/>
                  </a:lnTo>
                  <a:lnTo>
                    <a:pt x="107" y="380"/>
                  </a:lnTo>
                  <a:lnTo>
                    <a:pt x="105" y="379"/>
                  </a:lnTo>
                  <a:lnTo>
                    <a:pt x="105" y="384"/>
                  </a:lnTo>
                  <a:lnTo>
                    <a:pt x="105" y="389"/>
                  </a:lnTo>
                  <a:lnTo>
                    <a:pt x="103" y="392"/>
                  </a:lnTo>
                  <a:lnTo>
                    <a:pt x="102" y="394"/>
                  </a:lnTo>
                  <a:lnTo>
                    <a:pt x="101" y="392"/>
                  </a:lnTo>
                  <a:lnTo>
                    <a:pt x="98" y="390"/>
                  </a:lnTo>
                  <a:lnTo>
                    <a:pt x="97" y="388"/>
                  </a:lnTo>
                  <a:lnTo>
                    <a:pt x="96" y="386"/>
                  </a:lnTo>
                  <a:lnTo>
                    <a:pt x="96" y="392"/>
                  </a:lnTo>
                  <a:lnTo>
                    <a:pt x="94" y="392"/>
                  </a:lnTo>
                  <a:lnTo>
                    <a:pt x="93" y="390"/>
                  </a:lnTo>
                  <a:lnTo>
                    <a:pt x="92" y="390"/>
                  </a:lnTo>
                  <a:lnTo>
                    <a:pt x="92" y="389"/>
                  </a:lnTo>
                  <a:lnTo>
                    <a:pt x="92" y="388"/>
                  </a:lnTo>
                  <a:lnTo>
                    <a:pt x="91" y="387"/>
                  </a:lnTo>
                  <a:lnTo>
                    <a:pt x="89" y="388"/>
                  </a:lnTo>
                  <a:lnTo>
                    <a:pt x="86" y="389"/>
                  </a:lnTo>
                  <a:lnTo>
                    <a:pt x="85" y="390"/>
                  </a:lnTo>
                  <a:lnTo>
                    <a:pt x="84" y="393"/>
                  </a:lnTo>
                  <a:lnTo>
                    <a:pt x="84" y="394"/>
                  </a:lnTo>
                  <a:lnTo>
                    <a:pt x="84" y="397"/>
                  </a:lnTo>
                  <a:lnTo>
                    <a:pt x="84" y="400"/>
                  </a:lnTo>
                  <a:lnTo>
                    <a:pt x="81" y="399"/>
                  </a:lnTo>
                  <a:lnTo>
                    <a:pt x="79" y="398"/>
                  </a:lnTo>
                  <a:lnTo>
                    <a:pt x="78" y="397"/>
                  </a:lnTo>
                  <a:lnTo>
                    <a:pt x="77" y="396"/>
                  </a:lnTo>
                  <a:lnTo>
                    <a:pt x="75" y="395"/>
                  </a:lnTo>
                  <a:lnTo>
                    <a:pt x="75" y="396"/>
                  </a:lnTo>
                  <a:lnTo>
                    <a:pt x="74" y="397"/>
                  </a:lnTo>
                  <a:lnTo>
                    <a:pt x="74" y="397"/>
                  </a:lnTo>
                  <a:lnTo>
                    <a:pt x="74" y="401"/>
                  </a:lnTo>
                  <a:lnTo>
                    <a:pt x="75" y="406"/>
                  </a:lnTo>
                  <a:lnTo>
                    <a:pt x="77" y="410"/>
                  </a:lnTo>
                  <a:lnTo>
                    <a:pt x="74" y="409"/>
                  </a:lnTo>
                  <a:lnTo>
                    <a:pt x="73" y="408"/>
                  </a:lnTo>
                  <a:lnTo>
                    <a:pt x="71" y="408"/>
                  </a:lnTo>
                  <a:lnTo>
                    <a:pt x="70" y="407"/>
                  </a:lnTo>
                  <a:lnTo>
                    <a:pt x="69" y="407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4"/>
                  </a:lnTo>
                  <a:lnTo>
                    <a:pt x="67" y="408"/>
                  </a:lnTo>
                  <a:lnTo>
                    <a:pt x="68" y="412"/>
                  </a:lnTo>
                  <a:lnTo>
                    <a:pt x="65" y="414"/>
                  </a:lnTo>
                  <a:lnTo>
                    <a:pt x="61" y="416"/>
                  </a:lnTo>
                  <a:lnTo>
                    <a:pt x="57" y="416"/>
                  </a:lnTo>
                  <a:lnTo>
                    <a:pt x="53" y="426"/>
                  </a:lnTo>
                  <a:lnTo>
                    <a:pt x="49" y="426"/>
                  </a:lnTo>
                  <a:lnTo>
                    <a:pt x="46" y="428"/>
                  </a:lnTo>
                  <a:lnTo>
                    <a:pt x="45" y="432"/>
                  </a:lnTo>
                  <a:lnTo>
                    <a:pt x="44" y="431"/>
                  </a:lnTo>
                  <a:lnTo>
                    <a:pt x="43" y="430"/>
                  </a:lnTo>
                  <a:lnTo>
                    <a:pt x="36" y="419"/>
                  </a:lnTo>
                  <a:lnTo>
                    <a:pt x="30" y="409"/>
                  </a:lnTo>
                  <a:lnTo>
                    <a:pt x="29" y="408"/>
                  </a:lnTo>
                  <a:lnTo>
                    <a:pt x="26" y="407"/>
                  </a:lnTo>
                  <a:lnTo>
                    <a:pt x="25" y="407"/>
                  </a:lnTo>
                  <a:lnTo>
                    <a:pt x="24" y="406"/>
                  </a:lnTo>
                  <a:lnTo>
                    <a:pt x="23" y="405"/>
                  </a:lnTo>
                  <a:lnTo>
                    <a:pt x="23" y="402"/>
                  </a:lnTo>
                  <a:lnTo>
                    <a:pt x="18" y="397"/>
                  </a:lnTo>
                  <a:lnTo>
                    <a:pt x="15" y="390"/>
                  </a:lnTo>
                  <a:lnTo>
                    <a:pt x="12" y="384"/>
                  </a:lnTo>
                  <a:lnTo>
                    <a:pt x="8" y="382"/>
                  </a:lnTo>
                  <a:lnTo>
                    <a:pt x="3" y="380"/>
                  </a:lnTo>
                  <a:lnTo>
                    <a:pt x="1" y="374"/>
                  </a:lnTo>
                  <a:lnTo>
                    <a:pt x="0" y="368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2" y="367"/>
                  </a:lnTo>
                  <a:lnTo>
                    <a:pt x="17" y="369"/>
                  </a:lnTo>
                  <a:lnTo>
                    <a:pt x="17" y="372"/>
                  </a:lnTo>
                  <a:lnTo>
                    <a:pt x="17" y="375"/>
                  </a:lnTo>
                  <a:lnTo>
                    <a:pt x="15" y="380"/>
                  </a:lnTo>
                  <a:lnTo>
                    <a:pt x="17" y="382"/>
                  </a:lnTo>
                  <a:lnTo>
                    <a:pt x="20" y="384"/>
                  </a:lnTo>
                  <a:lnTo>
                    <a:pt x="21" y="380"/>
                  </a:lnTo>
                  <a:lnTo>
                    <a:pt x="22" y="376"/>
                  </a:lnTo>
                  <a:lnTo>
                    <a:pt x="22" y="375"/>
                  </a:lnTo>
                  <a:lnTo>
                    <a:pt x="22" y="374"/>
                  </a:lnTo>
                  <a:lnTo>
                    <a:pt x="21" y="372"/>
                  </a:lnTo>
                  <a:lnTo>
                    <a:pt x="21" y="372"/>
                  </a:lnTo>
                  <a:lnTo>
                    <a:pt x="30" y="372"/>
                  </a:lnTo>
                  <a:lnTo>
                    <a:pt x="32" y="368"/>
                  </a:lnTo>
                  <a:lnTo>
                    <a:pt x="34" y="365"/>
                  </a:lnTo>
                  <a:lnTo>
                    <a:pt x="35" y="363"/>
                  </a:lnTo>
                  <a:lnTo>
                    <a:pt x="37" y="361"/>
                  </a:lnTo>
                  <a:lnTo>
                    <a:pt x="41" y="358"/>
                  </a:lnTo>
                  <a:lnTo>
                    <a:pt x="44" y="355"/>
                  </a:lnTo>
                  <a:lnTo>
                    <a:pt x="46" y="352"/>
                  </a:lnTo>
                  <a:lnTo>
                    <a:pt x="49" y="351"/>
                  </a:lnTo>
                  <a:lnTo>
                    <a:pt x="53" y="351"/>
                  </a:lnTo>
                  <a:lnTo>
                    <a:pt x="60" y="352"/>
                  </a:lnTo>
                  <a:lnTo>
                    <a:pt x="68" y="355"/>
                  </a:lnTo>
                  <a:lnTo>
                    <a:pt x="68" y="350"/>
                  </a:lnTo>
                  <a:lnTo>
                    <a:pt x="62" y="344"/>
                  </a:lnTo>
                  <a:lnTo>
                    <a:pt x="56" y="338"/>
                  </a:lnTo>
                  <a:lnTo>
                    <a:pt x="49" y="334"/>
                  </a:lnTo>
                  <a:lnTo>
                    <a:pt x="50" y="332"/>
                  </a:lnTo>
                  <a:lnTo>
                    <a:pt x="52" y="333"/>
                  </a:lnTo>
                  <a:lnTo>
                    <a:pt x="54" y="334"/>
                  </a:lnTo>
                  <a:lnTo>
                    <a:pt x="59" y="330"/>
                  </a:lnTo>
                  <a:lnTo>
                    <a:pt x="60" y="331"/>
                  </a:lnTo>
                  <a:lnTo>
                    <a:pt x="60" y="332"/>
                  </a:lnTo>
                  <a:lnTo>
                    <a:pt x="67" y="327"/>
                  </a:lnTo>
                  <a:lnTo>
                    <a:pt x="74" y="323"/>
                  </a:lnTo>
                  <a:lnTo>
                    <a:pt x="77" y="325"/>
                  </a:lnTo>
                  <a:lnTo>
                    <a:pt x="79" y="326"/>
                  </a:lnTo>
                  <a:lnTo>
                    <a:pt x="80" y="328"/>
                  </a:lnTo>
                  <a:lnTo>
                    <a:pt x="82" y="331"/>
                  </a:lnTo>
                  <a:lnTo>
                    <a:pt x="85" y="332"/>
                  </a:lnTo>
                  <a:lnTo>
                    <a:pt x="89" y="332"/>
                  </a:lnTo>
                  <a:lnTo>
                    <a:pt x="87" y="330"/>
                  </a:lnTo>
                  <a:lnTo>
                    <a:pt x="87" y="327"/>
                  </a:lnTo>
                  <a:lnTo>
                    <a:pt x="85" y="325"/>
                  </a:lnTo>
                  <a:lnTo>
                    <a:pt x="84" y="323"/>
                  </a:lnTo>
                  <a:lnTo>
                    <a:pt x="83" y="320"/>
                  </a:lnTo>
                  <a:lnTo>
                    <a:pt x="81" y="319"/>
                  </a:lnTo>
                  <a:lnTo>
                    <a:pt x="78" y="318"/>
                  </a:lnTo>
                  <a:lnTo>
                    <a:pt x="74" y="316"/>
                  </a:lnTo>
                  <a:lnTo>
                    <a:pt x="72" y="315"/>
                  </a:lnTo>
                  <a:lnTo>
                    <a:pt x="69" y="312"/>
                  </a:lnTo>
                  <a:lnTo>
                    <a:pt x="65" y="310"/>
                  </a:lnTo>
                  <a:lnTo>
                    <a:pt x="61" y="308"/>
                  </a:lnTo>
                  <a:lnTo>
                    <a:pt x="55" y="304"/>
                  </a:lnTo>
                  <a:lnTo>
                    <a:pt x="49" y="302"/>
                  </a:lnTo>
                  <a:lnTo>
                    <a:pt x="38" y="303"/>
                  </a:lnTo>
                  <a:lnTo>
                    <a:pt x="35" y="302"/>
                  </a:lnTo>
                  <a:lnTo>
                    <a:pt x="33" y="300"/>
                  </a:lnTo>
                  <a:lnTo>
                    <a:pt x="31" y="298"/>
                  </a:lnTo>
                  <a:lnTo>
                    <a:pt x="28" y="297"/>
                  </a:lnTo>
                  <a:lnTo>
                    <a:pt x="25" y="296"/>
                  </a:lnTo>
                  <a:lnTo>
                    <a:pt x="22" y="295"/>
                  </a:lnTo>
                  <a:lnTo>
                    <a:pt x="19" y="288"/>
                  </a:lnTo>
                  <a:lnTo>
                    <a:pt x="20" y="287"/>
                  </a:lnTo>
                  <a:lnTo>
                    <a:pt x="21" y="286"/>
                  </a:lnTo>
                  <a:lnTo>
                    <a:pt x="19" y="283"/>
                  </a:lnTo>
                  <a:lnTo>
                    <a:pt x="18" y="278"/>
                  </a:lnTo>
                  <a:lnTo>
                    <a:pt x="17" y="281"/>
                  </a:lnTo>
                  <a:lnTo>
                    <a:pt x="16" y="284"/>
                  </a:lnTo>
                  <a:lnTo>
                    <a:pt x="13" y="282"/>
                  </a:lnTo>
                  <a:lnTo>
                    <a:pt x="10" y="279"/>
                  </a:lnTo>
                  <a:lnTo>
                    <a:pt x="13" y="275"/>
                  </a:lnTo>
                  <a:lnTo>
                    <a:pt x="17" y="273"/>
                  </a:lnTo>
                  <a:lnTo>
                    <a:pt x="19" y="271"/>
                  </a:lnTo>
                  <a:lnTo>
                    <a:pt x="20" y="269"/>
                  </a:lnTo>
                  <a:lnTo>
                    <a:pt x="20" y="266"/>
                  </a:lnTo>
                  <a:lnTo>
                    <a:pt x="21" y="264"/>
                  </a:lnTo>
                  <a:lnTo>
                    <a:pt x="22" y="262"/>
                  </a:lnTo>
                  <a:lnTo>
                    <a:pt x="25" y="263"/>
                  </a:lnTo>
                  <a:lnTo>
                    <a:pt x="28" y="264"/>
                  </a:lnTo>
                  <a:lnTo>
                    <a:pt x="29" y="265"/>
                  </a:lnTo>
                  <a:lnTo>
                    <a:pt x="31" y="269"/>
                  </a:lnTo>
                  <a:lnTo>
                    <a:pt x="32" y="264"/>
                  </a:lnTo>
                  <a:lnTo>
                    <a:pt x="34" y="261"/>
                  </a:lnTo>
                  <a:lnTo>
                    <a:pt x="35" y="260"/>
                  </a:lnTo>
                  <a:lnTo>
                    <a:pt x="36" y="260"/>
                  </a:lnTo>
                  <a:lnTo>
                    <a:pt x="38" y="259"/>
                  </a:lnTo>
                  <a:lnTo>
                    <a:pt x="40" y="258"/>
                  </a:lnTo>
                  <a:lnTo>
                    <a:pt x="42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3"/>
                  </a:lnTo>
                  <a:lnTo>
                    <a:pt x="30" y="251"/>
                  </a:lnTo>
                  <a:lnTo>
                    <a:pt x="28" y="249"/>
                  </a:lnTo>
                  <a:lnTo>
                    <a:pt x="30" y="249"/>
                  </a:lnTo>
                  <a:lnTo>
                    <a:pt x="31" y="248"/>
                  </a:lnTo>
                  <a:lnTo>
                    <a:pt x="33" y="248"/>
                  </a:lnTo>
                  <a:lnTo>
                    <a:pt x="32" y="246"/>
                  </a:lnTo>
                  <a:lnTo>
                    <a:pt x="31" y="243"/>
                  </a:lnTo>
                  <a:lnTo>
                    <a:pt x="31" y="242"/>
                  </a:lnTo>
                  <a:lnTo>
                    <a:pt x="31" y="239"/>
                  </a:lnTo>
                  <a:lnTo>
                    <a:pt x="34" y="239"/>
                  </a:lnTo>
                  <a:lnTo>
                    <a:pt x="36" y="238"/>
                  </a:lnTo>
                  <a:lnTo>
                    <a:pt x="38" y="237"/>
                  </a:lnTo>
                  <a:lnTo>
                    <a:pt x="36" y="238"/>
                  </a:lnTo>
                  <a:lnTo>
                    <a:pt x="34" y="239"/>
                  </a:lnTo>
                  <a:lnTo>
                    <a:pt x="32" y="239"/>
                  </a:lnTo>
                  <a:lnTo>
                    <a:pt x="31" y="239"/>
                  </a:lnTo>
                  <a:lnTo>
                    <a:pt x="30" y="240"/>
                  </a:lnTo>
                  <a:lnTo>
                    <a:pt x="28" y="241"/>
                  </a:lnTo>
                  <a:lnTo>
                    <a:pt x="25" y="239"/>
                  </a:lnTo>
                  <a:lnTo>
                    <a:pt x="22" y="237"/>
                  </a:lnTo>
                  <a:lnTo>
                    <a:pt x="19" y="235"/>
                  </a:lnTo>
                  <a:lnTo>
                    <a:pt x="19" y="232"/>
                  </a:lnTo>
                  <a:lnTo>
                    <a:pt x="20" y="229"/>
                  </a:lnTo>
                  <a:lnTo>
                    <a:pt x="20" y="226"/>
                  </a:lnTo>
                  <a:lnTo>
                    <a:pt x="20" y="223"/>
                  </a:lnTo>
                  <a:lnTo>
                    <a:pt x="19" y="221"/>
                  </a:lnTo>
                  <a:lnTo>
                    <a:pt x="18" y="218"/>
                  </a:lnTo>
                  <a:lnTo>
                    <a:pt x="18" y="216"/>
                  </a:lnTo>
                  <a:lnTo>
                    <a:pt x="18" y="213"/>
                  </a:lnTo>
                  <a:lnTo>
                    <a:pt x="18" y="211"/>
                  </a:lnTo>
                  <a:lnTo>
                    <a:pt x="17" y="209"/>
                  </a:lnTo>
                  <a:lnTo>
                    <a:pt x="15" y="208"/>
                  </a:lnTo>
                  <a:lnTo>
                    <a:pt x="16" y="205"/>
                  </a:lnTo>
                  <a:lnTo>
                    <a:pt x="18" y="203"/>
                  </a:lnTo>
                  <a:lnTo>
                    <a:pt x="16" y="201"/>
                  </a:lnTo>
                  <a:lnTo>
                    <a:pt x="15" y="199"/>
                  </a:lnTo>
                  <a:lnTo>
                    <a:pt x="17" y="197"/>
                  </a:lnTo>
                  <a:lnTo>
                    <a:pt x="19" y="193"/>
                  </a:lnTo>
                  <a:lnTo>
                    <a:pt x="18" y="191"/>
                  </a:lnTo>
                  <a:lnTo>
                    <a:pt x="17" y="187"/>
                  </a:lnTo>
                  <a:lnTo>
                    <a:pt x="19" y="187"/>
                  </a:lnTo>
                  <a:lnTo>
                    <a:pt x="22" y="187"/>
                  </a:lnTo>
                  <a:lnTo>
                    <a:pt x="23" y="184"/>
                  </a:lnTo>
                  <a:lnTo>
                    <a:pt x="25" y="180"/>
                  </a:lnTo>
                  <a:lnTo>
                    <a:pt x="22" y="177"/>
                  </a:lnTo>
                  <a:lnTo>
                    <a:pt x="18" y="175"/>
                  </a:lnTo>
                  <a:lnTo>
                    <a:pt x="20" y="173"/>
                  </a:lnTo>
                  <a:lnTo>
                    <a:pt x="21" y="172"/>
                  </a:lnTo>
                  <a:lnTo>
                    <a:pt x="22" y="171"/>
                  </a:lnTo>
                  <a:lnTo>
                    <a:pt x="23" y="169"/>
                  </a:lnTo>
                  <a:lnTo>
                    <a:pt x="23" y="168"/>
                  </a:lnTo>
                  <a:lnTo>
                    <a:pt x="24" y="168"/>
                  </a:lnTo>
                  <a:lnTo>
                    <a:pt x="30" y="168"/>
                  </a:lnTo>
                  <a:lnTo>
                    <a:pt x="31" y="168"/>
                  </a:lnTo>
                  <a:lnTo>
                    <a:pt x="32" y="169"/>
                  </a:lnTo>
                  <a:lnTo>
                    <a:pt x="33" y="171"/>
                  </a:lnTo>
                  <a:lnTo>
                    <a:pt x="34" y="172"/>
                  </a:lnTo>
                  <a:lnTo>
                    <a:pt x="35" y="173"/>
                  </a:lnTo>
                  <a:lnTo>
                    <a:pt x="38" y="172"/>
                  </a:lnTo>
                  <a:lnTo>
                    <a:pt x="41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9" y="169"/>
                  </a:lnTo>
                  <a:lnTo>
                    <a:pt x="48" y="168"/>
                  </a:lnTo>
                  <a:lnTo>
                    <a:pt x="47" y="167"/>
                  </a:lnTo>
                  <a:lnTo>
                    <a:pt x="44" y="168"/>
                  </a:lnTo>
                  <a:lnTo>
                    <a:pt x="41" y="168"/>
                  </a:lnTo>
                  <a:lnTo>
                    <a:pt x="38" y="165"/>
                  </a:lnTo>
                  <a:lnTo>
                    <a:pt x="35" y="162"/>
                  </a:lnTo>
                  <a:lnTo>
                    <a:pt x="38" y="153"/>
                  </a:lnTo>
                  <a:lnTo>
                    <a:pt x="42" y="144"/>
                  </a:lnTo>
                  <a:lnTo>
                    <a:pt x="46" y="138"/>
                  </a:lnTo>
                  <a:lnTo>
                    <a:pt x="52" y="138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49" y="142"/>
                  </a:lnTo>
                  <a:lnTo>
                    <a:pt x="48" y="144"/>
                  </a:lnTo>
                  <a:lnTo>
                    <a:pt x="50" y="143"/>
                  </a:lnTo>
                  <a:lnTo>
                    <a:pt x="53" y="142"/>
                  </a:lnTo>
                  <a:lnTo>
                    <a:pt x="53" y="142"/>
                  </a:lnTo>
                  <a:lnTo>
                    <a:pt x="57" y="146"/>
                  </a:lnTo>
                  <a:lnTo>
                    <a:pt x="60" y="150"/>
                  </a:lnTo>
                  <a:lnTo>
                    <a:pt x="65" y="154"/>
                  </a:lnTo>
                  <a:lnTo>
                    <a:pt x="66" y="151"/>
                  </a:lnTo>
                  <a:lnTo>
                    <a:pt x="66" y="149"/>
                  </a:lnTo>
                  <a:lnTo>
                    <a:pt x="67" y="147"/>
                  </a:lnTo>
                  <a:lnTo>
                    <a:pt x="68" y="144"/>
                  </a:lnTo>
                  <a:lnTo>
                    <a:pt x="70" y="144"/>
                  </a:lnTo>
                  <a:lnTo>
                    <a:pt x="70" y="144"/>
                  </a:lnTo>
                  <a:lnTo>
                    <a:pt x="72" y="141"/>
                  </a:lnTo>
                  <a:lnTo>
                    <a:pt x="74" y="139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8" y="146"/>
                  </a:lnTo>
                  <a:lnTo>
                    <a:pt x="78" y="148"/>
                  </a:lnTo>
                  <a:lnTo>
                    <a:pt x="78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5" y="151"/>
                  </a:lnTo>
                  <a:lnTo>
                    <a:pt x="77" y="152"/>
                  </a:lnTo>
                  <a:lnTo>
                    <a:pt x="79" y="153"/>
                  </a:lnTo>
                  <a:lnTo>
                    <a:pt x="82" y="154"/>
                  </a:lnTo>
                  <a:lnTo>
                    <a:pt x="83" y="155"/>
                  </a:lnTo>
                  <a:lnTo>
                    <a:pt x="84" y="156"/>
                  </a:lnTo>
                  <a:lnTo>
                    <a:pt x="84" y="157"/>
                  </a:lnTo>
                  <a:lnTo>
                    <a:pt x="83" y="160"/>
                  </a:lnTo>
                  <a:lnTo>
                    <a:pt x="81" y="162"/>
                  </a:lnTo>
                  <a:lnTo>
                    <a:pt x="72" y="162"/>
                  </a:lnTo>
                  <a:lnTo>
                    <a:pt x="75" y="167"/>
                  </a:lnTo>
                  <a:lnTo>
                    <a:pt x="81" y="172"/>
                  </a:lnTo>
                  <a:lnTo>
                    <a:pt x="91" y="173"/>
                  </a:lnTo>
                  <a:lnTo>
                    <a:pt x="91" y="173"/>
                  </a:lnTo>
                  <a:lnTo>
                    <a:pt x="91" y="176"/>
                  </a:lnTo>
                  <a:lnTo>
                    <a:pt x="91" y="179"/>
                  </a:lnTo>
                  <a:lnTo>
                    <a:pt x="91" y="183"/>
                  </a:lnTo>
                  <a:lnTo>
                    <a:pt x="91" y="183"/>
                  </a:lnTo>
                  <a:lnTo>
                    <a:pt x="91" y="184"/>
                  </a:lnTo>
                  <a:lnTo>
                    <a:pt x="91" y="181"/>
                  </a:lnTo>
                  <a:lnTo>
                    <a:pt x="91" y="179"/>
                  </a:lnTo>
                  <a:lnTo>
                    <a:pt x="91" y="179"/>
                  </a:lnTo>
                  <a:lnTo>
                    <a:pt x="91" y="173"/>
                  </a:lnTo>
                  <a:lnTo>
                    <a:pt x="91" y="171"/>
                  </a:lnTo>
                  <a:lnTo>
                    <a:pt x="93" y="172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8" y="168"/>
                  </a:lnTo>
                  <a:lnTo>
                    <a:pt x="102" y="165"/>
                  </a:lnTo>
                  <a:lnTo>
                    <a:pt x="99" y="165"/>
                  </a:lnTo>
                  <a:lnTo>
                    <a:pt x="98" y="164"/>
                  </a:lnTo>
                  <a:lnTo>
                    <a:pt x="97" y="163"/>
                  </a:lnTo>
                  <a:lnTo>
                    <a:pt x="95" y="162"/>
                  </a:lnTo>
                  <a:lnTo>
                    <a:pt x="94" y="161"/>
                  </a:lnTo>
                  <a:lnTo>
                    <a:pt x="93" y="159"/>
                  </a:lnTo>
                  <a:lnTo>
                    <a:pt x="96" y="153"/>
                  </a:lnTo>
                  <a:lnTo>
                    <a:pt x="93" y="150"/>
                  </a:lnTo>
                  <a:lnTo>
                    <a:pt x="93" y="148"/>
                  </a:lnTo>
                  <a:lnTo>
                    <a:pt x="95" y="147"/>
                  </a:lnTo>
                  <a:lnTo>
                    <a:pt x="87" y="141"/>
                  </a:lnTo>
                  <a:lnTo>
                    <a:pt x="90" y="140"/>
                  </a:lnTo>
                  <a:lnTo>
                    <a:pt x="90" y="139"/>
                  </a:lnTo>
                  <a:lnTo>
                    <a:pt x="89" y="136"/>
                  </a:lnTo>
                  <a:lnTo>
                    <a:pt x="87" y="134"/>
                  </a:lnTo>
                  <a:lnTo>
                    <a:pt x="89" y="132"/>
                  </a:lnTo>
                  <a:lnTo>
                    <a:pt x="90" y="131"/>
                  </a:lnTo>
                  <a:lnTo>
                    <a:pt x="91" y="131"/>
                  </a:lnTo>
                  <a:lnTo>
                    <a:pt x="91" y="127"/>
                  </a:lnTo>
                  <a:lnTo>
                    <a:pt x="93" y="126"/>
                  </a:lnTo>
                  <a:lnTo>
                    <a:pt x="95" y="126"/>
                  </a:lnTo>
                  <a:lnTo>
                    <a:pt x="95" y="125"/>
                  </a:lnTo>
                  <a:lnTo>
                    <a:pt x="96" y="125"/>
                  </a:lnTo>
                  <a:lnTo>
                    <a:pt x="97" y="124"/>
                  </a:lnTo>
                  <a:lnTo>
                    <a:pt x="98" y="127"/>
                  </a:lnTo>
                  <a:lnTo>
                    <a:pt x="101" y="130"/>
                  </a:lnTo>
                  <a:lnTo>
                    <a:pt x="99" y="134"/>
                  </a:lnTo>
                  <a:lnTo>
                    <a:pt x="107" y="136"/>
                  </a:lnTo>
                  <a:lnTo>
                    <a:pt x="106" y="141"/>
                  </a:lnTo>
                  <a:lnTo>
                    <a:pt x="104" y="144"/>
                  </a:lnTo>
                  <a:lnTo>
                    <a:pt x="107" y="147"/>
                  </a:lnTo>
                  <a:lnTo>
                    <a:pt x="109" y="148"/>
                  </a:lnTo>
                  <a:lnTo>
                    <a:pt x="113" y="149"/>
                  </a:lnTo>
                  <a:lnTo>
                    <a:pt x="115" y="151"/>
                  </a:lnTo>
                  <a:lnTo>
                    <a:pt x="116" y="153"/>
                  </a:lnTo>
                  <a:lnTo>
                    <a:pt x="117" y="155"/>
                  </a:lnTo>
                  <a:lnTo>
                    <a:pt x="119" y="156"/>
                  </a:lnTo>
                  <a:lnTo>
                    <a:pt x="122" y="157"/>
                  </a:lnTo>
                  <a:lnTo>
                    <a:pt x="124" y="159"/>
                  </a:lnTo>
                  <a:lnTo>
                    <a:pt x="126" y="160"/>
                  </a:lnTo>
                  <a:lnTo>
                    <a:pt x="127" y="163"/>
                  </a:lnTo>
                  <a:lnTo>
                    <a:pt x="126" y="162"/>
                  </a:lnTo>
                  <a:lnTo>
                    <a:pt x="123" y="162"/>
                  </a:lnTo>
                  <a:lnTo>
                    <a:pt x="121" y="161"/>
                  </a:lnTo>
                  <a:lnTo>
                    <a:pt x="124" y="162"/>
                  </a:lnTo>
                  <a:lnTo>
                    <a:pt x="128" y="163"/>
                  </a:lnTo>
                  <a:lnTo>
                    <a:pt x="127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30" y="163"/>
                  </a:lnTo>
                  <a:lnTo>
                    <a:pt x="131" y="163"/>
                  </a:lnTo>
                  <a:lnTo>
                    <a:pt x="133" y="163"/>
                  </a:lnTo>
                  <a:lnTo>
                    <a:pt x="130" y="161"/>
                  </a:lnTo>
                  <a:lnTo>
                    <a:pt x="129" y="159"/>
                  </a:lnTo>
                  <a:lnTo>
                    <a:pt x="127" y="156"/>
                  </a:lnTo>
                  <a:lnTo>
                    <a:pt x="126" y="154"/>
                  </a:lnTo>
                  <a:lnTo>
                    <a:pt x="124" y="151"/>
                  </a:lnTo>
                  <a:lnTo>
                    <a:pt x="122" y="150"/>
                  </a:lnTo>
                  <a:lnTo>
                    <a:pt x="120" y="149"/>
                  </a:lnTo>
                  <a:lnTo>
                    <a:pt x="119" y="147"/>
                  </a:lnTo>
                  <a:lnTo>
                    <a:pt x="118" y="144"/>
                  </a:lnTo>
                  <a:lnTo>
                    <a:pt x="117" y="142"/>
                  </a:lnTo>
                  <a:lnTo>
                    <a:pt x="116" y="140"/>
                  </a:lnTo>
                  <a:lnTo>
                    <a:pt x="115" y="139"/>
                  </a:lnTo>
                  <a:lnTo>
                    <a:pt x="113" y="137"/>
                  </a:lnTo>
                  <a:lnTo>
                    <a:pt x="114" y="136"/>
                  </a:lnTo>
                  <a:lnTo>
                    <a:pt x="115" y="135"/>
                  </a:lnTo>
                  <a:lnTo>
                    <a:pt x="113" y="127"/>
                  </a:lnTo>
                  <a:lnTo>
                    <a:pt x="115" y="126"/>
                  </a:lnTo>
                  <a:lnTo>
                    <a:pt x="117" y="125"/>
                  </a:lnTo>
                  <a:lnTo>
                    <a:pt x="113" y="124"/>
                  </a:lnTo>
                  <a:lnTo>
                    <a:pt x="108" y="122"/>
                  </a:lnTo>
                  <a:lnTo>
                    <a:pt x="109" y="118"/>
                  </a:lnTo>
                  <a:lnTo>
                    <a:pt x="110" y="116"/>
                  </a:lnTo>
                  <a:lnTo>
                    <a:pt x="113" y="116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5" y="108"/>
                  </a:lnTo>
                  <a:lnTo>
                    <a:pt x="120" y="107"/>
                  </a:lnTo>
                  <a:lnTo>
                    <a:pt x="123" y="106"/>
                  </a:lnTo>
                  <a:lnTo>
                    <a:pt x="126" y="106"/>
                  </a:lnTo>
                  <a:lnTo>
                    <a:pt x="127" y="106"/>
                  </a:lnTo>
                  <a:lnTo>
                    <a:pt x="128" y="106"/>
                  </a:lnTo>
                  <a:lnTo>
                    <a:pt x="129" y="106"/>
                  </a:lnTo>
                  <a:lnTo>
                    <a:pt x="130" y="107"/>
                  </a:lnTo>
                  <a:lnTo>
                    <a:pt x="151" y="91"/>
                  </a:lnTo>
                  <a:lnTo>
                    <a:pt x="152" y="93"/>
                  </a:lnTo>
                  <a:lnTo>
                    <a:pt x="155" y="92"/>
                  </a:lnTo>
                  <a:lnTo>
                    <a:pt x="157" y="91"/>
                  </a:lnTo>
                  <a:lnTo>
                    <a:pt x="158" y="89"/>
                  </a:lnTo>
                  <a:lnTo>
                    <a:pt x="160" y="87"/>
                  </a:lnTo>
                  <a:lnTo>
                    <a:pt x="163" y="86"/>
                  </a:lnTo>
                  <a:lnTo>
                    <a:pt x="165" y="83"/>
                  </a:lnTo>
                  <a:lnTo>
                    <a:pt x="167" y="83"/>
                  </a:lnTo>
                  <a:lnTo>
                    <a:pt x="168" y="87"/>
                  </a:lnTo>
                  <a:lnTo>
                    <a:pt x="168" y="89"/>
                  </a:lnTo>
                  <a:lnTo>
                    <a:pt x="172" y="89"/>
                  </a:lnTo>
                  <a:lnTo>
                    <a:pt x="176" y="88"/>
                  </a:lnTo>
                  <a:lnTo>
                    <a:pt x="179" y="87"/>
                  </a:lnTo>
                  <a:lnTo>
                    <a:pt x="181" y="86"/>
                  </a:lnTo>
                  <a:lnTo>
                    <a:pt x="183" y="83"/>
                  </a:lnTo>
                  <a:lnTo>
                    <a:pt x="185" y="82"/>
                  </a:lnTo>
                  <a:lnTo>
                    <a:pt x="188" y="81"/>
                  </a:lnTo>
                  <a:lnTo>
                    <a:pt x="195" y="81"/>
                  </a:lnTo>
                  <a:lnTo>
                    <a:pt x="207" y="63"/>
                  </a:lnTo>
                  <a:lnTo>
                    <a:pt x="214" y="63"/>
                  </a:lnTo>
                  <a:lnTo>
                    <a:pt x="215" y="61"/>
                  </a:lnTo>
                  <a:lnTo>
                    <a:pt x="216" y="58"/>
                  </a:lnTo>
                  <a:lnTo>
                    <a:pt x="217" y="57"/>
                  </a:lnTo>
                  <a:lnTo>
                    <a:pt x="218" y="56"/>
                  </a:lnTo>
                  <a:lnTo>
                    <a:pt x="220" y="55"/>
                  </a:lnTo>
                  <a:lnTo>
                    <a:pt x="221" y="54"/>
                  </a:lnTo>
                  <a:lnTo>
                    <a:pt x="224" y="52"/>
                  </a:lnTo>
                  <a:lnTo>
                    <a:pt x="227" y="50"/>
                  </a:lnTo>
                  <a:lnTo>
                    <a:pt x="229" y="48"/>
                  </a:lnTo>
                  <a:lnTo>
                    <a:pt x="230" y="44"/>
                  </a:lnTo>
                  <a:lnTo>
                    <a:pt x="232" y="42"/>
                  </a:lnTo>
                  <a:lnTo>
                    <a:pt x="233" y="41"/>
                  </a:lnTo>
                  <a:lnTo>
                    <a:pt x="237" y="39"/>
                  </a:lnTo>
                  <a:lnTo>
                    <a:pt x="239" y="38"/>
                  </a:lnTo>
                  <a:lnTo>
                    <a:pt x="248" y="33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61" y="26"/>
                  </a:lnTo>
                  <a:lnTo>
                    <a:pt x="262" y="25"/>
                  </a:lnTo>
                  <a:lnTo>
                    <a:pt x="263" y="22"/>
                  </a:lnTo>
                  <a:lnTo>
                    <a:pt x="264" y="20"/>
                  </a:lnTo>
                  <a:lnTo>
                    <a:pt x="266" y="19"/>
                  </a:lnTo>
                  <a:lnTo>
                    <a:pt x="268" y="19"/>
                  </a:lnTo>
                  <a:lnTo>
                    <a:pt x="270" y="19"/>
                  </a:lnTo>
                  <a:lnTo>
                    <a:pt x="274" y="18"/>
                  </a:lnTo>
                  <a:lnTo>
                    <a:pt x="276" y="16"/>
                  </a:lnTo>
                  <a:lnTo>
                    <a:pt x="278" y="13"/>
                  </a:lnTo>
                  <a:lnTo>
                    <a:pt x="280" y="10"/>
                  </a:lnTo>
                  <a:lnTo>
                    <a:pt x="282" y="7"/>
                  </a:lnTo>
                  <a:lnTo>
                    <a:pt x="280" y="3"/>
                  </a:lnTo>
                  <a:lnTo>
                    <a:pt x="281" y="1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/>
            <p:cNvSpPr>
              <a:spLocks/>
            </p:cNvSpPr>
            <p:nvPr/>
          </p:nvSpPr>
          <p:spPr bwMode="auto">
            <a:xfrm>
              <a:off x="6054725" y="3173413"/>
              <a:ext cx="7937" cy="36513"/>
            </a:xfrm>
            <a:custGeom>
              <a:avLst/>
              <a:gdLst>
                <a:gd name="T0" fmla="*/ 4 w 5"/>
                <a:gd name="T1" fmla="*/ 0 h 23"/>
                <a:gd name="T2" fmla="*/ 4 w 5"/>
                <a:gd name="T3" fmla="*/ 2 h 23"/>
                <a:gd name="T4" fmla="*/ 5 w 5"/>
                <a:gd name="T5" fmla="*/ 4 h 23"/>
                <a:gd name="T6" fmla="*/ 4 w 5"/>
                <a:gd name="T7" fmla="*/ 6 h 23"/>
                <a:gd name="T8" fmla="*/ 5 w 5"/>
                <a:gd name="T9" fmla="*/ 10 h 23"/>
                <a:gd name="T10" fmla="*/ 5 w 5"/>
                <a:gd name="T11" fmla="*/ 13 h 23"/>
                <a:gd name="T12" fmla="*/ 4 w 5"/>
                <a:gd name="T13" fmla="*/ 16 h 23"/>
                <a:gd name="T14" fmla="*/ 3 w 5"/>
                <a:gd name="T15" fmla="*/ 19 h 23"/>
                <a:gd name="T16" fmla="*/ 0 w 5"/>
                <a:gd name="T17" fmla="*/ 23 h 23"/>
                <a:gd name="T18" fmla="*/ 3 w 5"/>
                <a:gd name="T19" fmla="*/ 19 h 23"/>
                <a:gd name="T20" fmla="*/ 4 w 5"/>
                <a:gd name="T21" fmla="*/ 16 h 23"/>
                <a:gd name="T22" fmla="*/ 4 w 5"/>
                <a:gd name="T23" fmla="*/ 13 h 23"/>
                <a:gd name="T24" fmla="*/ 4 w 5"/>
                <a:gd name="T25" fmla="*/ 10 h 23"/>
                <a:gd name="T26" fmla="*/ 4 w 5"/>
                <a:gd name="T27" fmla="*/ 6 h 23"/>
                <a:gd name="T28" fmla="*/ 4 w 5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23">
                  <a:moveTo>
                    <a:pt x="4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/>
            <p:cNvSpPr>
              <a:spLocks noEditPoints="1"/>
            </p:cNvSpPr>
            <p:nvPr/>
          </p:nvSpPr>
          <p:spPr bwMode="auto">
            <a:xfrm>
              <a:off x="6034088" y="3506788"/>
              <a:ext cx="549275" cy="628650"/>
            </a:xfrm>
            <a:custGeom>
              <a:avLst/>
              <a:gdLst>
                <a:gd name="T0" fmla="*/ 276 w 346"/>
                <a:gd name="T1" fmla="*/ 308 h 396"/>
                <a:gd name="T2" fmla="*/ 227 w 346"/>
                <a:gd name="T3" fmla="*/ 283 h 396"/>
                <a:gd name="T4" fmla="*/ 199 w 346"/>
                <a:gd name="T5" fmla="*/ 226 h 396"/>
                <a:gd name="T6" fmla="*/ 154 w 346"/>
                <a:gd name="T7" fmla="*/ 2 h 396"/>
                <a:gd name="T8" fmla="*/ 175 w 346"/>
                <a:gd name="T9" fmla="*/ 18 h 396"/>
                <a:gd name="T10" fmla="*/ 197 w 346"/>
                <a:gd name="T11" fmla="*/ 52 h 396"/>
                <a:gd name="T12" fmla="*/ 205 w 346"/>
                <a:gd name="T13" fmla="*/ 72 h 396"/>
                <a:gd name="T14" fmla="*/ 197 w 346"/>
                <a:gd name="T15" fmla="*/ 162 h 396"/>
                <a:gd name="T16" fmla="*/ 185 w 346"/>
                <a:gd name="T17" fmla="*/ 175 h 396"/>
                <a:gd name="T18" fmla="*/ 204 w 346"/>
                <a:gd name="T19" fmla="*/ 187 h 396"/>
                <a:gd name="T20" fmla="*/ 209 w 346"/>
                <a:gd name="T21" fmla="*/ 219 h 396"/>
                <a:gd name="T22" fmla="*/ 213 w 346"/>
                <a:gd name="T23" fmla="*/ 250 h 396"/>
                <a:gd name="T24" fmla="*/ 240 w 346"/>
                <a:gd name="T25" fmla="*/ 251 h 396"/>
                <a:gd name="T26" fmla="*/ 266 w 346"/>
                <a:gd name="T27" fmla="*/ 270 h 396"/>
                <a:gd name="T28" fmla="*/ 297 w 346"/>
                <a:gd name="T29" fmla="*/ 260 h 396"/>
                <a:gd name="T30" fmla="*/ 326 w 346"/>
                <a:gd name="T31" fmla="*/ 258 h 396"/>
                <a:gd name="T32" fmla="*/ 343 w 346"/>
                <a:gd name="T33" fmla="*/ 274 h 396"/>
                <a:gd name="T34" fmla="*/ 302 w 346"/>
                <a:gd name="T35" fmla="*/ 316 h 396"/>
                <a:gd name="T36" fmla="*/ 302 w 346"/>
                <a:gd name="T37" fmla="*/ 324 h 396"/>
                <a:gd name="T38" fmla="*/ 293 w 346"/>
                <a:gd name="T39" fmla="*/ 339 h 396"/>
                <a:gd name="T40" fmla="*/ 266 w 346"/>
                <a:gd name="T41" fmla="*/ 365 h 396"/>
                <a:gd name="T42" fmla="*/ 228 w 346"/>
                <a:gd name="T43" fmla="*/ 396 h 396"/>
                <a:gd name="T44" fmla="*/ 223 w 346"/>
                <a:gd name="T45" fmla="*/ 387 h 396"/>
                <a:gd name="T46" fmla="*/ 231 w 346"/>
                <a:gd name="T47" fmla="*/ 345 h 396"/>
                <a:gd name="T48" fmla="*/ 234 w 346"/>
                <a:gd name="T49" fmla="*/ 332 h 396"/>
                <a:gd name="T50" fmla="*/ 251 w 346"/>
                <a:gd name="T51" fmla="*/ 320 h 396"/>
                <a:gd name="T52" fmla="*/ 234 w 346"/>
                <a:gd name="T53" fmla="*/ 299 h 396"/>
                <a:gd name="T54" fmla="*/ 213 w 346"/>
                <a:gd name="T55" fmla="*/ 328 h 396"/>
                <a:gd name="T56" fmla="*/ 200 w 346"/>
                <a:gd name="T57" fmla="*/ 317 h 396"/>
                <a:gd name="T58" fmla="*/ 190 w 346"/>
                <a:gd name="T59" fmla="*/ 296 h 396"/>
                <a:gd name="T60" fmla="*/ 178 w 346"/>
                <a:gd name="T61" fmla="*/ 304 h 396"/>
                <a:gd name="T62" fmla="*/ 134 w 346"/>
                <a:gd name="T63" fmla="*/ 308 h 396"/>
                <a:gd name="T64" fmla="*/ 147 w 346"/>
                <a:gd name="T65" fmla="*/ 291 h 396"/>
                <a:gd name="T66" fmla="*/ 129 w 346"/>
                <a:gd name="T67" fmla="*/ 268 h 396"/>
                <a:gd name="T68" fmla="*/ 113 w 346"/>
                <a:gd name="T69" fmla="*/ 268 h 396"/>
                <a:gd name="T70" fmla="*/ 92 w 346"/>
                <a:gd name="T71" fmla="*/ 232 h 396"/>
                <a:gd name="T72" fmla="*/ 123 w 346"/>
                <a:gd name="T73" fmla="*/ 210 h 396"/>
                <a:gd name="T74" fmla="*/ 101 w 346"/>
                <a:gd name="T75" fmla="*/ 207 h 396"/>
                <a:gd name="T76" fmla="*/ 94 w 346"/>
                <a:gd name="T77" fmla="*/ 184 h 396"/>
                <a:gd name="T78" fmla="*/ 87 w 346"/>
                <a:gd name="T79" fmla="*/ 177 h 396"/>
                <a:gd name="T80" fmla="*/ 71 w 346"/>
                <a:gd name="T81" fmla="*/ 175 h 396"/>
                <a:gd name="T82" fmla="*/ 67 w 346"/>
                <a:gd name="T83" fmla="*/ 204 h 396"/>
                <a:gd name="T84" fmla="*/ 27 w 346"/>
                <a:gd name="T85" fmla="*/ 183 h 396"/>
                <a:gd name="T86" fmla="*/ 12 w 346"/>
                <a:gd name="T87" fmla="*/ 151 h 396"/>
                <a:gd name="T88" fmla="*/ 17 w 346"/>
                <a:gd name="T89" fmla="*/ 127 h 396"/>
                <a:gd name="T90" fmla="*/ 29 w 346"/>
                <a:gd name="T91" fmla="*/ 101 h 396"/>
                <a:gd name="T92" fmla="*/ 41 w 346"/>
                <a:gd name="T93" fmla="*/ 125 h 396"/>
                <a:gd name="T94" fmla="*/ 57 w 346"/>
                <a:gd name="T95" fmla="*/ 137 h 396"/>
                <a:gd name="T96" fmla="*/ 61 w 346"/>
                <a:gd name="T97" fmla="*/ 103 h 396"/>
                <a:gd name="T98" fmla="*/ 49 w 346"/>
                <a:gd name="T99" fmla="*/ 84 h 396"/>
                <a:gd name="T100" fmla="*/ 50 w 346"/>
                <a:gd name="T101" fmla="*/ 74 h 396"/>
                <a:gd name="T102" fmla="*/ 56 w 346"/>
                <a:gd name="T103" fmla="*/ 48 h 396"/>
                <a:gd name="T104" fmla="*/ 92 w 346"/>
                <a:gd name="T105" fmla="*/ 91 h 396"/>
                <a:gd name="T106" fmla="*/ 116 w 346"/>
                <a:gd name="T107" fmla="*/ 110 h 396"/>
                <a:gd name="T108" fmla="*/ 122 w 346"/>
                <a:gd name="T109" fmla="*/ 101 h 396"/>
                <a:gd name="T110" fmla="*/ 140 w 346"/>
                <a:gd name="T111" fmla="*/ 120 h 396"/>
                <a:gd name="T112" fmla="*/ 144 w 346"/>
                <a:gd name="T113" fmla="*/ 119 h 396"/>
                <a:gd name="T114" fmla="*/ 131 w 346"/>
                <a:gd name="T115" fmla="*/ 74 h 396"/>
                <a:gd name="T116" fmla="*/ 127 w 346"/>
                <a:gd name="T117" fmla="*/ 57 h 396"/>
                <a:gd name="T118" fmla="*/ 121 w 346"/>
                <a:gd name="T119" fmla="*/ 29 h 396"/>
                <a:gd name="T120" fmla="*/ 144 w 346"/>
                <a:gd name="T121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96">
                  <a:moveTo>
                    <a:pt x="280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80" y="307"/>
                  </a:lnTo>
                  <a:close/>
                  <a:moveTo>
                    <a:pt x="276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7"/>
                  </a:lnTo>
                  <a:close/>
                  <a:moveTo>
                    <a:pt x="227" y="284"/>
                  </a:moveTo>
                  <a:lnTo>
                    <a:pt x="225" y="284"/>
                  </a:lnTo>
                  <a:lnTo>
                    <a:pt x="227" y="284"/>
                  </a:lnTo>
                  <a:lnTo>
                    <a:pt x="227" y="284"/>
                  </a:lnTo>
                  <a:lnTo>
                    <a:pt x="227" y="284"/>
                  </a:lnTo>
                  <a:close/>
                  <a:moveTo>
                    <a:pt x="226" y="280"/>
                  </a:move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6" y="280"/>
                  </a:lnTo>
                  <a:close/>
                  <a:moveTo>
                    <a:pt x="197" y="226"/>
                  </a:moveTo>
                  <a:lnTo>
                    <a:pt x="197" y="228"/>
                  </a:lnTo>
                  <a:lnTo>
                    <a:pt x="196" y="229"/>
                  </a:lnTo>
                  <a:lnTo>
                    <a:pt x="194" y="231"/>
                  </a:lnTo>
                  <a:lnTo>
                    <a:pt x="194" y="231"/>
                  </a:lnTo>
                  <a:lnTo>
                    <a:pt x="195" y="230"/>
                  </a:lnTo>
                  <a:lnTo>
                    <a:pt x="196" y="229"/>
                  </a:lnTo>
                  <a:lnTo>
                    <a:pt x="199" y="226"/>
                  </a:lnTo>
                  <a:lnTo>
                    <a:pt x="197" y="226"/>
                  </a:lnTo>
                  <a:close/>
                  <a:moveTo>
                    <a:pt x="144" y="3"/>
                  </a:moveTo>
                  <a:lnTo>
                    <a:pt x="144" y="3"/>
                  </a:lnTo>
                  <a:lnTo>
                    <a:pt x="144" y="3"/>
                  </a:lnTo>
                  <a:lnTo>
                    <a:pt x="144" y="3"/>
                  </a:lnTo>
                  <a:close/>
                  <a:moveTo>
                    <a:pt x="143" y="0"/>
                  </a:move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5" y="0"/>
                  </a:lnTo>
                  <a:lnTo>
                    <a:pt x="164" y="0"/>
                  </a:lnTo>
                  <a:lnTo>
                    <a:pt x="164" y="1"/>
                  </a:lnTo>
                  <a:lnTo>
                    <a:pt x="163" y="3"/>
                  </a:lnTo>
                  <a:lnTo>
                    <a:pt x="163" y="5"/>
                  </a:lnTo>
                  <a:lnTo>
                    <a:pt x="163" y="8"/>
                  </a:lnTo>
                  <a:lnTo>
                    <a:pt x="165" y="11"/>
                  </a:lnTo>
                  <a:lnTo>
                    <a:pt x="168" y="13"/>
                  </a:lnTo>
                  <a:lnTo>
                    <a:pt x="171" y="15"/>
                  </a:lnTo>
                  <a:lnTo>
                    <a:pt x="175" y="18"/>
                  </a:lnTo>
                  <a:lnTo>
                    <a:pt x="177" y="22"/>
                  </a:lnTo>
                  <a:lnTo>
                    <a:pt x="179" y="27"/>
                  </a:lnTo>
                  <a:lnTo>
                    <a:pt x="180" y="34"/>
                  </a:lnTo>
                  <a:lnTo>
                    <a:pt x="180" y="44"/>
                  </a:lnTo>
                  <a:lnTo>
                    <a:pt x="189" y="44"/>
                  </a:lnTo>
                  <a:lnTo>
                    <a:pt x="191" y="45"/>
                  </a:lnTo>
                  <a:lnTo>
                    <a:pt x="192" y="46"/>
                  </a:lnTo>
                  <a:lnTo>
                    <a:pt x="194" y="47"/>
                  </a:lnTo>
                  <a:lnTo>
                    <a:pt x="195" y="49"/>
                  </a:lnTo>
                  <a:lnTo>
                    <a:pt x="196" y="51"/>
                  </a:lnTo>
                  <a:lnTo>
                    <a:pt x="197" y="52"/>
                  </a:lnTo>
                  <a:lnTo>
                    <a:pt x="197" y="54"/>
                  </a:lnTo>
                  <a:lnTo>
                    <a:pt x="197" y="56"/>
                  </a:lnTo>
                  <a:lnTo>
                    <a:pt x="196" y="56"/>
                  </a:lnTo>
                  <a:lnTo>
                    <a:pt x="199" y="60"/>
                  </a:lnTo>
                  <a:lnTo>
                    <a:pt x="202" y="64"/>
                  </a:lnTo>
                  <a:lnTo>
                    <a:pt x="204" y="70"/>
                  </a:lnTo>
                  <a:lnTo>
                    <a:pt x="205" y="70"/>
                  </a:lnTo>
                  <a:lnTo>
                    <a:pt x="207" y="70"/>
                  </a:lnTo>
                  <a:lnTo>
                    <a:pt x="211" y="71"/>
                  </a:lnTo>
                  <a:lnTo>
                    <a:pt x="207" y="72"/>
                  </a:lnTo>
                  <a:lnTo>
                    <a:pt x="205" y="72"/>
                  </a:lnTo>
                  <a:lnTo>
                    <a:pt x="204" y="73"/>
                  </a:lnTo>
                  <a:lnTo>
                    <a:pt x="204" y="81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4" y="97"/>
                  </a:lnTo>
                  <a:lnTo>
                    <a:pt x="204" y="102"/>
                  </a:lnTo>
                  <a:lnTo>
                    <a:pt x="204" y="107"/>
                  </a:lnTo>
                  <a:lnTo>
                    <a:pt x="202" y="111"/>
                  </a:lnTo>
                  <a:lnTo>
                    <a:pt x="202" y="123"/>
                  </a:lnTo>
                  <a:lnTo>
                    <a:pt x="204" y="135"/>
                  </a:lnTo>
                  <a:lnTo>
                    <a:pt x="197" y="162"/>
                  </a:lnTo>
                  <a:lnTo>
                    <a:pt x="195" y="164"/>
                  </a:lnTo>
                  <a:lnTo>
                    <a:pt x="192" y="167"/>
                  </a:lnTo>
                  <a:lnTo>
                    <a:pt x="190" y="168"/>
                  </a:lnTo>
                  <a:lnTo>
                    <a:pt x="189" y="169"/>
                  </a:lnTo>
                  <a:lnTo>
                    <a:pt x="187" y="170"/>
                  </a:lnTo>
                  <a:lnTo>
                    <a:pt x="184" y="170"/>
                  </a:lnTo>
                  <a:lnTo>
                    <a:pt x="182" y="171"/>
                  </a:lnTo>
                  <a:lnTo>
                    <a:pt x="182" y="173"/>
                  </a:lnTo>
                  <a:lnTo>
                    <a:pt x="182" y="175"/>
                  </a:lnTo>
                  <a:lnTo>
                    <a:pt x="182" y="177"/>
                  </a:lnTo>
                  <a:lnTo>
                    <a:pt x="185" y="175"/>
                  </a:lnTo>
                  <a:lnTo>
                    <a:pt x="187" y="172"/>
                  </a:lnTo>
                  <a:lnTo>
                    <a:pt x="188" y="173"/>
                  </a:lnTo>
                  <a:lnTo>
                    <a:pt x="190" y="173"/>
                  </a:lnTo>
                  <a:lnTo>
                    <a:pt x="191" y="172"/>
                  </a:lnTo>
                  <a:lnTo>
                    <a:pt x="192" y="172"/>
                  </a:lnTo>
                  <a:lnTo>
                    <a:pt x="195" y="171"/>
                  </a:lnTo>
                  <a:lnTo>
                    <a:pt x="200" y="172"/>
                  </a:lnTo>
                  <a:lnTo>
                    <a:pt x="204" y="179"/>
                  </a:lnTo>
                  <a:lnTo>
                    <a:pt x="204" y="183"/>
                  </a:lnTo>
                  <a:lnTo>
                    <a:pt x="204" y="185"/>
                  </a:lnTo>
                  <a:lnTo>
                    <a:pt x="204" y="187"/>
                  </a:lnTo>
                  <a:lnTo>
                    <a:pt x="203" y="189"/>
                  </a:lnTo>
                  <a:lnTo>
                    <a:pt x="201" y="192"/>
                  </a:lnTo>
                  <a:lnTo>
                    <a:pt x="199" y="195"/>
                  </a:lnTo>
                  <a:lnTo>
                    <a:pt x="206" y="210"/>
                  </a:lnTo>
                  <a:lnTo>
                    <a:pt x="208" y="209"/>
                  </a:lnTo>
                  <a:lnTo>
                    <a:pt x="211" y="208"/>
                  </a:lnTo>
                  <a:lnTo>
                    <a:pt x="209" y="211"/>
                  </a:lnTo>
                  <a:lnTo>
                    <a:pt x="209" y="213"/>
                  </a:lnTo>
                  <a:lnTo>
                    <a:pt x="208" y="216"/>
                  </a:lnTo>
                  <a:lnTo>
                    <a:pt x="209" y="218"/>
                  </a:lnTo>
                  <a:lnTo>
                    <a:pt x="209" y="219"/>
                  </a:lnTo>
                  <a:lnTo>
                    <a:pt x="211" y="222"/>
                  </a:lnTo>
                  <a:lnTo>
                    <a:pt x="204" y="223"/>
                  </a:lnTo>
                  <a:lnTo>
                    <a:pt x="211" y="226"/>
                  </a:lnTo>
                  <a:lnTo>
                    <a:pt x="217" y="226"/>
                  </a:lnTo>
                  <a:lnTo>
                    <a:pt x="225" y="226"/>
                  </a:lnTo>
                  <a:lnTo>
                    <a:pt x="225" y="231"/>
                  </a:lnTo>
                  <a:lnTo>
                    <a:pt x="225" y="234"/>
                  </a:lnTo>
                  <a:lnTo>
                    <a:pt x="226" y="240"/>
                  </a:lnTo>
                  <a:lnTo>
                    <a:pt x="221" y="243"/>
                  </a:lnTo>
                  <a:lnTo>
                    <a:pt x="217" y="246"/>
                  </a:lnTo>
                  <a:lnTo>
                    <a:pt x="213" y="250"/>
                  </a:lnTo>
                  <a:lnTo>
                    <a:pt x="216" y="248"/>
                  </a:lnTo>
                  <a:lnTo>
                    <a:pt x="220" y="247"/>
                  </a:lnTo>
                  <a:lnTo>
                    <a:pt x="224" y="246"/>
                  </a:lnTo>
                  <a:lnTo>
                    <a:pt x="227" y="244"/>
                  </a:lnTo>
                  <a:lnTo>
                    <a:pt x="230" y="241"/>
                  </a:lnTo>
                  <a:lnTo>
                    <a:pt x="232" y="242"/>
                  </a:lnTo>
                  <a:lnTo>
                    <a:pt x="234" y="244"/>
                  </a:lnTo>
                  <a:lnTo>
                    <a:pt x="236" y="246"/>
                  </a:lnTo>
                  <a:lnTo>
                    <a:pt x="237" y="248"/>
                  </a:lnTo>
                  <a:lnTo>
                    <a:pt x="238" y="250"/>
                  </a:lnTo>
                  <a:lnTo>
                    <a:pt x="240" y="251"/>
                  </a:lnTo>
                  <a:lnTo>
                    <a:pt x="243" y="253"/>
                  </a:lnTo>
                  <a:lnTo>
                    <a:pt x="244" y="254"/>
                  </a:lnTo>
                  <a:lnTo>
                    <a:pt x="245" y="254"/>
                  </a:lnTo>
                  <a:lnTo>
                    <a:pt x="253" y="256"/>
                  </a:lnTo>
                  <a:lnTo>
                    <a:pt x="261" y="258"/>
                  </a:lnTo>
                  <a:lnTo>
                    <a:pt x="262" y="259"/>
                  </a:lnTo>
                  <a:lnTo>
                    <a:pt x="263" y="260"/>
                  </a:lnTo>
                  <a:lnTo>
                    <a:pt x="264" y="261"/>
                  </a:lnTo>
                  <a:lnTo>
                    <a:pt x="264" y="262"/>
                  </a:lnTo>
                  <a:lnTo>
                    <a:pt x="264" y="268"/>
                  </a:lnTo>
                  <a:lnTo>
                    <a:pt x="266" y="270"/>
                  </a:lnTo>
                  <a:lnTo>
                    <a:pt x="268" y="271"/>
                  </a:lnTo>
                  <a:lnTo>
                    <a:pt x="269" y="271"/>
                  </a:lnTo>
                  <a:lnTo>
                    <a:pt x="270" y="271"/>
                  </a:lnTo>
                  <a:lnTo>
                    <a:pt x="272" y="271"/>
                  </a:lnTo>
                  <a:lnTo>
                    <a:pt x="273" y="271"/>
                  </a:lnTo>
                  <a:lnTo>
                    <a:pt x="278" y="267"/>
                  </a:lnTo>
                  <a:lnTo>
                    <a:pt x="283" y="262"/>
                  </a:lnTo>
                  <a:lnTo>
                    <a:pt x="285" y="263"/>
                  </a:lnTo>
                  <a:lnTo>
                    <a:pt x="286" y="263"/>
                  </a:lnTo>
                  <a:lnTo>
                    <a:pt x="287" y="263"/>
                  </a:lnTo>
                  <a:lnTo>
                    <a:pt x="297" y="260"/>
                  </a:lnTo>
                  <a:lnTo>
                    <a:pt x="305" y="254"/>
                  </a:lnTo>
                  <a:lnTo>
                    <a:pt x="313" y="254"/>
                  </a:lnTo>
                  <a:lnTo>
                    <a:pt x="315" y="253"/>
                  </a:lnTo>
                  <a:lnTo>
                    <a:pt x="316" y="251"/>
                  </a:lnTo>
                  <a:lnTo>
                    <a:pt x="317" y="249"/>
                  </a:lnTo>
                  <a:lnTo>
                    <a:pt x="318" y="250"/>
                  </a:lnTo>
                  <a:lnTo>
                    <a:pt x="318" y="253"/>
                  </a:lnTo>
                  <a:lnTo>
                    <a:pt x="319" y="254"/>
                  </a:lnTo>
                  <a:lnTo>
                    <a:pt x="327" y="254"/>
                  </a:lnTo>
                  <a:lnTo>
                    <a:pt x="327" y="257"/>
                  </a:lnTo>
                  <a:lnTo>
                    <a:pt x="326" y="258"/>
                  </a:lnTo>
                  <a:lnTo>
                    <a:pt x="326" y="259"/>
                  </a:lnTo>
                  <a:lnTo>
                    <a:pt x="325" y="259"/>
                  </a:lnTo>
                  <a:lnTo>
                    <a:pt x="325" y="259"/>
                  </a:lnTo>
                  <a:lnTo>
                    <a:pt x="341" y="259"/>
                  </a:lnTo>
                  <a:lnTo>
                    <a:pt x="343" y="262"/>
                  </a:lnTo>
                  <a:lnTo>
                    <a:pt x="344" y="266"/>
                  </a:lnTo>
                  <a:lnTo>
                    <a:pt x="346" y="267"/>
                  </a:lnTo>
                  <a:lnTo>
                    <a:pt x="344" y="269"/>
                  </a:lnTo>
                  <a:lnTo>
                    <a:pt x="343" y="271"/>
                  </a:lnTo>
                  <a:lnTo>
                    <a:pt x="343" y="272"/>
                  </a:lnTo>
                  <a:lnTo>
                    <a:pt x="343" y="274"/>
                  </a:lnTo>
                  <a:lnTo>
                    <a:pt x="343" y="275"/>
                  </a:lnTo>
                  <a:lnTo>
                    <a:pt x="341" y="277"/>
                  </a:lnTo>
                  <a:lnTo>
                    <a:pt x="339" y="279"/>
                  </a:lnTo>
                  <a:lnTo>
                    <a:pt x="340" y="282"/>
                  </a:lnTo>
                  <a:lnTo>
                    <a:pt x="340" y="285"/>
                  </a:lnTo>
                  <a:lnTo>
                    <a:pt x="340" y="289"/>
                  </a:lnTo>
                  <a:lnTo>
                    <a:pt x="338" y="291"/>
                  </a:lnTo>
                  <a:lnTo>
                    <a:pt x="336" y="294"/>
                  </a:lnTo>
                  <a:lnTo>
                    <a:pt x="326" y="303"/>
                  </a:lnTo>
                  <a:lnTo>
                    <a:pt x="315" y="310"/>
                  </a:lnTo>
                  <a:lnTo>
                    <a:pt x="302" y="316"/>
                  </a:lnTo>
                  <a:lnTo>
                    <a:pt x="302" y="316"/>
                  </a:lnTo>
                  <a:lnTo>
                    <a:pt x="301" y="317"/>
                  </a:lnTo>
                  <a:lnTo>
                    <a:pt x="298" y="311"/>
                  </a:lnTo>
                  <a:lnTo>
                    <a:pt x="297" y="312"/>
                  </a:lnTo>
                  <a:lnTo>
                    <a:pt x="297" y="315"/>
                  </a:lnTo>
                  <a:lnTo>
                    <a:pt x="298" y="317"/>
                  </a:lnTo>
                  <a:lnTo>
                    <a:pt x="297" y="320"/>
                  </a:lnTo>
                  <a:lnTo>
                    <a:pt x="295" y="324"/>
                  </a:lnTo>
                  <a:lnTo>
                    <a:pt x="299" y="323"/>
                  </a:lnTo>
                  <a:lnTo>
                    <a:pt x="302" y="322"/>
                  </a:lnTo>
                  <a:lnTo>
                    <a:pt x="302" y="324"/>
                  </a:lnTo>
                  <a:lnTo>
                    <a:pt x="301" y="326"/>
                  </a:lnTo>
                  <a:lnTo>
                    <a:pt x="301" y="327"/>
                  </a:lnTo>
                  <a:lnTo>
                    <a:pt x="299" y="328"/>
                  </a:lnTo>
                  <a:lnTo>
                    <a:pt x="298" y="329"/>
                  </a:lnTo>
                  <a:lnTo>
                    <a:pt x="297" y="329"/>
                  </a:lnTo>
                  <a:lnTo>
                    <a:pt x="295" y="330"/>
                  </a:lnTo>
                  <a:lnTo>
                    <a:pt x="294" y="332"/>
                  </a:lnTo>
                  <a:lnTo>
                    <a:pt x="295" y="332"/>
                  </a:lnTo>
                  <a:lnTo>
                    <a:pt x="297" y="333"/>
                  </a:lnTo>
                  <a:lnTo>
                    <a:pt x="295" y="336"/>
                  </a:lnTo>
                  <a:lnTo>
                    <a:pt x="293" y="339"/>
                  </a:lnTo>
                  <a:lnTo>
                    <a:pt x="292" y="341"/>
                  </a:lnTo>
                  <a:lnTo>
                    <a:pt x="290" y="343"/>
                  </a:lnTo>
                  <a:lnTo>
                    <a:pt x="287" y="346"/>
                  </a:lnTo>
                  <a:lnTo>
                    <a:pt x="278" y="346"/>
                  </a:lnTo>
                  <a:lnTo>
                    <a:pt x="277" y="347"/>
                  </a:lnTo>
                  <a:lnTo>
                    <a:pt x="276" y="349"/>
                  </a:lnTo>
                  <a:lnTo>
                    <a:pt x="276" y="352"/>
                  </a:lnTo>
                  <a:lnTo>
                    <a:pt x="275" y="355"/>
                  </a:lnTo>
                  <a:lnTo>
                    <a:pt x="272" y="357"/>
                  </a:lnTo>
                  <a:lnTo>
                    <a:pt x="269" y="361"/>
                  </a:lnTo>
                  <a:lnTo>
                    <a:pt x="266" y="365"/>
                  </a:lnTo>
                  <a:lnTo>
                    <a:pt x="264" y="369"/>
                  </a:lnTo>
                  <a:lnTo>
                    <a:pt x="261" y="376"/>
                  </a:lnTo>
                  <a:lnTo>
                    <a:pt x="256" y="380"/>
                  </a:lnTo>
                  <a:lnTo>
                    <a:pt x="250" y="384"/>
                  </a:lnTo>
                  <a:lnTo>
                    <a:pt x="246" y="387"/>
                  </a:lnTo>
                  <a:lnTo>
                    <a:pt x="243" y="389"/>
                  </a:lnTo>
                  <a:lnTo>
                    <a:pt x="240" y="391"/>
                  </a:lnTo>
                  <a:lnTo>
                    <a:pt x="238" y="390"/>
                  </a:lnTo>
                  <a:lnTo>
                    <a:pt x="234" y="389"/>
                  </a:lnTo>
                  <a:lnTo>
                    <a:pt x="231" y="393"/>
                  </a:lnTo>
                  <a:lnTo>
                    <a:pt x="228" y="396"/>
                  </a:lnTo>
                  <a:lnTo>
                    <a:pt x="227" y="393"/>
                  </a:lnTo>
                  <a:lnTo>
                    <a:pt x="226" y="391"/>
                  </a:lnTo>
                  <a:lnTo>
                    <a:pt x="225" y="393"/>
                  </a:lnTo>
                  <a:lnTo>
                    <a:pt x="225" y="395"/>
                  </a:lnTo>
                  <a:lnTo>
                    <a:pt x="224" y="395"/>
                  </a:lnTo>
                  <a:lnTo>
                    <a:pt x="221" y="395"/>
                  </a:lnTo>
                  <a:lnTo>
                    <a:pt x="221" y="393"/>
                  </a:lnTo>
                  <a:lnTo>
                    <a:pt x="221" y="391"/>
                  </a:lnTo>
                  <a:lnTo>
                    <a:pt x="221" y="390"/>
                  </a:lnTo>
                  <a:lnTo>
                    <a:pt x="223" y="389"/>
                  </a:lnTo>
                  <a:lnTo>
                    <a:pt x="223" y="387"/>
                  </a:lnTo>
                  <a:lnTo>
                    <a:pt x="219" y="382"/>
                  </a:lnTo>
                  <a:lnTo>
                    <a:pt x="219" y="381"/>
                  </a:lnTo>
                  <a:lnTo>
                    <a:pt x="219" y="379"/>
                  </a:lnTo>
                  <a:lnTo>
                    <a:pt x="219" y="377"/>
                  </a:lnTo>
                  <a:lnTo>
                    <a:pt x="218" y="375"/>
                  </a:lnTo>
                  <a:lnTo>
                    <a:pt x="218" y="372"/>
                  </a:lnTo>
                  <a:lnTo>
                    <a:pt x="221" y="368"/>
                  </a:lnTo>
                  <a:lnTo>
                    <a:pt x="224" y="364"/>
                  </a:lnTo>
                  <a:lnTo>
                    <a:pt x="226" y="364"/>
                  </a:lnTo>
                  <a:lnTo>
                    <a:pt x="228" y="363"/>
                  </a:lnTo>
                  <a:lnTo>
                    <a:pt x="231" y="345"/>
                  </a:lnTo>
                  <a:lnTo>
                    <a:pt x="232" y="345"/>
                  </a:lnTo>
                  <a:lnTo>
                    <a:pt x="234" y="344"/>
                  </a:lnTo>
                  <a:lnTo>
                    <a:pt x="237" y="342"/>
                  </a:lnTo>
                  <a:lnTo>
                    <a:pt x="234" y="341"/>
                  </a:lnTo>
                  <a:lnTo>
                    <a:pt x="232" y="340"/>
                  </a:lnTo>
                  <a:lnTo>
                    <a:pt x="231" y="340"/>
                  </a:lnTo>
                  <a:lnTo>
                    <a:pt x="231" y="338"/>
                  </a:lnTo>
                  <a:lnTo>
                    <a:pt x="231" y="334"/>
                  </a:lnTo>
                  <a:lnTo>
                    <a:pt x="232" y="333"/>
                  </a:lnTo>
                  <a:lnTo>
                    <a:pt x="233" y="333"/>
                  </a:lnTo>
                  <a:lnTo>
                    <a:pt x="234" y="332"/>
                  </a:lnTo>
                  <a:lnTo>
                    <a:pt x="236" y="331"/>
                  </a:lnTo>
                  <a:lnTo>
                    <a:pt x="237" y="328"/>
                  </a:lnTo>
                  <a:lnTo>
                    <a:pt x="239" y="328"/>
                  </a:lnTo>
                  <a:lnTo>
                    <a:pt x="239" y="328"/>
                  </a:lnTo>
                  <a:lnTo>
                    <a:pt x="239" y="327"/>
                  </a:lnTo>
                  <a:lnTo>
                    <a:pt x="239" y="326"/>
                  </a:lnTo>
                  <a:lnTo>
                    <a:pt x="243" y="324"/>
                  </a:lnTo>
                  <a:lnTo>
                    <a:pt x="245" y="323"/>
                  </a:lnTo>
                  <a:lnTo>
                    <a:pt x="248" y="322"/>
                  </a:lnTo>
                  <a:lnTo>
                    <a:pt x="250" y="321"/>
                  </a:lnTo>
                  <a:lnTo>
                    <a:pt x="251" y="320"/>
                  </a:lnTo>
                  <a:lnTo>
                    <a:pt x="253" y="318"/>
                  </a:lnTo>
                  <a:lnTo>
                    <a:pt x="254" y="317"/>
                  </a:lnTo>
                  <a:lnTo>
                    <a:pt x="257" y="315"/>
                  </a:lnTo>
                  <a:lnTo>
                    <a:pt x="261" y="312"/>
                  </a:lnTo>
                  <a:lnTo>
                    <a:pt x="260" y="311"/>
                  </a:lnTo>
                  <a:lnTo>
                    <a:pt x="258" y="310"/>
                  </a:lnTo>
                  <a:lnTo>
                    <a:pt x="257" y="309"/>
                  </a:lnTo>
                  <a:lnTo>
                    <a:pt x="250" y="310"/>
                  </a:lnTo>
                  <a:lnTo>
                    <a:pt x="242" y="311"/>
                  </a:lnTo>
                  <a:lnTo>
                    <a:pt x="234" y="309"/>
                  </a:lnTo>
                  <a:lnTo>
                    <a:pt x="234" y="299"/>
                  </a:lnTo>
                  <a:lnTo>
                    <a:pt x="231" y="290"/>
                  </a:lnTo>
                  <a:lnTo>
                    <a:pt x="230" y="291"/>
                  </a:lnTo>
                  <a:lnTo>
                    <a:pt x="229" y="292"/>
                  </a:lnTo>
                  <a:lnTo>
                    <a:pt x="228" y="295"/>
                  </a:lnTo>
                  <a:lnTo>
                    <a:pt x="228" y="297"/>
                  </a:lnTo>
                  <a:lnTo>
                    <a:pt x="227" y="300"/>
                  </a:lnTo>
                  <a:lnTo>
                    <a:pt x="225" y="302"/>
                  </a:lnTo>
                  <a:lnTo>
                    <a:pt x="224" y="304"/>
                  </a:lnTo>
                  <a:lnTo>
                    <a:pt x="220" y="306"/>
                  </a:lnTo>
                  <a:lnTo>
                    <a:pt x="217" y="317"/>
                  </a:lnTo>
                  <a:lnTo>
                    <a:pt x="213" y="328"/>
                  </a:lnTo>
                  <a:lnTo>
                    <a:pt x="211" y="330"/>
                  </a:lnTo>
                  <a:lnTo>
                    <a:pt x="207" y="333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202" y="333"/>
                  </a:lnTo>
                  <a:lnTo>
                    <a:pt x="203" y="332"/>
                  </a:lnTo>
                  <a:lnTo>
                    <a:pt x="203" y="331"/>
                  </a:lnTo>
                  <a:lnTo>
                    <a:pt x="204" y="330"/>
                  </a:lnTo>
                  <a:lnTo>
                    <a:pt x="201" y="328"/>
                  </a:lnTo>
                  <a:lnTo>
                    <a:pt x="199" y="326"/>
                  </a:lnTo>
                  <a:lnTo>
                    <a:pt x="200" y="317"/>
                  </a:lnTo>
                  <a:lnTo>
                    <a:pt x="202" y="308"/>
                  </a:lnTo>
                  <a:lnTo>
                    <a:pt x="201" y="305"/>
                  </a:lnTo>
                  <a:lnTo>
                    <a:pt x="201" y="300"/>
                  </a:lnTo>
                  <a:lnTo>
                    <a:pt x="200" y="295"/>
                  </a:lnTo>
                  <a:lnTo>
                    <a:pt x="197" y="298"/>
                  </a:lnTo>
                  <a:lnTo>
                    <a:pt x="196" y="300"/>
                  </a:lnTo>
                  <a:lnTo>
                    <a:pt x="195" y="299"/>
                  </a:lnTo>
                  <a:lnTo>
                    <a:pt x="193" y="298"/>
                  </a:lnTo>
                  <a:lnTo>
                    <a:pt x="192" y="298"/>
                  </a:lnTo>
                  <a:lnTo>
                    <a:pt x="191" y="297"/>
                  </a:lnTo>
                  <a:lnTo>
                    <a:pt x="190" y="296"/>
                  </a:lnTo>
                  <a:lnTo>
                    <a:pt x="190" y="295"/>
                  </a:lnTo>
                  <a:lnTo>
                    <a:pt x="189" y="294"/>
                  </a:lnTo>
                  <a:lnTo>
                    <a:pt x="188" y="294"/>
                  </a:lnTo>
                  <a:lnTo>
                    <a:pt x="185" y="294"/>
                  </a:lnTo>
                  <a:lnTo>
                    <a:pt x="185" y="294"/>
                  </a:lnTo>
                  <a:lnTo>
                    <a:pt x="184" y="297"/>
                  </a:lnTo>
                  <a:lnTo>
                    <a:pt x="187" y="300"/>
                  </a:lnTo>
                  <a:lnTo>
                    <a:pt x="184" y="302"/>
                  </a:lnTo>
                  <a:lnTo>
                    <a:pt x="183" y="304"/>
                  </a:lnTo>
                  <a:lnTo>
                    <a:pt x="181" y="304"/>
                  </a:lnTo>
                  <a:lnTo>
                    <a:pt x="178" y="304"/>
                  </a:lnTo>
                  <a:lnTo>
                    <a:pt x="176" y="304"/>
                  </a:lnTo>
                  <a:lnTo>
                    <a:pt x="174" y="304"/>
                  </a:lnTo>
                  <a:lnTo>
                    <a:pt x="170" y="303"/>
                  </a:lnTo>
                  <a:lnTo>
                    <a:pt x="160" y="305"/>
                  </a:lnTo>
                  <a:lnTo>
                    <a:pt x="150" y="307"/>
                  </a:lnTo>
                  <a:lnTo>
                    <a:pt x="148" y="308"/>
                  </a:lnTo>
                  <a:lnTo>
                    <a:pt x="146" y="310"/>
                  </a:lnTo>
                  <a:lnTo>
                    <a:pt x="145" y="314"/>
                  </a:lnTo>
                  <a:lnTo>
                    <a:pt x="142" y="311"/>
                  </a:lnTo>
                  <a:lnTo>
                    <a:pt x="139" y="309"/>
                  </a:lnTo>
                  <a:lnTo>
                    <a:pt x="134" y="308"/>
                  </a:lnTo>
                  <a:lnTo>
                    <a:pt x="135" y="306"/>
                  </a:lnTo>
                  <a:lnTo>
                    <a:pt x="136" y="305"/>
                  </a:lnTo>
                  <a:lnTo>
                    <a:pt x="138" y="303"/>
                  </a:lnTo>
                  <a:lnTo>
                    <a:pt x="139" y="302"/>
                  </a:lnTo>
                  <a:lnTo>
                    <a:pt x="140" y="300"/>
                  </a:lnTo>
                  <a:lnTo>
                    <a:pt x="142" y="300"/>
                  </a:lnTo>
                  <a:lnTo>
                    <a:pt x="143" y="298"/>
                  </a:lnTo>
                  <a:lnTo>
                    <a:pt x="144" y="297"/>
                  </a:lnTo>
                  <a:lnTo>
                    <a:pt x="145" y="295"/>
                  </a:lnTo>
                  <a:lnTo>
                    <a:pt x="146" y="293"/>
                  </a:lnTo>
                  <a:lnTo>
                    <a:pt x="147" y="291"/>
                  </a:lnTo>
                  <a:lnTo>
                    <a:pt x="146" y="289"/>
                  </a:lnTo>
                  <a:lnTo>
                    <a:pt x="141" y="291"/>
                  </a:lnTo>
                  <a:lnTo>
                    <a:pt x="134" y="294"/>
                  </a:lnTo>
                  <a:lnTo>
                    <a:pt x="128" y="295"/>
                  </a:lnTo>
                  <a:lnTo>
                    <a:pt x="121" y="286"/>
                  </a:lnTo>
                  <a:lnTo>
                    <a:pt x="118" y="279"/>
                  </a:lnTo>
                  <a:lnTo>
                    <a:pt x="117" y="272"/>
                  </a:lnTo>
                  <a:lnTo>
                    <a:pt x="129" y="272"/>
                  </a:lnTo>
                  <a:lnTo>
                    <a:pt x="129" y="269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29" y="267"/>
                  </a:lnTo>
                  <a:lnTo>
                    <a:pt x="129" y="267"/>
                  </a:lnTo>
                  <a:lnTo>
                    <a:pt x="127" y="267"/>
                  </a:lnTo>
                  <a:lnTo>
                    <a:pt x="126" y="267"/>
                  </a:lnTo>
                  <a:lnTo>
                    <a:pt x="123" y="267"/>
                  </a:lnTo>
                  <a:lnTo>
                    <a:pt x="121" y="266"/>
                  </a:lnTo>
                  <a:lnTo>
                    <a:pt x="120" y="265"/>
                  </a:lnTo>
                  <a:lnTo>
                    <a:pt x="118" y="266"/>
                  </a:lnTo>
                  <a:lnTo>
                    <a:pt x="116" y="267"/>
                  </a:lnTo>
                  <a:lnTo>
                    <a:pt x="115" y="268"/>
                  </a:lnTo>
                  <a:lnTo>
                    <a:pt x="113" y="268"/>
                  </a:lnTo>
                  <a:lnTo>
                    <a:pt x="109" y="263"/>
                  </a:lnTo>
                  <a:lnTo>
                    <a:pt x="105" y="259"/>
                  </a:lnTo>
                  <a:lnTo>
                    <a:pt x="106" y="259"/>
                  </a:lnTo>
                  <a:lnTo>
                    <a:pt x="106" y="258"/>
                  </a:lnTo>
                  <a:lnTo>
                    <a:pt x="102" y="251"/>
                  </a:lnTo>
                  <a:lnTo>
                    <a:pt x="98" y="245"/>
                  </a:lnTo>
                  <a:lnTo>
                    <a:pt x="96" y="236"/>
                  </a:lnTo>
                  <a:lnTo>
                    <a:pt x="96" y="235"/>
                  </a:lnTo>
                  <a:lnTo>
                    <a:pt x="94" y="234"/>
                  </a:lnTo>
                  <a:lnTo>
                    <a:pt x="93" y="233"/>
                  </a:lnTo>
                  <a:lnTo>
                    <a:pt x="92" y="232"/>
                  </a:lnTo>
                  <a:lnTo>
                    <a:pt x="91" y="231"/>
                  </a:lnTo>
                  <a:lnTo>
                    <a:pt x="91" y="221"/>
                  </a:lnTo>
                  <a:lnTo>
                    <a:pt x="99" y="216"/>
                  </a:lnTo>
                  <a:lnTo>
                    <a:pt x="109" y="211"/>
                  </a:lnTo>
                  <a:lnTo>
                    <a:pt x="108" y="209"/>
                  </a:lnTo>
                  <a:lnTo>
                    <a:pt x="107" y="207"/>
                  </a:lnTo>
                  <a:lnTo>
                    <a:pt x="108" y="206"/>
                  </a:lnTo>
                  <a:lnTo>
                    <a:pt x="109" y="205"/>
                  </a:lnTo>
                  <a:lnTo>
                    <a:pt x="125" y="214"/>
                  </a:lnTo>
                  <a:lnTo>
                    <a:pt x="125" y="212"/>
                  </a:lnTo>
                  <a:lnTo>
                    <a:pt x="123" y="210"/>
                  </a:lnTo>
                  <a:lnTo>
                    <a:pt x="122" y="209"/>
                  </a:lnTo>
                  <a:lnTo>
                    <a:pt x="121" y="208"/>
                  </a:lnTo>
                  <a:lnTo>
                    <a:pt x="119" y="207"/>
                  </a:lnTo>
                  <a:lnTo>
                    <a:pt x="117" y="206"/>
                  </a:lnTo>
                  <a:lnTo>
                    <a:pt x="117" y="200"/>
                  </a:lnTo>
                  <a:lnTo>
                    <a:pt x="116" y="200"/>
                  </a:lnTo>
                  <a:lnTo>
                    <a:pt x="115" y="200"/>
                  </a:lnTo>
                  <a:lnTo>
                    <a:pt x="110" y="200"/>
                  </a:lnTo>
                  <a:lnTo>
                    <a:pt x="107" y="203"/>
                  </a:lnTo>
                  <a:lnTo>
                    <a:pt x="104" y="205"/>
                  </a:lnTo>
                  <a:lnTo>
                    <a:pt x="101" y="207"/>
                  </a:lnTo>
                  <a:lnTo>
                    <a:pt x="98" y="208"/>
                  </a:lnTo>
                  <a:lnTo>
                    <a:pt x="96" y="209"/>
                  </a:lnTo>
                  <a:lnTo>
                    <a:pt x="93" y="211"/>
                  </a:lnTo>
                  <a:lnTo>
                    <a:pt x="95" y="207"/>
                  </a:lnTo>
                  <a:lnTo>
                    <a:pt x="97" y="203"/>
                  </a:lnTo>
                  <a:lnTo>
                    <a:pt x="99" y="199"/>
                  </a:lnTo>
                  <a:lnTo>
                    <a:pt x="101" y="195"/>
                  </a:lnTo>
                  <a:lnTo>
                    <a:pt x="96" y="192"/>
                  </a:lnTo>
                  <a:lnTo>
                    <a:pt x="92" y="188"/>
                  </a:lnTo>
                  <a:lnTo>
                    <a:pt x="93" y="187"/>
                  </a:lnTo>
                  <a:lnTo>
                    <a:pt x="94" y="184"/>
                  </a:lnTo>
                  <a:lnTo>
                    <a:pt x="93" y="183"/>
                  </a:lnTo>
                  <a:lnTo>
                    <a:pt x="92" y="180"/>
                  </a:lnTo>
                  <a:lnTo>
                    <a:pt x="92" y="177"/>
                  </a:lnTo>
                  <a:lnTo>
                    <a:pt x="92" y="175"/>
                  </a:lnTo>
                  <a:lnTo>
                    <a:pt x="93" y="174"/>
                  </a:lnTo>
                  <a:lnTo>
                    <a:pt x="94" y="173"/>
                  </a:lnTo>
                  <a:lnTo>
                    <a:pt x="91" y="173"/>
                  </a:lnTo>
                  <a:lnTo>
                    <a:pt x="91" y="174"/>
                  </a:lnTo>
                  <a:lnTo>
                    <a:pt x="91" y="174"/>
                  </a:lnTo>
                  <a:lnTo>
                    <a:pt x="91" y="175"/>
                  </a:lnTo>
                  <a:lnTo>
                    <a:pt x="87" y="177"/>
                  </a:lnTo>
                  <a:lnTo>
                    <a:pt x="85" y="180"/>
                  </a:lnTo>
                  <a:lnTo>
                    <a:pt x="84" y="182"/>
                  </a:lnTo>
                  <a:lnTo>
                    <a:pt x="82" y="184"/>
                  </a:lnTo>
                  <a:lnTo>
                    <a:pt x="81" y="185"/>
                  </a:lnTo>
                  <a:lnTo>
                    <a:pt x="80" y="180"/>
                  </a:lnTo>
                  <a:lnTo>
                    <a:pt x="81" y="174"/>
                  </a:lnTo>
                  <a:lnTo>
                    <a:pt x="81" y="168"/>
                  </a:lnTo>
                  <a:lnTo>
                    <a:pt x="81" y="170"/>
                  </a:lnTo>
                  <a:lnTo>
                    <a:pt x="80" y="172"/>
                  </a:lnTo>
                  <a:lnTo>
                    <a:pt x="80" y="173"/>
                  </a:lnTo>
                  <a:lnTo>
                    <a:pt x="71" y="175"/>
                  </a:lnTo>
                  <a:lnTo>
                    <a:pt x="70" y="174"/>
                  </a:lnTo>
                  <a:lnTo>
                    <a:pt x="68" y="173"/>
                  </a:lnTo>
                  <a:lnTo>
                    <a:pt x="68" y="176"/>
                  </a:lnTo>
                  <a:lnTo>
                    <a:pt x="68" y="181"/>
                  </a:lnTo>
                  <a:lnTo>
                    <a:pt x="68" y="184"/>
                  </a:lnTo>
                  <a:lnTo>
                    <a:pt x="70" y="187"/>
                  </a:lnTo>
                  <a:lnTo>
                    <a:pt x="68" y="191"/>
                  </a:lnTo>
                  <a:lnTo>
                    <a:pt x="68" y="194"/>
                  </a:lnTo>
                  <a:lnTo>
                    <a:pt x="68" y="197"/>
                  </a:lnTo>
                  <a:lnTo>
                    <a:pt x="68" y="200"/>
                  </a:lnTo>
                  <a:lnTo>
                    <a:pt x="67" y="204"/>
                  </a:lnTo>
                  <a:lnTo>
                    <a:pt x="66" y="205"/>
                  </a:lnTo>
                  <a:lnTo>
                    <a:pt x="65" y="206"/>
                  </a:lnTo>
                  <a:lnTo>
                    <a:pt x="64" y="206"/>
                  </a:lnTo>
                  <a:lnTo>
                    <a:pt x="62" y="206"/>
                  </a:lnTo>
                  <a:lnTo>
                    <a:pt x="53" y="200"/>
                  </a:lnTo>
                  <a:lnTo>
                    <a:pt x="44" y="195"/>
                  </a:lnTo>
                  <a:lnTo>
                    <a:pt x="38" y="192"/>
                  </a:lnTo>
                  <a:lnTo>
                    <a:pt x="33" y="188"/>
                  </a:lnTo>
                  <a:lnTo>
                    <a:pt x="28" y="185"/>
                  </a:lnTo>
                  <a:lnTo>
                    <a:pt x="27" y="184"/>
                  </a:lnTo>
                  <a:lnTo>
                    <a:pt x="27" y="183"/>
                  </a:lnTo>
                  <a:lnTo>
                    <a:pt x="27" y="182"/>
                  </a:lnTo>
                  <a:lnTo>
                    <a:pt x="23" y="182"/>
                  </a:lnTo>
                  <a:lnTo>
                    <a:pt x="21" y="182"/>
                  </a:lnTo>
                  <a:lnTo>
                    <a:pt x="15" y="171"/>
                  </a:lnTo>
                  <a:lnTo>
                    <a:pt x="17" y="168"/>
                  </a:lnTo>
                  <a:lnTo>
                    <a:pt x="17" y="165"/>
                  </a:lnTo>
                  <a:lnTo>
                    <a:pt x="17" y="162"/>
                  </a:lnTo>
                  <a:lnTo>
                    <a:pt x="16" y="160"/>
                  </a:lnTo>
                  <a:lnTo>
                    <a:pt x="15" y="157"/>
                  </a:lnTo>
                  <a:lnTo>
                    <a:pt x="15" y="155"/>
                  </a:lnTo>
                  <a:lnTo>
                    <a:pt x="12" y="151"/>
                  </a:lnTo>
                  <a:lnTo>
                    <a:pt x="9" y="148"/>
                  </a:lnTo>
                  <a:lnTo>
                    <a:pt x="5" y="150"/>
                  </a:lnTo>
                  <a:lnTo>
                    <a:pt x="0" y="152"/>
                  </a:lnTo>
                  <a:lnTo>
                    <a:pt x="6" y="131"/>
                  </a:lnTo>
                  <a:lnTo>
                    <a:pt x="8" y="131"/>
                  </a:lnTo>
                  <a:lnTo>
                    <a:pt x="12" y="131"/>
                  </a:lnTo>
                  <a:lnTo>
                    <a:pt x="16" y="131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8" y="130"/>
                  </a:lnTo>
                  <a:lnTo>
                    <a:pt x="17" y="127"/>
                  </a:lnTo>
                  <a:lnTo>
                    <a:pt x="17" y="124"/>
                  </a:lnTo>
                  <a:lnTo>
                    <a:pt x="17" y="122"/>
                  </a:lnTo>
                  <a:lnTo>
                    <a:pt x="17" y="120"/>
                  </a:lnTo>
                  <a:lnTo>
                    <a:pt x="16" y="118"/>
                  </a:lnTo>
                  <a:lnTo>
                    <a:pt x="16" y="115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7" y="107"/>
                  </a:lnTo>
                  <a:lnTo>
                    <a:pt x="22" y="103"/>
                  </a:lnTo>
                  <a:lnTo>
                    <a:pt x="28" y="99"/>
                  </a:lnTo>
                  <a:lnTo>
                    <a:pt x="29" y="101"/>
                  </a:lnTo>
                  <a:lnTo>
                    <a:pt x="30" y="102"/>
                  </a:lnTo>
                  <a:lnTo>
                    <a:pt x="31" y="105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2" y="110"/>
                  </a:lnTo>
                  <a:lnTo>
                    <a:pt x="34" y="112"/>
                  </a:lnTo>
                  <a:lnTo>
                    <a:pt x="35" y="113"/>
                  </a:lnTo>
                  <a:lnTo>
                    <a:pt x="36" y="118"/>
                  </a:lnTo>
                  <a:lnTo>
                    <a:pt x="38" y="121"/>
                  </a:lnTo>
                  <a:lnTo>
                    <a:pt x="41" y="124"/>
                  </a:lnTo>
                  <a:lnTo>
                    <a:pt x="41" y="125"/>
                  </a:lnTo>
                  <a:lnTo>
                    <a:pt x="41" y="126"/>
                  </a:lnTo>
                  <a:lnTo>
                    <a:pt x="41" y="128"/>
                  </a:lnTo>
                  <a:lnTo>
                    <a:pt x="41" y="130"/>
                  </a:lnTo>
                  <a:lnTo>
                    <a:pt x="42" y="131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48" y="138"/>
                  </a:lnTo>
                  <a:lnTo>
                    <a:pt x="53" y="139"/>
                  </a:lnTo>
                  <a:lnTo>
                    <a:pt x="57" y="140"/>
                  </a:lnTo>
                  <a:lnTo>
                    <a:pt x="57" y="137"/>
                  </a:lnTo>
                  <a:lnTo>
                    <a:pt x="57" y="137"/>
                  </a:lnTo>
                  <a:lnTo>
                    <a:pt x="57" y="136"/>
                  </a:lnTo>
                  <a:lnTo>
                    <a:pt x="56" y="136"/>
                  </a:lnTo>
                  <a:lnTo>
                    <a:pt x="55" y="135"/>
                  </a:lnTo>
                  <a:lnTo>
                    <a:pt x="53" y="133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0" y="106"/>
                  </a:lnTo>
                  <a:lnTo>
                    <a:pt x="53" y="107"/>
                  </a:lnTo>
                  <a:lnTo>
                    <a:pt x="56" y="109"/>
                  </a:lnTo>
                  <a:lnTo>
                    <a:pt x="59" y="106"/>
                  </a:lnTo>
                  <a:lnTo>
                    <a:pt x="61" y="103"/>
                  </a:lnTo>
                  <a:lnTo>
                    <a:pt x="66" y="109"/>
                  </a:lnTo>
                  <a:lnTo>
                    <a:pt x="70" y="113"/>
                  </a:lnTo>
                  <a:lnTo>
                    <a:pt x="71" y="111"/>
                  </a:lnTo>
                  <a:lnTo>
                    <a:pt x="72" y="109"/>
                  </a:lnTo>
                  <a:lnTo>
                    <a:pt x="73" y="107"/>
                  </a:lnTo>
                  <a:lnTo>
                    <a:pt x="70" y="103"/>
                  </a:lnTo>
                  <a:lnTo>
                    <a:pt x="66" y="100"/>
                  </a:lnTo>
                  <a:lnTo>
                    <a:pt x="64" y="93"/>
                  </a:lnTo>
                  <a:lnTo>
                    <a:pt x="58" y="87"/>
                  </a:lnTo>
                  <a:lnTo>
                    <a:pt x="52" y="81"/>
                  </a:lnTo>
                  <a:lnTo>
                    <a:pt x="49" y="84"/>
                  </a:lnTo>
                  <a:lnTo>
                    <a:pt x="48" y="86"/>
                  </a:lnTo>
                  <a:lnTo>
                    <a:pt x="47" y="85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1"/>
                  </a:lnTo>
                  <a:lnTo>
                    <a:pt x="47" y="78"/>
                  </a:lnTo>
                  <a:lnTo>
                    <a:pt x="48" y="77"/>
                  </a:lnTo>
                  <a:lnTo>
                    <a:pt x="49" y="76"/>
                  </a:lnTo>
                  <a:lnTo>
                    <a:pt x="50" y="74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67"/>
                  </a:lnTo>
                  <a:lnTo>
                    <a:pt x="53" y="65"/>
                  </a:lnTo>
                  <a:lnTo>
                    <a:pt x="55" y="62"/>
                  </a:lnTo>
                  <a:lnTo>
                    <a:pt x="55" y="60"/>
                  </a:lnTo>
                  <a:lnTo>
                    <a:pt x="55" y="58"/>
                  </a:lnTo>
                  <a:lnTo>
                    <a:pt x="55" y="56"/>
                  </a:lnTo>
                  <a:lnTo>
                    <a:pt x="54" y="52"/>
                  </a:lnTo>
                  <a:lnTo>
                    <a:pt x="55" y="50"/>
                  </a:lnTo>
                  <a:lnTo>
                    <a:pt x="56" y="48"/>
                  </a:lnTo>
                  <a:lnTo>
                    <a:pt x="60" y="49"/>
                  </a:lnTo>
                  <a:lnTo>
                    <a:pt x="64" y="51"/>
                  </a:lnTo>
                  <a:lnTo>
                    <a:pt x="66" y="54"/>
                  </a:lnTo>
                  <a:lnTo>
                    <a:pt x="69" y="58"/>
                  </a:lnTo>
                  <a:lnTo>
                    <a:pt x="71" y="60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5"/>
                  </a:lnTo>
                  <a:lnTo>
                    <a:pt x="79" y="86"/>
                  </a:lnTo>
                  <a:lnTo>
                    <a:pt x="82" y="84"/>
                  </a:lnTo>
                  <a:lnTo>
                    <a:pt x="92" y="91"/>
                  </a:lnTo>
                  <a:lnTo>
                    <a:pt x="99" y="101"/>
                  </a:lnTo>
                  <a:lnTo>
                    <a:pt x="105" y="113"/>
                  </a:lnTo>
                  <a:lnTo>
                    <a:pt x="106" y="110"/>
                  </a:lnTo>
                  <a:lnTo>
                    <a:pt x="108" y="108"/>
                  </a:lnTo>
                  <a:lnTo>
                    <a:pt x="110" y="106"/>
                  </a:lnTo>
                  <a:lnTo>
                    <a:pt x="114" y="103"/>
                  </a:lnTo>
                  <a:lnTo>
                    <a:pt x="117" y="102"/>
                  </a:lnTo>
                  <a:lnTo>
                    <a:pt x="116" y="107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6"/>
                  </a:lnTo>
                  <a:lnTo>
                    <a:pt x="116" y="113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8" y="110"/>
                  </a:lnTo>
                  <a:lnTo>
                    <a:pt x="120" y="109"/>
                  </a:lnTo>
                  <a:lnTo>
                    <a:pt x="121" y="108"/>
                  </a:lnTo>
                  <a:lnTo>
                    <a:pt x="122" y="106"/>
                  </a:lnTo>
                  <a:lnTo>
                    <a:pt x="121" y="105"/>
                  </a:lnTo>
                  <a:lnTo>
                    <a:pt x="119" y="103"/>
                  </a:lnTo>
                  <a:lnTo>
                    <a:pt x="122" y="101"/>
                  </a:lnTo>
                  <a:lnTo>
                    <a:pt x="125" y="100"/>
                  </a:lnTo>
                  <a:lnTo>
                    <a:pt x="127" y="100"/>
                  </a:lnTo>
                  <a:lnTo>
                    <a:pt x="128" y="101"/>
                  </a:lnTo>
                  <a:lnTo>
                    <a:pt x="128" y="103"/>
                  </a:lnTo>
                  <a:lnTo>
                    <a:pt x="128" y="111"/>
                  </a:lnTo>
                  <a:lnTo>
                    <a:pt x="131" y="112"/>
                  </a:lnTo>
                  <a:lnTo>
                    <a:pt x="133" y="113"/>
                  </a:lnTo>
                  <a:lnTo>
                    <a:pt x="135" y="114"/>
                  </a:lnTo>
                  <a:lnTo>
                    <a:pt x="138" y="116"/>
                  </a:lnTo>
                  <a:lnTo>
                    <a:pt x="140" y="118"/>
                  </a:lnTo>
                  <a:lnTo>
                    <a:pt x="140" y="120"/>
                  </a:lnTo>
                  <a:lnTo>
                    <a:pt x="140" y="123"/>
                  </a:lnTo>
                  <a:lnTo>
                    <a:pt x="140" y="126"/>
                  </a:lnTo>
                  <a:lnTo>
                    <a:pt x="141" y="124"/>
                  </a:lnTo>
                  <a:lnTo>
                    <a:pt x="141" y="123"/>
                  </a:lnTo>
                  <a:lnTo>
                    <a:pt x="142" y="122"/>
                  </a:lnTo>
                  <a:lnTo>
                    <a:pt x="142" y="121"/>
                  </a:lnTo>
                  <a:lnTo>
                    <a:pt x="143" y="123"/>
                  </a:lnTo>
                  <a:lnTo>
                    <a:pt x="144" y="124"/>
                  </a:lnTo>
                  <a:lnTo>
                    <a:pt x="147" y="122"/>
                  </a:lnTo>
                  <a:lnTo>
                    <a:pt x="146" y="121"/>
                  </a:lnTo>
                  <a:lnTo>
                    <a:pt x="144" y="119"/>
                  </a:lnTo>
                  <a:lnTo>
                    <a:pt x="142" y="116"/>
                  </a:lnTo>
                  <a:lnTo>
                    <a:pt x="135" y="109"/>
                  </a:lnTo>
                  <a:lnTo>
                    <a:pt x="131" y="98"/>
                  </a:lnTo>
                  <a:lnTo>
                    <a:pt x="130" y="96"/>
                  </a:lnTo>
                  <a:lnTo>
                    <a:pt x="130" y="94"/>
                  </a:lnTo>
                  <a:lnTo>
                    <a:pt x="129" y="93"/>
                  </a:lnTo>
                  <a:lnTo>
                    <a:pt x="128" y="90"/>
                  </a:lnTo>
                  <a:lnTo>
                    <a:pt x="127" y="85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31" y="74"/>
                  </a:lnTo>
                  <a:lnTo>
                    <a:pt x="134" y="73"/>
                  </a:lnTo>
                  <a:lnTo>
                    <a:pt x="135" y="70"/>
                  </a:lnTo>
                  <a:lnTo>
                    <a:pt x="138" y="66"/>
                  </a:lnTo>
                  <a:lnTo>
                    <a:pt x="134" y="66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6"/>
                  </a:lnTo>
                  <a:lnTo>
                    <a:pt x="129" y="62"/>
                  </a:lnTo>
                  <a:lnTo>
                    <a:pt x="127" y="61"/>
                  </a:lnTo>
                  <a:lnTo>
                    <a:pt x="127" y="59"/>
                  </a:lnTo>
                  <a:lnTo>
                    <a:pt x="127" y="57"/>
                  </a:lnTo>
                  <a:lnTo>
                    <a:pt x="127" y="54"/>
                  </a:lnTo>
                  <a:lnTo>
                    <a:pt x="127" y="52"/>
                  </a:lnTo>
                  <a:lnTo>
                    <a:pt x="127" y="50"/>
                  </a:lnTo>
                  <a:lnTo>
                    <a:pt x="125" y="48"/>
                  </a:lnTo>
                  <a:lnTo>
                    <a:pt x="125" y="45"/>
                  </a:lnTo>
                  <a:lnTo>
                    <a:pt x="123" y="41"/>
                  </a:lnTo>
                  <a:lnTo>
                    <a:pt x="122" y="39"/>
                  </a:lnTo>
                  <a:lnTo>
                    <a:pt x="120" y="37"/>
                  </a:lnTo>
                  <a:lnTo>
                    <a:pt x="119" y="34"/>
                  </a:lnTo>
                  <a:lnTo>
                    <a:pt x="120" y="32"/>
                  </a:lnTo>
                  <a:lnTo>
                    <a:pt x="121" y="29"/>
                  </a:lnTo>
                  <a:lnTo>
                    <a:pt x="123" y="28"/>
                  </a:lnTo>
                  <a:lnTo>
                    <a:pt x="127" y="28"/>
                  </a:lnTo>
                  <a:lnTo>
                    <a:pt x="126" y="27"/>
                  </a:lnTo>
                  <a:lnTo>
                    <a:pt x="125" y="25"/>
                  </a:lnTo>
                  <a:lnTo>
                    <a:pt x="125" y="23"/>
                  </a:lnTo>
                  <a:lnTo>
                    <a:pt x="132" y="23"/>
                  </a:lnTo>
                  <a:lnTo>
                    <a:pt x="140" y="21"/>
                  </a:lnTo>
                  <a:lnTo>
                    <a:pt x="145" y="15"/>
                  </a:lnTo>
                  <a:lnTo>
                    <a:pt x="145" y="12"/>
                  </a:lnTo>
                  <a:lnTo>
                    <a:pt x="144" y="8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2"/>
                  </a:lnTo>
                  <a:lnTo>
                    <a:pt x="144" y="1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/>
            <p:cNvSpPr>
              <a:spLocks/>
            </p:cNvSpPr>
            <p:nvPr/>
          </p:nvSpPr>
          <p:spPr bwMode="auto">
            <a:xfrm>
              <a:off x="6218238" y="3681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6218238" y="368141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6200775" y="3917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/>
            <p:cNvSpPr>
              <a:spLocks/>
            </p:cNvSpPr>
            <p:nvPr/>
          </p:nvSpPr>
          <p:spPr bwMode="auto">
            <a:xfrm>
              <a:off x="6532563" y="467360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/>
            <p:cNvSpPr>
              <a:spLocks noEditPoints="1"/>
            </p:cNvSpPr>
            <p:nvPr/>
          </p:nvSpPr>
          <p:spPr bwMode="auto">
            <a:xfrm>
              <a:off x="6162675" y="4456113"/>
              <a:ext cx="377825" cy="349250"/>
            </a:xfrm>
            <a:custGeom>
              <a:avLst/>
              <a:gdLst>
                <a:gd name="T0" fmla="*/ 125 w 238"/>
                <a:gd name="T1" fmla="*/ 155 h 220"/>
                <a:gd name="T2" fmla="*/ 216 w 238"/>
                <a:gd name="T3" fmla="*/ 158 h 220"/>
                <a:gd name="T4" fmla="*/ 217 w 238"/>
                <a:gd name="T5" fmla="*/ 147 h 220"/>
                <a:gd name="T6" fmla="*/ 232 w 238"/>
                <a:gd name="T7" fmla="*/ 137 h 220"/>
                <a:gd name="T8" fmla="*/ 69 w 238"/>
                <a:gd name="T9" fmla="*/ 35 h 220"/>
                <a:gd name="T10" fmla="*/ 107 w 238"/>
                <a:gd name="T11" fmla="*/ 10 h 220"/>
                <a:gd name="T12" fmla="*/ 119 w 238"/>
                <a:gd name="T13" fmla="*/ 26 h 220"/>
                <a:gd name="T14" fmla="*/ 123 w 238"/>
                <a:gd name="T15" fmla="*/ 20 h 220"/>
                <a:gd name="T16" fmla="*/ 131 w 238"/>
                <a:gd name="T17" fmla="*/ 40 h 220"/>
                <a:gd name="T18" fmla="*/ 139 w 238"/>
                <a:gd name="T19" fmla="*/ 57 h 220"/>
                <a:gd name="T20" fmla="*/ 171 w 238"/>
                <a:gd name="T21" fmla="*/ 81 h 220"/>
                <a:gd name="T22" fmla="*/ 191 w 238"/>
                <a:gd name="T23" fmla="*/ 85 h 220"/>
                <a:gd name="T24" fmla="*/ 220 w 238"/>
                <a:gd name="T25" fmla="*/ 104 h 220"/>
                <a:gd name="T26" fmla="*/ 229 w 238"/>
                <a:gd name="T27" fmla="*/ 122 h 220"/>
                <a:gd name="T28" fmla="*/ 238 w 238"/>
                <a:gd name="T29" fmla="*/ 123 h 220"/>
                <a:gd name="T30" fmla="*/ 237 w 238"/>
                <a:gd name="T31" fmla="*/ 143 h 220"/>
                <a:gd name="T32" fmla="*/ 223 w 238"/>
                <a:gd name="T33" fmla="*/ 164 h 220"/>
                <a:gd name="T34" fmla="*/ 213 w 238"/>
                <a:gd name="T35" fmla="*/ 178 h 220"/>
                <a:gd name="T36" fmla="*/ 184 w 238"/>
                <a:gd name="T37" fmla="*/ 198 h 220"/>
                <a:gd name="T38" fmla="*/ 162 w 238"/>
                <a:gd name="T39" fmla="*/ 192 h 220"/>
                <a:gd name="T40" fmla="*/ 172 w 238"/>
                <a:gd name="T41" fmla="*/ 180 h 220"/>
                <a:gd name="T42" fmla="*/ 152 w 238"/>
                <a:gd name="T43" fmla="*/ 186 h 220"/>
                <a:gd name="T44" fmla="*/ 103 w 238"/>
                <a:gd name="T45" fmla="*/ 207 h 220"/>
                <a:gd name="T46" fmla="*/ 85 w 238"/>
                <a:gd name="T47" fmla="*/ 203 h 220"/>
                <a:gd name="T48" fmla="*/ 60 w 238"/>
                <a:gd name="T49" fmla="*/ 208 h 220"/>
                <a:gd name="T50" fmla="*/ 42 w 238"/>
                <a:gd name="T51" fmla="*/ 215 h 220"/>
                <a:gd name="T52" fmla="*/ 24 w 238"/>
                <a:gd name="T53" fmla="*/ 217 h 220"/>
                <a:gd name="T54" fmla="*/ 11 w 238"/>
                <a:gd name="T55" fmla="*/ 208 h 220"/>
                <a:gd name="T56" fmla="*/ 5 w 238"/>
                <a:gd name="T57" fmla="*/ 192 h 220"/>
                <a:gd name="T58" fmla="*/ 33 w 238"/>
                <a:gd name="T59" fmla="*/ 174 h 220"/>
                <a:gd name="T60" fmla="*/ 41 w 238"/>
                <a:gd name="T61" fmla="*/ 187 h 220"/>
                <a:gd name="T62" fmla="*/ 47 w 238"/>
                <a:gd name="T63" fmla="*/ 183 h 220"/>
                <a:gd name="T64" fmla="*/ 49 w 238"/>
                <a:gd name="T65" fmla="*/ 174 h 220"/>
                <a:gd name="T66" fmla="*/ 65 w 238"/>
                <a:gd name="T67" fmla="*/ 182 h 220"/>
                <a:gd name="T68" fmla="*/ 79 w 238"/>
                <a:gd name="T69" fmla="*/ 178 h 220"/>
                <a:gd name="T70" fmla="*/ 99 w 238"/>
                <a:gd name="T71" fmla="*/ 173 h 220"/>
                <a:gd name="T72" fmla="*/ 121 w 238"/>
                <a:gd name="T73" fmla="*/ 164 h 220"/>
                <a:gd name="T74" fmla="*/ 104 w 238"/>
                <a:gd name="T75" fmla="*/ 160 h 220"/>
                <a:gd name="T76" fmla="*/ 67 w 238"/>
                <a:gd name="T77" fmla="*/ 170 h 220"/>
                <a:gd name="T78" fmla="*/ 69 w 238"/>
                <a:gd name="T79" fmla="*/ 146 h 220"/>
                <a:gd name="T80" fmla="*/ 110 w 238"/>
                <a:gd name="T81" fmla="*/ 118 h 220"/>
                <a:gd name="T82" fmla="*/ 123 w 238"/>
                <a:gd name="T83" fmla="*/ 108 h 220"/>
                <a:gd name="T84" fmla="*/ 124 w 238"/>
                <a:gd name="T85" fmla="*/ 94 h 220"/>
                <a:gd name="T86" fmla="*/ 96 w 238"/>
                <a:gd name="T87" fmla="*/ 104 h 220"/>
                <a:gd name="T88" fmla="*/ 85 w 238"/>
                <a:gd name="T89" fmla="*/ 102 h 220"/>
                <a:gd name="T90" fmla="*/ 71 w 238"/>
                <a:gd name="T91" fmla="*/ 108 h 220"/>
                <a:gd name="T92" fmla="*/ 53 w 238"/>
                <a:gd name="T93" fmla="*/ 106 h 220"/>
                <a:gd name="T94" fmla="*/ 34 w 238"/>
                <a:gd name="T95" fmla="*/ 91 h 220"/>
                <a:gd name="T96" fmla="*/ 48 w 238"/>
                <a:gd name="T97" fmla="*/ 88 h 220"/>
                <a:gd name="T98" fmla="*/ 59 w 238"/>
                <a:gd name="T99" fmla="*/ 85 h 220"/>
                <a:gd name="T100" fmla="*/ 84 w 238"/>
                <a:gd name="T101" fmla="*/ 91 h 220"/>
                <a:gd name="T102" fmla="*/ 53 w 238"/>
                <a:gd name="T103" fmla="*/ 73 h 220"/>
                <a:gd name="T104" fmla="*/ 35 w 238"/>
                <a:gd name="T105" fmla="*/ 52 h 220"/>
                <a:gd name="T106" fmla="*/ 32 w 238"/>
                <a:gd name="T107" fmla="*/ 25 h 220"/>
                <a:gd name="T108" fmla="*/ 46 w 238"/>
                <a:gd name="T109" fmla="*/ 25 h 220"/>
                <a:gd name="T110" fmla="*/ 63 w 238"/>
                <a:gd name="T111" fmla="*/ 25 h 220"/>
                <a:gd name="T112" fmla="*/ 70 w 238"/>
                <a:gd name="T113" fmla="*/ 13 h 220"/>
                <a:gd name="T114" fmla="*/ 82 w 238"/>
                <a:gd name="T115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" h="220">
                  <a:moveTo>
                    <a:pt x="125" y="154"/>
                  </a:moveTo>
                  <a:lnTo>
                    <a:pt x="125" y="155"/>
                  </a:lnTo>
                  <a:lnTo>
                    <a:pt x="125" y="155"/>
                  </a:lnTo>
                  <a:lnTo>
                    <a:pt x="125" y="155"/>
                  </a:lnTo>
                  <a:lnTo>
                    <a:pt x="132" y="155"/>
                  </a:lnTo>
                  <a:lnTo>
                    <a:pt x="128" y="155"/>
                  </a:lnTo>
                  <a:lnTo>
                    <a:pt x="125" y="155"/>
                  </a:lnTo>
                  <a:lnTo>
                    <a:pt x="125" y="154"/>
                  </a:lnTo>
                  <a:close/>
                  <a:moveTo>
                    <a:pt x="217" y="147"/>
                  </a:moveTo>
                  <a:lnTo>
                    <a:pt x="214" y="149"/>
                  </a:lnTo>
                  <a:lnTo>
                    <a:pt x="216" y="151"/>
                  </a:lnTo>
                  <a:lnTo>
                    <a:pt x="216" y="153"/>
                  </a:lnTo>
                  <a:lnTo>
                    <a:pt x="216" y="155"/>
                  </a:lnTo>
                  <a:lnTo>
                    <a:pt x="216" y="158"/>
                  </a:lnTo>
                  <a:lnTo>
                    <a:pt x="218" y="160"/>
                  </a:lnTo>
                  <a:lnTo>
                    <a:pt x="216" y="158"/>
                  </a:lnTo>
                  <a:lnTo>
                    <a:pt x="216" y="155"/>
                  </a:lnTo>
                  <a:lnTo>
                    <a:pt x="216" y="153"/>
                  </a:lnTo>
                  <a:lnTo>
                    <a:pt x="216" y="151"/>
                  </a:lnTo>
                  <a:lnTo>
                    <a:pt x="214" y="149"/>
                  </a:lnTo>
                  <a:lnTo>
                    <a:pt x="217" y="147"/>
                  </a:lnTo>
                  <a:close/>
                  <a:moveTo>
                    <a:pt x="232" y="137"/>
                  </a:moveTo>
                  <a:lnTo>
                    <a:pt x="232" y="137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2" y="137"/>
                  </a:lnTo>
                  <a:lnTo>
                    <a:pt x="232" y="137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lnTo>
                    <a:pt x="70" y="36"/>
                  </a:lnTo>
                  <a:lnTo>
                    <a:pt x="71" y="37"/>
                  </a:lnTo>
                  <a:lnTo>
                    <a:pt x="71" y="36"/>
                  </a:lnTo>
                  <a:lnTo>
                    <a:pt x="70" y="36"/>
                  </a:lnTo>
                  <a:lnTo>
                    <a:pt x="69" y="35"/>
                  </a:lnTo>
                  <a:close/>
                  <a:moveTo>
                    <a:pt x="98" y="0"/>
                  </a:moveTo>
                  <a:lnTo>
                    <a:pt x="99" y="3"/>
                  </a:lnTo>
                  <a:lnTo>
                    <a:pt x="99" y="4"/>
                  </a:lnTo>
                  <a:lnTo>
                    <a:pt x="100" y="6"/>
                  </a:lnTo>
                  <a:lnTo>
                    <a:pt x="101" y="7"/>
                  </a:lnTo>
                  <a:lnTo>
                    <a:pt x="103" y="8"/>
                  </a:lnTo>
                  <a:lnTo>
                    <a:pt x="107" y="10"/>
                  </a:lnTo>
                  <a:lnTo>
                    <a:pt x="112" y="12"/>
                  </a:lnTo>
                  <a:lnTo>
                    <a:pt x="119" y="14"/>
                  </a:lnTo>
                  <a:lnTo>
                    <a:pt x="116" y="16"/>
                  </a:lnTo>
                  <a:lnTo>
                    <a:pt x="115" y="19"/>
                  </a:lnTo>
                  <a:lnTo>
                    <a:pt x="114" y="22"/>
                  </a:lnTo>
                  <a:lnTo>
                    <a:pt x="113" y="26"/>
                  </a:lnTo>
                  <a:lnTo>
                    <a:pt x="119" y="26"/>
                  </a:lnTo>
                  <a:lnTo>
                    <a:pt x="119" y="23"/>
                  </a:lnTo>
                  <a:lnTo>
                    <a:pt x="119" y="22"/>
                  </a:lnTo>
                  <a:lnTo>
                    <a:pt x="120" y="20"/>
                  </a:lnTo>
                  <a:lnTo>
                    <a:pt x="120" y="20"/>
                  </a:lnTo>
                  <a:lnTo>
                    <a:pt x="120" y="19"/>
                  </a:lnTo>
                  <a:lnTo>
                    <a:pt x="121" y="19"/>
                  </a:lnTo>
                  <a:lnTo>
                    <a:pt x="123" y="20"/>
                  </a:lnTo>
                  <a:lnTo>
                    <a:pt x="125" y="20"/>
                  </a:lnTo>
                  <a:lnTo>
                    <a:pt x="125" y="25"/>
                  </a:lnTo>
                  <a:lnTo>
                    <a:pt x="125" y="28"/>
                  </a:lnTo>
                  <a:lnTo>
                    <a:pt x="127" y="32"/>
                  </a:lnTo>
                  <a:lnTo>
                    <a:pt x="130" y="36"/>
                  </a:lnTo>
                  <a:lnTo>
                    <a:pt x="130" y="38"/>
                  </a:lnTo>
                  <a:lnTo>
                    <a:pt x="131" y="40"/>
                  </a:lnTo>
                  <a:lnTo>
                    <a:pt x="132" y="42"/>
                  </a:lnTo>
                  <a:lnTo>
                    <a:pt x="134" y="43"/>
                  </a:lnTo>
                  <a:lnTo>
                    <a:pt x="135" y="44"/>
                  </a:lnTo>
                  <a:lnTo>
                    <a:pt x="137" y="45"/>
                  </a:lnTo>
                  <a:lnTo>
                    <a:pt x="139" y="47"/>
                  </a:lnTo>
                  <a:lnTo>
                    <a:pt x="137" y="55"/>
                  </a:lnTo>
                  <a:lnTo>
                    <a:pt x="139" y="57"/>
                  </a:lnTo>
                  <a:lnTo>
                    <a:pt x="140" y="59"/>
                  </a:lnTo>
                  <a:lnTo>
                    <a:pt x="146" y="79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152" y="81"/>
                  </a:lnTo>
                  <a:lnTo>
                    <a:pt x="161" y="81"/>
                  </a:lnTo>
                  <a:lnTo>
                    <a:pt x="171" y="81"/>
                  </a:lnTo>
                  <a:lnTo>
                    <a:pt x="180" y="84"/>
                  </a:lnTo>
                  <a:lnTo>
                    <a:pt x="181" y="86"/>
                  </a:lnTo>
                  <a:lnTo>
                    <a:pt x="182" y="88"/>
                  </a:lnTo>
                  <a:lnTo>
                    <a:pt x="184" y="90"/>
                  </a:lnTo>
                  <a:lnTo>
                    <a:pt x="184" y="87"/>
                  </a:lnTo>
                  <a:lnTo>
                    <a:pt x="185" y="84"/>
                  </a:lnTo>
                  <a:lnTo>
                    <a:pt x="191" y="85"/>
                  </a:lnTo>
                  <a:lnTo>
                    <a:pt x="197" y="86"/>
                  </a:lnTo>
                  <a:lnTo>
                    <a:pt x="200" y="92"/>
                  </a:lnTo>
                  <a:lnTo>
                    <a:pt x="205" y="100"/>
                  </a:lnTo>
                  <a:lnTo>
                    <a:pt x="211" y="106"/>
                  </a:lnTo>
                  <a:lnTo>
                    <a:pt x="213" y="105"/>
                  </a:lnTo>
                  <a:lnTo>
                    <a:pt x="218" y="104"/>
                  </a:lnTo>
                  <a:lnTo>
                    <a:pt x="220" y="104"/>
                  </a:lnTo>
                  <a:lnTo>
                    <a:pt x="221" y="106"/>
                  </a:lnTo>
                  <a:lnTo>
                    <a:pt x="221" y="108"/>
                  </a:lnTo>
                  <a:lnTo>
                    <a:pt x="221" y="110"/>
                  </a:lnTo>
                  <a:lnTo>
                    <a:pt x="226" y="114"/>
                  </a:lnTo>
                  <a:lnTo>
                    <a:pt x="232" y="118"/>
                  </a:lnTo>
                  <a:lnTo>
                    <a:pt x="231" y="119"/>
                  </a:lnTo>
                  <a:lnTo>
                    <a:pt x="229" y="122"/>
                  </a:lnTo>
                  <a:lnTo>
                    <a:pt x="233" y="123"/>
                  </a:lnTo>
                  <a:lnTo>
                    <a:pt x="234" y="123"/>
                  </a:lnTo>
                  <a:lnTo>
                    <a:pt x="235" y="122"/>
                  </a:lnTo>
                  <a:lnTo>
                    <a:pt x="236" y="119"/>
                  </a:lnTo>
                  <a:lnTo>
                    <a:pt x="237" y="124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38"/>
                  </a:lnTo>
                  <a:lnTo>
                    <a:pt x="237" y="139"/>
                  </a:lnTo>
                  <a:lnTo>
                    <a:pt x="236" y="139"/>
                  </a:lnTo>
                  <a:lnTo>
                    <a:pt x="234" y="139"/>
                  </a:lnTo>
                  <a:lnTo>
                    <a:pt x="235" y="140"/>
                  </a:lnTo>
                  <a:lnTo>
                    <a:pt x="236" y="142"/>
                  </a:lnTo>
                  <a:lnTo>
                    <a:pt x="237" y="143"/>
                  </a:lnTo>
                  <a:lnTo>
                    <a:pt x="237" y="145"/>
                  </a:lnTo>
                  <a:lnTo>
                    <a:pt x="235" y="148"/>
                  </a:lnTo>
                  <a:lnTo>
                    <a:pt x="234" y="153"/>
                  </a:lnTo>
                  <a:lnTo>
                    <a:pt x="232" y="159"/>
                  </a:lnTo>
                  <a:lnTo>
                    <a:pt x="229" y="162"/>
                  </a:lnTo>
                  <a:lnTo>
                    <a:pt x="222" y="163"/>
                  </a:lnTo>
                  <a:lnTo>
                    <a:pt x="223" y="164"/>
                  </a:lnTo>
                  <a:lnTo>
                    <a:pt x="224" y="165"/>
                  </a:lnTo>
                  <a:lnTo>
                    <a:pt x="225" y="165"/>
                  </a:lnTo>
                  <a:lnTo>
                    <a:pt x="223" y="170"/>
                  </a:lnTo>
                  <a:lnTo>
                    <a:pt x="221" y="173"/>
                  </a:lnTo>
                  <a:lnTo>
                    <a:pt x="218" y="175"/>
                  </a:lnTo>
                  <a:lnTo>
                    <a:pt x="214" y="177"/>
                  </a:lnTo>
                  <a:lnTo>
                    <a:pt x="213" y="178"/>
                  </a:lnTo>
                  <a:lnTo>
                    <a:pt x="212" y="179"/>
                  </a:lnTo>
                  <a:lnTo>
                    <a:pt x="204" y="187"/>
                  </a:lnTo>
                  <a:lnTo>
                    <a:pt x="193" y="192"/>
                  </a:lnTo>
                  <a:lnTo>
                    <a:pt x="191" y="194"/>
                  </a:lnTo>
                  <a:lnTo>
                    <a:pt x="188" y="195"/>
                  </a:lnTo>
                  <a:lnTo>
                    <a:pt x="186" y="197"/>
                  </a:lnTo>
                  <a:lnTo>
                    <a:pt x="184" y="198"/>
                  </a:lnTo>
                  <a:lnTo>
                    <a:pt x="182" y="198"/>
                  </a:lnTo>
                  <a:lnTo>
                    <a:pt x="181" y="199"/>
                  </a:lnTo>
                  <a:lnTo>
                    <a:pt x="180" y="200"/>
                  </a:lnTo>
                  <a:lnTo>
                    <a:pt x="177" y="202"/>
                  </a:lnTo>
                  <a:lnTo>
                    <a:pt x="176" y="203"/>
                  </a:lnTo>
                  <a:lnTo>
                    <a:pt x="159" y="196"/>
                  </a:lnTo>
                  <a:lnTo>
                    <a:pt x="162" y="192"/>
                  </a:lnTo>
                  <a:lnTo>
                    <a:pt x="167" y="188"/>
                  </a:lnTo>
                  <a:lnTo>
                    <a:pt x="168" y="187"/>
                  </a:lnTo>
                  <a:lnTo>
                    <a:pt x="169" y="186"/>
                  </a:lnTo>
                  <a:lnTo>
                    <a:pt x="170" y="184"/>
                  </a:lnTo>
                  <a:lnTo>
                    <a:pt x="171" y="183"/>
                  </a:lnTo>
                  <a:lnTo>
                    <a:pt x="173" y="183"/>
                  </a:lnTo>
                  <a:lnTo>
                    <a:pt x="172" y="180"/>
                  </a:lnTo>
                  <a:lnTo>
                    <a:pt x="171" y="178"/>
                  </a:lnTo>
                  <a:lnTo>
                    <a:pt x="170" y="177"/>
                  </a:lnTo>
                  <a:lnTo>
                    <a:pt x="168" y="178"/>
                  </a:lnTo>
                  <a:lnTo>
                    <a:pt x="164" y="177"/>
                  </a:lnTo>
                  <a:lnTo>
                    <a:pt x="161" y="177"/>
                  </a:lnTo>
                  <a:lnTo>
                    <a:pt x="157" y="182"/>
                  </a:lnTo>
                  <a:lnTo>
                    <a:pt x="152" y="186"/>
                  </a:lnTo>
                  <a:lnTo>
                    <a:pt x="149" y="191"/>
                  </a:lnTo>
                  <a:lnTo>
                    <a:pt x="145" y="196"/>
                  </a:lnTo>
                  <a:lnTo>
                    <a:pt x="128" y="194"/>
                  </a:lnTo>
                  <a:lnTo>
                    <a:pt x="122" y="200"/>
                  </a:lnTo>
                  <a:lnTo>
                    <a:pt x="115" y="204"/>
                  </a:lnTo>
                  <a:lnTo>
                    <a:pt x="108" y="210"/>
                  </a:lnTo>
                  <a:lnTo>
                    <a:pt x="103" y="207"/>
                  </a:lnTo>
                  <a:lnTo>
                    <a:pt x="99" y="203"/>
                  </a:lnTo>
                  <a:lnTo>
                    <a:pt x="97" y="204"/>
                  </a:lnTo>
                  <a:lnTo>
                    <a:pt x="95" y="206"/>
                  </a:lnTo>
                  <a:lnTo>
                    <a:pt x="91" y="203"/>
                  </a:lnTo>
                  <a:lnTo>
                    <a:pt x="89" y="206"/>
                  </a:lnTo>
                  <a:lnTo>
                    <a:pt x="87" y="206"/>
                  </a:lnTo>
                  <a:lnTo>
                    <a:pt x="85" y="203"/>
                  </a:lnTo>
                  <a:lnTo>
                    <a:pt x="81" y="211"/>
                  </a:lnTo>
                  <a:lnTo>
                    <a:pt x="77" y="212"/>
                  </a:lnTo>
                  <a:lnTo>
                    <a:pt x="74" y="212"/>
                  </a:lnTo>
                  <a:lnTo>
                    <a:pt x="71" y="211"/>
                  </a:lnTo>
                  <a:lnTo>
                    <a:pt x="67" y="210"/>
                  </a:lnTo>
                  <a:lnTo>
                    <a:pt x="64" y="209"/>
                  </a:lnTo>
                  <a:lnTo>
                    <a:pt x="60" y="208"/>
                  </a:lnTo>
                  <a:lnTo>
                    <a:pt x="55" y="208"/>
                  </a:lnTo>
                  <a:lnTo>
                    <a:pt x="52" y="210"/>
                  </a:lnTo>
                  <a:lnTo>
                    <a:pt x="48" y="208"/>
                  </a:lnTo>
                  <a:lnTo>
                    <a:pt x="46" y="209"/>
                  </a:lnTo>
                  <a:lnTo>
                    <a:pt x="45" y="211"/>
                  </a:lnTo>
                  <a:lnTo>
                    <a:pt x="44" y="213"/>
                  </a:lnTo>
                  <a:lnTo>
                    <a:pt x="42" y="215"/>
                  </a:lnTo>
                  <a:lnTo>
                    <a:pt x="41" y="217"/>
                  </a:lnTo>
                  <a:lnTo>
                    <a:pt x="39" y="220"/>
                  </a:lnTo>
                  <a:lnTo>
                    <a:pt x="37" y="220"/>
                  </a:lnTo>
                  <a:lnTo>
                    <a:pt x="36" y="219"/>
                  </a:lnTo>
                  <a:lnTo>
                    <a:pt x="35" y="216"/>
                  </a:lnTo>
                  <a:lnTo>
                    <a:pt x="29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7" y="210"/>
                  </a:lnTo>
                  <a:lnTo>
                    <a:pt x="17" y="210"/>
                  </a:lnTo>
                  <a:lnTo>
                    <a:pt x="15" y="210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10" y="207"/>
                  </a:lnTo>
                  <a:lnTo>
                    <a:pt x="5" y="206"/>
                  </a:lnTo>
                  <a:lnTo>
                    <a:pt x="0" y="204"/>
                  </a:lnTo>
                  <a:lnTo>
                    <a:pt x="3" y="199"/>
                  </a:lnTo>
                  <a:lnTo>
                    <a:pt x="6" y="195"/>
                  </a:lnTo>
                  <a:lnTo>
                    <a:pt x="5" y="194"/>
                  </a:lnTo>
                  <a:lnTo>
                    <a:pt x="5" y="192"/>
                  </a:lnTo>
                  <a:lnTo>
                    <a:pt x="6" y="191"/>
                  </a:lnTo>
                  <a:lnTo>
                    <a:pt x="6" y="189"/>
                  </a:lnTo>
                  <a:lnTo>
                    <a:pt x="8" y="188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14" y="171"/>
                  </a:lnTo>
                  <a:lnTo>
                    <a:pt x="33" y="174"/>
                  </a:lnTo>
                  <a:lnTo>
                    <a:pt x="34" y="175"/>
                  </a:lnTo>
                  <a:lnTo>
                    <a:pt x="34" y="177"/>
                  </a:lnTo>
                  <a:lnTo>
                    <a:pt x="37" y="177"/>
                  </a:lnTo>
                  <a:lnTo>
                    <a:pt x="39" y="177"/>
                  </a:lnTo>
                  <a:lnTo>
                    <a:pt x="40" y="180"/>
                  </a:lnTo>
                  <a:lnTo>
                    <a:pt x="40" y="184"/>
                  </a:lnTo>
                  <a:lnTo>
                    <a:pt x="41" y="187"/>
                  </a:lnTo>
                  <a:lnTo>
                    <a:pt x="42" y="187"/>
                  </a:lnTo>
                  <a:lnTo>
                    <a:pt x="45" y="188"/>
                  </a:lnTo>
                  <a:lnTo>
                    <a:pt x="47" y="189"/>
                  </a:lnTo>
                  <a:lnTo>
                    <a:pt x="48" y="187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7" y="183"/>
                  </a:lnTo>
                  <a:lnTo>
                    <a:pt x="46" y="180"/>
                  </a:lnTo>
                  <a:lnTo>
                    <a:pt x="45" y="179"/>
                  </a:lnTo>
                  <a:lnTo>
                    <a:pt x="44" y="177"/>
                  </a:lnTo>
                  <a:lnTo>
                    <a:pt x="45" y="176"/>
                  </a:lnTo>
                  <a:lnTo>
                    <a:pt x="46" y="175"/>
                  </a:lnTo>
                  <a:lnTo>
                    <a:pt x="47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1" y="174"/>
                  </a:lnTo>
                  <a:lnTo>
                    <a:pt x="54" y="177"/>
                  </a:lnTo>
                  <a:lnTo>
                    <a:pt x="57" y="178"/>
                  </a:lnTo>
                  <a:lnTo>
                    <a:pt x="60" y="179"/>
                  </a:lnTo>
                  <a:lnTo>
                    <a:pt x="62" y="180"/>
                  </a:lnTo>
                  <a:lnTo>
                    <a:pt x="65" y="182"/>
                  </a:lnTo>
                  <a:lnTo>
                    <a:pt x="66" y="179"/>
                  </a:lnTo>
                  <a:lnTo>
                    <a:pt x="67" y="177"/>
                  </a:lnTo>
                  <a:lnTo>
                    <a:pt x="71" y="178"/>
                  </a:lnTo>
                  <a:lnTo>
                    <a:pt x="73" y="179"/>
                  </a:lnTo>
                  <a:lnTo>
                    <a:pt x="76" y="180"/>
                  </a:lnTo>
                  <a:lnTo>
                    <a:pt x="77" y="180"/>
                  </a:lnTo>
                  <a:lnTo>
                    <a:pt x="79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7" y="176"/>
                  </a:lnTo>
                  <a:lnTo>
                    <a:pt x="90" y="177"/>
                  </a:lnTo>
                  <a:lnTo>
                    <a:pt x="94" y="177"/>
                  </a:lnTo>
                  <a:lnTo>
                    <a:pt x="96" y="175"/>
                  </a:lnTo>
                  <a:lnTo>
                    <a:pt x="99" y="173"/>
                  </a:lnTo>
                  <a:lnTo>
                    <a:pt x="103" y="172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8"/>
                  </a:lnTo>
                  <a:lnTo>
                    <a:pt x="116" y="167"/>
                  </a:lnTo>
                  <a:lnTo>
                    <a:pt x="119" y="166"/>
                  </a:lnTo>
                  <a:lnTo>
                    <a:pt x="121" y="164"/>
                  </a:lnTo>
                  <a:lnTo>
                    <a:pt x="123" y="162"/>
                  </a:lnTo>
                  <a:lnTo>
                    <a:pt x="122" y="157"/>
                  </a:lnTo>
                  <a:lnTo>
                    <a:pt x="120" y="152"/>
                  </a:lnTo>
                  <a:lnTo>
                    <a:pt x="113" y="157"/>
                  </a:lnTo>
                  <a:lnTo>
                    <a:pt x="107" y="161"/>
                  </a:lnTo>
                  <a:lnTo>
                    <a:pt x="106" y="160"/>
                  </a:lnTo>
                  <a:lnTo>
                    <a:pt x="104" y="160"/>
                  </a:lnTo>
                  <a:lnTo>
                    <a:pt x="98" y="165"/>
                  </a:lnTo>
                  <a:lnTo>
                    <a:pt x="91" y="166"/>
                  </a:lnTo>
                  <a:lnTo>
                    <a:pt x="84" y="167"/>
                  </a:lnTo>
                  <a:lnTo>
                    <a:pt x="75" y="167"/>
                  </a:lnTo>
                  <a:lnTo>
                    <a:pt x="73" y="170"/>
                  </a:lnTo>
                  <a:lnTo>
                    <a:pt x="70" y="172"/>
                  </a:lnTo>
                  <a:lnTo>
                    <a:pt x="67" y="170"/>
                  </a:lnTo>
                  <a:lnTo>
                    <a:pt x="65" y="168"/>
                  </a:lnTo>
                  <a:lnTo>
                    <a:pt x="63" y="166"/>
                  </a:lnTo>
                  <a:lnTo>
                    <a:pt x="59" y="164"/>
                  </a:lnTo>
                  <a:lnTo>
                    <a:pt x="59" y="153"/>
                  </a:lnTo>
                  <a:lnTo>
                    <a:pt x="63" y="151"/>
                  </a:lnTo>
                  <a:lnTo>
                    <a:pt x="65" y="148"/>
                  </a:lnTo>
                  <a:lnTo>
                    <a:pt x="69" y="146"/>
                  </a:lnTo>
                  <a:lnTo>
                    <a:pt x="71" y="143"/>
                  </a:lnTo>
                  <a:lnTo>
                    <a:pt x="75" y="142"/>
                  </a:lnTo>
                  <a:lnTo>
                    <a:pt x="76" y="141"/>
                  </a:lnTo>
                  <a:lnTo>
                    <a:pt x="77" y="139"/>
                  </a:lnTo>
                  <a:lnTo>
                    <a:pt x="78" y="138"/>
                  </a:lnTo>
                  <a:lnTo>
                    <a:pt x="89" y="118"/>
                  </a:lnTo>
                  <a:lnTo>
                    <a:pt x="110" y="118"/>
                  </a:lnTo>
                  <a:lnTo>
                    <a:pt x="111" y="118"/>
                  </a:lnTo>
                  <a:lnTo>
                    <a:pt x="112" y="116"/>
                  </a:lnTo>
                  <a:lnTo>
                    <a:pt x="112" y="114"/>
                  </a:lnTo>
                  <a:lnTo>
                    <a:pt x="113" y="113"/>
                  </a:lnTo>
                  <a:lnTo>
                    <a:pt x="116" y="111"/>
                  </a:lnTo>
                  <a:lnTo>
                    <a:pt x="121" y="109"/>
                  </a:lnTo>
                  <a:lnTo>
                    <a:pt x="123" y="108"/>
                  </a:lnTo>
                  <a:lnTo>
                    <a:pt x="125" y="105"/>
                  </a:lnTo>
                  <a:lnTo>
                    <a:pt x="126" y="104"/>
                  </a:lnTo>
                  <a:lnTo>
                    <a:pt x="127" y="102"/>
                  </a:lnTo>
                  <a:lnTo>
                    <a:pt x="127" y="94"/>
                  </a:lnTo>
                  <a:lnTo>
                    <a:pt x="126" y="93"/>
                  </a:lnTo>
                  <a:lnTo>
                    <a:pt x="126" y="92"/>
                  </a:lnTo>
                  <a:lnTo>
                    <a:pt x="124" y="94"/>
                  </a:lnTo>
                  <a:lnTo>
                    <a:pt x="122" y="97"/>
                  </a:lnTo>
                  <a:lnTo>
                    <a:pt x="121" y="98"/>
                  </a:lnTo>
                  <a:lnTo>
                    <a:pt x="114" y="100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100" y="103"/>
                  </a:lnTo>
                  <a:lnTo>
                    <a:pt x="96" y="104"/>
                  </a:lnTo>
                  <a:lnTo>
                    <a:pt x="90" y="105"/>
                  </a:lnTo>
                  <a:lnTo>
                    <a:pt x="90" y="104"/>
                  </a:lnTo>
                  <a:lnTo>
                    <a:pt x="89" y="103"/>
                  </a:lnTo>
                  <a:lnTo>
                    <a:pt x="88" y="102"/>
                  </a:lnTo>
                  <a:lnTo>
                    <a:pt x="86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7" y="105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79" y="110"/>
                  </a:lnTo>
                  <a:lnTo>
                    <a:pt x="76" y="110"/>
                  </a:lnTo>
                  <a:lnTo>
                    <a:pt x="74" y="110"/>
                  </a:lnTo>
                  <a:lnTo>
                    <a:pt x="71" y="108"/>
                  </a:lnTo>
                  <a:lnTo>
                    <a:pt x="69" y="110"/>
                  </a:lnTo>
                  <a:lnTo>
                    <a:pt x="65" y="112"/>
                  </a:lnTo>
                  <a:lnTo>
                    <a:pt x="65" y="111"/>
                  </a:lnTo>
                  <a:lnTo>
                    <a:pt x="64" y="109"/>
                  </a:lnTo>
                  <a:lnTo>
                    <a:pt x="63" y="106"/>
                  </a:lnTo>
                  <a:lnTo>
                    <a:pt x="62" y="106"/>
                  </a:lnTo>
                  <a:lnTo>
                    <a:pt x="53" y="106"/>
                  </a:lnTo>
                  <a:lnTo>
                    <a:pt x="49" y="103"/>
                  </a:lnTo>
                  <a:lnTo>
                    <a:pt x="45" y="101"/>
                  </a:lnTo>
                  <a:lnTo>
                    <a:pt x="39" y="100"/>
                  </a:lnTo>
                  <a:lnTo>
                    <a:pt x="35" y="98"/>
                  </a:lnTo>
                  <a:lnTo>
                    <a:pt x="34" y="96"/>
                  </a:lnTo>
                  <a:lnTo>
                    <a:pt x="32" y="92"/>
                  </a:lnTo>
                  <a:lnTo>
                    <a:pt x="34" y="91"/>
                  </a:lnTo>
                  <a:lnTo>
                    <a:pt x="36" y="89"/>
                  </a:lnTo>
                  <a:lnTo>
                    <a:pt x="38" y="87"/>
                  </a:lnTo>
                  <a:lnTo>
                    <a:pt x="40" y="88"/>
                  </a:lnTo>
                  <a:lnTo>
                    <a:pt x="44" y="88"/>
                  </a:lnTo>
                  <a:lnTo>
                    <a:pt x="47" y="89"/>
                  </a:lnTo>
                  <a:lnTo>
                    <a:pt x="47" y="89"/>
                  </a:lnTo>
                  <a:lnTo>
                    <a:pt x="48" y="88"/>
                  </a:lnTo>
                  <a:lnTo>
                    <a:pt x="49" y="88"/>
                  </a:lnTo>
                  <a:lnTo>
                    <a:pt x="51" y="89"/>
                  </a:lnTo>
                  <a:lnTo>
                    <a:pt x="52" y="88"/>
                  </a:lnTo>
                  <a:lnTo>
                    <a:pt x="53" y="87"/>
                  </a:lnTo>
                  <a:lnTo>
                    <a:pt x="58" y="89"/>
                  </a:lnTo>
                  <a:lnTo>
                    <a:pt x="58" y="87"/>
                  </a:lnTo>
                  <a:lnTo>
                    <a:pt x="59" y="85"/>
                  </a:lnTo>
                  <a:lnTo>
                    <a:pt x="65" y="90"/>
                  </a:lnTo>
                  <a:lnTo>
                    <a:pt x="72" y="96"/>
                  </a:lnTo>
                  <a:lnTo>
                    <a:pt x="76" y="97"/>
                  </a:lnTo>
                  <a:lnTo>
                    <a:pt x="82" y="98"/>
                  </a:lnTo>
                  <a:lnTo>
                    <a:pt x="83" y="97"/>
                  </a:lnTo>
                  <a:lnTo>
                    <a:pt x="85" y="94"/>
                  </a:lnTo>
                  <a:lnTo>
                    <a:pt x="84" y="91"/>
                  </a:lnTo>
                  <a:lnTo>
                    <a:pt x="83" y="88"/>
                  </a:lnTo>
                  <a:lnTo>
                    <a:pt x="75" y="86"/>
                  </a:lnTo>
                  <a:lnTo>
                    <a:pt x="70" y="80"/>
                  </a:lnTo>
                  <a:lnTo>
                    <a:pt x="64" y="75"/>
                  </a:lnTo>
                  <a:lnTo>
                    <a:pt x="59" y="72"/>
                  </a:lnTo>
                  <a:lnTo>
                    <a:pt x="57" y="73"/>
                  </a:lnTo>
                  <a:lnTo>
                    <a:pt x="53" y="73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38" y="71"/>
                  </a:lnTo>
                  <a:lnTo>
                    <a:pt x="28" y="66"/>
                  </a:lnTo>
                  <a:lnTo>
                    <a:pt x="28" y="55"/>
                  </a:lnTo>
                  <a:lnTo>
                    <a:pt x="32" y="53"/>
                  </a:lnTo>
                  <a:lnTo>
                    <a:pt x="35" y="52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2" y="44"/>
                  </a:lnTo>
                  <a:lnTo>
                    <a:pt x="45" y="41"/>
                  </a:lnTo>
                  <a:lnTo>
                    <a:pt x="39" y="42"/>
                  </a:lnTo>
                  <a:lnTo>
                    <a:pt x="34" y="43"/>
                  </a:lnTo>
                  <a:lnTo>
                    <a:pt x="32" y="25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7" y="26"/>
                  </a:lnTo>
                  <a:lnTo>
                    <a:pt x="40" y="25"/>
                  </a:lnTo>
                  <a:lnTo>
                    <a:pt x="42" y="24"/>
                  </a:lnTo>
                  <a:lnTo>
                    <a:pt x="46" y="25"/>
                  </a:lnTo>
                  <a:lnTo>
                    <a:pt x="48" y="27"/>
                  </a:lnTo>
                  <a:lnTo>
                    <a:pt x="51" y="24"/>
                  </a:lnTo>
                  <a:lnTo>
                    <a:pt x="54" y="19"/>
                  </a:lnTo>
                  <a:lnTo>
                    <a:pt x="59" y="24"/>
                  </a:lnTo>
                  <a:lnTo>
                    <a:pt x="63" y="28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62" y="22"/>
                  </a:lnTo>
                  <a:lnTo>
                    <a:pt x="62" y="17"/>
                  </a:lnTo>
                  <a:lnTo>
                    <a:pt x="62" y="13"/>
                  </a:lnTo>
                  <a:lnTo>
                    <a:pt x="64" y="12"/>
                  </a:lnTo>
                  <a:lnTo>
                    <a:pt x="65" y="10"/>
                  </a:lnTo>
                  <a:lnTo>
                    <a:pt x="67" y="12"/>
                  </a:lnTo>
                  <a:lnTo>
                    <a:pt x="70" y="13"/>
                  </a:lnTo>
                  <a:lnTo>
                    <a:pt x="71" y="11"/>
                  </a:lnTo>
                  <a:lnTo>
                    <a:pt x="72" y="10"/>
                  </a:lnTo>
                  <a:lnTo>
                    <a:pt x="73" y="8"/>
                  </a:lnTo>
                  <a:lnTo>
                    <a:pt x="74" y="7"/>
                  </a:lnTo>
                  <a:lnTo>
                    <a:pt x="82" y="7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9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6532563" y="46751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6530975" y="4673600"/>
              <a:ext cx="1587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1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2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1"/>
            <p:cNvSpPr>
              <a:spLocks noChangeArrowheads="1"/>
            </p:cNvSpPr>
            <p:nvPr/>
          </p:nvSpPr>
          <p:spPr bwMode="auto">
            <a:xfrm>
              <a:off x="6532563" y="467677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6061075" y="5103813"/>
              <a:ext cx="258762" cy="319088"/>
            </a:xfrm>
            <a:custGeom>
              <a:avLst/>
              <a:gdLst>
                <a:gd name="T0" fmla="*/ 136 w 163"/>
                <a:gd name="T1" fmla="*/ 19 h 201"/>
                <a:gd name="T2" fmla="*/ 139 w 163"/>
                <a:gd name="T3" fmla="*/ 46 h 201"/>
                <a:gd name="T4" fmla="*/ 138 w 163"/>
                <a:gd name="T5" fmla="*/ 68 h 201"/>
                <a:gd name="T6" fmla="*/ 150 w 163"/>
                <a:gd name="T7" fmla="*/ 91 h 201"/>
                <a:gd name="T8" fmla="*/ 155 w 163"/>
                <a:gd name="T9" fmla="*/ 101 h 201"/>
                <a:gd name="T10" fmla="*/ 158 w 163"/>
                <a:gd name="T11" fmla="*/ 117 h 201"/>
                <a:gd name="T12" fmla="*/ 160 w 163"/>
                <a:gd name="T13" fmla="*/ 129 h 201"/>
                <a:gd name="T14" fmla="*/ 163 w 163"/>
                <a:gd name="T15" fmla="*/ 144 h 201"/>
                <a:gd name="T16" fmla="*/ 158 w 163"/>
                <a:gd name="T17" fmla="*/ 150 h 201"/>
                <a:gd name="T18" fmla="*/ 152 w 163"/>
                <a:gd name="T19" fmla="*/ 156 h 201"/>
                <a:gd name="T20" fmla="*/ 145 w 163"/>
                <a:gd name="T21" fmla="*/ 161 h 201"/>
                <a:gd name="T22" fmla="*/ 143 w 163"/>
                <a:gd name="T23" fmla="*/ 166 h 201"/>
                <a:gd name="T24" fmla="*/ 138 w 163"/>
                <a:gd name="T25" fmla="*/ 167 h 201"/>
                <a:gd name="T26" fmla="*/ 112 w 163"/>
                <a:gd name="T27" fmla="*/ 175 h 201"/>
                <a:gd name="T28" fmla="*/ 101 w 163"/>
                <a:gd name="T29" fmla="*/ 174 h 201"/>
                <a:gd name="T30" fmla="*/ 97 w 163"/>
                <a:gd name="T31" fmla="*/ 182 h 201"/>
                <a:gd name="T32" fmla="*/ 91 w 163"/>
                <a:gd name="T33" fmla="*/ 189 h 201"/>
                <a:gd name="T34" fmla="*/ 79 w 163"/>
                <a:gd name="T35" fmla="*/ 201 h 201"/>
                <a:gd name="T36" fmla="*/ 67 w 163"/>
                <a:gd name="T37" fmla="*/ 198 h 201"/>
                <a:gd name="T38" fmla="*/ 62 w 163"/>
                <a:gd name="T39" fmla="*/ 196 h 201"/>
                <a:gd name="T40" fmla="*/ 55 w 163"/>
                <a:gd name="T41" fmla="*/ 191 h 201"/>
                <a:gd name="T42" fmla="*/ 59 w 163"/>
                <a:gd name="T43" fmla="*/ 174 h 201"/>
                <a:gd name="T44" fmla="*/ 74 w 163"/>
                <a:gd name="T45" fmla="*/ 159 h 201"/>
                <a:gd name="T46" fmla="*/ 80 w 163"/>
                <a:gd name="T47" fmla="*/ 159 h 201"/>
                <a:gd name="T48" fmla="*/ 81 w 163"/>
                <a:gd name="T49" fmla="*/ 142 h 201"/>
                <a:gd name="T50" fmla="*/ 63 w 163"/>
                <a:gd name="T51" fmla="*/ 124 h 201"/>
                <a:gd name="T52" fmla="*/ 64 w 163"/>
                <a:gd name="T53" fmla="*/ 106 h 201"/>
                <a:gd name="T54" fmla="*/ 72 w 163"/>
                <a:gd name="T55" fmla="*/ 103 h 201"/>
                <a:gd name="T56" fmla="*/ 82 w 163"/>
                <a:gd name="T57" fmla="*/ 94 h 201"/>
                <a:gd name="T58" fmla="*/ 85 w 163"/>
                <a:gd name="T59" fmla="*/ 87 h 201"/>
                <a:gd name="T60" fmla="*/ 72 w 163"/>
                <a:gd name="T61" fmla="*/ 84 h 201"/>
                <a:gd name="T62" fmla="*/ 60 w 163"/>
                <a:gd name="T63" fmla="*/ 86 h 201"/>
                <a:gd name="T64" fmla="*/ 33 w 163"/>
                <a:gd name="T65" fmla="*/ 130 h 201"/>
                <a:gd name="T66" fmla="*/ 18 w 163"/>
                <a:gd name="T67" fmla="*/ 139 h 201"/>
                <a:gd name="T68" fmla="*/ 7 w 163"/>
                <a:gd name="T69" fmla="*/ 144 h 201"/>
                <a:gd name="T70" fmla="*/ 1 w 163"/>
                <a:gd name="T71" fmla="*/ 137 h 201"/>
                <a:gd name="T72" fmla="*/ 8 w 163"/>
                <a:gd name="T73" fmla="*/ 118 h 201"/>
                <a:gd name="T74" fmla="*/ 11 w 163"/>
                <a:gd name="T75" fmla="*/ 106 h 201"/>
                <a:gd name="T76" fmla="*/ 19 w 163"/>
                <a:gd name="T77" fmla="*/ 98 h 201"/>
                <a:gd name="T78" fmla="*/ 23 w 163"/>
                <a:gd name="T79" fmla="*/ 90 h 201"/>
                <a:gd name="T80" fmla="*/ 16 w 163"/>
                <a:gd name="T81" fmla="*/ 81 h 201"/>
                <a:gd name="T82" fmla="*/ 16 w 163"/>
                <a:gd name="T83" fmla="*/ 74 h 201"/>
                <a:gd name="T84" fmla="*/ 24 w 163"/>
                <a:gd name="T85" fmla="*/ 64 h 201"/>
                <a:gd name="T86" fmla="*/ 24 w 163"/>
                <a:gd name="T87" fmla="*/ 56 h 201"/>
                <a:gd name="T88" fmla="*/ 28 w 163"/>
                <a:gd name="T89" fmla="*/ 45 h 201"/>
                <a:gd name="T90" fmla="*/ 47 w 163"/>
                <a:gd name="T91" fmla="*/ 40 h 201"/>
                <a:gd name="T92" fmla="*/ 56 w 163"/>
                <a:gd name="T93" fmla="*/ 31 h 201"/>
                <a:gd name="T94" fmla="*/ 70 w 163"/>
                <a:gd name="T95" fmla="*/ 23 h 201"/>
                <a:gd name="T96" fmla="*/ 67 w 163"/>
                <a:gd name="T97" fmla="*/ 40 h 201"/>
                <a:gd name="T98" fmla="*/ 67 w 163"/>
                <a:gd name="T99" fmla="*/ 59 h 201"/>
                <a:gd name="T100" fmla="*/ 74 w 163"/>
                <a:gd name="T101" fmla="*/ 42 h 201"/>
                <a:gd name="T102" fmla="*/ 73 w 163"/>
                <a:gd name="T103" fmla="*/ 34 h 201"/>
                <a:gd name="T104" fmla="*/ 82 w 163"/>
                <a:gd name="T105" fmla="*/ 32 h 201"/>
                <a:gd name="T106" fmla="*/ 108 w 163"/>
                <a:gd name="T107" fmla="*/ 11 h 201"/>
                <a:gd name="T108" fmla="*/ 121 w 163"/>
                <a:gd name="T109" fmla="*/ 7 h 201"/>
                <a:gd name="T110" fmla="*/ 124 w 163"/>
                <a:gd name="T11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" h="201">
                  <a:moveTo>
                    <a:pt x="135" y="0"/>
                  </a:moveTo>
                  <a:lnTo>
                    <a:pt x="138" y="5"/>
                  </a:lnTo>
                  <a:lnTo>
                    <a:pt x="138" y="12"/>
                  </a:lnTo>
                  <a:lnTo>
                    <a:pt x="136" y="19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6" y="32"/>
                  </a:lnTo>
                  <a:lnTo>
                    <a:pt x="139" y="46"/>
                  </a:lnTo>
                  <a:lnTo>
                    <a:pt x="140" y="61"/>
                  </a:lnTo>
                  <a:lnTo>
                    <a:pt x="140" y="63"/>
                  </a:lnTo>
                  <a:lnTo>
                    <a:pt x="139" y="65"/>
                  </a:lnTo>
                  <a:lnTo>
                    <a:pt x="138" y="68"/>
                  </a:lnTo>
                  <a:lnTo>
                    <a:pt x="138" y="69"/>
                  </a:lnTo>
                  <a:lnTo>
                    <a:pt x="145" y="89"/>
                  </a:lnTo>
                  <a:lnTo>
                    <a:pt x="148" y="90"/>
                  </a:lnTo>
                  <a:lnTo>
                    <a:pt x="150" y="91"/>
                  </a:lnTo>
                  <a:lnTo>
                    <a:pt x="152" y="94"/>
                  </a:lnTo>
                  <a:lnTo>
                    <a:pt x="153" y="97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4" y="108"/>
                  </a:lnTo>
                  <a:lnTo>
                    <a:pt x="154" y="114"/>
                  </a:lnTo>
                  <a:lnTo>
                    <a:pt x="157" y="115"/>
                  </a:lnTo>
                  <a:lnTo>
                    <a:pt x="158" y="117"/>
                  </a:lnTo>
                  <a:lnTo>
                    <a:pt x="160" y="118"/>
                  </a:lnTo>
                  <a:lnTo>
                    <a:pt x="160" y="119"/>
                  </a:lnTo>
                  <a:lnTo>
                    <a:pt x="160" y="127"/>
                  </a:lnTo>
                  <a:lnTo>
                    <a:pt x="160" y="129"/>
                  </a:lnTo>
                  <a:lnTo>
                    <a:pt x="159" y="130"/>
                  </a:lnTo>
                  <a:lnTo>
                    <a:pt x="157" y="131"/>
                  </a:lnTo>
                  <a:lnTo>
                    <a:pt x="160" y="137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60" y="148"/>
                  </a:lnTo>
                  <a:lnTo>
                    <a:pt x="159" y="149"/>
                  </a:lnTo>
                  <a:lnTo>
                    <a:pt x="158" y="150"/>
                  </a:lnTo>
                  <a:lnTo>
                    <a:pt x="155" y="150"/>
                  </a:lnTo>
                  <a:lnTo>
                    <a:pt x="153" y="151"/>
                  </a:lnTo>
                  <a:lnTo>
                    <a:pt x="153" y="154"/>
                  </a:lnTo>
                  <a:lnTo>
                    <a:pt x="152" y="156"/>
                  </a:lnTo>
                  <a:lnTo>
                    <a:pt x="151" y="158"/>
                  </a:lnTo>
                  <a:lnTo>
                    <a:pt x="150" y="159"/>
                  </a:lnTo>
                  <a:lnTo>
                    <a:pt x="148" y="160"/>
                  </a:lnTo>
                  <a:lnTo>
                    <a:pt x="145" y="161"/>
                  </a:lnTo>
                  <a:lnTo>
                    <a:pt x="145" y="161"/>
                  </a:lnTo>
                  <a:lnTo>
                    <a:pt x="145" y="162"/>
                  </a:lnTo>
                  <a:lnTo>
                    <a:pt x="145" y="163"/>
                  </a:lnTo>
                  <a:lnTo>
                    <a:pt x="143" y="166"/>
                  </a:lnTo>
                  <a:lnTo>
                    <a:pt x="142" y="168"/>
                  </a:lnTo>
                  <a:lnTo>
                    <a:pt x="141" y="170"/>
                  </a:lnTo>
                  <a:lnTo>
                    <a:pt x="139" y="168"/>
                  </a:lnTo>
                  <a:lnTo>
                    <a:pt x="138" y="167"/>
                  </a:lnTo>
                  <a:lnTo>
                    <a:pt x="121" y="176"/>
                  </a:lnTo>
                  <a:lnTo>
                    <a:pt x="117" y="174"/>
                  </a:lnTo>
                  <a:lnTo>
                    <a:pt x="115" y="174"/>
                  </a:lnTo>
                  <a:lnTo>
                    <a:pt x="112" y="175"/>
                  </a:lnTo>
                  <a:lnTo>
                    <a:pt x="109" y="176"/>
                  </a:lnTo>
                  <a:lnTo>
                    <a:pt x="105" y="177"/>
                  </a:lnTo>
                  <a:lnTo>
                    <a:pt x="103" y="175"/>
                  </a:lnTo>
                  <a:lnTo>
                    <a:pt x="101" y="174"/>
                  </a:lnTo>
                  <a:lnTo>
                    <a:pt x="99" y="171"/>
                  </a:lnTo>
                  <a:lnTo>
                    <a:pt x="98" y="175"/>
                  </a:lnTo>
                  <a:lnTo>
                    <a:pt x="98" y="177"/>
                  </a:lnTo>
                  <a:lnTo>
                    <a:pt x="97" y="182"/>
                  </a:lnTo>
                  <a:lnTo>
                    <a:pt x="96" y="183"/>
                  </a:lnTo>
                  <a:lnTo>
                    <a:pt x="93" y="184"/>
                  </a:lnTo>
                  <a:lnTo>
                    <a:pt x="91" y="186"/>
                  </a:lnTo>
                  <a:lnTo>
                    <a:pt x="91" y="189"/>
                  </a:lnTo>
                  <a:lnTo>
                    <a:pt x="91" y="192"/>
                  </a:lnTo>
                  <a:lnTo>
                    <a:pt x="87" y="194"/>
                  </a:lnTo>
                  <a:lnTo>
                    <a:pt x="82" y="196"/>
                  </a:lnTo>
                  <a:lnTo>
                    <a:pt x="79" y="201"/>
                  </a:lnTo>
                  <a:lnTo>
                    <a:pt x="75" y="200"/>
                  </a:lnTo>
                  <a:lnTo>
                    <a:pt x="70" y="199"/>
                  </a:lnTo>
                  <a:lnTo>
                    <a:pt x="68" y="199"/>
                  </a:lnTo>
                  <a:lnTo>
                    <a:pt x="67" y="198"/>
                  </a:lnTo>
                  <a:lnTo>
                    <a:pt x="66" y="198"/>
                  </a:lnTo>
                  <a:lnTo>
                    <a:pt x="65" y="198"/>
                  </a:lnTo>
                  <a:lnTo>
                    <a:pt x="64" y="199"/>
                  </a:lnTo>
                  <a:lnTo>
                    <a:pt x="62" y="196"/>
                  </a:lnTo>
                  <a:lnTo>
                    <a:pt x="59" y="195"/>
                  </a:lnTo>
                  <a:lnTo>
                    <a:pt x="55" y="195"/>
                  </a:lnTo>
                  <a:lnTo>
                    <a:pt x="54" y="193"/>
                  </a:lnTo>
                  <a:lnTo>
                    <a:pt x="55" y="191"/>
                  </a:lnTo>
                  <a:lnTo>
                    <a:pt x="56" y="186"/>
                  </a:lnTo>
                  <a:lnTo>
                    <a:pt x="59" y="183"/>
                  </a:lnTo>
                  <a:lnTo>
                    <a:pt x="59" y="179"/>
                  </a:lnTo>
                  <a:lnTo>
                    <a:pt x="59" y="174"/>
                  </a:lnTo>
                  <a:lnTo>
                    <a:pt x="64" y="167"/>
                  </a:lnTo>
                  <a:lnTo>
                    <a:pt x="69" y="160"/>
                  </a:lnTo>
                  <a:lnTo>
                    <a:pt x="72" y="159"/>
                  </a:lnTo>
                  <a:lnTo>
                    <a:pt x="74" y="159"/>
                  </a:lnTo>
                  <a:lnTo>
                    <a:pt x="75" y="159"/>
                  </a:lnTo>
                  <a:lnTo>
                    <a:pt x="76" y="160"/>
                  </a:lnTo>
                  <a:lnTo>
                    <a:pt x="78" y="161"/>
                  </a:lnTo>
                  <a:lnTo>
                    <a:pt x="80" y="159"/>
                  </a:lnTo>
                  <a:lnTo>
                    <a:pt x="81" y="157"/>
                  </a:lnTo>
                  <a:lnTo>
                    <a:pt x="82" y="155"/>
                  </a:lnTo>
                  <a:lnTo>
                    <a:pt x="81" y="148"/>
                  </a:lnTo>
                  <a:lnTo>
                    <a:pt x="81" y="142"/>
                  </a:lnTo>
                  <a:lnTo>
                    <a:pt x="75" y="131"/>
                  </a:lnTo>
                  <a:lnTo>
                    <a:pt x="67" y="122"/>
                  </a:lnTo>
                  <a:lnTo>
                    <a:pt x="65" y="123"/>
                  </a:lnTo>
                  <a:lnTo>
                    <a:pt x="63" y="124"/>
                  </a:lnTo>
                  <a:lnTo>
                    <a:pt x="59" y="121"/>
                  </a:lnTo>
                  <a:lnTo>
                    <a:pt x="61" y="117"/>
                  </a:lnTo>
                  <a:lnTo>
                    <a:pt x="62" y="111"/>
                  </a:lnTo>
                  <a:lnTo>
                    <a:pt x="64" y="106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3" y="102"/>
                  </a:lnTo>
                  <a:lnTo>
                    <a:pt x="75" y="101"/>
                  </a:lnTo>
                  <a:lnTo>
                    <a:pt x="75" y="99"/>
                  </a:lnTo>
                  <a:lnTo>
                    <a:pt x="82" y="94"/>
                  </a:lnTo>
                  <a:lnTo>
                    <a:pt x="90" y="88"/>
                  </a:lnTo>
                  <a:lnTo>
                    <a:pt x="88" y="87"/>
                  </a:lnTo>
                  <a:lnTo>
                    <a:pt x="87" y="86"/>
                  </a:lnTo>
                  <a:lnTo>
                    <a:pt x="85" y="87"/>
                  </a:lnTo>
                  <a:lnTo>
                    <a:pt x="81" y="87"/>
                  </a:lnTo>
                  <a:lnTo>
                    <a:pt x="78" y="86"/>
                  </a:lnTo>
                  <a:lnTo>
                    <a:pt x="75" y="85"/>
                  </a:lnTo>
                  <a:lnTo>
                    <a:pt x="72" y="84"/>
                  </a:lnTo>
                  <a:lnTo>
                    <a:pt x="68" y="83"/>
                  </a:lnTo>
                  <a:lnTo>
                    <a:pt x="65" y="84"/>
                  </a:lnTo>
                  <a:lnTo>
                    <a:pt x="63" y="84"/>
                  </a:lnTo>
                  <a:lnTo>
                    <a:pt x="60" y="86"/>
                  </a:lnTo>
                  <a:lnTo>
                    <a:pt x="55" y="97"/>
                  </a:lnTo>
                  <a:lnTo>
                    <a:pt x="50" y="107"/>
                  </a:lnTo>
                  <a:lnTo>
                    <a:pt x="37" y="126"/>
                  </a:lnTo>
                  <a:lnTo>
                    <a:pt x="33" y="130"/>
                  </a:lnTo>
                  <a:lnTo>
                    <a:pt x="30" y="132"/>
                  </a:lnTo>
                  <a:lnTo>
                    <a:pt x="27" y="134"/>
                  </a:lnTo>
                  <a:lnTo>
                    <a:pt x="23" y="135"/>
                  </a:lnTo>
                  <a:lnTo>
                    <a:pt x="18" y="139"/>
                  </a:lnTo>
                  <a:lnTo>
                    <a:pt x="14" y="145"/>
                  </a:lnTo>
                  <a:lnTo>
                    <a:pt x="12" y="144"/>
                  </a:lnTo>
                  <a:lnTo>
                    <a:pt x="8" y="144"/>
                  </a:lnTo>
                  <a:lnTo>
                    <a:pt x="7" y="144"/>
                  </a:lnTo>
                  <a:lnTo>
                    <a:pt x="7" y="143"/>
                  </a:lnTo>
                  <a:lnTo>
                    <a:pt x="5" y="144"/>
                  </a:lnTo>
                  <a:lnTo>
                    <a:pt x="3" y="145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5" y="124"/>
                  </a:lnTo>
                  <a:lnTo>
                    <a:pt x="11" y="119"/>
                  </a:lnTo>
                  <a:lnTo>
                    <a:pt x="8" y="118"/>
                  </a:lnTo>
                  <a:lnTo>
                    <a:pt x="6" y="117"/>
                  </a:lnTo>
                  <a:lnTo>
                    <a:pt x="7" y="113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14" y="103"/>
                  </a:lnTo>
                  <a:lnTo>
                    <a:pt x="16" y="100"/>
                  </a:lnTo>
                  <a:lnTo>
                    <a:pt x="20" y="99"/>
                  </a:lnTo>
                  <a:lnTo>
                    <a:pt x="19" y="98"/>
                  </a:lnTo>
                  <a:lnTo>
                    <a:pt x="18" y="97"/>
                  </a:lnTo>
                  <a:lnTo>
                    <a:pt x="19" y="95"/>
                  </a:lnTo>
                  <a:lnTo>
                    <a:pt x="21" y="93"/>
                  </a:lnTo>
                  <a:lnTo>
                    <a:pt x="23" y="90"/>
                  </a:lnTo>
                  <a:lnTo>
                    <a:pt x="24" y="87"/>
                  </a:lnTo>
                  <a:lnTo>
                    <a:pt x="25" y="85"/>
                  </a:lnTo>
                  <a:lnTo>
                    <a:pt x="25" y="81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76"/>
                  </a:lnTo>
                  <a:lnTo>
                    <a:pt x="16" y="75"/>
                  </a:lnTo>
                  <a:lnTo>
                    <a:pt x="16" y="74"/>
                  </a:lnTo>
                  <a:lnTo>
                    <a:pt x="16" y="73"/>
                  </a:lnTo>
                  <a:lnTo>
                    <a:pt x="18" y="71"/>
                  </a:lnTo>
                  <a:lnTo>
                    <a:pt x="20" y="68"/>
                  </a:lnTo>
                  <a:lnTo>
                    <a:pt x="24" y="64"/>
                  </a:lnTo>
                  <a:lnTo>
                    <a:pt x="25" y="63"/>
                  </a:lnTo>
                  <a:lnTo>
                    <a:pt x="25" y="61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28" y="41"/>
                  </a:lnTo>
                  <a:lnTo>
                    <a:pt x="32" y="40"/>
                  </a:lnTo>
                  <a:lnTo>
                    <a:pt x="36" y="39"/>
                  </a:lnTo>
                  <a:lnTo>
                    <a:pt x="47" y="40"/>
                  </a:lnTo>
                  <a:lnTo>
                    <a:pt x="48" y="37"/>
                  </a:lnTo>
                  <a:lnTo>
                    <a:pt x="50" y="34"/>
                  </a:lnTo>
                  <a:lnTo>
                    <a:pt x="53" y="32"/>
                  </a:lnTo>
                  <a:lnTo>
                    <a:pt x="56" y="31"/>
                  </a:lnTo>
                  <a:lnTo>
                    <a:pt x="60" y="31"/>
                  </a:lnTo>
                  <a:lnTo>
                    <a:pt x="64" y="26"/>
                  </a:lnTo>
                  <a:lnTo>
                    <a:pt x="68" y="22"/>
                  </a:lnTo>
                  <a:lnTo>
                    <a:pt x="70" y="23"/>
                  </a:lnTo>
                  <a:lnTo>
                    <a:pt x="74" y="25"/>
                  </a:lnTo>
                  <a:lnTo>
                    <a:pt x="73" y="28"/>
                  </a:lnTo>
                  <a:lnTo>
                    <a:pt x="70" y="32"/>
                  </a:lnTo>
                  <a:lnTo>
                    <a:pt x="67" y="40"/>
                  </a:lnTo>
                  <a:lnTo>
                    <a:pt x="65" y="49"/>
                  </a:lnTo>
                  <a:lnTo>
                    <a:pt x="65" y="57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9" y="47"/>
                  </a:lnTo>
                  <a:lnTo>
                    <a:pt x="72" y="45"/>
                  </a:lnTo>
                  <a:lnTo>
                    <a:pt x="74" y="42"/>
                  </a:lnTo>
                  <a:lnTo>
                    <a:pt x="75" y="41"/>
                  </a:lnTo>
                  <a:lnTo>
                    <a:pt x="74" y="38"/>
                  </a:lnTo>
                  <a:lnTo>
                    <a:pt x="74" y="36"/>
                  </a:lnTo>
                  <a:lnTo>
                    <a:pt x="73" y="34"/>
                  </a:lnTo>
                  <a:lnTo>
                    <a:pt x="74" y="33"/>
                  </a:lnTo>
                  <a:lnTo>
                    <a:pt x="76" y="33"/>
                  </a:lnTo>
                  <a:lnTo>
                    <a:pt x="79" y="33"/>
                  </a:lnTo>
                  <a:lnTo>
                    <a:pt x="82" y="32"/>
                  </a:lnTo>
                  <a:lnTo>
                    <a:pt x="85" y="29"/>
                  </a:lnTo>
                  <a:lnTo>
                    <a:pt x="96" y="22"/>
                  </a:lnTo>
                  <a:lnTo>
                    <a:pt x="106" y="13"/>
                  </a:lnTo>
                  <a:lnTo>
                    <a:pt x="108" y="11"/>
                  </a:lnTo>
                  <a:lnTo>
                    <a:pt x="109" y="10"/>
                  </a:lnTo>
                  <a:lnTo>
                    <a:pt x="110" y="8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2" y="7"/>
                  </a:lnTo>
                  <a:lnTo>
                    <a:pt x="123" y="5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30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816600" y="3756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/>
            <p:cNvSpPr>
              <a:spLocks noEditPoints="1"/>
            </p:cNvSpPr>
            <p:nvPr/>
          </p:nvSpPr>
          <p:spPr bwMode="auto">
            <a:xfrm>
              <a:off x="5678488" y="3476625"/>
              <a:ext cx="239712" cy="285750"/>
            </a:xfrm>
            <a:custGeom>
              <a:avLst/>
              <a:gdLst>
                <a:gd name="T0" fmla="*/ 84 w 151"/>
                <a:gd name="T1" fmla="*/ 131 h 180"/>
                <a:gd name="T2" fmla="*/ 103 w 151"/>
                <a:gd name="T3" fmla="*/ 113 h 180"/>
                <a:gd name="T4" fmla="*/ 103 w 151"/>
                <a:gd name="T5" fmla="*/ 94 h 180"/>
                <a:gd name="T6" fmla="*/ 86 w 151"/>
                <a:gd name="T7" fmla="*/ 82 h 180"/>
                <a:gd name="T8" fmla="*/ 86 w 151"/>
                <a:gd name="T9" fmla="*/ 82 h 180"/>
                <a:gd name="T10" fmla="*/ 93 w 151"/>
                <a:gd name="T11" fmla="*/ 26 h 180"/>
                <a:gd name="T12" fmla="*/ 81 w 151"/>
                <a:gd name="T13" fmla="*/ 0 h 180"/>
                <a:gd name="T14" fmla="*/ 76 w 151"/>
                <a:gd name="T15" fmla="*/ 9 h 180"/>
                <a:gd name="T16" fmla="*/ 77 w 151"/>
                <a:gd name="T17" fmla="*/ 18 h 180"/>
                <a:gd name="T18" fmla="*/ 105 w 151"/>
                <a:gd name="T19" fmla="*/ 6 h 180"/>
                <a:gd name="T20" fmla="*/ 124 w 151"/>
                <a:gd name="T21" fmla="*/ 19 h 180"/>
                <a:gd name="T22" fmla="*/ 129 w 151"/>
                <a:gd name="T23" fmla="*/ 27 h 180"/>
                <a:gd name="T24" fmla="*/ 142 w 151"/>
                <a:gd name="T25" fmla="*/ 28 h 180"/>
                <a:gd name="T26" fmla="*/ 142 w 151"/>
                <a:gd name="T27" fmla="*/ 16 h 180"/>
                <a:gd name="T28" fmla="*/ 145 w 151"/>
                <a:gd name="T29" fmla="*/ 36 h 180"/>
                <a:gd name="T30" fmla="*/ 144 w 151"/>
                <a:gd name="T31" fmla="*/ 51 h 180"/>
                <a:gd name="T32" fmla="*/ 121 w 151"/>
                <a:gd name="T33" fmla="*/ 43 h 180"/>
                <a:gd name="T34" fmla="*/ 115 w 151"/>
                <a:gd name="T35" fmla="*/ 43 h 180"/>
                <a:gd name="T36" fmla="*/ 112 w 151"/>
                <a:gd name="T37" fmla="*/ 37 h 180"/>
                <a:gd name="T38" fmla="*/ 122 w 151"/>
                <a:gd name="T39" fmla="*/ 53 h 180"/>
                <a:gd name="T40" fmla="*/ 122 w 151"/>
                <a:gd name="T41" fmla="*/ 63 h 180"/>
                <a:gd name="T42" fmla="*/ 136 w 151"/>
                <a:gd name="T43" fmla="*/ 63 h 180"/>
                <a:gd name="T44" fmla="*/ 126 w 151"/>
                <a:gd name="T45" fmla="*/ 90 h 180"/>
                <a:gd name="T46" fmla="*/ 122 w 151"/>
                <a:gd name="T47" fmla="*/ 114 h 180"/>
                <a:gd name="T48" fmla="*/ 113 w 151"/>
                <a:gd name="T49" fmla="*/ 124 h 180"/>
                <a:gd name="T50" fmla="*/ 110 w 151"/>
                <a:gd name="T51" fmla="*/ 133 h 180"/>
                <a:gd name="T52" fmla="*/ 101 w 151"/>
                <a:gd name="T53" fmla="*/ 131 h 180"/>
                <a:gd name="T54" fmla="*/ 97 w 151"/>
                <a:gd name="T55" fmla="*/ 133 h 180"/>
                <a:gd name="T56" fmla="*/ 94 w 151"/>
                <a:gd name="T57" fmla="*/ 144 h 180"/>
                <a:gd name="T58" fmla="*/ 81 w 151"/>
                <a:gd name="T59" fmla="*/ 147 h 180"/>
                <a:gd name="T60" fmla="*/ 88 w 151"/>
                <a:gd name="T61" fmla="*/ 154 h 180"/>
                <a:gd name="T62" fmla="*/ 100 w 151"/>
                <a:gd name="T63" fmla="*/ 165 h 180"/>
                <a:gd name="T64" fmla="*/ 97 w 151"/>
                <a:gd name="T65" fmla="*/ 179 h 180"/>
                <a:gd name="T66" fmla="*/ 89 w 151"/>
                <a:gd name="T67" fmla="*/ 169 h 180"/>
                <a:gd name="T68" fmla="*/ 87 w 151"/>
                <a:gd name="T69" fmla="*/ 174 h 180"/>
                <a:gd name="T70" fmla="*/ 83 w 151"/>
                <a:gd name="T71" fmla="*/ 178 h 180"/>
                <a:gd name="T72" fmla="*/ 68 w 151"/>
                <a:gd name="T73" fmla="*/ 169 h 180"/>
                <a:gd name="T74" fmla="*/ 58 w 151"/>
                <a:gd name="T75" fmla="*/ 162 h 180"/>
                <a:gd name="T76" fmla="*/ 44 w 151"/>
                <a:gd name="T77" fmla="*/ 146 h 180"/>
                <a:gd name="T78" fmla="*/ 38 w 151"/>
                <a:gd name="T79" fmla="*/ 134 h 180"/>
                <a:gd name="T80" fmla="*/ 51 w 151"/>
                <a:gd name="T81" fmla="*/ 117 h 180"/>
                <a:gd name="T82" fmla="*/ 70 w 151"/>
                <a:gd name="T83" fmla="*/ 122 h 180"/>
                <a:gd name="T84" fmla="*/ 88 w 151"/>
                <a:gd name="T85" fmla="*/ 110 h 180"/>
                <a:gd name="T86" fmla="*/ 66 w 151"/>
                <a:gd name="T87" fmla="*/ 109 h 180"/>
                <a:gd name="T88" fmla="*/ 58 w 151"/>
                <a:gd name="T89" fmla="*/ 88 h 180"/>
                <a:gd name="T90" fmla="*/ 53 w 151"/>
                <a:gd name="T91" fmla="*/ 112 h 180"/>
                <a:gd name="T92" fmla="*/ 37 w 151"/>
                <a:gd name="T93" fmla="*/ 82 h 180"/>
                <a:gd name="T94" fmla="*/ 33 w 151"/>
                <a:gd name="T95" fmla="*/ 70 h 180"/>
                <a:gd name="T96" fmla="*/ 7 w 151"/>
                <a:gd name="T97" fmla="*/ 56 h 180"/>
                <a:gd name="T98" fmla="*/ 2 w 151"/>
                <a:gd name="T99" fmla="*/ 52 h 180"/>
                <a:gd name="T100" fmla="*/ 10 w 151"/>
                <a:gd name="T101" fmla="*/ 45 h 180"/>
                <a:gd name="T102" fmla="*/ 17 w 151"/>
                <a:gd name="T103" fmla="*/ 31 h 180"/>
                <a:gd name="T104" fmla="*/ 32 w 151"/>
                <a:gd name="T105" fmla="*/ 18 h 180"/>
                <a:gd name="T106" fmla="*/ 45 w 151"/>
                <a:gd name="T107" fmla="*/ 14 h 180"/>
                <a:gd name="T108" fmla="*/ 52 w 151"/>
                <a:gd name="T109" fmla="*/ 26 h 180"/>
                <a:gd name="T110" fmla="*/ 46 w 151"/>
                <a:gd name="T111" fmla="*/ 30 h 180"/>
                <a:gd name="T112" fmla="*/ 57 w 151"/>
                <a:gd name="T113" fmla="*/ 23 h 180"/>
                <a:gd name="T114" fmla="*/ 68 w 151"/>
                <a:gd name="T115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" h="180">
                  <a:moveTo>
                    <a:pt x="82" y="131"/>
                  </a:moveTo>
                  <a:lnTo>
                    <a:pt x="82" y="131"/>
                  </a:lnTo>
                  <a:lnTo>
                    <a:pt x="82" y="131"/>
                  </a:lnTo>
                  <a:lnTo>
                    <a:pt x="82" y="131"/>
                  </a:lnTo>
                  <a:close/>
                  <a:moveTo>
                    <a:pt x="84" y="131"/>
                  </a:moveTo>
                  <a:lnTo>
                    <a:pt x="83" y="131"/>
                  </a:lnTo>
                  <a:lnTo>
                    <a:pt x="84" y="131"/>
                  </a:lnTo>
                  <a:lnTo>
                    <a:pt x="84" y="131"/>
                  </a:lnTo>
                  <a:close/>
                  <a:moveTo>
                    <a:pt x="96" y="113"/>
                  </a:moveTo>
                  <a:lnTo>
                    <a:pt x="95" y="113"/>
                  </a:lnTo>
                  <a:lnTo>
                    <a:pt x="94" y="114"/>
                  </a:lnTo>
                  <a:lnTo>
                    <a:pt x="98" y="114"/>
                  </a:lnTo>
                  <a:lnTo>
                    <a:pt x="98" y="113"/>
                  </a:lnTo>
                  <a:lnTo>
                    <a:pt x="96" y="113"/>
                  </a:lnTo>
                  <a:close/>
                  <a:moveTo>
                    <a:pt x="103" y="109"/>
                  </a:moveTo>
                  <a:lnTo>
                    <a:pt x="103" y="113"/>
                  </a:lnTo>
                  <a:lnTo>
                    <a:pt x="103" y="113"/>
                  </a:lnTo>
                  <a:lnTo>
                    <a:pt x="105" y="113"/>
                  </a:lnTo>
                  <a:lnTo>
                    <a:pt x="105" y="110"/>
                  </a:lnTo>
                  <a:lnTo>
                    <a:pt x="103" y="109"/>
                  </a:lnTo>
                  <a:close/>
                  <a:moveTo>
                    <a:pt x="103" y="93"/>
                  </a:moveTo>
                  <a:lnTo>
                    <a:pt x="103" y="94"/>
                  </a:lnTo>
                  <a:lnTo>
                    <a:pt x="103" y="95"/>
                  </a:lnTo>
                  <a:lnTo>
                    <a:pt x="103" y="94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6"/>
                  </a:lnTo>
                  <a:lnTo>
                    <a:pt x="105" y="95"/>
                  </a:lnTo>
                  <a:lnTo>
                    <a:pt x="103" y="95"/>
                  </a:lnTo>
                  <a:lnTo>
                    <a:pt x="103" y="93"/>
                  </a:lnTo>
                  <a:close/>
                  <a:moveTo>
                    <a:pt x="86" y="82"/>
                  </a:moveTo>
                  <a:lnTo>
                    <a:pt x="84" y="82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6" y="82"/>
                  </a:lnTo>
                  <a:close/>
                  <a:moveTo>
                    <a:pt x="86" y="82"/>
                  </a:moveTo>
                  <a:lnTo>
                    <a:pt x="86" y="82"/>
                  </a:lnTo>
                  <a:lnTo>
                    <a:pt x="86" y="82"/>
                  </a:lnTo>
                  <a:lnTo>
                    <a:pt x="86" y="82"/>
                  </a:lnTo>
                  <a:close/>
                  <a:moveTo>
                    <a:pt x="95" y="56"/>
                  </a:moveTo>
                  <a:lnTo>
                    <a:pt x="95" y="57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5" y="56"/>
                  </a:lnTo>
                  <a:close/>
                  <a:moveTo>
                    <a:pt x="93" y="26"/>
                  </a:move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close/>
                  <a:moveTo>
                    <a:pt x="92" y="26"/>
                  </a:moveTo>
                  <a:lnTo>
                    <a:pt x="92" y="26"/>
                  </a:lnTo>
                  <a:lnTo>
                    <a:pt x="92" y="26"/>
                  </a:lnTo>
                  <a:lnTo>
                    <a:pt x="92" y="26"/>
                  </a:lnTo>
                  <a:close/>
                  <a:moveTo>
                    <a:pt x="75" y="0"/>
                  </a:moveTo>
                  <a:lnTo>
                    <a:pt x="81" y="0"/>
                  </a:lnTo>
                  <a:lnTo>
                    <a:pt x="81" y="4"/>
                  </a:lnTo>
                  <a:lnTo>
                    <a:pt x="81" y="6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8"/>
                  </a:lnTo>
                  <a:lnTo>
                    <a:pt x="80" y="8"/>
                  </a:lnTo>
                  <a:lnTo>
                    <a:pt x="78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10"/>
                  </a:lnTo>
                  <a:lnTo>
                    <a:pt x="74" y="15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7" y="17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6" y="19"/>
                  </a:lnTo>
                  <a:lnTo>
                    <a:pt x="81" y="18"/>
                  </a:lnTo>
                  <a:lnTo>
                    <a:pt x="85" y="17"/>
                  </a:lnTo>
                  <a:lnTo>
                    <a:pt x="86" y="20"/>
                  </a:lnTo>
                  <a:lnTo>
                    <a:pt x="92" y="18"/>
                  </a:lnTo>
                  <a:lnTo>
                    <a:pt x="98" y="16"/>
                  </a:lnTo>
                  <a:lnTo>
                    <a:pt x="101" y="11"/>
                  </a:lnTo>
                  <a:lnTo>
                    <a:pt x="105" y="6"/>
                  </a:lnTo>
                  <a:lnTo>
                    <a:pt x="108" y="7"/>
                  </a:lnTo>
                  <a:lnTo>
                    <a:pt x="109" y="8"/>
                  </a:lnTo>
                  <a:lnTo>
                    <a:pt x="110" y="7"/>
                  </a:lnTo>
                  <a:lnTo>
                    <a:pt x="111" y="6"/>
                  </a:lnTo>
                  <a:lnTo>
                    <a:pt x="111" y="5"/>
                  </a:lnTo>
                  <a:lnTo>
                    <a:pt x="112" y="2"/>
                  </a:lnTo>
                  <a:lnTo>
                    <a:pt x="114" y="2"/>
                  </a:lnTo>
                  <a:lnTo>
                    <a:pt x="124" y="19"/>
                  </a:lnTo>
                  <a:lnTo>
                    <a:pt x="124" y="21"/>
                  </a:lnTo>
                  <a:lnTo>
                    <a:pt x="123" y="24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8"/>
                  </a:lnTo>
                  <a:lnTo>
                    <a:pt x="124" y="28"/>
                  </a:lnTo>
                  <a:lnTo>
                    <a:pt x="126" y="29"/>
                  </a:lnTo>
                  <a:lnTo>
                    <a:pt x="129" y="2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5" y="27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24"/>
                  </a:lnTo>
                  <a:lnTo>
                    <a:pt x="142" y="23"/>
                  </a:lnTo>
                  <a:lnTo>
                    <a:pt x="141" y="23"/>
                  </a:lnTo>
                  <a:lnTo>
                    <a:pt x="138" y="22"/>
                  </a:lnTo>
                  <a:lnTo>
                    <a:pt x="136" y="22"/>
                  </a:lnTo>
                  <a:lnTo>
                    <a:pt x="138" y="20"/>
                  </a:lnTo>
                  <a:lnTo>
                    <a:pt x="139" y="18"/>
                  </a:lnTo>
                  <a:lnTo>
                    <a:pt x="142" y="16"/>
                  </a:lnTo>
                  <a:lnTo>
                    <a:pt x="144" y="21"/>
                  </a:lnTo>
                  <a:lnTo>
                    <a:pt x="145" y="26"/>
                  </a:lnTo>
                  <a:lnTo>
                    <a:pt x="145" y="27"/>
                  </a:lnTo>
                  <a:lnTo>
                    <a:pt x="145" y="28"/>
                  </a:lnTo>
                  <a:lnTo>
                    <a:pt x="144" y="29"/>
                  </a:lnTo>
                  <a:lnTo>
                    <a:pt x="143" y="30"/>
                  </a:lnTo>
                  <a:lnTo>
                    <a:pt x="144" y="32"/>
                  </a:lnTo>
                  <a:lnTo>
                    <a:pt x="145" y="36"/>
                  </a:lnTo>
                  <a:lnTo>
                    <a:pt x="147" y="34"/>
                  </a:lnTo>
                  <a:lnTo>
                    <a:pt x="148" y="33"/>
                  </a:lnTo>
                  <a:lnTo>
                    <a:pt x="149" y="36"/>
                  </a:lnTo>
                  <a:lnTo>
                    <a:pt x="150" y="37"/>
                  </a:lnTo>
                  <a:lnTo>
                    <a:pt x="151" y="39"/>
                  </a:lnTo>
                  <a:lnTo>
                    <a:pt x="150" y="41"/>
                  </a:lnTo>
                  <a:lnTo>
                    <a:pt x="149" y="43"/>
                  </a:lnTo>
                  <a:lnTo>
                    <a:pt x="144" y="51"/>
                  </a:lnTo>
                  <a:lnTo>
                    <a:pt x="137" y="59"/>
                  </a:lnTo>
                  <a:lnTo>
                    <a:pt x="135" y="55"/>
                  </a:lnTo>
                  <a:lnTo>
                    <a:pt x="134" y="52"/>
                  </a:lnTo>
                  <a:lnTo>
                    <a:pt x="132" y="48"/>
                  </a:lnTo>
                  <a:lnTo>
                    <a:pt x="129" y="47"/>
                  </a:lnTo>
                  <a:lnTo>
                    <a:pt x="125" y="45"/>
                  </a:lnTo>
                  <a:lnTo>
                    <a:pt x="121" y="43"/>
                  </a:lnTo>
                  <a:lnTo>
                    <a:pt x="121" y="43"/>
                  </a:lnTo>
                  <a:lnTo>
                    <a:pt x="122" y="45"/>
                  </a:lnTo>
                  <a:lnTo>
                    <a:pt x="122" y="46"/>
                  </a:lnTo>
                  <a:lnTo>
                    <a:pt x="122" y="47"/>
                  </a:lnTo>
                  <a:lnTo>
                    <a:pt x="120" y="47"/>
                  </a:lnTo>
                  <a:lnTo>
                    <a:pt x="117" y="47"/>
                  </a:lnTo>
                  <a:lnTo>
                    <a:pt x="117" y="46"/>
                  </a:lnTo>
                  <a:lnTo>
                    <a:pt x="117" y="44"/>
                  </a:lnTo>
                  <a:lnTo>
                    <a:pt x="115" y="43"/>
                  </a:lnTo>
                  <a:lnTo>
                    <a:pt x="115" y="41"/>
                  </a:lnTo>
                  <a:lnTo>
                    <a:pt x="114" y="40"/>
                  </a:lnTo>
                  <a:lnTo>
                    <a:pt x="112" y="40"/>
                  </a:lnTo>
                  <a:lnTo>
                    <a:pt x="113" y="37"/>
                  </a:lnTo>
                  <a:lnTo>
                    <a:pt x="114" y="34"/>
                  </a:lnTo>
                  <a:lnTo>
                    <a:pt x="113" y="36"/>
                  </a:lnTo>
                  <a:lnTo>
                    <a:pt x="112" y="37"/>
                  </a:lnTo>
                  <a:lnTo>
                    <a:pt x="112" y="37"/>
                  </a:lnTo>
                  <a:lnTo>
                    <a:pt x="112" y="41"/>
                  </a:lnTo>
                  <a:lnTo>
                    <a:pt x="112" y="43"/>
                  </a:lnTo>
                  <a:lnTo>
                    <a:pt x="111" y="44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4" y="48"/>
                  </a:lnTo>
                  <a:lnTo>
                    <a:pt x="118" y="51"/>
                  </a:lnTo>
                  <a:lnTo>
                    <a:pt x="122" y="53"/>
                  </a:lnTo>
                  <a:lnTo>
                    <a:pt x="122" y="54"/>
                  </a:lnTo>
                  <a:lnTo>
                    <a:pt x="123" y="54"/>
                  </a:lnTo>
                  <a:lnTo>
                    <a:pt x="123" y="55"/>
                  </a:lnTo>
                  <a:lnTo>
                    <a:pt x="123" y="57"/>
                  </a:lnTo>
                  <a:lnTo>
                    <a:pt x="123" y="60"/>
                  </a:lnTo>
                  <a:lnTo>
                    <a:pt x="123" y="61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4" y="63"/>
                  </a:lnTo>
                  <a:lnTo>
                    <a:pt x="126" y="63"/>
                  </a:lnTo>
                  <a:lnTo>
                    <a:pt x="129" y="64"/>
                  </a:lnTo>
                  <a:lnTo>
                    <a:pt x="130" y="66"/>
                  </a:lnTo>
                  <a:lnTo>
                    <a:pt x="131" y="65"/>
                  </a:lnTo>
                  <a:lnTo>
                    <a:pt x="133" y="63"/>
                  </a:lnTo>
                  <a:lnTo>
                    <a:pt x="134" y="61"/>
                  </a:lnTo>
                  <a:lnTo>
                    <a:pt x="136" y="63"/>
                  </a:lnTo>
                  <a:lnTo>
                    <a:pt x="138" y="65"/>
                  </a:lnTo>
                  <a:lnTo>
                    <a:pt x="135" y="72"/>
                  </a:lnTo>
                  <a:lnTo>
                    <a:pt x="132" y="80"/>
                  </a:lnTo>
                  <a:lnTo>
                    <a:pt x="127" y="82"/>
                  </a:lnTo>
                  <a:lnTo>
                    <a:pt x="122" y="85"/>
                  </a:lnTo>
                  <a:lnTo>
                    <a:pt x="126" y="86"/>
                  </a:lnTo>
                  <a:lnTo>
                    <a:pt x="126" y="89"/>
                  </a:lnTo>
                  <a:lnTo>
                    <a:pt x="126" y="90"/>
                  </a:lnTo>
                  <a:lnTo>
                    <a:pt x="126" y="92"/>
                  </a:lnTo>
                  <a:lnTo>
                    <a:pt x="125" y="93"/>
                  </a:lnTo>
                  <a:lnTo>
                    <a:pt x="125" y="95"/>
                  </a:lnTo>
                  <a:lnTo>
                    <a:pt x="126" y="96"/>
                  </a:lnTo>
                  <a:lnTo>
                    <a:pt x="123" y="102"/>
                  </a:lnTo>
                  <a:lnTo>
                    <a:pt x="120" y="107"/>
                  </a:lnTo>
                  <a:lnTo>
                    <a:pt x="121" y="110"/>
                  </a:lnTo>
                  <a:lnTo>
                    <a:pt x="122" y="114"/>
                  </a:lnTo>
                  <a:lnTo>
                    <a:pt x="121" y="116"/>
                  </a:lnTo>
                  <a:lnTo>
                    <a:pt x="122" y="118"/>
                  </a:lnTo>
                  <a:lnTo>
                    <a:pt x="121" y="119"/>
                  </a:lnTo>
                  <a:lnTo>
                    <a:pt x="119" y="119"/>
                  </a:lnTo>
                  <a:lnTo>
                    <a:pt x="118" y="119"/>
                  </a:lnTo>
                  <a:lnTo>
                    <a:pt x="115" y="120"/>
                  </a:lnTo>
                  <a:lnTo>
                    <a:pt x="114" y="121"/>
                  </a:lnTo>
                  <a:lnTo>
                    <a:pt x="113" y="124"/>
                  </a:lnTo>
                  <a:lnTo>
                    <a:pt x="114" y="125"/>
                  </a:lnTo>
                  <a:lnTo>
                    <a:pt x="115" y="127"/>
                  </a:lnTo>
                  <a:lnTo>
                    <a:pt x="114" y="127"/>
                  </a:lnTo>
                  <a:lnTo>
                    <a:pt x="113" y="127"/>
                  </a:lnTo>
                  <a:lnTo>
                    <a:pt x="111" y="128"/>
                  </a:lnTo>
                  <a:lnTo>
                    <a:pt x="111" y="128"/>
                  </a:lnTo>
                  <a:lnTo>
                    <a:pt x="111" y="133"/>
                  </a:lnTo>
                  <a:lnTo>
                    <a:pt x="110" y="133"/>
                  </a:lnTo>
                  <a:lnTo>
                    <a:pt x="108" y="133"/>
                  </a:lnTo>
                  <a:lnTo>
                    <a:pt x="106" y="133"/>
                  </a:lnTo>
                  <a:lnTo>
                    <a:pt x="102" y="133"/>
                  </a:lnTo>
                  <a:lnTo>
                    <a:pt x="105" y="130"/>
                  </a:lnTo>
                  <a:lnTo>
                    <a:pt x="107" y="126"/>
                  </a:lnTo>
                  <a:lnTo>
                    <a:pt x="105" y="126"/>
                  </a:lnTo>
                  <a:lnTo>
                    <a:pt x="102" y="125"/>
                  </a:lnTo>
                  <a:lnTo>
                    <a:pt x="101" y="131"/>
                  </a:lnTo>
                  <a:lnTo>
                    <a:pt x="98" y="130"/>
                  </a:lnTo>
                  <a:lnTo>
                    <a:pt x="95" y="128"/>
                  </a:lnTo>
                  <a:lnTo>
                    <a:pt x="93" y="126"/>
                  </a:lnTo>
                  <a:lnTo>
                    <a:pt x="90" y="128"/>
                  </a:lnTo>
                  <a:lnTo>
                    <a:pt x="92" y="131"/>
                  </a:lnTo>
                  <a:lnTo>
                    <a:pt x="92" y="131"/>
                  </a:lnTo>
                  <a:lnTo>
                    <a:pt x="95" y="132"/>
                  </a:lnTo>
                  <a:lnTo>
                    <a:pt x="97" y="133"/>
                  </a:lnTo>
                  <a:lnTo>
                    <a:pt x="99" y="135"/>
                  </a:lnTo>
                  <a:lnTo>
                    <a:pt x="99" y="138"/>
                  </a:lnTo>
                  <a:lnTo>
                    <a:pt x="99" y="142"/>
                  </a:lnTo>
                  <a:lnTo>
                    <a:pt x="96" y="141"/>
                  </a:lnTo>
                  <a:lnTo>
                    <a:pt x="93" y="139"/>
                  </a:lnTo>
                  <a:lnTo>
                    <a:pt x="92" y="141"/>
                  </a:lnTo>
                  <a:lnTo>
                    <a:pt x="92" y="142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5" y="147"/>
                  </a:lnTo>
                  <a:lnTo>
                    <a:pt x="89" y="145"/>
                  </a:lnTo>
                  <a:lnTo>
                    <a:pt x="86" y="147"/>
                  </a:lnTo>
                  <a:lnTo>
                    <a:pt x="81" y="143"/>
                  </a:lnTo>
                  <a:lnTo>
                    <a:pt x="80" y="144"/>
                  </a:lnTo>
                  <a:lnTo>
                    <a:pt x="82" y="146"/>
                  </a:lnTo>
                  <a:lnTo>
                    <a:pt x="81" y="147"/>
                  </a:lnTo>
                  <a:lnTo>
                    <a:pt x="80" y="149"/>
                  </a:lnTo>
                  <a:lnTo>
                    <a:pt x="82" y="151"/>
                  </a:lnTo>
                  <a:lnTo>
                    <a:pt x="84" y="152"/>
                  </a:lnTo>
                  <a:lnTo>
                    <a:pt x="84" y="153"/>
                  </a:lnTo>
                  <a:lnTo>
                    <a:pt x="85" y="154"/>
                  </a:lnTo>
                  <a:lnTo>
                    <a:pt x="86" y="154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7" y="152"/>
                  </a:lnTo>
                  <a:lnTo>
                    <a:pt x="87" y="150"/>
                  </a:lnTo>
                  <a:lnTo>
                    <a:pt x="96" y="150"/>
                  </a:lnTo>
                  <a:lnTo>
                    <a:pt x="98" y="154"/>
                  </a:lnTo>
                  <a:lnTo>
                    <a:pt x="100" y="158"/>
                  </a:lnTo>
                  <a:lnTo>
                    <a:pt x="99" y="159"/>
                  </a:lnTo>
                  <a:lnTo>
                    <a:pt x="97" y="162"/>
                  </a:lnTo>
                  <a:lnTo>
                    <a:pt x="100" y="165"/>
                  </a:lnTo>
                  <a:lnTo>
                    <a:pt x="102" y="168"/>
                  </a:lnTo>
                  <a:lnTo>
                    <a:pt x="101" y="169"/>
                  </a:lnTo>
                  <a:lnTo>
                    <a:pt x="100" y="171"/>
                  </a:lnTo>
                  <a:lnTo>
                    <a:pt x="101" y="173"/>
                  </a:lnTo>
                  <a:lnTo>
                    <a:pt x="102" y="175"/>
                  </a:lnTo>
                  <a:lnTo>
                    <a:pt x="101" y="176"/>
                  </a:lnTo>
                  <a:lnTo>
                    <a:pt x="99" y="178"/>
                  </a:lnTo>
                  <a:lnTo>
                    <a:pt x="97" y="179"/>
                  </a:lnTo>
                  <a:lnTo>
                    <a:pt x="95" y="180"/>
                  </a:lnTo>
                  <a:lnTo>
                    <a:pt x="90" y="180"/>
                  </a:lnTo>
                  <a:lnTo>
                    <a:pt x="89" y="179"/>
                  </a:lnTo>
                  <a:lnTo>
                    <a:pt x="88" y="178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8" y="171"/>
                  </a:lnTo>
                  <a:lnTo>
                    <a:pt x="89" y="16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8" y="167"/>
                  </a:lnTo>
                  <a:lnTo>
                    <a:pt x="87" y="167"/>
                  </a:lnTo>
                  <a:lnTo>
                    <a:pt x="87" y="167"/>
                  </a:lnTo>
                  <a:lnTo>
                    <a:pt x="87" y="170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6" y="174"/>
                  </a:lnTo>
                  <a:lnTo>
                    <a:pt x="86" y="175"/>
                  </a:lnTo>
                  <a:lnTo>
                    <a:pt x="86" y="176"/>
                  </a:lnTo>
                  <a:lnTo>
                    <a:pt x="86" y="176"/>
                  </a:lnTo>
                  <a:lnTo>
                    <a:pt x="86" y="177"/>
                  </a:lnTo>
                  <a:lnTo>
                    <a:pt x="85" y="178"/>
                  </a:lnTo>
                  <a:lnTo>
                    <a:pt x="83" y="178"/>
                  </a:lnTo>
                  <a:lnTo>
                    <a:pt x="81" y="178"/>
                  </a:lnTo>
                  <a:lnTo>
                    <a:pt x="78" y="177"/>
                  </a:lnTo>
                  <a:lnTo>
                    <a:pt x="77" y="175"/>
                  </a:lnTo>
                  <a:lnTo>
                    <a:pt x="78" y="175"/>
                  </a:lnTo>
                  <a:lnTo>
                    <a:pt x="80" y="173"/>
                  </a:lnTo>
                  <a:lnTo>
                    <a:pt x="74" y="170"/>
                  </a:lnTo>
                  <a:lnTo>
                    <a:pt x="69" y="167"/>
                  </a:lnTo>
                  <a:lnTo>
                    <a:pt x="68" y="169"/>
                  </a:lnTo>
                  <a:lnTo>
                    <a:pt x="66" y="171"/>
                  </a:lnTo>
                  <a:lnTo>
                    <a:pt x="66" y="171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2" y="167"/>
                  </a:lnTo>
                  <a:lnTo>
                    <a:pt x="60" y="166"/>
                  </a:lnTo>
                  <a:lnTo>
                    <a:pt x="59" y="163"/>
                  </a:lnTo>
                  <a:lnTo>
                    <a:pt x="58" y="162"/>
                  </a:lnTo>
                  <a:lnTo>
                    <a:pt x="56" y="159"/>
                  </a:lnTo>
                  <a:lnTo>
                    <a:pt x="53" y="159"/>
                  </a:lnTo>
                  <a:lnTo>
                    <a:pt x="51" y="158"/>
                  </a:lnTo>
                  <a:lnTo>
                    <a:pt x="48" y="157"/>
                  </a:lnTo>
                  <a:lnTo>
                    <a:pt x="46" y="156"/>
                  </a:lnTo>
                  <a:lnTo>
                    <a:pt x="44" y="154"/>
                  </a:lnTo>
                  <a:lnTo>
                    <a:pt x="44" y="153"/>
                  </a:lnTo>
                  <a:lnTo>
                    <a:pt x="44" y="146"/>
                  </a:lnTo>
                  <a:lnTo>
                    <a:pt x="40" y="144"/>
                  </a:lnTo>
                  <a:lnTo>
                    <a:pt x="39" y="142"/>
                  </a:lnTo>
                  <a:lnTo>
                    <a:pt x="38" y="141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7" y="137"/>
                  </a:lnTo>
                  <a:lnTo>
                    <a:pt x="38" y="135"/>
                  </a:lnTo>
                  <a:lnTo>
                    <a:pt x="38" y="134"/>
                  </a:lnTo>
                  <a:lnTo>
                    <a:pt x="37" y="131"/>
                  </a:lnTo>
                  <a:lnTo>
                    <a:pt x="38" y="129"/>
                  </a:lnTo>
                  <a:lnTo>
                    <a:pt x="39" y="126"/>
                  </a:lnTo>
                  <a:lnTo>
                    <a:pt x="46" y="125"/>
                  </a:lnTo>
                  <a:lnTo>
                    <a:pt x="48" y="124"/>
                  </a:lnTo>
                  <a:lnTo>
                    <a:pt x="49" y="121"/>
                  </a:lnTo>
                  <a:lnTo>
                    <a:pt x="50" y="119"/>
                  </a:lnTo>
                  <a:lnTo>
                    <a:pt x="51" y="117"/>
                  </a:lnTo>
                  <a:lnTo>
                    <a:pt x="53" y="116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59" y="120"/>
                  </a:lnTo>
                  <a:lnTo>
                    <a:pt x="62" y="121"/>
                  </a:lnTo>
                  <a:lnTo>
                    <a:pt x="65" y="124"/>
                  </a:lnTo>
                  <a:lnTo>
                    <a:pt x="70" y="122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81" y="124"/>
                  </a:lnTo>
                  <a:lnTo>
                    <a:pt x="84" y="124"/>
                  </a:lnTo>
                  <a:lnTo>
                    <a:pt x="82" y="114"/>
                  </a:lnTo>
                  <a:lnTo>
                    <a:pt x="85" y="113"/>
                  </a:lnTo>
                  <a:lnTo>
                    <a:pt x="88" y="110"/>
                  </a:lnTo>
                  <a:lnTo>
                    <a:pt x="87" y="109"/>
                  </a:lnTo>
                  <a:lnTo>
                    <a:pt x="86" y="108"/>
                  </a:lnTo>
                  <a:lnTo>
                    <a:pt x="84" y="107"/>
                  </a:lnTo>
                  <a:lnTo>
                    <a:pt x="82" y="107"/>
                  </a:lnTo>
                  <a:lnTo>
                    <a:pt x="80" y="107"/>
                  </a:lnTo>
                  <a:lnTo>
                    <a:pt x="77" y="107"/>
                  </a:lnTo>
                  <a:lnTo>
                    <a:pt x="72" y="108"/>
                  </a:lnTo>
                  <a:lnTo>
                    <a:pt x="66" y="109"/>
                  </a:lnTo>
                  <a:lnTo>
                    <a:pt x="64" y="107"/>
                  </a:lnTo>
                  <a:lnTo>
                    <a:pt x="62" y="105"/>
                  </a:lnTo>
                  <a:lnTo>
                    <a:pt x="65" y="102"/>
                  </a:lnTo>
                  <a:lnTo>
                    <a:pt x="68" y="100"/>
                  </a:lnTo>
                  <a:lnTo>
                    <a:pt x="66" y="96"/>
                  </a:lnTo>
                  <a:lnTo>
                    <a:pt x="64" y="93"/>
                  </a:lnTo>
                  <a:lnTo>
                    <a:pt x="62" y="91"/>
                  </a:lnTo>
                  <a:lnTo>
                    <a:pt x="58" y="88"/>
                  </a:lnTo>
                  <a:lnTo>
                    <a:pt x="60" y="91"/>
                  </a:lnTo>
                  <a:lnTo>
                    <a:pt x="60" y="93"/>
                  </a:lnTo>
                  <a:lnTo>
                    <a:pt x="61" y="94"/>
                  </a:lnTo>
                  <a:lnTo>
                    <a:pt x="59" y="98"/>
                  </a:lnTo>
                  <a:lnTo>
                    <a:pt x="59" y="104"/>
                  </a:lnTo>
                  <a:lnTo>
                    <a:pt x="59" y="109"/>
                  </a:lnTo>
                  <a:lnTo>
                    <a:pt x="56" y="114"/>
                  </a:lnTo>
                  <a:lnTo>
                    <a:pt x="53" y="112"/>
                  </a:lnTo>
                  <a:lnTo>
                    <a:pt x="52" y="110"/>
                  </a:lnTo>
                  <a:lnTo>
                    <a:pt x="51" y="109"/>
                  </a:lnTo>
                  <a:lnTo>
                    <a:pt x="49" y="100"/>
                  </a:lnTo>
                  <a:lnTo>
                    <a:pt x="45" y="90"/>
                  </a:lnTo>
                  <a:lnTo>
                    <a:pt x="44" y="86"/>
                  </a:lnTo>
                  <a:lnTo>
                    <a:pt x="41" y="82"/>
                  </a:lnTo>
                  <a:lnTo>
                    <a:pt x="40" y="82"/>
                  </a:lnTo>
                  <a:lnTo>
                    <a:pt x="37" y="82"/>
                  </a:lnTo>
                  <a:lnTo>
                    <a:pt x="35" y="80"/>
                  </a:lnTo>
                  <a:lnTo>
                    <a:pt x="34" y="77"/>
                  </a:lnTo>
                  <a:lnTo>
                    <a:pt x="33" y="73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1"/>
                  </a:lnTo>
                  <a:lnTo>
                    <a:pt x="35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8" y="71"/>
                  </a:lnTo>
                  <a:lnTo>
                    <a:pt x="24" y="72"/>
                  </a:lnTo>
                  <a:lnTo>
                    <a:pt x="20" y="67"/>
                  </a:lnTo>
                  <a:lnTo>
                    <a:pt x="15" y="63"/>
                  </a:lnTo>
                  <a:lnTo>
                    <a:pt x="12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5" y="55"/>
                  </a:lnTo>
                  <a:lnTo>
                    <a:pt x="5" y="53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3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7"/>
                  </a:lnTo>
                  <a:lnTo>
                    <a:pt x="19" y="33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22" y="22"/>
                  </a:lnTo>
                  <a:lnTo>
                    <a:pt x="21" y="20"/>
                  </a:lnTo>
                  <a:lnTo>
                    <a:pt x="20" y="17"/>
                  </a:lnTo>
                  <a:lnTo>
                    <a:pt x="23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32" y="18"/>
                  </a:lnTo>
                  <a:lnTo>
                    <a:pt x="34" y="17"/>
                  </a:lnTo>
                  <a:lnTo>
                    <a:pt x="37" y="16"/>
                  </a:lnTo>
                  <a:lnTo>
                    <a:pt x="39" y="17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57" y="16"/>
                  </a:lnTo>
                  <a:lnTo>
                    <a:pt x="57" y="18"/>
                  </a:lnTo>
                  <a:lnTo>
                    <a:pt x="56" y="18"/>
                  </a:lnTo>
                  <a:lnTo>
                    <a:pt x="56" y="19"/>
                  </a:lnTo>
                  <a:lnTo>
                    <a:pt x="54" y="20"/>
                  </a:lnTo>
                  <a:lnTo>
                    <a:pt x="53" y="22"/>
                  </a:lnTo>
                  <a:lnTo>
                    <a:pt x="52" y="26"/>
                  </a:lnTo>
                  <a:lnTo>
                    <a:pt x="50" y="21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0" y="23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7" y="31"/>
                  </a:lnTo>
                  <a:lnTo>
                    <a:pt x="49" y="32"/>
                  </a:lnTo>
                  <a:lnTo>
                    <a:pt x="50" y="33"/>
                  </a:lnTo>
                  <a:lnTo>
                    <a:pt x="52" y="34"/>
                  </a:lnTo>
                  <a:lnTo>
                    <a:pt x="56" y="35"/>
                  </a:lnTo>
                  <a:lnTo>
                    <a:pt x="56" y="27"/>
                  </a:lnTo>
                  <a:lnTo>
                    <a:pt x="56" y="26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8" y="20"/>
                  </a:lnTo>
                  <a:lnTo>
                    <a:pt x="60" y="19"/>
                  </a:lnTo>
                  <a:lnTo>
                    <a:pt x="62" y="19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4"/>
                  </a:lnTo>
                  <a:lnTo>
                    <a:pt x="68" y="11"/>
                  </a:lnTo>
                  <a:lnTo>
                    <a:pt x="65" y="9"/>
                  </a:lnTo>
                  <a:lnTo>
                    <a:pt x="68" y="8"/>
                  </a:lnTo>
                  <a:lnTo>
                    <a:pt x="70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6"/>
            <p:cNvSpPr>
              <a:spLocks/>
            </p:cNvSpPr>
            <p:nvPr/>
          </p:nvSpPr>
          <p:spPr bwMode="auto">
            <a:xfrm>
              <a:off x="5816600" y="3743325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1 h 7"/>
                <a:gd name="T4" fmla="*/ 1 w 2"/>
                <a:gd name="T5" fmla="*/ 3 h 7"/>
                <a:gd name="T6" fmla="*/ 0 w 2"/>
                <a:gd name="T7" fmla="*/ 7 h 7"/>
                <a:gd name="T8" fmla="*/ 0 w 2"/>
                <a:gd name="T9" fmla="*/ 7 h 7"/>
                <a:gd name="T10" fmla="*/ 1 w 2"/>
                <a:gd name="T11" fmla="*/ 3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"/>
            <p:cNvSpPr>
              <a:spLocks/>
            </p:cNvSpPr>
            <p:nvPr/>
          </p:nvSpPr>
          <p:spPr bwMode="auto">
            <a:xfrm>
              <a:off x="6629400" y="5319713"/>
              <a:ext cx="160337" cy="263525"/>
            </a:xfrm>
            <a:custGeom>
              <a:avLst/>
              <a:gdLst>
                <a:gd name="T0" fmla="*/ 48 w 101"/>
                <a:gd name="T1" fmla="*/ 0 h 166"/>
                <a:gd name="T2" fmla="*/ 54 w 101"/>
                <a:gd name="T3" fmla="*/ 6 h 166"/>
                <a:gd name="T4" fmla="*/ 62 w 101"/>
                <a:gd name="T5" fmla="*/ 9 h 166"/>
                <a:gd name="T6" fmla="*/ 66 w 101"/>
                <a:gd name="T7" fmla="*/ 12 h 166"/>
                <a:gd name="T8" fmla="*/ 70 w 101"/>
                <a:gd name="T9" fmla="*/ 16 h 166"/>
                <a:gd name="T10" fmla="*/ 74 w 101"/>
                <a:gd name="T11" fmla="*/ 30 h 166"/>
                <a:gd name="T12" fmla="*/ 82 w 101"/>
                <a:gd name="T13" fmla="*/ 46 h 166"/>
                <a:gd name="T14" fmla="*/ 86 w 101"/>
                <a:gd name="T15" fmla="*/ 60 h 166"/>
                <a:gd name="T16" fmla="*/ 88 w 101"/>
                <a:gd name="T17" fmla="*/ 63 h 166"/>
                <a:gd name="T18" fmla="*/ 87 w 101"/>
                <a:gd name="T19" fmla="*/ 68 h 166"/>
                <a:gd name="T20" fmla="*/ 85 w 101"/>
                <a:gd name="T21" fmla="*/ 72 h 166"/>
                <a:gd name="T22" fmla="*/ 81 w 101"/>
                <a:gd name="T23" fmla="*/ 77 h 166"/>
                <a:gd name="T24" fmla="*/ 88 w 101"/>
                <a:gd name="T25" fmla="*/ 85 h 166"/>
                <a:gd name="T26" fmla="*/ 97 w 101"/>
                <a:gd name="T27" fmla="*/ 95 h 166"/>
                <a:gd name="T28" fmla="*/ 96 w 101"/>
                <a:gd name="T29" fmla="*/ 102 h 166"/>
                <a:gd name="T30" fmla="*/ 86 w 101"/>
                <a:gd name="T31" fmla="*/ 107 h 166"/>
                <a:gd name="T32" fmla="*/ 91 w 101"/>
                <a:gd name="T33" fmla="*/ 118 h 166"/>
                <a:gd name="T34" fmla="*/ 101 w 101"/>
                <a:gd name="T35" fmla="*/ 124 h 166"/>
                <a:gd name="T36" fmla="*/ 98 w 101"/>
                <a:gd name="T37" fmla="*/ 131 h 166"/>
                <a:gd name="T38" fmla="*/ 97 w 101"/>
                <a:gd name="T39" fmla="*/ 135 h 166"/>
                <a:gd name="T40" fmla="*/ 98 w 101"/>
                <a:gd name="T41" fmla="*/ 143 h 166"/>
                <a:gd name="T42" fmla="*/ 99 w 101"/>
                <a:gd name="T43" fmla="*/ 156 h 166"/>
                <a:gd name="T44" fmla="*/ 89 w 101"/>
                <a:gd name="T45" fmla="*/ 163 h 166"/>
                <a:gd name="T46" fmla="*/ 83 w 101"/>
                <a:gd name="T47" fmla="*/ 161 h 166"/>
                <a:gd name="T48" fmla="*/ 76 w 101"/>
                <a:gd name="T49" fmla="*/ 161 h 166"/>
                <a:gd name="T50" fmla="*/ 72 w 101"/>
                <a:gd name="T51" fmla="*/ 162 h 166"/>
                <a:gd name="T52" fmla="*/ 69 w 101"/>
                <a:gd name="T53" fmla="*/ 166 h 166"/>
                <a:gd name="T54" fmla="*/ 47 w 101"/>
                <a:gd name="T55" fmla="*/ 163 h 166"/>
                <a:gd name="T56" fmla="*/ 39 w 101"/>
                <a:gd name="T57" fmla="*/ 158 h 166"/>
                <a:gd name="T58" fmla="*/ 33 w 101"/>
                <a:gd name="T59" fmla="*/ 156 h 166"/>
                <a:gd name="T60" fmla="*/ 30 w 101"/>
                <a:gd name="T61" fmla="*/ 153 h 166"/>
                <a:gd name="T62" fmla="*/ 27 w 101"/>
                <a:gd name="T63" fmla="*/ 149 h 166"/>
                <a:gd name="T64" fmla="*/ 23 w 101"/>
                <a:gd name="T65" fmla="*/ 146 h 166"/>
                <a:gd name="T66" fmla="*/ 20 w 101"/>
                <a:gd name="T67" fmla="*/ 142 h 166"/>
                <a:gd name="T68" fmla="*/ 18 w 101"/>
                <a:gd name="T69" fmla="*/ 135 h 166"/>
                <a:gd name="T70" fmla="*/ 16 w 101"/>
                <a:gd name="T71" fmla="*/ 133 h 166"/>
                <a:gd name="T72" fmla="*/ 20 w 101"/>
                <a:gd name="T73" fmla="*/ 129 h 166"/>
                <a:gd name="T74" fmla="*/ 16 w 101"/>
                <a:gd name="T75" fmla="*/ 124 h 166"/>
                <a:gd name="T76" fmla="*/ 12 w 101"/>
                <a:gd name="T77" fmla="*/ 122 h 166"/>
                <a:gd name="T78" fmla="*/ 11 w 101"/>
                <a:gd name="T79" fmla="*/ 119 h 166"/>
                <a:gd name="T80" fmla="*/ 11 w 101"/>
                <a:gd name="T81" fmla="*/ 113 h 166"/>
                <a:gd name="T82" fmla="*/ 11 w 101"/>
                <a:gd name="T83" fmla="*/ 109 h 166"/>
                <a:gd name="T84" fmla="*/ 14 w 101"/>
                <a:gd name="T85" fmla="*/ 104 h 166"/>
                <a:gd name="T86" fmla="*/ 15 w 101"/>
                <a:gd name="T87" fmla="*/ 96 h 166"/>
                <a:gd name="T88" fmla="*/ 13 w 101"/>
                <a:gd name="T89" fmla="*/ 88 h 166"/>
                <a:gd name="T90" fmla="*/ 11 w 101"/>
                <a:gd name="T91" fmla="*/ 81 h 166"/>
                <a:gd name="T92" fmla="*/ 7 w 101"/>
                <a:gd name="T93" fmla="*/ 75 h 166"/>
                <a:gd name="T94" fmla="*/ 4 w 101"/>
                <a:gd name="T95" fmla="*/ 70 h 166"/>
                <a:gd name="T96" fmla="*/ 0 w 101"/>
                <a:gd name="T97" fmla="*/ 63 h 166"/>
                <a:gd name="T98" fmla="*/ 0 w 101"/>
                <a:gd name="T99" fmla="*/ 56 h 166"/>
                <a:gd name="T100" fmla="*/ 2 w 101"/>
                <a:gd name="T101" fmla="*/ 48 h 166"/>
                <a:gd name="T102" fmla="*/ 4 w 101"/>
                <a:gd name="T103" fmla="*/ 44 h 166"/>
                <a:gd name="T104" fmla="*/ 5 w 101"/>
                <a:gd name="T105" fmla="*/ 38 h 166"/>
                <a:gd name="T106" fmla="*/ 8 w 101"/>
                <a:gd name="T107" fmla="*/ 32 h 166"/>
                <a:gd name="T108" fmla="*/ 11 w 101"/>
                <a:gd name="T109" fmla="*/ 25 h 166"/>
                <a:gd name="T110" fmla="*/ 16 w 101"/>
                <a:gd name="T111" fmla="*/ 20 h 166"/>
                <a:gd name="T112" fmla="*/ 17 w 101"/>
                <a:gd name="T113" fmla="*/ 15 h 166"/>
                <a:gd name="T114" fmla="*/ 18 w 101"/>
                <a:gd name="T115" fmla="*/ 13 h 166"/>
                <a:gd name="T116" fmla="*/ 27 w 101"/>
                <a:gd name="T117" fmla="*/ 10 h 166"/>
                <a:gd name="T118" fmla="*/ 40 w 101"/>
                <a:gd name="T1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166">
                  <a:moveTo>
                    <a:pt x="40" y="0"/>
                  </a:moveTo>
                  <a:lnTo>
                    <a:pt x="48" y="0"/>
                  </a:lnTo>
                  <a:lnTo>
                    <a:pt x="51" y="3"/>
                  </a:lnTo>
                  <a:lnTo>
                    <a:pt x="54" y="6"/>
                  </a:lnTo>
                  <a:lnTo>
                    <a:pt x="59" y="8"/>
                  </a:lnTo>
                  <a:lnTo>
                    <a:pt x="62" y="9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9" y="14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4" y="30"/>
                  </a:lnTo>
                  <a:lnTo>
                    <a:pt x="78" y="39"/>
                  </a:lnTo>
                  <a:lnTo>
                    <a:pt x="82" y="46"/>
                  </a:lnTo>
                  <a:lnTo>
                    <a:pt x="85" y="52"/>
                  </a:lnTo>
                  <a:lnTo>
                    <a:pt x="86" y="60"/>
                  </a:lnTo>
                  <a:lnTo>
                    <a:pt x="87" y="61"/>
                  </a:lnTo>
                  <a:lnTo>
                    <a:pt x="88" y="63"/>
                  </a:lnTo>
                  <a:lnTo>
                    <a:pt x="89" y="65"/>
                  </a:lnTo>
                  <a:lnTo>
                    <a:pt x="87" y="68"/>
                  </a:lnTo>
                  <a:lnTo>
                    <a:pt x="86" y="70"/>
                  </a:lnTo>
                  <a:lnTo>
                    <a:pt x="85" y="72"/>
                  </a:lnTo>
                  <a:lnTo>
                    <a:pt x="83" y="75"/>
                  </a:lnTo>
                  <a:lnTo>
                    <a:pt x="81" y="77"/>
                  </a:lnTo>
                  <a:lnTo>
                    <a:pt x="81" y="83"/>
                  </a:lnTo>
                  <a:lnTo>
                    <a:pt x="88" y="85"/>
                  </a:lnTo>
                  <a:lnTo>
                    <a:pt x="94" y="89"/>
                  </a:lnTo>
                  <a:lnTo>
                    <a:pt x="97" y="95"/>
                  </a:lnTo>
                  <a:lnTo>
                    <a:pt x="101" y="100"/>
                  </a:lnTo>
                  <a:lnTo>
                    <a:pt x="96" y="102"/>
                  </a:lnTo>
                  <a:lnTo>
                    <a:pt x="91" y="105"/>
                  </a:lnTo>
                  <a:lnTo>
                    <a:pt x="86" y="107"/>
                  </a:lnTo>
                  <a:lnTo>
                    <a:pt x="86" y="113"/>
                  </a:lnTo>
                  <a:lnTo>
                    <a:pt x="91" y="118"/>
                  </a:lnTo>
                  <a:lnTo>
                    <a:pt x="96" y="121"/>
                  </a:lnTo>
                  <a:lnTo>
                    <a:pt x="101" y="124"/>
                  </a:lnTo>
                  <a:lnTo>
                    <a:pt x="99" y="128"/>
                  </a:lnTo>
                  <a:lnTo>
                    <a:pt x="98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8" y="143"/>
                  </a:lnTo>
                  <a:lnTo>
                    <a:pt x="98" y="149"/>
                  </a:lnTo>
                  <a:lnTo>
                    <a:pt x="99" y="156"/>
                  </a:lnTo>
                  <a:lnTo>
                    <a:pt x="94" y="159"/>
                  </a:lnTo>
                  <a:lnTo>
                    <a:pt x="89" y="163"/>
                  </a:lnTo>
                  <a:lnTo>
                    <a:pt x="86" y="162"/>
                  </a:lnTo>
                  <a:lnTo>
                    <a:pt x="83" y="161"/>
                  </a:lnTo>
                  <a:lnTo>
                    <a:pt x="79" y="161"/>
                  </a:lnTo>
                  <a:lnTo>
                    <a:pt x="76" y="161"/>
                  </a:lnTo>
                  <a:lnTo>
                    <a:pt x="73" y="161"/>
                  </a:lnTo>
                  <a:lnTo>
                    <a:pt x="72" y="162"/>
                  </a:lnTo>
                  <a:lnTo>
                    <a:pt x="71" y="165"/>
                  </a:lnTo>
                  <a:lnTo>
                    <a:pt x="69" y="166"/>
                  </a:lnTo>
                  <a:lnTo>
                    <a:pt x="58" y="165"/>
                  </a:lnTo>
                  <a:lnTo>
                    <a:pt x="47" y="163"/>
                  </a:lnTo>
                  <a:lnTo>
                    <a:pt x="42" y="161"/>
                  </a:lnTo>
                  <a:lnTo>
                    <a:pt x="39" y="158"/>
                  </a:lnTo>
                  <a:lnTo>
                    <a:pt x="36" y="157"/>
                  </a:lnTo>
                  <a:lnTo>
                    <a:pt x="33" y="156"/>
                  </a:lnTo>
                  <a:lnTo>
                    <a:pt x="32" y="155"/>
                  </a:lnTo>
                  <a:lnTo>
                    <a:pt x="30" y="153"/>
                  </a:lnTo>
                  <a:lnTo>
                    <a:pt x="28" y="150"/>
                  </a:lnTo>
                  <a:lnTo>
                    <a:pt x="27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4"/>
                  </a:lnTo>
                  <a:lnTo>
                    <a:pt x="20" y="142"/>
                  </a:lnTo>
                  <a:lnTo>
                    <a:pt x="18" y="138"/>
                  </a:lnTo>
                  <a:lnTo>
                    <a:pt x="18" y="135"/>
                  </a:lnTo>
                  <a:lnTo>
                    <a:pt x="17" y="134"/>
                  </a:lnTo>
                  <a:lnTo>
                    <a:pt x="16" y="133"/>
                  </a:lnTo>
                  <a:lnTo>
                    <a:pt x="18" y="131"/>
                  </a:lnTo>
                  <a:lnTo>
                    <a:pt x="20" y="129"/>
                  </a:lnTo>
                  <a:lnTo>
                    <a:pt x="17" y="126"/>
                  </a:lnTo>
                  <a:lnTo>
                    <a:pt x="16" y="124"/>
                  </a:lnTo>
                  <a:lnTo>
                    <a:pt x="14" y="123"/>
                  </a:lnTo>
                  <a:lnTo>
                    <a:pt x="12" y="122"/>
                  </a:lnTo>
                  <a:lnTo>
                    <a:pt x="9" y="122"/>
                  </a:lnTo>
                  <a:lnTo>
                    <a:pt x="11" y="119"/>
                  </a:lnTo>
                  <a:lnTo>
                    <a:pt x="12" y="116"/>
                  </a:lnTo>
                  <a:lnTo>
                    <a:pt x="11" y="113"/>
                  </a:lnTo>
                  <a:lnTo>
                    <a:pt x="10" y="111"/>
                  </a:lnTo>
                  <a:lnTo>
                    <a:pt x="11" y="109"/>
                  </a:lnTo>
                  <a:lnTo>
                    <a:pt x="12" y="107"/>
                  </a:lnTo>
                  <a:lnTo>
                    <a:pt x="14" y="104"/>
                  </a:lnTo>
                  <a:lnTo>
                    <a:pt x="15" y="99"/>
                  </a:lnTo>
                  <a:lnTo>
                    <a:pt x="15" y="96"/>
                  </a:lnTo>
                  <a:lnTo>
                    <a:pt x="14" y="92"/>
                  </a:lnTo>
                  <a:lnTo>
                    <a:pt x="13" y="88"/>
                  </a:lnTo>
                  <a:lnTo>
                    <a:pt x="12" y="85"/>
                  </a:lnTo>
                  <a:lnTo>
                    <a:pt x="11" y="81"/>
                  </a:lnTo>
                  <a:lnTo>
                    <a:pt x="9" y="77"/>
                  </a:lnTo>
                  <a:lnTo>
                    <a:pt x="7" y="75"/>
                  </a:lnTo>
                  <a:lnTo>
                    <a:pt x="5" y="73"/>
                  </a:lnTo>
                  <a:lnTo>
                    <a:pt x="4" y="70"/>
                  </a:lnTo>
                  <a:lnTo>
                    <a:pt x="3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1" y="25"/>
                  </a:lnTo>
                  <a:lnTo>
                    <a:pt x="13" y="23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7" y="10"/>
                  </a:lnTo>
                  <a:lnTo>
                    <a:pt x="35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6286500" y="4922838"/>
              <a:ext cx="220662" cy="317500"/>
            </a:xfrm>
            <a:custGeom>
              <a:avLst/>
              <a:gdLst>
                <a:gd name="T0" fmla="*/ 136 w 139"/>
                <a:gd name="T1" fmla="*/ 2 h 200"/>
                <a:gd name="T2" fmla="*/ 139 w 139"/>
                <a:gd name="T3" fmla="*/ 25 h 200"/>
                <a:gd name="T4" fmla="*/ 116 w 139"/>
                <a:gd name="T5" fmla="*/ 63 h 200"/>
                <a:gd name="T6" fmla="*/ 113 w 139"/>
                <a:gd name="T7" fmla="*/ 66 h 200"/>
                <a:gd name="T8" fmla="*/ 106 w 139"/>
                <a:gd name="T9" fmla="*/ 72 h 200"/>
                <a:gd name="T10" fmla="*/ 101 w 139"/>
                <a:gd name="T11" fmla="*/ 72 h 200"/>
                <a:gd name="T12" fmla="*/ 103 w 139"/>
                <a:gd name="T13" fmla="*/ 77 h 200"/>
                <a:gd name="T14" fmla="*/ 98 w 139"/>
                <a:gd name="T15" fmla="*/ 78 h 200"/>
                <a:gd name="T16" fmla="*/ 93 w 139"/>
                <a:gd name="T17" fmla="*/ 100 h 200"/>
                <a:gd name="T18" fmla="*/ 83 w 139"/>
                <a:gd name="T19" fmla="*/ 117 h 200"/>
                <a:gd name="T20" fmla="*/ 84 w 139"/>
                <a:gd name="T21" fmla="*/ 118 h 200"/>
                <a:gd name="T22" fmla="*/ 73 w 139"/>
                <a:gd name="T23" fmla="*/ 138 h 200"/>
                <a:gd name="T24" fmla="*/ 73 w 139"/>
                <a:gd name="T25" fmla="*/ 145 h 200"/>
                <a:gd name="T26" fmla="*/ 65 w 139"/>
                <a:gd name="T27" fmla="*/ 155 h 200"/>
                <a:gd name="T28" fmla="*/ 68 w 139"/>
                <a:gd name="T29" fmla="*/ 152 h 200"/>
                <a:gd name="T30" fmla="*/ 66 w 139"/>
                <a:gd name="T31" fmla="*/ 147 h 200"/>
                <a:gd name="T32" fmla="*/ 66 w 139"/>
                <a:gd name="T33" fmla="*/ 152 h 200"/>
                <a:gd name="T34" fmla="*/ 60 w 139"/>
                <a:gd name="T35" fmla="*/ 156 h 200"/>
                <a:gd name="T36" fmla="*/ 52 w 139"/>
                <a:gd name="T37" fmla="*/ 160 h 200"/>
                <a:gd name="T38" fmla="*/ 47 w 139"/>
                <a:gd name="T39" fmla="*/ 174 h 200"/>
                <a:gd name="T40" fmla="*/ 48 w 139"/>
                <a:gd name="T41" fmla="*/ 185 h 200"/>
                <a:gd name="T42" fmla="*/ 41 w 139"/>
                <a:gd name="T43" fmla="*/ 199 h 200"/>
                <a:gd name="T44" fmla="*/ 32 w 139"/>
                <a:gd name="T45" fmla="*/ 199 h 200"/>
                <a:gd name="T46" fmla="*/ 26 w 139"/>
                <a:gd name="T47" fmla="*/ 198 h 200"/>
                <a:gd name="T48" fmla="*/ 22 w 139"/>
                <a:gd name="T49" fmla="*/ 197 h 200"/>
                <a:gd name="T50" fmla="*/ 17 w 139"/>
                <a:gd name="T51" fmla="*/ 196 h 200"/>
                <a:gd name="T52" fmla="*/ 8 w 139"/>
                <a:gd name="T53" fmla="*/ 190 h 200"/>
                <a:gd name="T54" fmla="*/ 3 w 139"/>
                <a:gd name="T55" fmla="*/ 162 h 200"/>
                <a:gd name="T56" fmla="*/ 0 w 139"/>
                <a:gd name="T57" fmla="*/ 153 h 200"/>
                <a:gd name="T58" fmla="*/ 1 w 139"/>
                <a:gd name="T59" fmla="*/ 146 h 200"/>
                <a:gd name="T60" fmla="*/ 5 w 139"/>
                <a:gd name="T61" fmla="*/ 136 h 200"/>
                <a:gd name="T62" fmla="*/ 9 w 139"/>
                <a:gd name="T63" fmla="*/ 133 h 200"/>
                <a:gd name="T64" fmla="*/ 12 w 139"/>
                <a:gd name="T65" fmla="*/ 127 h 200"/>
                <a:gd name="T66" fmla="*/ 18 w 139"/>
                <a:gd name="T67" fmla="*/ 116 h 200"/>
                <a:gd name="T68" fmla="*/ 26 w 139"/>
                <a:gd name="T69" fmla="*/ 109 h 200"/>
                <a:gd name="T70" fmla="*/ 33 w 139"/>
                <a:gd name="T71" fmla="*/ 107 h 200"/>
                <a:gd name="T72" fmla="*/ 40 w 139"/>
                <a:gd name="T73" fmla="*/ 106 h 200"/>
                <a:gd name="T74" fmla="*/ 44 w 139"/>
                <a:gd name="T75" fmla="*/ 107 h 200"/>
                <a:gd name="T76" fmla="*/ 46 w 139"/>
                <a:gd name="T77" fmla="*/ 102 h 200"/>
                <a:gd name="T78" fmla="*/ 36 w 139"/>
                <a:gd name="T79" fmla="*/ 94 h 200"/>
                <a:gd name="T80" fmla="*/ 33 w 139"/>
                <a:gd name="T81" fmla="*/ 98 h 200"/>
                <a:gd name="T82" fmla="*/ 34 w 139"/>
                <a:gd name="T83" fmla="*/ 89 h 200"/>
                <a:gd name="T84" fmla="*/ 45 w 139"/>
                <a:gd name="T85" fmla="*/ 73 h 200"/>
                <a:gd name="T86" fmla="*/ 45 w 139"/>
                <a:gd name="T87" fmla="*/ 73 h 200"/>
                <a:gd name="T88" fmla="*/ 49 w 139"/>
                <a:gd name="T89" fmla="*/ 73 h 200"/>
                <a:gd name="T90" fmla="*/ 68 w 139"/>
                <a:gd name="T91" fmla="*/ 48 h 200"/>
                <a:gd name="T92" fmla="*/ 98 w 139"/>
                <a:gd name="T93" fmla="*/ 26 h 200"/>
                <a:gd name="T94" fmla="*/ 110 w 139"/>
                <a:gd name="T95" fmla="*/ 19 h 200"/>
                <a:gd name="T96" fmla="*/ 118 w 139"/>
                <a:gd name="T97" fmla="*/ 13 h 200"/>
                <a:gd name="T98" fmla="*/ 121 w 139"/>
                <a:gd name="T99" fmla="*/ 6 h 200"/>
                <a:gd name="T100" fmla="*/ 128 w 139"/>
                <a:gd name="T101" fmla="*/ 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" h="200">
                  <a:moveTo>
                    <a:pt x="130" y="0"/>
                  </a:moveTo>
                  <a:lnTo>
                    <a:pt x="133" y="1"/>
                  </a:lnTo>
                  <a:lnTo>
                    <a:pt x="136" y="2"/>
                  </a:lnTo>
                  <a:lnTo>
                    <a:pt x="139" y="10"/>
                  </a:lnTo>
                  <a:lnTo>
                    <a:pt x="139" y="17"/>
                  </a:lnTo>
                  <a:lnTo>
                    <a:pt x="139" y="25"/>
                  </a:lnTo>
                  <a:lnTo>
                    <a:pt x="131" y="37"/>
                  </a:lnTo>
                  <a:lnTo>
                    <a:pt x="122" y="49"/>
                  </a:lnTo>
                  <a:lnTo>
                    <a:pt x="116" y="63"/>
                  </a:lnTo>
                  <a:lnTo>
                    <a:pt x="115" y="64"/>
                  </a:lnTo>
                  <a:lnTo>
                    <a:pt x="114" y="65"/>
                  </a:lnTo>
                  <a:lnTo>
                    <a:pt x="113" y="66"/>
                  </a:lnTo>
                  <a:lnTo>
                    <a:pt x="110" y="68"/>
                  </a:lnTo>
                  <a:lnTo>
                    <a:pt x="108" y="72"/>
                  </a:lnTo>
                  <a:lnTo>
                    <a:pt x="106" y="72"/>
                  </a:lnTo>
                  <a:lnTo>
                    <a:pt x="104" y="72"/>
                  </a:lnTo>
                  <a:lnTo>
                    <a:pt x="99" y="72"/>
                  </a:lnTo>
                  <a:lnTo>
                    <a:pt x="101" y="72"/>
                  </a:lnTo>
                  <a:lnTo>
                    <a:pt x="102" y="74"/>
                  </a:lnTo>
                  <a:lnTo>
                    <a:pt x="102" y="75"/>
                  </a:lnTo>
                  <a:lnTo>
                    <a:pt x="103" y="77"/>
                  </a:lnTo>
                  <a:lnTo>
                    <a:pt x="102" y="78"/>
                  </a:lnTo>
                  <a:lnTo>
                    <a:pt x="99" y="78"/>
                  </a:lnTo>
                  <a:lnTo>
                    <a:pt x="98" y="78"/>
                  </a:lnTo>
                  <a:lnTo>
                    <a:pt x="98" y="86"/>
                  </a:lnTo>
                  <a:lnTo>
                    <a:pt x="96" y="93"/>
                  </a:lnTo>
                  <a:lnTo>
                    <a:pt x="93" y="100"/>
                  </a:lnTo>
                  <a:lnTo>
                    <a:pt x="86" y="104"/>
                  </a:lnTo>
                  <a:lnTo>
                    <a:pt x="85" y="111"/>
                  </a:lnTo>
                  <a:lnTo>
                    <a:pt x="83" y="117"/>
                  </a:lnTo>
                  <a:lnTo>
                    <a:pt x="83" y="117"/>
                  </a:lnTo>
                  <a:lnTo>
                    <a:pt x="83" y="118"/>
                  </a:lnTo>
                  <a:lnTo>
                    <a:pt x="84" y="118"/>
                  </a:lnTo>
                  <a:lnTo>
                    <a:pt x="80" y="126"/>
                  </a:lnTo>
                  <a:lnTo>
                    <a:pt x="74" y="134"/>
                  </a:lnTo>
                  <a:lnTo>
                    <a:pt x="73" y="138"/>
                  </a:lnTo>
                  <a:lnTo>
                    <a:pt x="72" y="143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0" y="149"/>
                  </a:lnTo>
                  <a:lnTo>
                    <a:pt x="68" y="153"/>
                  </a:lnTo>
                  <a:lnTo>
                    <a:pt x="65" y="155"/>
                  </a:lnTo>
                  <a:lnTo>
                    <a:pt x="66" y="153"/>
                  </a:lnTo>
                  <a:lnTo>
                    <a:pt x="67" y="153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66" y="152"/>
                  </a:lnTo>
                  <a:lnTo>
                    <a:pt x="66" y="147"/>
                  </a:lnTo>
                  <a:lnTo>
                    <a:pt x="66" y="148"/>
                  </a:lnTo>
                  <a:lnTo>
                    <a:pt x="66" y="150"/>
                  </a:lnTo>
                  <a:lnTo>
                    <a:pt x="66" y="152"/>
                  </a:lnTo>
                  <a:lnTo>
                    <a:pt x="65" y="155"/>
                  </a:lnTo>
                  <a:lnTo>
                    <a:pt x="62" y="156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55" y="156"/>
                  </a:lnTo>
                  <a:lnTo>
                    <a:pt x="52" y="160"/>
                  </a:lnTo>
                  <a:lnTo>
                    <a:pt x="50" y="165"/>
                  </a:lnTo>
                  <a:lnTo>
                    <a:pt x="49" y="170"/>
                  </a:lnTo>
                  <a:lnTo>
                    <a:pt x="47" y="174"/>
                  </a:lnTo>
                  <a:lnTo>
                    <a:pt x="48" y="179"/>
                  </a:lnTo>
                  <a:lnTo>
                    <a:pt x="49" y="184"/>
                  </a:lnTo>
                  <a:lnTo>
                    <a:pt x="48" y="185"/>
                  </a:lnTo>
                  <a:lnTo>
                    <a:pt x="46" y="185"/>
                  </a:lnTo>
                  <a:lnTo>
                    <a:pt x="44" y="192"/>
                  </a:lnTo>
                  <a:lnTo>
                    <a:pt x="41" y="199"/>
                  </a:lnTo>
                  <a:lnTo>
                    <a:pt x="37" y="199"/>
                  </a:lnTo>
                  <a:lnTo>
                    <a:pt x="33" y="198"/>
                  </a:lnTo>
                  <a:lnTo>
                    <a:pt x="32" y="199"/>
                  </a:lnTo>
                  <a:lnTo>
                    <a:pt x="31" y="199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6" y="197"/>
                  </a:lnTo>
                  <a:lnTo>
                    <a:pt x="25" y="196"/>
                  </a:lnTo>
                  <a:lnTo>
                    <a:pt x="22" y="197"/>
                  </a:lnTo>
                  <a:lnTo>
                    <a:pt x="20" y="197"/>
                  </a:lnTo>
                  <a:lnTo>
                    <a:pt x="18" y="198"/>
                  </a:lnTo>
                  <a:lnTo>
                    <a:pt x="17" y="196"/>
                  </a:lnTo>
                  <a:lnTo>
                    <a:pt x="17" y="194"/>
                  </a:lnTo>
                  <a:lnTo>
                    <a:pt x="11" y="192"/>
                  </a:lnTo>
                  <a:lnTo>
                    <a:pt x="8" y="190"/>
                  </a:lnTo>
                  <a:lnTo>
                    <a:pt x="6" y="187"/>
                  </a:lnTo>
                  <a:lnTo>
                    <a:pt x="3" y="174"/>
                  </a:lnTo>
                  <a:lnTo>
                    <a:pt x="3" y="162"/>
                  </a:lnTo>
                  <a:lnTo>
                    <a:pt x="3" y="159"/>
                  </a:lnTo>
                  <a:lnTo>
                    <a:pt x="3" y="156"/>
                  </a:lnTo>
                  <a:lnTo>
                    <a:pt x="0" y="153"/>
                  </a:lnTo>
                  <a:lnTo>
                    <a:pt x="0" y="151"/>
                  </a:lnTo>
                  <a:lnTo>
                    <a:pt x="0" y="149"/>
                  </a:lnTo>
                  <a:lnTo>
                    <a:pt x="1" y="146"/>
                  </a:lnTo>
                  <a:lnTo>
                    <a:pt x="3" y="141"/>
                  </a:lnTo>
                  <a:lnTo>
                    <a:pt x="5" y="137"/>
                  </a:lnTo>
                  <a:lnTo>
                    <a:pt x="5" y="136"/>
                  </a:lnTo>
                  <a:lnTo>
                    <a:pt x="5" y="135"/>
                  </a:lnTo>
                  <a:lnTo>
                    <a:pt x="7" y="134"/>
                  </a:lnTo>
                  <a:lnTo>
                    <a:pt x="9" y="133"/>
                  </a:lnTo>
                  <a:lnTo>
                    <a:pt x="10" y="131"/>
                  </a:lnTo>
                  <a:lnTo>
                    <a:pt x="11" y="129"/>
                  </a:lnTo>
                  <a:lnTo>
                    <a:pt x="12" y="127"/>
                  </a:lnTo>
                  <a:lnTo>
                    <a:pt x="13" y="123"/>
                  </a:lnTo>
                  <a:lnTo>
                    <a:pt x="16" y="119"/>
                  </a:lnTo>
                  <a:lnTo>
                    <a:pt x="18" y="116"/>
                  </a:lnTo>
                  <a:lnTo>
                    <a:pt x="21" y="113"/>
                  </a:lnTo>
                  <a:lnTo>
                    <a:pt x="24" y="111"/>
                  </a:lnTo>
                  <a:lnTo>
                    <a:pt x="26" y="109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3" y="107"/>
                  </a:lnTo>
                  <a:lnTo>
                    <a:pt x="35" y="106"/>
                  </a:lnTo>
                  <a:lnTo>
                    <a:pt x="37" y="106"/>
                  </a:lnTo>
                  <a:lnTo>
                    <a:pt x="40" y="106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4" y="107"/>
                  </a:lnTo>
                  <a:lnTo>
                    <a:pt x="45" y="106"/>
                  </a:lnTo>
                  <a:lnTo>
                    <a:pt x="45" y="105"/>
                  </a:lnTo>
                  <a:lnTo>
                    <a:pt x="46" y="102"/>
                  </a:lnTo>
                  <a:lnTo>
                    <a:pt x="57" y="102"/>
                  </a:lnTo>
                  <a:lnTo>
                    <a:pt x="46" y="100"/>
                  </a:lnTo>
                  <a:lnTo>
                    <a:pt x="36" y="94"/>
                  </a:lnTo>
                  <a:lnTo>
                    <a:pt x="35" y="94"/>
                  </a:lnTo>
                  <a:lnTo>
                    <a:pt x="34" y="97"/>
                  </a:lnTo>
                  <a:lnTo>
                    <a:pt x="33" y="98"/>
                  </a:lnTo>
                  <a:lnTo>
                    <a:pt x="33" y="94"/>
                  </a:lnTo>
                  <a:lnTo>
                    <a:pt x="33" y="92"/>
                  </a:lnTo>
                  <a:lnTo>
                    <a:pt x="34" y="89"/>
                  </a:lnTo>
                  <a:lnTo>
                    <a:pt x="35" y="86"/>
                  </a:lnTo>
                  <a:lnTo>
                    <a:pt x="41" y="79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3"/>
                  </a:lnTo>
                  <a:lnTo>
                    <a:pt x="49" y="73"/>
                  </a:lnTo>
                  <a:lnTo>
                    <a:pt x="49" y="65"/>
                  </a:lnTo>
                  <a:lnTo>
                    <a:pt x="68" y="51"/>
                  </a:lnTo>
                  <a:lnTo>
                    <a:pt x="68" y="48"/>
                  </a:lnTo>
                  <a:lnTo>
                    <a:pt x="87" y="36"/>
                  </a:lnTo>
                  <a:lnTo>
                    <a:pt x="93" y="31"/>
                  </a:lnTo>
                  <a:lnTo>
                    <a:pt x="98" y="26"/>
                  </a:lnTo>
                  <a:lnTo>
                    <a:pt x="106" y="20"/>
                  </a:lnTo>
                  <a:lnTo>
                    <a:pt x="108" y="20"/>
                  </a:lnTo>
                  <a:lnTo>
                    <a:pt x="110" y="19"/>
                  </a:lnTo>
                  <a:lnTo>
                    <a:pt x="113" y="17"/>
                  </a:lnTo>
                  <a:lnTo>
                    <a:pt x="115" y="15"/>
                  </a:lnTo>
                  <a:lnTo>
                    <a:pt x="118" y="13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21" y="6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0"/>
            <p:cNvSpPr>
              <a:spLocks noEditPoints="1"/>
            </p:cNvSpPr>
            <p:nvPr/>
          </p:nvSpPr>
          <p:spPr bwMode="auto">
            <a:xfrm>
              <a:off x="5697538" y="3732213"/>
              <a:ext cx="136525" cy="331788"/>
            </a:xfrm>
            <a:custGeom>
              <a:avLst/>
              <a:gdLst>
                <a:gd name="T0" fmla="*/ 32 w 86"/>
                <a:gd name="T1" fmla="*/ 17 h 209"/>
                <a:gd name="T2" fmla="*/ 35 w 86"/>
                <a:gd name="T3" fmla="*/ 7 h 209"/>
                <a:gd name="T4" fmla="*/ 45 w 86"/>
                <a:gd name="T5" fmla="*/ 5 h 209"/>
                <a:gd name="T6" fmla="*/ 51 w 86"/>
                <a:gd name="T7" fmla="*/ 13 h 209"/>
                <a:gd name="T8" fmla="*/ 63 w 86"/>
                <a:gd name="T9" fmla="*/ 18 h 209"/>
                <a:gd name="T10" fmla="*/ 62 w 86"/>
                <a:gd name="T11" fmla="*/ 26 h 209"/>
                <a:gd name="T12" fmla="*/ 68 w 86"/>
                <a:gd name="T13" fmla="*/ 32 h 209"/>
                <a:gd name="T14" fmla="*/ 75 w 86"/>
                <a:gd name="T15" fmla="*/ 40 h 209"/>
                <a:gd name="T16" fmla="*/ 74 w 86"/>
                <a:gd name="T17" fmla="*/ 47 h 209"/>
                <a:gd name="T18" fmla="*/ 66 w 86"/>
                <a:gd name="T19" fmla="*/ 52 h 209"/>
                <a:gd name="T20" fmla="*/ 76 w 86"/>
                <a:gd name="T21" fmla="*/ 53 h 209"/>
                <a:gd name="T22" fmla="*/ 78 w 86"/>
                <a:gd name="T23" fmla="*/ 66 h 209"/>
                <a:gd name="T24" fmla="*/ 86 w 86"/>
                <a:gd name="T25" fmla="*/ 67 h 209"/>
                <a:gd name="T26" fmla="*/ 74 w 86"/>
                <a:gd name="T27" fmla="*/ 79 h 209"/>
                <a:gd name="T28" fmla="*/ 65 w 86"/>
                <a:gd name="T29" fmla="*/ 96 h 209"/>
                <a:gd name="T30" fmla="*/ 60 w 86"/>
                <a:gd name="T31" fmla="*/ 107 h 209"/>
                <a:gd name="T32" fmla="*/ 49 w 86"/>
                <a:gd name="T33" fmla="*/ 112 h 209"/>
                <a:gd name="T34" fmla="*/ 54 w 86"/>
                <a:gd name="T35" fmla="*/ 114 h 209"/>
                <a:gd name="T36" fmla="*/ 59 w 86"/>
                <a:gd name="T37" fmla="*/ 120 h 209"/>
                <a:gd name="T38" fmla="*/ 59 w 86"/>
                <a:gd name="T39" fmla="*/ 128 h 209"/>
                <a:gd name="T40" fmla="*/ 64 w 86"/>
                <a:gd name="T41" fmla="*/ 127 h 209"/>
                <a:gd name="T42" fmla="*/ 63 w 86"/>
                <a:gd name="T43" fmla="*/ 137 h 209"/>
                <a:gd name="T44" fmla="*/ 58 w 86"/>
                <a:gd name="T45" fmla="*/ 150 h 209"/>
                <a:gd name="T46" fmla="*/ 48 w 86"/>
                <a:gd name="T47" fmla="*/ 150 h 209"/>
                <a:gd name="T48" fmla="*/ 45 w 86"/>
                <a:gd name="T49" fmla="*/ 156 h 209"/>
                <a:gd name="T50" fmla="*/ 53 w 86"/>
                <a:gd name="T51" fmla="*/ 154 h 209"/>
                <a:gd name="T52" fmla="*/ 61 w 86"/>
                <a:gd name="T53" fmla="*/ 164 h 209"/>
                <a:gd name="T54" fmla="*/ 72 w 86"/>
                <a:gd name="T55" fmla="*/ 173 h 209"/>
                <a:gd name="T56" fmla="*/ 66 w 86"/>
                <a:gd name="T57" fmla="*/ 179 h 209"/>
                <a:gd name="T58" fmla="*/ 60 w 86"/>
                <a:gd name="T59" fmla="*/ 182 h 209"/>
                <a:gd name="T60" fmla="*/ 53 w 86"/>
                <a:gd name="T61" fmla="*/ 177 h 209"/>
                <a:gd name="T62" fmla="*/ 41 w 86"/>
                <a:gd name="T63" fmla="*/ 176 h 209"/>
                <a:gd name="T64" fmla="*/ 50 w 86"/>
                <a:gd name="T65" fmla="*/ 182 h 209"/>
                <a:gd name="T66" fmla="*/ 48 w 86"/>
                <a:gd name="T67" fmla="*/ 201 h 209"/>
                <a:gd name="T68" fmla="*/ 40 w 86"/>
                <a:gd name="T69" fmla="*/ 203 h 209"/>
                <a:gd name="T70" fmla="*/ 39 w 86"/>
                <a:gd name="T71" fmla="*/ 196 h 209"/>
                <a:gd name="T72" fmla="*/ 38 w 86"/>
                <a:gd name="T73" fmla="*/ 186 h 209"/>
                <a:gd name="T74" fmla="*/ 36 w 86"/>
                <a:gd name="T75" fmla="*/ 179 h 209"/>
                <a:gd name="T76" fmla="*/ 19 w 86"/>
                <a:gd name="T77" fmla="*/ 173 h 209"/>
                <a:gd name="T78" fmla="*/ 14 w 86"/>
                <a:gd name="T79" fmla="*/ 167 h 209"/>
                <a:gd name="T80" fmla="*/ 11 w 86"/>
                <a:gd name="T81" fmla="*/ 151 h 209"/>
                <a:gd name="T82" fmla="*/ 8 w 86"/>
                <a:gd name="T83" fmla="*/ 107 h 209"/>
                <a:gd name="T84" fmla="*/ 2 w 86"/>
                <a:gd name="T85" fmla="*/ 98 h 209"/>
                <a:gd name="T86" fmla="*/ 2 w 86"/>
                <a:gd name="T87" fmla="*/ 93 h 209"/>
                <a:gd name="T88" fmla="*/ 10 w 86"/>
                <a:gd name="T89" fmla="*/ 89 h 209"/>
                <a:gd name="T90" fmla="*/ 11 w 86"/>
                <a:gd name="T91" fmla="*/ 80 h 209"/>
                <a:gd name="T92" fmla="*/ 21 w 86"/>
                <a:gd name="T93" fmla="*/ 58 h 209"/>
                <a:gd name="T94" fmla="*/ 23 w 86"/>
                <a:gd name="T95" fmla="*/ 34 h 209"/>
                <a:gd name="T96" fmla="*/ 13 w 86"/>
                <a:gd name="T97" fmla="*/ 15 h 209"/>
                <a:gd name="T98" fmla="*/ 23 w 86"/>
                <a:gd name="T99" fmla="*/ 12 h 209"/>
                <a:gd name="T100" fmla="*/ 29 w 86"/>
                <a:gd name="T101" fmla="*/ 7 h 209"/>
                <a:gd name="T102" fmla="*/ 34 w 86"/>
                <a:gd name="T103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209">
                  <a:moveTo>
                    <a:pt x="31" y="17"/>
                  </a:moveTo>
                  <a:lnTo>
                    <a:pt x="31" y="17"/>
                  </a:lnTo>
                  <a:lnTo>
                    <a:pt x="32" y="18"/>
                  </a:lnTo>
                  <a:lnTo>
                    <a:pt x="32" y="17"/>
                  </a:lnTo>
                  <a:lnTo>
                    <a:pt x="31" y="17"/>
                  </a:lnTo>
                  <a:close/>
                  <a:moveTo>
                    <a:pt x="37" y="0"/>
                  </a:moveTo>
                  <a:lnTo>
                    <a:pt x="36" y="3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48" y="8"/>
                  </a:lnTo>
                  <a:lnTo>
                    <a:pt x="49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4" y="16"/>
                  </a:lnTo>
                  <a:lnTo>
                    <a:pt x="59" y="17"/>
                  </a:lnTo>
                  <a:lnTo>
                    <a:pt x="63" y="18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8" y="25"/>
                  </a:lnTo>
                  <a:lnTo>
                    <a:pt x="62" y="26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5" y="30"/>
                  </a:lnTo>
                  <a:lnTo>
                    <a:pt x="68" y="32"/>
                  </a:lnTo>
                  <a:lnTo>
                    <a:pt x="71" y="34"/>
                  </a:lnTo>
                  <a:lnTo>
                    <a:pt x="73" y="35"/>
                  </a:lnTo>
                  <a:lnTo>
                    <a:pt x="74" y="38"/>
                  </a:lnTo>
                  <a:lnTo>
                    <a:pt x="75" y="40"/>
                  </a:lnTo>
                  <a:lnTo>
                    <a:pt x="76" y="40"/>
                  </a:lnTo>
                  <a:lnTo>
                    <a:pt x="80" y="40"/>
                  </a:lnTo>
                  <a:lnTo>
                    <a:pt x="77" y="43"/>
                  </a:lnTo>
                  <a:lnTo>
                    <a:pt x="74" y="47"/>
                  </a:lnTo>
                  <a:lnTo>
                    <a:pt x="71" y="49"/>
                  </a:lnTo>
                  <a:lnTo>
                    <a:pt x="65" y="50"/>
                  </a:lnTo>
                  <a:lnTo>
                    <a:pt x="60" y="51"/>
                  </a:lnTo>
                  <a:lnTo>
                    <a:pt x="66" y="52"/>
                  </a:lnTo>
                  <a:lnTo>
                    <a:pt x="71" y="53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8" y="55"/>
                  </a:lnTo>
                  <a:lnTo>
                    <a:pt x="76" y="58"/>
                  </a:lnTo>
                  <a:lnTo>
                    <a:pt x="77" y="63"/>
                  </a:lnTo>
                  <a:lnTo>
                    <a:pt x="78" y="66"/>
                  </a:lnTo>
                  <a:lnTo>
                    <a:pt x="80" y="65"/>
                  </a:lnTo>
                  <a:lnTo>
                    <a:pt x="82" y="64"/>
                  </a:lnTo>
                  <a:lnTo>
                    <a:pt x="84" y="66"/>
                  </a:lnTo>
                  <a:lnTo>
                    <a:pt x="86" y="67"/>
                  </a:lnTo>
                  <a:lnTo>
                    <a:pt x="82" y="78"/>
                  </a:lnTo>
                  <a:lnTo>
                    <a:pt x="78" y="79"/>
                  </a:lnTo>
                  <a:lnTo>
                    <a:pt x="76" y="80"/>
                  </a:lnTo>
                  <a:lnTo>
                    <a:pt x="74" y="79"/>
                  </a:lnTo>
                  <a:lnTo>
                    <a:pt x="71" y="84"/>
                  </a:lnTo>
                  <a:lnTo>
                    <a:pt x="66" y="89"/>
                  </a:lnTo>
                  <a:lnTo>
                    <a:pt x="68" y="96"/>
                  </a:lnTo>
                  <a:lnTo>
                    <a:pt x="65" y="96"/>
                  </a:lnTo>
                  <a:lnTo>
                    <a:pt x="64" y="98"/>
                  </a:lnTo>
                  <a:lnTo>
                    <a:pt x="63" y="101"/>
                  </a:lnTo>
                  <a:lnTo>
                    <a:pt x="62" y="104"/>
                  </a:lnTo>
                  <a:lnTo>
                    <a:pt x="60" y="107"/>
                  </a:lnTo>
                  <a:lnTo>
                    <a:pt x="57" y="109"/>
                  </a:lnTo>
                  <a:lnTo>
                    <a:pt x="53" y="111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49" y="113"/>
                  </a:lnTo>
                  <a:lnTo>
                    <a:pt x="49" y="116"/>
                  </a:lnTo>
                  <a:lnTo>
                    <a:pt x="52" y="115"/>
                  </a:lnTo>
                  <a:lnTo>
                    <a:pt x="54" y="114"/>
                  </a:lnTo>
                  <a:lnTo>
                    <a:pt x="56" y="115"/>
                  </a:lnTo>
                  <a:lnTo>
                    <a:pt x="58" y="117"/>
                  </a:lnTo>
                  <a:lnTo>
                    <a:pt x="59" y="119"/>
                  </a:lnTo>
                  <a:lnTo>
                    <a:pt x="59" y="120"/>
                  </a:lnTo>
                  <a:lnTo>
                    <a:pt x="60" y="123"/>
                  </a:lnTo>
                  <a:lnTo>
                    <a:pt x="59" y="125"/>
                  </a:lnTo>
                  <a:lnTo>
                    <a:pt x="58" y="126"/>
                  </a:lnTo>
                  <a:lnTo>
                    <a:pt x="59" y="128"/>
                  </a:lnTo>
                  <a:lnTo>
                    <a:pt x="60" y="129"/>
                  </a:lnTo>
                  <a:lnTo>
                    <a:pt x="61" y="127"/>
                  </a:lnTo>
                  <a:lnTo>
                    <a:pt x="62" y="125"/>
                  </a:lnTo>
                  <a:lnTo>
                    <a:pt x="64" y="127"/>
                  </a:lnTo>
                  <a:lnTo>
                    <a:pt x="66" y="130"/>
                  </a:lnTo>
                  <a:lnTo>
                    <a:pt x="64" y="131"/>
                  </a:lnTo>
                  <a:lnTo>
                    <a:pt x="62" y="132"/>
                  </a:lnTo>
                  <a:lnTo>
                    <a:pt x="63" y="137"/>
                  </a:lnTo>
                  <a:lnTo>
                    <a:pt x="64" y="142"/>
                  </a:lnTo>
                  <a:lnTo>
                    <a:pt x="62" y="144"/>
                  </a:lnTo>
                  <a:lnTo>
                    <a:pt x="60" y="147"/>
                  </a:lnTo>
                  <a:lnTo>
                    <a:pt x="58" y="150"/>
                  </a:lnTo>
                  <a:lnTo>
                    <a:pt x="57" y="150"/>
                  </a:lnTo>
                  <a:lnTo>
                    <a:pt x="54" y="151"/>
                  </a:lnTo>
                  <a:lnTo>
                    <a:pt x="51" y="152"/>
                  </a:lnTo>
                  <a:lnTo>
                    <a:pt x="48" y="150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45" y="152"/>
                  </a:lnTo>
                  <a:lnTo>
                    <a:pt x="45" y="156"/>
                  </a:lnTo>
                  <a:lnTo>
                    <a:pt x="47" y="155"/>
                  </a:lnTo>
                  <a:lnTo>
                    <a:pt x="49" y="154"/>
                  </a:lnTo>
                  <a:lnTo>
                    <a:pt x="51" y="154"/>
                  </a:lnTo>
                  <a:lnTo>
                    <a:pt x="53" y="154"/>
                  </a:lnTo>
                  <a:lnTo>
                    <a:pt x="59" y="157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4"/>
                  </a:lnTo>
                  <a:lnTo>
                    <a:pt x="63" y="164"/>
                  </a:lnTo>
                  <a:lnTo>
                    <a:pt x="66" y="164"/>
                  </a:lnTo>
                  <a:lnTo>
                    <a:pt x="69" y="168"/>
                  </a:lnTo>
                  <a:lnTo>
                    <a:pt x="72" y="173"/>
                  </a:lnTo>
                  <a:lnTo>
                    <a:pt x="71" y="174"/>
                  </a:lnTo>
                  <a:lnTo>
                    <a:pt x="69" y="176"/>
                  </a:lnTo>
                  <a:lnTo>
                    <a:pt x="68" y="177"/>
                  </a:lnTo>
                  <a:lnTo>
                    <a:pt x="66" y="179"/>
                  </a:lnTo>
                  <a:lnTo>
                    <a:pt x="65" y="181"/>
                  </a:lnTo>
                  <a:lnTo>
                    <a:pt x="65" y="184"/>
                  </a:lnTo>
                  <a:lnTo>
                    <a:pt x="63" y="184"/>
                  </a:lnTo>
                  <a:lnTo>
                    <a:pt x="60" y="182"/>
                  </a:lnTo>
                  <a:lnTo>
                    <a:pt x="57" y="181"/>
                  </a:lnTo>
                  <a:lnTo>
                    <a:pt x="56" y="180"/>
                  </a:lnTo>
                  <a:lnTo>
                    <a:pt x="54" y="178"/>
                  </a:lnTo>
                  <a:lnTo>
                    <a:pt x="53" y="177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4" y="175"/>
                  </a:lnTo>
                  <a:lnTo>
                    <a:pt x="41" y="176"/>
                  </a:lnTo>
                  <a:lnTo>
                    <a:pt x="38" y="178"/>
                  </a:lnTo>
                  <a:lnTo>
                    <a:pt x="41" y="185"/>
                  </a:lnTo>
                  <a:lnTo>
                    <a:pt x="46" y="184"/>
                  </a:lnTo>
                  <a:lnTo>
                    <a:pt x="50" y="182"/>
                  </a:lnTo>
                  <a:lnTo>
                    <a:pt x="51" y="184"/>
                  </a:lnTo>
                  <a:lnTo>
                    <a:pt x="53" y="186"/>
                  </a:lnTo>
                  <a:lnTo>
                    <a:pt x="50" y="193"/>
                  </a:lnTo>
                  <a:lnTo>
                    <a:pt x="48" y="201"/>
                  </a:lnTo>
                  <a:lnTo>
                    <a:pt x="42" y="209"/>
                  </a:lnTo>
                  <a:lnTo>
                    <a:pt x="41" y="206"/>
                  </a:lnTo>
                  <a:lnTo>
                    <a:pt x="40" y="204"/>
                  </a:lnTo>
                  <a:lnTo>
                    <a:pt x="40" y="203"/>
                  </a:lnTo>
                  <a:lnTo>
                    <a:pt x="38" y="201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9" y="196"/>
                  </a:lnTo>
                  <a:lnTo>
                    <a:pt x="38" y="193"/>
                  </a:lnTo>
                  <a:lnTo>
                    <a:pt x="38" y="191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7" y="181"/>
                  </a:lnTo>
                  <a:lnTo>
                    <a:pt x="37" y="180"/>
                  </a:lnTo>
                  <a:lnTo>
                    <a:pt x="36" y="179"/>
                  </a:lnTo>
                  <a:lnTo>
                    <a:pt x="20" y="179"/>
                  </a:lnTo>
                  <a:lnTo>
                    <a:pt x="20" y="176"/>
                  </a:lnTo>
                  <a:lnTo>
                    <a:pt x="19" y="174"/>
                  </a:lnTo>
                  <a:lnTo>
                    <a:pt x="19" y="173"/>
                  </a:lnTo>
                  <a:lnTo>
                    <a:pt x="17" y="173"/>
                  </a:lnTo>
                  <a:lnTo>
                    <a:pt x="17" y="172"/>
                  </a:lnTo>
                  <a:lnTo>
                    <a:pt x="15" y="169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1" y="151"/>
                  </a:lnTo>
                  <a:lnTo>
                    <a:pt x="10" y="141"/>
                  </a:lnTo>
                  <a:lnTo>
                    <a:pt x="9" y="126"/>
                  </a:lnTo>
                  <a:lnTo>
                    <a:pt x="9" y="111"/>
                  </a:lnTo>
                  <a:lnTo>
                    <a:pt x="8" y="107"/>
                  </a:lnTo>
                  <a:lnTo>
                    <a:pt x="7" y="103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0" y="95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4" y="93"/>
                  </a:lnTo>
                  <a:lnTo>
                    <a:pt x="5" y="95"/>
                  </a:lnTo>
                  <a:lnTo>
                    <a:pt x="8" y="92"/>
                  </a:lnTo>
                  <a:lnTo>
                    <a:pt x="10" y="89"/>
                  </a:lnTo>
                  <a:lnTo>
                    <a:pt x="11" y="86"/>
                  </a:lnTo>
                  <a:lnTo>
                    <a:pt x="12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5" y="69"/>
                  </a:lnTo>
                  <a:lnTo>
                    <a:pt x="23" y="62"/>
                  </a:lnTo>
                  <a:lnTo>
                    <a:pt x="21" y="58"/>
                  </a:lnTo>
                  <a:lnTo>
                    <a:pt x="21" y="56"/>
                  </a:lnTo>
                  <a:lnTo>
                    <a:pt x="21" y="53"/>
                  </a:lnTo>
                  <a:lnTo>
                    <a:pt x="22" y="50"/>
                  </a:lnTo>
                  <a:lnTo>
                    <a:pt x="23" y="34"/>
                  </a:lnTo>
                  <a:lnTo>
                    <a:pt x="19" y="20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9" y="10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1" y="6"/>
                  </a:lnTo>
                  <a:lnTo>
                    <a:pt x="32" y="5"/>
                  </a:lnTo>
                  <a:lnTo>
                    <a:pt x="33" y="3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6172200" y="4087813"/>
              <a:ext cx="109537" cy="112713"/>
            </a:xfrm>
            <a:custGeom>
              <a:avLst/>
              <a:gdLst>
                <a:gd name="T0" fmla="*/ 43 w 69"/>
                <a:gd name="T1" fmla="*/ 1 h 71"/>
                <a:gd name="T2" fmla="*/ 49 w 69"/>
                <a:gd name="T3" fmla="*/ 4 h 71"/>
                <a:gd name="T4" fmla="*/ 56 w 69"/>
                <a:gd name="T5" fmla="*/ 11 h 71"/>
                <a:gd name="T6" fmla="*/ 61 w 69"/>
                <a:gd name="T7" fmla="*/ 12 h 71"/>
                <a:gd name="T8" fmla="*/ 65 w 69"/>
                <a:gd name="T9" fmla="*/ 15 h 71"/>
                <a:gd name="T10" fmla="*/ 66 w 69"/>
                <a:gd name="T11" fmla="*/ 26 h 71"/>
                <a:gd name="T12" fmla="*/ 64 w 69"/>
                <a:gd name="T13" fmla="*/ 26 h 71"/>
                <a:gd name="T14" fmla="*/ 57 w 69"/>
                <a:gd name="T15" fmla="*/ 26 h 71"/>
                <a:gd name="T16" fmla="*/ 58 w 69"/>
                <a:gd name="T17" fmla="*/ 28 h 71"/>
                <a:gd name="T18" fmla="*/ 64 w 69"/>
                <a:gd name="T19" fmla="*/ 29 h 71"/>
                <a:gd name="T20" fmla="*/ 68 w 69"/>
                <a:gd name="T21" fmla="*/ 32 h 71"/>
                <a:gd name="T22" fmla="*/ 69 w 69"/>
                <a:gd name="T23" fmla="*/ 37 h 71"/>
                <a:gd name="T24" fmla="*/ 66 w 69"/>
                <a:gd name="T25" fmla="*/ 39 h 71"/>
                <a:gd name="T26" fmla="*/ 66 w 69"/>
                <a:gd name="T27" fmla="*/ 53 h 71"/>
                <a:gd name="T28" fmla="*/ 64 w 69"/>
                <a:gd name="T29" fmla="*/ 54 h 71"/>
                <a:gd name="T30" fmla="*/ 61 w 69"/>
                <a:gd name="T31" fmla="*/ 54 h 71"/>
                <a:gd name="T32" fmla="*/ 60 w 69"/>
                <a:gd name="T33" fmla="*/ 56 h 71"/>
                <a:gd name="T34" fmla="*/ 58 w 69"/>
                <a:gd name="T35" fmla="*/ 60 h 71"/>
                <a:gd name="T36" fmla="*/ 55 w 69"/>
                <a:gd name="T37" fmla="*/ 62 h 71"/>
                <a:gd name="T38" fmla="*/ 51 w 69"/>
                <a:gd name="T39" fmla="*/ 65 h 71"/>
                <a:gd name="T40" fmla="*/ 47 w 69"/>
                <a:gd name="T41" fmla="*/ 70 h 71"/>
                <a:gd name="T42" fmla="*/ 42 w 69"/>
                <a:gd name="T43" fmla="*/ 71 h 71"/>
                <a:gd name="T44" fmla="*/ 36 w 69"/>
                <a:gd name="T45" fmla="*/ 71 h 71"/>
                <a:gd name="T46" fmla="*/ 32 w 69"/>
                <a:gd name="T47" fmla="*/ 65 h 71"/>
                <a:gd name="T48" fmla="*/ 24 w 69"/>
                <a:gd name="T49" fmla="*/ 62 h 71"/>
                <a:gd name="T50" fmla="*/ 17 w 69"/>
                <a:gd name="T51" fmla="*/ 47 h 71"/>
                <a:gd name="T52" fmla="*/ 10 w 69"/>
                <a:gd name="T53" fmla="*/ 40 h 71"/>
                <a:gd name="T54" fmla="*/ 7 w 69"/>
                <a:gd name="T55" fmla="*/ 35 h 71"/>
                <a:gd name="T56" fmla="*/ 3 w 69"/>
                <a:gd name="T57" fmla="*/ 31 h 71"/>
                <a:gd name="T58" fmla="*/ 0 w 69"/>
                <a:gd name="T59" fmla="*/ 26 h 71"/>
                <a:gd name="T60" fmla="*/ 19 w 69"/>
                <a:gd name="T61" fmla="*/ 10 h 71"/>
                <a:gd name="T62" fmla="*/ 26 w 69"/>
                <a:gd name="T63" fmla="*/ 4 h 71"/>
                <a:gd name="T64" fmla="*/ 31 w 69"/>
                <a:gd name="T65" fmla="*/ 2 h 71"/>
                <a:gd name="T66" fmla="*/ 33 w 69"/>
                <a:gd name="T67" fmla="*/ 2 h 71"/>
                <a:gd name="T68" fmla="*/ 36 w 69"/>
                <a:gd name="T6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71">
                  <a:moveTo>
                    <a:pt x="39" y="0"/>
                  </a:moveTo>
                  <a:lnTo>
                    <a:pt x="43" y="1"/>
                  </a:lnTo>
                  <a:lnTo>
                    <a:pt x="46" y="2"/>
                  </a:lnTo>
                  <a:lnTo>
                    <a:pt x="49" y="4"/>
                  </a:lnTo>
                  <a:lnTo>
                    <a:pt x="53" y="7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7"/>
                  </a:lnTo>
                  <a:lnTo>
                    <a:pt x="66" y="26"/>
                  </a:lnTo>
                  <a:lnTo>
                    <a:pt x="65" y="26"/>
                  </a:lnTo>
                  <a:lnTo>
                    <a:pt x="64" y="26"/>
                  </a:lnTo>
                  <a:lnTo>
                    <a:pt x="60" y="26"/>
                  </a:lnTo>
                  <a:lnTo>
                    <a:pt x="57" y="26"/>
                  </a:lnTo>
                  <a:lnTo>
                    <a:pt x="54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4" y="29"/>
                  </a:lnTo>
                  <a:lnTo>
                    <a:pt x="66" y="30"/>
                  </a:lnTo>
                  <a:lnTo>
                    <a:pt x="68" y="32"/>
                  </a:lnTo>
                  <a:lnTo>
                    <a:pt x="69" y="35"/>
                  </a:lnTo>
                  <a:lnTo>
                    <a:pt x="69" y="37"/>
                  </a:lnTo>
                  <a:lnTo>
                    <a:pt x="68" y="38"/>
                  </a:lnTo>
                  <a:lnTo>
                    <a:pt x="66" y="39"/>
                  </a:lnTo>
                  <a:lnTo>
                    <a:pt x="66" y="40"/>
                  </a:lnTo>
                  <a:lnTo>
                    <a:pt x="66" y="53"/>
                  </a:lnTo>
                  <a:lnTo>
                    <a:pt x="65" y="53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1" y="54"/>
                  </a:lnTo>
                  <a:lnTo>
                    <a:pt x="60" y="55"/>
                  </a:lnTo>
                  <a:lnTo>
                    <a:pt x="60" y="56"/>
                  </a:lnTo>
                  <a:lnTo>
                    <a:pt x="59" y="59"/>
                  </a:lnTo>
                  <a:lnTo>
                    <a:pt x="58" y="60"/>
                  </a:lnTo>
                  <a:lnTo>
                    <a:pt x="57" y="61"/>
                  </a:lnTo>
                  <a:lnTo>
                    <a:pt x="55" y="62"/>
                  </a:lnTo>
                  <a:lnTo>
                    <a:pt x="53" y="63"/>
                  </a:lnTo>
                  <a:lnTo>
                    <a:pt x="51" y="65"/>
                  </a:lnTo>
                  <a:lnTo>
                    <a:pt x="49" y="67"/>
                  </a:lnTo>
                  <a:lnTo>
                    <a:pt x="47" y="70"/>
                  </a:lnTo>
                  <a:lnTo>
                    <a:pt x="45" y="71"/>
                  </a:lnTo>
                  <a:lnTo>
                    <a:pt x="42" y="71"/>
                  </a:lnTo>
                  <a:lnTo>
                    <a:pt x="40" y="71"/>
                  </a:lnTo>
                  <a:lnTo>
                    <a:pt x="36" y="71"/>
                  </a:lnTo>
                  <a:lnTo>
                    <a:pt x="35" y="68"/>
                  </a:lnTo>
                  <a:lnTo>
                    <a:pt x="32" y="65"/>
                  </a:lnTo>
                  <a:lnTo>
                    <a:pt x="29" y="64"/>
                  </a:lnTo>
                  <a:lnTo>
                    <a:pt x="24" y="62"/>
                  </a:lnTo>
                  <a:lnTo>
                    <a:pt x="21" y="49"/>
                  </a:lnTo>
                  <a:lnTo>
                    <a:pt x="17" y="47"/>
                  </a:lnTo>
                  <a:lnTo>
                    <a:pt x="14" y="43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21" y="6"/>
                  </a:lnTo>
                  <a:lnTo>
                    <a:pt x="26" y="4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3"/>
                  </a:lnTo>
                  <a:lnTo>
                    <a:pt x="36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2"/>
            <p:cNvSpPr>
              <a:spLocks/>
            </p:cNvSpPr>
            <p:nvPr/>
          </p:nvSpPr>
          <p:spPr bwMode="auto">
            <a:xfrm>
              <a:off x="6016625" y="4408488"/>
              <a:ext cx="139700" cy="115888"/>
            </a:xfrm>
            <a:custGeom>
              <a:avLst/>
              <a:gdLst>
                <a:gd name="T0" fmla="*/ 85 w 88"/>
                <a:gd name="T1" fmla="*/ 0 h 73"/>
                <a:gd name="T2" fmla="*/ 87 w 88"/>
                <a:gd name="T3" fmla="*/ 13 h 73"/>
                <a:gd name="T4" fmla="*/ 82 w 88"/>
                <a:gd name="T5" fmla="*/ 23 h 73"/>
                <a:gd name="T6" fmla="*/ 69 w 88"/>
                <a:gd name="T7" fmla="*/ 44 h 73"/>
                <a:gd name="T8" fmla="*/ 65 w 88"/>
                <a:gd name="T9" fmla="*/ 45 h 73"/>
                <a:gd name="T10" fmla="*/ 63 w 88"/>
                <a:gd name="T11" fmla="*/ 48 h 73"/>
                <a:gd name="T12" fmla="*/ 55 w 88"/>
                <a:gd name="T13" fmla="*/ 54 h 73"/>
                <a:gd name="T14" fmla="*/ 48 w 88"/>
                <a:gd name="T15" fmla="*/ 57 h 73"/>
                <a:gd name="T16" fmla="*/ 47 w 88"/>
                <a:gd name="T17" fmla="*/ 62 h 73"/>
                <a:gd name="T18" fmla="*/ 42 w 88"/>
                <a:gd name="T19" fmla="*/ 60 h 73"/>
                <a:gd name="T20" fmla="*/ 30 w 88"/>
                <a:gd name="T21" fmla="*/ 68 h 73"/>
                <a:gd name="T22" fmla="*/ 30 w 88"/>
                <a:gd name="T23" fmla="*/ 60 h 73"/>
                <a:gd name="T24" fmla="*/ 28 w 88"/>
                <a:gd name="T25" fmla="*/ 58 h 73"/>
                <a:gd name="T26" fmla="*/ 28 w 88"/>
                <a:gd name="T27" fmla="*/ 63 h 73"/>
                <a:gd name="T28" fmla="*/ 26 w 88"/>
                <a:gd name="T29" fmla="*/ 68 h 73"/>
                <a:gd name="T30" fmla="*/ 21 w 88"/>
                <a:gd name="T31" fmla="*/ 67 h 73"/>
                <a:gd name="T32" fmla="*/ 20 w 88"/>
                <a:gd name="T33" fmla="*/ 63 h 73"/>
                <a:gd name="T34" fmla="*/ 22 w 88"/>
                <a:gd name="T35" fmla="*/ 62 h 73"/>
                <a:gd name="T36" fmla="*/ 12 w 88"/>
                <a:gd name="T37" fmla="*/ 66 h 73"/>
                <a:gd name="T38" fmla="*/ 11 w 88"/>
                <a:gd name="T39" fmla="*/ 70 h 73"/>
                <a:gd name="T40" fmla="*/ 8 w 88"/>
                <a:gd name="T41" fmla="*/ 72 h 73"/>
                <a:gd name="T42" fmla="*/ 5 w 88"/>
                <a:gd name="T43" fmla="*/ 69 h 73"/>
                <a:gd name="T44" fmla="*/ 3 w 88"/>
                <a:gd name="T45" fmla="*/ 66 h 73"/>
                <a:gd name="T46" fmla="*/ 4 w 88"/>
                <a:gd name="T47" fmla="*/ 61 h 73"/>
                <a:gd name="T48" fmla="*/ 9 w 88"/>
                <a:gd name="T49" fmla="*/ 57 h 73"/>
                <a:gd name="T50" fmla="*/ 19 w 88"/>
                <a:gd name="T51" fmla="*/ 56 h 73"/>
                <a:gd name="T52" fmla="*/ 19 w 88"/>
                <a:gd name="T53" fmla="*/ 53 h 73"/>
                <a:gd name="T54" fmla="*/ 21 w 88"/>
                <a:gd name="T55" fmla="*/ 50 h 73"/>
                <a:gd name="T56" fmla="*/ 23 w 88"/>
                <a:gd name="T57" fmla="*/ 49 h 73"/>
                <a:gd name="T58" fmla="*/ 24 w 88"/>
                <a:gd name="T59" fmla="*/ 45 h 73"/>
                <a:gd name="T60" fmla="*/ 28 w 88"/>
                <a:gd name="T61" fmla="*/ 41 h 73"/>
                <a:gd name="T62" fmla="*/ 32 w 88"/>
                <a:gd name="T63" fmla="*/ 38 h 73"/>
                <a:gd name="T64" fmla="*/ 33 w 88"/>
                <a:gd name="T65" fmla="*/ 35 h 73"/>
                <a:gd name="T66" fmla="*/ 35 w 88"/>
                <a:gd name="T67" fmla="*/ 32 h 73"/>
                <a:gd name="T68" fmla="*/ 39 w 88"/>
                <a:gd name="T69" fmla="*/ 30 h 73"/>
                <a:gd name="T70" fmla="*/ 45 w 88"/>
                <a:gd name="T71" fmla="*/ 24 h 73"/>
                <a:gd name="T72" fmla="*/ 52 w 88"/>
                <a:gd name="T73" fmla="*/ 19 h 73"/>
                <a:gd name="T74" fmla="*/ 58 w 88"/>
                <a:gd name="T75" fmla="*/ 14 h 73"/>
                <a:gd name="T76" fmla="*/ 61 w 88"/>
                <a:gd name="T77" fmla="*/ 11 h 73"/>
                <a:gd name="T78" fmla="*/ 66 w 88"/>
                <a:gd name="T79" fmla="*/ 8 h 73"/>
                <a:gd name="T80" fmla="*/ 71 w 88"/>
                <a:gd name="T81" fmla="*/ 6 h 73"/>
                <a:gd name="T82" fmla="*/ 77 w 88"/>
                <a:gd name="T8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73">
                  <a:moveTo>
                    <a:pt x="77" y="0"/>
                  </a:moveTo>
                  <a:lnTo>
                    <a:pt x="85" y="0"/>
                  </a:lnTo>
                  <a:lnTo>
                    <a:pt x="88" y="8"/>
                  </a:lnTo>
                  <a:lnTo>
                    <a:pt x="87" y="13"/>
                  </a:lnTo>
                  <a:lnTo>
                    <a:pt x="84" y="18"/>
                  </a:lnTo>
                  <a:lnTo>
                    <a:pt x="82" y="23"/>
                  </a:lnTo>
                  <a:lnTo>
                    <a:pt x="76" y="33"/>
                  </a:lnTo>
                  <a:lnTo>
                    <a:pt x="69" y="44"/>
                  </a:lnTo>
                  <a:lnTo>
                    <a:pt x="66" y="44"/>
                  </a:lnTo>
                  <a:lnTo>
                    <a:pt x="65" y="45"/>
                  </a:lnTo>
                  <a:lnTo>
                    <a:pt x="64" y="46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55" y="54"/>
                  </a:lnTo>
                  <a:lnTo>
                    <a:pt x="52" y="56"/>
                  </a:lnTo>
                  <a:lnTo>
                    <a:pt x="48" y="57"/>
                  </a:lnTo>
                  <a:lnTo>
                    <a:pt x="48" y="59"/>
                  </a:lnTo>
                  <a:lnTo>
                    <a:pt x="47" y="62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6" y="63"/>
                  </a:lnTo>
                  <a:lnTo>
                    <a:pt x="30" y="68"/>
                  </a:lnTo>
                  <a:lnTo>
                    <a:pt x="30" y="63"/>
                  </a:lnTo>
                  <a:lnTo>
                    <a:pt x="30" y="60"/>
                  </a:lnTo>
                  <a:lnTo>
                    <a:pt x="29" y="56"/>
                  </a:lnTo>
                  <a:lnTo>
                    <a:pt x="28" y="58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6" y="68"/>
                  </a:lnTo>
                  <a:lnTo>
                    <a:pt x="23" y="69"/>
                  </a:lnTo>
                  <a:lnTo>
                    <a:pt x="21" y="67"/>
                  </a:lnTo>
                  <a:lnTo>
                    <a:pt x="19" y="66"/>
                  </a:lnTo>
                  <a:lnTo>
                    <a:pt x="20" y="63"/>
                  </a:lnTo>
                  <a:lnTo>
                    <a:pt x="21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2" y="66"/>
                  </a:lnTo>
                  <a:lnTo>
                    <a:pt x="12" y="69"/>
                  </a:lnTo>
                  <a:lnTo>
                    <a:pt x="11" y="70"/>
                  </a:lnTo>
                  <a:lnTo>
                    <a:pt x="10" y="73"/>
                  </a:lnTo>
                  <a:lnTo>
                    <a:pt x="8" y="72"/>
                  </a:lnTo>
                  <a:lnTo>
                    <a:pt x="6" y="71"/>
                  </a:lnTo>
                  <a:lnTo>
                    <a:pt x="5" y="69"/>
                  </a:lnTo>
                  <a:lnTo>
                    <a:pt x="4" y="67"/>
                  </a:lnTo>
                  <a:lnTo>
                    <a:pt x="3" y="66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7" y="59"/>
                  </a:lnTo>
                  <a:lnTo>
                    <a:pt x="9" y="57"/>
                  </a:lnTo>
                  <a:lnTo>
                    <a:pt x="12" y="56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1"/>
                  </a:lnTo>
                  <a:lnTo>
                    <a:pt x="30" y="40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9" y="30"/>
                  </a:lnTo>
                  <a:lnTo>
                    <a:pt x="42" y="28"/>
                  </a:lnTo>
                  <a:lnTo>
                    <a:pt x="45" y="24"/>
                  </a:lnTo>
                  <a:lnTo>
                    <a:pt x="48" y="21"/>
                  </a:lnTo>
                  <a:lnTo>
                    <a:pt x="52" y="19"/>
                  </a:lnTo>
                  <a:lnTo>
                    <a:pt x="55" y="17"/>
                  </a:lnTo>
                  <a:lnTo>
                    <a:pt x="58" y="14"/>
                  </a:lnTo>
                  <a:lnTo>
                    <a:pt x="60" y="13"/>
                  </a:lnTo>
                  <a:lnTo>
                    <a:pt x="61" y="11"/>
                  </a:lnTo>
                  <a:lnTo>
                    <a:pt x="64" y="9"/>
                  </a:lnTo>
                  <a:lnTo>
                    <a:pt x="66" y="8"/>
                  </a:lnTo>
                  <a:lnTo>
                    <a:pt x="68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"/>
            <p:cNvSpPr>
              <a:spLocks/>
            </p:cNvSpPr>
            <p:nvPr/>
          </p:nvSpPr>
          <p:spPr bwMode="auto">
            <a:xfrm>
              <a:off x="5613400" y="4046538"/>
              <a:ext cx="104775" cy="134938"/>
            </a:xfrm>
            <a:custGeom>
              <a:avLst/>
              <a:gdLst>
                <a:gd name="T0" fmla="*/ 51 w 66"/>
                <a:gd name="T1" fmla="*/ 1 h 85"/>
                <a:gd name="T2" fmla="*/ 52 w 66"/>
                <a:gd name="T3" fmla="*/ 6 h 85"/>
                <a:gd name="T4" fmla="*/ 56 w 66"/>
                <a:gd name="T5" fmla="*/ 12 h 85"/>
                <a:gd name="T6" fmla="*/ 60 w 66"/>
                <a:gd name="T7" fmla="*/ 18 h 85"/>
                <a:gd name="T8" fmla="*/ 54 w 66"/>
                <a:gd name="T9" fmla="*/ 20 h 85"/>
                <a:gd name="T10" fmla="*/ 54 w 66"/>
                <a:gd name="T11" fmla="*/ 25 h 85"/>
                <a:gd name="T12" fmla="*/ 61 w 66"/>
                <a:gd name="T13" fmla="*/ 29 h 85"/>
                <a:gd name="T14" fmla="*/ 62 w 66"/>
                <a:gd name="T15" fmla="*/ 36 h 85"/>
                <a:gd name="T16" fmla="*/ 65 w 66"/>
                <a:gd name="T17" fmla="*/ 39 h 85"/>
                <a:gd name="T18" fmla="*/ 65 w 66"/>
                <a:gd name="T19" fmla="*/ 48 h 85"/>
                <a:gd name="T20" fmla="*/ 63 w 66"/>
                <a:gd name="T21" fmla="*/ 47 h 85"/>
                <a:gd name="T22" fmla="*/ 58 w 66"/>
                <a:gd name="T23" fmla="*/ 48 h 85"/>
                <a:gd name="T24" fmla="*/ 51 w 66"/>
                <a:gd name="T25" fmla="*/ 55 h 85"/>
                <a:gd name="T26" fmla="*/ 50 w 66"/>
                <a:gd name="T27" fmla="*/ 57 h 85"/>
                <a:gd name="T28" fmla="*/ 45 w 66"/>
                <a:gd name="T29" fmla="*/ 64 h 85"/>
                <a:gd name="T30" fmla="*/ 39 w 66"/>
                <a:gd name="T31" fmla="*/ 66 h 85"/>
                <a:gd name="T32" fmla="*/ 32 w 66"/>
                <a:gd name="T33" fmla="*/ 62 h 85"/>
                <a:gd name="T34" fmla="*/ 27 w 66"/>
                <a:gd name="T35" fmla="*/ 64 h 85"/>
                <a:gd name="T36" fmla="*/ 19 w 66"/>
                <a:gd name="T37" fmla="*/ 63 h 85"/>
                <a:gd name="T38" fmla="*/ 29 w 66"/>
                <a:gd name="T39" fmla="*/ 68 h 85"/>
                <a:gd name="T40" fmla="*/ 29 w 66"/>
                <a:gd name="T41" fmla="*/ 72 h 85"/>
                <a:gd name="T42" fmla="*/ 24 w 66"/>
                <a:gd name="T43" fmla="*/ 70 h 85"/>
                <a:gd name="T44" fmla="*/ 17 w 66"/>
                <a:gd name="T45" fmla="*/ 76 h 85"/>
                <a:gd name="T46" fmla="*/ 27 w 66"/>
                <a:gd name="T47" fmla="*/ 78 h 85"/>
                <a:gd name="T48" fmla="*/ 12 w 66"/>
                <a:gd name="T49" fmla="*/ 84 h 85"/>
                <a:gd name="T50" fmla="*/ 8 w 66"/>
                <a:gd name="T51" fmla="*/ 80 h 85"/>
                <a:gd name="T52" fmla="*/ 8 w 66"/>
                <a:gd name="T53" fmla="*/ 75 h 85"/>
                <a:gd name="T54" fmla="*/ 11 w 66"/>
                <a:gd name="T55" fmla="*/ 73 h 85"/>
                <a:gd name="T56" fmla="*/ 2 w 66"/>
                <a:gd name="T57" fmla="*/ 69 h 85"/>
                <a:gd name="T58" fmla="*/ 6 w 66"/>
                <a:gd name="T59" fmla="*/ 63 h 85"/>
                <a:gd name="T60" fmla="*/ 13 w 66"/>
                <a:gd name="T61" fmla="*/ 60 h 85"/>
                <a:gd name="T62" fmla="*/ 15 w 66"/>
                <a:gd name="T63" fmla="*/ 45 h 85"/>
                <a:gd name="T64" fmla="*/ 24 w 66"/>
                <a:gd name="T65" fmla="*/ 45 h 85"/>
                <a:gd name="T66" fmla="*/ 21 w 66"/>
                <a:gd name="T67" fmla="*/ 41 h 85"/>
                <a:gd name="T68" fmla="*/ 25 w 66"/>
                <a:gd name="T69" fmla="*/ 38 h 85"/>
                <a:gd name="T70" fmla="*/ 25 w 66"/>
                <a:gd name="T71" fmla="*/ 32 h 85"/>
                <a:gd name="T72" fmla="*/ 25 w 66"/>
                <a:gd name="T73" fmla="*/ 27 h 85"/>
                <a:gd name="T74" fmla="*/ 26 w 66"/>
                <a:gd name="T75" fmla="*/ 20 h 85"/>
                <a:gd name="T76" fmla="*/ 32 w 66"/>
                <a:gd name="T77" fmla="*/ 23 h 85"/>
                <a:gd name="T78" fmla="*/ 40 w 66"/>
                <a:gd name="T79" fmla="*/ 19 h 85"/>
                <a:gd name="T80" fmla="*/ 44 w 66"/>
                <a:gd name="T81" fmla="*/ 14 h 85"/>
                <a:gd name="T82" fmla="*/ 45 w 66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85">
                  <a:moveTo>
                    <a:pt x="45" y="0"/>
                  </a:moveTo>
                  <a:lnTo>
                    <a:pt x="51" y="0"/>
                  </a:lnTo>
                  <a:lnTo>
                    <a:pt x="51" y="1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6" y="12"/>
                  </a:lnTo>
                  <a:lnTo>
                    <a:pt x="55" y="16"/>
                  </a:lnTo>
                  <a:lnTo>
                    <a:pt x="57" y="17"/>
                  </a:lnTo>
                  <a:lnTo>
                    <a:pt x="60" y="18"/>
                  </a:lnTo>
                  <a:lnTo>
                    <a:pt x="58" y="19"/>
                  </a:lnTo>
                  <a:lnTo>
                    <a:pt x="57" y="20"/>
                  </a:lnTo>
                  <a:lnTo>
                    <a:pt x="54" y="20"/>
                  </a:lnTo>
                  <a:lnTo>
                    <a:pt x="51" y="19"/>
                  </a:lnTo>
                  <a:lnTo>
                    <a:pt x="52" y="23"/>
                  </a:lnTo>
                  <a:lnTo>
                    <a:pt x="54" y="25"/>
                  </a:lnTo>
                  <a:lnTo>
                    <a:pt x="56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2" y="36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5" y="39"/>
                  </a:lnTo>
                  <a:lnTo>
                    <a:pt x="66" y="40"/>
                  </a:lnTo>
                  <a:lnTo>
                    <a:pt x="66" y="49"/>
                  </a:lnTo>
                  <a:lnTo>
                    <a:pt x="65" y="48"/>
                  </a:lnTo>
                  <a:lnTo>
                    <a:pt x="65" y="47"/>
                  </a:lnTo>
                  <a:lnTo>
                    <a:pt x="64" y="45"/>
                  </a:lnTo>
                  <a:lnTo>
                    <a:pt x="63" y="47"/>
                  </a:lnTo>
                  <a:lnTo>
                    <a:pt x="63" y="48"/>
                  </a:lnTo>
                  <a:lnTo>
                    <a:pt x="61" y="45"/>
                  </a:lnTo>
                  <a:lnTo>
                    <a:pt x="58" y="48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1" y="55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50" y="57"/>
                  </a:lnTo>
                  <a:lnTo>
                    <a:pt x="49" y="61"/>
                  </a:lnTo>
                  <a:lnTo>
                    <a:pt x="48" y="63"/>
                  </a:lnTo>
                  <a:lnTo>
                    <a:pt x="45" y="64"/>
                  </a:lnTo>
                  <a:lnTo>
                    <a:pt x="43" y="65"/>
                  </a:lnTo>
                  <a:lnTo>
                    <a:pt x="41" y="66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2" y="62"/>
                  </a:lnTo>
                  <a:lnTo>
                    <a:pt x="31" y="58"/>
                  </a:lnTo>
                  <a:lnTo>
                    <a:pt x="29" y="62"/>
                  </a:lnTo>
                  <a:lnTo>
                    <a:pt x="27" y="64"/>
                  </a:lnTo>
                  <a:lnTo>
                    <a:pt x="24" y="63"/>
                  </a:lnTo>
                  <a:lnTo>
                    <a:pt x="19" y="62"/>
                  </a:lnTo>
                  <a:lnTo>
                    <a:pt x="19" y="63"/>
                  </a:lnTo>
                  <a:lnTo>
                    <a:pt x="18" y="65"/>
                  </a:lnTo>
                  <a:lnTo>
                    <a:pt x="24" y="67"/>
                  </a:lnTo>
                  <a:lnTo>
                    <a:pt x="29" y="68"/>
                  </a:lnTo>
                  <a:lnTo>
                    <a:pt x="35" y="70"/>
                  </a:lnTo>
                  <a:lnTo>
                    <a:pt x="31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0"/>
                  </a:lnTo>
                  <a:lnTo>
                    <a:pt x="21" y="70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8" y="76"/>
                  </a:lnTo>
                  <a:lnTo>
                    <a:pt x="27" y="76"/>
                  </a:lnTo>
                  <a:lnTo>
                    <a:pt x="27" y="78"/>
                  </a:lnTo>
                  <a:lnTo>
                    <a:pt x="27" y="79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4" y="74"/>
                  </a:lnTo>
                  <a:lnTo>
                    <a:pt x="11" y="73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3"/>
                  </a:lnTo>
                  <a:lnTo>
                    <a:pt x="6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1" y="58"/>
                  </a:lnTo>
                  <a:lnTo>
                    <a:pt x="7" y="56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5" y="44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19" y="39"/>
                  </a:lnTo>
                  <a:lnTo>
                    <a:pt x="23" y="38"/>
                  </a:lnTo>
                  <a:lnTo>
                    <a:pt x="25" y="38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5" y="27"/>
                  </a:lnTo>
                  <a:lnTo>
                    <a:pt x="23" y="26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8" y="21"/>
                  </a:lnTo>
                  <a:lnTo>
                    <a:pt x="40" y="19"/>
                  </a:lnTo>
                  <a:lnTo>
                    <a:pt x="42" y="18"/>
                  </a:lnTo>
                  <a:lnTo>
                    <a:pt x="43" y="16"/>
                  </a:lnTo>
                  <a:lnTo>
                    <a:pt x="44" y="14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6373813" y="3625850"/>
              <a:ext cx="77787" cy="228600"/>
            </a:xfrm>
            <a:custGeom>
              <a:avLst/>
              <a:gdLst>
                <a:gd name="T0" fmla="*/ 46 w 49"/>
                <a:gd name="T1" fmla="*/ 0 h 144"/>
                <a:gd name="T2" fmla="*/ 49 w 49"/>
                <a:gd name="T3" fmla="*/ 3 h 144"/>
                <a:gd name="T4" fmla="*/ 48 w 49"/>
                <a:gd name="T5" fmla="*/ 6 h 144"/>
                <a:gd name="T6" fmla="*/ 48 w 49"/>
                <a:gd name="T7" fmla="*/ 8 h 144"/>
                <a:gd name="T8" fmla="*/ 44 w 49"/>
                <a:gd name="T9" fmla="*/ 26 h 144"/>
                <a:gd name="T10" fmla="*/ 37 w 49"/>
                <a:gd name="T11" fmla="*/ 43 h 144"/>
                <a:gd name="T12" fmla="*/ 37 w 49"/>
                <a:gd name="T13" fmla="*/ 45 h 144"/>
                <a:gd name="T14" fmla="*/ 37 w 49"/>
                <a:gd name="T15" fmla="*/ 59 h 144"/>
                <a:gd name="T16" fmla="*/ 26 w 49"/>
                <a:gd name="T17" fmla="*/ 77 h 144"/>
                <a:gd name="T18" fmla="*/ 22 w 49"/>
                <a:gd name="T19" fmla="*/ 83 h 144"/>
                <a:gd name="T20" fmla="*/ 22 w 49"/>
                <a:gd name="T21" fmla="*/ 90 h 144"/>
                <a:gd name="T22" fmla="*/ 24 w 49"/>
                <a:gd name="T23" fmla="*/ 97 h 144"/>
                <a:gd name="T24" fmla="*/ 23 w 49"/>
                <a:gd name="T25" fmla="*/ 102 h 144"/>
                <a:gd name="T26" fmla="*/ 24 w 49"/>
                <a:gd name="T27" fmla="*/ 109 h 144"/>
                <a:gd name="T28" fmla="*/ 26 w 49"/>
                <a:gd name="T29" fmla="*/ 117 h 144"/>
                <a:gd name="T30" fmla="*/ 29 w 49"/>
                <a:gd name="T31" fmla="*/ 128 h 144"/>
                <a:gd name="T32" fmla="*/ 22 w 49"/>
                <a:gd name="T33" fmla="*/ 141 h 144"/>
                <a:gd name="T34" fmla="*/ 9 w 49"/>
                <a:gd name="T35" fmla="*/ 144 h 144"/>
                <a:gd name="T36" fmla="*/ 6 w 49"/>
                <a:gd name="T37" fmla="*/ 141 h 144"/>
                <a:gd name="T38" fmla="*/ 4 w 49"/>
                <a:gd name="T39" fmla="*/ 133 h 144"/>
                <a:gd name="T40" fmla="*/ 1 w 49"/>
                <a:gd name="T41" fmla="*/ 132 h 144"/>
                <a:gd name="T42" fmla="*/ 0 w 49"/>
                <a:gd name="T43" fmla="*/ 130 h 144"/>
                <a:gd name="T44" fmla="*/ 1 w 49"/>
                <a:gd name="T45" fmla="*/ 128 h 144"/>
                <a:gd name="T46" fmla="*/ 3 w 49"/>
                <a:gd name="T47" fmla="*/ 93 h 144"/>
                <a:gd name="T48" fmla="*/ 10 w 49"/>
                <a:gd name="T49" fmla="*/ 72 h 144"/>
                <a:gd name="T50" fmla="*/ 12 w 49"/>
                <a:gd name="T51" fmla="*/ 68 h 144"/>
                <a:gd name="T52" fmla="*/ 25 w 49"/>
                <a:gd name="T53" fmla="*/ 70 h 144"/>
                <a:gd name="T54" fmla="*/ 25 w 49"/>
                <a:gd name="T55" fmla="*/ 67 h 144"/>
                <a:gd name="T56" fmla="*/ 20 w 49"/>
                <a:gd name="T57" fmla="*/ 65 h 144"/>
                <a:gd name="T58" fmla="*/ 20 w 49"/>
                <a:gd name="T59" fmla="*/ 57 h 144"/>
                <a:gd name="T60" fmla="*/ 25 w 49"/>
                <a:gd name="T61" fmla="*/ 49 h 144"/>
                <a:gd name="T62" fmla="*/ 27 w 49"/>
                <a:gd name="T63" fmla="*/ 51 h 144"/>
                <a:gd name="T64" fmla="*/ 31 w 49"/>
                <a:gd name="T65" fmla="*/ 49 h 144"/>
                <a:gd name="T66" fmla="*/ 30 w 49"/>
                <a:gd name="T67" fmla="*/ 44 h 144"/>
                <a:gd name="T68" fmla="*/ 26 w 49"/>
                <a:gd name="T69" fmla="*/ 38 h 144"/>
                <a:gd name="T70" fmla="*/ 31 w 49"/>
                <a:gd name="T71" fmla="*/ 37 h 144"/>
                <a:gd name="T72" fmla="*/ 32 w 49"/>
                <a:gd name="T73" fmla="*/ 35 h 144"/>
                <a:gd name="T74" fmla="*/ 34 w 49"/>
                <a:gd name="T75" fmla="*/ 31 h 144"/>
                <a:gd name="T76" fmla="*/ 31 w 49"/>
                <a:gd name="T77" fmla="*/ 26 h 144"/>
                <a:gd name="T78" fmla="*/ 31 w 49"/>
                <a:gd name="T79" fmla="*/ 23 h 144"/>
                <a:gd name="T80" fmla="*/ 34 w 49"/>
                <a:gd name="T81" fmla="*/ 19 h 144"/>
                <a:gd name="T82" fmla="*/ 38 w 49"/>
                <a:gd name="T83" fmla="*/ 22 h 144"/>
                <a:gd name="T84" fmla="*/ 39 w 49"/>
                <a:gd name="T85" fmla="*/ 21 h 144"/>
                <a:gd name="T86" fmla="*/ 36 w 49"/>
                <a:gd name="T87" fmla="*/ 8 h 144"/>
                <a:gd name="T88" fmla="*/ 43 w 49"/>
                <a:gd name="T89" fmla="*/ 3 h 144"/>
                <a:gd name="T90" fmla="*/ 43 w 49"/>
                <a:gd name="T9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144">
                  <a:moveTo>
                    <a:pt x="43" y="0"/>
                  </a:moveTo>
                  <a:lnTo>
                    <a:pt x="46" y="0"/>
                  </a:lnTo>
                  <a:lnTo>
                    <a:pt x="48" y="1"/>
                  </a:lnTo>
                  <a:lnTo>
                    <a:pt x="49" y="3"/>
                  </a:lnTo>
                  <a:lnTo>
                    <a:pt x="49" y="4"/>
                  </a:lnTo>
                  <a:lnTo>
                    <a:pt x="48" y="6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4" y="26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5" y="41"/>
                  </a:lnTo>
                  <a:lnTo>
                    <a:pt x="37" y="45"/>
                  </a:lnTo>
                  <a:lnTo>
                    <a:pt x="37" y="49"/>
                  </a:lnTo>
                  <a:lnTo>
                    <a:pt x="37" y="59"/>
                  </a:lnTo>
                  <a:lnTo>
                    <a:pt x="32" y="69"/>
                  </a:lnTo>
                  <a:lnTo>
                    <a:pt x="26" y="77"/>
                  </a:lnTo>
                  <a:lnTo>
                    <a:pt x="24" y="81"/>
                  </a:lnTo>
                  <a:lnTo>
                    <a:pt x="22" y="83"/>
                  </a:lnTo>
                  <a:lnTo>
                    <a:pt x="22" y="86"/>
                  </a:lnTo>
                  <a:lnTo>
                    <a:pt x="22" y="90"/>
                  </a:lnTo>
                  <a:lnTo>
                    <a:pt x="23" y="94"/>
                  </a:lnTo>
                  <a:lnTo>
                    <a:pt x="24" y="97"/>
                  </a:lnTo>
                  <a:lnTo>
                    <a:pt x="24" y="99"/>
                  </a:lnTo>
                  <a:lnTo>
                    <a:pt x="23" y="102"/>
                  </a:lnTo>
                  <a:lnTo>
                    <a:pt x="23" y="105"/>
                  </a:lnTo>
                  <a:lnTo>
                    <a:pt x="24" y="109"/>
                  </a:lnTo>
                  <a:lnTo>
                    <a:pt x="25" y="113"/>
                  </a:lnTo>
                  <a:lnTo>
                    <a:pt x="26" y="117"/>
                  </a:lnTo>
                  <a:lnTo>
                    <a:pt x="29" y="120"/>
                  </a:lnTo>
                  <a:lnTo>
                    <a:pt x="29" y="128"/>
                  </a:lnTo>
                  <a:lnTo>
                    <a:pt x="25" y="134"/>
                  </a:lnTo>
                  <a:lnTo>
                    <a:pt x="22" y="141"/>
                  </a:lnTo>
                  <a:lnTo>
                    <a:pt x="15" y="143"/>
                  </a:lnTo>
                  <a:lnTo>
                    <a:pt x="9" y="144"/>
                  </a:lnTo>
                  <a:lnTo>
                    <a:pt x="7" y="142"/>
                  </a:lnTo>
                  <a:lnTo>
                    <a:pt x="6" y="141"/>
                  </a:lnTo>
                  <a:lnTo>
                    <a:pt x="6" y="134"/>
                  </a:lnTo>
                  <a:lnTo>
                    <a:pt x="4" y="133"/>
                  </a:lnTo>
                  <a:lnTo>
                    <a:pt x="2" y="133"/>
                  </a:lnTo>
                  <a:lnTo>
                    <a:pt x="1" y="132"/>
                  </a:lnTo>
                  <a:lnTo>
                    <a:pt x="1" y="131"/>
                  </a:lnTo>
                  <a:lnTo>
                    <a:pt x="0" y="130"/>
                  </a:lnTo>
                  <a:lnTo>
                    <a:pt x="0" y="129"/>
                  </a:lnTo>
                  <a:lnTo>
                    <a:pt x="1" y="128"/>
                  </a:lnTo>
                  <a:lnTo>
                    <a:pt x="2" y="110"/>
                  </a:lnTo>
                  <a:lnTo>
                    <a:pt x="3" y="93"/>
                  </a:lnTo>
                  <a:lnTo>
                    <a:pt x="4" y="82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2" y="68"/>
                  </a:lnTo>
                  <a:lnTo>
                    <a:pt x="18" y="69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3" y="65"/>
                  </a:lnTo>
                  <a:lnTo>
                    <a:pt x="20" y="65"/>
                  </a:lnTo>
                  <a:lnTo>
                    <a:pt x="23" y="61"/>
                  </a:lnTo>
                  <a:lnTo>
                    <a:pt x="20" y="57"/>
                  </a:lnTo>
                  <a:lnTo>
                    <a:pt x="18" y="53"/>
                  </a:lnTo>
                  <a:lnTo>
                    <a:pt x="25" y="49"/>
                  </a:lnTo>
                  <a:lnTo>
                    <a:pt x="26" y="49"/>
                  </a:lnTo>
                  <a:lnTo>
                    <a:pt x="27" y="51"/>
                  </a:lnTo>
                  <a:lnTo>
                    <a:pt x="29" y="52"/>
                  </a:lnTo>
                  <a:lnTo>
                    <a:pt x="31" y="49"/>
                  </a:lnTo>
                  <a:lnTo>
                    <a:pt x="32" y="47"/>
                  </a:lnTo>
                  <a:lnTo>
                    <a:pt x="30" y="44"/>
                  </a:lnTo>
                  <a:lnTo>
                    <a:pt x="28" y="41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37"/>
                  </a:lnTo>
                  <a:lnTo>
                    <a:pt x="34" y="37"/>
                  </a:lnTo>
                  <a:lnTo>
                    <a:pt x="32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28"/>
                  </a:lnTo>
                  <a:lnTo>
                    <a:pt x="31" y="26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2" y="21"/>
                  </a:lnTo>
                  <a:lnTo>
                    <a:pt x="34" y="19"/>
                  </a:lnTo>
                  <a:lnTo>
                    <a:pt x="36" y="20"/>
                  </a:lnTo>
                  <a:lnTo>
                    <a:pt x="38" y="22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1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6200775" y="4926013"/>
              <a:ext cx="82550" cy="93663"/>
            </a:xfrm>
            <a:custGeom>
              <a:avLst/>
              <a:gdLst>
                <a:gd name="T0" fmla="*/ 47 w 52"/>
                <a:gd name="T1" fmla="*/ 0 h 59"/>
                <a:gd name="T2" fmla="*/ 49 w 52"/>
                <a:gd name="T3" fmla="*/ 1 h 59"/>
                <a:gd name="T4" fmla="*/ 50 w 52"/>
                <a:gd name="T5" fmla="*/ 2 h 59"/>
                <a:gd name="T6" fmla="*/ 50 w 52"/>
                <a:gd name="T7" fmla="*/ 3 h 59"/>
                <a:gd name="T8" fmla="*/ 50 w 52"/>
                <a:gd name="T9" fmla="*/ 5 h 59"/>
                <a:gd name="T10" fmla="*/ 51 w 52"/>
                <a:gd name="T11" fmla="*/ 6 h 59"/>
                <a:gd name="T12" fmla="*/ 52 w 52"/>
                <a:gd name="T13" fmla="*/ 9 h 59"/>
                <a:gd name="T14" fmla="*/ 50 w 52"/>
                <a:gd name="T15" fmla="*/ 12 h 59"/>
                <a:gd name="T16" fmla="*/ 49 w 52"/>
                <a:gd name="T17" fmla="*/ 15 h 59"/>
                <a:gd name="T18" fmla="*/ 47 w 52"/>
                <a:gd name="T19" fmla="*/ 18 h 59"/>
                <a:gd name="T20" fmla="*/ 45 w 52"/>
                <a:gd name="T21" fmla="*/ 22 h 59"/>
                <a:gd name="T22" fmla="*/ 42 w 52"/>
                <a:gd name="T23" fmla="*/ 25 h 59"/>
                <a:gd name="T24" fmla="*/ 41 w 52"/>
                <a:gd name="T25" fmla="*/ 28 h 59"/>
                <a:gd name="T26" fmla="*/ 40 w 52"/>
                <a:gd name="T27" fmla="*/ 31 h 59"/>
                <a:gd name="T28" fmla="*/ 38 w 52"/>
                <a:gd name="T29" fmla="*/ 34 h 59"/>
                <a:gd name="T30" fmla="*/ 36 w 52"/>
                <a:gd name="T31" fmla="*/ 36 h 59"/>
                <a:gd name="T32" fmla="*/ 34 w 52"/>
                <a:gd name="T33" fmla="*/ 39 h 59"/>
                <a:gd name="T34" fmla="*/ 33 w 52"/>
                <a:gd name="T35" fmla="*/ 41 h 59"/>
                <a:gd name="T36" fmla="*/ 34 w 52"/>
                <a:gd name="T37" fmla="*/ 47 h 59"/>
                <a:gd name="T38" fmla="*/ 35 w 52"/>
                <a:gd name="T39" fmla="*/ 51 h 59"/>
                <a:gd name="T40" fmla="*/ 29 w 52"/>
                <a:gd name="T41" fmla="*/ 55 h 59"/>
                <a:gd name="T42" fmla="*/ 25 w 52"/>
                <a:gd name="T43" fmla="*/ 59 h 59"/>
                <a:gd name="T44" fmla="*/ 23 w 52"/>
                <a:gd name="T45" fmla="*/ 58 h 59"/>
                <a:gd name="T46" fmla="*/ 22 w 52"/>
                <a:gd name="T47" fmla="*/ 58 h 59"/>
                <a:gd name="T48" fmla="*/ 21 w 52"/>
                <a:gd name="T49" fmla="*/ 58 h 59"/>
                <a:gd name="T50" fmla="*/ 18 w 52"/>
                <a:gd name="T51" fmla="*/ 58 h 59"/>
                <a:gd name="T52" fmla="*/ 0 w 52"/>
                <a:gd name="T53" fmla="*/ 53 h 59"/>
                <a:gd name="T54" fmla="*/ 2 w 52"/>
                <a:gd name="T55" fmla="*/ 51 h 59"/>
                <a:gd name="T56" fmla="*/ 4 w 52"/>
                <a:gd name="T57" fmla="*/ 50 h 59"/>
                <a:gd name="T58" fmla="*/ 8 w 52"/>
                <a:gd name="T59" fmla="*/ 49 h 59"/>
                <a:gd name="T60" fmla="*/ 10 w 52"/>
                <a:gd name="T61" fmla="*/ 48 h 59"/>
                <a:gd name="T62" fmla="*/ 10 w 52"/>
                <a:gd name="T63" fmla="*/ 46 h 59"/>
                <a:gd name="T64" fmla="*/ 10 w 52"/>
                <a:gd name="T65" fmla="*/ 43 h 59"/>
                <a:gd name="T66" fmla="*/ 9 w 52"/>
                <a:gd name="T67" fmla="*/ 42 h 59"/>
                <a:gd name="T68" fmla="*/ 8 w 52"/>
                <a:gd name="T69" fmla="*/ 41 h 59"/>
                <a:gd name="T70" fmla="*/ 10 w 52"/>
                <a:gd name="T71" fmla="*/ 39 h 59"/>
                <a:gd name="T72" fmla="*/ 11 w 52"/>
                <a:gd name="T73" fmla="*/ 37 h 59"/>
                <a:gd name="T74" fmla="*/ 12 w 52"/>
                <a:gd name="T75" fmla="*/ 34 h 59"/>
                <a:gd name="T76" fmla="*/ 13 w 52"/>
                <a:gd name="T77" fmla="*/ 29 h 59"/>
                <a:gd name="T78" fmla="*/ 15 w 52"/>
                <a:gd name="T79" fmla="*/ 26 h 59"/>
                <a:gd name="T80" fmla="*/ 18 w 52"/>
                <a:gd name="T81" fmla="*/ 23 h 59"/>
                <a:gd name="T82" fmla="*/ 22 w 52"/>
                <a:gd name="T83" fmla="*/ 19 h 59"/>
                <a:gd name="T84" fmla="*/ 24 w 52"/>
                <a:gd name="T85" fmla="*/ 18 h 59"/>
                <a:gd name="T86" fmla="*/ 26 w 52"/>
                <a:gd name="T87" fmla="*/ 16 h 59"/>
                <a:gd name="T88" fmla="*/ 27 w 52"/>
                <a:gd name="T89" fmla="*/ 14 h 59"/>
                <a:gd name="T90" fmla="*/ 29 w 52"/>
                <a:gd name="T91" fmla="*/ 14 h 59"/>
                <a:gd name="T92" fmla="*/ 31 w 52"/>
                <a:gd name="T93" fmla="*/ 14 h 59"/>
                <a:gd name="T94" fmla="*/ 34 w 52"/>
                <a:gd name="T95" fmla="*/ 14 h 59"/>
                <a:gd name="T96" fmla="*/ 36 w 52"/>
                <a:gd name="T97" fmla="*/ 16 h 59"/>
                <a:gd name="T98" fmla="*/ 36 w 52"/>
                <a:gd name="T99" fmla="*/ 12 h 59"/>
                <a:gd name="T100" fmla="*/ 36 w 52"/>
                <a:gd name="T101" fmla="*/ 9 h 59"/>
                <a:gd name="T102" fmla="*/ 38 w 52"/>
                <a:gd name="T103" fmla="*/ 6 h 59"/>
                <a:gd name="T104" fmla="*/ 39 w 52"/>
                <a:gd name="T105" fmla="*/ 5 h 59"/>
                <a:gd name="T106" fmla="*/ 41 w 52"/>
                <a:gd name="T107" fmla="*/ 5 h 59"/>
                <a:gd name="T108" fmla="*/ 43 w 52"/>
                <a:gd name="T109" fmla="*/ 4 h 59"/>
                <a:gd name="T110" fmla="*/ 45 w 52"/>
                <a:gd name="T111" fmla="*/ 3 h 59"/>
                <a:gd name="T112" fmla="*/ 46 w 52"/>
                <a:gd name="T113" fmla="*/ 2 h 59"/>
                <a:gd name="T114" fmla="*/ 47 w 52"/>
                <a:gd name="T1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" h="59">
                  <a:moveTo>
                    <a:pt x="47" y="0"/>
                  </a:moveTo>
                  <a:lnTo>
                    <a:pt x="49" y="1"/>
                  </a:lnTo>
                  <a:lnTo>
                    <a:pt x="50" y="2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2" y="9"/>
                  </a:lnTo>
                  <a:lnTo>
                    <a:pt x="50" y="12"/>
                  </a:lnTo>
                  <a:lnTo>
                    <a:pt x="49" y="15"/>
                  </a:lnTo>
                  <a:lnTo>
                    <a:pt x="47" y="18"/>
                  </a:lnTo>
                  <a:lnTo>
                    <a:pt x="45" y="22"/>
                  </a:lnTo>
                  <a:lnTo>
                    <a:pt x="42" y="25"/>
                  </a:lnTo>
                  <a:lnTo>
                    <a:pt x="41" y="28"/>
                  </a:lnTo>
                  <a:lnTo>
                    <a:pt x="40" y="31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4" y="39"/>
                  </a:lnTo>
                  <a:lnTo>
                    <a:pt x="33" y="41"/>
                  </a:lnTo>
                  <a:lnTo>
                    <a:pt x="34" y="47"/>
                  </a:lnTo>
                  <a:lnTo>
                    <a:pt x="35" y="51"/>
                  </a:lnTo>
                  <a:lnTo>
                    <a:pt x="29" y="55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18" y="58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4" y="50"/>
                  </a:lnTo>
                  <a:lnTo>
                    <a:pt x="8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2" y="34"/>
                  </a:lnTo>
                  <a:lnTo>
                    <a:pt x="13" y="29"/>
                  </a:lnTo>
                  <a:lnTo>
                    <a:pt x="15" y="26"/>
                  </a:lnTo>
                  <a:lnTo>
                    <a:pt x="18" y="23"/>
                  </a:lnTo>
                  <a:lnTo>
                    <a:pt x="22" y="19"/>
                  </a:lnTo>
                  <a:lnTo>
                    <a:pt x="24" y="18"/>
                  </a:lnTo>
                  <a:lnTo>
                    <a:pt x="26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4" y="1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9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5" y="3"/>
                  </a:lnTo>
                  <a:lnTo>
                    <a:pt x="46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6"/>
            <p:cNvSpPr>
              <a:spLocks/>
            </p:cNvSpPr>
            <p:nvPr/>
          </p:nvSpPr>
          <p:spPr bwMode="auto">
            <a:xfrm>
              <a:off x="6284913" y="4195763"/>
              <a:ext cx="53975" cy="74613"/>
            </a:xfrm>
            <a:custGeom>
              <a:avLst/>
              <a:gdLst>
                <a:gd name="T0" fmla="*/ 24 w 34"/>
                <a:gd name="T1" fmla="*/ 0 h 47"/>
                <a:gd name="T2" fmla="*/ 27 w 34"/>
                <a:gd name="T3" fmla="*/ 4 h 47"/>
                <a:gd name="T4" fmla="*/ 31 w 34"/>
                <a:gd name="T5" fmla="*/ 7 h 47"/>
                <a:gd name="T6" fmla="*/ 34 w 34"/>
                <a:gd name="T7" fmla="*/ 11 h 47"/>
                <a:gd name="T8" fmla="*/ 33 w 34"/>
                <a:gd name="T9" fmla="*/ 21 h 47"/>
                <a:gd name="T10" fmla="*/ 32 w 34"/>
                <a:gd name="T11" fmla="*/ 33 h 47"/>
                <a:gd name="T12" fmla="*/ 30 w 34"/>
                <a:gd name="T13" fmla="*/ 34 h 47"/>
                <a:gd name="T14" fmla="*/ 27 w 34"/>
                <a:gd name="T15" fmla="*/ 36 h 47"/>
                <a:gd name="T16" fmla="*/ 26 w 34"/>
                <a:gd name="T17" fmla="*/ 37 h 47"/>
                <a:gd name="T18" fmla="*/ 27 w 34"/>
                <a:gd name="T19" fmla="*/ 41 h 47"/>
                <a:gd name="T20" fmla="*/ 27 w 34"/>
                <a:gd name="T21" fmla="*/ 43 h 47"/>
                <a:gd name="T22" fmla="*/ 29 w 34"/>
                <a:gd name="T23" fmla="*/ 47 h 47"/>
                <a:gd name="T24" fmla="*/ 25 w 34"/>
                <a:gd name="T25" fmla="*/ 45 h 47"/>
                <a:gd name="T26" fmla="*/ 24 w 34"/>
                <a:gd name="T27" fmla="*/ 44 h 47"/>
                <a:gd name="T28" fmla="*/ 22 w 34"/>
                <a:gd name="T29" fmla="*/ 42 h 47"/>
                <a:gd name="T30" fmla="*/ 11 w 34"/>
                <a:gd name="T31" fmla="*/ 40 h 47"/>
                <a:gd name="T32" fmla="*/ 0 w 34"/>
                <a:gd name="T33" fmla="*/ 32 h 47"/>
                <a:gd name="T34" fmla="*/ 0 w 34"/>
                <a:gd name="T35" fmla="*/ 22 h 47"/>
                <a:gd name="T36" fmla="*/ 5 w 34"/>
                <a:gd name="T37" fmla="*/ 20 h 47"/>
                <a:gd name="T38" fmla="*/ 8 w 34"/>
                <a:gd name="T39" fmla="*/ 18 h 47"/>
                <a:gd name="T40" fmla="*/ 10 w 34"/>
                <a:gd name="T41" fmla="*/ 16 h 47"/>
                <a:gd name="T42" fmla="*/ 13 w 34"/>
                <a:gd name="T43" fmla="*/ 15 h 47"/>
                <a:gd name="T44" fmla="*/ 13 w 34"/>
                <a:gd name="T45" fmla="*/ 15 h 47"/>
                <a:gd name="T46" fmla="*/ 14 w 34"/>
                <a:gd name="T47" fmla="*/ 16 h 47"/>
                <a:gd name="T48" fmla="*/ 14 w 34"/>
                <a:gd name="T49" fmla="*/ 16 h 47"/>
                <a:gd name="T50" fmla="*/ 17 w 34"/>
                <a:gd name="T51" fmla="*/ 16 h 47"/>
                <a:gd name="T52" fmla="*/ 19 w 34"/>
                <a:gd name="T53" fmla="*/ 17 h 47"/>
                <a:gd name="T54" fmla="*/ 19 w 34"/>
                <a:gd name="T55" fmla="*/ 4 h 47"/>
                <a:gd name="T56" fmla="*/ 20 w 34"/>
                <a:gd name="T57" fmla="*/ 3 h 47"/>
                <a:gd name="T58" fmla="*/ 21 w 34"/>
                <a:gd name="T59" fmla="*/ 2 h 47"/>
                <a:gd name="T60" fmla="*/ 23 w 34"/>
                <a:gd name="T61" fmla="*/ 2 h 47"/>
                <a:gd name="T62" fmla="*/ 24 w 34"/>
                <a:gd name="T6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47">
                  <a:moveTo>
                    <a:pt x="24" y="0"/>
                  </a:moveTo>
                  <a:lnTo>
                    <a:pt x="27" y="4"/>
                  </a:lnTo>
                  <a:lnTo>
                    <a:pt x="31" y="7"/>
                  </a:lnTo>
                  <a:lnTo>
                    <a:pt x="34" y="11"/>
                  </a:lnTo>
                  <a:lnTo>
                    <a:pt x="33" y="21"/>
                  </a:lnTo>
                  <a:lnTo>
                    <a:pt x="32" y="33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6" y="37"/>
                  </a:lnTo>
                  <a:lnTo>
                    <a:pt x="27" y="41"/>
                  </a:lnTo>
                  <a:lnTo>
                    <a:pt x="27" y="43"/>
                  </a:lnTo>
                  <a:lnTo>
                    <a:pt x="29" y="47"/>
                  </a:lnTo>
                  <a:lnTo>
                    <a:pt x="25" y="45"/>
                  </a:lnTo>
                  <a:lnTo>
                    <a:pt x="24" y="44"/>
                  </a:lnTo>
                  <a:lnTo>
                    <a:pt x="22" y="42"/>
                  </a:lnTo>
                  <a:lnTo>
                    <a:pt x="11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7" y="16"/>
                  </a:lnTo>
                  <a:lnTo>
                    <a:pt x="19" y="17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7"/>
            <p:cNvSpPr>
              <a:spLocks/>
            </p:cNvSpPr>
            <p:nvPr/>
          </p:nvSpPr>
          <p:spPr bwMode="auto">
            <a:xfrm>
              <a:off x="6567488" y="4557713"/>
              <a:ext cx="90487" cy="92075"/>
            </a:xfrm>
            <a:custGeom>
              <a:avLst/>
              <a:gdLst>
                <a:gd name="T0" fmla="*/ 57 w 57"/>
                <a:gd name="T1" fmla="*/ 0 h 58"/>
                <a:gd name="T2" fmla="*/ 57 w 57"/>
                <a:gd name="T3" fmla="*/ 2 h 58"/>
                <a:gd name="T4" fmla="*/ 57 w 57"/>
                <a:gd name="T5" fmla="*/ 3 h 58"/>
                <a:gd name="T6" fmla="*/ 57 w 57"/>
                <a:gd name="T7" fmla="*/ 3 h 58"/>
                <a:gd name="T8" fmla="*/ 43 w 57"/>
                <a:gd name="T9" fmla="*/ 21 h 58"/>
                <a:gd name="T10" fmla="*/ 42 w 57"/>
                <a:gd name="T11" fmla="*/ 23 h 58"/>
                <a:gd name="T12" fmla="*/ 39 w 57"/>
                <a:gd name="T13" fmla="*/ 25 h 58"/>
                <a:gd name="T14" fmla="*/ 38 w 57"/>
                <a:gd name="T15" fmla="*/ 27 h 58"/>
                <a:gd name="T16" fmla="*/ 36 w 57"/>
                <a:gd name="T17" fmla="*/ 29 h 58"/>
                <a:gd name="T18" fmla="*/ 35 w 57"/>
                <a:gd name="T19" fmla="*/ 33 h 58"/>
                <a:gd name="T20" fmla="*/ 35 w 57"/>
                <a:gd name="T21" fmla="*/ 35 h 58"/>
                <a:gd name="T22" fmla="*/ 32 w 57"/>
                <a:gd name="T23" fmla="*/ 36 h 58"/>
                <a:gd name="T24" fmla="*/ 30 w 57"/>
                <a:gd name="T25" fmla="*/ 38 h 58"/>
                <a:gd name="T26" fmla="*/ 28 w 57"/>
                <a:gd name="T27" fmla="*/ 40 h 58"/>
                <a:gd name="T28" fmla="*/ 26 w 57"/>
                <a:gd name="T29" fmla="*/ 39 h 58"/>
                <a:gd name="T30" fmla="*/ 23 w 57"/>
                <a:gd name="T31" fmla="*/ 40 h 58"/>
                <a:gd name="T32" fmla="*/ 22 w 57"/>
                <a:gd name="T33" fmla="*/ 42 h 58"/>
                <a:gd name="T34" fmla="*/ 20 w 57"/>
                <a:gd name="T35" fmla="*/ 45 h 58"/>
                <a:gd name="T36" fmla="*/ 18 w 57"/>
                <a:gd name="T37" fmla="*/ 47 h 58"/>
                <a:gd name="T38" fmla="*/ 17 w 57"/>
                <a:gd name="T39" fmla="*/ 49 h 58"/>
                <a:gd name="T40" fmla="*/ 15 w 57"/>
                <a:gd name="T41" fmla="*/ 50 h 58"/>
                <a:gd name="T42" fmla="*/ 13 w 57"/>
                <a:gd name="T43" fmla="*/ 51 h 58"/>
                <a:gd name="T44" fmla="*/ 8 w 57"/>
                <a:gd name="T45" fmla="*/ 53 h 58"/>
                <a:gd name="T46" fmla="*/ 5 w 57"/>
                <a:gd name="T47" fmla="*/ 55 h 58"/>
                <a:gd name="T48" fmla="*/ 0 w 57"/>
                <a:gd name="T49" fmla="*/ 58 h 58"/>
                <a:gd name="T50" fmla="*/ 10 w 57"/>
                <a:gd name="T51" fmla="*/ 40 h 58"/>
                <a:gd name="T52" fmla="*/ 5 w 57"/>
                <a:gd name="T53" fmla="*/ 40 h 58"/>
                <a:gd name="T54" fmla="*/ 1 w 57"/>
                <a:gd name="T55" fmla="*/ 39 h 58"/>
                <a:gd name="T56" fmla="*/ 2 w 57"/>
                <a:gd name="T57" fmla="*/ 38 h 58"/>
                <a:gd name="T58" fmla="*/ 3 w 57"/>
                <a:gd name="T59" fmla="*/ 37 h 58"/>
                <a:gd name="T60" fmla="*/ 4 w 57"/>
                <a:gd name="T61" fmla="*/ 36 h 58"/>
                <a:gd name="T62" fmla="*/ 5 w 57"/>
                <a:gd name="T63" fmla="*/ 36 h 58"/>
                <a:gd name="T64" fmla="*/ 7 w 57"/>
                <a:gd name="T65" fmla="*/ 36 h 58"/>
                <a:gd name="T66" fmla="*/ 10 w 57"/>
                <a:gd name="T67" fmla="*/ 36 h 58"/>
                <a:gd name="T68" fmla="*/ 11 w 57"/>
                <a:gd name="T69" fmla="*/ 35 h 58"/>
                <a:gd name="T70" fmla="*/ 13 w 57"/>
                <a:gd name="T71" fmla="*/ 34 h 58"/>
                <a:gd name="T72" fmla="*/ 16 w 57"/>
                <a:gd name="T73" fmla="*/ 34 h 58"/>
                <a:gd name="T74" fmla="*/ 18 w 57"/>
                <a:gd name="T75" fmla="*/ 32 h 58"/>
                <a:gd name="T76" fmla="*/ 20 w 57"/>
                <a:gd name="T77" fmla="*/ 30 h 58"/>
                <a:gd name="T78" fmla="*/ 23 w 57"/>
                <a:gd name="T79" fmla="*/ 27 h 58"/>
                <a:gd name="T80" fmla="*/ 25 w 57"/>
                <a:gd name="T81" fmla="*/ 25 h 58"/>
                <a:gd name="T82" fmla="*/ 28 w 57"/>
                <a:gd name="T83" fmla="*/ 23 h 58"/>
                <a:gd name="T84" fmla="*/ 30 w 57"/>
                <a:gd name="T85" fmla="*/ 22 h 58"/>
                <a:gd name="T86" fmla="*/ 34 w 57"/>
                <a:gd name="T87" fmla="*/ 20 h 58"/>
                <a:gd name="T88" fmla="*/ 38 w 57"/>
                <a:gd name="T89" fmla="*/ 14 h 58"/>
                <a:gd name="T90" fmla="*/ 42 w 57"/>
                <a:gd name="T91" fmla="*/ 9 h 58"/>
                <a:gd name="T92" fmla="*/ 42 w 57"/>
                <a:gd name="T93" fmla="*/ 9 h 58"/>
                <a:gd name="T94" fmla="*/ 42 w 57"/>
                <a:gd name="T95" fmla="*/ 9 h 58"/>
                <a:gd name="T96" fmla="*/ 41 w 57"/>
                <a:gd name="T97" fmla="*/ 9 h 58"/>
                <a:gd name="T98" fmla="*/ 41 w 57"/>
                <a:gd name="T99" fmla="*/ 8 h 58"/>
                <a:gd name="T100" fmla="*/ 42 w 57"/>
                <a:gd name="T101" fmla="*/ 8 h 58"/>
                <a:gd name="T102" fmla="*/ 46 w 57"/>
                <a:gd name="T103" fmla="*/ 8 h 58"/>
                <a:gd name="T104" fmla="*/ 46 w 57"/>
                <a:gd name="T105" fmla="*/ 2 h 58"/>
                <a:gd name="T106" fmla="*/ 46 w 57"/>
                <a:gd name="T107" fmla="*/ 3 h 58"/>
                <a:gd name="T108" fmla="*/ 48 w 57"/>
                <a:gd name="T109" fmla="*/ 3 h 58"/>
                <a:gd name="T110" fmla="*/ 50 w 57"/>
                <a:gd name="T111" fmla="*/ 4 h 58"/>
                <a:gd name="T112" fmla="*/ 52 w 57"/>
                <a:gd name="T113" fmla="*/ 5 h 58"/>
                <a:gd name="T114" fmla="*/ 53 w 57"/>
                <a:gd name="T115" fmla="*/ 3 h 58"/>
                <a:gd name="T116" fmla="*/ 55 w 57"/>
                <a:gd name="T117" fmla="*/ 2 h 58"/>
                <a:gd name="T118" fmla="*/ 57 w 57"/>
                <a:gd name="T1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57" y="2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39" y="25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5" y="33"/>
                  </a:lnTo>
                  <a:lnTo>
                    <a:pt x="35" y="35"/>
                  </a:lnTo>
                  <a:lnTo>
                    <a:pt x="32" y="36"/>
                  </a:lnTo>
                  <a:lnTo>
                    <a:pt x="30" y="38"/>
                  </a:lnTo>
                  <a:lnTo>
                    <a:pt x="28" y="40"/>
                  </a:lnTo>
                  <a:lnTo>
                    <a:pt x="26" y="39"/>
                  </a:lnTo>
                  <a:lnTo>
                    <a:pt x="23" y="40"/>
                  </a:lnTo>
                  <a:lnTo>
                    <a:pt x="22" y="42"/>
                  </a:lnTo>
                  <a:lnTo>
                    <a:pt x="20" y="45"/>
                  </a:lnTo>
                  <a:lnTo>
                    <a:pt x="18" y="47"/>
                  </a:lnTo>
                  <a:lnTo>
                    <a:pt x="17" y="49"/>
                  </a:lnTo>
                  <a:lnTo>
                    <a:pt x="15" y="50"/>
                  </a:lnTo>
                  <a:lnTo>
                    <a:pt x="13" y="51"/>
                  </a:lnTo>
                  <a:lnTo>
                    <a:pt x="8" y="53"/>
                  </a:lnTo>
                  <a:lnTo>
                    <a:pt x="5" y="55"/>
                  </a:lnTo>
                  <a:lnTo>
                    <a:pt x="0" y="58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1" y="39"/>
                  </a:lnTo>
                  <a:lnTo>
                    <a:pt x="2" y="38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1" y="35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8" y="23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4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50" y="4"/>
                  </a:lnTo>
                  <a:lnTo>
                    <a:pt x="52" y="5"/>
                  </a:lnTo>
                  <a:lnTo>
                    <a:pt x="53" y="3"/>
                  </a:lnTo>
                  <a:lnTo>
                    <a:pt x="55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8"/>
            <p:cNvSpPr>
              <a:spLocks/>
            </p:cNvSpPr>
            <p:nvPr/>
          </p:nvSpPr>
          <p:spPr bwMode="auto">
            <a:xfrm>
              <a:off x="6399213" y="3856038"/>
              <a:ext cx="53975" cy="53975"/>
            </a:xfrm>
            <a:custGeom>
              <a:avLst/>
              <a:gdLst>
                <a:gd name="T0" fmla="*/ 9 w 34"/>
                <a:gd name="T1" fmla="*/ 0 h 34"/>
                <a:gd name="T2" fmla="*/ 19 w 34"/>
                <a:gd name="T3" fmla="*/ 3 h 34"/>
                <a:gd name="T4" fmla="*/ 27 w 34"/>
                <a:gd name="T5" fmla="*/ 8 h 34"/>
                <a:gd name="T6" fmla="*/ 34 w 34"/>
                <a:gd name="T7" fmla="*/ 16 h 34"/>
                <a:gd name="T8" fmla="*/ 32 w 34"/>
                <a:gd name="T9" fmla="*/ 25 h 34"/>
                <a:gd name="T10" fmla="*/ 26 w 34"/>
                <a:gd name="T11" fmla="*/ 34 h 34"/>
                <a:gd name="T12" fmla="*/ 15 w 34"/>
                <a:gd name="T13" fmla="*/ 34 h 34"/>
                <a:gd name="T14" fmla="*/ 13 w 34"/>
                <a:gd name="T15" fmla="*/ 33 h 34"/>
                <a:gd name="T16" fmla="*/ 0 w 34"/>
                <a:gd name="T17" fmla="*/ 14 h 34"/>
                <a:gd name="T18" fmla="*/ 1 w 34"/>
                <a:gd name="T19" fmla="*/ 11 h 34"/>
                <a:gd name="T20" fmla="*/ 2 w 34"/>
                <a:gd name="T21" fmla="*/ 8 h 34"/>
                <a:gd name="T22" fmla="*/ 3 w 34"/>
                <a:gd name="T23" fmla="*/ 3 h 34"/>
                <a:gd name="T24" fmla="*/ 6 w 34"/>
                <a:gd name="T25" fmla="*/ 2 h 34"/>
                <a:gd name="T26" fmla="*/ 9 w 3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4">
                  <a:moveTo>
                    <a:pt x="9" y="0"/>
                  </a:moveTo>
                  <a:lnTo>
                    <a:pt x="19" y="3"/>
                  </a:lnTo>
                  <a:lnTo>
                    <a:pt x="27" y="8"/>
                  </a:lnTo>
                  <a:lnTo>
                    <a:pt x="34" y="16"/>
                  </a:lnTo>
                  <a:lnTo>
                    <a:pt x="32" y="25"/>
                  </a:lnTo>
                  <a:lnTo>
                    <a:pt x="26" y="34"/>
                  </a:lnTo>
                  <a:lnTo>
                    <a:pt x="15" y="34"/>
                  </a:lnTo>
                  <a:lnTo>
                    <a:pt x="13" y="33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9"/>
            <p:cNvSpPr>
              <a:spLocks/>
            </p:cNvSpPr>
            <p:nvPr/>
          </p:nvSpPr>
          <p:spPr bwMode="auto">
            <a:xfrm>
              <a:off x="6419850" y="39084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0"/>
            <p:cNvSpPr>
              <a:spLocks/>
            </p:cNvSpPr>
            <p:nvPr/>
          </p:nvSpPr>
          <p:spPr bwMode="auto">
            <a:xfrm>
              <a:off x="6438900" y="5300663"/>
              <a:ext cx="36512" cy="76200"/>
            </a:xfrm>
            <a:custGeom>
              <a:avLst/>
              <a:gdLst>
                <a:gd name="T0" fmla="*/ 20 w 23"/>
                <a:gd name="T1" fmla="*/ 0 h 48"/>
                <a:gd name="T2" fmla="*/ 22 w 23"/>
                <a:gd name="T3" fmla="*/ 2 h 48"/>
                <a:gd name="T4" fmla="*/ 23 w 23"/>
                <a:gd name="T5" fmla="*/ 6 h 48"/>
                <a:gd name="T6" fmla="*/ 20 w 23"/>
                <a:gd name="T7" fmla="*/ 9 h 48"/>
                <a:gd name="T8" fmla="*/ 15 w 23"/>
                <a:gd name="T9" fmla="*/ 12 h 48"/>
                <a:gd name="T10" fmla="*/ 18 w 23"/>
                <a:gd name="T11" fmla="*/ 14 h 48"/>
                <a:gd name="T12" fmla="*/ 19 w 23"/>
                <a:gd name="T13" fmla="*/ 15 h 48"/>
                <a:gd name="T14" fmla="*/ 21 w 23"/>
                <a:gd name="T15" fmla="*/ 16 h 48"/>
                <a:gd name="T16" fmla="*/ 19 w 23"/>
                <a:gd name="T17" fmla="*/ 19 h 48"/>
                <a:gd name="T18" fmla="*/ 19 w 23"/>
                <a:gd name="T19" fmla="*/ 21 h 48"/>
                <a:gd name="T20" fmla="*/ 19 w 23"/>
                <a:gd name="T21" fmla="*/ 23 h 48"/>
                <a:gd name="T22" fmla="*/ 20 w 23"/>
                <a:gd name="T23" fmla="*/ 25 h 48"/>
                <a:gd name="T24" fmla="*/ 21 w 23"/>
                <a:gd name="T25" fmla="*/ 27 h 48"/>
                <a:gd name="T26" fmla="*/ 18 w 23"/>
                <a:gd name="T27" fmla="*/ 30 h 48"/>
                <a:gd name="T28" fmla="*/ 14 w 23"/>
                <a:gd name="T29" fmla="*/ 32 h 48"/>
                <a:gd name="T30" fmla="*/ 15 w 23"/>
                <a:gd name="T31" fmla="*/ 35 h 48"/>
                <a:gd name="T32" fmla="*/ 18 w 23"/>
                <a:gd name="T33" fmla="*/ 37 h 48"/>
                <a:gd name="T34" fmla="*/ 10 w 23"/>
                <a:gd name="T35" fmla="*/ 44 h 48"/>
                <a:gd name="T36" fmla="*/ 11 w 23"/>
                <a:gd name="T37" fmla="*/ 45 h 48"/>
                <a:gd name="T38" fmla="*/ 12 w 23"/>
                <a:gd name="T39" fmla="*/ 46 h 48"/>
                <a:gd name="T40" fmla="*/ 5 w 23"/>
                <a:gd name="T41" fmla="*/ 48 h 48"/>
                <a:gd name="T42" fmla="*/ 5 w 23"/>
                <a:gd name="T43" fmla="*/ 47 h 48"/>
                <a:gd name="T44" fmla="*/ 3 w 23"/>
                <a:gd name="T45" fmla="*/ 45 h 48"/>
                <a:gd name="T46" fmla="*/ 2 w 23"/>
                <a:gd name="T47" fmla="*/ 44 h 48"/>
                <a:gd name="T48" fmla="*/ 2 w 23"/>
                <a:gd name="T49" fmla="*/ 42 h 48"/>
                <a:gd name="T50" fmla="*/ 2 w 23"/>
                <a:gd name="T51" fmla="*/ 40 h 48"/>
                <a:gd name="T52" fmla="*/ 5 w 23"/>
                <a:gd name="T53" fmla="*/ 38 h 48"/>
                <a:gd name="T54" fmla="*/ 2 w 23"/>
                <a:gd name="T55" fmla="*/ 34 h 48"/>
                <a:gd name="T56" fmla="*/ 0 w 23"/>
                <a:gd name="T57" fmla="*/ 31 h 48"/>
                <a:gd name="T58" fmla="*/ 5 w 23"/>
                <a:gd name="T59" fmla="*/ 24 h 48"/>
                <a:gd name="T60" fmla="*/ 9 w 23"/>
                <a:gd name="T61" fmla="*/ 16 h 48"/>
                <a:gd name="T62" fmla="*/ 14 w 23"/>
                <a:gd name="T63" fmla="*/ 10 h 48"/>
                <a:gd name="T64" fmla="*/ 13 w 23"/>
                <a:gd name="T65" fmla="*/ 7 h 48"/>
                <a:gd name="T66" fmla="*/ 12 w 23"/>
                <a:gd name="T67" fmla="*/ 3 h 48"/>
                <a:gd name="T68" fmla="*/ 17 w 23"/>
                <a:gd name="T69" fmla="*/ 2 h 48"/>
                <a:gd name="T70" fmla="*/ 20 w 23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48">
                  <a:moveTo>
                    <a:pt x="20" y="0"/>
                  </a:moveTo>
                  <a:lnTo>
                    <a:pt x="22" y="2"/>
                  </a:lnTo>
                  <a:lnTo>
                    <a:pt x="23" y="6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8" y="14"/>
                  </a:lnTo>
                  <a:lnTo>
                    <a:pt x="19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0" y="25"/>
                  </a:lnTo>
                  <a:lnTo>
                    <a:pt x="21" y="27"/>
                  </a:lnTo>
                  <a:lnTo>
                    <a:pt x="18" y="30"/>
                  </a:lnTo>
                  <a:lnTo>
                    <a:pt x="14" y="32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5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3" y="7"/>
                  </a:lnTo>
                  <a:lnTo>
                    <a:pt x="12" y="3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1"/>
            <p:cNvSpPr>
              <a:spLocks/>
            </p:cNvSpPr>
            <p:nvPr/>
          </p:nvSpPr>
          <p:spPr bwMode="auto">
            <a:xfrm>
              <a:off x="6097588" y="4070350"/>
              <a:ext cx="80962" cy="28575"/>
            </a:xfrm>
            <a:custGeom>
              <a:avLst/>
              <a:gdLst>
                <a:gd name="T0" fmla="*/ 20 w 51"/>
                <a:gd name="T1" fmla="*/ 0 h 18"/>
                <a:gd name="T2" fmla="*/ 28 w 51"/>
                <a:gd name="T3" fmla="*/ 0 h 18"/>
                <a:gd name="T4" fmla="*/ 36 w 51"/>
                <a:gd name="T5" fmla="*/ 0 h 18"/>
                <a:gd name="T6" fmla="*/ 43 w 51"/>
                <a:gd name="T7" fmla="*/ 3 h 18"/>
                <a:gd name="T8" fmla="*/ 42 w 51"/>
                <a:gd name="T9" fmla="*/ 5 h 18"/>
                <a:gd name="T10" fmla="*/ 41 w 51"/>
                <a:gd name="T11" fmla="*/ 9 h 18"/>
                <a:gd name="T12" fmla="*/ 42 w 51"/>
                <a:gd name="T13" fmla="*/ 11 h 18"/>
                <a:gd name="T14" fmla="*/ 43 w 51"/>
                <a:gd name="T15" fmla="*/ 12 h 18"/>
                <a:gd name="T16" fmla="*/ 45 w 51"/>
                <a:gd name="T17" fmla="*/ 12 h 18"/>
                <a:gd name="T18" fmla="*/ 47 w 51"/>
                <a:gd name="T19" fmla="*/ 12 h 18"/>
                <a:gd name="T20" fmla="*/ 51 w 51"/>
                <a:gd name="T21" fmla="*/ 13 h 18"/>
                <a:gd name="T22" fmla="*/ 51 w 51"/>
                <a:gd name="T23" fmla="*/ 18 h 18"/>
                <a:gd name="T24" fmla="*/ 47 w 51"/>
                <a:gd name="T25" fmla="*/ 18 h 18"/>
                <a:gd name="T26" fmla="*/ 45 w 51"/>
                <a:gd name="T27" fmla="*/ 17 h 18"/>
                <a:gd name="T28" fmla="*/ 44 w 51"/>
                <a:gd name="T29" fmla="*/ 17 h 18"/>
                <a:gd name="T30" fmla="*/ 43 w 51"/>
                <a:gd name="T31" fmla="*/ 16 h 18"/>
                <a:gd name="T32" fmla="*/ 42 w 51"/>
                <a:gd name="T33" fmla="*/ 16 h 18"/>
                <a:gd name="T34" fmla="*/ 39 w 51"/>
                <a:gd name="T35" fmla="*/ 16 h 18"/>
                <a:gd name="T36" fmla="*/ 36 w 51"/>
                <a:gd name="T37" fmla="*/ 16 h 18"/>
                <a:gd name="T38" fmla="*/ 32 w 51"/>
                <a:gd name="T39" fmla="*/ 16 h 18"/>
                <a:gd name="T40" fmla="*/ 31 w 51"/>
                <a:gd name="T41" fmla="*/ 11 h 18"/>
                <a:gd name="T42" fmla="*/ 28 w 51"/>
                <a:gd name="T43" fmla="*/ 10 h 18"/>
                <a:gd name="T44" fmla="*/ 22 w 51"/>
                <a:gd name="T45" fmla="*/ 8 h 18"/>
                <a:gd name="T46" fmla="*/ 21 w 51"/>
                <a:gd name="T47" fmla="*/ 10 h 18"/>
                <a:gd name="T48" fmla="*/ 19 w 51"/>
                <a:gd name="T49" fmla="*/ 12 h 18"/>
                <a:gd name="T50" fmla="*/ 18 w 51"/>
                <a:gd name="T51" fmla="*/ 14 h 18"/>
                <a:gd name="T52" fmla="*/ 15 w 51"/>
                <a:gd name="T53" fmla="*/ 14 h 18"/>
                <a:gd name="T54" fmla="*/ 13 w 51"/>
                <a:gd name="T55" fmla="*/ 14 h 18"/>
                <a:gd name="T56" fmla="*/ 10 w 51"/>
                <a:gd name="T57" fmla="*/ 14 h 18"/>
                <a:gd name="T58" fmla="*/ 8 w 51"/>
                <a:gd name="T59" fmla="*/ 14 h 18"/>
                <a:gd name="T60" fmla="*/ 7 w 51"/>
                <a:gd name="T61" fmla="*/ 15 h 18"/>
                <a:gd name="T62" fmla="*/ 5 w 51"/>
                <a:gd name="T63" fmla="*/ 14 h 18"/>
                <a:gd name="T64" fmla="*/ 3 w 51"/>
                <a:gd name="T65" fmla="*/ 12 h 18"/>
                <a:gd name="T66" fmla="*/ 0 w 51"/>
                <a:gd name="T67" fmla="*/ 10 h 18"/>
                <a:gd name="T68" fmla="*/ 4 w 51"/>
                <a:gd name="T69" fmla="*/ 8 h 18"/>
                <a:gd name="T70" fmla="*/ 7 w 51"/>
                <a:gd name="T71" fmla="*/ 5 h 18"/>
                <a:gd name="T72" fmla="*/ 8 w 51"/>
                <a:gd name="T73" fmla="*/ 4 h 18"/>
                <a:gd name="T74" fmla="*/ 9 w 51"/>
                <a:gd name="T75" fmla="*/ 4 h 18"/>
                <a:gd name="T76" fmla="*/ 12 w 51"/>
                <a:gd name="T77" fmla="*/ 4 h 18"/>
                <a:gd name="T78" fmla="*/ 13 w 51"/>
                <a:gd name="T79" fmla="*/ 3 h 18"/>
                <a:gd name="T80" fmla="*/ 14 w 51"/>
                <a:gd name="T81" fmla="*/ 2 h 18"/>
                <a:gd name="T82" fmla="*/ 17 w 51"/>
                <a:gd name="T83" fmla="*/ 4 h 18"/>
                <a:gd name="T84" fmla="*/ 18 w 51"/>
                <a:gd name="T85" fmla="*/ 2 h 18"/>
                <a:gd name="T86" fmla="*/ 20 w 51"/>
                <a:gd name="T8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18">
                  <a:moveTo>
                    <a:pt x="20" y="0"/>
                  </a:moveTo>
                  <a:lnTo>
                    <a:pt x="28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3" y="12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51" y="13"/>
                  </a:lnTo>
                  <a:lnTo>
                    <a:pt x="51" y="18"/>
                  </a:lnTo>
                  <a:lnTo>
                    <a:pt x="47" y="18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31" y="11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4" y="2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2"/>
            <p:cNvSpPr>
              <a:spLocks/>
            </p:cNvSpPr>
            <p:nvPr/>
          </p:nvSpPr>
          <p:spPr bwMode="auto">
            <a:xfrm>
              <a:off x="6475413" y="4878388"/>
              <a:ext cx="46037" cy="41275"/>
            </a:xfrm>
            <a:custGeom>
              <a:avLst/>
              <a:gdLst>
                <a:gd name="T0" fmla="*/ 23 w 29"/>
                <a:gd name="T1" fmla="*/ 0 h 26"/>
                <a:gd name="T2" fmla="*/ 25 w 29"/>
                <a:gd name="T3" fmla="*/ 3 h 26"/>
                <a:gd name="T4" fmla="*/ 26 w 29"/>
                <a:gd name="T5" fmla="*/ 4 h 26"/>
                <a:gd name="T6" fmla="*/ 26 w 29"/>
                <a:gd name="T7" fmla="*/ 7 h 26"/>
                <a:gd name="T8" fmla="*/ 25 w 29"/>
                <a:gd name="T9" fmla="*/ 10 h 26"/>
                <a:gd name="T10" fmla="*/ 26 w 29"/>
                <a:gd name="T11" fmla="*/ 11 h 26"/>
                <a:gd name="T12" fmla="*/ 28 w 29"/>
                <a:gd name="T13" fmla="*/ 12 h 26"/>
                <a:gd name="T14" fmla="*/ 29 w 29"/>
                <a:gd name="T15" fmla="*/ 15 h 26"/>
                <a:gd name="T16" fmla="*/ 29 w 29"/>
                <a:gd name="T17" fmla="*/ 18 h 26"/>
                <a:gd name="T18" fmla="*/ 26 w 29"/>
                <a:gd name="T19" fmla="*/ 19 h 26"/>
                <a:gd name="T20" fmla="*/ 24 w 29"/>
                <a:gd name="T21" fmla="*/ 19 h 26"/>
                <a:gd name="T22" fmla="*/ 23 w 29"/>
                <a:gd name="T23" fmla="*/ 20 h 26"/>
                <a:gd name="T24" fmla="*/ 21 w 29"/>
                <a:gd name="T25" fmla="*/ 21 h 26"/>
                <a:gd name="T26" fmla="*/ 20 w 29"/>
                <a:gd name="T27" fmla="*/ 22 h 26"/>
                <a:gd name="T28" fmla="*/ 17 w 29"/>
                <a:gd name="T29" fmla="*/ 26 h 26"/>
                <a:gd name="T30" fmla="*/ 13 w 29"/>
                <a:gd name="T31" fmla="*/ 26 h 26"/>
                <a:gd name="T32" fmla="*/ 8 w 29"/>
                <a:gd name="T33" fmla="*/ 26 h 26"/>
                <a:gd name="T34" fmla="*/ 3 w 29"/>
                <a:gd name="T35" fmla="*/ 26 h 26"/>
                <a:gd name="T36" fmla="*/ 1 w 29"/>
                <a:gd name="T37" fmla="*/ 22 h 26"/>
                <a:gd name="T38" fmla="*/ 0 w 29"/>
                <a:gd name="T39" fmla="*/ 20 h 26"/>
                <a:gd name="T40" fmla="*/ 0 w 29"/>
                <a:gd name="T41" fmla="*/ 19 h 26"/>
                <a:gd name="T42" fmla="*/ 0 w 29"/>
                <a:gd name="T43" fmla="*/ 18 h 26"/>
                <a:gd name="T44" fmla="*/ 1 w 29"/>
                <a:gd name="T45" fmla="*/ 16 h 26"/>
                <a:gd name="T46" fmla="*/ 3 w 29"/>
                <a:gd name="T47" fmla="*/ 12 h 26"/>
                <a:gd name="T48" fmla="*/ 5 w 29"/>
                <a:gd name="T49" fmla="*/ 9 h 26"/>
                <a:gd name="T50" fmla="*/ 8 w 29"/>
                <a:gd name="T51" fmla="*/ 7 h 26"/>
                <a:gd name="T52" fmla="*/ 10 w 29"/>
                <a:gd name="T53" fmla="*/ 5 h 26"/>
                <a:gd name="T54" fmla="*/ 12 w 29"/>
                <a:gd name="T55" fmla="*/ 4 h 26"/>
                <a:gd name="T56" fmla="*/ 15 w 29"/>
                <a:gd name="T57" fmla="*/ 3 h 26"/>
                <a:gd name="T58" fmla="*/ 19 w 29"/>
                <a:gd name="T59" fmla="*/ 2 h 26"/>
                <a:gd name="T60" fmla="*/ 23 w 29"/>
                <a:gd name="T6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26">
                  <a:moveTo>
                    <a:pt x="23" y="0"/>
                  </a:moveTo>
                  <a:lnTo>
                    <a:pt x="25" y="3"/>
                  </a:lnTo>
                  <a:lnTo>
                    <a:pt x="26" y="4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29" y="15"/>
                  </a:lnTo>
                  <a:lnTo>
                    <a:pt x="29" y="18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7" y="26"/>
                  </a:lnTo>
                  <a:lnTo>
                    <a:pt x="13" y="26"/>
                  </a:lnTo>
                  <a:lnTo>
                    <a:pt x="8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3"/>
            <p:cNvSpPr>
              <a:spLocks/>
            </p:cNvSpPr>
            <p:nvPr/>
          </p:nvSpPr>
          <p:spPr bwMode="auto">
            <a:xfrm>
              <a:off x="6862763" y="5260975"/>
              <a:ext cx="31750" cy="50800"/>
            </a:xfrm>
            <a:custGeom>
              <a:avLst/>
              <a:gdLst>
                <a:gd name="T0" fmla="*/ 12 w 20"/>
                <a:gd name="T1" fmla="*/ 0 h 32"/>
                <a:gd name="T2" fmla="*/ 18 w 20"/>
                <a:gd name="T3" fmla="*/ 0 h 32"/>
                <a:gd name="T4" fmla="*/ 18 w 20"/>
                <a:gd name="T5" fmla="*/ 1 h 32"/>
                <a:gd name="T6" fmla="*/ 18 w 20"/>
                <a:gd name="T7" fmla="*/ 2 h 32"/>
                <a:gd name="T8" fmla="*/ 18 w 20"/>
                <a:gd name="T9" fmla="*/ 3 h 32"/>
                <a:gd name="T10" fmla="*/ 18 w 20"/>
                <a:gd name="T11" fmla="*/ 6 h 32"/>
                <a:gd name="T12" fmla="*/ 18 w 20"/>
                <a:gd name="T13" fmla="*/ 8 h 32"/>
                <a:gd name="T14" fmla="*/ 18 w 20"/>
                <a:gd name="T15" fmla="*/ 10 h 32"/>
                <a:gd name="T16" fmla="*/ 18 w 20"/>
                <a:gd name="T17" fmla="*/ 12 h 32"/>
                <a:gd name="T18" fmla="*/ 17 w 20"/>
                <a:gd name="T19" fmla="*/ 13 h 32"/>
                <a:gd name="T20" fmla="*/ 17 w 20"/>
                <a:gd name="T21" fmla="*/ 15 h 32"/>
                <a:gd name="T22" fmla="*/ 18 w 20"/>
                <a:gd name="T23" fmla="*/ 16 h 32"/>
                <a:gd name="T24" fmla="*/ 18 w 20"/>
                <a:gd name="T25" fmla="*/ 18 h 32"/>
                <a:gd name="T26" fmla="*/ 20 w 20"/>
                <a:gd name="T27" fmla="*/ 19 h 32"/>
                <a:gd name="T28" fmla="*/ 18 w 20"/>
                <a:gd name="T29" fmla="*/ 23 h 32"/>
                <a:gd name="T30" fmla="*/ 16 w 20"/>
                <a:gd name="T31" fmla="*/ 26 h 32"/>
                <a:gd name="T32" fmla="*/ 14 w 20"/>
                <a:gd name="T33" fmla="*/ 28 h 32"/>
                <a:gd name="T34" fmla="*/ 11 w 20"/>
                <a:gd name="T35" fmla="*/ 32 h 32"/>
                <a:gd name="T36" fmla="*/ 11 w 20"/>
                <a:gd name="T37" fmla="*/ 28 h 32"/>
                <a:gd name="T38" fmla="*/ 10 w 20"/>
                <a:gd name="T39" fmla="*/ 26 h 32"/>
                <a:gd name="T40" fmla="*/ 5 w 20"/>
                <a:gd name="T41" fmla="*/ 30 h 32"/>
                <a:gd name="T42" fmla="*/ 2 w 20"/>
                <a:gd name="T43" fmla="*/ 32 h 32"/>
                <a:gd name="T44" fmla="*/ 1 w 20"/>
                <a:gd name="T45" fmla="*/ 28 h 32"/>
                <a:gd name="T46" fmla="*/ 0 w 20"/>
                <a:gd name="T47" fmla="*/ 25 h 32"/>
                <a:gd name="T48" fmla="*/ 1 w 20"/>
                <a:gd name="T49" fmla="*/ 23 h 32"/>
                <a:gd name="T50" fmla="*/ 0 w 20"/>
                <a:gd name="T51" fmla="*/ 20 h 32"/>
                <a:gd name="T52" fmla="*/ 2 w 20"/>
                <a:gd name="T53" fmla="*/ 18 h 32"/>
                <a:gd name="T54" fmla="*/ 4 w 20"/>
                <a:gd name="T55" fmla="*/ 15 h 32"/>
                <a:gd name="T56" fmla="*/ 5 w 20"/>
                <a:gd name="T57" fmla="*/ 12 h 32"/>
                <a:gd name="T58" fmla="*/ 7 w 20"/>
                <a:gd name="T59" fmla="*/ 10 h 32"/>
                <a:gd name="T60" fmla="*/ 7 w 20"/>
                <a:gd name="T61" fmla="*/ 8 h 32"/>
                <a:gd name="T62" fmla="*/ 8 w 20"/>
                <a:gd name="T63" fmla="*/ 7 h 32"/>
                <a:gd name="T64" fmla="*/ 9 w 20"/>
                <a:gd name="T65" fmla="*/ 6 h 32"/>
                <a:gd name="T66" fmla="*/ 11 w 20"/>
                <a:gd name="T67" fmla="*/ 3 h 32"/>
                <a:gd name="T68" fmla="*/ 12 w 20"/>
                <a:gd name="T6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2">
                  <a:moveTo>
                    <a:pt x="12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1" y="32"/>
                  </a:lnTo>
                  <a:lnTo>
                    <a:pt x="11" y="28"/>
                  </a:lnTo>
                  <a:lnTo>
                    <a:pt x="10" y="26"/>
                  </a:lnTo>
                  <a:lnTo>
                    <a:pt x="5" y="30"/>
                  </a:lnTo>
                  <a:lnTo>
                    <a:pt x="2" y="32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11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>
              <a:off x="5845175" y="3444875"/>
              <a:ext cx="39687" cy="36513"/>
            </a:xfrm>
            <a:custGeom>
              <a:avLst/>
              <a:gdLst>
                <a:gd name="T0" fmla="*/ 20 w 25"/>
                <a:gd name="T1" fmla="*/ 0 h 23"/>
                <a:gd name="T2" fmla="*/ 22 w 25"/>
                <a:gd name="T3" fmla="*/ 3 h 23"/>
                <a:gd name="T4" fmla="*/ 25 w 25"/>
                <a:gd name="T5" fmla="*/ 7 h 23"/>
                <a:gd name="T6" fmla="*/ 25 w 25"/>
                <a:gd name="T7" fmla="*/ 9 h 23"/>
                <a:gd name="T8" fmla="*/ 24 w 25"/>
                <a:gd name="T9" fmla="*/ 12 h 23"/>
                <a:gd name="T10" fmla="*/ 22 w 25"/>
                <a:gd name="T11" fmla="*/ 14 h 23"/>
                <a:gd name="T12" fmla="*/ 21 w 25"/>
                <a:gd name="T13" fmla="*/ 15 h 23"/>
                <a:gd name="T14" fmla="*/ 20 w 25"/>
                <a:gd name="T15" fmla="*/ 15 h 23"/>
                <a:gd name="T16" fmla="*/ 18 w 25"/>
                <a:gd name="T17" fmla="*/ 15 h 23"/>
                <a:gd name="T18" fmla="*/ 16 w 25"/>
                <a:gd name="T19" fmla="*/ 16 h 23"/>
                <a:gd name="T20" fmla="*/ 15 w 25"/>
                <a:gd name="T21" fmla="*/ 18 h 23"/>
                <a:gd name="T22" fmla="*/ 13 w 25"/>
                <a:gd name="T23" fmla="*/ 20 h 23"/>
                <a:gd name="T24" fmla="*/ 9 w 25"/>
                <a:gd name="T25" fmla="*/ 22 h 23"/>
                <a:gd name="T26" fmla="*/ 9 w 25"/>
                <a:gd name="T27" fmla="*/ 20 h 23"/>
                <a:gd name="T28" fmla="*/ 7 w 25"/>
                <a:gd name="T29" fmla="*/ 20 h 23"/>
                <a:gd name="T30" fmla="*/ 7 w 25"/>
                <a:gd name="T31" fmla="*/ 22 h 23"/>
                <a:gd name="T32" fmla="*/ 6 w 25"/>
                <a:gd name="T33" fmla="*/ 23 h 23"/>
                <a:gd name="T34" fmla="*/ 3 w 25"/>
                <a:gd name="T35" fmla="*/ 20 h 23"/>
                <a:gd name="T36" fmla="*/ 0 w 25"/>
                <a:gd name="T37" fmla="*/ 19 h 23"/>
                <a:gd name="T38" fmla="*/ 0 w 25"/>
                <a:gd name="T39" fmla="*/ 18 h 23"/>
                <a:gd name="T40" fmla="*/ 0 w 25"/>
                <a:gd name="T41" fmla="*/ 17 h 23"/>
                <a:gd name="T42" fmla="*/ 1 w 25"/>
                <a:gd name="T43" fmla="*/ 16 h 23"/>
                <a:gd name="T44" fmla="*/ 3 w 25"/>
                <a:gd name="T45" fmla="*/ 14 h 23"/>
                <a:gd name="T46" fmla="*/ 5 w 25"/>
                <a:gd name="T47" fmla="*/ 9 h 23"/>
                <a:gd name="T48" fmla="*/ 8 w 25"/>
                <a:gd name="T49" fmla="*/ 2 h 23"/>
                <a:gd name="T50" fmla="*/ 14 w 25"/>
                <a:gd name="T51" fmla="*/ 1 h 23"/>
                <a:gd name="T52" fmla="*/ 20 w 25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3">
                  <a:moveTo>
                    <a:pt x="20" y="0"/>
                  </a:moveTo>
                  <a:lnTo>
                    <a:pt x="22" y="3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1" y="15"/>
                  </a:lnTo>
                  <a:lnTo>
                    <a:pt x="20" y="15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3" y="20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5" y="9"/>
                  </a:lnTo>
                  <a:lnTo>
                    <a:pt x="8" y="2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5"/>
            <p:cNvSpPr>
              <a:spLocks noChangeArrowheads="1"/>
            </p:cNvSpPr>
            <p:nvPr/>
          </p:nvSpPr>
          <p:spPr bwMode="auto">
            <a:xfrm>
              <a:off x="5856288" y="3476625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6"/>
            <p:cNvSpPr>
              <a:spLocks/>
            </p:cNvSpPr>
            <p:nvPr/>
          </p:nvSpPr>
          <p:spPr bwMode="auto">
            <a:xfrm>
              <a:off x="6276975" y="3992563"/>
              <a:ext cx="42862" cy="36513"/>
            </a:xfrm>
            <a:custGeom>
              <a:avLst/>
              <a:gdLst>
                <a:gd name="T0" fmla="*/ 16 w 27"/>
                <a:gd name="T1" fmla="*/ 0 h 23"/>
                <a:gd name="T2" fmla="*/ 22 w 27"/>
                <a:gd name="T3" fmla="*/ 2 h 23"/>
                <a:gd name="T4" fmla="*/ 27 w 27"/>
                <a:gd name="T5" fmla="*/ 4 h 23"/>
                <a:gd name="T6" fmla="*/ 26 w 27"/>
                <a:gd name="T7" fmla="*/ 9 h 23"/>
                <a:gd name="T8" fmla="*/ 24 w 27"/>
                <a:gd name="T9" fmla="*/ 12 h 23"/>
                <a:gd name="T10" fmla="*/ 21 w 27"/>
                <a:gd name="T11" fmla="*/ 12 h 23"/>
                <a:gd name="T12" fmla="*/ 16 w 27"/>
                <a:gd name="T13" fmla="*/ 11 h 23"/>
                <a:gd name="T14" fmla="*/ 17 w 27"/>
                <a:gd name="T15" fmla="*/ 14 h 23"/>
                <a:gd name="T16" fmla="*/ 19 w 27"/>
                <a:gd name="T17" fmla="*/ 17 h 23"/>
                <a:gd name="T18" fmla="*/ 17 w 27"/>
                <a:gd name="T19" fmla="*/ 18 h 23"/>
                <a:gd name="T20" fmla="*/ 16 w 27"/>
                <a:gd name="T21" fmla="*/ 20 h 23"/>
                <a:gd name="T22" fmla="*/ 15 w 27"/>
                <a:gd name="T23" fmla="*/ 21 h 23"/>
                <a:gd name="T24" fmla="*/ 14 w 27"/>
                <a:gd name="T25" fmla="*/ 22 h 23"/>
                <a:gd name="T26" fmla="*/ 12 w 27"/>
                <a:gd name="T27" fmla="*/ 23 h 23"/>
                <a:gd name="T28" fmla="*/ 9 w 27"/>
                <a:gd name="T29" fmla="*/ 22 h 23"/>
                <a:gd name="T30" fmla="*/ 4 w 27"/>
                <a:gd name="T31" fmla="*/ 17 h 23"/>
                <a:gd name="T32" fmla="*/ 0 w 27"/>
                <a:gd name="T33" fmla="*/ 11 h 23"/>
                <a:gd name="T34" fmla="*/ 9 w 27"/>
                <a:gd name="T35" fmla="*/ 5 h 23"/>
                <a:gd name="T36" fmla="*/ 16 w 27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3">
                  <a:moveTo>
                    <a:pt x="16" y="0"/>
                  </a:moveTo>
                  <a:lnTo>
                    <a:pt x="22" y="2"/>
                  </a:lnTo>
                  <a:lnTo>
                    <a:pt x="27" y="4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1" y="12"/>
                  </a:lnTo>
                  <a:lnTo>
                    <a:pt x="16" y="11"/>
                  </a:lnTo>
                  <a:lnTo>
                    <a:pt x="17" y="14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5" y="21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9" y="22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7"/>
            <p:cNvSpPr>
              <a:spLocks/>
            </p:cNvSpPr>
            <p:nvPr/>
          </p:nvSpPr>
          <p:spPr bwMode="auto">
            <a:xfrm>
              <a:off x="5891213" y="3178175"/>
              <a:ext cx="33337" cy="34925"/>
            </a:xfrm>
            <a:custGeom>
              <a:avLst/>
              <a:gdLst>
                <a:gd name="T0" fmla="*/ 12 w 21"/>
                <a:gd name="T1" fmla="*/ 0 h 22"/>
                <a:gd name="T2" fmla="*/ 15 w 21"/>
                <a:gd name="T3" fmla="*/ 2 h 22"/>
                <a:gd name="T4" fmla="*/ 17 w 21"/>
                <a:gd name="T5" fmla="*/ 3 h 22"/>
                <a:gd name="T6" fmla="*/ 20 w 21"/>
                <a:gd name="T7" fmla="*/ 6 h 22"/>
                <a:gd name="T8" fmla="*/ 21 w 21"/>
                <a:gd name="T9" fmla="*/ 7 h 22"/>
                <a:gd name="T10" fmla="*/ 21 w 21"/>
                <a:gd name="T11" fmla="*/ 22 h 22"/>
                <a:gd name="T12" fmla="*/ 20 w 21"/>
                <a:gd name="T13" fmla="*/ 22 h 22"/>
                <a:gd name="T14" fmla="*/ 17 w 21"/>
                <a:gd name="T15" fmla="*/ 21 h 22"/>
                <a:gd name="T16" fmla="*/ 15 w 21"/>
                <a:gd name="T17" fmla="*/ 21 h 22"/>
                <a:gd name="T18" fmla="*/ 13 w 21"/>
                <a:gd name="T19" fmla="*/ 19 h 22"/>
                <a:gd name="T20" fmla="*/ 11 w 21"/>
                <a:gd name="T21" fmla="*/ 19 h 22"/>
                <a:gd name="T22" fmla="*/ 10 w 21"/>
                <a:gd name="T23" fmla="*/ 18 h 22"/>
                <a:gd name="T24" fmla="*/ 8 w 21"/>
                <a:gd name="T25" fmla="*/ 18 h 22"/>
                <a:gd name="T26" fmla="*/ 5 w 21"/>
                <a:gd name="T27" fmla="*/ 16 h 22"/>
                <a:gd name="T28" fmla="*/ 3 w 21"/>
                <a:gd name="T29" fmla="*/ 14 h 22"/>
                <a:gd name="T30" fmla="*/ 2 w 21"/>
                <a:gd name="T31" fmla="*/ 12 h 22"/>
                <a:gd name="T32" fmla="*/ 1 w 21"/>
                <a:gd name="T33" fmla="*/ 11 h 22"/>
                <a:gd name="T34" fmla="*/ 1 w 21"/>
                <a:gd name="T35" fmla="*/ 9 h 22"/>
                <a:gd name="T36" fmla="*/ 1 w 21"/>
                <a:gd name="T37" fmla="*/ 7 h 22"/>
                <a:gd name="T38" fmla="*/ 0 w 21"/>
                <a:gd name="T39" fmla="*/ 3 h 22"/>
                <a:gd name="T40" fmla="*/ 7 w 21"/>
                <a:gd name="T41" fmla="*/ 2 h 22"/>
                <a:gd name="T42" fmla="*/ 12 w 21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2">
                  <a:moveTo>
                    <a:pt x="12" y="0"/>
                  </a:moveTo>
                  <a:lnTo>
                    <a:pt x="15" y="2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3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8"/>
            <p:cNvSpPr>
              <a:spLocks/>
            </p:cNvSpPr>
            <p:nvPr/>
          </p:nvSpPr>
          <p:spPr bwMode="auto">
            <a:xfrm>
              <a:off x="5921375" y="3286125"/>
              <a:ext cx="52387" cy="33338"/>
            </a:xfrm>
            <a:custGeom>
              <a:avLst/>
              <a:gdLst>
                <a:gd name="T0" fmla="*/ 29 w 33"/>
                <a:gd name="T1" fmla="*/ 0 h 21"/>
                <a:gd name="T2" fmla="*/ 31 w 33"/>
                <a:gd name="T3" fmla="*/ 5 h 21"/>
                <a:gd name="T4" fmla="*/ 33 w 33"/>
                <a:gd name="T5" fmla="*/ 11 h 21"/>
                <a:gd name="T6" fmla="*/ 31 w 33"/>
                <a:gd name="T7" fmla="*/ 13 h 21"/>
                <a:gd name="T8" fmla="*/ 29 w 33"/>
                <a:gd name="T9" fmla="*/ 15 h 21"/>
                <a:gd name="T10" fmla="*/ 28 w 33"/>
                <a:gd name="T11" fmla="*/ 15 h 21"/>
                <a:gd name="T12" fmla="*/ 27 w 33"/>
                <a:gd name="T13" fmla="*/ 14 h 21"/>
                <a:gd name="T14" fmla="*/ 27 w 33"/>
                <a:gd name="T15" fmla="*/ 14 h 21"/>
                <a:gd name="T16" fmla="*/ 26 w 33"/>
                <a:gd name="T17" fmla="*/ 14 h 21"/>
                <a:gd name="T18" fmla="*/ 19 w 33"/>
                <a:gd name="T19" fmla="*/ 15 h 21"/>
                <a:gd name="T20" fmla="*/ 13 w 33"/>
                <a:gd name="T21" fmla="*/ 16 h 21"/>
                <a:gd name="T22" fmla="*/ 13 w 33"/>
                <a:gd name="T23" fmla="*/ 16 h 21"/>
                <a:gd name="T24" fmla="*/ 11 w 33"/>
                <a:gd name="T25" fmla="*/ 18 h 21"/>
                <a:gd name="T26" fmla="*/ 8 w 33"/>
                <a:gd name="T27" fmla="*/ 20 h 21"/>
                <a:gd name="T28" fmla="*/ 3 w 33"/>
                <a:gd name="T29" fmla="*/ 21 h 21"/>
                <a:gd name="T30" fmla="*/ 2 w 33"/>
                <a:gd name="T31" fmla="*/ 20 h 21"/>
                <a:gd name="T32" fmla="*/ 1 w 33"/>
                <a:gd name="T33" fmla="*/ 20 h 21"/>
                <a:gd name="T34" fmla="*/ 0 w 33"/>
                <a:gd name="T35" fmla="*/ 19 h 21"/>
                <a:gd name="T36" fmla="*/ 1 w 33"/>
                <a:gd name="T37" fmla="*/ 17 h 21"/>
                <a:gd name="T38" fmla="*/ 2 w 33"/>
                <a:gd name="T39" fmla="*/ 16 h 21"/>
                <a:gd name="T40" fmla="*/ 3 w 33"/>
                <a:gd name="T41" fmla="*/ 16 h 21"/>
                <a:gd name="T42" fmla="*/ 11 w 33"/>
                <a:gd name="T43" fmla="*/ 16 h 21"/>
                <a:gd name="T44" fmla="*/ 11 w 33"/>
                <a:gd name="T45" fmla="*/ 13 h 21"/>
                <a:gd name="T46" fmla="*/ 13 w 33"/>
                <a:gd name="T47" fmla="*/ 11 h 21"/>
                <a:gd name="T48" fmla="*/ 14 w 33"/>
                <a:gd name="T49" fmla="*/ 9 h 21"/>
                <a:gd name="T50" fmla="*/ 15 w 33"/>
                <a:gd name="T51" fmla="*/ 8 h 21"/>
                <a:gd name="T52" fmla="*/ 15 w 33"/>
                <a:gd name="T53" fmla="*/ 6 h 21"/>
                <a:gd name="T54" fmla="*/ 19 w 33"/>
                <a:gd name="T55" fmla="*/ 4 h 21"/>
                <a:gd name="T56" fmla="*/ 25 w 33"/>
                <a:gd name="T57" fmla="*/ 2 h 21"/>
                <a:gd name="T58" fmla="*/ 29 w 33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21">
                  <a:moveTo>
                    <a:pt x="29" y="0"/>
                  </a:moveTo>
                  <a:lnTo>
                    <a:pt x="31" y="5"/>
                  </a:lnTo>
                  <a:lnTo>
                    <a:pt x="33" y="11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19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9"/>
            <p:cNvSpPr>
              <a:spLocks/>
            </p:cNvSpPr>
            <p:nvPr/>
          </p:nvSpPr>
          <p:spPr bwMode="auto">
            <a:xfrm>
              <a:off x="5972175" y="4525963"/>
              <a:ext cx="39687" cy="30163"/>
            </a:xfrm>
            <a:custGeom>
              <a:avLst/>
              <a:gdLst>
                <a:gd name="T0" fmla="*/ 14 w 25"/>
                <a:gd name="T1" fmla="*/ 0 h 19"/>
                <a:gd name="T2" fmla="*/ 17 w 25"/>
                <a:gd name="T3" fmla="*/ 1 h 19"/>
                <a:gd name="T4" fmla="*/ 19 w 25"/>
                <a:gd name="T5" fmla="*/ 3 h 19"/>
                <a:gd name="T6" fmla="*/ 20 w 25"/>
                <a:gd name="T7" fmla="*/ 5 h 19"/>
                <a:gd name="T8" fmla="*/ 21 w 25"/>
                <a:gd name="T9" fmla="*/ 7 h 19"/>
                <a:gd name="T10" fmla="*/ 22 w 25"/>
                <a:gd name="T11" fmla="*/ 8 h 19"/>
                <a:gd name="T12" fmla="*/ 25 w 25"/>
                <a:gd name="T13" fmla="*/ 9 h 19"/>
                <a:gd name="T14" fmla="*/ 25 w 25"/>
                <a:gd name="T15" fmla="*/ 11 h 19"/>
                <a:gd name="T16" fmla="*/ 24 w 25"/>
                <a:gd name="T17" fmla="*/ 13 h 19"/>
                <a:gd name="T18" fmla="*/ 24 w 25"/>
                <a:gd name="T19" fmla="*/ 16 h 19"/>
                <a:gd name="T20" fmla="*/ 23 w 25"/>
                <a:gd name="T21" fmla="*/ 17 h 19"/>
                <a:gd name="T22" fmla="*/ 22 w 25"/>
                <a:gd name="T23" fmla="*/ 19 h 19"/>
                <a:gd name="T24" fmla="*/ 11 w 25"/>
                <a:gd name="T25" fmla="*/ 19 h 19"/>
                <a:gd name="T26" fmla="*/ 0 w 25"/>
                <a:gd name="T27" fmla="*/ 16 h 19"/>
                <a:gd name="T28" fmla="*/ 1 w 25"/>
                <a:gd name="T29" fmla="*/ 11 h 19"/>
                <a:gd name="T30" fmla="*/ 3 w 25"/>
                <a:gd name="T31" fmla="*/ 6 h 19"/>
                <a:gd name="T32" fmla="*/ 6 w 25"/>
                <a:gd name="T33" fmla="*/ 7 h 19"/>
                <a:gd name="T34" fmla="*/ 8 w 25"/>
                <a:gd name="T35" fmla="*/ 9 h 19"/>
                <a:gd name="T36" fmla="*/ 11 w 25"/>
                <a:gd name="T37" fmla="*/ 5 h 19"/>
                <a:gd name="T38" fmla="*/ 14 w 25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9">
                  <a:moveTo>
                    <a:pt x="14" y="0"/>
                  </a:moveTo>
                  <a:lnTo>
                    <a:pt x="17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2" y="19"/>
                  </a:lnTo>
                  <a:lnTo>
                    <a:pt x="11" y="1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6"/>
                  </a:lnTo>
                  <a:lnTo>
                    <a:pt x="6" y="7"/>
                  </a:lnTo>
                  <a:lnTo>
                    <a:pt x="8" y="9"/>
                  </a:lnTo>
                  <a:lnTo>
                    <a:pt x="11" y="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0"/>
            <p:cNvSpPr>
              <a:spLocks/>
            </p:cNvSpPr>
            <p:nvPr/>
          </p:nvSpPr>
          <p:spPr bwMode="auto">
            <a:xfrm>
              <a:off x="6132513" y="4721225"/>
              <a:ext cx="38100" cy="42863"/>
            </a:xfrm>
            <a:custGeom>
              <a:avLst/>
              <a:gdLst>
                <a:gd name="T0" fmla="*/ 17 w 24"/>
                <a:gd name="T1" fmla="*/ 0 h 27"/>
                <a:gd name="T2" fmla="*/ 23 w 24"/>
                <a:gd name="T3" fmla="*/ 0 h 27"/>
                <a:gd name="T4" fmla="*/ 23 w 24"/>
                <a:gd name="T5" fmla="*/ 1 h 27"/>
                <a:gd name="T6" fmla="*/ 23 w 24"/>
                <a:gd name="T7" fmla="*/ 3 h 27"/>
                <a:gd name="T8" fmla="*/ 24 w 24"/>
                <a:gd name="T9" fmla="*/ 3 h 27"/>
                <a:gd name="T10" fmla="*/ 22 w 24"/>
                <a:gd name="T11" fmla="*/ 10 h 27"/>
                <a:gd name="T12" fmla="*/ 18 w 24"/>
                <a:gd name="T13" fmla="*/ 18 h 27"/>
                <a:gd name="T14" fmla="*/ 10 w 24"/>
                <a:gd name="T15" fmla="*/ 27 h 27"/>
                <a:gd name="T16" fmla="*/ 6 w 24"/>
                <a:gd name="T17" fmla="*/ 24 h 27"/>
                <a:gd name="T18" fmla="*/ 0 w 24"/>
                <a:gd name="T19" fmla="*/ 21 h 27"/>
                <a:gd name="T20" fmla="*/ 4 w 24"/>
                <a:gd name="T21" fmla="*/ 19 h 27"/>
                <a:gd name="T22" fmla="*/ 7 w 24"/>
                <a:gd name="T23" fmla="*/ 17 h 27"/>
                <a:gd name="T24" fmla="*/ 10 w 24"/>
                <a:gd name="T25" fmla="*/ 15 h 27"/>
                <a:gd name="T26" fmla="*/ 7 w 24"/>
                <a:gd name="T27" fmla="*/ 13 h 27"/>
                <a:gd name="T28" fmla="*/ 5 w 24"/>
                <a:gd name="T29" fmla="*/ 11 h 27"/>
                <a:gd name="T30" fmla="*/ 7 w 24"/>
                <a:gd name="T31" fmla="*/ 9 h 27"/>
                <a:gd name="T32" fmla="*/ 10 w 24"/>
                <a:gd name="T33" fmla="*/ 8 h 27"/>
                <a:gd name="T34" fmla="*/ 12 w 24"/>
                <a:gd name="T35" fmla="*/ 6 h 27"/>
                <a:gd name="T36" fmla="*/ 15 w 24"/>
                <a:gd name="T37" fmla="*/ 4 h 27"/>
                <a:gd name="T38" fmla="*/ 17 w 24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7">
                  <a:moveTo>
                    <a:pt x="17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6" y="24"/>
                  </a:lnTo>
                  <a:lnTo>
                    <a:pt x="0" y="21"/>
                  </a:lnTo>
                  <a:lnTo>
                    <a:pt x="4" y="19"/>
                  </a:lnTo>
                  <a:lnTo>
                    <a:pt x="7" y="17"/>
                  </a:lnTo>
                  <a:lnTo>
                    <a:pt x="10" y="15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7" y="9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1"/>
            <p:cNvSpPr>
              <a:spLocks/>
            </p:cNvSpPr>
            <p:nvPr/>
          </p:nvSpPr>
          <p:spPr bwMode="auto">
            <a:xfrm>
              <a:off x="5834063" y="3398838"/>
              <a:ext cx="30162" cy="30163"/>
            </a:xfrm>
            <a:custGeom>
              <a:avLst/>
              <a:gdLst>
                <a:gd name="T0" fmla="*/ 1 w 19"/>
                <a:gd name="T1" fmla="*/ 0 h 19"/>
                <a:gd name="T2" fmla="*/ 13 w 19"/>
                <a:gd name="T3" fmla="*/ 0 h 19"/>
                <a:gd name="T4" fmla="*/ 14 w 19"/>
                <a:gd name="T5" fmla="*/ 4 h 19"/>
                <a:gd name="T6" fmla="*/ 15 w 19"/>
                <a:gd name="T7" fmla="*/ 5 h 19"/>
                <a:gd name="T8" fmla="*/ 16 w 19"/>
                <a:gd name="T9" fmla="*/ 6 h 19"/>
                <a:gd name="T10" fmla="*/ 17 w 19"/>
                <a:gd name="T11" fmla="*/ 7 h 19"/>
                <a:gd name="T12" fmla="*/ 19 w 19"/>
                <a:gd name="T13" fmla="*/ 7 h 19"/>
                <a:gd name="T14" fmla="*/ 19 w 19"/>
                <a:gd name="T15" fmla="*/ 9 h 19"/>
                <a:gd name="T16" fmla="*/ 17 w 19"/>
                <a:gd name="T17" fmla="*/ 10 h 19"/>
                <a:gd name="T18" fmla="*/ 17 w 19"/>
                <a:gd name="T19" fmla="*/ 12 h 19"/>
                <a:gd name="T20" fmla="*/ 16 w 19"/>
                <a:gd name="T21" fmla="*/ 12 h 19"/>
                <a:gd name="T22" fmla="*/ 15 w 19"/>
                <a:gd name="T23" fmla="*/ 14 h 19"/>
                <a:gd name="T24" fmla="*/ 14 w 19"/>
                <a:gd name="T25" fmla="*/ 15 h 19"/>
                <a:gd name="T26" fmla="*/ 14 w 19"/>
                <a:gd name="T27" fmla="*/ 16 h 19"/>
                <a:gd name="T28" fmla="*/ 13 w 19"/>
                <a:gd name="T29" fmla="*/ 19 h 19"/>
                <a:gd name="T30" fmla="*/ 2 w 19"/>
                <a:gd name="T31" fmla="*/ 19 h 19"/>
                <a:gd name="T32" fmla="*/ 2 w 19"/>
                <a:gd name="T33" fmla="*/ 16 h 19"/>
                <a:gd name="T34" fmla="*/ 1 w 19"/>
                <a:gd name="T35" fmla="*/ 15 h 19"/>
                <a:gd name="T36" fmla="*/ 1 w 19"/>
                <a:gd name="T37" fmla="*/ 14 h 19"/>
                <a:gd name="T38" fmla="*/ 1 w 19"/>
                <a:gd name="T39" fmla="*/ 12 h 19"/>
                <a:gd name="T40" fmla="*/ 1 w 19"/>
                <a:gd name="T41" fmla="*/ 12 h 19"/>
                <a:gd name="T42" fmla="*/ 1 w 19"/>
                <a:gd name="T43" fmla="*/ 6 h 19"/>
                <a:gd name="T44" fmla="*/ 1 w 19"/>
                <a:gd name="T45" fmla="*/ 6 h 19"/>
                <a:gd name="T46" fmla="*/ 0 w 19"/>
                <a:gd name="T47" fmla="*/ 5 h 19"/>
                <a:gd name="T48" fmla="*/ 0 w 19"/>
                <a:gd name="T49" fmla="*/ 5 h 19"/>
                <a:gd name="T50" fmla="*/ 0 w 19"/>
                <a:gd name="T51" fmla="*/ 5 h 19"/>
                <a:gd name="T52" fmla="*/ 0 w 19"/>
                <a:gd name="T53" fmla="*/ 3 h 19"/>
                <a:gd name="T54" fmla="*/ 1 w 19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19">
                  <a:moveTo>
                    <a:pt x="1" y="0"/>
                  </a:moveTo>
                  <a:lnTo>
                    <a:pt x="13" y="0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2"/>
            <p:cNvSpPr>
              <a:spLocks/>
            </p:cNvSpPr>
            <p:nvPr/>
          </p:nvSpPr>
          <p:spPr bwMode="auto">
            <a:xfrm>
              <a:off x="6248400" y="4273550"/>
              <a:ext cx="34925" cy="31750"/>
            </a:xfrm>
            <a:custGeom>
              <a:avLst/>
              <a:gdLst>
                <a:gd name="T0" fmla="*/ 6 w 22"/>
                <a:gd name="T1" fmla="*/ 0 h 20"/>
                <a:gd name="T2" fmla="*/ 9 w 22"/>
                <a:gd name="T3" fmla="*/ 7 h 20"/>
                <a:gd name="T4" fmla="*/ 11 w 22"/>
                <a:gd name="T5" fmla="*/ 6 h 20"/>
                <a:gd name="T6" fmla="*/ 12 w 22"/>
                <a:gd name="T7" fmla="*/ 5 h 20"/>
                <a:gd name="T8" fmla="*/ 13 w 22"/>
                <a:gd name="T9" fmla="*/ 5 h 20"/>
                <a:gd name="T10" fmla="*/ 16 w 22"/>
                <a:gd name="T11" fmla="*/ 5 h 20"/>
                <a:gd name="T12" fmla="*/ 17 w 22"/>
                <a:gd name="T13" fmla="*/ 6 h 20"/>
                <a:gd name="T14" fmla="*/ 19 w 22"/>
                <a:gd name="T15" fmla="*/ 7 h 20"/>
                <a:gd name="T16" fmla="*/ 22 w 22"/>
                <a:gd name="T17" fmla="*/ 9 h 20"/>
                <a:gd name="T18" fmla="*/ 22 w 22"/>
                <a:gd name="T19" fmla="*/ 11 h 20"/>
                <a:gd name="T20" fmla="*/ 22 w 22"/>
                <a:gd name="T21" fmla="*/ 13 h 20"/>
                <a:gd name="T22" fmla="*/ 18 w 22"/>
                <a:gd name="T23" fmla="*/ 17 h 20"/>
                <a:gd name="T24" fmla="*/ 16 w 22"/>
                <a:gd name="T25" fmla="*/ 18 h 20"/>
                <a:gd name="T26" fmla="*/ 13 w 22"/>
                <a:gd name="T27" fmla="*/ 20 h 20"/>
                <a:gd name="T28" fmla="*/ 12 w 22"/>
                <a:gd name="T29" fmla="*/ 18 h 20"/>
                <a:gd name="T30" fmla="*/ 12 w 22"/>
                <a:gd name="T31" fmla="*/ 16 h 20"/>
                <a:gd name="T32" fmla="*/ 10 w 22"/>
                <a:gd name="T33" fmla="*/ 17 h 20"/>
                <a:gd name="T34" fmla="*/ 8 w 22"/>
                <a:gd name="T35" fmla="*/ 17 h 20"/>
                <a:gd name="T36" fmla="*/ 6 w 22"/>
                <a:gd name="T37" fmla="*/ 17 h 20"/>
                <a:gd name="T38" fmla="*/ 4 w 22"/>
                <a:gd name="T39" fmla="*/ 16 h 20"/>
                <a:gd name="T40" fmla="*/ 3 w 22"/>
                <a:gd name="T41" fmla="*/ 15 h 20"/>
                <a:gd name="T42" fmla="*/ 3 w 22"/>
                <a:gd name="T43" fmla="*/ 13 h 20"/>
                <a:gd name="T44" fmla="*/ 1 w 22"/>
                <a:gd name="T45" fmla="*/ 12 h 20"/>
                <a:gd name="T46" fmla="*/ 3 w 22"/>
                <a:gd name="T47" fmla="*/ 11 h 20"/>
                <a:gd name="T48" fmla="*/ 3 w 22"/>
                <a:gd name="T49" fmla="*/ 9 h 20"/>
                <a:gd name="T50" fmla="*/ 4 w 22"/>
                <a:gd name="T51" fmla="*/ 6 h 20"/>
                <a:gd name="T52" fmla="*/ 0 w 22"/>
                <a:gd name="T53" fmla="*/ 4 h 20"/>
                <a:gd name="T54" fmla="*/ 0 w 22"/>
                <a:gd name="T55" fmla="*/ 3 h 20"/>
                <a:gd name="T56" fmla="*/ 0 w 22"/>
                <a:gd name="T57" fmla="*/ 0 h 20"/>
                <a:gd name="T58" fmla="*/ 3 w 22"/>
                <a:gd name="T59" fmla="*/ 0 h 20"/>
                <a:gd name="T60" fmla="*/ 6 w 22"/>
                <a:gd name="T6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0">
                  <a:moveTo>
                    <a:pt x="6" y="0"/>
                  </a:moveTo>
                  <a:lnTo>
                    <a:pt x="9" y="7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18" y="17"/>
                  </a:lnTo>
                  <a:lnTo>
                    <a:pt x="16" y="18"/>
                  </a:lnTo>
                  <a:lnTo>
                    <a:pt x="13" y="20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5562600" y="4243388"/>
              <a:ext cx="30162" cy="34925"/>
            </a:xfrm>
            <a:custGeom>
              <a:avLst/>
              <a:gdLst>
                <a:gd name="T0" fmla="*/ 14 w 19"/>
                <a:gd name="T1" fmla="*/ 0 h 22"/>
                <a:gd name="T2" fmla="*/ 15 w 19"/>
                <a:gd name="T3" fmla="*/ 2 h 22"/>
                <a:gd name="T4" fmla="*/ 16 w 19"/>
                <a:gd name="T5" fmla="*/ 5 h 22"/>
                <a:gd name="T6" fmla="*/ 19 w 19"/>
                <a:gd name="T7" fmla="*/ 7 h 22"/>
                <a:gd name="T8" fmla="*/ 14 w 19"/>
                <a:gd name="T9" fmla="*/ 12 h 22"/>
                <a:gd name="T10" fmla="*/ 15 w 19"/>
                <a:gd name="T11" fmla="*/ 14 h 22"/>
                <a:gd name="T12" fmla="*/ 16 w 19"/>
                <a:gd name="T13" fmla="*/ 16 h 22"/>
                <a:gd name="T14" fmla="*/ 11 w 19"/>
                <a:gd name="T15" fmla="*/ 18 h 22"/>
                <a:gd name="T16" fmla="*/ 7 w 19"/>
                <a:gd name="T17" fmla="*/ 22 h 22"/>
                <a:gd name="T18" fmla="*/ 3 w 19"/>
                <a:gd name="T19" fmla="*/ 18 h 22"/>
                <a:gd name="T20" fmla="*/ 0 w 19"/>
                <a:gd name="T21" fmla="*/ 19 h 22"/>
                <a:gd name="T22" fmla="*/ 0 w 19"/>
                <a:gd name="T23" fmla="*/ 18 h 22"/>
                <a:gd name="T24" fmla="*/ 0 w 19"/>
                <a:gd name="T25" fmla="*/ 17 h 22"/>
                <a:gd name="T26" fmla="*/ 1 w 19"/>
                <a:gd name="T27" fmla="*/ 15 h 22"/>
                <a:gd name="T28" fmla="*/ 2 w 19"/>
                <a:gd name="T29" fmla="*/ 13 h 22"/>
                <a:gd name="T30" fmla="*/ 3 w 19"/>
                <a:gd name="T31" fmla="*/ 10 h 22"/>
                <a:gd name="T32" fmla="*/ 4 w 19"/>
                <a:gd name="T33" fmla="*/ 5 h 22"/>
                <a:gd name="T34" fmla="*/ 11 w 19"/>
                <a:gd name="T35" fmla="*/ 5 h 22"/>
                <a:gd name="T36" fmla="*/ 12 w 19"/>
                <a:gd name="T37" fmla="*/ 5 h 22"/>
                <a:gd name="T38" fmla="*/ 12 w 19"/>
                <a:gd name="T39" fmla="*/ 3 h 22"/>
                <a:gd name="T40" fmla="*/ 13 w 19"/>
                <a:gd name="T41" fmla="*/ 1 h 22"/>
                <a:gd name="T42" fmla="*/ 14 w 19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22">
                  <a:moveTo>
                    <a:pt x="14" y="0"/>
                  </a:moveTo>
                  <a:lnTo>
                    <a:pt x="15" y="2"/>
                  </a:lnTo>
                  <a:lnTo>
                    <a:pt x="16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3" y="10"/>
                  </a:lnTo>
                  <a:lnTo>
                    <a:pt x="4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"/>
            <p:cNvSpPr>
              <a:spLocks/>
            </p:cNvSpPr>
            <p:nvPr/>
          </p:nvSpPr>
          <p:spPr bwMode="auto">
            <a:xfrm>
              <a:off x="6205538" y="5018088"/>
              <a:ext cx="39687" cy="26988"/>
            </a:xfrm>
            <a:custGeom>
              <a:avLst/>
              <a:gdLst>
                <a:gd name="T0" fmla="*/ 2 w 25"/>
                <a:gd name="T1" fmla="*/ 0 h 17"/>
                <a:gd name="T2" fmla="*/ 15 w 25"/>
                <a:gd name="T3" fmla="*/ 0 h 17"/>
                <a:gd name="T4" fmla="*/ 20 w 25"/>
                <a:gd name="T5" fmla="*/ 0 h 17"/>
                <a:gd name="T6" fmla="*/ 22 w 25"/>
                <a:gd name="T7" fmla="*/ 2 h 17"/>
                <a:gd name="T8" fmla="*/ 25 w 25"/>
                <a:gd name="T9" fmla="*/ 4 h 17"/>
                <a:gd name="T10" fmla="*/ 21 w 25"/>
                <a:gd name="T11" fmla="*/ 5 h 17"/>
                <a:gd name="T12" fmla="*/ 19 w 25"/>
                <a:gd name="T13" fmla="*/ 6 h 17"/>
                <a:gd name="T14" fmla="*/ 15 w 25"/>
                <a:gd name="T15" fmla="*/ 7 h 17"/>
                <a:gd name="T16" fmla="*/ 14 w 25"/>
                <a:gd name="T17" fmla="*/ 10 h 17"/>
                <a:gd name="T18" fmla="*/ 11 w 25"/>
                <a:gd name="T19" fmla="*/ 13 h 17"/>
                <a:gd name="T20" fmla="*/ 8 w 25"/>
                <a:gd name="T21" fmla="*/ 16 h 17"/>
                <a:gd name="T22" fmla="*/ 3 w 25"/>
                <a:gd name="T23" fmla="*/ 17 h 17"/>
                <a:gd name="T24" fmla="*/ 5 w 25"/>
                <a:gd name="T25" fmla="*/ 15 h 17"/>
                <a:gd name="T26" fmla="*/ 6 w 25"/>
                <a:gd name="T27" fmla="*/ 12 h 17"/>
                <a:gd name="T28" fmla="*/ 7 w 25"/>
                <a:gd name="T29" fmla="*/ 9 h 17"/>
                <a:gd name="T30" fmla="*/ 3 w 25"/>
                <a:gd name="T31" fmla="*/ 7 h 17"/>
                <a:gd name="T32" fmla="*/ 0 w 25"/>
                <a:gd name="T33" fmla="*/ 4 h 17"/>
                <a:gd name="T34" fmla="*/ 0 w 25"/>
                <a:gd name="T35" fmla="*/ 4 h 17"/>
                <a:gd name="T36" fmla="*/ 1 w 25"/>
                <a:gd name="T37" fmla="*/ 4 h 17"/>
                <a:gd name="T38" fmla="*/ 1 w 25"/>
                <a:gd name="T39" fmla="*/ 3 h 17"/>
                <a:gd name="T40" fmla="*/ 2 w 25"/>
                <a:gd name="T41" fmla="*/ 2 h 17"/>
                <a:gd name="T42" fmla="*/ 2 w 25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lnTo>
                    <a:pt x="15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8" y="16"/>
                  </a:lnTo>
                  <a:lnTo>
                    <a:pt x="3" y="17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7" y="9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/>
            <p:cNvSpPr>
              <a:spLocks/>
            </p:cNvSpPr>
            <p:nvPr/>
          </p:nvSpPr>
          <p:spPr bwMode="auto">
            <a:xfrm>
              <a:off x="6229350" y="5018088"/>
              <a:ext cx="7937" cy="0"/>
            </a:xfrm>
            <a:custGeom>
              <a:avLst/>
              <a:gdLst>
                <a:gd name="T0" fmla="*/ 0 w 5"/>
                <a:gd name="T1" fmla="*/ 3 w 5"/>
                <a:gd name="T2" fmla="*/ 4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6"/>
            <p:cNvSpPr>
              <a:spLocks/>
            </p:cNvSpPr>
            <p:nvPr/>
          </p:nvSpPr>
          <p:spPr bwMode="auto">
            <a:xfrm>
              <a:off x="6707188" y="3246438"/>
              <a:ext cx="39687" cy="25400"/>
            </a:xfrm>
            <a:custGeom>
              <a:avLst/>
              <a:gdLst>
                <a:gd name="T0" fmla="*/ 13 w 25"/>
                <a:gd name="T1" fmla="*/ 0 h 16"/>
                <a:gd name="T2" fmla="*/ 17 w 25"/>
                <a:gd name="T3" fmla="*/ 0 h 16"/>
                <a:gd name="T4" fmla="*/ 20 w 25"/>
                <a:gd name="T5" fmla="*/ 0 h 16"/>
                <a:gd name="T6" fmla="*/ 21 w 25"/>
                <a:gd name="T7" fmla="*/ 1 h 16"/>
                <a:gd name="T8" fmla="*/ 21 w 25"/>
                <a:gd name="T9" fmla="*/ 2 h 16"/>
                <a:gd name="T10" fmla="*/ 21 w 25"/>
                <a:gd name="T11" fmla="*/ 4 h 16"/>
                <a:gd name="T12" fmla="*/ 18 w 25"/>
                <a:gd name="T13" fmla="*/ 7 h 16"/>
                <a:gd name="T14" fmla="*/ 21 w 25"/>
                <a:gd name="T15" fmla="*/ 8 h 16"/>
                <a:gd name="T16" fmla="*/ 23 w 25"/>
                <a:gd name="T17" fmla="*/ 8 h 16"/>
                <a:gd name="T18" fmla="*/ 25 w 25"/>
                <a:gd name="T19" fmla="*/ 9 h 16"/>
                <a:gd name="T20" fmla="*/ 25 w 25"/>
                <a:gd name="T21" fmla="*/ 10 h 16"/>
                <a:gd name="T22" fmla="*/ 24 w 25"/>
                <a:gd name="T23" fmla="*/ 10 h 16"/>
                <a:gd name="T24" fmla="*/ 24 w 25"/>
                <a:gd name="T25" fmla="*/ 12 h 16"/>
                <a:gd name="T26" fmla="*/ 23 w 25"/>
                <a:gd name="T27" fmla="*/ 14 h 16"/>
                <a:gd name="T28" fmla="*/ 23 w 25"/>
                <a:gd name="T29" fmla="*/ 16 h 16"/>
                <a:gd name="T30" fmla="*/ 15 w 25"/>
                <a:gd name="T31" fmla="*/ 16 h 16"/>
                <a:gd name="T32" fmla="*/ 14 w 25"/>
                <a:gd name="T33" fmla="*/ 14 h 16"/>
                <a:gd name="T34" fmla="*/ 13 w 25"/>
                <a:gd name="T35" fmla="*/ 12 h 16"/>
                <a:gd name="T36" fmla="*/ 12 w 25"/>
                <a:gd name="T37" fmla="*/ 10 h 16"/>
                <a:gd name="T38" fmla="*/ 10 w 25"/>
                <a:gd name="T39" fmla="*/ 9 h 16"/>
                <a:gd name="T40" fmla="*/ 9 w 25"/>
                <a:gd name="T41" fmla="*/ 8 h 16"/>
                <a:gd name="T42" fmla="*/ 9 w 25"/>
                <a:gd name="T43" fmla="*/ 9 h 16"/>
                <a:gd name="T44" fmla="*/ 8 w 25"/>
                <a:gd name="T45" fmla="*/ 10 h 16"/>
                <a:gd name="T46" fmla="*/ 7 w 25"/>
                <a:gd name="T47" fmla="*/ 12 h 16"/>
                <a:gd name="T48" fmla="*/ 5 w 25"/>
                <a:gd name="T49" fmla="*/ 10 h 16"/>
                <a:gd name="T50" fmla="*/ 5 w 25"/>
                <a:gd name="T51" fmla="*/ 10 h 16"/>
                <a:gd name="T52" fmla="*/ 4 w 25"/>
                <a:gd name="T53" fmla="*/ 9 h 16"/>
                <a:gd name="T54" fmla="*/ 3 w 25"/>
                <a:gd name="T55" fmla="*/ 9 h 16"/>
                <a:gd name="T56" fmla="*/ 0 w 25"/>
                <a:gd name="T57" fmla="*/ 8 h 16"/>
                <a:gd name="T58" fmla="*/ 0 w 25"/>
                <a:gd name="T59" fmla="*/ 3 h 16"/>
                <a:gd name="T60" fmla="*/ 3 w 25"/>
                <a:gd name="T61" fmla="*/ 3 h 16"/>
                <a:gd name="T62" fmla="*/ 4 w 25"/>
                <a:gd name="T63" fmla="*/ 4 h 16"/>
                <a:gd name="T64" fmla="*/ 5 w 25"/>
                <a:gd name="T65" fmla="*/ 4 h 16"/>
                <a:gd name="T66" fmla="*/ 7 w 25"/>
                <a:gd name="T67" fmla="*/ 4 h 16"/>
                <a:gd name="T68" fmla="*/ 7 w 25"/>
                <a:gd name="T69" fmla="*/ 5 h 16"/>
                <a:gd name="T70" fmla="*/ 8 w 25"/>
                <a:gd name="T71" fmla="*/ 4 h 16"/>
                <a:gd name="T72" fmla="*/ 9 w 25"/>
                <a:gd name="T73" fmla="*/ 3 h 16"/>
                <a:gd name="T74" fmla="*/ 10 w 25"/>
                <a:gd name="T75" fmla="*/ 1 h 16"/>
                <a:gd name="T76" fmla="*/ 10 w 25"/>
                <a:gd name="T77" fmla="*/ 2 h 16"/>
                <a:gd name="T78" fmla="*/ 11 w 25"/>
                <a:gd name="T79" fmla="*/ 2 h 16"/>
                <a:gd name="T80" fmla="*/ 12 w 25"/>
                <a:gd name="T81" fmla="*/ 3 h 16"/>
                <a:gd name="T82" fmla="*/ 13 w 25"/>
                <a:gd name="T83" fmla="*/ 2 h 16"/>
                <a:gd name="T84" fmla="*/ 13 w 25"/>
                <a:gd name="T85" fmla="*/ 0 h 16"/>
                <a:gd name="T86" fmla="*/ 13 w 25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" h="16">
                  <a:moveTo>
                    <a:pt x="13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15" y="16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0" y="9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0" y="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7"/>
            <p:cNvSpPr>
              <a:spLocks/>
            </p:cNvSpPr>
            <p:nvPr/>
          </p:nvSpPr>
          <p:spPr bwMode="auto">
            <a:xfrm>
              <a:off x="6108700" y="3338513"/>
              <a:ext cx="26987" cy="25400"/>
            </a:xfrm>
            <a:custGeom>
              <a:avLst/>
              <a:gdLst>
                <a:gd name="T0" fmla="*/ 3 w 17"/>
                <a:gd name="T1" fmla="*/ 0 h 16"/>
                <a:gd name="T2" fmla="*/ 6 w 17"/>
                <a:gd name="T3" fmla="*/ 0 h 16"/>
                <a:gd name="T4" fmla="*/ 7 w 17"/>
                <a:gd name="T5" fmla="*/ 1 h 16"/>
                <a:gd name="T6" fmla="*/ 8 w 17"/>
                <a:gd name="T7" fmla="*/ 1 h 16"/>
                <a:gd name="T8" fmla="*/ 14 w 17"/>
                <a:gd name="T9" fmla="*/ 3 h 16"/>
                <a:gd name="T10" fmla="*/ 14 w 17"/>
                <a:gd name="T11" fmla="*/ 5 h 16"/>
                <a:gd name="T12" fmla="*/ 15 w 17"/>
                <a:gd name="T13" fmla="*/ 8 h 16"/>
                <a:gd name="T14" fmla="*/ 17 w 17"/>
                <a:gd name="T15" fmla="*/ 11 h 16"/>
                <a:gd name="T16" fmla="*/ 15 w 17"/>
                <a:gd name="T17" fmla="*/ 12 h 16"/>
                <a:gd name="T18" fmla="*/ 14 w 17"/>
                <a:gd name="T19" fmla="*/ 15 h 16"/>
                <a:gd name="T20" fmla="*/ 14 w 17"/>
                <a:gd name="T21" fmla="*/ 16 h 16"/>
                <a:gd name="T22" fmla="*/ 8 w 17"/>
                <a:gd name="T23" fmla="*/ 12 h 16"/>
                <a:gd name="T24" fmla="*/ 1 w 17"/>
                <a:gd name="T25" fmla="*/ 8 h 16"/>
                <a:gd name="T26" fmla="*/ 0 w 17"/>
                <a:gd name="T27" fmla="*/ 6 h 16"/>
                <a:gd name="T28" fmla="*/ 0 w 17"/>
                <a:gd name="T29" fmla="*/ 4 h 16"/>
                <a:gd name="T30" fmla="*/ 1 w 17"/>
                <a:gd name="T31" fmla="*/ 1 h 16"/>
                <a:gd name="T32" fmla="*/ 3 w 1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8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8"/>
            <p:cNvSpPr>
              <a:spLocks/>
            </p:cNvSpPr>
            <p:nvPr/>
          </p:nvSpPr>
          <p:spPr bwMode="auto">
            <a:xfrm>
              <a:off x="6118225" y="33385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9"/>
            <p:cNvSpPr>
              <a:spLocks/>
            </p:cNvSpPr>
            <p:nvPr/>
          </p:nvSpPr>
          <p:spPr bwMode="auto">
            <a:xfrm>
              <a:off x="5634038" y="4183063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6 w 14"/>
                <a:gd name="T3" fmla="*/ 1 h 15"/>
                <a:gd name="T4" fmla="*/ 8 w 14"/>
                <a:gd name="T5" fmla="*/ 1 h 15"/>
                <a:gd name="T6" fmla="*/ 11 w 14"/>
                <a:gd name="T7" fmla="*/ 2 h 15"/>
                <a:gd name="T8" fmla="*/ 13 w 14"/>
                <a:gd name="T9" fmla="*/ 3 h 15"/>
                <a:gd name="T10" fmla="*/ 14 w 14"/>
                <a:gd name="T11" fmla="*/ 6 h 15"/>
                <a:gd name="T12" fmla="*/ 13 w 14"/>
                <a:gd name="T13" fmla="*/ 10 h 15"/>
                <a:gd name="T14" fmla="*/ 12 w 14"/>
                <a:gd name="T15" fmla="*/ 12 h 15"/>
                <a:gd name="T16" fmla="*/ 11 w 14"/>
                <a:gd name="T17" fmla="*/ 15 h 15"/>
                <a:gd name="T18" fmla="*/ 8 w 14"/>
                <a:gd name="T19" fmla="*/ 13 h 15"/>
                <a:gd name="T20" fmla="*/ 7 w 14"/>
                <a:gd name="T21" fmla="*/ 14 h 15"/>
                <a:gd name="T22" fmla="*/ 6 w 14"/>
                <a:gd name="T23" fmla="*/ 15 h 15"/>
                <a:gd name="T24" fmla="*/ 3 w 14"/>
                <a:gd name="T25" fmla="*/ 11 h 15"/>
                <a:gd name="T26" fmla="*/ 0 w 14"/>
                <a:gd name="T27" fmla="*/ 6 h 15"/>
                <a:gd name="T28" fmla="*/ 1 w 14"/>
                <a:gd name="T29" fmla="*/ 3 h 15"/>
                <a:gd name="T30" fmla="*/ 2 w 14"/>
                <a:gd name="T31" fmla="*/ 1 h 15"/>
                <a:gd name="T32" fmla="*/ 4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6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0"/>
            <p:cNvSpPr>
              <a:spLocks/>
            </p:cNvSpPr>
            <p:nvPr/>
          </p:nvSpPr>
          <p:spPr bwMode="auto">
            <a:xfrm>
              <a:off x="7827963" y="2674938"/>
              <a:ext cx="20637" cy="30163"/>
            </a:xfrm>
            <a:custGeom>
              <a:avLst/>
              <a:gdLst>
                <a:gd name="T0" fmla="*/ 7 w 13"/>
                <a:gd name="T1" fmla="*/ 0 h 19"/>
                <a:gd name="T2" fmla="*/ 10 w 13"/>
                <a:gd name="T3" fmla="*/ 2 h 19"/>
                <a:gd name="T4" fmla="*/ 12 w 13"/>
                <a:gd name="T5" fmla="*/ 6 h 19"/>
                <a:gd name="T6" fmla="*/ 13 w 13"/>
                <a:gd name="T7" fmla="*/ 10 h 19"/>
                <a:gd name="T8" fmla="*/ 13 w 13"/>
                <a:gd name="T9" fmla="*/ 14 h 19"/>
                <a:gd name="T10" fmla="*/ 8 w 13"/>
                <a:gd name="T11" fmla="*/ 16 h 19"/>
                <a:gd name="T12" fmla="*/ 5 w 13"/>
                <a:gd name="T13" fmla="*/ 18 h 19"/>
                <a:gd name="T14" fmla="*/ 0 w 13"/>
                <a:gd name="T15" fmla="*/ 19 h 19"/>
                <a:gd name="T16" fmla="*/ 3 w 13"/>
                <a:gd name="T17" fmla="*/ 9 h 19"/>
                <a:gd name="T18" fmla="*/ 7 w 13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10" y="2"/>
                  </a:lnTo>
                  <a:lnTo>
                    <a:pt x="12" y="6"/>
                  </a:lnTo>
                  <a:lnTo>
                    <a:pt x="13" y="1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0" y="19"/>
                  </a:lnTo>
                  <a:lnTo>
                    <a:pt x="3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1"/>
            <p:cNvSpPr>
              <a:spLocks/>
            </p:cNvSpPr>
            <p:nvPr/>
          </p:nvSpPr>
          <p:spPr bwMode="auto">
            <a:xfrm>
              <a:off x="6610350" y="3397250"/>
              <a:ext cx="23812" cy="25400"/>
            </a:xfrm>
            <a:custGeom>
              <a:avLst/>
              <a:gdLst>
                <a:gd name="T0" fmla="*/ 3 w 15"/>
                <a:gd name="T1" fmla="*/ 0 h 16"/>
                <a:gd name="T2" fmla="*/ 7 w 15"/>
                <a:gd name="T3" fmla="*/ 4 h 16"/>
                <a:gd name="T4" fmla="*/ 10 w 15"/>
                <a:gd name="T5" fmla="*/ 6 h 16"/>
                <a:gd name="T6" fmla="*/ 12 w 15"/>
                <a:gd name="T7" fmla="*/ 8 h 16"/>
                <a:gd name="T8" fmla="*/ 15 w 15"/>
                <a:gd name="T9" fmla="*/ 11 h 16"/>
                <a:gd name="T10" fmla="*/ 14 w 15"/>
                <a:gd name="T11" fmla="*/ 13 h 16"/>
                <a:gd name="T12" fmla="*/ 13 w 15"/>
                <a:gd name="T13" fmla="*/ 16 h 16"/>
                <a:gd name="T14" fmla="*/ 11 w 15"/>
                <a:gd name="T15" fmla="*/ 16 h 16"/>
                <a:gd name="T16" fmla="*/ 8 w 15"/>
                <a:gd name="T17" fmla="*/ 16 h 16"/>
                <a:gd name="T18" fmla="*/ 5 w 15"/>
                <a:gd name="T19" fmla="*/ 15 h 16"/>
                <a:gd name="T20" fmla="*/ 3 w 15"/>
                <a:gd name="T21" fmla="*/ 12 h 16"/>
                <a:gd name="T22" fmla="*/ 2 w 15"/>
                <a:gd name="T23" fmla="*/ 9 h 16"/>
                <a:gd name="T24" fmla="*/ 1 w 15"/>
                <a:gd name="T25" fmla="*/ 6 h 16"/>
                <a:gd name="T26" fmla="*/ 0 w 15"/>
                <a:gd name="T27" fmla="*/ 3 h 16"/>
                <a:gd name="T28" fmla="*/ 2 w 15"/>
                <a:gd name="T29" fmla="*/ 1 h 16"/>
                <a:gd name="T30" fmla="*/ 3 w 15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6">
                  <a:moveTo>
                    <a:pt x="3" y="0"/>
                  </a:moveTo>
                  <a:lnTo>
                    <a:pt x="7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3" y="12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2"/>
            <p:cNvSpPr>
              <a:spLocks/>
            </p:cNvSpPr>
            <p:nvPr/>
          </p:nvSpPr>
          <p:spPr bwMode="auto">
            <a:xfrm>
              <a:off x="5724525" y="4079875"/>
              <a:ext cx="28575" cy="15875"/>
            </a:xfrm>
            <a:custGeom>
              <a:avLst/>
              <a:gdLst>
                <a:gd name="T0" fmla="*/ 15 w 18"/>
                <a:gd name="T1" fmla="*/ 0 h 10"/>
                <a:gd name="T2" fmla="*/ 17 w 18"/>
                <a:gd name="T3" fmla="*/ 3 h 10"/>
                <a:gd name="T4" fmla="*/ 18 w 18"/>
                <a:gd name="T5" fmla="*/ 6 h 10"/>
                <a:gd name="T6" fmla="*/ 16 w 18"/>
                <a:gd name="T7" fmla="*/ 7 h 10"/>
                <a:gd name="T8" fmla="*/ 15 w 18"/>
                <a:gd name="T9" fmla="*/ 9 h 10"/>
                <a:gd name="T10" fmla="*/ 14 w 18"/>
                <a:gd name="T11" fmla="*/ 10 h 10"/>
                <a:gd name="T12" fmla="*/ 14 w 18"/>
                <a:gd name="T13" fmla="*/ 9 h 10"/>
                <a:gd name="T14" fmla="*/ 14 w 18"/>
                <a:gd name="T15" fmla="*/ 8 h 10"/>
                <a:gd name="T16" fmla="*/ 14 w 18"/>
                <a:gd name="T17" fmla="*/ 8 h 10"/>
                <a:gd name="T18" fmla="*/ 14 w 18"/>
                <a:gd name="T19" fmla="*/ 8 h 10"/>
                <a:gd name="T20" fmla="*/ 12 w 18"/>
                <a:gd name="T21" fmla="*/ 7 h 10"/>
                <a:gd name="T22" fmla="*/ 12 w 18"/>
                <a:gd name="T23" fmla="*/ 8 h 10"/>
                <a:gd name="T24" fmla="*/ 14 w 18"/>
                <a:gd name="T25" fmla="*/ 9 h 10"/>
                <a:gd name="T26" fmla="*/ 14 w 18"/>
                <a:gd name="T27" fmla="*/ 10 h 10"/>
                <a:gd name="T28" fmla="*/ 9 w 18"/>
                <a:gd name="T29" fmla="*/ 10 h 10"/>
                <a:gd name="T30" fmla="*/ 5 w 18"/>
                <a:gd name="T31" fmla="*/ 9 h 10"/>
                <a:gd name="T32" fmla="*/ 0 w 18"/>
                <a:gd name="T33" fmla="*/ 8 h 10"/>
                <a:gd name="T34" fmla="*/ 3 w 18"/>
                <a:gd name="T35" fmla="*/ 6 h 10"/>
                <a:gd name="T36" fmla="*/ 6 w 18"/>
                <a:gd name="T37" fmla="*/ 5 h 10"/>
                <a:gd name="T38" fmla="*/ 8 w 18"/>
                <a:gd name="T39" fmla="*/ 3 h 10"/>
                <a:gd name="T40" fmla="*/ 10 w 18"/>
                <a:gd name="T41" fmla="*/ 2 h 10"/>
                <a:gd name="T42" fmla="*/ 12 w 18"/>
                <a:gd name="T43" fmla="*/ 0 h 10"/>
                <a:gd name="T44" fmla="*/ 15 w 18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0">
                  <a:moveTo>
                    <a:pt x="15" y="0"/>
                  </a:moveTo>
                  <a:lnTo>
                    <a:pt x="17" y="3"/>
                  </a:lnTo>
                  <a:lnTo>
                    <a:pt x="18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5" y="9"/>
                  </a:lnTo>
                  <a:lnTo>
                    <a:pt x="0" y="8"/>
                  </a:lnTo>
                  <a:lnTo>
                    <a:pt x="3" y="6"/>
                  </a:lnTo>
                  <a:lnTo>
                    <a:pt x="6" y="5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3"/>
            <p:cNvSpPr>
              <a:spLocks/>
            </p:cNvSpPr>
            <p:nvPr/>
          </p:nvSpPr>
          <p:spPr bwMode="auto">
            <a:xfrm>
              <a:off x="6486525" y="3832225"/>
              <a:ext cx="19050" cy="25400"/>
            </a:xfrm>
            <a:custGeom>
              <a:avLst/>
              <a:gdLst>
                <a:gd name="T0" fmla="*/ 1 w 12"/>
                <a:gd name="T1" fmla="*/ 0 h 16"/>
                <a:gd name="T2" fmla="*/ 2 w 12"/>
                <a:gd name="T3" fmla="*/ 1 h 16"/>
                <a:gd name="T4" fmla="*/ 3 w 12"/>
                <a:gd name="T5" fmla="*/ 2 h 16"/>
                <a:gd name="T6" fmla="*/ 3 w 12"/>
                <a:gd name="T7" fmla="*/ 3 h 16"/>
                <a:gd name="T8" fmla="*/ 3 w 12"/>
                <a:gd name="T9" fmla="*/ 4 h 16"/>
                <a:gd name="T10" fmla="*/ 4 w 12"/>
                <a:gd name="T11" fmla="*/ 5 h 16"/>
                <a:gd name="T12" fmla="*/ 5 w 12"/>
                <a:gd name="T13" fmla="*/ 4 h 16"/>
                <a:gd name="T14" fmla="*/ 6 w 12"/>
                <a:gd name="T15" fmla="*/ 3 h 16"/>
                <a:gd name="T16" fmla="*/ 8 w 12"/>
                <a:gd name="T17" fmla="*/ 7 h 16"/>
                <a:gd name="T18" fmla="*/ 12 w 12"/>
                <a:gd name="T19" fmla="*/ 12 h 16"/>
                <a:gd name="T20" fmla="*/ 7 w 12"/>
                <a:gd name="T21" fmla="*/ 16 h 16"/>
                <a:gd name="T22" fmla="*/ 4 w 12"/>
                <a:gd name="T23" fmla="*/ 14 h 16"/>
                <a:gd name="T24" fmla="*/ 2 w 12"/>
                <a:gd name="T25" fmla="*/ 13 h 16"/>
                <a:gd name="T26" fmla="*/ 1 w 12"/>
                <a:gd name="T27" fmla="*/ 6 h 16"/>
                <a:gd name="T28" fmla="*/ 0 w 12"/>
                <a:gd name="T29" fmla="*/ 0 h 16"/>
                <a:gd name="T30" fmla="*/ 1 w 12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6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7"/>
                  </a:lnTo>
                  <a:lnTo>
                    <a:pt x="12" y="12"/>
                  </a:lnTo>
                  <a:lnTo>
                    <a:pt x="7" y="16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6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4"/>
            <p:cNvSpPr>
              <a:spLocks/>
            </p:cNvSpPr>
            <p:nvPr/>
          </p:nvSpPr>
          <p:spPr bwMode="auto">
            <a:xfrm>
              <a:off x="5599113" y="4219575"/>
              <a:ext cx="26987" cy="12700"/>
            </a:xfrm>
            <a:custGeom>
              <a:avLst/>
              <a:gdLst>
                <a:gd name="T0" fmla="*/ 4 w 17"/>
                <a:gd name="T1" fmla="*/ 0 h 8"/>
                <a:gd name="T2" fmla="*/ 8 w 17"/>
                <a:gd name="T3" fmla="*/ 1 h 8"/>
                <a:gd name="T4" fmla="*/ 12 w 17"/>
                <a:gd name="T5" fmla="*/ 1 h 8"/>
                <a:gd name="T6" fmla="*/ 14 w 17"/>
                <a:gd name="T7" fmla="*/ 3 h 8"/>
                <a:gd name="T8" fmla="*/ 17 w 17"/>
                <a:gd name="T9" fmla="*/ 5 h 8"/>
                <a:gd name="T10" fmla="*/ 17 w 17"/>
                <a:gd name="T11" fmla="*/ 5 h 8"/>
                <a:gd name="T12" fmla="*/ 17 w 17"/>
                <a:gd name="T13" fmla="*/ 6 h 8"/>
                <a:gd name="T14" fmla="*/ 17 w 17"/>
                <a:gd name="T15" fmla="*/ 8 h 8"/>
                <a:gd name="T16" fmla="*/ 15 w 17"/>
                <a:gd name="T17" fmla="*/ 7 h 8"/>
                <a:gd name="T18" fmla="*/ 14 w 17"/>
                <a:gd name="T19" fmla="*/ 6 h 8"/>
                <a:gd name="T20" fmla="*/ 10 w 17"/>
                <a:gd name="T21" fmla="*/ 7 h 8"/>
                <a:gd name="T22" fmla="*/ 5 w 17"/>
                <a:gd name="T23" fmla="*/ 8 h 8"/>
                <a:gd name="T24" fmla="*/ 0 w 17"/>
                <a:gd name="T25" fmla="*/ 8 h 8"/>
                <a:gd name="T26" fmla="*/ 2 w 17"/>
                <a:gd name="T27" fmla="*/ 5 h 8"/>
                <a:gd name="T28" fmla="*/ 3 w 17"/>
                <a:gd name="T29" fmla="*/ 3 h 8"/>
                <a:gd name="T30" fmla="*/ 4 w 17"/>
                <a:gd name="T3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8">
                  <a:moveTo>
                    <a:pt x="4" y="0"/>
                  </a:moveTo>
                  <a:lnTo>
                    <a:pt x="8" y="1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5" y="7"/>
                  </a:lnTo>
                  <a:lnTo>
                    <a:pt x="14" y="6"/>
                  </a:lnTo>
                  <a:lnTo>
                    <a:pt x="10" y="7"/>
                  </a:lnTo>
                  <a:lnTo>
                    <a:pt x="5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5"/>
            <p:cNvSpPr>
              <a:spLocks/>
            </p:cNvSpPr>
            <p:nvPr/>
          </p:nvSpPr>
          <p:spPr bwMode="auto">
            <a:xfrm>
              <a:off x="6786563" y="5491163"/>
              <a:ext cx="15875" cy="26988"/>
            </a:xfrm>
            <a:custGeom>
              <a:avLst/>
              <a:gdLst>
                <a:gd name="T0" fmla="*/ 4 w 10"/>
                <a:gd name="T1" fmla="*/ 0 h 17"/>
                <a:gd name="T2" fmla="*/ 8 w 10"/>
                <a:gd name="T3" fmla="*/ 5 h 17"/>
                <a:gd name="T4" fmla="*/ 10 w 10"/>
                <a:gd name="T5" fmla="*/ 11 h 17"/>
                <a:gd name="T6" fmla="*/ 9 w 10"/>
                <a:gd name="T7" fmla="*/ 13 h 17"/>
                <a:gd name="T8" fmla="*/ 8 w 10"/>
                <a:gd name="T9" fmla="*/ 14 h 17"/>
                <a:gd name="T10" fmla="*/ 7 w 10"/>
                <a:gd name="T11" fmla="*/ 16 h 17"/>
                <a:gd name="T12" fmla="*/ 6 w 10"/>
                <a:gd name="T13" fmla="*/ 17 h 17"/>
                <a:gd name="T14" fmla="*/ 6 w 10"/>
                <a:gd name="T15" fmla="*/ 11 h 17"/>
                <a:gd name="T16" fmla="*/ 3 w 10"/>
                <a:gd name="T17" fmla="*/ 10 h 17"/>
                <a:gd name="T18" fmla="*/ 1 w 10"/>
                <a:gd name="T19" fmla="*/ 9 h 17"/>
                <a:gd name="T20" fmla="*/ 0 w 10"/>
                <a:gd name="T21" fmla="*/ 8 h 17"/>
                <a:gd name="T22" fmla="*/ 0 w 10"/>
                <a:gd name="T23" fmla="*/ 6 h 17"/>
                <a:gd name="T24" fmla="*/ 0 w 10"/>
                <a:gd name="T25" fmla="*/ 5 h 17"/>
                <a:gd name="T26" fmla="*/ 0 w 10"/>
                <a:gd name="T27" fmla="*/ 1 h 17"/>
                <a:gd name="T28" fmla="*/ 0 w 10"/>
                <a:gd name="T29" fmla="*/ 0 h 17"/>
                <a:gd name="T30" fmla="*/ 2 w 10"/>
                <a:gd name="T31" fmla="*/ 0 h 17"/>
                <a:gd name="T32" fmla="*/ 4 w 10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7">
                  <a:moveTo>
                    <a:pt x="4" y="0"/>
                  </a:moveTo>
                  <a:lnTo>
                    <a:pt x="8" y="5"/>
                  </a:lnTo>
                  <a:lnTo>
                    <a:pt x="10" y="11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6"/>
            <p:cNvSpPr>
              <a:spLocks/>
            </p:cNvSpPr>
            <p:nvPr/>
          </p:nvSpPr>
          <p:spPr bwMode="auto">
            <a:xfrm>
              <a:off x="6691313" y="3354388"/>
              <a:ext cx="14287" cy="23813"/>
            </a:xfrm>
            <a:custGeom>
              <a:avLst/>
              <a:gdLst>
                <a:gd name="T0" fmla="*/ 6 w 9"/>
                <a:gd name="T1" fmla="*/ 0 h 15"/>
                <a:gd name="T2" fmla="*/ 8 w 9"/>
                <a:gd name="T3" fmla="*/ 6 h 15"/>
                <a:gd name="T4" fmla="*/ 9 w 9"/>
                <a:gd name="T5" fmla="*/ 11 h 15"/>
                <a:gd name="T6" fmla="*/ 8 w 9"/>
                <a:gd name="T7" fmla="*/ 13 h 15"/>
                <a:gd name="T8" fmla="*/ 6 w 9"/>
                <a:gd name="T9" fmla="*/ 14 h 15"/>
                <a:gd name="T10" fmla="*/ 5 w 9"/>
                <a:gd name="T11" fmla="*/ 15 h 15"/>
                <a:gd name="T12" fmla="*/ 2 w 9"/>
                <a:gd name="T13" fmla="*/ 13 h 15"/>
                <a:gd name="T14" fmla="*/ 1 w 9"/>
                <a:gd name="T15" fmla="*/ 11 h 15"/>
                <a:gd name="T16" fmla="*/ 0 w 9"/>
                <a:gd name="T17" fmla="*/ 10 h 15"/>
                <a:gd name="T18" fmla="*/ 0 w 9"/>
                <a:gd name="T19" fmla="*/ 8 h 15"/>
                <a:gd name="T20" fmla="*/ 0 w 9"/>
                <a:gd name="T21" fmla="*/ 6 h 15"/>
                <a:gd name="T22" fmla="*/ 1 w 9"/>
                <a:gd name="T23" fmla="*/ 3 h 15"/>
                <a:gd name="T24" fmla="*/ 2 w 9"/>
                <a:gd name="T25" fmla="*/ 1 h 15"/>
                <a:gd name="T26" fmla="*/ 6 w 9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5">
                  <a:moveTo>
                    <a:pt x="6" y="0"/>
                  </a:moveTo>
                  <a:lnTo>
                    <a:pt x="8" y="6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7"/>
            <p:cNvSpPr>
              <a:spLocks/>
            </p:cNvSpPr>
            <p:nvPr/>
          </p:nvSpPr>
          <p:spPr bwMode="auto">
            <a:xfrm>
              <a:off x="5807075" y="3460750"/>
              <a:ext cx="12700" cy="15875"/>
            </a:xfrm>
            <a:custGeom>
              <a:avLst/>
              <a:gdLst>
                <a:gd name="T0" fmla="*/ 3 w 8"/>
                <a:gd name="T1" fmla="*/ 0 h 10"/>
                <a:gd name="T2" fmla="*/ 4 w 8"/>
                <a:gd name="T3" fmla="*/ 0 h 10"/>
                <a:gd name="T4" fmla="*/ 6 w 8"/>
                <a:gd name="T5" fmla="*/ 0 h 10"/>
                <a:gd name="T6" fmla="*/ 7 w 8"/>
                <a:gd name="T7" fmla="*/ 1 h 10"/>
                <a:gd name="T8" fmla="*/ 8 w 8"/>
                <a:gd name="T9" fmla="*/ 2 h 10"/>
                <a:gd name="T10" fmla="*/ 8 w 8"/>
                <a:gd name="T11" fmla="*/ 10 h 10"/>
                <a:gd name="T12" fmla="*/ 3 w 8"/>
                <a:gd name="T13" fmla="*/ 10 h 10"/>
                <a:gd name="T14" fmla="*/ 0 w 8"/>
                <a:gd name="T15" fmla="*/ 0 h 10"/>
                <a:gd name="T16" fmla="*/ 3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10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8"/>
            <p:cNvSpPr>
              <a:spLocks/>
            </p:cNvSpPr>
            <p:nvPr/>
          </p:nvSpPr>
          <p:spPr bwMode="auto">
            <a:xfrm>
              <a:off x="6261100" y="3321050"/>
              <a:ext cx="19050" cy="28575"/>
            </a:xfrm>
            <a:custGeom>
              <a:avLst/>
              <a:gdLst>
                <a:gd name="T0" fmla="*/ 8 w 12"/>
                <a:gd name="T1" fmla="*/ 0 h 18"/>
                <a:gd name="T2" fmla="*/ 8 w 12"/>
                <a:gd name="T3" fmla="*/ 3 h 18"/>
                <a:gd name="T4" fmla="*/ 9 w 12"/>
                <a:gd name="T5" fmla="*/ 6 h 18"/>
                <a:gd name="T6" fmla="*/ 9 w 12"/>
                <a:gd name="T7" fmla="*/ 6 h 18"/>
                <a:gd name="T8" fmla="*/ 10 w 12"/>
                <a:gd name="T9" fmla="*/ 9 h 18"/>
                <a:gd name="T10" fmla="*/ 12 w 12"/>
                <a:gd name="T11" fmla="*/ 12 h 18"/>
                <a:gd name="T12" fmla="*/ 11 w 12"/>
                <a:gd name="T13" fmla="*/ 15 h 18"/>
                <a:gd name="T14" fmla="*/ 9 w 12"/>
                <a:gd name="T15" fmla="*/ 18 h 18"/>
                <a:gd name="T16" fmla="*/ 7 w 12"/>
                <a:gd name="T17" fmla="*/ 15 h 18"/>
                <a:gd name="T18" fmla="*/ 5 w 12"/>
                <a:gd name="T19" fmla="*/ 10 h 18"/>
                <a:gd name="T20" fmla="*/ 7 w 12"/>
                <a:gd name="T21" fmla="*/ 9 h 18"/>
                <a:gd name="T22" fmla="*/ 0 w 12"/>
                <a:gd name="T23" fmla="*/ 4 h 18"/>
                <a:gd name="T24" fmla="*/ 3 w 12"/>
                <a:gd name="T25" fmla="*/ 3 h 18"/>
                <a:gd name="T26" fmla="*/ 8 w 1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8">
                  <a:moveTo>
                    <a:pt x="8" y="0"/>
                  </a:moveTo>
                  <a:lnTo>
                    <a:pt x="8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9" y="18"/>
                  </a:lnTo>
                  <a:lnTo>
                    <a:pt x="7" y="15"/>
                  </a:lnTo>
                  <a:lnTo>
                    <a:pt x="5" y="10"/>
                  </a:lnTo>
                  <a:lnTo>
                    <a:pt x="7" y="9"/>
                  </a:lnTo>
                  <a:lnTo>
                    <a:pt x="0" y="4"/>
                  </a:lnTo>
                  <a:lnTo>
                    <a:pt x="3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9"/>
            <p:cNvSpPr>
              <a:spLocks/>
            </p:cNvSpPr>
            <p:nvPr/>
          </p:nvSpPr>
          <p:spPr bwMode="auto">
            <a:xfrm>
              <a:off x="5711825" y="4044950"/>
              <a:ext cx="15875" cy="19050"/>
            </a:xfrm>
            <a:custGeom>
              <a:avLst/>
              <a:gdLst>
                <a:gd name="T0" fmla="*/ 3 w 10"/>
                <a:gd name="T1" fmla="*/ 0 h 12"/>
                <a:gd name="T2" fmla="*/ 7 w 10"/>
                <a:gd name="T3" fmla="*/ 3 h 12"/>
                <a:gd name="T4" fmla="*/ 10 w 10"/>
                <a:gd name="T5" fmla="*/ 5 h 12"/>
                <a:gd name="T6" fmla="*/ 8 w 10"/>
                <a:gd name="T7" fmla="*/ 8 h 12"/>
                <a:gd name="T8" fmla="*/ 6 w 10"/>
                <a:gd name="T9" fmla="*/ 12 h 12"/>
                <a:gd name="T10" fmla="*/ 0 w 10"/>
                <a:gd name="T11" fmla="*/ 12 h 12"/>
                <a:gd name="T12" fmla="*/ 0 w 10"/>
                <a:gd name="T13" fmla="*/ 10 h 12"/>
                <a:gd name="T14" fmla="*/ 0 w 10"/>
                <a:gd name="T15" fmla="*/ 9 h 12"/>
                <a:gd name="T16" fmla="*/ 2 w 10"/>
                <a:gd name="T17" fmla="*/ 4 h 12"/>
                <a:gd name="T18" fmla="*/ 3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lnTo>
                    <a:pt x="7" y="3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0"/>
            <p:cNvSpPr>
              <a:spLocks/>
            </p:cNvSpPr>
            <p:nvPr/>
          </p:nvSpPr>
          <p:spPr bwMode="auto">
            <a:xfrm>
              <a:off x="5908675" y="3414713"/>
              <a:ext cx="15875" cy="25400"/>
            </a:xfrm>
            <a:custGeom>
              <a:avLst/>
              <a:gdLst>
                <a:gd name="T0" fmla="*/ 8 w 10"/>
                <a:gd name="T1" fmla="*/ 0 h 16"/>
                <a:gd name="T2" fmla="*/ 9 w 10"/>
                <a:gd name="T3" fmla="*/ 6 h 16"/>
                <a:gd name="T4" fmla="*/ 10 w 10"/>
                <a:gd name="T5" fmla="*/ 11 h 16"/>
                <a:gd name="T6" fmla="*/ 9 w 10"/>
                <a:gd name="T7" fmla="*/ 12 h 16"/>
                <a:gd name="T8" fmla="*/ 9 w 10"/>
                <a:gd name="T9" fmla="*/ 13 h 16"/>
                <a:gd name="T10" fmla="*/ 8 w 10"/>
                <a:gd name="T11" fmla="*/ 14 h 16"/>
                <a:gd name="T12" fmla="*/ 8 w 10"/>
                <a:gd name="T13" fmla="*/ 16 h 16"/>
                <a:gd name="T14" fmla="*/ 4 w 10"/>
                <a:gd name="T15" fmla="*/ 16 h 16"/>
                <a:gd name="T16" fmla="*/ 3 w 10"/>
                <a:gd name="T17" fmla="*/ 12 h 16"/>
                <a:gd name="T18" fmla="*/ 3 w 10"/>
                <a:gd name="T19" fmla="*/ 10 h 16"/>
                <a:gd name="T20" fmla="*/ 2 w 10"/>
                <a:gd name="T21" fmla="*/ 9 h 16"/>
                <a:gd name="T22" fmla="*/ 1 w 10"/>
                <a:gd name="T23" fmla="*/ 7 h 16"/>
                <a:gd name="T24" fmla="*/ 0 w 10"/>
                <a:gd name="T25" fmla="*/ 6 h 16"/>
                <a:gd name="T26" fmla="*/ 3 w 10"/>
                <a:gd name="T27" fmla="*/ 2 h 16"/>
                <a:gd name="T28" fmla="*/ 8 w 1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8" y="0"/>
                  </a:moveTo>
                  <a:lnTo>
                    <a:pt x="9" y="6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1"/>
            <p:cNvSpPr>
              <a:spLocks/>
            </p:cNvSpPr>
            <p:nvPr/>
          </p:nvSpPr>
          <p:spPr bwMode="auto">
            <a:xfrm>
              <a:off x="6854825" y="5318125"/>
              <a:ext cx="14287" cy="14288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2 h 9"/>
                <a:gd name="T4" fmla="*/ 7 w 9"/>
                <a:gd name="T5" fmla="*/ 4 h 9"/>
                <a:gd name="T6" fmla="*/ 7 w 9"/>
                <a:gd name="T7" fmla="*/ 7 h 9"/>
                <a:gd name="T8" fmla="*/ 7 w 9"/>
                <a:gd name="T9" fmla="*/ 9 h 9"/>
                <a:gd name="T10" fmla="*/ 0 w 9"/>
                <a:gd name="T11" fmla="*/ 9 h 9"/>
                <a:gd name="T12" fmla="*/ 0 w 9"/>
                <a:gd name="T13" fmla="*/ 8 h 9"/>
                <a:gd name="T14" fmla="*/ 0 w 9"/>
                <a:gd name="T15" fmla="*/ 5 h 9"/>
                <a:gd name="T16" fmla="*/ 1 w 9"/>
                <a:gd name="T17" fmla="*/ 3 h 9"/>
                <a:gd name="T18" fmla="*/ 3 w 9"/>
                <a:gd name="T19" fmla="*/ 2 h 9"/>
                <a:gd name="T20" fmla="*/ 6 w 9"/>
                <a:gd name="T21" fmla="*/ 1 h 9"/>
                <a:gd name="T22" fmla="*/ 9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2"/>
            <p:cNvSpPr>
              <a:spLocks/>
            </p:cNvSpPr>
            <p:nvPr/>
          </p:nvSpPr>
          <p:spPr bwMode="auto">
            <a:xfrm>
              <a:off x="5561013" y="4281488"/>
              <a:ext cx="30162" cy="9525"/>
            </a:xfrm>
            <a:custGeom>
              <a:avLst/>
              <a:gdLst>
                <a:gd name="T0" fmla="*/ 0 w 19"/>
                <a:gd name="T1" fmla="*/ 0 h 6"/>
                <a:gd name="T2" fmla="*/ 19 w 19"/>
                <a:gd name="T3" fmla="*/ 0 h 6"/>
                <a:gd name="T4" fmla="*/ 16 w 19"/>
                <a:gd name="T5" fmla="*/ 1 h 6"/>
                <a:gd name="T6" fmla="*/ 15 w 19"/>
                <a:gd name="T7" fmla="*/ 2 h 6"/>
                <a:gd name="T8" fmla="*/ 14 w 19"/>
                <a:gd name="T9" fmla="*/ 4 h 6"/>
                <a:gd name="T10" fmla="*/ 13 w 19"/>
                <a:gd name="T11" fmla="*/ 5 h 6"/>
                <a:gd name="T12" fmla="*/ 11 w 19"/>
                <a:gd name="T13" fmla="*/ 6 h 6"/>
                <a:gd name="T14" fmla="*/ 9 w 19"/>
                <a:gd name="T15" fmla="*/ 5 h 6"/>
                <a:gd name="T16" fmla="*/ 5 w 19"/>
                <a:gd name="T17" fmla="*/ 5 h 6"/>
                <a:gd name="T18" fmla="*/ 3 w 19"/>
                <a:gd name="T19" fmla="*/ 4 h 6"/>
                <a:gd name="T20" fmla="*/ 0 w 19"/>
                <a:gd name="T21" fmla="*/ 3 h 6"/>
                <a:gd name="T22" fmla="*/ 0 w 19"/>
                <a:gd name="T23" fmla="*/ 2 h 6"/>
                <a:gd name="T24" fmla="*/ 0 w 19"/>
                <a:gd name="T25" fmla="*/ 1 h 6"/>
                <a:gd name="T26" fmla="*/ 0 w 19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19" y="0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5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3"/>
            <p:cNvSpPr>
              <a:spLocks/>
            </p:cNvSpPr>
            <p:nvPr/>
          </p:nvSpPr>
          <p:spPr bwMode="auto">
            <a:xfrm>
              <a:off x="6162675" y="3821113"/>
              <a:ext cx="17462" cy="19050"/>
            </a:xfrm>
            <a:custGeom>
              <a:avLst/>
              <a:gdLst>
                <a:gd name="T0" fmla="*/ 8 w 11"/>
                <a:gd name="T1" fmla="*/ 0 h 12"/>
                <a:gd name="T2" fmla="*/ 9 w 11"/>
                <a:gd name="T3" fmla="*/ 2 h 12"/>
                <a:gd name="T4" fmla="*/ 10 w 11"/>
                <a:gd name="T5" fmla="*/ 5 h 12"/>
                <a:gd name="T6" fmla="*/ 11 w 11"/>
                <a:gd name="T7" fmla="*/ 7 h 12"/>
                <a:gd name="T8" fmla="*/ 10 w 11"/>
                <a:gd name="T9" fmla="*/ 8 h 12"/>
                <a:gd name="T10" fmla="*/ 10 w 11"/>
                <a:gd name="T11" fmla="*/ 10 h 12"/>
                <a:gd name="T12" fmla="*/ 8 w 11"/>
                <a:gd name="T13" fmla="*/ 12 h 12"/>
                <a:gd name="T14" fmla="*/ 4 w 11"/>
                <a:gd name="T15" fmla="*/ 11 h 12"/>
                <a:gd name="T16" fmla="*/ 0 w 11"/>
                <a:gd name="T17" fmla="*/ 9 h 12"/>
                <a:gd name="T18" fmla="*/ 2 w 11"/>
                <a:gd name="T19" fmla="*/ 7 h 12"/>
                <a:gd name="T20" fmla="*/ 4 w 11"/>
                <a:gd name="T21" fmla="*/ 3 h 12"/>
                <a:gd name="T22" fmla="*/ 8 w 11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lnTo>
                    <a:pt x="9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4"/>
            <p:cNvSpPr>
              <a:spLocks/>
            </p:cNvSpPr>
            <p:nvPr/>
          </p:nvSpPr>
          <p:spPr bwMode="auto">
            <a:xfrm>
              <a:off x="7251700" y="2782888"/>
              <a:ext cx="17462" cy="17463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1 w 11"/>
                <a:gd name="T5" fmla="*/ 2 h 11"/>
                <a:gd name="T6" fmla="*/ 10 w 11"/>
                <a:gd name="T7" fmla="*/ 4 h 11"/>
                <a:gd name="T8" fmla="*/ 10 w 11"/>
                <a:gd name="T9" fmla="*/ 5 h 11"/>
                <a:gd name="T10" fmla="*/ 8 w 11"/>
                <a:gd name="T11" fmla="*/ 7 h 11"/>
                <a:gd name="T12" fmla="*/ 7 w 11"/>
                <a:gd name="T13" fmla="*/ 8 h 11"/>
                <a:gd name="T14" fmla="*/ 4 w 11"/>
                <a:gd name="T15" fmla="*/ 11 h 11"/>
                <a:gd name="T16" fmla="*/ 2 w 11"/>
                <a:gd name="T17" fmla="*/ 5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5"/>
            <p:cNvSpPr>
              <a:spLocks/>
            </p:cNvSpPr>
            <p:nvPr/>
          </p:nvSpPr>
          <p:spPr bwMode="auto">
            <a:xfrm>
              <a:off x="6510338" y="5702300"/>
              <a:ext cx="20637" cy="9525"/>
            </a:xfrm>
            <a:custGeom>
              <a:avLst/>
              <a:gdLst>
                <a:gd name="T0" fmla="*/ 5 w 13"/>
                <a:gd name="T1" fmla="*/ 0 h 6"/>
                <a:gd name="T2" fmla="*/ 9 w 13"/>
                <a:gd name="T3" fmla="*/ 1 h 6"/>
                <a:gd name="T4" fmla="*/ 13 w 13"/>
                <a:gd name="T5" fmla="*/ 3 h 6"/>
                <a:gd name="T6" fmla="*/ 12 w 13"/>
                <a:gd name="T7" fmla="*/ 4 h 6"/>
                <a:gd name="T8" fmla="*/ 11 w 13"/>
                <a:gd name="T9" fmla="*/ 6 h 6"/>
                <a:gd name="T10" fmla="*/ 10 w 13"/>
                <a:gd name="T11" fmla="*/ 6 h 6"/>
                <a:gd name="T12" fmla="*/ 3 w 13"/>
                <a:gd name="T13" fmla="*/ 6 h 6"/>
                <a:gd name="T14" fmla="*/ 2 w 13"/>
                <a:gd name="T15" fmla="*/ 6 h 6"/>
                <a:gd name="T16" fmla="*/ 1 w 13"/>
                <a:gd name="T17" fmla="*/ 5 h 6"/>
                <a:gd name="T18" fmla="*/ 0 w 13"/>
                <a:gd name="T19" fmla="*/ 4 h 6"/>
                <a:gd name="T20" fmla="*/ 5 w 13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6">
                  <a:moveTo>
                    <a:pt x="5" y="0"/>
                  </a:moveTo>
                  <a:lnTo>
                    <a:pt x="9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6"/>
            <p:cNvSpPr>
              <a:spLocks/>
            </p:cNvSpPr>
            <p:nvPr/>
          </p:nvSpPr>
          <p:spPr bwMode="auto">
            <a:xfrm>
              <a:off x="5908675" y="3436938"/>
              <a:ext cx="17462" cy="19050"/>
            </a:xfrm>
            <a:custGeom>
              <a:avLst/>
              <a:gdLst>
                <a:gd name="T0" fmla="*/ 3 w 11"/>
                <a:gd name="T1" fmla="*/ 0 h 12"/>
                <a:gd name="T2" fmla="*/ 6 w 11"/>
                <a:gd name="T3" fmla="*/ 5 h 12"/>
                <a:gd name="T4" fmla="*/ 9 w 11"/>
                <a:gd name="T5" fmla="*/ 9 h 12"/>
                <a:gd name="T6" fmla="*/ 11 w 11"/>
                <a:gd name="T7" fmla="*/ 12 h 12"/>
                <a:gd name="T8" fmla="*/ 8 w 11"/>
                <a:gd name="T9" fmla="*/ 12 h 12"/>
                <a:gd name="T10" fmla="*/ 5 w 11"/>
                <a:gd name="T11" fmla="*/ 11 h 12"/>
                <a:gd name="T12" fmla="*/ 3 w 11"/>
                <a:gd name="T13" fmla="*/ 11 h 12"/>
                <a:gd name="T14" fmla="*/ 1 w 11"/>
                <a:gd name="T15" fmla="*/ 8 h 12"/>
                <a:gd name="T16" fmla="*/ 0 w 11"/>
                <a:gd name="T17" fmla="*/ 5 h 12"/>
                <a:gd name="T18" fmla="*/ 1 w 11"/>
                <a:gd name="T19" fmla="*/ 3 h 12"/>
                <a:gd name="T20" fmla="*/ 3 w 11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3" y="0"/>
                  </a:moveTo>
                  <a:lnTo>
                    <a:pt x="6" y="5"/>
                  </a:lnTo>
                  <a:lnTo>
                    <a:pt x="9" y="9"/>
                  </a:lnTo>
                  <a:lnTo>
                    <a:pt x="11" y="12"/>
                  </a:lnTo>
                  <a:lnTo>
                    <a:pt x="8" y="12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7"/>
            <p:cNvSpPr>
              <a:spLocks/>
            </p:cNvSpPr>
            <p:nvPr/>
          </p:nvSpPr>
          <p:spPr bwMode="auto">
            <a:xfrm>
              <a:off x="5718175" y="4097338"/>
              <a:ext cx="20637" cy="14288"/>
            </a:xfrm>
            <a:custGeom>
              <a:avLst/>
              <a:gdLst>
                <a:gd name="T0" fmla="*/ 0 w 13"/>
                <a:gd name="T1" fmla="*/ 0 h 9"/>
                <a:gd name="T2" fmla="*/ 3 w 13"/>
                <a:gd name="T3" fmla="*/ 3 h 9"/>
                <a:gd name="T4" fmla="*/ 7 w 13"/>
                <a:gd name="T5" fmla="*/ 4 h 9"/>
                <a:gd name="T6" fmla="*/ 10 w 13"/>
                <a:gd name="T7" fmla="*/ 5 h 9"/>
                <a:gd name="T8" fmla="*/ 13 w 13"/>
                <a:gd name="T9" fmla="*/ 6 h 9"/>
                <a:gd name="T10" fmla="*/ 10 w 13"/>
                <a:gd name="T11" fmla="*/ 7 h 9"/>
                <a:gd name="T12" fmla="*/ 7 w 13"/>
                <a:gd name="T13" fmla="*/ 8 h 9"/>
                <a:gd name="T14" fmla="*/ 4 w 13"/>
                <a:gd name="T15" fmla="*/ 9 h 9"/>
                <a:gd name="T16" fmla="*/ 3 w 13"/>
                <a:gd name="T17" fmla="*/ 9 h 9"/>
                <a:gd name="T18" fmla="*/ 4 w 13"/>
                <a:gd name="T19" fmla="*/ 9 h 9"/>
                <a:gd name="T20" fmla="*/ 3 w 13"/>
                <a:gd name="T21" fmla="*/ 8 h 9"/>
                <a:gd name="T22" fmla="*/ 2 w 13"/>
                <a:gd name="T23" fmla="*/ 8 h 9"/>
                <a:gd name="T24" fmla="*/ 0 w 13"/>
                <a:gd name="T25" fmla="*/ 8 h 9"/>
                <a:gd name="T26" fmla="*/ 0 w 13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3" y="3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6"/>
                  </a:lnTo>
                  <a:lnTo>
                    <a:pt x="10" y="7"/>
                  </a:lnTo>
                  <a:lnTo>
                    <a:pt x="7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8"/>
            <p:cNvSpPr>
              <a:spLocks/>
            </p:cNvSpPr>
            <p:nvPr/>
          </p:nvSpPr>
          <p:spPr bwMode="auto">
            <a:xfrm>
              <a:off x="5910263" y="3513138"/>
              <a:ext cx="14287" cy="20638"/>
            </a:xfrm>
            <a:custGeom>
              <a:avLst/>
              <a:gdLst>
                <a:gd name="T0" fmla="*/ 2 w 9"/>
                <a:gd name="T1" fmla="*/ 0 h 13"/>
                <a:gd name="T2" fmla="*/ 4 w 9"/>
                <a:gd name="T3" fmla="*/ 1 h 13"/>
                <a:gd name="T4" fmla="*/ 7 w 9"/>
                <a:gd name="T5" fmla="*/ 3 h 13"/>
                <a:gd name="T6" fmla="*/ 8 w 9"/>
                <a:gd name="T7" fmla="*/ 4 h 13"/>
                <a:gd name="T8" fmla="*/ 9 w 9"/>
                <a:gd name="T9" fmla="*/ 6 h 13"/>
                <a:gd name="T10" fmla="*/ 9 w 9"/>
                <a:gd name="T11" fmla="*/ 8 h 13"/>
                <a:gd name="T12" fmla="*/ 9 w 9"/>
                <a:gd name="T13" fmla="*/ 10 h 13"/>
                <a:gd name="T14" fmla="*/ 9 w 9"/>
                <a:gd name="T15" fmla="*/ 13 h 13"/>
                <a:gd name="T16" fmla="*/ 8 w 9"/>
                <a:gd name="T17" fmla="*/ 11 h 13"/>
                <a:gd name="T18" fmla="*/ 7 w 9"/>
                <a:gd name="T19" fmla="*/ 10 h 13"/>
                <a:gd name="T20" fmla="*/ 5 w 9"/>
                <a:gd name="T21" fmla="*/ 8 h 13"/>
                <a:gd name="T22" fmla="*/ 4 w 9"/>
                <a:gd name="T23" fmla="*/ 7 h 13"/>
                <a:gd name="T24" fmla="*/ 4 w 9"/>
                <a:gd name="T25" fmla="*/ 7 h 13"/>
                <a:gd name="T26" fmla="*/ 4 w 9"/>
                <a:gd name="T27" fmla="*/ 8 h 13"/>
                <a:gd name="T28" fmla="*/ 2 w 9"/>
                <a:gd name="T29" fmla="*/ 7 h 13"/>
                <a:gd name="T30" fmla="*/ 0 w 9"/>
                <a:gd name="T31" fmla="*/ 5 h 13"/>
                <a:gd name="T32" fmla="*/ 1 w 9"/>
                <a:gd name="T33" fmla="*/ 4 h 13"/>
                <a:gd name="T34" fmla="*/ 1 w 9"/>
                <a:gd name="T35" fmla="*/ 1 h 13"/>
                <a:gd name="T36" fmla="*/ 2 w 9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2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9"/>
            <p:cNvSpPr>
              <a:spLocks/>
            </p:cNvSpPr>
            <p:nvPr/>
          </p:nvSpPr>
          <p:spPr bwMode="auto">
            <a:xfrm>
              <a:off x="6475413" y="3897313"/>
              <a:ext cx="14287" cy="17463"/>
            </a:xfrm>
            <a:custGeom>
              <a:avLst/>
              <a:gdLst>
                <a:gd name="T0" fmla="*/ 4 w 9"/>
                <a:gd name="T1" fmla="*/ 0 h 11"/>
                <a:gd name="T2" fmla="*/ 9 w 9"/>
                <a:gd name="T3" fmla="*/ 8 h 11"/>
                <a:gd name="T4" fmla="*/ 5 w 9"/>
                <a:gd name="T5" fmla="*/ 9 h 11"/>
                <a:gd name="T6" fmla="*/ 2 w 9"/>
                <a:gd name="T7" fmla="*/ 11 h 11"/>
                <a:gd name="T8" fmla="*/ 1 w 9"/>
                <a:gd name="T9" fmla="*/ 9 h 11"/>
                <a:gd name="T10" fmla="*/ 0 w 9"/>
                <a:gd name="T11" fmla="*/ 7 h 11"/>
                <a:gd name="T12" fmla="*/ 0 w 9"/>
                <a:gd name="T13" fmla="*/ 5 h 11"/>
                <a:gd name="T14" fmla="*/ 0 w 9"/>
                <a:gd name="T15" fmla="*/ 4 h 11"/>
                <a:gd name="T16" fmla="*/ 2 w 9"/>
                <a:gd name="T17" fmla="*/ 2 h 11"/>
                <a:gd name="T18" fmla="*/ 4 w 9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9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0"/>
            <p:cNvSpPr>
              <a:spLocks/>
            </p:cNvSpPr>
            <p:nvPr/>
          </p:nvSpPr>
          <p:spPr bwMode="auto">
            <a:xfrm>
              <a:off x="6675438" y="3290888"/>
              <a:ext cx="14287" cy="15875"/>
            </a:xfrm>
            <a:custGeom>
              <a:avLst/>
              <a:gdLst>
                <a:gd name="T0" fmla="*/ 4 w 9"/>
                <a:gd name="T1" fmla="*/ 0 h 10"/>
                <a:gd name="T2" fmla="*/ 6 w 9"/>
                <a:gd name="T3" fmla="*/ 3 h 10"/>
                <a:gd name="T4" fmla="*/ 7 w 9"/>
                <a:gd name="T5" fmla="*/ 5 h 10"/>
                <a:gd name="T6" fmla="*/ 9 w 9"/>
                <a:gd name="T7" fmla="*/ 9 h 10"/>
                <a:gd name="T8" fmla="*/ 8 w 9"/>
                <a:gd name="T9" fmla="*/ 10 h 10"/>
                <a:gd name="T10" fmla="*/ 6 w 9"/>
                <a:gd name="T11" fmla="*/ 10 h 10"/>
                <a:gd name="T12" fmla="*/ 5 w 9"/>
                <a:gd name="T13" fmla="*/ 10 h 10"/>
                <a:gd name="T14" fmla="*/ 3 w 9"/>
                <a:gd name="T15" fmla="*/ 9 h 10"/>
                <a:gd name="T16" fmla="*/ 1 w 9"/>
                <a:gd name="T17" fmla="*/ 8 h 10"/>
                <a:gd name="T18" fmla="*/ 0 w 9"/>
                <a:gd name="T19" fmla="*/ 5 h 10"/>
                <a:gd name="T20" fmla="*/ 1 w 9"/>
                <a:gd name="T21" fmla="*/ 4 h 10"/>
                <a:gd name="T22" fmla="*/ 3 w 9"/>
                <a:gd name="T23" fmla="*/ 2 h 10"/>
                <a:gd name="T24" fmla="*/ 4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9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81"/>
            <p:cNvSpPr>
              <a:spLocks/>
            </p:cNvSpPr>
            <p:nvPr/>
          </p:nvSpPr>
          <p:spPr bwMode="auto">
            <a:xfrm>
              <a:off x="6148388" y="4591050"/>
              <a:ext cx="14287" cy="17463"/>
            </a:xfrm>
            <a:custGeom>
              <a:avLst/>
              <a:gdLst>
                <a:gd name="T0" fmla="*/ 9 w 9"/>
                <a:gd name="T1" fmla="*/ 0 h 11"/>
                <a:gd name="T2" fmla="*/ 9 w 9"/>
                <a:gd name="T3" fmla="*/ 4 h 11"/>
                <a:gd name="T4" fmla="*/ 8 w 9"/>
                <a:gd name="T5" fmla="*/ 6 h 11"/>
                <a:gd name="T6" fmla="*/ 7 w 9"/>
                <a:gd name="T7" fmla="*/ 8 h 11"/>
                <a:gd name="T8" fmla="*/ 5 w 9"/>
                <a:gd name="T9" fmla="*/ 9 h 11"/>
                <a:gd name="T10" fmla="*/ 0 w 9"/>
                <a:gd name="T11" fmla="*/ 11 h 11"/>
                <a:gd name="T12" fmla="*/ 2 w 9"/>
                <a:gd name="T13" fmla="*/ 7 h 11"/>
                <a:gd name="T14" fmla="*/ 4 w 9"/>
                <a:gd name="T15" fmla="*/ 5 h 11"/>
                <a:gd name="T16" fmla="*/ 5 w 9"/>
                <a:gd name="T17" fmla="*/ 3 h 11"/>
                <a:gd name="T18" fmla="*/ 7 w 9"/>
                <a:gd name="T19" fmla="*/ 1 h 11"/>
                <a:gd name="T20" fmla="*/ 9 w 9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lnTo>
                    <a:pt x="9" y="4"/>
                  </a:lnTo>
                  <a:lnTo>
                    <a:pt x="8" y="6"/>
                  </a:lnTo>
                  <a:lnTo>
                    <a:pt x="7" y="8"/>
                  </a:lnTo>
                  <a:lnTo>
                    <a:pt x="5" y="9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2"/>
            <p:cNvSpPr>
              <a:spLocks/>
            </p:cNvSpPr>
            <p:nvPr/>
          </p:nvSpPr>
          <p:spPr bwMode="auto">
            <a:xfrm>
              <a:off x="6519863" y="3490913"/>
              <a:ext cx="17462" cy="15875"/>
            </a:xfrm>
            <a:custGeom>
              <a:avLst/>
              <a:gdLst>
                <a:gd name="T0" fmla="*/ 11 w 11"/>
                <a:gd name="T1" fmla="*/ 0 h 10"/>
                <a:gd name="T2" fmla="*/ 9 w 11"/>
                <a:gd name="T3" fmla="*/ 5 h 10"/>
                <a:gd name="T4" fmla="*/ 7 w 11"/>
                <a:gd name="T5" fmla="*/ 10 h 10"/>
                <a:gd name="T6" fmla="*/ 5 w 11"/>
                <a:gd name="T7" fmla="*/ 7 h 10"/>
                <a:gd name="T8" fmla="*/ 3 w 11"/>
                <a:gd name="T9" fmla="*/ 5 h 10"/>
                <a:gd name="T10" fmla="*/ 0 w 11"/>
                <a:gd name="T11" fmla="*/ 2 h 10"/>
                <a:gd name="T12" fmla="*/ 4 w 11"/>
                <a:gd name="T13" fmla="*/ 2 h 10"/>
                <a:gd name="T14" fmla="*/ 7 w 11"/>
                <a:gd name="T15" fmla="*/ 1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9" y="5"/>
                  </a:lnTo>
                  <a:lnTo>
                    <a:pt x="7" y="10"/>
                  </a:lnTo>
                  <a:lnTo>
                    <a:pt x="5" y="7"/>
                  </a:lnTo>
                  <a:lnTo>
                    <a:pt x="3" y="5"/>
                  </a:lnTo>
                  <a:lnTo>
                    <a:pt x="0" y="2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3"/>
            <p:cNvSpPr>
              <a:spLocks/>
            </p:cNvSpPr>
            <p:nvPr/>
          </p:nvSpPr>
          <p:spPr bwMode="auto">
            <a:xfrm>
              <a:off x="6281738" y="4641850"/>
              <a:ext cx="12700" cy="15875"/>
            </a:xfrm>
            <a:custGeom>
              <a:avLst/>
              <a:gdLst>
                <a:gd name="T0" fmla="*/ 7 w 8"/>
                <a:gd name="T1" fmla="*/ 0 h 10"/>
                <a:gd name="T2" fmla="*/ 8 w 8"/>
                <a:gd name="T3" fmla="*/ 2 h 10"/>
                <a:gd name="T4" fmla="*/ 8 w 8"/>
                <a:gd name="T5" fmla="*/ 2 h 10"/>
                <a:gd name="T6" fmla="*/ 6 w 8"/>
                <a:gd name="T7" fmla="*/ 6 h 10"/>
                <a:gd name="T8" fmla="*/ 3 w 8"/>
                <a:gd name="T9" fmla="*/ 8 h 10"/>
                <a:gd name="T10" fmla="*/ 0 w 8"/>
                <a:gd name="T11" fmla="*/ 10 h 10"/>
                <a:gd name="T12" fmla="*/ 0 w 8"/>
                <a:gd name="T13" fmla="*/ 4 h 10"/>
                <a:gd name="T14" fmla="*/ 3 w 8"/>
                <a:gd name="T15" fmla="*/ 2 h 10"/>
                <a:gd name="T16" fmla="*/ 7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4"/>
            <p:cNvSpPr>
              <a:spLocks/>
            </p:cNvSpPr>
            <p:nvPr/>
          </p:nvSpPr>
          <p:spPr bwMode="auto">
            <a:xfrm>
              <a:off x="6032500" y="3022600"/>
              <a:ext cx="11112" cy="19050"/>
            </a:xfrm>
            <a:custGeom>
              <a:avLst/>
              <a:gdLst>
                <a:gd name="T0" fmla="*/ 4 w 7"/>
                <a:gd name="T1" fmla="*/ 0 h 12"/>
                <a:gd name="T2" fmla="*/ 5 w 7"/>
                <a:gd name="T3" fmla="*/ 2 h 12"/>
                <a:gd name="T4" fmla="*/ 7 w 7"/>
                <a:gd name="T5" fmla="*/ 4 h 12"/>
                <a:gd name="T6" fmla="*/ 7 w 7"/>
                <a:gd name="T7" fmla="*/ 7 h 12"/>
                <a:gd name="T8" fmla="*/ 7 w 7"/>
                <a:gd name="T9" fmla="*/ 10 h 12"/>
                <a:gd name="T10" fmla="*/ 6 w 7"/>
                <a:gd name="T11" fmla="*/ 12 h 12"/>
                <a:gd name="T12" fmla="*/ 4 w 7"/>
                <a:gd name="T13" fmla="*/ 10 h 12"/>
                <a:gd name="T14" fmla="*/ 0 w 7"/>
                <a:gd name="T15" fmla="*/ 8 h 12"/>
                <a:gd name="T16" fmla="*/ 2 w 7"/>
                <a:gd name="T17" fmla="*/ 4 h 12"/>
                <a:gd name="T18" fmla="*/ 4 w 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2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5"/>
            <p:cNvSpPr>
              <a:spLocks/>
            </p:cNvSpPr>
            <p:nvPr/>
          </p:nvSpPr>
          <p:spPr bwMode="auto">
            <a:xfrm>
              <a:off x="6005513" y="4514850"/>
              <a:ext cx="15875" cy="11113"/>
            </a:xfrm>
            <a:custGeom>
              <a:avLst/>
              <a:gdLst>
                <a:gd name="T0" fmla="*/ 7 w 10"/>
                <a:gd name="T1" fmla="*/ 0 h 7"/>
                <a:gd name="T2" fmla="*/ 9 w 10"/>
                <a:gd name="T3" fmla="*/ 1 h 7"/>
                <a:gd name="T4" fmla="*/ 10 w 10"/>
                <a:gd name="T5" fmla="*/ 2 h 7"/>
                <a:gd name="T6" fmla="*/ 6 w 10"/>
                <a:gd name="T7" fmla="*/ 5 h 7"/>
                <a:gd name="T8" fmla="*/ 3 w 10"/>
                <a:gd name="T9" fmla="*/ 7 h 7"/>
                <a:gd name="T10" fmla="*/ 2 w 10"/>
                <a:gd name="T11" fmla="*/ 6 h 7"/>
                <a:gd name="T12" fmla="*/ 0 w 10"/>
                <a:gd name="T13" fmla="*/ 4 h 7"/>
                <a:gd name="T14" fmla="*/ 7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lnTo>
                    <a:pt x="9" y="1"/>
                  </a:lnTo>
                  <a:lnTo>
                    <a:pt x="10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6"/>
            <p:cNvSpPr>
              <a:spLocks/>
            </p:cNvSpPr>
            <p:nvPr/>
          </p:nvSpPr>
          <p:spPr bwMode="auto">
            <a:xfrm>
              <a:off x="6316663" y="4621213"/>
              <a:ext cx="15875" cy="12700"/>
            </a:xfrm>
            <a:custGeom>
              <a:avLst/>
              <a:gdLst>
                <a:gd name="T0" fmla="*/ 3 w 10"/>
                <a:gd name="T1" fmla="*/ 0 h 8"/>
                <a:gd name="T2" fmla="*/ 5 w 10"/>
                <a:gd name="T3" fmla="*/ 2 h 8"/>
                <a:gd name="T4" fmla="*/ 7 w 10"/>
                <a:gd name="T5" fmla="*/ 5 h 8"/>
                <a:gd name="T6" fmla="*/ 10 w 10"/>
                <a:gd name="T7" fmla="*/ 8 h 8"/>
                <a:gd name="T8" fmla="*/ 0 w 10"/>
                <a:gd name="T9" fmla="*/ 8 h 8"/>
                <a:gd name="T10" fmla="*/ 0 w 10"/>
                <a:gd name="T11" fmla="*/ 6 h 8"/>
                <a:gd name="T12" fmla="*/ 0 w 10"/>
                <a:gd name="T13" fmla="*/ 5 h 8"/>
                <a:gd name="T14" fmla="*/ 1 w 10"/>
                <a:gd name="T15" fmla="*/ 4 h 8"/>
                <a:gd name="T16" fmla="*/ 2 w 10"/>
                <a:gd name="T17" fmla="*/ 2 h 8"/>
                <a:gd name="T18" fmla="*/ 3 w 10"/>
                <a:gd name="T19" fmla="*/ 1 h 8"/>
                <a:gd name="T20" fmla="*/ 3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7"/>
            <p:cNvSpPr>
              <a:spLocks/>
            </p:cNvSpPr>
            <p:nvPr/>
          </p:nvSpPr>
          <p:spPr bwMode="auto">
            <a:xfrm>
              <a:off x="6107113" y="3656013"/>
              <a:ext cx="9525" cy="19050"/>
            </a:xfrm>
            <a:custGeom>
              <a:avLst/>
              <a:gdLst>
                <a:gd name="T0" fmla="*/ 2 w 6"/>
                <a:gd name="T1" fmla="*/ 0 h 12"/>
                <a:gd name="T2" fmla="*/ 4 w 6"/>
                <a:gd name="T3" fmla="*/ 2 h 12"/>
                <a:gd name="T4" fmla="*/ 6 w 6"/>
                <a:gd name="T5" fmla="*/ 5 h 12"/>
                <a:gd name="T6" fmla="*/ 6 w 6"/>
                <a:gd name="T7" fmla="*/ 8 h 12"/>
                <a:gd name="T8" fmla="*/ 4 w 6"/>
                <a:gd name="T9" fmla="*/ 12 h 12"/>
                <a:gd name="T10" fmla="*/ 2 w 6"/>
                <a:gd name="T11" fmla="*/ 9 h 12"/>
                <a:gd name="T12" fmla="*/ 1 w 6"/>
                <a:gd name="T13" fmla="*/ 7 h 12"/>
                <a:gd name="T14" fmla="*/ 0 w 6"/>
                <a:gd name="T15" fmla="*/ 5 h 12"/>
                <a:gd name="T16" fmla="*/ 1 w 6"/>
                <a:gd name="T17" fmla="*/ 3 h 12"/>
                <a:gd name="T18" fmla="*/ 2 w 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lnTo>
                    <a:pt x="4" y="2"/>
                  </a:lnTo>
                  <a:lnTo>
                    <a:pt x="6" y="5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6757988" y="3273425"/>
              <a:ext cx="7937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9 h 9"/>
                <a:gd name="T4" fmla="*/ 2 w 5"/>
                <a:gd name="T5" fmla="*/ 8 h 9"/>
                <a:gd name="T6" fmla="*/ 0 w 5"/>
                <a:gd name="T7" fmla="*/ 7 h 9"/>
                <a:gd name="T8" fmla="*/ 1 w 5"/>
                <a:gd name="T9" fmla="*/ 4 h 9"/>
                <a:gd name="T10" fmla="*/ 2 w 5"/>
                <a:gd name="T11" fmla="*/ 2 h 9"/>
                <a:gd name="T12" fmla="*/ 3 w 5"/>
                <a:gd name="T13" fmla="*/ 1 h 9"/>
                <a:gd name="T14" fmla="*/ 4 w 5"/>
                <a:gd name="T15" fmla="*/ 1 h 9"/>
                <a:gd name="T16" fmla="*/ 5 w 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6242050" y="5387975"/>
              <a:ext cx="15875" cy="9525"/>
            </a:xfrm>
            <a:custGeom>
              <a:avLst/>
              <a:gdLst>
                <a:gd name="T0" fmla="*/ 8 w 10"/>
                <a:gd name="T1" fmla="*/ 0 h 6"/>
                <a:gd name="T2" fmla="*/ 10 w 10"/>
                <a:gd name="T3" fmla="*/ 1 h 6"/>
                <a:gd name="T4" fmla="*/ 7 w 10"/>
                <a:gd name="T5" fmla="*/ 3 h 6"/>
                <a:gd name="T6" fmla="*/ 3 w 10"/>
                <a:gd name="T7" fmla="*/ 6 h 6"/>
                <a:gd name="T8" fmla="*/ 2 w 10"/>
                <a:gd name="T9" fmla="*/ 5 h 6"/>
                <a:gd name="T10" fmla="*/ 1 w 10"/>
                <a:gd name="T11" fmla="*/ 4 h 6"/>
                <a:gd name="T12" fmla="*/ 0 w 10"/>
                <a:gd name="T13" fmla="*/ 3 h 6"/>
                <a:gd name="T14" fmla="*/ 1 w 10"/>
                <a:gd name="T15" fmla="*/ 2 h 6"/>
                <a:gd name="T16" fmla="*/ 3 w 10"/>
                <a:gd name="T17" fmla="*/ 1 h 6"/>
                <a:gd name="T18" fmla="*/ 5 w 10"/>
                <a:gd name="T19" fmla="*/ 1 h 6"/>
                <a:gd name="T20" fmla="*/ 8 w 1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8" y="0"/>
                  </a:moveTo>
                  <a:lnTo>
                    <a:pt x="10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0"/>
            <p:cNvSpPr>
              <a:spLocks/>
            </p:cNvSpPr>
            <p:nvPr/>
          </p:nvSpPr>
          <p:spPr bwMode="auto">
            <a:xfrm>
              <a:off x="6227763" y="4635500"/>
              <a:ext cx="17462" cy="7938"/>
            </a:xfrm>
            <a:custGeom>
              <a:avLst/>
              <a:gdLst>
                <a:gd name="T0" fmla="*/ 4 w 11"/>
                <a:gd name="T1" fmla="*/ 0 h 5"/>
                <a:gd name="T2" fmla="*/ 6 w 11"/>
                <a:gd name="T3" fmla="*/ 0 h 5"/>
                <a:gd name="T4" fmla="*/ 8 w 11"/>
                <a:gd name="T5" fmla="*/ 0 h 5"/>
                <a:gd name="T6" fmla="*/ 9 w 11"/>
                <a:gd name="T7" fmla="*/ 1 h 5"/>
                <a:gd name="T8" fmla="*/ 11 w 11"/>
                <a:gd name="T9" fmla="*/ 2 h 5"/>
                <a:gd name="T10" fmla="*/ 9 w 11"/>
                <a:gd name="T11" fmla="*/ 3 h 5"/>
                <a:gd name="T12" fmla="*/ 7 w 11"/>
                <a:gd name="T13" fmla="*/ 5 h 5"/>
                <a:gd name="T14" fmla="*/ 6 w 11"/>
                <a:gd name="T15" fmla="*/ 4 h 5"/>
                <a:gd name="T16" fmla="*/ 4 w 11"/>
                <a:gd name="T17" fmla="*/ 2 h 5"/>
                <a:gd name="T18" fmla="*/ 0 w 11"/>
                <a:gd name="T19" fmla="*/ 0 h 5"/>
                <a:gd name="T20" fmla="*/ 4 w 11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1"/>
            <p:cNvSpPr>
              <a:spLocks/>
            </p:cNvSpPr>
            <p:nvPr/>
          </p:nvSpPr>
          <p:spPr bwMode="auto">
            <a:xfrm>
              <a:off x="5980113" y="3268663"/>
              <a:ext cx="7937" cy="11113"/>
            </a:xfrm>
            <a:custGeom>
              <a:avLst/>
              <a:gdLst>
                <a:gd name="T0" fmla="*/ 0 w 5"/>
                <a:gd name="T1" fmla="*/ 0 h 7"/>
                <a:gd name="T2" fmla="*/ 2 w 5"/>
                <a:gd name="T3" fmla="*/ 0 h 7"/>
                <a:gd name="T4" fmla="*/ 4 w 5"/>
                <a:gd name="T5" fmla="*/ 1 h 7"/>
                <a:gd name="T6" fmla="*/ 5 w 5"/>
                <a:gd name="T7" fmla="*/ 1 h 7"/>
                <a:gd name="T8" fmla="*/ 5 w 5"/>
                <a:gd name="T9" fmla="*/ 3 h 7"/>
                <a:gd name="T10" fmla="*/ 4 w 5"/>
                <a:gd name="T11" fmla="*/ 5 h 7"/>
                <a:gd name="T12" fmla="*/ 3 w 5"/>
                <a:gd name="T13" fmla="*/ 7 h 7"/>
                <a:gd name="T14" fmla="*/ 2 w 5"/>
                <a:gd name="T15" fmla="*/ 4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2"/>
            <p:cNvSpPr>
              <a:spLocks/>
            </p:cNvSpPr>
            <p:nvPr/>
          </p:nvSpPr>
          <p:spPr bwMode="auto">
            <a:xfrm>
              <a:off x="5678488" y="417036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2 w 8"/>
                <a:gd name="T3" fmla="*/ 0 h 8"/>
                <a:gd name="T4" fmla="*/ 4 w 8"/>
                <a:gd name="T5" fmla="*/ 0 h 8"/>
                <a:gd name="T6" fmla="*/ 8 w 8"/>
                <a:gd name="T7" fmla="*/ 1 h 8"/>
                <a:gd name="T8" fmla="*/ 5 w 8"/>
                <a:gd name="T9" fmla="*/ 3 h 8"/>
                <a:gd name="T10" fmla="*/ 3 w 8"/>
                <a:gd name="T11" fmla="*/ 6 h 8"/>
                <a:gd name="T12" fmla="*/ 1 w 8"/>
                <a:gd name="T13" fmla="*/ 8 h 8"/>
                <a:gd name="T14" fmla="*/ 0 w 8"/>
                <a:gd name="T15" fmla="*/ 6 h 8"/>
                <a:gd name="T16" fmla="*/ 0 w 8"/>
                <a:gd name="T17" fmla="*/ 2 h 8"/>
                <a:gd name="T18" fmla="*/ 0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3"/>
            <p:cNvSpPr>
              <a:spLocks/>
            </p:cNvSpPr>
            <p:nvPr/>
          </p:nvSpPr>
          <p:spPr bwMode="auto">
            <a:xfrm>
              <a:off x="5942013" y="3473450"/>
              <a:ext cx="12700" cy="25400"/>
            </a:xfrm>
            <a:custGeom>
              <a:avLst/>
              <a:gdLst>
                <a:gd name="T0" fmla="*/ 4 w 8"/>
                <a:gd name="T1" fmla="*/ 0 h 16"/>
                <a:gd name="T2" fmla="*/ 6 w 8"/>
                <a:gd name="T3" fmla="*/ 2 h 16"/>
                <a:gd name="T4" fmla="*/ 8 w 8"/>
                <a:gd name="T5" fmla="*/ 5 h 16"/>
                <a:gd name="T6" fmla="*/ 6 w 8"/>
                <a:gd name="T7" fmla="*/ 7 h 16"/>
                <a:gd name="T8" fmla="*/ 4 w 8"/>
                <a:gd name="T9" fmla="*/ 9 h 16"/>
                <a:gd name="T10" fmla="*/ 2 w 8"/>
                <a:gd name="T11" fmla="*/ 12 h 16"/>
                <a:gd name="T12" fmla="*/ 3 w 8"/>
                <a:gd name="T13" fmla="*/ 13 h 16"/>
                <a:gd name="T14" fmla="*/ 4 w 8"/>
                <a:gd name="T15" fmla="*/ 14 h 16"/>
                <a:gd name="T16" fmla="*/ 2 w 8"/>
                <a:gd name="T17" fmla="*/ 14 h 16"/>
                <a:gd name="T18" fmla="*/ 0 w 8"/>
                <a:gd name="T19" fmla="*/ 16 h 16"/>
                <a:gd name="T20" fmla="*/ 0 w 8"/>
                <a:gd name="T21" fmla="*/ 13 h 16"/>
                <a:gd name="T22" fmla="*/ 0 w 8"/>
                <a:gd name="T23" fmla="*/ 10 h 16"/>
                <a:gd name="T24" fmla="*/ 1 w 8"/>
                <a:gd name="T25" fmla="*/ 11 h 16"/>
                <a:gd name="T26" fmla="*/ 2 w 8"/>
                <a:gd name="T27" fmla="*/ 7 h 16"/>
                <a:gd name="T28" fmla="*/ 3 w 8"/>
                <a:gd name="T29" fmla="*/ 4 h 16"/>
                <a:gd name="T30" fmla="*/ 4 w 8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6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94"/>
            <p:cNvSpPr>
              <a:spLocks/>
            </p:cNvSpPr>
            <p:nvPr/>
          </p:nvSpPr>
          <p:spPr bwMode="auto">
            <a:xfrm>
              <a:off x="6461125" y="3870325"/>
              <a:ext cx="11112" cy="7938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5 h 5"/>
                <a:gd name="T4" fmla="*/ 5 w 7"/>
                <a:gd name="T5" fmla="*/ 5 h 5"/>
                <a:gd name="T6" fmla="*/ 3 w 7"/>
                <a:gd name="T7" fmla="*/ 5 h 5"/>
                <a:gd name="T8" fmla="*/ 1 w 7"/>
                <a:gd name="T9" fmla="*/ 4 h 5"/>
                <a:gd name="T10" fmla="*/ 0 w 7"/>
                <a:gd name="T11" fmla="*/ 2 h 5"/>
                <a:gd name="T12" fmla="*/ 0 w 7"/>
                <a:gd name="T13" fmla="*/ 0 h 5"/>
                <a:gd name="T14" fmla="*/ 4 w 7"/>
                <a:gd name="T15" fmla="*/ 0 h 5"/>
                <a:gd name="T16" fmla="*/ 7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5"/>
            <p:cNvSpPr>
              <a:spLocks/>
            </p:cNvSpPr>
            <p:nvPr/>
          </p:nvSpPr>
          <p:spPr bwMode="auto">
            <a:xfrm>
              <a:off x="6170613" y="4575175"/>
              <a:ext cx="11112" cy="14288"/>
            </a:xfrm>
            <a:custGeom>
              <a:avLst/>
              <a:gdLst>
                <a:gd name="T0" fmla="*/ 4 w 7"/>
                <a:gd name="T1" fmla="*/ 0 h 9"/>
                <a:gd name="T2" fmla="*/ 5 w 7"/>
                <a:gd name="T3" fmla="*/ 2 h 9"/>
                <a:gd name="T4" fmla="*/ 7 w 7"/>
                <a:gd name="T5" fmla="*/ 4 h 9"/>
                <a:gd name="T6" fmla="*/ 4 w 7"/>
                <a:gd name="T7" fmla="*/ 6 h 9"/>
                <a:gd name="T8" fmla="*/ 0 w 7"/>
                <a:gd name="T9" fmla="*/ 9 h 9"/>
                <a:gd name="T10" fmla="*/ 0 w 7"/>
                <a:gd name="T11" fmla="*/ 3 h 9"/>
                <a:gd name="T12" fmla="*/ 1 w 7"/>
                <a:gd name="T13" fmla="*/ 2 h 9"/>
                <a:gd name="T14" fmla="*/ 4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4" y="6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96"/>
            <p:cNvSpPr>
              <a:spLocks/>
            </p:cNvSpPr>
            <p:nvPr/>
          </p:nvSpPr>
          <p:spPr bwMode="auto">
            <a:xfrm>
              <a:off x="6443663" y="5381625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0 h 8"/>
                <a:gd name="T4" fmla="*/ 8 w 8"/>
                <a:gd name="T5" fmla="*/ 0 h 8"/>
                <a:gd name="T6" fmla="*/ 6 w 8"/>
                <a:gd name="T7" fmla="*/ 5 h 8"/>
                <a:gd name="T8" fmla="*/ 5 w 8"/>
                <a:gd name="T9" fmla="*/ 8 h 8"/>
                <a:gd name="T10" fmla="*/ 3 w 8"/>
                <a:gd name="T11" fmla="*/ 8 h 8"/>
                <a:gd name="T12" fmla="*/ 0 w 8"/>
                <a:gd name="T13" fmla="*/ 8 h 8"/>
                <a:gd name="T14" fmla="*/ 3 w 8"/>
                <a:gd name="T15" fmla="*/ 4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6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7"/>
            <p:cNvSpPr>
              <a:spLocks/>
            </p:cNvSpPr>
            <p:nvPr/>
          </p:nvSpPr>
          <p:spPr bwMode="auto">
            <a:xfrm>
              <a:off x="6540500" y="5573713"/>
              <a:ext cx="12700" cy="12700"/>
            </a:xfrm>
            <a:custGeom>
              <a:avLst/>
              <a:gdLst>
                <a:gd name="T0" fmla="*/ 3 w 8"/>
                <a:gd name="T1" fmla="*/ 0 h 8"/>
                <a:gd name="T2" fmla="*/ 5 w 8"/>
                <a:gd name="T3" fmla="*/ 1 h 8"/>
                <a:gd name="T4" fmla="*/ 6 w 8"/>
                <a:gd name="T5" fmla="*/ 3 h 8"/>
                <a:gd name="T6" fmla="*/ 8 w 8"/>
                <a:gd name="T7" fmla="*/ 5 h 8"/>
                <a:gd name="T8" fmla="*/ 5 w 8"/>
                <a:gd name="T9" fmla="*/ 7 h 8"/>
                <a:gd name="T10" fmla="*/ 3 w 8"/>
                <a:gd name="T11" fmla="*/ 8 h 8"/>
                <a:gd name="T12" fmla="*/ 2 w 8"/>
                <a:gd name="T13" fmla="*/ 7 h 8"/>
                <a:gd name="T14" fmla="*/ 0 w 8"/>
                <a:gd name="T15" fmla="*/ 6 h 8"/>
                <a:gd name="T16" fmla="*/ 0 w 8"/>
                <a:gd name="T17" fmla="*/ 6 h 8"/>
                <a:gd name="T18" fmla="*/ 2 w 8"/>
                <a:gd name="T19" fmla="*/ 2 h 8"/>
                <a:gd name="T20" fmla="*/ 3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5" y="1"/>
                  </a:lnTo>
                  <a:lnTo>
                    <a:pt x="6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3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8"/>
            <p:cNvSpPr>
              <a:spLocks/>
            </p:cNvSpPr>
            <p:nvPr/>
          </p:nvSpPr>
          <p:spPr bwMode="auto">
            <a:xfrm>
              <a:off x="6521450" y="4773613"/>
              <a:ext cx="14287" cy="9525"/>
            </a:xfrm>
            <a:custGeom>
              <a:avLst/>
              <a:gdLst>
                <a:gd name="T0" fmla="*/ 9 w 9"/>
                <a:gd name="T1" fmla="*/ 0 h 6"/>
                <a:gd name="T2" fmla="*/ 7 w 9"/>
                <a:gd name="T3" fmla="*/ 1 h 6"/>
                <a:gd name="T4" fmla="*/ 5 w 9"/>
                <a:gd name="T5" fmla="*/ 3 h 6"/>
                <a:gd name="T6" fmla="*/ 4 w 9"/>
                <a:gd name="T7" fmla="*/ 4 h 6"/>
                <a:gd name="T8" fmla="*/ 2 w 9"/>
                <a:gd name="T9" fmla="*/ 6 h 6"/>
                <a:gd name="T10" fmla="*/ 0 w 9"/>
                <a:gd name="T11" fmla="*/ 6 h 6"/>
                <a:gd name="T12" fmla="*/ 0 w 9"/>
                <a:gd name="T13" fmla="*/ 3 h 6"/>
                <a:gd name="T14" fmla="*/ 0 w 9"/>
                <a:gd name="T15" fmla="*/ 1 h 6"/>
                <a:gd name="T16" fmla="*/ 3 w 9"/>
                <a:gd name="T17" fmla="*/ 0 h 6"/>
                <a:gd name="T18" fmla="*/ 5 w 9"/>
                <a:gd name="T19" fmla="*/ 0 h 6"/>
                <a:gd name="T20" fmla="*/ 9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7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9"/>
            <p:cNvSpPr>
              <a:spLocks/>
            </p:cNvSpPr>
            <p:nvPr/>
          </p:nvSpPr>
          <p:spPr bwMode="auto">
            <a:xfrm>
              <a:off x="6126163" y="4618038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1 h 9"/>
                <a:gd name="T4" fmla="*/ 6 w 6"/>
                <a:gd name="T5" fmla="*/ 2 h 9"/>
                <a:gd name="T6" fmla="*/ 4 w 6"/>
                <a:gd name="T7" fmla="*/ 4 h 9"/>
                <a:gd name="T8" fmla="*/ 3 w 6"/>
                <a:gd name="T9" fmla="*/ 6 h 9"/>
                <a:gd name="T10" fmla="*/ 1 w 6"/>
                <a:gd name="T11" fmla="*/ 7 h 9"/>
                <a:gd name="T12" fmla="*/ 0 w 6"/>
                <a:gd name="T13" fmla="*/ 9 h 9"/>
                <a:gd name="T14" fmla="*/ 0 w 6"/>
                <a:gd name="T15" fmla="*/ 4 h 9"/>
                <a:gd name="T16" fmla="*/ 0 w 6"/>
                <a:gd name="T17" fmla="*/ 2 h 9"/>
                <a:gd name="T18" fmla="*/ 1 w 6"/>
                <a:gd name="T19" fmla="*/ 1 h 9"/>
                <a:gd name="T20" fmla="*/ 3 w 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0"/>
            <p:cNvSpPr>
              <a:spLocks/>
            </p:cNvSpPr>
            <p:nvPr/>
          </p:nvSpPr>
          <p:spPr bwMode="auto">
            <a:xfrm>
              <a:off x="6057900" y="4149725"/>
              <a:ext cx="9525" cy="14288"/>
            </a:xfrm>
            <a:custGeom>
              <a:avLst/>
              <a:gdLst>
                <a:gd name="T0" fmla="*/ 0 w 6"/>
                <a:gd name="T1" fmla="*/ 0 h 9"/>
                <a:gd name="T2" fmla="*/ 2 w 6"/>
                <a:gd name="T3" fmla="*/ 1 h 9"/>
                <a:gd name="T4" fmla="*/ 4 w 6"/>
                <a:gd name="T5" fmla="*/ 2 h 9"/>
                <a:gd name="T6" fmla="*/ 6 w 6"/>
                <a:gd name="T7" fmla="*/ 3 h 9"/>
                <a:gd name="T8" fmla="*/ 4 w 6"/>
                <a:gd name="T9" fmla="*/ 5 h 9"/>
                <a:gd name="T10" fmla="*/ 2 w 6"/>
                <a:gd name="T11" fmla="*/ 7 h 9"/>
                <a:gd name="T12" fmla="*/ 0 w 6"/>
                <a:gd name="T13" fmla="*/ 9 h 9"/>
                <a:gd name="T14" fmla="*/ 0 w 6"/>
                <a:gd name="T15" fmla="*/ 5 h 9"/>
                <a:gd name="T16" fmla="*/ 0 w 6"/>
                <a:gd name="T17" fmla="*/ 2 h 9"/>
                <a:gd name="T18" fmla="*/ 0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1"/>
            <p:cNvSpPr>
              <a:spLocks/>
            </p:cNvSpPr>
            <p:nvPr/>
          </p:nvSpPr>
          <p:spPr bwMode="auto">
            <a:xfrm>
              <a:off x="5792788" y="3649663"/>
              <a:ext cx="7937" cy="12700"/>
            </a:xfrm>
            <a:custGeom>
              <a:avLst/>
              <a:gdLst>
                <a:gd name="T0" fmla="*/ 1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6 h 8"/>
                <a:gd name="T10" fmla="*/ 5 w 5"/>
                <a:gd name="T11" fmla="*/ 7 h 8"/>
                <a:gd name="T12" fmla="*/ 4 w 5"/>
                <a:gd name="T13" fmla="*/ 8 h 8"/>
                <a:gd name="T14" fmla="*/ 3 w 5"/>
                <a:gd name="T15" fmla="*/ 8 h 8"/>
                <a:gd name="T16" fmla="*/ 2 w 5"/>
                <a:gd name="T17" fmla="*/ 7 h 8"/>
                <a:gd name="T18" fmla="*/ 1 w 5"/>
                <a:gd name="T19" fmla="*/ 7 h 8"/>
                <a:gd name="T20" fmla="*/ 0 w 5"/>
                <a:gd name="T21" fmla="*/ 6 h 8"/>
                <a:gd name="T22" fmla="*/ 0 w 5"/>
                <a:gd name="T23" fmla="*/ 5 h 8"/>
                <a:gd name="T24" fmla="*/ 0 w 5"/>
                <a:gd name="T25" fmla="*/ 3 h 8"/>
                <a:gd name="T26" fmla="*/ 1 w 5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"/>
            <p:cNvSpPr>
              <a:spLocks/>
            </p:cNvSpPr>
            <p:nvPr/>
          </p:nvSpPr>
          <p:spPr bwMode="auto">
            <a:xfrm>
              <a:off x="6718300" y="3281363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6 w 7"/>
                <a:gd name="T3" fmla="*/ 3 h 8"/>
                <a:gd name="T4" fmla="*/ 5 w 7"/>
                <a:gd name="T5" fmla="*/ 5 h 8"/>
                <a:gd name="T6" fmla="*/ 5 w 7"/>
                <a:gd name="T7" fmla="*/ 6 h 8"/>
                <a:gd name="T8" fmla="*/ 3 w 7"/>
                <a:gd name="T9" fmla="*/ 7 h 8"/>
                <a:gd name="T10" fmla="*/ 1 w 7"/>
                <a:gd name="T11" fmla="*/ 8 h 8"/>
                <a:gd name="T12" fmla="*/ 0 w 7"/>
                <a:gd name="T13" fmla="*/ 6 h 8"/>
                <a:gd name="T14" fmla="*/ 1 w 7"/>
                <a:gd name="T15" fmla="*/ 4 h 8"/>
                <a:gd name="T16" fmla="*/ 2 w 7"/>
                <a:gd name="T17" fmla="*/ 3 h 8"/>
                <a:gd name="T18" fmla="*/ 4 w 7"/>
                <a:gd name="T19" fmla="*/ 2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6" y="3"/>
                  </a:lnTo>
                  <a:lnTo>
                    <a:pt x="5" y="5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"/>
            <p:cNvSpPr>
              <a:spLocks/>
            </p:cNvSpPr>
            <p:nvPr/>
          </p:nvSpPr>
          <p:spPr bwMode="auto">
            <a:xfrm>
              <a:off x="6702425" y="4495800"/>
              <a:ext cx="7937" cy="793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4 w 5"/>
                <a:gd name="T9" fmla="*/ 3 h 5"/>
                <a:gd name="T10" fmla="*/ 3 w 5"/>
                <a:gd name="T11" fmla="*/ 5 h 5"/>
                <a:gd name="T12" fmla="*/ 0 w 5"/>
                <a:gd name="T13" fmla="*/ 5 h 5"/>
                <a:gd name="T14" fmla="*/ 0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4"/>
            <p:cNvSpPr>
              <a:spLocks/>
            </p:cNvSpPr>
            <p:nvPr/>
          </p:nvSpPr>
          <p:spPr bwMode="auto">
            <a:xfrm>
              <a:off x="6026150" y="3043238"/>
              <a:ext cx="12700" cy="7938"/>
            </a:xfrm>
            <a:custGeom>
              <a:avLst/>
              <a:gdLst>
                <a:gd name="T0" fmla="*/ 5 w 8"/>
                <a:gd name="T1" fmla="*/ 0 h 5"/>
                <a:gd name="T2" fmla="*/ 6 w 8"/>
                <a:gd name="T3" fmla="*/ 0 h 5"/>
                <a:gd name="T4" fmla="*/ 6 w 8"/>
                <a:gd name="T5" fmla="*/ 2 h 5"/>
                <a:gd name="T6" fmla="*/ 8 w 8"/>
                <a:gd name="T7" fmla="*/ 3 h 5"/>
                <a:gd name="T8" fmla="*/ 6 w 8"/>
                <a:gd name="T9" fmla="*/ 5 h 5"/>
                <a:gd name="T10" fmla="*/ 4 w 8"/>
                <a:gd name="T11" fmla="*/ 5 h 5"/>
                <a:gd name="T12" fmla="*/ 3 w 8"/>
                <a:gd name="T13" fmla="*/ 3 h 5"/>
                <a:gd name="T14" fmla="*/ 0 w 8"/>
                <a:gd name="T15" fmla="*/ 1 h 5"/>
                <a:gd name="T16" fmla="*/ 3 w 8"/>
                <a:gd name="T17" fmla="*/ 0 h 5"/>
                <a:gd name="T18" fmla="*/ 5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5"/>
            <p:cNvSpPr>
              <a:spLocks/>
            </p:cNvSpPr>
            <p:nvPr/>
          </p:nvSpPr>
          <p:spPr bwMode="auto">
            <a:xfrm>
              <a:off x="5930900" y="3476625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7 w 7"/>
                <a:gd name="T3" fmla="*/ 6 h 7"/>
                <a:gd name="T4" fmla="*/ 5 w 7"/>
                <a:gd name="T5" fmla="*/ 7 h 7"/>
                <a:gd name="T6" fmla="*/ 3 w 7"/>
                <a:gd name="T7" fmla="*/ 7 h 7"/>
                <a:gd name="T8" fmla="*/ 2 w 7"/>
                <a:gd name="T9" fmla="*/ 6 h 7"/>
                <a:gd name="T10" fmla="*/ 2 w 7"/>
                <a:gd name="T11" fmla="*/ 6 h 7"/>
                <a:gd name="T12" fmla="*/ 1 w 7"/>
                <a:gd name="T13" fmla="*/ 5 h 7"/>
                <a:gd name="T14" fmla="*/ 0 w 7"/>
                <a:gd name="T15" fmla="*/ 4 h 7"/>
                <a:gd name="T16" fmla="*/ 1 w 7"/>
                <a:gd name="T17" fmla="*/ 3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6"/>
            <p:cNvSpPr>
              <a:spLocks/>
            </p:cNvSpPr>
            <p:nvPr/>
          </p:nvSpPr>
          <p:spPr bwMode="auto">
            <a:xfrm>
              <a:off x="6223000" y="3465513"/>
              <a:ext cx="11112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4 w 7"/>
                <a:gd name="T5" fmla="*/ 1 h 7"/>
                <a:gd name="T6" fmla="*/ 6 w 7"/>
                <a:gd name="T7" fmla="*/ 2 h 7"/>
                <a:gd name="T8" fmla="*/ 7 w 7"/>
                <a:gd name="T9" fmla="*/ 3 h 7"/>
                <a:gd name="T10" fmla="*/ 6 w 7"/>
                <a:gd name="T11" fmla="*/ 4 h 7"/>
                <a:gd name="T12" fmla="*/ 4 w 7"/>
                <a:gd name="T13" fmla="*/ 5 h 7"/>
                <a:gd name="T14" fmla="*/ 3 w 7"/>
                <a:gd name="T15" fmla="*/ 7 h 7"/>
                <a:gd name="T16" fmla="*/ 2 w 7"/>
                <a:gd name="T17" fmla="*/ 4 h 7"/>
                <a:gd name="T18" fmla="*/ 1 w 7"/>
                <a:gd name="T19" fmla="*/ 2 h 7"/>
                <a:gd name="T20" fmla="*/ 0 w 7"/>
                <a:gd name="T21" fmla="*/ 0 h 7"/>
                <a:gd name="T22" fmla="*/ 1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7"/>
            <p:cNvSpPr>
              <a:spLocks/>
            </p:cNvSpPr>
            <p:nvPr/>
          </p:nvSpPr>
          <p:spPr bwMode="auto">
            <a:xfrm>
              <a:off x="6773863" y="3138488"/>
              <a:ext cx="15875" cy="4763"/>
            </a:xfrm>
            <a:custGeom>
              <a:avLst/>
              <a:gdLst>
                <a:gd name="T0" fmla="*/ 0 w 10"/>
                <a:gd name="T1" fmla="*/ 0 h 3"/>
                <a:gd name="T2" fmla="*/ 9 w 10"/>
                <a:gd name="T3" fmla="*/ 0 h 3"/>
                <a:gd name="T4" fmla="*/ 10 w 10"/>
                <a:gd name="T5" fmla="*/ 1 h 3"/>
                <a:gd name="T6" fmla="*/ 8 w 10"/>
                <a:gd name="T7" fmla="*/ 2 h 3"/>
                <a:gd name="T8" fmla="*/ 5 w 10"/>
                <a:gd name="T9" fmla="*/ 3 h 3"/>
                <a:gd name="T10" fmla="*/ 4 w 10"/>
                <a:gd name="T11" fmla="*/ 2 h 3"/>
                <a:gd name="T12" fmla="*/ 3 w 10"/>
                <a:gd name="T13" fmla="*/ 1 h 3"/>
                <a:gd name="T14" fmla="*/ 0 w 10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8"/>
            <p:cNvSpPr>
              <a:spLocks/>
            </p:cNvSpPr>
            <p:nvPr/>
          </p:nvSpPr>
          <p:spPr bwMode="auto">
            <a:xfrm>
              <a:off x="7229475" y="28019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2 h 6"/>
                <a:gd name="T4" fmla="*/ 5 w 6"/>
                <a:gd name="T5" fmla="*/ 4 h 6"/>
                <a:gd name="T6" fmla="*/ 3 w 6"/>
                <a:gd name="T7" fmla="*/ 5 h 6"/>
                <a:gd name="T8" fmla="*/ 1 w 6"/>
                <a:gd name="T9" fmla="*/ 6 h 6"/>
                <a:gd name="T10" fmla="*/ 0 w 6"/>
                <a:gd name="T11" fmla="*/ 4 h 6"/>
                <a:gd name="T12" fmla="*/ 0 w 6"/>
                <a:gd name="T13" fmla="*/ 3 h 6"/>
                <a:gd name="T14" fmla="*/ 3 w 6"/>
                <a:gd name="T15" fmla="*/ 1 h 6"/>
                <a:gd name="T16" fmla="*/ 6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9"/>
            <p:cNvSpPr>
              <a:spLocks/>
            </p:cNvSpPr>
            <p:nvPr/>
          </p:nvSpPr>
          <p:spPr bwMode="auto">
            <a:xfrm>
              <a:off x="7099300" y="2768600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0 h 4"/>
                <a:gd name="T4" fmla="*/ 7 w 7"/>
                <a:gd name="T5" fmla="*/ 2 h 4"/>
                <a:gd name="T6" fmla="*/ 6 w 7"/>
                <a:gd name="T7" fmla="*/ 3 h 4"/>
                <a:gd name="T8" fmla="*/ 5 w 7"/>
                <a:gd name="T9" fmla="*/ 4 h 4"/>
                <a:gd name="T10" fmla="*/ 3 w 7"/>
                <a:gd name="T11" fmla="*/ 4 h 4"/>
                <a:gd name="T12" fmla="*/ 2 w 7"/>
                <a:gd name="T13" fmla="*/ 4 h 4"/>
                <a:gd name="T14" fmla="*/ 1 w 7"/>
                <a:gd name="T15" fmla="*/ 4 h 4"/>
                <a:gd name="T16" fmla="*/ 0 w 7"/>
                <a:gd name="T17" fmla="*/ 4 h 4"/>
                <a:gd name="T18" fmla="*/ 0 w 7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10"/>
            <p:cNvSpPr>
              <a:spLocks/>
            </p:cNvSpPr>
            <p:nvPr/>
          </p:nvSpPr>
          <p:spPr bwMode="auto">
            <a:xfrm>
              <a:off x="6280150" y="3321050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4 w 7"/>
                <a:gd name="T3" fmla="*/ 4 h 7"/>
                <a:gd name="T4" fmla="*/ 7 w 7"/>
                <a:gd name="T5" fmla="*/ 7 h 7"/>
                <a:gd name="T6" fmla="*/ 5 w 7"/>
                <a:gd name="T7" fmla="*/ 7 h 7"/>
                <a:gd name="T8" fmla="*/ 4 w 7"/>
                <a:gd name="T9" fmla="*/ 7 h 7"/>
                <a:gd name="T10" fmla="*/ 3 w 7"/>
                <a:gd name="T11" fmla="*/ 7 h 7"/>
                <a:gd name="T12" fmla="*/ 1 w 7"/>
                <a:gd name="T13" fmla="*/ 5 h 7"/>
                <a:gd name="T14" fmla="*/ 0 w 7"/>
                <a:gd name="T15" fmla="*/ 2 h 7"/>
                <a:gd name="T16" fmla="*/ 2 w 7"/>
                <a:gd name="T17" fmla="*/ 2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111"/>
            <p:cNvSpPr>
              <a:spLocks noChangeArrowheads="1"/>
            </p:cNvSpPr>
            <p:nvPr/>
          </p:nvSpPr>
          <p:spPr bwMode="auto">
            <a:xfrm>
              <a:off x="7926388" y="2682875"/>
              <a:ext cx="793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12"/>
            <p:cNvSpPr>
              <a:spLocks/>
            </p:cNvSpPr>
            <p:nvPr/>
          </p:nvSpPr>
          <p:spPr bwMode="auto">
            <a:xfrm>
              <a:off x="5689600" y="4037013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2 h 5"/>
                <a:gd name="T8" fmla="*/ 0 w 5"/>
                <a:gd name="T9" fmla="*/ 1 h 5"/>
                <a:gd name="T10" fmla="*/ 1 w 5"/>
                <a:gd name="T11" fmla="*/ 0 h 5"/>
                <a:gd name="T12" fmla="*/ 2 w 5"/>
                <a:gd name="T13" fmla="*/ 0 h 5"/>
                <a:gd name="T14" fmla="*/ 3 w 5"/>
                <a:gd name="T15" fmla="*/ 0 h 5"/>
                <a:gd name="T16" fmla="*/ 4 w 5"/>
                <a:gd name="T17" fmla="*/ 0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3"/>
            <p:cNvSpPr>
              <a:spLocks/>
            </p:cNvSpPr>
            <p:nvPr/>
          </p:nvSpPr>
          <p:spPr bwMode="auto">
            <a:xfrm>
              <a:off x="6154738" y="3803650"/>
              <a:ext cx="9525" cy="11113"/>
            </a:xfrm>
            <a:custGeom>
              <a:avLst/>
              <a:gdLst>
                <a:gd name="T0" fmla="*/ 5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5 w 6"/>
                <a:gd name="T7" fmla="*/ 5 h 7"/>
                <a:gd name="T8" fmla="*/ 5 w 6"/>
                <a:gd name="T9" fmla="*/ 6 h 7"/>
                <a:gd name="T10" fmla="*/ 4 w 6"/>
                <a:gd name="T11" fmla="*/ 6 h 7"/>
                <a:gd name="T12" fmla="*/ 3 w 6"/>
                <a:gd name="T13" fmla="*/ 7 h 7"/>
                <a:gd name="T14" fmla="*/ 2 w 6"/>
                <a:gd name="T15" fmla="*/ 6 h 7"/>
                <a:gd name="T16" fmla="*/ 0 w 6"/>
                <a:gd name="T17" fmla="*/ 4 h 7"/>
                <a:gd name="T18" fmla="*/ 5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14"/>
            <p:cNvSpPr>
              <a:spLocks/>
            </p:cNvSpPr>
            <p:nvPr/>
          </p:nvSpPr>
          <p:spPr bwMode="auto">
            <a:xfrm>
              <a:off x="6786563" y="3168650"/>
              <a:ext cx="9525" cy="11113"/>
            </a:xfrm>
            <a:custGeom>
              <a:avLst/>
              <a:gdLst>
                <a:gd name="T0" fmla="*/ 0 w 6"/>
                <a:gd name="T1" fmla="*/ 0 h 7"/>
                <a:gd name="T2" fmla="*/ 1 w 6"/>
                <a:gd name="T3" fmla="*/ 2 h 7"/>
                <a:gd name="T4" fmla="*/ 1 w 6"/>
                <a:gd name="T5" fmla="*/ 4 h 7"/>
                <a:gd name="T6" fmla="*/ 2 w 6"/>
                <a:gd name="T7" fmla="*/ 5 h 7"/>
                <a:gd name="T8" fmla="*/ 6 w 6"/>
                <a:gd name="T9" fmla="*/ 6 h 7"/>
                <a:gd name="T10" fmla="*/ 6 w 6"/>
                <a:gd name="T11" fmla="*/ 7 h 7"/>
                <a:gd name="T12" fmla="*/ 3 w 6"/>
                <a:gd name="T13" fmla="*/ 7 h 7"/>
                <a:gd name="T14" fmla="*/ 0 w 6"/>
                <a:gd name="T15" fmla="*/ 7 h 7"/>
                <a:gd name="T16" fmla="*/ 0 w 6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15"/>
            <p:cNvSpPr>
              <a:spLocks/>
            </p:cNvSpPr>
            <p:nvPr/>
          </p:nvSpPr>
          <p:spPr bwMode="auto">
            <a:xfrm>
              <a:off x="5984875" y="4557713"/>
              <a:ext cx="11112" cy="6350"/>
            </a:xfrm>
            <a:custGeom>
              <a:avLst/>
              <a:gdLst>
                <a:gd name="T0" fmla="*/ 6 w 7"/>
                <a:gd name="T1" fmla="*/ 0 h 4"/>
                <a:gd name="T2" fmla="*/ 6 w 7"/>
                <a:gd name="T3" fmla="*/ 2 h 4"/>
                <a:gd name="T4" fmla="*/ 7 w 7"/>
                <a:gd name="T5" fmla="*/ 4 h 4"/>
                <a:gd name="T6" fmla="*/ 0 w 7"/>
                <a:gd name="T7" fmla="*/ 4 h 4"/>
                <a:gd name="T8" fmla="*/ 2 w 7"/>
                <a:gd name="T9" fmla="*/ 3 h 4"/>
                <a:gd name="T10" fmla="*/ 4 w 7"/>
                <a:gd name="T11" fmla="*/ 1 h 4"/>
                <a:gd name="T12" fmla="*/ 6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6"/>
            <p:cNvSpPr>
              <a:spLocks/>
            </p:cNvSpPr>
            <p:nvPr/>
          </p:nvSpPr>
          <p:spPr bwMode="auto">
            <a:xfrm>
              <a:off x="5834063" y="3384550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4 w 7"/>
                <a:gd name="T5" fmla="*/ 2 h 5"/>
                <a:gd name="T6" fmla="*/ 2 w 7"/>
                <a:gd name="T7" fmla="*/ 3 h 5"/>
                <a:gd name="T8" fmla="*/ 0 w 7"/>
                <a:gd name="T9" fmla="*/ 5 h 5"/>
                <a:gd name="T10" fmla="*/ 0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7"/>
            <p:cNvSpPr>
              <a:spLocks/>
            </p:cNvSpPr>
            <p:nvPr/>
          </p:nvSpPr>
          <p:spPr bwMode="auto">
            <a:xfrm>
              <a:off x="6175375" y="4792663"/>
              <a:ext cx="11112" cy="7938"/>
            </a:xfrm>
            <a:custGeom>
              <a:avLst/>
              <a:gdLst>
                <a:gd name="T0" fmla="*/ 5 w 7"/>
                <a:gd name="T1" fmla="*/ 0 h 5"/>
                <a:gd name="T2" fmla="*/ 7 w 7"/>
                <a:gd name="T3" fmla="*/ 0 h 5"/>
                <a:gd name="T4" fmla="*/ 7 w 7"/>
                <a:gd name="T5" fmla="*/ 2 h 5"/>
                <a:gd name="T6" fmla="*/ 6 w 7"/>
                <a:gd name="T7" fmla="*/ 5 h 5"/>
                <a:gd name="T8" fmla="*/ 4 w 7"/>
                <a:gd name="T9" fmla="*/ 3 h 5"/>
                <a:gd name="T10" fmla="*/ 2 w 7"/>
                <a:gd name="T11" fmla="*/ 2 h 5"/>
                <a:gd name="T12" fmla="*/ 0 w 7"/>
                <a:gd name="T13" fmla="*/ 0 h 5"/>
                <a:gd name="T14" fmla="*/ 3 w 7"/>
                <a:gd name="T15" fmla="*/ 0 h 5"/>
                <a:gd name="T16" fmla="*/ 5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8"/>
            <p:cNvSpPr>
              <a:spLocks/>
            </p:cNvSpPr>
            <p:nvPr/>
          </p:nvSpPr>
          <p:spPr bwMode="auto">
            <a:xfrm>
              <a:off x="6700838" y="3235325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0 h 5"/>
                <a:gd name="T4" fmla="*/ 4 w 4"/>
                <a:gd name="T5" fmla="*/ 5 h 5"/>
                <a:gd name="T6" fmla="*/ 0 w 4"/>
                <a:gd name="T7" fmla="*/ 5 h 5"/>
                <a:gd name="T8" fmla="*/ 2 w 4"/>
                <a:gd name="T9" fmla="*/ 2 h 5"/>
                <a:gd name="T10" fmla="*/ 3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9"/>
            <p:cNvSpPr>
              <a:spLocks/>
            </p:cNvSpPr>
            <p:nvPr/>
          </p:nvSpPr>
          <p:spPr bwMode="auto">
            <a:xfrm>
              <a:off x="5827713" y="3487738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5 w 7"/>
                <a:gd name="T5" fmla="*/ 2 h 5"/>
                <a:gd name="T6" fmla="*/ 3 w 7"/>
                <a:gd name="T7" fmla="*/ 3 h 5"/>
                <a:gd name="T8" fmla="*/ 0 w 7"/>
                <a:gd name="T9" fmla="*/ 5 h 5"/>
                <a:gd name="T10" fmla="*/ 0 w 7"/>
                <a:gd name="T11" fmla="*/ 3 h 5"/>
                <a:gd name="T12" fmla="*/ 0 w 7"/>
                <a:gd name="T13" fmla="*/ 1 h 5"/>
                <a:gd name="T14" fmla="*/ 0 w 7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20"/>
            <p:cNvSpPr>
              <a:spLocks/>
            </p:cNvSpPr>
            <p:nvPr/>
          </p:nvSpPr>
          <p:spPr bwMode="auto">
            <a:xfrm>
              <a:off x="6286500" y="3484563"/>
              <a:ext cx="11112" cy="9525"/>
            </a:xfrm>
            <a:custGeom>
              <a:avLst/>
              <a:gdLst>
                <a:gd name="T0" fmla="*/ 4 w 7"/>
                <a:gd name="T1" fmla="*/ 0 h 6"/>
                <a:gd name="T2" fmla="*/ 7 w 7"/>
                <a:gd name="T3" fmla="*/ 3 h 6"/>
                <a:gd name="T4" fmla="*/ 4 w 7"/>
                <a:gd name="T5" fmla="*/ 6 h 6"/>
                <a:gd name="T6" fmla="*/ 3 w 7"/>
                <a:gd name="T7" fmla="*/ 4 h 6"/>
                <a:gd name="T8" fmla="*/ 0 w 7"/>
                <a:gd name="T9" fmla="*/ 3 h 6"/>
                <a:gd name="T10" fmla="*/ 3 w 7"/>
                <a:gd name="T11" fmla="*/ 1 h 6"/>
                <a:gd name="T12" fmla="*/ 4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lnTo>
                    <a:pt x="7" y="3"/>
                  </a:lnTo>
                  <a:lnTo>
                    <a:pt x="4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21"/>
            <p:cNvSpPr>
              <a:spLocks/>
            </p:cNvSpPr>
            <p:nvPr/>
          </p:nvSpPr>
          <p:spPr bwMode="auto">
            <a:xfrm>
              <a:off x="6172200" y="3608388"/>
              <a:ext cx="11112" cy="9525"/>
            </a:xfrm>
            <a:custGeom>
              <a:avLst/>
              <a:gdLst>
                <a:gd name="T0" fmla="*/ 7 w 7"/>
                <a:gd name="T1" fmla="*/ 0 h 6"/>
                <a:gd name="T2" fmla="*/ 7 w 7"/>
                <a:gd name="T3" fmla="*/ 2 h 6"/>
                <a:gd name="T4" fmla="*/ 7 w 7"/>
                <a:gd name="T5" fmla="*/ 3 h 6"/>
                <a:gd name="T6" fmla="*/ 7 w 7"/>
                <a:gd name="T7" fmla="*/ 6 h 6"/>
                <a:gd name="T8" fmla="*/ 0 w 7"/>
                <a:gd name="T9" fmla="*/ 6 h 6"/>
                <a:gd name="T10" fmla="*/ 3 w 7"/>
                <a:gd name="T11" fmla="*/ 3 h 6"/>
                <a:gd name="T12" fmla="*/ 5 w 7"/>
                <a:gd name="T13" fmla="*/ 1 h 6"/>
                <a:gd name="T14" fmla="*/ 7 w 7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7" y="6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2"/>
            <p:cNvSpPr>
              <a:spLocks/>
            </p:cNvSpPr>
            <p:nvPr/>
          </p:nvSpPr>
          <p:spPr bwMode="auto">
            <a:xfrm>
              <a:off x="5614988" y="4184650"/>
              <a:ext cx="7937" cy="9525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6 h 6"/>
                <a:gd name="T4" fmla="*/ 3 w 5"/>
                <a:gd name="T5" fmla="*/ 4 h 6"/>
                <a:gd name="T6" fmla="*/ 2 w 5"/>
                <a:gd name="T7" fmla="*/ 2 h 6"/>
                <a:gd name="T8" fmla="*/ 0 w 5"/>
                <a:gd name="T9" fmla="*/ 0 h 6"/>
                <a:gd name="T10" fmla="*/ 3 w 5"/>
                <a:gd name="T11" fmla="*/ 0 h 6"/>
                <a:gd name="T12" fmla="*/ 5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3"/>
            <p:cNvSpPr>
              <a:spLocks/>
            </p:cNvSpPr>
            <p:nvPr/>
          </p:nvSpPr>
          <p:spPr bwMode="auto">
            <a:xfrm>
              <a:off x="5611813" y="420687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3 h 4"/>
                <a:gd name="T6" fmla="*/ 2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0 w 3"/>
                <a:gd name="T13" fmla="*/ 2 h 4"/>
                <a:gd name="T14" fmla="*/ 0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4"/>
            <p:cNvSpPr>
              <a:spLocks/>
            </p:cNvSpPr>
            <p:nvPr/>
          </p:nvSpPr>
          <p:spPr bwMode="auto">
            <a:xfrm>
              <a:off x="6319838" y="3543300"/>
              <a:ext cx="7937" cy="6350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0 h 4"/>
                <a:gd name="T4" fmla="*/ 3 w 5"/>
                <a:gd name="T5" fmla="*/ 2 h 4"/>
                <a:gd name="T6" fmla="*/ 2 w 5"/>
                <a:gd name="T7" fmla="*/ 3 h 4"/>
                <a:gd name="T8" fmla="*/ 0 w 5"/>
                <a:gd name="T9" fmla="*/ 4 h 4"/>
                <a:gd name="T10" fmla="*/ 0 w 5"/>
                <a:gd name="T11" fmla="*/ 2 h 4"/>
                <a:gd name="T12" fmla="*/ 0 w 5"/>
                <a:gd name="T13" fmla="*/ 0 h 4"/>
                <a:gd name="T14" fmla="*/ 1 w 5"/>
                <a:gd name="T15" fmla="*/ 0 h 4"/>
                <a:gd name="T16" fmla="*/ 3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5"/>
            <p:cNvSpPr>
              <a:spLocks/>
            </p:cNvSpPr>
            <p:nvPr/>
          </p:nvSpPr>
          <p:spPr bwMode="auto">
            <a:xfrm>
              <a:off x="7083425" y="2843213"/>
              <a:ext cx="7937" cy="9525"/>
            </a:xfrm>
            <a:custGeom>
              <a:avLst/>
              <a:gdLst>
                <a:gd name="T0" fmla="*/ 4 w 5"/>
                <a:gd name="T1" fmla="*/ 0 h 6"/>
                <a:gd name="T2" fmla="*/ 5 w 5"/>
                <a:gd name="T3" fmla="*/ 2 h 6"/>
                <a:gd name="T4" fmla="*/ 4 w 5"/>
                <a:gd name="T5" fmla="*/ 3 h 6"/>
                <a:gd name="T6" fmla="*/ 4 w 5"/>
                <a:gd name="T7" fmla="*/ 4 h 6"/>
                <a:gd name="T8" fmla="*/ 1 w 5"/>
                <a:gd name="T9" fmla="*/ 5 h 6"/>
                <a:gd name="T10" fmla="*/ 0 w 5"/>
                <a:gd name="T11" fmla="*/ 6 h 6"/>
                <a:gd name="T12" fmla="*/ 0 w 5"/>
                <a:gd name="T13" fmla="*/ 4 h 6"/>
                <a:gd name="T14" fmla="*/ 0 w 5"/>
                <a:gd name="T15" fmla="*/ 3 h 6"/>
                <a:gd name="T16" fmla="*/ 1 w 5"/>
                <a:gd name="T17" fmla="*/ 1 h 6"/>
                <a:gd name="T18" fmla="*/ 4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6"/>
            <p:cNvSpPr>
              <a:spLocks/>
            </p:cNvSpPr>
            <p:nvPr/>
          </p:nvSpPr>
          <p:spPr bwMode="auto">
            <a:xfrm>
              <a:off x="6511925" y="4868863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2 h 6"/>
                <a:gd name="T4" fmla="*/ 4 w 4"/>
                <a:gd name="T5" fmla="*/ 4 h 6"/>
                <a:gd name="T6" fmla="*/ 4 w 4"/>
                <a:gd name="T7" fmla="*/ 6 h 6"/>
                <a:gd name="T8" fmla="*/ 3 w 4"/>
                <a:gd name="T9" fmla="*/ 4 h 6"/>
                <a:gd name="T10" fmla="*/ 2 w 4"/>
                <a:gd name="T11" fmla="*/ 3 h 6"/>
                <a:gd name="T12" fmla="*/ 0 w 4"/>
                <a:gd name="T13" fmla="*/ 1 h 6"/>
                <a:gd name="T14" fmla="*/ 3 w 4"/>
                <a:gd name="T15" fmla="*/ 1 h 6"/>
                <a:gd name="T16" fmla="*/ 4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7"/>
            <p:cNvSpPr>
              <a:spLocks/>
            </p:cNvSpPr>
            <p:nvPr/>
          </p:nvSpPr>
          <p:spPr bwMode="auto">
            <a:xfrm>
              <a:off x="6683375" y="327342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4 h 4"/>
                <a:gd name="T6" fmla="*/ 2 w 3"/>
                <a:gd name="T7" fmla="*/ 4 h 4"/>
                <a:gd name="T8" fmla="*/ 0 w 3"/>
                <a:gd name="T9" fmla="*/ 4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8"/>
            <p:cNvSpPr>
              <a:spLocks/>
            </p:cNvSpPr>
            <p:nvPr/>
          </p:nvSpPr>
          <p:spPr bwMode="auto">
            <a:xfrm>
              <a:off x="6327775" y="3562350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0 h 4"/>
                <a:gd name="T4" fmla="*/ 5 w 5"/>
                <a:gd name="T5" fmla="*/ 2 h 4"/>
                <a:gd name="T6" fmla="*/ 5 w 5"/>
                <a:gd name="T7" fmla="*/ 4 h 4"/>
                <a:gd name="T8" fmla="*/ 2 w 5"/>
                <a:gd name="T9" fmla="*/ 4 h 4"/>
                <a:gd name="T10" fmla="*/ 0 w 5"/>
                <a:gd name="T11" fmla="*/ 1 h 4"/>
                <a:gd name="T12" fmla="*/ 3 w 5"/>
                <a:gd name="T13" fmla="*/ 0 h 4"/>
                <a:gd name="T14" fmla="*/ 4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29"/>
            <p:cNvSpPr>
              <a:spLocks/>
            </p:cNvSpPr>
            <p:nvPr/>
          </p:nvSpPr>
          <p:spPr bwMode="auto">
            <a:xfrm>
              <a:off x="6172200" y="3805238"/>
              <a:ext cx="7937" cy="12700"/>
            </a:xfrm>
            <a:custGeom>
              <a:avLst/>
              <a:gdLst>
                <a:gd name="T0" fmla="*/ 0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5 h 8"/>
                <a:gd name="T10" fmla="*/ 4 w 5"/>
                <a:gd name="T11" fmla="*/ 6 h 8"/>
                <a:gd name="T12" fmla="*/ 2 w 5"/>
                <a:gd name="T13" fmla="*/ 8 h 8"/>
                <a:gd name="T14" fmla="*/ 2 w 5"/>
                <a:gd name="T15" fmla="*/ 6 h 8"/>
                <a:gd name="T16" fmla="*/ 2 w 5"/>
                <a:gd name="T17" fmla="*/ 4 h 8"/>
                <a:gd name="T18" fmla="*/ 0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0"/>
            <p:cNvSpPr>
              <a:spLocks/>
            </p:cNvSpPr>
            <p:nvPr/>
          </p:nvSpPr>
          <p:spPr bwMode="auto">
            <a:xfrm>
              <a:off x="6840538" y="3008313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2 w 7"/>
                <a:gd name="T3" fmla="*/ 2 h 5"/>
                <a:gd name="T4" fmla="*/ 4 w 7"/>
                <a:gd name="T5" fmla="*/ 3 h 5"/>
                <a:gd name="T6" fmla="*/ 7 w 7"/>
                <a:gd name="T7" fmla="*/ 4 h 5"/>
                <a:gd name="T8" fmla="*/ 4 w 7"/>
                <a:gd name="T9" fmla="*/ 4 h 5"/>
                <a:gd name="T10" fmla="*/ 2 w 7"/>
                <a:gd name="T11" fmla="*/ 4 h 5"/>
                <a:gd name="T12" fmla="*/ 1 w 7"/>
                <a:gd name="T13" fmla="*/ 5 h 5"/>
                <a:gd name="T14" fmla="*/ 1 w 7"/>
                <a:gd name="T15" fmla="*/ 3 h 5"/>
                <a:gd name="T16" fmla="*/ 0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2" y="2"/>
                  </a:lnTo>
                  <a:lnTo>
                    <a:pt x="4" y="3"/>
                  </a:lnTo>
                  <a:lnTo>
                    <a:pt x="7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1"/>
            <p:cNvSpPr>
              <a:spLocks/>
            </p:cNvSpPr>
            <p:nvPr/>
          </p:nvSpPr>
          <p:spPr bwMode="auto">
            <a:xfrm>
              <a:off x="5729288" y="4029075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1 h 4"/>
                <a:gd name="T4" fmla="*/ 5 w 5"/>
                <a:gd name="T5" fmla="*/ 3 h 4"/>
                <a:gd name="T6" fmla="*/ 4 w 5"/>
                <a:gd name="T7" fmla="*/ 4 h 4"/>
                <a:gd name="T8" fmla="*/ 2 w 5"/>
                <a:gd name="T9" fmla="*/ 3 h 4"/>
                <a:gd name="T10" fmla="*/ 1 w 5"/>
                <a:gd name="T11" fmla="*/ 2 h 4"/>
                <a:gd name="T12" fmla="*/ 0 w 5"/>
                <a:gd name="T13" fmla="*/ 0 h 4"/>
                <a:gd name="T14" fmla="*/ 2 w 5"/>
                <a:gd name="T15" fmla="*/ 0 h 4"/>
                <a:gd name="T16" fmla="*/ 3 w 5"/>
                <a:gd name="T17" fmla="*/ 0 h 4"/>
                <a:gd name="T18" fmla="*/ 4 w 5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2"/>
            <p:cNvSpPr>
              <a:spLocks/>
            </p:cNvSpPr>
            <p:nvPr/>
          </p:nvSpPr>
          <p:spPr bwMode="auto">
            <a:xfrm>
              <a:off x="6796088" y="3040063"/>
              <a:ext cx="6350" cy="11113"/>
            </a:xfrm>
            <a:custGeom>
              <a:avLst/>
              <a:gdLst>
                <a:gd name="T0" fmla="*/ 3 w 4"/>
                <a:gd name="T1" fmla="*/ 0 h 7"/>
                <a:gd name="T2" fmla="*/ 4 w 4"/>
                <a:gd name="T3" fmla="*/ 1 h 7"/>
                <a:gd name="T4" fmla="*/ 4 w 4"/>
                <a:gd name="T5" fmla="*/ 3 h 7"/>
                <a:gd name="T6" fmla="*/ 4 w 4"/>
                <a:gd name="T7" fmla="*/ 7 h 7"/>
                <a:gd name="T8" fmla="*/ 2 w 4"/>
                <a:gd name="T9" fmla="*/ 4 h 7"/>
                <a:gd name="T10" fmla="*/ 1 w 4"/>
                <a:gd name="T11" fmla="*/ 2 h 7"/>
                <a:gd name="T12" fmla="*/ 0 w 4"/>
                <a:gd name="T13" fmla="*/ 1 h 7"/>
                <a:gd name="T14" fmla="*/ 2 w 4"/>
                <a:gd name="T15" fmla="*/ 1 h 7"/>
                <a:gd name="T16" fmla="*/ 3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3"/>
            <p:cNvSpPr>
              <a:spLocks/>
            </p:cNvSpPr>
            <p:nvPr/>
          </p:nvSpPr>
          <p:spPr bwMode="auto">
            <a:xfrm>
              <a:off x="6889750" y="2781300"/>
              <a:ext cx="9525" cy="3175"/>
            </a:xfrm>
            <a:custGeom>
              <a:avLst/>
              <a:gdLst>
                <a:gd name="T0" fmla="*/ 5 w 6"/>
                <a:gd name="T1" fmla="*/ 0 h 2"/>
                <a:gd name="T2" fmla="*/ 6 w 6"/>
                <a:gd name="T3" fmla="*/ 1 h 2"/>
                <a:gd name="T4" fmla="*/ 5 w 6"/>
                <a:gd name="T5" fmla="*/ 2 h 2"/>
                <a:gd name="T6" fmla="*/ 4 w 6"/>
                <a:gd name="T7" fmla="*/ 2 h 2"/>
                <a:gd name="T8" fmla="*/ 0 w 6"/>
                <a:gd name="T9" fmla="*/ 2 h 2"/>
                <a:gd name="T10" fmla="*/ 3 w 6"/>
                <a:gd name="T11" fmla="*/ 1 h 2"/>
                <a:gd name="T12" fmla="*/ 4 w 6"/>
                <a:gd name="T13" fmla="*/ 0 h 2"/>
                <a:gd name="T14" fmla="*/ 5 w 6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4"/>
            <p:cNvSpPr>
              <a:spLocks/>
            </p:cNvSpPr>
            <p:nvPr/>
          </p:nvSpPr>
          <p:spPr bwMode="auto">
            <a:xfrm>
              <a:off x="6170613" y="3603625"/>
              <a:ext cx="9525" cy="3175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1 h 2"/>
                <a:gd name="T6" fmla="*/ 5 w 6"/>
                <a:gd name="T7" fmla="*/ 2 h 2"/>
                <a:gd name="T8" fmla="*/ 4 w 6"/>
                <a:gd name="T9" fmla="*/ 2 h 2"/>
                <a:gd name="T10" fmla="*/ 0 w 6"/>
                <a:gd name="T11" fmla="*/ 2 h 2"/>
                <a:gd name="T12" fmla="*/ 3 w 6"/>
                <a:gd name="T13" fmla="*/ 1 h 2"/>
                <a:gd name="T14" fmla="*/ 5 w 6"/>
                <a:gd name="T15" fmla="*/ 0 h 2"/>
                <a:gd name="T16" fmla="*/ 6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5"/>
            <p:cNvSpPr>
              <a:spLocks/>
            </p:cNvSpPr>
            <p:nvPr/>
          </p:nvSpPr>
          <p:spPr bwMode="auto">
            <a:xfrm>
              <a:off x="6423025" y="4240213"/>
              <a:ext cx="9525" cy="3175"/>
            </a:xfrm>
            <a:custGeom>
              <a:avLst/>
              <a:gdLst>
                <a:gd name="T0" fmla="*/ 3 w 6"/>
                <a:gd name="T1" fmla="*/ 0 h 2"/>
                <a:gd name="T2" fmla="*/ 6 w 6"/>
                <a:gd name="T3" fmla="*/ 0 h 2"/>
                <a:gd name="T4" fmla="*/ 4 w 6"/>
                <a:gd name="T5" fmla="*/ 1 h 2"/>
                <a:gd name="T6" fmla="*/ 1 w 6"/>
                <a:gd name="T7" fmla="*/ 2 h 2"/>
                <a:gd name="T8" fmla="*/ 0 w 6"/>
                <a:gd name="T9" fmla="*/ 2 h 2"/>
                <a:gd name="T10" fmla="*/ 0 w 6"/>
                <a:gd name="T11" fmla="*/ 1 h 2"/>
                <a:gd name="T12" fmla="*/ 0 w 6"/>
                <a:gd name="T13" fmla="*/ 0 h 2"/>
                <a:gd name="T14" fmla="*/ 1 w 6"/>
                <a:gd name="T15" fmla="*/ 0 h 2"/>
                <a:gd name="T16" fmla="*/ 3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36"/>
            <p:cNvSpPr>
              <a:spLocks noChangeArrowheads="1"/>
            </p:cNvSpPr>
            <p:nvPr/>
          </p:nvSpPr>
          <p:spPr bwMode="auto">
            <a:xfrm>
              <a:off x="6854825" y="2986088"/>
              <a:ext cx="1587" cy="6350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7"/>
            <p:cNvSpPr>
              <a:spLocks/>
            </p:cNvSpPr>
            <p:nvPr/>
          </p:nvSpPr>
          <p:spPr bwMode="auto">
            <a:xfrm>
              <a:off x="6767513" y="3151188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3 w 3"/>
                <a:gd name="T5" fmla="*/ 1 h 2"/>
                <a:gd name="T6" fmla="*/ 0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138"/>
            <p:cNvSpPr>
              <a:spLocks noChangeArrowheads="1"/>
            </p:cNvSpPr>
            <p:nvPr/>
          </p:nvSpPr>
          <p:spPr bwMode="auto">
            <a:xfrm>
              <a:off x="6170613" y="3595688"/>
              <a:ext cx="158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139"/>
            <p:cNvSpPr>
              <a:spLocks noChangeArrowheads="1"/>
            </p:cNvSpPr>
            <p:nvPr/>
          </p:nvSpPr>
          <p:spPr bwMode="auto">
            <a:xfrm>
              <a:off x="6711950" y="3297238"/>
              <a:ext cx="6350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140"/>
            <p:cNvSpPr>
              <a:spLocks noChangeArrowheads="1"/>
            </p:cNvSpPr>
            <p:nvPr/>
          </p:nvSpPr>
          <p:spPr bwMode="auto">
            <a:xfrm>
              <a:off x="7239000" y="2795588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41"/>
            <p:cNvSpPr>
              <a:spLocks noChangeArrowheads="1"/>
            </p:cNvSpPr>
            <p:nvPr/>
          </p:nvSpPr>
          <p:spPr bwMode="auto">
            <a:xfrm>
              <a:off x="6850063" y="2997200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142"/>
            <p:cNvSpPr>
              <a:spLocks noChangeArrowheads="1"/>
            </p:cNvSpPr>
            <p:nvPr/>
          </p:nvSpPr>
          <p:spPr bwMode="auto">
            <a:xfrm>
              <a:off x="6980238" y="5486400"/>
              <a:ext cx="3175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43"/>
            <p:cNvSpPr>
              <a:spLocks noChangeArrowheads="1"/>
            </p:cNvSpPr>
            <p:nvPr/>
          </p:nvSpPr>
          <p:spPr bwMode="auto">
            <a:xfrm>
              <a:off x="6705600" y="3300413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4"/>
            <p:cNvSpPr>
              <a:spLocks noEditPoints="1"/>
            </p:cNvSpPr>
            <p:nvPr/>
          </p:nvSpPr>
          <p:spPr bwMode="auto">
            <a:xfrm>
              <a:off x="6934200" y="4954588"/>
              <a:ext cx="225425" cy="336550"/>
            </a:xfrm>
            <a:custGeom>
              <a:avLst/>
              <a:gdLst>
                <a:gd name="T0" fmla="*/ 124 w 142"/>
                <a:gd name="T1" fmla="*/ 132 h 212"/>
                <a:gd name="T2" fmla="*/ 111 w 142"/>
                <a:gd name="T3" fmla="*/ 125 h 212"/>
                <a:gd name="T4" fmla="*/ 98 w 142"/>
                <a:gd name="T5" fmla="*/ 119 h 212"/>
                <a:gd name="T6" fmla="*/ 81 w 142"/>
                <a:gd name="T7" fmla="*/ 116 h 212"/>
                <a:gd name="T8" fmla="*/ 82 w 142"/>
                <a:gd name="T9" fmla="*/ 116 h 212"/>
                <a:gd name="T10" fmla="*/ 69 w 142"/>
                <a:gd name="T11" fmla="*/ 6 h 212"/>
                <a:gd name="T12" fmla="*/ 81 w 142"/>
                <a:gd name="T13" fmla="*/ 24 h 212"/>
                <a:gd name="T14" fmla="*/ 91 w 142"/>
                <a:gd name="T15" fmla="*/ 33 h 212"/>
                <a:gd name="T16" fmla="*/ 103 w 142"/>
                <a:gd name="T17" fmla="*/ 43 h 212"/>
                <a:gd name="T18" fmla="*/ 104 w 142"/>
                <a:gd name="T19" fmla="*/ 55 h 212"/>
                <a:gd name="T20" fmla="*/ 105 w 142"/>
                <a:gd name="T21" fmla="*/ 69 h 212"/>
                <a:gd name="T22" fmla="*/ 113 w 142"/>
                <a:gd name="T23" fmla="*/ 71 h 212"/>
                <a:gd name="T24" fmla="*/ 120 w 142"/>
                <a:gd name="T25" fmla="*/ 82 h 212"/>
                <a:gd name="T26" fmla="*/ 129 w 142"/>
                <a:gd name="T27" fmla="*/ 90 h 212"/>
                <a:gd name="T28" fmla="*/ 134 w 142"/>
                <a:gd name="T29" fmla="*/ 98 h 212"/>
                <a:gd name="T30" fmla="*/ 132 w 142"/>
                <a:gd name="T31" fmla="*/ 105 h 212"/>
                <a:gd name="T32" fmla="*/ 139 w 142"/>
                <a:gd name="T33" fmla="*/ 117 h 212"/>
                <a:gd name="T34" fmla="*/ 139 w 142"/>
                <a:gd name="T35" fmla="*/ 125 h 212"/>
                <a:gd name="T36" fmla="*/ 139 w 142"/>
                <a:gd name="T37" fmla="*/ 132 h 212"/>
                <a:gd name="T38" fmla="*/ 131 w 142"/>
                <a:gd name="T39" fmla="*/ 184 h 212"/>
                <a:gd name="T40" fmla="*/ 118 w 142"/>
                <a:gd name="T41" fmla="*/ 187 h 212"/>
                <a:gd name="T42" fmla="*/ 103 w 142"/>
                <a:gd name="T43" fmla="*/ 191 h 212"/>
                <a:gd name="T44" fmla="*/ 89 w 142"/>
                <a:gd name="T45" fmla="*/ 196 h 212"/>
                <a:gd name="T46" fmla="*/ 82 w 142"/>
                <a:gd name="T47" fmla="*/ 204 h 212"/>
                <a:gd name="T48" fmla="*/ 78 w 142"/>
                <a:gd name="T49" fmla="*/ 207 h 212"/>
                <a:gd name="T50" fmla="*/ 70 w 142"/>
                <a:gd name="T51" fmla="*/ 200 h 212"/>
                <a:gd name="T52" fmla="*/ 64 w 142"/>
                <a:gd name="T53" fmla="*/ 205 h 212"/>
                <a:gd name="T54" fmla="*/ 54 w 142"/>
                <a:gd name="T55" fmla="*/ 204 h 212"/>
                <a:gd name="T56" fmla="*/ 52 w 142"/>
                <a:gd name="T57" fmla="*/ 203 h 212"/>
                <a:gd name="T58" fmla="*/ 43 w 142"/>
                <a:gd name="T59" fmla="*/ 209 h 212"/>
                <a:gd name="T60" fmla="*/ 39 w 142"/>
                <a:gd name="T61" fmla="*/ 209 h 212"/>
                <a:gd name="T62" fmla="*/ 40 w 142"/>
                <a:gd name="T63" fmla="*/ 197 h 212"/>
                <a:gd name="T64" fmla="*/ 36 w 142"/>
                <a:gd name="T65" fmla="*/ 190 h 212"/>
                <a:gd name="T66" fmla="*/ 25 w 142"/>
                <a:gd name="T67" fmla="*/ 182 h 212"/>
                <a:gd name="T68" fmla="*/ 18 w 142"/>
                <a:gd name="T69" fmla="*/ 183 h 212"/>
                <a:gd name="T70" fmla="*/ 16 w 142"/>
                <a:gd name="T71" fmla="*/ 175 h 212"/>
                <a:gd name="T72" fmla="*/ 7 w 142"/>
                <a:gd name="T73" fmla="*/ 170 h 212"/>
                <a:gd name="T74" fmla="*/ 2 w 142"/>
                <a:gd name="T75" fmla="*/ 164 h 212"/>
                <a:gd name="T76" fmla="*/ 2 w 142"/>
                <a:gd name="T77" fmla="*/ 158 h 212"/>
                <a:gd name="T78" fmla="*/ 14 w 142"/>
                <a:gd name="T79" fmla="*/ 162 h 212"/>
                <a:gd name="T80" fmla="*/ 14 w 142"/>
                <a:gd name="T81" fmla="*/ 155 h 212"/>
                <a:gd name="T82" fmla="*/ 26 w 142"/>
                <a:gd name="T83" fmla="*/ 162 h 212"/>
                <a:gd name="T84" fmla="*/ 34 w 142"/>
                <a:gd name="T85" fmla="*/ 168 h 212"/>
                <a:gd name="T86" fmla="*/ 44 w 142"/>
                <a:gd name="T87" fmla="*/ 166 h 212"/>
                <a:gd name="T88" fmla="*/ 56 w 142"/>
                <a:gd name="T89" fmla="*/ 160 h 212"/>
                <a:gd name="T90" fmla="*/ 61 w 142"/>
                <a:gd name="T91" fmla="*/ 155 h 212"/>
                <a:gd name="T92" fmla="*/ 64 w 142"/>
                <a:gd name="T93" fmla="*/ 146 h 212"/>
                <a:gd name="T94" fmla="*/ 62 w 142"/>
                <a:gd name="T95" fmla="*/ 139 h 212"/>
                <a:gd name="T96" fmla="*/ 51 w 142"/>
                <a:gd name="T97" fmla="*/ 125 h 212"/>
                <a:gd name="T98" fmla="*/ 54 w 142"/>
                <a:gd name="T99" fmla="*/ 125 h 212"/>
                <a:gd name="T100" fmla="*/ 60 w 142"/>
                <a:gd name="T101" fmla="*/ 121 h 212"/>
                <a:gd name="T102" fmla="*/ 70 w 142"/>
                <a:gd name="T103" fmla="*/ 121 h 212"/>
                <a:gd name="T104" fmla="*/ 99 w 142"/>
                <a:gd name="T105" fmla="*/ 123 h 212"/>
                <a:gd name="T106" fmla="*/ 89 w 142"/>
                <a:gd name="T107" fmla="*/ 120 h 212"/>
                <a:gd name="T108" fmla="*/ 74 w 142"/>
                <a:gd name="T109" fmla="*/ 116 h 212"/>
                <a:gd name="T110" fmla="*/ 62 w 142"/>
                <a:gd name="T111" fmla="*/ 109 h 212"/>
                <a:gd name="T112" fmla="*/ 62 w 142"/>
                <a:gd name="T113" fmla="*/ 109 h 212"/>
                <a:gd name="T114" fmla="*/ 63 w 142"/>
                <a:gd name="T115" fmla="*/ 105 h 212"/>
                <a:gd name="T116" fmla="*/ 58 w 142"/>
                <a:gd name="T117" fmla="*/ 81 h 212"/>
                <a:gd name="T118" fmla="*/ 49 w 142"/>
                <a:gd name="T119" fmla="*/ 65 h 212"/>
                <a:gd name="T120" fmla="*/ 65 w 142"/>
                <a:gd name="T121" fmla="*/ 47 h 212"/>
                <a:gd name="T122" fmla="*/ 69 w 142"/>
                <a:gd name="T123" fmla="*/ 18 h 212"/>
                <a:gd name="T124" fmla="*/ 62 w 142"/>
                <a:gd name="T1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212">
                  <a:moveTo>
                    <a:pt x="126" y="130"/>
                  </a:moveTo>
                  <a:lnTo>
                    <a:pt x="126" y="130"/>
                  </a:lnTo>
                  <a:lnTo>
                    <a:pt x="125" y="131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24" y="131"/>
                  </a:lnTo>
                  <a:lnTo>
                    <a:pt x="125" y="131"/>
                  </a:lnTo>
                  <a:lnTo>
                    <a:pt x="126" y="130"/>
                  </a:lnTo>
                  <a:lnTo>
                    <a:pt x="126" y="130"/>
                  </a:lnTo>
                  <a:close/>
                  <a:moveTo>
                    <a:pt x="111" y="125"/>
                  </a:moveTo>
                  <a:lnTo>
                    <a:pt x="112" y="126"/>
                  </a:lnTo>
                  <a:lnTo>
                    <a:pt x="114" y="127"/>
                  </a:lnTo>
                  <a:lnTo>
                    <a:pt x="112" y="126"/>
                  </a:lnTo>
                  <a:lnTo>
                    <a:pt x="111" y="125"/>
                  </a:lnTo>
                  <a:close/>
                  <a:moveTo>
                    <a:pt x="98" y="119"/>
                  </a:moveTo>
                  <a:lnTo>
                    <a:pt x="100" y="119"/>
                  </a:lnTo>
                  <a:lnTo>
                    <a:pt x="102" y="119"/>
                  </a:lnTo>
                  <a:lnTo>
                    <a:pt x="100" y="119"/>
                  </a:lnTo>
                  <a:lnTo>
                    <a:pt x="98" y="119"/>
                  </a:lnTo>
                  <a:close/>
                  <a:moveTo>
                    <a:pt x="81" y="116"/>
                  </a:moveTo>
                  <a:lnTo>
                    <a:pt x="82" y="116"/>
                  </a:lnTo>
                  <a:lnTo>
                    <a:pt x="85" y="116"/>
                  </a:lnTo>
                  <a:lnTo>
                    <a:pt x="88" y="117"/>
                  </a:lnTo>
                  <a:lnTo>
                    <a:pt x="85" y="116"/>
                  </a:lnTo>
                  <a:lnTo>
                    <a:pt x="82" y="116"/>
                  </a:lnTo>
                  <a:lnTo>
                    <a:pt x="81" y="116"/>
                  </a:lnTo>
                  <a:close/>
                  <a:moveTo>
                    <a:pt x="62" y="0"/>
                  </a:moveTo>
                  <a:lnTo>
                    <a:pt x="65" y="3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3" y="9"/>
                  </a:lnTo>
                  <a:lnTo>
                    <a:pt x="76" y="12"/>
                  </a:lnTo>
                  <a:lnTo>
                    <a:pt x="78" y="16"/>
                  </a:lnTo>
                  <a:lnTo>
                    <a:pt x="80" y="21"/>
                  </a:lnTo>
                  <a:lnTo>
                    <a:pt x="81" y="24"/>
                  </a:lnTo>
                  <a:lnTo>
                    <a:pt x="82" y="27"/>
                  </a:lnTo>
                  <a:lnTo>
                    <a:pt x="83" y="28"/>
                  </a:lnTo>
                  <a:lnTo>
                    <a:pt x="85" y="30"/>
                  </a:lnTo>
                  <a:lnTo>
                    <a:pt x="88" y="31"/>
                  </a:lnTo>
                  <a:lnTo>
                    <a:pt x="91" y="33"/>
                  </a:lnTo>
                  <a:lnTo>
                    <a:pt x="95" y="35"/>
                  </a:lnTo>
                  <a:lnTo>
                    <a:pt x="99" y="37"/>
                  </a:lnTo>
                  <a:lnTo>
                    <a:pt x="101" y="40"/>
                  </a:lnTo>
                  <a:lnTo>
                    <a:pt x="103" y="42"/>
                  </a:lnTo>
                  <a:lnTo>
                    <a:pt x="103" y="43"/>
                  </a:lnTo>
                  <a:lnTo>
                    <a:pt x="104" y="45"/>
                  </a:lnTo>
                  <a:lnTo>
                    <a:pt x="104" y="46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4" y="55"/>
                  </a:lnTo>
                  <a:lnTo>
                    <a:pt x="104" y="58"/>
                  </a:lnTo>
                  <a:lnTo>
                    <a:pt x="104" y="61"/>
                  </a:lnTo>
                  <a:lnTo>
                    <a:pt x="104" y="66"/>
                  </a:lnTo>
                  <a:lnTo>
                    <a:pt x="104" y="68"/>
                  </a:lnTo>
                  <a:lnTo>
                    <a:pt x="105" y="69"/>
                  </a:lnTo>
                  <a:lnTo>
                    <a:pt x="106" y="70"/>
                  </a:lnTo>
                  <a:lnTo>
                    <a:pt x="109" y="70"/>
                  </a:lnTo>
                  <a:lnTo>
                    <a:pt x="111" y="70"/>
                  </a:lnTo>
                  <a:lnTo>
                    <a:pt x="112" y="70"/>
                  </a:lnTo>
                  <a:lnTo>
                    <a:pt x="113" y="71"/>
                  </a:lnTo>
                  <a:lnTo>
                    <a:pt x="115" y="72"/>
                  </a:lnTo>
                  <a:lnTo>
                    <a:pt x="116" y="74"/>
                  </a:lnTo>
                  <a:lnTo>
                    <a:pt x="117" y="77"/>
                  </a:lnTo>
                  <a:lnTo>
                    <a:pt x="118" y="79"/>
                  </a:lnTo>
                  <a:lnTo>
                    <a:pt x="120" y="82"/>
                  </a:lnTo>
                  <a:lnTo>
                    <a:pt x="123" y="85"/>
                  </a:lnTo>
                  <a:lnTo>
                    <a:pt x="125" y="86"/>
                  </a:lnTo>
                  <a:lnTo>
                    <a:pt x="126" y="87"/>
                  </a:lnTo>
                  <a:lnTo>
                    <a:pt x="128" y="89"/>
                  </a:lnTo>
                  <a:lnTo>
                    <a:pt x="129" y="90"/>
                  </a:lnTo>
                  <a:lnTo>
                    <a:pt x="130" y="90"/>
                  </a:lnTo>
                  <a:lnTo>
                    <a:pt x="131" y="93"/>
                  </a:lnTo>
                  <a:lnTo>
                    <a:pt x="132" y="94"/>
                  </a:lnTo>
                  <a:lnTo>
                    <a:pt x="134" y="96"/>
                  </a:lnTo>
                  <a:lnTo>
                    <a:pt x="134" y="98"/>
                  </a:lnTo>
                  <a:lnTo>
                    <a:pt x="134" y="101"/>
                  </a:lnTo>
                  <a:lnTo>
                    <a:pt x="134" y="103"/>
                  </a:lnTo>
                  <a:lnTo>
                    <a:pt x="132" y="103"/>
                  </a:lnTo>
                  <a:lnTo>
                    <a:pt x="132" y="104"/>
                  </a:lnTo>
                  <a:lnTo>
                    <a:pt x="132" y="105"/>
                  </a:lnTo>
                  <a:lnTo>
                    <a:pt x="132" y="107"/>
                  </a:lnTo>
                  <a:lnTo>
                    <a:pt x="134" y="109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39" y="117"/>
                  </a:lnTo>
                  <a:lnTo>
                    <a:pt x="141" y="119"/>
                  </a:lnTo>
                  <a:lnTo>
                    <a:pt x="142" y="120"/>
                  </a:lnTo>
                  <a:lnTo>
                    <a:pt x="142" y="122"/>
                  </a:lnTo>
                  <a:lnTo>
                    <a:pt x="141" y="123"/>
                  </a:lnTo>
                  <a:lnTo>
                    <a:pt x="139" y="125"/>
                  </a:lnTo>
                  <a:lnTo>
                    <a:pt x="138" y="127"/>
                  </a:lnTo>
                  <a:lnTo>
                    <a:pt x="137" y="129"/>
                  </a:lnTo>
                  <a:lnTo>
                    <a:pt x="137" y="130"/>
                  </a:lnTo>
                  <a:lnTo>
                    <a:pt x="137" y="131"/>
                  </a:lnTo>
                  <a:lnTo>
                    <a:pt x="139" y="132"/>
                  </a:lnTo>
                  <a:lnTo>
                    <a:pt x="140" y="133"/>
                  </a:lnTo>
                  <a:lnTo>
                    <a:pt x="137" y="144"/>
                  </a:lnTo>
                  <a:lnTo>
                    <a:pt x="132" y="157"/>
                  </a:lnTo>
                  <a:lnTo>
                    <a:pt x="130" y="171"/>
                  </a:lnTo>
                  <a:lnTo>
                    <a:pt x="131" y="184"/>
                  </a:lnTo>
                  <a:lnTo>
                    <a:pt x="129" y="185"/>
                  </a:lnTo>
                  <a:lnTo>
                    <a:pt x="128" y="187"/>
                  </a:lnTo>
                  <a:lnTo>
                    <a:pt x="126" y="187"/>
                  </a:lnTo>
                  <a:lnTo>
                    <a:pt x="123" y="187"/>
                  </a:lnTo>
                  <a:lnTo>
                    <a:pt x="118" y="187"/>
                  </a:lnTo>
                  <a:lnTo>
                    <a:pt x="114" y="188"/>
                  </a:lnTo>
                  <a:lnTo>
                    <a:pt x="110" y="190"/>
                  </a:lnTo>
                  <a:lnTo>
                    <a:pt x="107" y="191"/>
                  </a:lnTo>
                  <a:lnTo>
                    <a:pt x="105" y="191"/>
                  </a:lnTo>
                  <a:lnTo>
                    <a:pt x="103" y="191"/>
                  </a:lnTo>
                  <a:lnTo>
                    <a:pt x="101" y="191"/>
                  </a:lnTo>
                  <a:lnTo>
                    <a:pt x="99" y="191"/>
                  </a:lnTo>
                  <a:lnTo>
                    <a:pt x="95" y="192"/>
                  </a:lnTo>
                  <a:lnTo>
                    <a:pt x="92" y="193"/>
                  </a:lnTo>
                  <a:lnTo>
                    <a:pt x="89" y="196"/>
                  </a:lnTo>
                  <a:lnTo>
                    <a:pt x="87" y="197"/>
                  </a:lnTo>
                  <a:lnTo>
                    <a:pt x="86" y="200"/>
                  </a:lnTo>
                  <a:lnTo>
                    <a:pt x="85" y="202"/>
                  </a:lnTo>
                  <a:lnTo>
                    <a:pt x="83" y="203"/>
                  </a:lnTo>
                  <a:lnTo>
                    <a:pt x="82" y="204"/>
                  </a:lnTo>
                  <a:lnTo>
                    <a:pt x="82" y="205"/>
                  </a:lnTo>
                  <a:lnTo>
                    <a:pt x="81" y="205"/>
                  </a:lnTo>
                  <a:lnTo>
                    <a:pt x="80" y="205"/>
                  </a:lnTo>
                  <a:lnTo>
                    <a:pt x="79" y="206"/>
                  </a:lnTo>
                  <a:lnTo>
                    <a:pt x="78" y="207"/>
                  </a:lnTo>
                  <a:lnTo>
                    <a:pt x="78" y="208"/>
                  </a:lnTo>
                  <a:lnTo>
                    <a:pt x="76" y="206"/>
                  </a:lnTo>
                  <a:lnTo>
                    <a:pt x="74" y="204"/>
                  </a:lnTo>
                  <a:lnTo>
                    <a:pt x="71" y="202"/>
                  </a:lnTo>
                  <a:lnTo>
                    <a:pt x="70" y="200"/>
                  </a:lnTo>
                  <a:lnTo>
                    <a:pt x="69" y="199"/>
                  </a:lnTo>
                  <a:lnTo>
                    <a:pt x="68" y="200"/>
                  </a:lnTo>
                  <a:lnTo>
                    <a:pt x="67" y="201"/>
                  </a:lnTo>
                  <a:lnTo>
                    <a:pt x="66" y="203"/>
                  </a:lnTo>
                  <a:lnTo>
                    <a:pt x="64" y="205"/>
                  </a:lnTo>
                  <a:lnTo>
                    <a:pt x="62" y="205"/>
                  </a:lnTo>
                  <a:lnTo>
                    <a:pt x="60" y="206"/>
                  </a:lnTo>
                  <a:lnTo>
                    <a:pt x="57" y="205"/>
                  </a:lnTo>
                  <a:lnTo>
                    <a:pt x="55" y="205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3" y="203"/>
                  </a:lnTo>
                  <a:lnTo>
                    <a:pt x="52" y="203"/>
                  </a:lnTo>
                  <a:lnTo>
                    <a:pt x="51" y="204"/>
                  </a:lnTo>
                  <a:lnTo>
                    <a:pt x="49" y="205"/>
                  </a:lnTo>
                  <a:lnTo>
                    <a:pt x="46" y="206"/>
                  </a:lnTo>
                  <a:lnTo>
                    <a:pt x="45" y="208"/>
                  </a:lnTo>
                  <a:lnTo>
                    <a:pt x="43" y="209"/>
                  </a:lnTo>
                  <a:lnTo>
                    <a:pt x="42" y="211"/>
                  </a:lnTo>
                  <a:lnTo>
                    <a:pt x="41" y="212"/>
                  </a:lnTo>
                  <a:lnTo>
                    <a:pt x="40" y="212"/>
                  </a:lnTo>
                  <a:lnTo>
                    <a:pt x="39" y="212"/>
                  </a:lnTo>
                  <a:lnTo>
                    <a:pt x="39" y="209"/>
                  </a:lnTo>
                  <a:lnTo>
                    <a:pt x="39" y="206"/>
                  </a:lnTo>
                  <a:lnTo>
                    <a:pt x="39" y="204"/>
                  </a:lnTo>
                  <a:lnTo>
                    <a:pt x="40" y="202"/>
                  </a:lnTo>
                  <a:lnTo>
                    <a:pt x="40" y="200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8" y="193"/>
                  </a:lnTo>
                  <a:lnTo>
                    <a:pt x="37" y="191"/>
                  </a:lnTo>
                  <a:lnTo>
                    <a:pt x="37" y="190"/>
                  </a:lnTo>
                  <a:lnTo>
                    <a:pt x="36" y="190"/>
                  </a:lnTo>
                  <a:lnTo>
                    <a:pt x="34" y="189"/>
                  </a:lnTo>
                  <a:lnTo>
                    <a:pt x="32" y="188"/>
                  </a:lnTo>
                  <a:lnTo>
                    <a:pt x="30" y="185"/>
                  </a:lnTo>
                  <a:lnTo>
                    <a:pt x="28" y="184"/>
                  </a:lnTo>
                  <a:lnTo>
                    <a:pt x="25" y="182"/>
                  </a:lnTo>
                  <a:lnTo>
                    <a:pt x="24" y="182"/>
                  </a:lnTo>
                  <a:lnTo>
                    <a:pt x="22" y="182"/>
                  </a:lnTo>
                  <a:lnTo>
                    <a:pt x="20" y="183"/>
                  </a:lnTo>
                  <a:lnTo>
                    <a:pt x="19" y="183"/>
                  </a:lnTo>
                  <a:lnTo>
                    <a:pt x="18" y="183"/>
                  </a:lnTo>
                  <a:lnTo>
                    <a:pt x="17" y="182"/>
                  </a:lnTo>
                  <a:lnTo>
                    <a:pt x="17" y="181"/>
                  </a:lnTo>
                  <a:lnTo>
                    <a:pt x="17" y="179"/>
                  </a:lnTo>
                  <a:lnTo>
                    <a:pt x="17" y="177"/>
                  </a:lnTo>
                  <a:lnTo>
                    <a:pt x="16" y="175"/>
                  </a:lnTo>
                  <a:lnTo>
                    <a:pt x="15" y="174"/>
                  </a:lnTo>
                  <a:lnTo>
                    <a:pt x="13" y="172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7" y="170"/>
                  </a:lnTo>
                  <a:lnTo>
                    <a:pt x="6" y="169"/>
                  </a:lnTo>
                  <a:lnTo>
                    <a:pt x="5" y="16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4"/>
                  </a:lnTo>
                  <a:lnTo>
                    <a:pt x="1" y="163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2" y="158"/>
                  </a:lnTo>
                  <a:lnTo>
                    <a:pt x="4" y="158"/>
                  </a:lnTo>
                  <a:lnTo>
                    <a:pt x="8" y="158"/>
                  </a:lnTo>
                  <a:lnTo>
                    <a:pt x="11" y="159"/>
                  </a:lnTo>
                  <a:lnTo>
                    <a:pt x="13" y="160"/>
                  </a:lnTo>
                  <a:lnTo>
                    <a:pt x="14" y="162"/>
                  </a:lnTo>
                  <a:lnTo>
                    <a:pt x="15" y="162"/>
                  </a:lnTo>
                  <a:lnTo>
                    <a:pt x="15" y="160"/>
                  </a:lnTo>
                  <a:lnTo>
                    <a:pt x="14" y="158"/>
                  </a:lnTo>
                  <a:lnTo>
                    <a:pt x="14" y="156"/>
                  </a:lnTo>
                  <a:lnTo>
                    <a:pt x="14" y="155"/>
                  </a:lnTo>
                  <a:lnTo>
                    <a:pt x="17" y="156"/>
                  </a:lnTo>
                  <a:lnTo>
                    <a:pt x="20" y="157"/>
                  </a:lnTo>
                  <a:lnTo>
                    <a:pt x="24" y="158"/>
                  </a:lnTo>
                  <a:lnTo>
                    <a:pt x="25" y="159"/>
                  </a:lnTo>
                  <a:lnTo>
                    <a:pt x="26" y="162"/>
                  </a:lnTo>
                  <a:lnTo>
                    <a:pt x="27" y="163"/>
                  </a:lnTo>
                  <a:lnTo>
                    <a:pt x="28" y="164"/>
                  </a:lnTo>
                  <a:lnTo>
                    <a:pt x="30" y="166"/>
                  </a:lnTo>
                  <a:lnTo>
                    <a:pt x="32" y="168"/>
                  </a:lnTo>
                  <a:lnTo>
                    <a:pt x="34" y="168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40" y="167"/>
                  </a:lnTo>
                  <a:lnTo>
                    <a:pt x="42" y="166"/>
                  </a:lnTo>
                  <a:lnTo>
                    <a:pt x="44" y="166"/>
                  </a:lnTo>
                  <a:lnTo>
                    <a:pt x="49" y="166"/>
                  </a:lnTo>
                  <a:lnTo>
                    <a:pt x="51" y="165"/>
                  </a:lnTo>
                  <a:lnTo>
                    <a:pt x="53" y="164"/>
                  </a:lnTo>
                  <a:lnTo>
                    <a:pt x="55" y="163"/>
                  </a:lnTo>
                  <a:lnTo>
                    <a:pt x="56" y="160"/>
                  </a:lnTo>
                  <a:lnTo>
                    <a:pt x="57" y="159"/>
                  </a:lnTo>
                  <a:lnTo>
                    <a:pt x="57" y="158"/>
                  </a:lnTo>
                  <a:lnTo>
                    <a:pt x="58" y="157"/>
                  </a:lnTo>
                  <a:lnTo>
                    <a:pt x="60" y="156"/>
                  </a:lnTo>
                  <a:lnTo>
                    <a:pt x="61" y="155"/>
                  </a:lnTo>
                  <a:lnTo>
                    <a:pt x="63" y="153"/>
                  </a:lnTo>
                  <a:lnTo>
                    <a:pt x="65" y="151"/>
                  </a:lnTo>
                  <a:lnTo>
                    <a:pt x="65" y="150"/>
                  </a:lnTo>
                  <a:lnTo>
                    <a:pt x="65" y="147"/>
                  </a:lnTo>
                  <a:lnTo>
                    <a:pt x="64" y="146"/>
                  </a:lnTo>
                  <a:lnTo>
                    <a:pt x="64" y="145"/>
                  </a:lnTo>
                  <a:lnTo>
                    <a:pt x="63" y="144"/>
                  </a:lnTo>
                  <a:lnTo>
                    <a:pt x="63" y="143"/>
                  </a:lnTo>
                  <a:lnTo>
                    <a:pt x="63" y="141"/>
                  </a:lnTo>
                  <a:lnTo>
                    <a:pt x="62" y="139"/>
                  </a:lnTo>
                  <a:lnTo>
                    <a:pt x="61" y="135"/>
                  </a:lnTo>
                  <a:lnTo>
                    <a:pt x="57" y="132"/>
                  </a:lnTo>
                  <a:lnTo>
                    <a:pt x="54" y="128"/>
                  </a:lnTo>
                  <a:lnTo>
                    <a:pt x="52" y="126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5"/>
                  </a:lnTo>
                  <a:lnTo>
                    <a:pt x="53" y="125"/>
                  </a:lnTo>
                  <a:lnTo>
                    <a:pt x="54" y="125"/>
                  </a:lnTo>
                  <a:lnTo>
                    <a:pt x="55" y="126"/>
                  </a:lnTo>
                  <a:lnTo>
                    <a:pt x="56" y="126"/>
                  </a:lnTo>
                  <a:lnTo>
                    <a:pt x="57" y="125"/>
                  </a:lnTo>
                  <a:lnTo>
                    <a:pt x="58" y="123"/>
                  </a:lnTo>
                  <a:lnTo>
                    <a:pt x="60" y="121"/>
                  </a:lnTo>
                  <a:lnTo>
                    <a:pt x="58" y="118"/>
                  </a:lnTo>
                  <a:lnTo>
                    <a:pt x="58" y="117"/>
                  </a:lnTo>
                  <a:lnTo>
                    <a:pt x="63" y="118"/>
                  </a:lnTo>
                  <a:lnTo>
                    <a:pt x="67" y="120"/>
                  </a:lnTo>
                  <a:lnTo>
                    <a:pt x="70" y="121"/>
                  </a:lnTo>
                  <a:lnTo>
                    <a:pt x="75" y="122"/>
                  </a:lnTo>
                  <a:lnTo>
                    <a:pt x="94" y="126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9" y="123"/>
                  </a:lnTo>
                  <a:lnTo>
                    <a:pt x="97" y="122"/>
                  </a:lnTo>
                  <a:lnTo>
                    <a:pt x="94" y="122"/>
                  </a:lnTo>
                  <a:lnTo>
                    <a:pt x="92" y="122"/>
                  </a:lnTo>
                  <a:lnTo>
                    <a:pt x="90" y="121"/>
                  </a:lnTo>
                  <a:lnTo>
                    <a:pt x="89" y="120"/>
                  </a:lnTo>
                  <a:lnTo>
                    <a:pt x="87" y="119"/>
                  </a:lnTo>
                  <a:lnTo>
                    <a:pt x="83" y="119"/>
                  </a:lnTo>
                  <a:lnTo>
                    <a:pt x="81" y="118"/>
                  </a:lnTo>
                  <a:lnTo>
                    <a:pt x="79" y="118"/>
                  </a:lnTo>
                  <a:lnTo>
                    <a:pt x="74" y="116"/>
                  </a:lnTo>
                  <a:lnTo>
                    <a:pt x="69" y="114"/>
                  </a:lnTo>
                  <a:lnTo>
                    <a:pt x="67" y="113"/>
                  </a:lnTo>
                  <a:lnTo>
                    <a:pt x="66" y="111"/>
                  </a:lnTo>
                  <a:lnTo>
                    <a:pt x="64" y="110"/>
                  </a:lnTo>
                  <a:lnTo>
                    <a:pt x="62" y="109"/>
                  </a:lnTo>
                  <a:lnTo>
                    <a:pt x="60" y="110"/>
                  </a:lnTo>
                  <a:lnTo>
                    <a:pt x="58" y="108"/>
                  </a:lnTo>
                  <a:lnTo>
                    <a:pt x="61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3" y="108"/>
                  </a:lnTo>
                  <a:lnTo>
                    <a:pt x="63" y="107"/>
                  </a:lnTo>
                  <a:lnTo>
                    <a:pt x="63" y="105"/>
                  </a:lnTo>
                  <a:lnTo>
                    <a:pt x="64" y="103"/>
                  </a:lnTo>
                  <a:lnTo>
                    <a:pt x="65" y="98"/>
                  </a:lnTo>
                  <a:lnTo>
                    <a:pt x="66" y="92"/>
                  </a:lnTo>
                  <a:lnTo>
                    <a:pt x="64" y="86"/>
                  </a:lnTo>
                  <a:lnTo>
                    <a:pt x="58" y="81"/>
                  </a:lnTo>
                  <a:lnTo>
                    <a:pt x="49" y="74"/>
                  </a:lnTo>
                  <a:lnTo>
                    <a:pt x="44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9" y="65"/>
                  </a:lnTo>
                  <a:lnTo>
                    <a:pt x="53" y="64"/>
                  </a:lnTo>
                  <a:lnTo>
                    <a:pt x="57" y="60"/>
                  </a:lnTo>
                  <a:lnTo>
                    <a:pt x="61" y="57"/>
                  </a:lnTo>
                  <a:lnTo>
                    <a:pt x="64" y="52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9" y="31"/>
                  </a:lnTo>
                  <a:lnTo>
                    <a:pt x="70" y="22"/>
                  </a:lnTo>
                  <a:lnTo>
                    <a:pt x="69" y="18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45"/>
            <p:cNvSpPr>
              <a:spLocks/>
            </p:cNvSpPr>
            <p:nvPr/>
          </p:nvSpPr>
          <p:spPr bwMode="auto">
            <a:xfrm>
              <a:off x="6886575" y="5165725"/>
              <a:ext cx="193675" cy="290513"/>
            </a:xfrm>
            <a:custGeom>
              <a:avLst/>
              <a:gdLst>
                <a:gd name="T0" fmla="*/ 30 w 122"/>
                <a:gd name="T1" fmla="*/ 5 h 183"/>
                <a:gd name="T2" fmla="*/ 35 w 122"/>
                <a:gd name="T3" fmla="*/ 11 h 183"/>
                <a:gd name="T4" fmla="*/ 42 w 122"/>
                <a:gd name="T5" fmla="*/ 20 h 183"/>
                <a:gd name="T6" fmla="*/ 44 w 122"/>
                <a:gd name="T7" fmla="*/ 23 h 183"/>
                <a:gd name="T8" fmla="*/ 44 w 122"/>
                <a:gd name="T9" fmla="*/ 29 h 183"/>
                <a:gd name="T10" fmla="*/ 34 w 122"/>
                <a:gd name="T11" fmla="*/ 25 h 183"/>
                <a:gd name="T12" fmla="*/ 30 w 122"/>
                <a:gd name="T13" fmla="*/ 27 h 183"/>
                <a:gd name="T14" fmla="*/ 34 w 122"/>
                <a:gd name="T15" fmla="*/ 34 h 183"/>
                <a:gd name="T16" fmla="*/ 38 w 122"/>
                <a:gd name="T17" fmla="*/ 38 h 183"/>
                <a:gd name="T18" fmla="*/ 46 w 122"/>
                <a:gd name="T19" fmla="*/ 42 h 183"/>
                <a:gd name="T20" fmla="*/ 47 w 122"/>
                <a:gd name="T21" fmla="*/ 49 h 183"/>
                <a:gd name="T22" fmla="*/ 52 w 122"/>
                <a:gd name="T23" fmla="*/ 49 h 183"/>
                <a:gd name="T24" fmla="*/ 60 w 122"/>
                <a:gd name="T25" fmla="*/ 52 h 183"/>
                <a:gd name="T26" fmla="*/ 67 w 122"/>
                <a:gd name="T27" fmla="*/ 57 h 183"/>
                <a:gd name="T28" fmla="*/ 70 w 122"/>
                <a:gd name="T29" fmla="*/ 64 h 183"/>
                <a:gd name="T30" fmla="*/ 69 w 122"/>
                <a:gd name="T31" fmla="*/ 73 h 183"/>
                <a:gd name="T32" fmla="*/ 71 w 122"/>
                <a:gd name="T33" fmla="*/ 79 h 183"/>
                <a:gd name="T34" fmla="*/ 76 w 122"/>
                <a:gd name="T35" fmla="*/ 73 h 183"/>
                <a:gd name="T36" fmla="*/ 83 w 122"/>
                <a:gd name="T37" fmla="*/ 70 h 183"/>
                <a:gd name="T38" fmla="*/ 84 w 122"/>
                <a:gd name="T39" fmla="*/ 71 h 183"/>
                <a:gd name="T40" fmla="*/ 92 w 122"/>
                <a:gd name="T41" fmla="*/ 72 h 183"/>
                <a:gd name="T42" fmla="*/ 98 w 122"/>
                <a:gd name="T43" fmla="*/ 67 h 183"/>
                <a:gd name="T44" fmla="*/ 104 w 122"/>
                <a:gd name="T45" fmla="*/ 71 h 183"/>
                <a:gd name="T46" fmla="*/ 109 w 122"/>
                <a:gd name="T47" fmla="*/ 80 h 183"/>
                <a:gd name="T48" fmla="*/ 107 w 122"/>
                <a:gd name="T49" fmla="*/ 99 h 183"/>
                <a:gd name="T50" fmla="*/ 76 w 122"/>
                <a:gd name="T51" fmla="*/ 127 h 183"/>
                <a:gd name="T52" fmla="*/ 112 w 122"/>
                <a:gd name="T53" fmla="*/ 133 h 183"/>
                <a:gd name="T54" fmla="*/ 109 w 122"/>
                <a:gd name="T55" fmla="*/ 142 h 183"/>
                <a:gd name="T56" fmla="*/ 91 w 122"/>
                <a:gd name="T57" fmla="*/ 159 h 183"/>
                <a:gd name="T58" fmla="*/ 93 w 122"/>
                <a:gd name="T59" fmla="*/ 167 h 183"/>
                <a:gd name="T60" fmla="*/ 86 w 122"/>
                <a:gd name="T61" fmla="*/ 172 h 183"/>
                <a:gd name="T62" fmla="*/ 69 w 122"/>
                <a:gd name="T63" fmla="*/ 182 h 183"/>
                <a:gd name="T64" fmla="*/ 67 w 122"/>
                <a:gd name="T65" fmla="*/ 179 h 183"/>
                <a:gd name="T66" fmla="*/ 38 w 122"/>
                <a:gd name="T67" fmla="*/ 156 h 183"/>
                <a:gd name="T68" fmla="*/ 18 w 122"/>
                <a:gd name="T69" fmla="*/ 135 h 183"/>
                <a:gd name="T70" fmla="*/ 10 w 122"/>
                <a:gd name="T71" fmla="*/ 130 h 183"/>
                <a:gd name="T72" fmla="*/ 3 w 122"/>
                <a:gd name="T73" fmla="*/ 125 h 183"/>
                <a:gd name="T74" fmla="*/ 1 w 122"/>
                <a:gd name="T75" fmla="*/ 110 h 183"/>
                <a:gd name="T76" fmla="*/ 1 w 122"/>
                <a:gd name="T77" fmla="*/ 100 h 183"/>
                <a:gd name="T78" fmla="*/ 5 w 122"/>
                <a:gd name="T79" fmla="*/ 92 h 183"/>
                <a:gd name="T80" fmla="*/ 10 w 122"/>
                <a:gd name="T81" fmla="*/ 87 h 183"/>
                <a:gd name="T82" fmla="*/ 13 w 122"/>
                <a:gd name="T83" fmla="*/ 69 h 183"/>
                <a:gd name="T84" fmla="*/ 7 w 122"/>
                <a:gd name="T85" fmla="*/ 49 h 183"/>
                <a:gd name="T86" fmla="*/ 6 w 122"/>
                <a:gd name="T87" fmla="*/ 11 h 183"/>
                <a:gd name="T88" fmla="*/ 8 w 122"/>
                <a:gd name="T89" fmla="*/ 7 h 183"/>
                <a:gd name="T90" fmla="*/ 13 w 122"/>
                <a:gd name="T91" fmla="*/ 7 h 183"/>
                <a:gd name="T92" fmla="*/ 21 w 122"/>
                <a:gd name="T93" fmla="*/ 6 h 183"/>
                <a:gd name="T94" fmla="*/ 24 w 122"/>
                <a:gd name="T95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183">
                  <a:moveTo>
                    <a:pt x="30" y="0"/>
                  </a:moveTo>
                  <a:lnTo>
                    <a:pt x="30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7" y="14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2" y="20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5" y="27"/>
                  </a:lnTo>
                  <a:lnTo>
                    <a:pt x="45" y="29"/>
                  </a:lnTo>
                  <a:lnTo>
                    <a:pt x="44" y="29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30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1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6" y="36"/>
                  </a:lnTo>
                  <a:lnTo>
                    <a:pt x="37" y="37"/>
                  </a:lnTo>
                  <a:lnTo>
                    <a:pt x="38" y="38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5" y="41"/>
                  </a:lnTo>
                  <a:lnTo>
                    <a:pt x="46" y="42"/>
                  </a:lnTo>
                  <a:lnTo>
                    <a:pt x="47" y="44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8" y="50"/>
                  </a:lnTo>
                  <a:lnTo>
                    <a:pt x="49" y="50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5" y="49"/>
                  </a:lnTo>
                  <a:lnTo>
                    <a:pt x="58" y="51"/>
                  </a:lnTo>
                  <a:lnTo>
                    <a:pt x="60" y="52"/>
                  </a:lnTo>
                  <a:lnTo>
                    <a:pt x="62" y="55"/>
                  </a:lnTo>
                  <a:lnTo>
                    <a:pt x="64" y="56"/>
                  </a:lnTo>
                  <a:lnTo>
                    <a:pt x="66" y="57"/>
                  </a:lnTo>
                  <a:lnTo>
                    <a:pt x="67" y="57"/>
                  </a:lnTo>
                  <a:lnTo>
                    <a:pt x="67" y="58"/>
                  </a:lnTo>
                  <a:lnTo>
                    <a:pt x="68" y="60"/>
                  </a:lnTo>
                  <a:lnTo>
                    <a:pt x="69" y="62"/>
                  </a:lnTo>
                  <a:lnTo>
                    <a:pt x="70" y="64"/>
                  </a:lnTo>
                  <a:lnTo>
                    <a:pt x="70" y="67"/>
                  </a:lnTo>
                  <a:lnTo>
                    <a:pt x="70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9" y="76"/>
                  </a:lnTo>
                  <a:lnTo>
                    <a:pt x="69" y="79"/>
                  </a:lnTo>
                  <a:lnTo>
                    <a:pt x="70" y="79"/>
                  </a:lnTo>
                  <a:lnTo>
                    <a:pt x="71" y="79"/>
                  </a:lnTo>
                  <a:lnTo>
                    <a:pt x="72" y="78"/>
                  </a:lnTo>
                  <a:lnTo>
                    <a:pt x="73" y="76"/>
                  </a:lnTo>
                  <a:lnTo>
                    <a:pt x="75" y="75"/>
                  </a:lnTo>
                  <a:lnTo>
                    <a:pt x="76" y="73"/>
                  </a:lnTo>
                  <a:lnTo>
                    <a:pt x="79" y="72"/>
                  </a:lnTo>
                  <a:lnTo>
                    <a:pt x="81" y="71"/>
                  </a:lnTo>
                  <a:lnTo>
                    <a:pt x="82" y="70"/>
                  </a:lnTo>
                  <a:lnTo>
                    <a:pt x="83" y="70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0" y="73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6" y="70"/>
                  </a:lnTo>
                  <a:lnTo>
                    <a:pt x="97" y="68"/>
                  </a:lnTo>
                  <a:lnTo>
                    <a:pt x="98" y="67"/>
                  </a:lnTo>
                  <a:lnTo>
                    <a:pt x="99" y="66"/>
                  </a:lnTo>
                  <a:lnTo>
                    <a:pt x="100" y="67"/>
                  </a:lnTo>
                  <a:lnTo>
                    <a:pt x="101" y="69"/>
                  </a:lnTo>
                  <a:lnTo>
                    <a:pt x="104" y="71"/>
                  </a:lnTo>
                  <a:lnTo>
                    <a:pt x="106" y="73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9" y="80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07" y="99"/>
                  </a:lnTo>
                  <a:lnTo>
                    <a:pt x="100" y="110"/>
                  </a:lnTo>
                  <a:lnTo>
                    <a:pt x="93" y="119"/>
                  </a:lnTo>
                  <a:lnTo>
                    <a:pt x="85" y="124"/>
                  </a:lnTo>
                  <a:lnTo>
                    <a:pt x="76" y="127"/>
                  </a:lnTo>
                  <a:lnTo>
                    <a:pt x="84" y="134"/>
                  </a:lnTo>
                  <a:lnTo>
                    <a:pt x="94" y="137"/>
                  </a:lnTo>
                  <a:lnTo>
                    <a:pt x="103" y="136"/>
                  </a:lnTo>
                  <a:lnTo>
                    <a:pt x="112" y="133"/>
                  </a:lnTo>
                  <a:lnTo>
                    <a:pt x="122" y="129"/>
                  </a:lnTo>
                  <a:lnTo>
                    <a:pt x="122" y="141"/>
                  </a:lnTo>
                  <a:lnTo>
                    <a:pt x="115" y="140"/>
                  </a:lnTo>
                  <a:lnTo>
                    <a:pt x="109" y="142"/>
                  </a:lnTo>
                  <a:lnTo>
                    <a:pt x="105" y="147"/>
                  </a:lnTo>
                  <a:lnTo>
                    <a:pt x="101" y="153"/>
                  </a:lnTo>
                  <a:lnTo>
                    <a:pt x="97" y="157"/>
                  </a:lnTo>
                  <a:lnTo>
                    <a:pt x="91" y="159"/>
                  </a:lnTo>
                  <a:lnTo>
                    <a:pt x="93" y="162"/>
                  </a:lnTo>
                  <a:lnTo>
                    <a:pt x="94" y="166"/>
                  </a:lnTo>
                  <a:lnTo>
                    <a:pt x="94" y="167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91" y="168"/>
                  </a:lnTo>
                  <a:lnTo>
                    <a:pt x="88" y="170"/>
                  </a:lnTo>
                  <a:lnTo>
                    <a:pt x="86" y="172"/>
                  </a:lnTo>
                  <a:lnTo>
                    <a:pt x="83" y="174"/>
                  </a:lnTo>
                  <a:lnTo>
                    <a:pt x="76" y="180"/>
                  </a:lnTo>
                  <a:lnTo>
                    <a:pt x="70" y="183"/>
                  </a:lnTo>
                  <a:lnTo>
                    <a:pt x="69" y="182"/>
                  </a:lnTo>
                  <a:lnTo>
                    <a:pt x="67" y="181"/>
                  </a:lnTo>
                  <a:lnTo>
                    <a:pt x="67" y="181"/>
                  </a:lnTo>
                  <a:lnTo>
                    <a:pt x="66" y="180"/>
                  </a:lnTo>
                  <a:lnTo>
                    <a:pt x="67" y="179"/>
                  </a:lnTo>
                  <a:lnTo>
                    <a:pt x="57" y="167"/>
                  </a:lnTo>
                  <a:lnTo>
                    <a:pt x="44" y="158"/>
                  </a:lnTo>
                  <a:lnTo>
                    <a:pt x="41" y="157"/>
                  </a:lnTo>
                  <a:lnTo>
                    <a:pt x="38" y="156"/>
                  </a:lnTo>
                  <a:lnTo>
                    <a:pt x="30" y="146"/>
                  </a:lnTo>
                  <a:lnTo>
                    <a:pt x="20" y="138"/>
                  </a:lnTo>
                  <a:lnTo>
                    <a:pt x="18" y="136"/>
                  </a:lnTo>
                  <a:lnTo>
                    <a:pt x="18" y="135"/>
                  </a:lnTo>
                  <a:lnTo>
                    <a:pt x="17" y="133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9" y="132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2"/>
                  </a:lnTo>
                  <a:lnTo>
                    <a:pt x="3" y="118"/>
                  </a:lnTo>
                  <a:lnTo>
                    <a:pt x="2" y="113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1" y="100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1" y="93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9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3" y="86"/>
                  </a:lnTo>
                  <a:lnTo>
                    <a:pt x="14" y="78"/>
                  </a:lnTo>
                  <a:lnTo>
                    <a:pt x="14" y="72"/>
                  </a:lnTo>
                  <a:lnTo>
                    <a:pt x="13" y="69"/>
                  </a:lnTo>
                  <a:lnTo>
                    <a:pt x="11" y="67"/>
                  </a:lnTo>
                  <a:lnTo>
                    <a:pt x="9" y="60"/>
                  </a:lnTo>
                  <a:lnTo>
                    <a:pt x="8" y="54"/>
                  </a:lnTo>
                  <a:lnTo>
                    <a:pt x="7" y="49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6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7" y="6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6"/>
            <p:cNvSpPr>
              <a:spLocks/>
            </p:cNvSpPr>
            <p:nvPr/>
          </p:nvSpPr>
          <p:spPr bwMode="auto">
            <a:xfrm>
              <a:off x="6894513" y="5110163"/>
              <a:ext cx="142875" cy="111125"/>
            </a:xfrm>
            <a:custGeom>
              <a:avLst/>
              <a:gdLst>
                <a:gd name="T0" fmla="*/ 41 w 90"/>
                <a:gd name="T1" fmla="*/ 1 h 70"/>
                <a:gd name="T2" fmla="*/ 50 w 90"/>
                <a:gd name="T3" fmla="*/ 8 h 70"/>
                <a:gd name="T4" fmla="*/ 59 w 90"/>
                <a:gd name="T5" fmla="*/ 9 h 70"/>
                <a:gd name="T6" fmla="*/ 63 w 90"/>
                <a:gd name="T7" fmla="*/ 15 h 70"/>
                <a:gd name="T8" fmla="*/ 68 w 90"/>
                <a:gd name="T9" fmla="*/ 17 h 70"/>
                <a:gd name="T10" fmla="*/ 75 w 90"/>
                <a:gd name="T11" fmla="*/ 17 h 70"/>
                <a:gd name="T12" fmla="*/ 81 w 90"/>
                <a:gd name="T13" fmla="*/ 19 h 70"/>
                <a:gd name="T14" fmla="*/ 82 w 90"/>
                <a:gd name="T15" fmla="*/ 19 h 70"/>
                <a:gd name="T16" fmla="*/ 83 w 90"/>
                <a:gd name="T17" fmla="*/ 19 h 70"/>
                <a:gd name="T18" fmla="*/ 85 w 90"/>
                <a:gd name="T19" fmla="*/ 23 h 70"/>
                <a:gd name="T20" fmla="*/ 82 w 90"/>
                <a:gd name="T21" fmla="*/ 27 h 70"/>
                <a:gd name="T22" fmla="*/ 80 w 90"/>
                <a:gd name="T23" fmla="*/ 28 h 70"/>
                <a:gd name="T24" fmla="*/ 78 w 90"/>
                <a:gd name="T25" fmla="*/ 27 h 70"/>
                <a:gd name="T26" fmla="*/ 76 w 90"/>
                <a:gd name="T27" fmla="*/ 25 h 70"/>
                <a:gd name="T28" fmla="*/ 76 w 90"/>
                <a:gd name="T29" fmla="*/ 27 h 70"/>
                <a:gd name="T30" fmla="*/ 79 w 90"/>
                <a:gd name="T31" fmla="*/ 30 h 70"/>
                <a:gd name="T32" fmla="*/ 86 w 90"/>
                <a:gd name="T33" fmla="*/ 37 h 70"/>
                <a:gd name="T34" fmla="*/ 88 w 90"/>
                <a:gd name="T35" fmla="*/ 43 h 70"/>
                <a:gd name="T36" fmla="*/ 88 w 90"/>
                <a:gd name="T37" fmla="*/ 46 h 70"/>
                <a:gd name="T38" fmla="*/ 89 w 90"/>
                <a:gd name="T39" fmla="*/ 48 h 70"/>
                <a:gd name="T40" fmla="*/ 90 w 90"/>
                <a:gd name="T41" fmla="*/ 52 h 70"/>
                <a:gd name="T42" fmla="*/ 88 w 90"/>
                <a:gd name="T43" fmla="*/ 55 h 70"/>
                <a:gd name="T44" fmla="*/ 85 w 90"/>
                <a:gd name="T45" fmla="*/ 58 h 70"/>
                <a:gd name="T46" fmla="*/ 82 w 90"/>
                <a:gd name="T47" fmla="*/ 60 h 70"/>
                <a:gd name="T48" fmla="*/ 81 w 90"/>
                <a:gd name="T49" fmla="*/ 62 h 70"/>
                <a:gd name="T50" fmla="*/ 78 w 90"/>
                <a:gd name="T51" fmla="*/ 66 h 70"/>
                <a:gd name="T52" fmla="*/ 74 w 90"/>
                <a:gd name="T53" fmla="*/ 68 h 70"/>
                <a:gd name="T54" fmla="*/ 67 w 90"/>
                <a:gd name="T55" fmla="*/ 68 h 70"/>
                <a:gd name="T56" fmla="*/ 63 w 90"/>
                <a:gd name="T57" fmla="*/ 70 h 70"/>
                <a:gd name="T58" fmla="*/ 59 w 90"/>
                <a:gd name="T59" fmla="*/ 70 h 70"/>
                <a:gd name="T60" fmla="*/ 55 w 90"/>
                <a:gd name="T61" fmla="*/ 68 h 70"/>
                <a:gd name="T62" fmla="*/ 52 w 90"/>
                <a:gd name="T63" fmla="*/ 65 h 70"/>
                <a:gd name="T64" fmla="*/ 50 w 90"/>
                <a:gd name="T65" fmla="*/ 61 h 70"/>
                <a:gd name="T66" fmla="*/ 45 w 90"/>
                <a:gd name="T67" fmla="*/ 59 h 70"/>
                <a:gd name="T68" fmla="*/ 39 w 90"/>
                <a:gd name="T69" fmla="*/ 57 h 70"/>
                <a:gd name="T70" fmla="*/ 38 w 90"/>
                <a:gd name="T71" fmla="*/ 56 h 70"/>
                <a:gd name="T72" fmla="*/ 36 w 90"/>
                <a:gd name="T73" fmla="*/ 54 h 70"/>
                <a:gd name="T74" fmla="*/ 32 w 90"/>
                <a:gd name="T75" fmla="*/ 49 h 70"/>
                <a:gd name="T76" fmla="*/ 28 w 90"/>
                <a:gd name="T77" fmla="*/ 44 h 70"/>
                <a:gd name="T78" fmla="*/ 25 w 90"/>
                <a:gd name="T79" fmla="*/ 41 h 70"/>
                <a:gd name="T80" fmla="*/ 25 w 90"/>
                <a:gd name="T81" fmla="*/ 37 h 70"/>
                <a:gd name="T82" fmla="*/ 25 w 90"/>
                <a:gd name="T83" fmla="*/ 35 h 70"/>
                <a:gd name="T84" fmla="*/ 21 w 90"/>
                <a:gd name="T85" fmla="*/ 36 h 70"/>
                <a:gd name="T86" fmla="*/ 18 w 90"/>
                <a:gd name="T87" fmla="*/ 38 h 70"/>
                <a:gd name="T88" fmla="*/ 17 w 90"/>
                <a:gd name="T89" fmla="*/ 40 h 70"/>
                <a:gd name="T90" fmla="*/ 16 w 90"/>
                <a:gd name="T91" fmla="*/ 41 h 70"/>
                <a:gd name="T92" fmla="*/ 12 w 90"/>
                <a:gd name="T93" fmla="*/ 41 h 70"/>
                <a:gd name="T94" fmla="*/ 6 w 90"/>
                <a:gd name="T95" fmla="*/ 42 h 70"/>
                <a:gd name="T96" fmla="*/ 4 w 90"/>
                <a:gd name="T97" fmla="*/ 42 h 70"/>
                <a:gd name="T98" fmla="*/ 1 w 90"/>
                <a:gd name="T99" fmla="*/ 41 h 70"/>
                <a:gd name="T100" fmla="*/ 4 w 90"/>
                <a:gd name="T101" fmla="*/ 33 h 70"/>
                <a:gd name="T102" fmla="*/ 7 w 90"/>
                <a:gd name="T103" fmla="*/ 12 h 70"/>
                <a:gd name="T104" fmla="*/ 29 w 90"/>
                <a:gd name="T105" fmla="*/ 1 h 70"/>
                <a:gd name="T106" fmla="*/ 37 w 90"/>
                <a:gd name="T10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70">
                  <a:moveTo>
                    <a:pt x="37" y="0"/>
                  </a:moveTo>
                  <a:lnTo>
                    <a:pt x="41" y="1"/>
                  </a:lnTo>
                  <a:lnTo>
                    <a:pt x="45" y="5"/>
                  </a:lnTo>
                  <a:lnTo>
                    <a:pt x="50" y="8"/>
                  </a:lnTo>
                  <a:lnTo>
                    <a:pt x="53" y="9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78" y="18"/>
                  </a:lnTo>
                  <a:lnTo>
                    <a:pt x="81" y="19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0"/>
                  </a:lnTo>
                  <a:lnTo>
                    <a:pt x="85" y="23"/>
                  </a:lnTo>
                  <a:lnTo>
                    <a:pt x="83" y="25"/>
                  </a:lnTo>
                  <a:lnTo>
                    <a:pt x="82" y="27"/>
                  </a:lnTo>
                  <a:lnTo>
                    <a:pt x="81" y="28"/>
                  </a:lnTo>
                  <a:lnTo>
                    <a:pt x="80" y="28"/>
                  </a:lnTo>
                  <a:lnTo>
                    <a:pt x="79" y="27"/>
                  </a:lnTo>
                  <a:lnTo>
                    <a:pt x="78" y="27"/>
                  </a:lnTo>
                  <a:lnTo>
                    <a:pt x="77" y="27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7"/>
                  </a:lnTo>
                  <a:lnTo>
                    <a:pt x="77" y="28"/>
                  </a:lnTo>
                  <a:lnTo>
                    <a:pt x="79" y="30"/>
                  </a:lnTo>
                  <a:lnTo>
                    <a:pt x="82" y="34"/>
                  </a:lnTo>
                  <a:lnTo>
                    <a:pt x="86" y="37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88" y="45"/>
                  </a:lnTo>
                  <a:lnTo>
                    <a:pt x="88" y="46"/>
                  </a:lnTo>
                  <a:lnTo>
                    <a:pt x="89" y="47"/>
                  </a:lnTo>
                  <a:lnTo>
                    <a:pt x="89" y="48"/>
                  </a:lnTo>
                  <a:lnTo>
                    <a:pt x="90" y="49"/>
                  </a:lnTo>
                  <a:lnTo>
                    <a:pt x="90" y="52"/>
                  </a:lnTo>
                  <a:lnTo>
                    <a:pt x="90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5" y="58"/>
                  </a:lnTo>
                  <a:lnTo>
                    <a:pt x="83" y="59"/>
                  </a:lnTo>
                  <a:lnTo>
                    <a:pt x="82" y="60"/>
                  </a:lnTo>
                  <a:lnTo>
                    <a:pt x="82" y="61"/>
                  </a:lnTo>
                  <a:lnTo>
                    <a:pt x="81" y="62"/>
                  </a:lnTo>
                  <a:lnTo>
                    <a:pt x="80" y="65"/>
                  </a:lnTo>
                  <a:lnTo>
                    <a:pt x="78" y="66"/>
                  </a:lnTo>
                  <a:lnTo>
                    <a:pt x="76" y="67"/>
                  </a:lnTo>
                  <a:lnTo>
                    <a:pt x="74" y="68"/>
                  </a:lnTo>
                  <a:lnTo>
                    <a:pt x="69" y="68"/>
                  </a:lnTo>
                  <a:lnTo>
                    <a:pt x="67" y="68"/>
                  </a:lnTo>
                  <a:lnTo>
                    <a:pt x="65" y="69"/>
                  </a:lnTo>
                  <a:lnTo>
                    <a:pt x="63" y="70"/>
                  </a:lnTo>
                  <a:lnTo>
                    <a:pt x="61" y="70"/>
                  </a:lnTo>
                  <a:lnTo>
                    <a:pt x="59" y="70"/>
                  </a:lnTo>
                  <a:lnTo>
                    <a:pt x="57" y="70"/>
                  </a:lnTo>
                  <a:lnTo>
                    <a:pt x="55" y="68"/>
                  </a:lnTo>
                  <a:lnTo>
                    <a:pt x="53" y="66"/>
                  </a:lnTo>
                  <a:lnTo>
                    <a:pt x="52" y="65"/>
                  </a:lnTo>
                  <a:lnTo>
                    <a:pt x="51" y="64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9"/>
                  </a:lnTo>
                  <a:lnTo>
                    <a:pt x="42" y="58"/>
                  </a:lnTo>
                  <a:lnTo>
                    <a:pt x="39" y="57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49"/>
                  </a:lnTo>
                  <a:lnTo>
                    <a:pt x="30" y="46"/>
                  </a:lnTo>
                  <a:lnTo>
                    <a:pt x="28" y="44"/>
                  </a:lnTo>
                  <a:lnTo>
                    <a:pt x="26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2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4" y="33"/>
                  </a:lnTo>
                  <a:lnTo>
                    <a:pt x="7" y="23"/>
                  </a:lnTo>
                  <a:lnTo>
                    <a:pt x="7" y="12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7"/>
            <p:cNvSpPr>
              <a:spLocks/>
            </p:cNvSpPr>
            <p:nvPr/>
          </p:nvSpPr>
          <p:spPr bwMode="auto">
            <a:xfrm>
              <a:off x="6677025" y="45529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48"/>
            <p:cNvSpPr>
              <a:spLocks noChangeArrowheads="1"/>
            </p:cNvSpPr>
            <p:nvPr/>
          </p:nvSpPr>
          <p:spPr bwMode="auto">
            <a:xfrm>
              <a:off x="6677025" y="45545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9"/>
            <p:cNvSpPr>
              <a:spLocks noEditPoints="1"/>
            </p:cNvSpPr>
            <p:nvPr/>
          </p:nvSpPr>
          <p:spPr bwMode="auto">
            <a:xfrm>
              <a:off x="6405563" y="4500563"/>
              <a:ext cx="668337" cy="1198563"/>
            </a:xfrm>
            <a:custGeom>
              <a:avLst/>
              <a:gdLst>
                <a:gd name="T0" fmla="*/ 335 w 421"/>
                <a:gd name="T1" fmla="*/ 296 h 755"/>
                <a:gd name="T2" fmla="*/ 249 w 421"/>
                <a:gd name="T3" fmla="*/ 10 h 755"/>
                <a:gd name="T4" fmla="*/ 255 w 421"/>
                <a:gd name="T5" fmla="*/ 28 h 755"/>
                <a:gd name="T6" fmla="*/ 247 w 421"/>
                <a:gd name="T7" fmla="*/ 52 h 755"/>
                <a:gd name="T8" fmla="*/ 283 w 421"/>
                <a:gd name="T9" fmla="*/ 56 h 755"/>
                <a:gd name="T10" fmla="*/ 313 w 421"/>
                <a:gd name="T11" fmla="*/ 39 h 755"/>
                <a:gd name="T12" fmla="*/ 349 w 421"/>
                <a:gd name="T13" fmla="*/ 34 h 755"/>
                <a:gd name="T14" fmla="*/ 418 w 421"/>
                <a:gd name="T15" fmla="*/ 31 h 755"/>
                <a:gd name="T16" fmla="*/ 394 w 421"/>
                <a:gd name="T17" fmla="*/ 76 h 755"/>
                <a:gd name="T18" fmla="*/ 371 w 421"/>
                <a:gd name="T19" fmla="*/ 102 h 755"/>
                <a:gd name="T20" fmla="*/ 342 w 421"/>
                <a:gd name="T21" fmla="*/ 124 h 755"/>
                <a:gd name="T22" fmla="*/ 341 w 421"/>
                <a:gd name="T23" fmla="*/ 172 h 755"/>
                <a:gd name="T24" fmla="*/ 383 w 421"/>
                <a:gd name="T25" fmla="*/ 187 h 755"/>
                <a:gd name="T26" fmla="*/ 383 w 421"/>
                <a:gd name="T27" fmla="*/ 205 h 755"/>
                <a:gd name="T28" fmla="*/ 399 w 421"/>
                <a:gd name="T29" fmla="*/ 330 h 755"/>
                <a:gd name="T30" fmla="*/ 395 w 421"/>
                <a:gd name="T31" fmla="*/ 395 h 755"/>
                <a:gd name="T32" fmla="*/ 374 w 421"/>
                <a:gd name="T33" fmla="*/ 379 h 755"/>
                <a:gd name="T34" fmla="*/ 334 w 421"/>
                <a:gd name="T35" fmla="*/ 323 h 755"/>
                <a:gd name="T36" fmla="*/ 329 w 421"/>
                <a:gd name="T37" fmla="*/ 375 h 755"/>
                <a:gd name="T38" fmla="*/ 325 w 421"/>
                <a:gd name="T39" fmla="*/ 308 h 755"/>
                <a:gd name="T40" fmla="*/ 310 w 421"/>
                <a:gd name="T41" fmla="*/ 301 h 755"/>
                <a:gd name="T42" fmla="*/ 311 w 421"/>
                <a:gd name="T43" fmla="*/ 350 h 755"/>
                <a:gd name="T44" fmla="*/ 305 w 421"/>
                <a:gd name="T45" fmla="*/ 377 h 755"/>
                <a:gd name="T46" fmla="*/ 284 w 421"/>
                <a:gd name="T47" fmla="*/ 438 h 755"/>
                <a:gd name="T48" fmla="*/ 251 w 421"/>
                <a:gd name="T49" fmla="*/ 393 h 755"/>
                <a:gd name="T50" fmla="*/ 250 w 421"/>
                <a:gd name="T51" fmla="*/ 427 h 755"/>
                <a:gd name="T52" fmla="*/ 271 w 421"/>
                <a:gd name="T53" fmla="*/ 483 h 755"/>
                <a:gd name="T54" fmla="*/ 241 w 421"/>
                <a:gd name="T55" fmla="*/ 490 h 755"/>
                <a:gd name="T56" fmla="*/ 222 w 421"/>
                <a:gd name="T57" fmla="*/ 482 h 755"/>
                <a:gd name="T58" fmla="*/ 211 w 421"/>
                <a:gd name="T59" fmla="*/ 408 h 755"/>
                <a:gd name="T60" fmla="*/ 193 w 421"/>
                <a:gd name="T61" fmla="*/ 448 h 755"/>
                <a:gd name="T62" fmla="*/ 168 w 421"/>
                <a:gd name="T63" fmla="*/ 424 h 755"/>
                <a:gd name="T64" fmla="*/ 191 w 421"/>
                <a:gd name="T65" fmla="*/ 357 h 755"/>
                <a:gd name="T66" fmla="*/ 216 w 421"/>
                <a:gd name="T67" fmla="*/ 293 h 755"/>
                <a:gd name="T68" fmla="*/ 176 w 421"/>
                <a:gd name="T69" fmla="*/ 324 h 755"/>
                <a:gd name="T70" fmla="*/ 133 w 421"/>
                <a:gd name="T71" fmla="*/ 346 h 755"/>
                <a:gd name="T72" fmla="*/ 143 w 421"/>
                <a:gd name="T73" fmla="*/ 399 h 755"/>
                <a:gd name="T74" fmla="*/ 162 w 421"/>
                <a:gd name="T75" fmla="*/ 450 h 755"/>
                <a:gd name="T76" fmla="*/ 161 w 421"/>
                <a:gd name="T77" fmla="*/ 493 h 755"/>
                <a:gd name="T78" fmla="*/ 118 w 421"/>
                <a:gd name="T79" fmla="*/ 583 h 755"/>
                <a:gd name="T80" fmla="*/ 109 w 421"/>
                <a:gd name="T81" fmla="*/ 617 h 755"/>
                <a:gd name="T82" fmla="*/ 82 w 421"/>
                <a:gd name="T83" fmla="*/ 684 h 755"/>
                <a:gd name="T84" fmla="*/ 83 w 421"/>
                <a:gd name="T85" fmla="*/ 738 h 755"/>
                <a:gd name="T86" fmla="*/ 17 w 421"/>
                <a:gd name="T87" fmla="*/ 755 h 755"/>
                <a:gd name="T88" fmla="*/ 33 w 421"/>
                <a:gd name="T89" fmla="*/ 666 h 755"/>
                <a:gd name="T90" fmla="*/ 52 w 421"/>
                <a:gd name="T91" fmla="*/ 555 h 755"/>
                <a:gd name="T92" fmla="*/ 88 w 421"/>
                <a:gd name="T93" fmla="*/ 490 h 755"/>
                <a:gd name="T94" fmla="*/ 77 w 421"/>
                <a:gd name="T95" fmla="*/ 474 h 755"/>
                <a:gd name="T96" fmla="*/ 67 w 421"/>
                <a:gd name="T97" fmla="*/ 429 h 755"/>
                <a:gd name="T98" fmla="*/ 81 w 421"/>
                <a:gd name="T99" fmla="*/ 397 h 755"/>
                <a:gd name="T100" fmla="*/ 58 w 421"/>
                <a:gd name="T101" fmla="*/ 401 h 755"/>
                <a:gd name="T102" fmla="*/ 54 w 421"/>
                <a:gd name="T103" fmla="*/ 368 h 755"/>
                <a:gd name="T104" fmla="*/ 107 w 421"/>
                <a:gd name="T105" fmla="*/ 301 h 755"/>
                <a:gd name="T106" fmla="*/ 104 w 421"/>
                <a:gd name="T107" fmla="*/ 264 h 755"/>
                <a:gd name="T108" fmla="*/ 85 w 421"/>
                <a:gd name="T109" fmla="*/ 243 h 755"/>
                <a:gd name="T110" fmla="*/ 84 w 421"/>
                <a:gd name="T111" fmla="*/ 183 h 755"/>
                <a:gd name="T112" fmla="*/ 117 w 421"/>
                <a:gd name="T113" fmla="*/ 150 h 755"/>
                <a:gd name="T114" fmla="*/ 103 w 421"/>
                <a:gd name="T115" fmla="*/ 135 h 755"/>
                <a:gd name="T116" fmla="*/ 157 w 421"/>
                <a:gd name="T117" fmla="*/ 76 h 755"/>
                <a:gd name="T118" fmla="*/ 171 w 421"/>
                <a:gd name="T119" fmla="*/ 34 h 755"/>
                <a:gd name="T120" fmla="*/ 170 w 421"/>
                <a:gd name="T121" fmla="*/ 20 h 755"/>
                <a:gd name="T122" fmla="*/ 198 w 421"/>
                <a:gd name="T123" fmla="*/ 17 h 755"/>
                <a:gd name="T124" fmla="*/ 223 w 421"/>
                <a:gd name="T125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1" h="755">
                  <a:moveTo>
                    <a:pt x="75" y="363"/>
                  </a:moveTo>
                  <a:lnTo>
                    <a:pt x="71" y="366"/>
                  </a:lnTo>
                  <a:lnTo>
                    <a:pt x="69" y="369"/>
                  </a:lnTo>
                  <a:lnTo>
                    <a:pt x="68" y="373"/>
                  </a:lnTo>
                  <a:lnTo>
                    <a:pt x="67" y="378"/>
                  </a:lnTo>
                  <a:lnTo>
                    <a:pt x="66" y="378"/>
                  </a:lnTo>
                  <a:lnTo>
                    <a:pt x="66" y="379"/>
                  </a:lnTo>
                  <a:lnTo>
                    <a:pt x="66" y="381"/>
                  </a:lnTo>
                  <a:lnTo>
                    <a:pt x="66" y="379"/>
                  </a:lnTo>
                  <a:lnTo>
                    <a:pt x="67" y="378"/>
                  </a:lnTo>
                  <a:lnTo>
                    <a:pt x="67" y="377"/>
                  </a:lnTo>
                  <a:lnTo>
                    <a:pt x="68" y="372"/>
                  </a:lnTo>
                  <a:lnTo>
                    <a:pt x="70" y="369"/>
                  </a:lnTo>
                  <a:lnTo>
                    <a:pt x="71" y="365"/>
                  </a:lnTo>
                  <a:lnTo>
                    <a:pt x="75" y="363"/>
                  </a:lnTo>
                  <a:close/>
                  <a:moveTo>
                    <a:pt x="335" y="296"/>
                  </a:moveTo>
                  <a:lnTo>
                    <a:pt x="334" y="296"/>
                  </a:lnTo>
                  <a:lnTo>
                    <a:pt x="332" y="296"/>
                  </a:lnTo>
                  <a:lnTo>
                    <a:pt x="335" y="296"/>
                  </a:lnTo>
                  <a:lnTo>
                    <a:pt x="335" y="296"/>
                  </a:lnTo>
                  <a:lnTo>
                    <a:pt x="335" y="296"/>
                  </a:lnTo>
                  <a:close/>
                  <a:moveTo>
                    <a:pt x="384" y="280"/>
                  </a:moveTo>
                  <a:lnTo>
                    <a:pt x="386" y="280"/>
                  </a:lnTo>
                  <a:lnTo>
                    <a:pt x="387" y="282"/>
                  </a:lnTo>
                  <a:lnTo>
                    <a:pt x="386" y="280"/>
                  </a:lnTo>
                  <a:lnTo>
                    <a:pt x="384" y="280"/>
                  </a:lnTo>
                  <a:close/>
                  <a:moveTo>
                    <a:pt x="223" y="0"/>
                  </a:moveTo>
                  <a:lnTo>
                    <a:pt x="228" y="0"/>
                  </a:lnTo>
                  <a:lnTo>
                    <a:pt x="235" y="3"/>
                  </a:lnTo>
                  <a:lnTo>
                    <a:pt x="240" y="7"/>
                  </a:lnTo>
                  <a:lnTo>
                    <a:pt x="241" y="8"/>
                  </a:lnTo>
                  <a:lnTo>
                    <a:pt x="241" y="9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0" y="10"/>
                  </a:lnTo>
                  <a:lnTo>
                    <a:pt x="241" y="10"/>
                  </a:lnTo>
                  <a:lnTo>
                    <a:pt x="241" y="10"/>
                  </a:lnTo>
                  <a:lnTo>
                    <a:pt x="242" y="10"/>
                  </a:lnTo>
                  <a:lnTo>
                    <a:pt x="248" y="10"/>
                  </a:lnTo>
                  <a:lnTo>
                    <a:pt x="249" y="10"/>
                  </a:lnTo>
                  <a:lnTo>
                    <a:pt x="249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5" y="10"/>
                  </a:lnTo>
                  <a:lnTo>
                    <a:pt x="257" y="10"/>
                  </a:lnTo>
                  <a:lnTo>
                    <a:pt x="259" y="10"/>
                  </a:lnTo>
                  <a:lnTo>
                    <a:pt x="260" y="11"/>
                  </a:lnTo>
                  <a:lnTo>
                    <a:pt x="260" y="12"/>
                  </a:lnTo>
                  <a:lnTo>
                    <a:pt x="260" y="13"/>
                  </a:lnTo>
                  <a:lnTo>
                    <a:pt x="260" y="15"/>
                  </a:lnTo>
                  <a:lnTo>
                    <a:pt x="261" y="16"/>
                  </a:lnTo>
                  <a:lnTo>
                    <a:pt x="262" y="19"/>
                  </a:lnTo>
                  <a:lnTo>
                    <a:pt x="262" y="21"/>
                  </a:lnTo>
                  <a:lnTo>
                    <a:pt x="261" y="23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9" y="25"/>
                  </a:lnTo>
                  <a:lnTo>
                    <a:pt x="256" y="26"/>
                  </a:lnTo>
                  <a:lnTo>
                    <a:pt x="255" y="28"/>
                  </a:lnTo>
                  <a:lnTo>
                    <a:pt x="254" y="31"/>
                  </a:lnTo>
                  <a:lnTo>
                    <a:pt x="254" y="34"/>
                  </a:lnTo>
                  <a:lnTo>
                    <a:pt x="254" y="36"/>
                  </a:lnTo>
                  <a:lnTo>
                    <a:pt x="255" y="38"/>
                  </a:lnTo>
                  <a:lnTo>
                    <a:pt x="255" y="39"/>
                  </a:lnTo>
                  <a:lnTo>
                    <a:pt x="254" y="40"/>
                  </a:lnTo>
                  <a:lnTo>
                    <a:pt x="254" y="39"/>
                  </a:lnTo>
                  <a:lnTo>
                    <a:pt x="253" y="39"/>
                  </a:lnTo>
                  <a:lnTo>
                    <a:pt x="252" y="38"/>
                  </a:lnTo>
                  <a:lnTo>
                    <a:pt x="251" y="37"/>
                  </a:lnTo>
                  <a:lnTo>
                    <a:pt x="251" y="37"/>
                  </a:lnTo>
                  <a:lnTo>
                    <a:pt x="251" y="36"/>
                  </a:lnTo>
                  <a:lnTo>
                    <a:pt x="250" y="37"/>
                  </a:lnTo>
                  <a:lnTo>
                    <a:pt x="250" y="38"/>
                  </a:lnTo>
                  <a:lnTo>
                    <a:pt x="249" y="40"/>
                  </a:lnTo>
                  <a:lnTo>
                    <a:pt x="248" y="43"/>
                  </a:lnTo>
                  <a:lnTo>
                    <a:pt x="248" y="46"/>
                  </a:lnTo>
                  <a:lnTo>
                    <a:pt x="247" y="49"/>
                  </a:lnTo>
                  <a:lnTo>
                    <a:pt x="247" y="51"/>
                  </a:lnTo>
                  <a:lnTo>
                    <a:pt x="247" y="52"/>
                  </a:lnTo>
                  <a:lnTo>
                    <a:pt x="248" y="53"/>
                  </a:lnTo>
                  <a:lnTo>
                    <a:pt x="249" y="54"/>
                  </a:lnTo>
                  <a:lnTo>
                    <a:pt x="251" y="57"/>
                  </a:lnTo>
                  <a:lnTo>
                    <a:pt x="252" y="58"/>
                  </a:lnTo>
                  <a:lnTo>
                    <a:pt x="253" y="60"/>
                  </a:lnTo>
                  <a:lnTo>
                    <a:pt x="254" y="62"/>
                  </a:lnTo>
                  <a:lnTo>
                    <a:pt x="254" y="63"/>
                  </a:lnTo>
                  <a:lnTo>
                    <a:pt x="255" y="63"/>
                  </a:lnTo>
                  <a:lnTo>
                    <a:pt x="257" y="62"/>
                  </a:lnTo>
                  <a:lnTo>
                    <a:pt x="259" y="62"/>
                  </a:lnTo>
                  <a:lnTo>
                    <a:pt x="262" y="61"/>
                  </a:lnTo>
                  <a:lnTo>
                    <a:pt x="265" y="60"/>
                  </a:lnTo>
                  <a:lnTo>
                    <a:pt x="268" y="60"/>
                  </a:lnTo>
                  <a:lnTo>
                    <a:pt x="271" y="59"/>
                  </a:lnTo>
                  <a:lnTo>
                    <a:pt x="273" y="59"/>
                  </a:lnTo>
                  <a:lnTo>
                    <a:pt x="274" y="58"/>
                  </a:lnTo>
                  <a:lnTo>
                    <a:pt x="275" y="57"/>
                  </a:lnTo>
                  <a:lnTo>
                    <a:pt x="277" y="56"/>
                  </a:lnTo>
                  <a:lnTo>
                    <a:pt x="279" y="56"/>
                  </a:lnTo>
                  <a:lnTo>
                    <a:pt x="283" y="56"/>
                  </a:lnTo>
                  <a:lnTo>
                    <a:pt x="285" y="56"/>
                  </a:lnTo>
                  <a:lnTo>
                    <a:pt x="286" y="56"/>
                  </a:lnTo>
                  <a:lnTo>
                    <a:pt x="288" y="56"/>
                  </a:lnTo>
                  <a:lnTo>
                    <a:pt x="290" y="56"/>
                  </a:lnTo>
                  <a:lnTo>
                    <a:pt x="292" y="54"/>
                  </a:lnTo>
                  <a:lnTo>
                    <a:pt x="295" y="53"/>
                  </a:lnTo>
                  <a:lnTo>
                    <a:pt x="296" y="50"/>
                  </a:lnTo>
                  <a:lnTo>
                    <a:pt x="296" y="48"/>
                  </a:lnTo>
                  <a:lnTo>
                    <a:pt x="297" y="45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7" y="38"/>
                  </a:lnTo>
                  <a:lnTo>
                    <a:pt x="298" y="37"/>
                  </a:lnTo>
                  <a:lnTo>
                    <a:pt x="300" y="37"/>
                  </a:lnTo>
                  <a:lnTo>
                    <a:pt x="302" y="37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1" y="39"/>
                  </a:lnTo>
                  <a:lnTo>
                    <a:pt x="312" y="39"/>
                  </a:lnTo>
                  <a:lnTo>
                    <a:pt x="313" y="39"/>
                  </a:lnTo>
                  <a:lnTo>
                    <a:pt x="313" y="39"/>
                  </a:lnTo>
                  <a:lnTo>
                    <a:pt x="313" y="38"/>
                  </a:lnTo>
                  <a:lnTo>
                    <a:pt x="312" y="38"/>
                  </a:lnTo>
                  <a:lnTo>
                    <a:pt x="312" y="37"/>
                  </a:lnTo>
                  <a:lnTo>
                    <a:pt x="312" y="37"/>
                  </a:lnTo>
                  <a:lnTo>
                    <a:pt x="314" y="38"/>
                  </a:lnTo>
                  <a:lnTo>
                    <a:pt x="320" y="38"/>
                  </a:lnTo>
                  <a:lnTo>
                    <a:pt x="327" y="38"/>
                  </a:lnTo>
                  <a:lnTo>
                    <a:pt x="333" y="37"/>
                  </a:lnTo>
                  <a:lnTo>
                    <a:pt x="334" y="36"/>
                  </a:lnTo>
                  <a:lnTo>
                    <a:pt x="335" y="36"/>
                  </a:lnTo>
                  <a:lnTo>
                    <a:pt x="335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37" y="36"/>
                  </a:lnTo>
                  <a:lnTo>
                    <a:pt x="339" y="35"/>
                  </a:lnTo>
                  <a:lnTo>
                    <a:pt x="342" y="34"/>
                  </a:lnTo>
                  <a:lnTo>
                    <a:pt x="346" y="34"/>
                  </a:lnTo>
                  <a:lnTo>
                    <a:pt x="348" y="34"/>
                  </a:lnTo>
                  <a:lnTo>
                    <a:pt x="349" y="34"/>
                  </a:lnTo>
                  <a:lnTo>
                    <a:pt x="350" y="34"/>
                  </a:lnTo>
                  <a:lnTo>
                    <a:pt x="351" y="35"/>
                  </a:lnTo>
                  <a:lnTo>
                    <a:pt x="352" y="35"/>
                  </a:lnTo>
                  <a:lnTo>
                    <a:pt x="353" y="35"/>
                  </a:lnTo>
                  <a:lnTo>
                    <a:pt x="355" y="34"/>
                  </a:lnTo>
                  <a:lnTo>
                    <a:pt x="362" y="32"/>
                  </a:lnTo>
                  <a:lnTo>
                    <a:pt x="367" y="31"/>
                  </a:lnTo>
                  <a:lnTo>
                    <a:pt x="375" y="28"/>
                  </a:lnTo>
                  <a:lnTo>
                    <a:pt x="387" y="23"/>
                  </a:lnTo>
                  <a:lnTo>
                    <a:pt x="398" y="15"/>
                  </a:lnTo>
                  <a:lnTo>
                    <a:pt x="400" y="14"/>
                  </a:lnTo>
                  <a:lnTo>
                    <a:pt x="403" y="14"/>
                  </a:lnTo>
                  <a:lnTo>
                    <a:pt x="406" y="14"/>
                  </a:lnTo>
                  <a:lnTo>
                    <a:pt x="408" y="15"/>
                  </a:lnTo>
                  <a:lnTo>
                    <a:pt x="409" y="19"/>
                  </a:lnTo>
                  <a:lnTo>
                    <a:pt x="409" y="22"/>
                  </a:lnTo>
                  <a:lnTo>
                    <a:pt x="410" y="25"/>
                  </a:lnTo>
                  <a:lnTo>
                    <a:pt x="411" y="27"/>
                  </a:lnTo>
                  <a:lnTo>
                    <a:pt x="413" y="28"/>
                  </a:lnTo>
                  <a:lnTo>
                    <a:pt x="418" y="31"/>
                  </a:lnTo>
                  <a:lnTo>
                    <a:pt x="420" y="33"/>
                  </a:lnTo>
                  <a:lnTo>
                    <a:pt x="421" y="34"/>
                  </a:lnTo>
                  <a:lnTo>
                    <a:pt x="421" y="36"/>
                  </a:lnTo>
                  <a:lnTo>
                    <a:pt x="421" y="38"/>
                  </a:lnTo>
                  <a:lnTo>
                    <a:pt x="419" y="39"/>
                  </a:lnTo>
                  <a:lnTo>
                    <a:pt x="414" y="39"/>
                  </a:lnTo>
                  <a:lnTo>
                    <a:pt x="408" y="39"/>
                  </a:lnTo>
                  <a:lnTo>
                    <a:pt x="400" y="43"/>
                  </a:lnTo>
                  <a:lnTo>
                    <a:pt x="394" y="45"/>
                  </a:lnTo>
                  <a:lnTo>
                    <a:pt x="386" y="48"/>
                  </a:lnTo>
                  <a:lnTo>
                    <a:pt x="378" y="50"/>
                  </a:lnTo>
                  <a:lnTo>
                    <a:pt x="374" y="53"/>
                  </a:lnTo>
                  <a:lnTo>
                    <a:pt x="372" y="57"/>
                  </a:lnTo>
                  <a:lnTo>
                    <a:pt x="376" y="60"/>
                  </a:lnTo>
                  <a:lnTo>
                    <a:pt x="385" y="62"/>
                  </a:lnTo>
                  <a:lnTo>
                    <a:pt x="393" y="63"/>
                  </a:lnTo>
                  <a:lnTo>
                    <a:pt x="397" y="64"/>
                  </a:lnTo>
                  <a:lnTo>
                    <a:pt x="399" y="66"/>
                  </a:lnTo>
                  <a:lnTo>
                    <a:pt x="396" y="71"/>
                  </a:lnTo>
                  <a:lnTo>
                    <a:pt x="394" y="76"/>
                  </a:lnTo>
                  <a:lnTo>
                    <a:pt x="394" y="80"/>
                  </a:lnTo>
                  <a:lnTo>
                    <a:pt x="395" y="83"/>
                  </a:lnTo>
                  <a:lnTo>
                    <a:pt x="396" y="86"/>
                  </a:lnTo>
                  <a:lnTo>
                    <a:pt x="395" y="88"/>
                  </a:lnTo>
                  <a:lnTo>
                    <a:pt x="395" y="90"/>
                  </a:lnTo>
                  <a:lnTo>
                    <a:pt x="394" y="91"/>
                  </a:lnTo>
                  <a:lnTo>
                    <a:pt x="395" y="93"/>
                  </a:lnTo>
                  <a:lnTo>
                    <a:pt x="395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4"/>
                  </a:lnTo>
                  <a:lnTo>
                    <a:pt x="389" y="95"/>
                  </a:lnTo>
                  <a:lnTo>
                    <a:pt x="387" y="96"/>
                  </a:lnTo>
                  <a:lnTo>
                    <a:pt x="385" y="97"/>
                  </a:lnTo>
                  <a:lnTo>
                    <a:pt x="382" y="100"/>
                  </a:lnTo>
                  <a:lnTo>
                    <a:pt x="379" y="102"/>
                  </a:lnTo>
                  <a:lnTo>
                    <a:pt x="376" y="102"/>
                  </a:lnTo>
                  <a:lnTo>
                    <a:pt x="374" y="103"/>
                  </a:lnTo>
                  <a:lnTo>
                    <a:pt x="373" y="103"/>
                  </a:lnTo>
                  <a:lnTo>
                    <a:pt x="371" y="102"/>
                  </a:lnTo>
                  <a:lnTo>
                    <a:pt x="370" y="102"/>
                  </a:lnTo>
                  <a:lnTo>
                    <a:pt x="369" y="103"/>
                  </a:lnTo>
                  <a:lnTo>
                    <a:pt x="367" y="105"/>
                  </a:lnTo>
                  <a:lnTo>
                    <a:pt x="366" y="108"/>
                  </a:lnTo>
                  <a:lnTo>
                    <a:pt x="366" y="111"/>
                  </a:lnTo>
                  <a:lnTo>
                    <a:pt x="366" y="113"/>
                  </a:lnTo>
                  <a:lnTo>
                    <a:pt x="369" y="115"/>
                  </a:lnTo>
                  <a:lnTo>
                    <a:pt x="370" y="118"/>
                  </a:lnTo>
                  <a:lnTo>
                    <a:pt x="371" y="119"/>
                  </a:lnTo>
                  <a:lnTo>
                    <a:pt x="372" y="121"/>
                  </a:lnTo>
                  <a:lnTo>
                    <a:pt x="372" y="122"/>
                  </a:lnTo>
                  <a:lnTo>
                    <a:pt x="372" y="123"/>
                  </a:lnTo>
                  <a:lnTo>
                    <a:pt x="370" y="123"/>
                  </a:lnTo>
                  <a:lnTo>
                    <a:pt x="366" y="124"/>
                  </a:lnTo>
                  <a:lnTo>
                    <a:pt x="360" y="124"/>
                  </a:lnTo>
                  <a:lnTo>
                    <a:pt x="355" y="121"/>
                  </a:lnTo>
                  <a:lnTo>
                    <a:pt x="351" y="119"/>
                  </a:lnTo>
                  <a:lnTo>
                    <a:pt x="348" y="117"/>
                  </a:lnTo>
                  <a:lnTo>
                    <a:pt x="346" y="118"/>
                  </a:lnTo>
                  <a:lnTo>
                    <a:pt x="342" y="124"/>
                  </a:lnTo>
                  <a:lnTo>
                    <a:pt x="338" y="137"/>
                  </a:lnTo>
                  <a:lnTo>
                    <a:pt x="335" y="147"/>
                  </a:lnTo>
                  <a:lnTo>
                    <a:pt x="333" y="155"/>
                  </a:lnTo>
                  <a:lnTo>
                    <a:pt x="332" y="158"/>
                  </a:lnTo>
                  <a:lnTo>
                    <a:pt x="332" y="158"/>
                  </a:lnTo>
                  <a:lnTo>
                    <a:pt x="334" y="159"/>
                  </a:lnTo>
                  <a:lnTo>
                    <a:pt x="335" y="160"/>
                  </a:lnTo>
                  <a:lnTo>
                    <a:pt x="338" y="161"/>
                  </a:lnTo>
                  <a:lnTo>
                    <a:pt x="340" y="163"/>
                  </a:lnTo>
                  <a:lnTo>
                    <a:pt x="342" y="167"/>
                  </a:lnTo>
                  <a:lnTo>
                    <a:pt x="345" y="169"/>
                  </a:lnTo>
                  <a:lnTo>
                    <a:pt x="346" y="170"/>
                  </a:lnTo>
                  <a:lnTo>
                    <a:pt x="346" y="171"/>
                  </a:lnTo>
                  <a:lnTo>
                    <a:pt x="345" y="171"/>
                  </a:lnTo>
                  <a:lnTo>
                    <a:pt x="344" y="172"/>
                  </a:lnTo>
                  <a:lnTo>
                    <a:pt x="342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2" y="173"/>
                  </a:lnTo>
                  <a:lnTo>
                    <a:pt x="345" y="173"/>
                  </a:lnTo>
                  <a:lnTo>
                    <a:pt x="349" y="175"/>
                  </a:lnTo>
                  <a:lnTo>
                    <a:pt x="358" y="176"/>
                  </a:lnTo>
                  <a:lnTo>
                    <a:pt x="363" y="176"/>
                  </a:lnTo>
                  <a:lnTo>
                    <a:pt x="366" y="174"/>
                  </a:lnTo>
                  <a:lnTo>
                    <a:pt x="370" y="173"/>
                  </a:lnTo>
                  <a:lnTo>
                    <a:pt x="374" y="175"/>
                  </a:lnTo>
                  <a:lnTo>
                    <a:pt x="376" y="176"/>
                  </a:lnTo>
                  <a:lnTo>
                    <a:pt x="377" y="176"/>
                  </a:lnTo>
                  <a:lnTo>
                    <a:pt x="378" y="176"/>
                  </a:lnTo>
                  <a:lnTo>
                    <a:pt x="379" y="176"/>
                  </a:lnTo>
                  <a:lnTo>
                    <a:pt x="379" y="175"/>
                  </a:lnTo>
                  <a:lnTo>
                    <a:pt x="379" y="175"/>
                  </a:lnTo>
                  <a:lnTo>
                    <a:pt x="379" y="176"/>
                  </a:lnTo>
                  <a:lnTo>
                    <a:pt x="381" y="178"/>
                  </a:lnTo>
                  <a:lnTo>
                    <a:pt x="382" y="180"/>
                  </a:lnTo>
                  <a:lnTo>
                    <a:pt x="383" y="183"/>
                  </a:lnTo>
                  <a:lnTo>
                    <a:pt x="384" y="185"/>
                  </a:lnTo>
                  <a:lnTo>
                    <a:pt x="383" y="187"/>
                  </a:lnTo>
                  <a:lnTo>
                    <a:pt x="383" y="188"/>
                  </a:lnTo>
                  <a:lnTo>
                    <a:pt x="383" y="191"/>
                  </a:lnTo>
                  <a:lnTo>
                    <a:pt x="382" y="192"/>
                  </a:lnTo>
                  <a:lnTo>
                    <a:pt x="382" y="194"/>
                  </a:lnTo>
                  <a:lnTo>
                    <a:pt x="382" y="196"/>
                  </a:lnTo>
                  <a:lnTo>
                    <a:pt x="383" y="199"/>
                  </a:lnTo>
                  <a:lnTo>
                    <a:pt x="383" y="200"/>
                  </a:lnTo>
                  <a:lnTo>
                    <a:pt x="383" y="201"/>
                  </a:lnTo>
                  <a:lnTo>
                    <a:pt x="384" y="201"/>
                  </a:lnTo>
                  <a:lnTo>
                    <a:pt x="384" y="201"/>
                  </a:lnTo>
                  <a:lnTo>
                    <a:pt x="384" y="203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3" y="207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2" y="208"/>
                  </a:lnTo>
                  <a:lnTo>
                    <a:pt x="381" y="211"/>
                  </a:lnTo>
                  <a:lnTo>
                    <a:pt x="377" y="223"/>
                  </a:lnTo>
                  <a:lnTo>
                    <a:pt x="376" y="234"/>
                  </a:lnTo>
                  <a:lnTo>
                    <a:pt x="376" y="244"/>
                  </a:lnTo>
                  <a:lnTo>
                    <a:pt x="378" y="250"/>
                  </a:lnTo>
                  <a:lnTo>
                    <a:pt x="382" y="258"/>
                  </a:lnTo>
                  <a:lnTo>
                    <a:pt x="386" y="268"/>
                  </a:lnTo>
                  <a:lnTo>
                    <a:pt x="391" y="278"/>
                  </a:lnTo>
                  <a:lnTo>
                    <a:pt x="395" y="286"/>
                  </a:lnTo>
                  <a:lnTo>
                    <a:pt x="397" y="290"/>
                  </a:lnTo>
                  <a:lnTo>
                    <a:pt x="397" y="292"/>
                  </a:lnTo>
                  <a:lnTo>
                    <a:pt x="399" y="297"/>
                  </a:lnTo>
                  <a:lnTo>
                    <a:pt x="401" y="301"/>
                  </a:lnTo>
                  <a:lnTo>
                    <a:pt x="402" y="304"/>
                  </a:lnTo>
                  <a:lnTo>
                    <a:pt x="403" y="308"/>
                  </a:lnTo>
                  <a:lnTo>
                    <a:pt x="402" y="317"/>
                  </a:lnTo>
                  <a:lnTo>
                    <a:pt x="400" y="326"/>
                  </a:lnTo>
                  <a:lnTo>
                    <a:pt x="399" y="330"/>
                  </a:lnTo>
                  <a:lnTo>
                    <a:pt x="398" y="333"/>
                  </a:lnTo>
                  <a:lnTo>
                    <a:pt x="397" y="338"/>
                  </a:lnTo>
                  <a:lnTo>
                    <a:pt x="394" y="343"/>
                  </a:lnTo>
                  <a:lnTo>
                    <a:pt x="390" y="346"/>
                  </a:lnTo>
                  <a:lnTo>
                    <a:pt x="386" y="350"/>
                  </a:lnTo>
                  <a:lnTo>
                    <a:pt x="382" y="351"/>
                  </a:lnTo>
                  <a:lnTo>
                    <a:pt x="377" y="352"/>
                  </a:lnTo>
                  <a:lnTo>
                    <a:pt x="376" y="354"/>
                  </a:lnTo>
                  <a:lnTo>
                    <a:pt x="377" y="356"/>
                  </a:lnTo>
                  <a:lnTo>
                    <a:pt x="382" y="360"/>
                  </a:lnTo>
                  <a:lnTo>
                    <a:pt x="391" y="367"/>
                  </a:lnTo>
                  <a:lnTo>
                    <a:pt x="397" y="372"/>
                  </a:lnTo>
                  <a:lnTo>
                    <a:pt x="399" y="378"/>
                  </a:lnTo>
                  <a:lnTo>
                    <a:pt x="398" y="384"/>
                  </a:lnTo>
                  <a:lnTo>
                    <a:pt x="397" y="389"/>
                  </a:lnTo>
                  <a:lnTo>
                    <a:pt x="396" y="391"/>
                  </a:lnTo>
                  <a:lnTo>
                    <a:pt x="396" y="393"/>
                  </a:lnTo>
                  <a:lnTo>
                    <a:pt x="396" y="394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4" y="395"/>
                  </a:lnTo>
                  <a:lnTo>
                    <a:pt x="391" y="394"/>
                  </a:lnTo>
                  <a:lnTo>
                    <a:pt x="389" y="392"/>
                  </a:lnTo>
                  <a:lnTo>
                    <a:pt x="387" y="391"/>
                  </a:lnTo>
                  <a:lnTo>
                    <a:pt x="385" y="390"/>
                  </a:lnTo>
                  <a:lnTo>
                    <a:pt x="383" y="390"/>
                  </a:lnTo>
                  <a:lnTo>
                    <a:pt x="381" y="390"/>
                  </a:lnTo>
                  <a:lnTo>
                    <a:pt x="381" y="389"/>
                  </a:lnTo>
                  <a:lnTo>
                    <a:pt x="381" y="388"/>
                  </a:lnTo>
                  <a:lnTo>
                    <a:pt x="379" y="387"/>
                  </a:lnTo>
                  <a:lnTo>
                    <a:pt x="373" y="387"/>
                  </a:lnTo>
                  <a:lnTo>
                    <a:pt x="372" y="384"/>
                  </a:lnTo>
                  <a:lnTo>
                    <a:pt x="372" y="382"/>
                  </a:lnTo>
                  <a:lnTo>
                    <a:pt x="372" y="381"/>
                  </a:lnTo>
                  <a:lnTo>
                    <a:pt x="373" y="380"/>
                  </a:lnTo>
                  <a:lnTo>
                    <a:pt x="374" y="380"/>
                  </a:lnTo>
                  <a:lnTo>
                    <a:pt x="374" y="380"/>
                  </a:lnTo>
                  <a:lnTo>
                    <a:pt x="374" y="379"/>
                  </a:lnTo>
                  <a:lnTo>
                    <a:pt x="374" y="372"/>
                  </a:lnTo>
                  <a:lnTo>
                    <a:pt x="372" y="371"/>
                  </a:lnTo>
                  <a:lnTo>
                    <a:pt x="369" y="369"/>
                  </a:lnTo>
                  <a:lnTo>
                    <a:pt x="366" y="367"/>
                  </a:lnTo>
                  <a:lnTo>
                    <a:pt x="363" y="366"/>
                  </a:lnTo>
                  <a:lnTo>
                    <a:pt x="360" y="365"/>
                  </a:lnTo>
                  <a:lnTo>
                    <a:pt x="357" y="366"/>
                  </a:lnTo>
                  <a:lnTo>
                    <a:pt x="355" y="364"/>
                  </a:lnTo>
                  <a:lnTo>
                    <a:pt x="354" y="362"/>
                  </a:lnTo>
                  <a:lnTo>
                    <a:pt x="352" y="359"/>
                  </a:lnTo>
                  <a:lnTo>
                    <a:pt x="351" y="358"/>
                  </a:lnTo>
                  <a:lnTo>
                    <a:pt x="349" y="358"/>
                  </a:lnTo>
                  <a:lnTo>
                    <a:pt x="346" y="356"/>
                  </a:lnTo>
                  <a:lnTo>
                    <a:pt x="344" y="348"/>
                  </a:lnTo>
                  <a:lnTo>
                    <a:pt x="340" y="341"/>
                  </a:lnTo>
                  <a:lnTo>
                    <a:pt x="336" y="334"/>
                  </a:lnTo>
                  <a:lnTo>
                    <a:pt x="337" y="332"/>
                  </a:lnTo>
                  <a:lnTo>
                    <a:pt x="336" y="326"/>
                  </a:lnTo>
                  <a:lnTo>
                    <a:pt x="335" y="319"/>
                  </a:lnTo>
                  <a:lnTo>
                    <a:pt x="334" y="323"/>
                  </a:lnTo>
                  <a:lnTo>
                    <a:pt x="333" y="327"/>
                  </a:lnTo>
                  <a:lnTo>
                    <a:pt x="332" y="331"/>
                  </a:lnTo>
                  <a:lnTo>
                    <a:pt x="334" y="335"/>
                  </a:lnTo>
                  <a:lnTo>
                    <a:pt x="336" y="341"/>
                  </a:lnTo>
                  <a:lnTo>
                    <a:pt x="337" y="346"/>
                  </a:lnTo>
                  <a:lnTo>
                    <a:pt x="338" y="350"/>
                  </a:lnTo>
                  <a:lnTo>
                    <a:pt x="340" y="353"/>
                  </a:lnTo>
                  <a:lnTo>
                    <a:pt x="342" y="356"/>
                  </a:lnTo>
                  <a:lnTo>
                    <a:pt x="345" y="358"/>
                  </a:lnTo>
                  <a:lnTo>
                    <a:pt x="347" y="363"/>
                  </a:lnTo>
                  <a:lnTo>
                    <a:pt x="350" y="363"/>
                  </a:lnTo>
                  <a:lnTo>
                    <a:pt x="351" y="363"/>
                  </a:lnTo>
                  <a:lnTo>
                    <a:pt x="352" y="365"/>
                  </a:lnTo>
                  <a:lnTo>
                    <a:pt x="353" y="366"/>
                  </a:lnTo>
                  <a:lnTo>
                    <a:pt x="353" y="367"/>
                  </a:lnTo>
                  <a:lnTo>
                    <a:pt x="352" y="368"/>
                  </a:lnTo>
                  <a:lnTo>
                    <a:pt x="354" y="372"/>
                  </a:lnTo>
                  <a:lnTo>
                    <a:pt x="342" y="376"/>
                  </a:lnTo>
                  <a:lnTo>
                    <a:pt x="330" y="376"/>
                  </a:lnTo>
                  <a:lnTo>
                    <a:pt x="329" y="375"/>
                  </a:lnTo>
                  <a:lnTo>
                    <a:pt x="328" y="373"/>
                  </a:lnTo>
                  <a:lnTo>
                    <a:pt x="327" y="371"/>
                  </a:lnTo>
                  <a:lnTo>
                    <a:pt x="326" y="370"/>
                  </a:lnTo>
                  <a:lnTo>
                    <a:pt x="326" y="364"/>
                  </a:lnTo>
                  <a:lnTo>
                    <a:pt x="325" y="364"/>
                  </a:lnTo>
                  <a:lnTo>
                    <a:pt x="324" y="363"/>
                  </a:lnTo>
                  <a:lnTo>
                    <a:pt x="322" y="363"/>
                  </a:lnTo>
                  <a:lnTo>
                    <a:pt x="321" y="362"/>
                  </a:lnTo>
                  <a:lnTo>
                    <a:pt x="320" y="360"/>
                  </a:lnTo>
                  <a:lnTo>
                    <a:pt x="320" y="342"/>
                  </a:lnTo>
                  <a:lnTo>
                    <a:pt x="320" y="341"/>
                  </a:lnTo>
                  <a:lnTo>
                    <a:pt x="318" y="340"/>
                  </a:lnTo>
                  <a:lnTo>
                    <a:pt x="317" y="339"/>
                  </a:lnTo>
                  <a:lnTo>
                    <a:pt x="316" y="336"/>
                  </a:lnTo>
                  <a:lnTo>
                    <a:pt x="316" y="333"/>
                  </a:lnTo>
                  <a:lnTo>
                    <a:pt x="317" y="331"/>
                  </a:lnTo>
                  <a:lnTo>
                    <a:pt x="318" y="329"/>
                  </a:lnTo>
                  <a:lnTo>
                    <a:pt x="320" y="328"/>
                  </a:lnTo>
                  <a:lnTo>
                    <a:pt x="327" y="308"/>
                  </a:lnTo>
                  <a:lnTo>
                    <a:pt x="325" y="308"/>
                  </a:lnTo>
                  <a:lnTo>
                    <a:pt x="322" y="307"/>
                  </a:lnTo>
                  <a:lnTo>
                    <a:pt x="320" y="306"/>
                  </a:lnTo>
                  <a:lnTo>
                    <a:pt x="318" y="304"/>
                  </a:lnTo>
                  <a:lnTo>
                    <a:pt x="316" y="301"/>
                  </a:lnTo>
                  <a:lnTo>
                    <a:pt x="315" y="295"/>
                  </a:lnTo>
                  <a:lnTo>
                    <a:pt x="316" y="292"/>
                  </a:lnTo>
                  <a:lnTo>
                    <a:pt x="317" y="289"/>
                  </a:lnTo>
                  <a:lnTo>
                    <a:pt x="320" y="284"/>
                  </a:lnTo>
                  <a:lnTo>
                    <a:pt x="315" y="277"/>
                  </a:lnTo>
                  <a:lnTo>
                    <a:pt x="312" y="267"/>
                  </a:lnTo>
                  <a:lnTo>
                    <a:pt x="310" y="269"/>
                  </a:lnTo>
                  <a:lnTo>
                    <a:pt x="309" y="271"/>
                  </a:lnTo>
                  <a:lnTo>
                    <a:pt x="312" y="276"/>
                  </a:lnTo>
                  <a:lnTo>
                    <a:pt x="315" y="281"/>
                  </a:lnTo>
                  <a:lnTo>
                    <a:pt x="315" y="285"/>
                  </a:lnTo>
                  <a:lnTo>
                    <a:pt x="314" y="290"/>
                  </a:lnTo>
                  <a:lnTo>
                    <a:pt x="312" y="294"/>
                  </a:lnTo>
                  <a:lnTo>
                    <a:pt x="311" y="296"/>
                  </a:lnTo>
                  <a:lnTo>
                    <a:pt x="311" y="298"/>
                  </a:lnTo>
                  <a:lnTo>
                    <a:pt x="310" y="301"/>
                  </a:lnTo>
                  <a:lnTo>
                    <a:pt x="312" y="303"/>
                  </a:lnTo>
                  <a:lnTo>
                    <a:pt x="315" y="305"/>
                  </a:lnTo>
                  <a:lnTo>
                    <a:pt x="317" y="307"/>
                  </a:lnTo>
                  <a:lnTo>
                    <a:pt x="320" y="309"/>
                  </a:lnTo>
                  <a:lnTo>
                    <a:pt x="320" y="311"/>
                  </a:lnTo>
                  <a:lnTo>
                    <a:pt x="320" y="319"/>
                  </a:lnTo>
                  <a:lnTo>
                    <a:pt x="317" y="321"/>
                  </a:lnTo>
                  <a:lnTo>
                    <a:pt x="316" y="324"/>
                  </a:lnTo>
                  <a:lnTo>
                    <a:pt x="315" y="327"/>
                  </a:lnTo>
                  <a:lnTo>
                    <a:pt x="314" y="329"/>
                  </a:lnTo>
                  <a:lnTo>
                    <a:pt x="313" y="332"/>
                  </a:lnTo>
                  <a:lnTo>
                    <a:pt x="311" y="334"/>
                  </a:lnTo>
                  <a:lnTo>
                    <a:pt x="308" y="335"/>
                  </a:lnTo>
                  <a:lnTo>
                    <a:pt x="309" y="338"/>
                  </a:lnTo>
                  <a:lnTo>
                    <a:pt x="310" y="339"/>
                  </a:lnTo>
                  <a:lnTo>
                    <a:pt x="311" y="340"/>
                  </a:lnTo>
                  <a:lnTo>
                    <a:pt x="311" y="343"/>
                  </a:lnTo>
                  <a:lnTo>
                    <a:pt x="311" y="345"/>
                  </a:lnTo>
                  <a:lnTo>
                    <a:pt x="311" y="347"/>
                  </a:lnTo>
                  <a:lnTo>
                    <a:pt x="311" y="350"/>
                  </a:lnTo>
                  <a:lnTo>
                    <a:pt x="312" y="352"/>
                  </a:lnTo>
                  <a:lnTo>
                    <a:pt x="312" y="353"/>
                  </a:lnTo>
                  <a:lnTo>
                    <a:pt x="311" y="355"/>
                  </a:lnTo>
                  <a:lnTo>
                    <a:pt x="311" y="356"/>
                  </a:lnTo>
                  <a:lnTo>
                    <a:pt x="311" y="358"/>
                  </a:lnTo>
                  <a:lnTo>
                    <a:pt x="312" y="359"/>
                  </a:lnTo>
                  <a:lnTo>
                    <a:pt x="313" y="362"/>
                  </a:lnTo>
                  <a:lnTo>
                    <a:pt x="313" y="364"/>
                  </a:lnTo>
                  <a:lnTo>
                    <a:pt x="313" y="366"/>
                  </a:lnTo>
                  <a:lnTo>
                    <a:pt x="313" y="369"/>
                  </a:lnTo>
                  <a:lnTo>
                    <a:pt x="312" y="372"/>
                  </a:lnTo>
                  <a:lnTo>
                    <a:pt x="311" y="376"/>
                  </a:lnTo>
                  <a:lnTo>
                    <a:pt x="302" y="370"/>
                  </a:lnTo>
                  <a:lnTo>
                    <a:pt x="292" y="365"/>
                  </a:lnTo>
                  <a:lnTo>
                    <a:pt x="293" y="368"/>
                  </a:lnTo>
                  <a:lnTo>
                    <a:pt x="295" y="370"/>
                  </a:lnTo>
                  <a:lnTo>
                    <a:pt x="297" y="372"/>
                  </a:lnTo>
                  <a:lnTo>
                    <a:pt x="299" y="373"/>
                  </a:lnTo>
                  <a:lnTo>
                    <a:pt x="302" y="373"/>
                  </a:lnTo>
                  <a:lnTo>
                    <a:pt x="305" y="377"/>
                  </a:lnTo>
                  <a:lnTo>
                    <a:pt x="310" y="382"/>
                  </a:lnTo>
                  <a:lnTo>
                    <a:pt x="309" y="384"/>
                  </a:lnTo>
                  <a:lnTo>
                    <a:pt x="309" y="387"/>
                  </a:lnTo>
                  <a:lnTo>
                    <a:pt x="308" y="390"/>
                  </a:lnTo>
                  <a:lnTo>
                    <a:pt x="305" y="391"/>
                  </a:lnTo>
                  <a:lnTo>
                    <a:pt x="303" y="393"/>
                  </a:lnTo>
                  <a:lnTo>
                    <a:pt x="302" y="395"/>
                  </a:lnTo>
                  <a:lnTo>
                    <a:pt x="301" y="397"/>
                  </a:lnTo>
                  <a:lnTo>
                    <a:pt x="301" y="405"/>
                  </a:lnTo>
                  <a:lnTo>
                    <a:pt x="299" y="407"/>
                  </a:lnTo>
                  <a:lnTo>
                    <a:pt x="297" y="409"/>
                  </a:lnTo>
                  <a:lnTo>
                    <a:pt x="297" y="413"/>
                  </a:lnTo>
                  <a:lnTo>
                    <a:pt x="296" y="415"/>
                  </a:lnTo>
                  <a:lnTo>
                    <a:pt x="296" y="418"/>
                  </a:lnTo>
                  <a:lnTo>
                    <a:pt x="293" y="421"/>
                  </a:lnTo>
                  <a:lnTo>
                    <a:pt x="292" y="425"/>
                  </a:lnTo>
                  <a:lnTo>
                    <a:pt x="289" y="427"/>
                  </a:lnTo>
                  <a:lnTo>
                    <a:pt x="287" y="430"/>
                  </a:lnTo>
                  <a:lnTo>
                    <a:pt x="285" y="433"/>
                  </a:lnTo>
                  <a:lnTo>
                    <a:pt x="284" y="438"/>
                  </a:lnTo>
                  <a:lnTo>
                    <a:pt x="281" y="441"/>
                  </a:lnTo>
                  <a:lnTo>
                    <a:pt x="263" y="438"/>
                  </a:lnTo>
                  <a:lnTo>
                    <a:pt x="260" y="436"/>
                  </a:lnTo>
                  <a:lnTo>
                    <a:pt x="261" y="433"/>
                  </a:lnTo>
                  <a:lnTo>
                    <a:pt x="262" y="431"/>
                  </a:lnTo>
                  <a:lnTo>
                    <a:pt x="262" y="430"/>
                  </a:lnTo>
                  <a:lnTo>
                    <a:pt x="262" y="428"/>
                  </a:lnTo>
                  <a:lnTo>
                    <a:pt x="261" y="426"/>
                  </a:lnTo>
                  <a:lnTo>
                    <a:pt x="260" y="425"/>
                  </a:lnTo>
                  <a:lnTo>
                    <a:pt x="260" y="424"/>
                  </a:lnTo>
                  <a:lnTo>
                    <a:pt x="257" y="401"/>
                  </a:lnTo>
                  <a:lnTo>
                    <a:pt x="256" y="393"/>
                  </a:lnTo>
                  <a:lnTo>
                    <a:pt x="252" y="387"/>
                  </a:lnTo>
                  <a:lnTo>
                    <a:pt x="246" y="381"/>
                  </a:lnTo>
                  <a:lnTo>
                    <a:pt x="246" y="383"/>
                  </a:lnTo>
                  <a:lnTo>
                    <a:pt x="247" y="385"/>
                  </a:lnTo>
                  <a:lnTo>
                    <a:pt x="248" y="387"/>
                  </a:lnTo>
                  <a:lnTo>
                    <a:pt x="249" y="388"/>
                  </a:lnTo>
                  <a:lnTo>
                    <a:pt x="250" y="390"/>
                  </a:lnTo>
                  <a:lnTo>
                    <a:pt x="251" y="393"/>
                  </a:lnTo>
                  <a:lnTo>
                    <a:pt x="254" y="416"/>
                  </a:lnTo>
                  <a:lnTo>
                    <a:pt x="252" y="418"/>
                  </a:lnTo>
                  <a:lnTo>
                    <a:pt x="251" y="420"/>
                  </a:lnTo>
                  <a:lnTo>
                    <a:pt x="249" y="420"/>
                  </a:lnTo>
                  <a:lnTo>
                    <a:pt x="248" y="420"/>
                  </a:lnTo>
                  <a:lnTo>
                    <a:pt x="246" y="419"/>
                  </a:lnTo>
                  <a:lnTo>
                    <a:pt x="244" y="418"/>
                  </a:lnTo>
                  <a:lnTo>
                    <a:pt x="242" y="418"/>
                  </a:lnTo>
                  <a:lnTo>
                    <a:pt x="241" y="418"/>
                  </a:lnTo>
                  <a:lnTo>
                    <a:pt x="237" y="414"/>
                  </a:lnTo>
                  <a:lnTo>
                    <a:pt x="234" y="409"/>
                  </a:lnTo>
                  <a:lnTo>
                    <a:pt x="229" y="404"/>
                  </a:lnTo>
                  <a:lnTo>
                    <a:pt x="230" y="408"/>
                  </a:lnTo>
                  <a:lnTo>
                    <a:pt x="230" y="412"/>
                  </a:lnTo>
                  <a:lnTo>
                    <a:pt x="232" y="414"/>
                  </a:lnTo>
                  <a:lnTo>
                    <a:pt x="234" y="415"/>
                  </a:lnTo>
                  <a:lnTo>
                    <a:pt x="240" y="421"/>
                  </a:lnTo>
                  <a:lnTo>
                    <a:pt x="247" y="426"/>
                  </a:lnTo>
                  <a:lnTo>
                    <a:pt x="249" y="427"/>
                  </a:lnTo>
                  <a:lnTo>
                    <a:pt x="250" y="427"/>
                  </a:lnTo>
                  <a:lnTo>
                    <a:pt x="253" y="427"/>
                  </a:lnTo>
                  <a:lnTo>
                    <a:pt x="252" y="430"/>
                  </a:lnTo>
                  <a:lnTo>
                    <a:pt x="252" y="434"/>
                  </a:lnTo>
                  <a:lnTo>
                    <a:pt x="251" y="438"/>
                  </a:lnTo>
                  <a:lnTo>
                    <a:pt x="252" y="439"/>
                  </a:lnTo>
                  <a:lnTo>
                    <a:pt x="252" y="440"/>
                  </a:lnTo>
                  <a:lnTo>
                    <a:pt x="253" y="440"/>
                  </a:lnTo>
                  <a:lnTo>
                    <a:pt x="255" y="441"/>
                  </a:lnTo>
                  <a:lnTo>
                    <a:pt x="259" y="442"/>
                  </a:lnTo>
                  <a:lnTo>
                    <a:pt x="259" y="453"/>
                  </a:lnTo>
                  <a:lnTo>
                    <a:pt x="259" y="453"/>
                  </a:lnTo>
                  <a:lnTo>
                    <a:pt x="259" y="451"/>
                  </a:lnTo>
                  <a:lnTo>
                    <a:pt x="260" y="448"/>
                  </a:lnTo>
                  <a:lnTo>
                    <a:pt x="263" y="449"/>
                  </a:lnTo>
                  <a:lnTo>
                    <a:pt x="265" y="450"/>
                  </a:lnTo>
                  <a:lnTo>
                    <a:pt x="267" y="451"/>
                  </a:lnTo>
                  <a:lnTo>
                    <a:pt x="268" y="458"/>
                  </a:lnTo>
                  <a:lnTo>
                    <a:pt x="268" y="466"/>
                  </a:lnTo>
                  <a:lnTo>
                    <a:pt x="271" y="473"/>
                  </a:lnTo>
                  <a:lnTo>
                    <a:pt x="271" y="483"/>
                  </a:lnTo>
                  <a:lnTo>
                    <a:pt x="275" y="492"/>
                  </a:lnTo>
                  <a:lnTo>
                    <a:pt x="274" y="494"/>
                  </a:lnTo>
                  <a:lnTo>
                    <a:pt x="273" y="497"/>
                  </a:lnTo>
                  <a:lnTo>
                    <a:pt x="271" y="498"/>
                  </a:lnTo>
                  <a:lnTo>
                    <a:pt x="268" y="498"/>
                  </a:lnTo>
                  <a:lnTo>
                    <a:pt x="267" y="499"/>
                  </a:lnTo>
                  <a:lnTo>
                    <a:pt x="265" y="500"/>
                  </a:lnTo>
                  <a:lnTo>
                    <a:pt x="264" y="501"/>
                  </a:lnTo>
                  <a:lnTo>
                    <a:pt x="266" y="503"/>
                  </a:lnTo>
                  <a:lnTo>
                    <a:pt x="268" y="506"/>
                  </a:lnTo>
                  <a:lnTo>
                    <a:pt x="271" y="509"/>
                  </a:lnTo>
                  <a:lnTo>
                    <a:pt x="272" y="512"/>
                  </a:lnTo>
                  <a:lnTo>
                    <a:pt x="272" y="516"/>
                  </a:lnTo>
                  <a:lnTo>
                    <a:pt x="267" y="518"/>
                  </a:lnTo>
                  <a:lnTo>
                    <a:pt x="263" y="520"/>
                  </a:lnTo>
                  <a:lnTo>
                    <a:pt x="256" y="515"/>
                  </a:lnTo>
                  <a:lnTo>
                    <a:pt x="253" y="507"/>
                  </a:lnTo>
                  <a:lnTo>
                    <a:pt x="252" y="500"/>
                  </a:lnTo>
                  <a:lnTo>
                    <a:pt x="247" y="494"/>
                  </a:lnTo>
                  <a:lnTo>
                    <a:pt x="241" y="490"/>
                  </a:lnTo>
                  <a:lnTo>
                    <a:pt x="239" y="490"/>
                  </a:lnTo>
                  <a:lnTo>
                    <a:pt x="235" y="491"/>
                  </a:lnTo>
                  <a:lnTo>
                    <a:pt x="234" y="488"/>
                  </a:lnTo>
                  <a:lnTo>
                    <a:pt x="232" y="485"/>
                  </a:lnTo>
                  <a:lnTo>
                    <a:pt x="231" y="481"/>
                  </a:lnTo>
                  <a:lnTo>
                    <a:pt x="231" y="478"/>
                  </a:lnTo>
                  <a:lnTo>
                    <a:pt x="231" y="475"/>
                  </a:lnTo>
                  <a:lnTo>
                    <a:pt x="232" y="470"/>
                  </a:lnTo>
                  <a:lnTo>
                    <a:pt x="232" y="471"/>
                  </a:lnTo>
                  <a:lnTo>
                    <a:pt x="231" y="471"/>
                  </a:lnTo>
                  <a:lnTo>
                    <a:pt x="231" y="473"/>
                  </a:lnTo>
                  <a:lnTo>
                    <a:pt x="231" y="474"/>
                  </a:lnTo>
                  <a:lnTo>
                    <a:pt x="230" y="474"/>
                  </a:lnTo>
                  <a:lnTo>
                    <a:pt x="227" y="475"/>
                  </a:lnTo>
                  <a:lnTo>
                    <a:pt x="227" y="491"/>
                  </a:lnTo>
                  <a:lnTo>
                    <a:pt x="225" y="489"/>
                  </a:lnTo>
                  <a:lnTo>
                    <a:pt x="223" y="487"/>
                  </a:lnTo>
                  <a:lnTo>
                    <a:pt x="222" y="486"/>
                  </a:lnTo>
                  <a:lnTo>
                    <a:pt x="222" y="483"/>
                  </a:lnTo>
                  <a:lnTo>
                    <a:pt x="222" y="482"/>
                  </a:lnTo>
                  <a:lnTo>
                    <a:pt x="222" y="473"/>
                  </a:lnTo>
                  <a:lnTo>
                    <a:pt x="222" y="471"/>
                  </a:lnTo>
                  <a:lnTo>
                    <a:pt x="224" y="469"/>
                  </a:lnTo>
                  <a:lnTo>
                    <a:pt x="224" y="471"/>
                  </a:lnTo>
                  <a:lnTo>
                    <a:pt x="224" y="474"/>
                  </a:lnTo>
                  <a:lnTo>
                    <a:pt x="225" y="473"/>
                  </a:lnTo>
                  <a:lnTo>
                    <a:pt x="225" y="473"/>
                  </a:lnTo>
                  <a:lnTo>
                    <a:pt x="225" y="449"/>
                  </a:lnTo>
                  <a:lnTo>
                    <a:pt x="220" y="443"/>
                  </a:lnTo>
                  <a:lnTo>
                    <a:pt x="217" y="439"/>
                  </a:lnTo>
                  <a:lnTo>
                    <a:pt x="214" y="436"/>
                  </a:lnTo>
                  <a:lnTo>
                    <a:pt x="212" y="432"/>
                  </a:lnTo>
                  <a:lnTo>
                    <a:pt x="211" y="430"/>
                  </a:lnTo>
                  <a:lnTo>
                    <a:pt x="210" y="427"/>
                  </a:lnTo>
                  <a:lnTo>
                    <a:pt x="208" y="424"/>
                  </a:lnTo>
                  <a:lnTo>
                    <a:pt x="208" y="414"/>
                  </a:lnTo>
                  <a:lnTo>
                    <a:pt x="210" y="412"/>
                  </a:lnTo>
                  <a:lnTo>
                    <a:pt x="211" y="409"/>
                  </a:lnTo>
                  <a:lnTo>
                    <a:pt x="212" y="408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06" y="409"/>
                  </a:lnTo>
                  <a:lnTo>
                    <a:pt x="204" y="412"/>
                  </a:lnTo>
                  <a:lnTo>
                    <a:pt x="202" y="415"/>
                  </a:lnTo>
                  <a:lnTo>
                    <a:pt x="202" y="418"/>
                  </a:lnTo>
                  <a:lnTo>
                    <a:pt x="202" y="422"/>
                  </a:lnTo>
                  <a:lnTo>
                    <a:pt x="206" y="434"/>
                  </a:lnTo>
                  <a:lnTo>
                    <a:pt x="210" y="445"/>
                  </a:lnTo>
                  <a:lnTo>
                    <a:pt x="211" y="450"/>
                  </a:lnTo>
                  <a:lnTo>
                    <a:pt x="211" y="454"/>
                  </a:lnTo>
                  <a:lnTo>
                    <a:pt x="211" y="457"/>
                  </a:lnTo>
                  <a:lnTo>
                    <a:pt x="207" y="457"/>
                  </a:lnTo>
                  <a:lnTo>
                    <a:pt x="205" y="456"/>
                  </a:lnTo>
                  <a:lnTo>
                    <a:pt x="203" y="454"/>
                  </a:lnTo>
                  <a:lnTo>
                    <a:pt x="202" y="452"/>
                  </a:lnTo>
                  <a:lnTo>
                    <a:pt x="200" y="449"/>
                  </a:lnTo>
                  <a:lnTo>
                    <a:pt x="195" y="449"/>
                  </a:lnTo>
                  <a:lnTo>
                    <a:pt x="195" y="449"/>
                  </a:lnTo>
                  <a:lnTo>
                    <a:pt x="194" y="449"/>
                  </a:lnTo>
                  <a:lnTo>
                    <a:pt x="193" y="448"/>
                  </a:lnTo>
                  <a:lnTo>
                    <a:pt x="193" y="445"/>
                  </a:lnTo>
                  <a:lnTo>
                    <a:pt x="192" y="442"/>
                  </a:lnTo>
                  <a:lnTo>
                    <a:pt x="183" y="442"/>
                  </a:lnTo>
                  <a:lnTo>
                    <a:pt x="182" y="442"/>
                  </a:lnTo>
                  <a:lnTo>
                    <a:pt x="182" y="440"/>
                  </a:lnTo>
                  <a:lnTo>
                    <a:pt x="180" y="441"/>
                  </a:lnTo>
                  <a:lnTo>
                    <a:pt x="177" y="442"/>
                  </a:lnTo>
                  <a:lnTo>
                    <a:pt x="175" y="443"/>
                  </a:lnTo>
                  <a:lnTo>
                    <a:pt x="175" y="440"/>
                  </a:lnTo>
                  <a:lnTo>
                    <a:pt x="174" y="438"/>
                  </a:lnTo>
                  <a:lnTo>
                    <a:pt x="175" y="436"/>
                  </a:lnTo>
                  <a:lnTo>
                    <a:pt x="176" y="433"/>
                  </a:lnTo>
                  <a:lnTo>
                    <a:pt x="175" y="432"/>
                  </a:lnTo>
                  <a:lnTo>
                    <a:pt x="174" y="432"/>
                  </a:lnTo>
                  <a:lnTo>
                    <a:pt x="173" y="431"/>
                  </a:lnTo>
                  <a:lnTo>
                    <a:pt x="171" y="431"/>
                  </a:lnTo>
                  <a:lnTo>
                    <a:pt x="171" y="426"/>
                  </a:lnTo>
                  <a:lnTo>
                    <a:pt x="171" y="425"/>
                  </a:lnTo>
                  <a:lnTo>
                    <a:pt x="169" y="424"/>
                  </a:lnTo>
                  <a:lnTo>
                    <a:pt x="168" y="424"/>
                  </a:lnTo>
                  <a:lnTo>
                    <a:pt x="166" y="422"/>
                  </a:lnTo>
                  <a:lnTo>
                    <a:pt x="166" y="421"/>
                  </a:lnTo>
                  <a:lnTo>
                    <a:pt x="166" y="407"/>
                  </a:lnTo>
                  <a:lnTo>
                    <a:pt x="166" y="406"/>
                  </a:lnTo>
                  <a:lnTo>
                    <a:pt x="167" y="405"/>
                  </a:lnTo>
                  <a:lnTo>
                    <a:pt x="168" y="404"/>
                  </a:lnTo>
                  <a:lnTo>
                    <a:pt x="167" y="399"/>
                  </a:lnTo>
                  <a:lnTo>
                    <a:pt x="167" y="394"/>
                  </a:lnTo>
                  <a:lnTo>
                    <a:pt x="168" y="390"/>
                  </a:lnTo>
                  <a:lnTo>
                    <a:pt x="173" y="381"/>
                  </a:lnTo>
                  <a:lnTo>
                    <a:pt x="170" y="379"/>
                  </a:lnTo>
                  <a:lnTo>
                    <a:pt x="171" y="377"/>
                  </a:lnTo>
                  <a:lnTo>
                    <a:pt x="173" y="375"/>
                  </a:lnTo>
                  <a:lnTo>
                    <a:pt x="173" y="371"/>
                  </a:lnTo>
                  <a:lnTo>
                    <a:pt x="175" y="369"/>
                  </a:lnTo>
                  <a:lnTo>
                    <a:pt x="178" y="367"/>
                  </a:lnTo>
                  <a:lnTo>
                    <a:pt x="181" y="366"/>
                  </a:lnTo>
                  <a:lnTo>
                    <a:pt x="185" y="364"/>
                  </a:lnTo>
                  <a:lnTo>
                    <a:pt x="188" y="360"/>
                  </a:lnTo>
                  <a:lnTo>
                    <a:pt x="191" y="357"/>
                  </a:lnTo>
                  <a:lnTo>
                    <a:pt x="193" y="353"/>
                  </a:lnTo>
                  <a:lnTo>
                    <a:pt x="190" y="343"/>
                  </a:lnTo>
                  <a:lnTo>
                    <a:pt x="191" y="333"/>
                  </a:lnTo>
                  <a:lnTo>
                    <a:pt x="193" y="323"/>
                  </a:lnTo>
                  <a:lnTo>
                    <a:pt x="194" y="321"/>
                  </a:lnTo>
                  <a:lnTo>
                    <a:pt x="197" y="318"/>
                  </a:lnTo>
                  <a:lnTo>
                    <a:pt x="199" y="317"/>
                  </a:lnTo>
                  <a:lnTo>
                    <a:pt x="201" y="315"/>
                  </a:lnTo>
                  <a:lnTo>
                    <a:pt x="202" y="314"/>
                  </a:lnTo>
                  <a:lnTo>
                    <a:pt x="203" y="311"/>
                  </a:lnTo>
                  <a:lnTo>
                    <a:pt x="204" y="310"/>
                  </a:lnTo>
                  <a:lnTo>
                    <a:pt x="205" y="308"/>
                  </a:lnTo>
                  <a:lnTo>
                    <a:pt x="207" y="307"/>
                  </a:lnTo>
                  <a:lnTo>
                    <a:pt x="208" y="307"/>
                  </a:lnTo>
                  <a:lnTo>
                    <a:pt x="211" y="306"/>
                  </a:lnTo>
                  <a:lnTo>
                    <a:pt x="213" y="305"/>
                  </a:lnTo>
                  <a:lnTo>
                    <a:pt x="214" y="303"/>
                  </a:lnTo>
                  <a:lnTo>
                    <a:pt x="215" y="301"/>
                  </a:lnTo>
                  <a:lnTo>
                    <a:pt x="216" y="299"/>
                  </a:lnTo>
                  <a:lnTo>
                    <a:pt x="216" y="293"/>
                  </a:lnTo>
                  <a:lnTo>
                    <a:pt x="217" y="289"/>
                  </a:lnTo>
                  <a:lnTo>
                    <a:pt x="220" y="285"/>
                  </a:lnTo>
                  <a:lnTo>
                    <a:pt x="227" y="281"/>
                  </a:lnTo>
                  <a:lnTo>
                    <a:pt x="227" y="274"/>
                  </a:lnTo>
                  <a:lnTo>
                    <a:pt x="218" y="280"/>
                  </a:lnTo>
                  <a:lnTo>
                    <a:pt x="211" y="286"/>
                  </a:lnTo>
                  <a:lnTo>
                    <a:pt x="205" y="294"/>
                  </a:lnTo>
                  <a:lnTo>
                    <a:pt x="202" y="304"/>
                  </a:lnTo>
                  <a:lnTo>
                    <a:pt x="200" y="305"/>
                  </a:lnTo>
                  <a:lnTo>
                    <a:pt x="197" y="307"/>
                  </a:lnTo>
                  <a:lnTo>
                    <a:pt x="193" y="309"/>
                  </a:lnTo>
                  <a:lnTo>
                    <a:pt x="191" y="310"/>
                  </a:lnTo>
                  <a:lnTo>
                    <a:pt x="190" y="313"/>
                  </a:lnTo>
                  <a:lnTo>
                    <a:pt x="190" y="320"/>
                  </a:lnTo>
                  <a:lnTo>
                    <a:pt x="187" y="321"/>
                  </a:lnTo>
                  <a:lnTo>
                    <a:pt x="185" y="323"/>
                  </a:lnTo>
                  <a:lnTo>
                    <a:pt x="182" y="324"/>
                  </a:lnTo>
                  <a:lnTo>
                    <a:pt x="180" y="327"/>
                  </a:lnTo>
                  <a:lnTo>
                    <a:pt x="178" y="326"/>
                  </a:lnTo>
                  <a:lnTo>
                    <a:pt x="176" y="324"/>
                  </a:lnTo>
                  <a:lnTo>
                    <a:pt x="176" y="327"/>
                  </a:lnTo>
                  <a:lnTo>
                    <a:pt x="176" y="329"/>
                  </a:lnTo>
                  <a:lnTo>
                    <a:pt x="175" y="330"/>
                  </a:lnTo>
                  <a:lnTo>
                    <a:pt x="174" y="331"/>
                  </a:lnTo>
                  <a:lnTo>
                    <a:pt x="171" y="333"/>
                  </a:lnTo>
                  <a:lnTo>
                    <a:pt x="169" y="336"/>
                  </a:lnTo>
                  <a:lnTo>
                    <a:pt x="166" y="341"/>
                  </a:lnTo>
                  <a:lnTo>
                    <a:pt x="164" y="345"/>
                  </a:lnTo>
                  <a:lnTo>
                    <a:pt x="163" y="347"/>
                  </a:lnTo>
                  <a:lnTo>
                    <a:pt x="161" y="350"/>
                  </a:lnTo>
                  <a:lnTo>
                    <a:pt x="156" y="348"/>
                  </a:lnTo>
                  <a:lnTo>
                    <a:pt x="152" y="346"/>
                  </a:lnTo>
                  <a:lnTo>
                    <a:pt x="150" y="345"/>
                  </a:lnTo>
                  <a:lnTo>
                    <a:pt x="146" y="343"/>
                  </a:lnTo>
                  <a:lnTo>
                    <a:pt x="143" y="343"/>
                  </a:lnTo>
                  <a:lnTo>
                    <a:pt x="139" y="342"/>
                  </a:lnTo>
                  <a:lnTo>
                    <a:pt x="134" y="341"/>
                  </a:lnTo>
                  <a:lnTo>
                    <a:pt x="133" y="343"/>
                  </a:lnTo>
                  <a:lnTo>
                    <a:pt x="133" y="345"/>
                  </a:lnTo>
                  <a:lnTo>
                    <a:pt x="133" y="346"/>
                  </a:lnTo>
                  <a:lnTo>
                    <a:pt x="133" y="348"/>
                  </a:lnTo>
                  <a:lnTo>
                    <a:pt x="133" y="351"/>
                  </a:lnTo>
                  <a:lnTo>
                    <a:pt x="131" y="352"/>
                  </a:lnTo>
                  <a:lnTo>
                    <a:pt x="132" y="353"/>
                  </a:lnTo>
                  <a:lnTo>
                    <a:pt x="133" y="354"/>
                  </a:lnTo>
                  <a:lnTo>
                    <a:pt x="133" y="354"/>
                  </a:lnTo>
                  <a:lnTo>
                    <a:pt x="133" y="358"/>
                  </a:lnTo>
                  <a:lnTo>
                    <a:pt x="134" y="362"/>
                  </a:lnTo>
                  <a:lnTo>
                    <a:pt x="137" y="365"/>
                  </a:lnTo>
                  <a:lnTo>
                    <a:pt x="138" y="367"/>
                  </a:lnTo>
                  <a:lnTo>
                    <a:pt x="138" y="369"/>
                  </a:lnTo>
                  <a:lnTo>
                    <a:pt x="137" y="370"/>
                  </a:lnTo>
                  <a:lnTo>
                    <a:pt x="137" y="372"/>
                  </a:lnTo>
                  <a:lnTo>
                    <a:pt x="136" y="373"/>
                  </a:lnTo>
                  <a:lnTo>
                    <a:pt x="137" y="377"/>
                  </a:lnTo>
                  <a:lnTo>
                    <a:pt x="139" y="380"/>
                  </a:lnTo>
                  <a:lnTo>
                    <a:pt x="141" y="383"/>
                  </a:lnTo>
                  <a:lnTo>
                    <a:pt x="142" y="388"/>
                  </a:lnTo>
                  <a:lnTo>
                    <a:pt x="143" y="393"/>
                  </a:lnTo>
                  <a:lnTo>
                    <a:pt x="143" y="399"/>
                  </a:lnTo>
                  <a:lnTo>
                    <a:pt x="144" y="407"/>
                  </a:lnTo>
                  <a:lnTo>
                    <a:pt x="143" y="416"/>
                  </a:lnTo>
                  <a:lnTo>
                    <a:pt x="145" y="416"/>
                  </a:lnTo>
                  <a:lnTo>
                    <a:pt x="148" y="417"/>
                  </a:lnTo>
                  <a:lnTo>
                    <a:pt x="146" y="424"/>
                  </a:lnTo>
                  <a:lnTo>
                    <a:pt x="149" y="428"/>
                  </a:lnTo>
                  <a:lnTo>
                    <a:pt x="151" y="432"/>
                  </a:lnTo>
                  <a:lnTo>
                    <a:pt x="150" y="432"/>
                  </a:lnTo>
                  <a:lnTo>
                    <a:pt x="149" y="432"/>
                  </a:lnTo>
                  <a:lnTo>
                    <a:pt x="148" y="432"/>
                  </a:lnTo>
                  <a:lnTo>
                    <a:pt x="146" y="432"/>
                  </a:lnTo>
                  <a:lnTo>
                    <a:pt x="145" y="433"/>
                  </a:lnTo>
                  <a:lnTo>
                    <a:pt x="144" y="437"/>
                  </a:lnTo>
                  <a:lnTo>
                    <a:pt x="153" y="437"/>
                  </a:lnTo>
                  <a:lnTo>
                    <a:pt x="154" y="439"/>
                  </a:lnTo>
                  <a:lnTo>
                    <a:pt x="155" y="441"/>
                  </a:lnTo>
                  <a:lnTo>
                    <a:pt x="157" y="443"/>
                  </a:lnTo>
                  <a:lnTo>
                    <a:pt x="159" y="445"/>
                  </a:lnTo>
                  <a:lnTo>
                    <a:pt x="161" y="448"/>
                  </a:lnTo>
                  <a:lnTo>
                    <a:pt x="162" y="450"/>
                  </a:lnTo>
                  <a:lnTo>
                    <a:pt x="162" y="453"/>
                  </a:lnTo>
                  <a:lnTo>
                    <a:pt x="165" y="454"/>
                  </a:lnTo>
                  <a:lnTo>
                    <a:pt x="166" y="456"/>
                  </a:lnTo>
                  <a:lnTo>
                    <a:pt x="167" y="458"/>
                  </a:lnTo>
                  <a:lnTo>
                    <a:pt x="168" y="461"/>
                  </a:lnTo>
                  <a:lnTo>
                    <a:pt x="169" y="464"/>
                  </a:lnTo>
                  <a:lnTo>
                    <a:pt x="170" y="466"/>
                  </a:lnTo>
                  <a:lnTo>
                    <a:pt x="173" y="468"/>
                  </a:lnTo>
                  <a:lnTo>
                    <a:pt x="173" y="471"/>
                  </a:lnTo>
                  <a:lnTo>
                    <a:pt x="173" y="476"/>
                  </a:lnTo>
                  <a:lnTo>
                    <a:pt x="174" y="479"/>
                  </a:lnTo>
                  <a:lnTo>
                    <a:pt x="174" y="481"/>
                  </a:lnTo>
                  <a:lnTo>
                    <a:pt x="174" y="485"/>
                  </a:lnTo>
                  <a:lnTo>
                    <a:pt x="173" y="487"/>
                  </a:lnTo>
                  <a:lnTo>
                    <a:pt x="171" y="489"/>
                  </a:lnTo>
                  <a:lnTo>
                    <a:pt x="170" y="491"/>
                  </a:lnTo>
                  <a:lnTo>
                    <a:pt x="169" y="494"/>
                  </a:lnTo>
                  <a:lnTo>
                    <a:pt x="166" y="493"/>
                  </a:lnTo>
                  <a:lnTo>
                    <a:pt x="163" y="492"/>
                  </a:lnTo>
                  <a:lnTo>
                    <a:pt x="161" y="493"/>
                  </a:lnTo>
                  <a:lnTo>
                    <a:pt x="157" y="495"/>
                  </a:lnTo>
                  <a:lnTo>
                    <a:pt x="155" y="497"/>
                  </a:lnTo>
                  <a:lnTo>
                    <a:pt x="153" y="498"/>
                  </a:lnTo>
                  <a:lnTo>
                    <a:pt x="150" y="498"/>
                  </a:lnTo>
                  <a:lnTo>
                    <a:pt x="148" y="500"/>
                  </a:lnTo>
                  <a:lnTo>
                    <a:pt x="145" y="501"/>
                  </a:lnTo>
                  <a:lnTo>
                    <a:pt x="143" y="503"/>
                  </a:lnTo>
                  <a:lnTo>
                    <a:pt x="142" y="505"/>
                  </a:lnTo>
                  <a:lnTo>
                    <a:pt x="139" y="510"/>
                  </a:lnTo>
                  <a:lnTo>
                    <a:pt x="136" y="513"/>
                  </a:lnTo>
                  <a:lnTo>
                    <a:pt x="132" y="516"/>
                  </a:lnTo>
                  <a:lnTo>
                    <a:pt x="130" y="520"/>
                  </a:lnTo>
                  <a:lnTo>
                    <a:pt x="129" y="524"/>
                  </a:lnTo>
                  <a:lnTo>
                    <a:pt x="129" y="528"/>
                  </a:lnTo>
                  <a:lnTo>
                    <a:pt x="126" y="539"/>
                  </a:lnTo>
                  <a:lnTo>
                    <a:pt x="121" y="549"/>
                  </a:lnTo>
                  <a:lnTo>
                    <a:pt x="120" y="552"/>
                  </a:lnTo>
                  <a:lnTo>
                    <a:pt x="118" y="556"/>
                  </a:lnTo>
                  <a:lnTo>
                    <a:pt x="118" y="560"/>
                  </a:lnTo>
                  <a:lnTo>
                    <a:pt x="118" y="583"/>
                  </a:lnTo>
                  <a:lnTo>
                    <a:pt x="119" y="584"/>
                  </a:lnTo>
                  <a:lnTo>
                    <a:pt x="121" y="585"/>
                  </a:lnTo>
                  <a:lnTo>
                    <a:pt x="122" y="587"/>
                  </a:lnTo>
                  <a:lnTo>
                    <a:pt x="122" y="597"/>
                  </a:lnTo>
                  <a:lnTo>
                    <a:pt x="121" y="597"/>
                  </a:lnTo>
                  <a:lnTo>
                    <a:pt x="120" y="598"/>
                  </a:lnTo>
                  <a:lnTo>
                    <a:pt x="119" y="598"/>
                  </a:lnTo>
                  <a:lnTo>
                    <a:pt x="118" y="599"/>
                  </a:lnTo>
                  <a:lnTo>
                    <a:pt x="117" y="597"/>
                  </a:lnTo>
                  <a:lnTo>
                    <a:pt x="117" y="593"/>
                  </a:lnTo>
                  <a:lnTo>
                    <a:pt x="115" y="595"/>
                  </a:lnTo>
                  <a:lnTo>
                    <a:pt x="113" y="595"/>
                  </a:lnTo>
                  <a:lnTo>
                    <a:pt x="112" y="598"/>
                  </a:lnTo>
                  <a:lnTo>
                    <a:pt x="110" y="600"/>
                  </a:lnTo>
                  <a:lnTo>
                    <a:pt x="110" y="603"/>
                  </a:lnTo>
                  <a:lnTo>
                    <a:pt x="110" y="605"/>
                  </a:lnTo>
                  <a:lnTo>
                    <a:pt x="110" y="608"/>
                  </a:lnTo>
                  <a:lnTo>
                    <a:pt x="109" y="611"/>
                  </a:lnTo>
                  <a:lnTo>
                    <a:pt x="109" y="614"/>
                  </a:lnTo>
                  <a:lnTo>
                    <a:pt x="109" y="617"/>
                  </a:lnTo>
                  <a:lnTo>
                    <a:pt x="112" y="621"/>
                  </a:lnTo>
                  <a:lnTo>
                    <a:pt x="105" y="625"/>
                  </a:lnTo>
                  <a:lnTo>
                    <a:pt x="103" y="637"/>
                  </a:lnTo>
                  <a:lnTo>
                    <a:pt x="98" y="648"/>
                  </a:lnTo>
                  <a:lnTo>
                    <a:pt x="91" y="658"/>
                  </a:lnTo>
                  <a:lnTo>
                    <a:pt x="91" y="662"/>
                  </a:lnTo>
                  <a:lnTo>
                    <a:pt x="91" y="665"/>
                  </a:lnTo>
                  <a:lnTo>
                    <a:pt x="89" y="669"/>
                  </a:lnTo>
                  <a:lnTo>
                    <a:pt x="87" y="672"/>
                  </a:lnTo>
                  <a:lnTo>
                    <a:pt x="89" y="674"/>
                  </a:lnTo>
                  <a:lnTo>
                    <a:pt x="84" y="676"/>
                  </a:lnTo>
                  <a:lnTo>
                    <a:pt x="81" y="678"/>
                  </a:lnTo>
                  <a:lnTo>
                    <a:pt x="79" y="681"/>
                  </a:lnTo>
                  <a:lnTo>
                    <a:pt x="75" y="679"/>
                  </a:lnTo>
                  <a:lnTo>
                    <a:pt x="70" y="679"/>
                  </a:lnTo>
                  <a:lnTo>
                    <a:pt x="70" y="681"/>
                  </a:lnTo>
                  <a:lnTo>
                    <a:pt x="78" y="685"/>
                  </a:lnTo>
                  <a:lnTo>
                    <a:pt x="79" y="684"/>
                  </a:lnTo>
                  <a:lnTo>
                    <a:pt x="81" y="684"/>
                  </a:lnTo>
                  <a:lnTo>
                    <a:pt x="82" y="684"/>
                  </a:lnTo>
                  <a:lnTo>
                    <a:pt x="84" y="684"/>
                  </a:lnTo>
                  <a:lnTo>
                    <a:pt x="87" y="684"/>
                  </a:lnTo>
                  <a:lnTo>
                    <a:pt x="88" y="686"/>
                  </a:lnTo>
                  <a:lnTo>
                    <a:pt x="89" y="690"/>
                  </a:lnTo>
                  <a:lnTo>
                    <a:pt x="90" y="694"/>
                  </a:lnTo>
                  <a:lnTo>
                    <a:pt x="91" y="695"/>
                  </a:lnTo>
                  <a:lnTo>
                    <a:pt x="93" y="697"/>
                  </a:lnTo>
                  <a:lnTo>
                    <a:pt x="94" y="698"/>
                  </a:lnTo>
                  <a:lnTo>
                    <a:pt x="95" y="701"/>
                  </a:lnTo>
                  <a:lnTo>
                    <a:pt x="95" y="703"/>
                  </a:lnTo>
                  <a:lnTo>
                    <a:pt x="96" y="707"/>
                  </a:lnTo>
                  <a:lnTo>
                    <a:pt x="97" y="710"/>
                  </a:lnTo>
                  <a:lnTo>
                    <a:pt x="97" y="713"/>
                  </a:lnTo>
                  <a:lnTo>
                    <a:pt x="96" y="716"/>
                  </a:lnTo>
                  <a:lnTo>
                    <a:pt x="94" y="720"/>
                  </a:lnTo>
                  <a:lnTo>
                    <a:pt x="88" y="727"/>
                  </a:lnTo>
                  <a:lnTo>
                    <a:pt x="81" y="735"/>
                  </a:lnTo>
                  <a:lnTo>
                    <a:pt x="81" y="736"/>
                  </a:lnTo>
                  <a:lnTo>
                    <a:pt x="82" y="738"/>
                  </a:lnTo>
                  <a:lnTo>
                    <a:pt x="83" y="738"/>
                  </a:lnTo>
                  <a:lnTo>
                    <a:pt x="76" y="738"/>
                  </a:lnTo>
                  <a:lnTo>
                    <a:pt x="75" y="742"/>
                  </a:lnTo>
                  <a:lnTo>
                    <a:pt x="73" y="744"/>
                  </a:lnTo>
                  <a:lnTo>
                    <a:pt x="72" y="744"/>
                  </a:lnTo>
                  <a:lnTo>
                    <a:pt x="71" y="745"/>
                  </a:lnTo>
                  <a:lnTo>
                    <a:pt x="70" y="745"/>
                  </a:lnTo>
                  <a:lnTo>
                    <a:pt x="67" y="746"/>
                  </a:lnTo>
                  <a:lnTo>
                    <a:pt x="64" y="748"/>
                  </a:lnTo>
                  <a:lnTo>
                    <a:pt x="61" y="748"/>
                  </a:lnTo>
                  <a:lnTo>
                    <a:pt x="58" y="748"/>
                  </a:lnTo>
                  <a:lnTo>
                    <a:pt x="54" y="746"/>
                  </a:lnTo>
                  <a:lnTo>
                    <a:pt x="51" y="745"/>
                  </a:lnTo>
                  <a:lnTo>
                    <a:pt x="48" y="747"/>
                  </a:lnTo>
                  <a:lnTo>
                    <a:pt x="46" y="747"/>
                  </a:lnTo>
                  <a:lnTo>
                    <a:pt x="44" y="747"/>
                  </a:lnTo>
                  <a:lnTo>
                    <a:pt x="41" y="747"/>
                  </a:lnTo>
                  <a:lnTo>
                    <a:pt x="39" y="747"/>
                  </a:lnTo>
                  <a:lnTo>
                    <a:pt x="32" y="751"/>
                  </a:lnTo>
                  <a:lnTo>
                    <a:pt x="27" y="755"/>
                  </a:lnTo>
                  <a:lnTo>
                    <a:pt x="17" y="755"/>
                  </a:lnTo>
                  <a:lnTo>
                    <a:pt x="8" y="752"/>
                  </a:lnTo>
                  <a:lnTo>
                    <a:pt x="5" y="749"/>
                  </a:lnTo>
                  <a:lnTo>
                    <a:pt x="0" y="745"/>
                  </a:lnTo>
                  <a:lnTo>
                    <a:pt x="2" y="737"/>
                  </a:lnTo>
                  <a:lnTo>
                    <a:pt x="3" y="730"/>
                  </a:lnTo>
                  <a:lnTo>
                    <a:pt x="3" y="721"/>
                  </a:lnTo>
                  <a:lnTo>
                    <a:pt x="3" y="713"/>
                  </a:lnTo>
                  <a:lnTo>
                    <a:pt x="5" y="707"/>
                  </a:lnTo>
                  <a:lnTo>
                    <a:pt x="6" y="701"/>
                  </a:lnTo>
                  <a:lnTo>
                    <a:pt x="6" y="698"/>
                  </a:lnTo>
                  <a:lnTo>
                    <a:pt x="5" y="695"/>
                  </a:lnTo>
                  <a:lnTo>
                    <a:pt x="14" y="687"/>
                  </a:lnTo>
                  <a:lnTo>
                    <a:pt x="24" y="677"/>
                  </a:lnTo>
                  <a:lnTo>
                    <a:pt x="24" y="677"/>
                  </a:lnTo>
                  <a:lnTo>
                    <a:pt x="27" y="677"/>
                  </a:lnTo>
                  <a:lnTo>
                    <a:pt x="29" y="677"/>
                  </a:lnTo>
                  <a:lnTo>
                    <a:pt x="30" y="674"/>
                  </a:lnTo>
                  <a:lnTo>
                    <a:pt x="32" y="672"/>
                  </a:lnTo>
                  <a:lnTo>
                    <a:pt x="33" y="670"/>
                  </a:lnTo>
                  <a:lnTo>
                    <a:pt x="33" y="666"/>
                  </a:lnTo>
                  <a:lnTo>
                    <a:pt x="33" y="664"/>
                  </a:lnTo>
                  <a:lnTo>
                    <a:pt x="34" y="662"/>
                  </a:lnTo>
                  <a:lnTo>
                    <a:pt x="35" y="661"/>
                  </a:lnTo>
                  <a:lnTo>
                    <a:pt x="35" y="659"/>
                  </a:lnTo>
                  <a:lnTo>
                    <a:pt x="35" y="657"/>
                  </a:lnTo>
                  <a:lnTo>
                    <a:pt x="34" y="654"/>
                  </a:lnTo>
                  <a:lnTo>
                    <a:pt x="35" y="651"/>
                  </a:lnTo>
                  <a:lnTo>
                    <a:pt x="35" y="648"/>
                  </a:lnTo>
                  <a:lnTo>
                    <a:pt x="35" y="645"/>
                  </a:lnTo>
                  <a:lnTo>
                    <a:pt x="35" y="641"/>
                  </a:lnTo>
                  <a:lnTo>
                    <a:pt x="35" y="621"/>
                  </a:lnTo>
                  <a:lnTo>
                    <a:pt x="38" y="620"/>
                  </a:lnTo>
                  <a:lnTo>
                    <a:pt x="40" y="617"/>
                  </a:lnTo>
                  <a:lnTo>
                    <a:pt x="38" y="590"/>
                  </a:lnTo>
                  <a:lnTo>
                    <a:pt x="39" y="589"/>
                  </a:lnTo>
                  <a:lnTo>
                    <a:pt x="41" y="588"/>
                  </a:lnTo>
                  <a:lnTo>
                    <a:pt x="44" y="587"/>
                  </a:lnTo>
                  <a:lnTo>
                    <a:pt x="47" y="577"/>
                  </a:lnTo>
                  <a:lnTo>
                    <a:pt x="51" y="566"/>
                  </a:lnTo>
                  <a:lnTo>
                    <a:pt x="52" y="555"/>
                  </a:lnTo>
                  <a:lnTo>
                    <a:pt x="52" y="554"/>
                  </a:lnTo>
                  <a:lnTo>
                    <a:pt x="52" y="554"/>
                  </a:lnTo>
                  <a:lnTo>
                    <a:pt x="56" y="543"/>
                  </a:lnTo>
                  <a:lnTo>
                    <a:pt x="53" y="531"/>
                  </a:lnTo>
                  <a:lnTo>
                    <a:pt x="56" y="529"/>
                  </a:lnTo>
                  <a:lnTo>
                    <a:pt x="59" y="528"/>
                  </a:lnTo>
                  <a:lnTo>
                    <a:pt x="64" y="526"/>
                  </a:lnTo>
                  <a:lnTo>
                    <a:pt x="67" y="523"/>
                  </a:lnTo>
                  <a:lnTo>
                    <a:pt x="69" y="519"/>
                  </a:lnTo>
                  <a:lnTo>
                    <a:pt x="71" y="516"/>
                  </a:lnTo>
                  <a:lnTo>
                    <a:pt x="72" y="513"/>
                  </a:lnTo>
                  <a:lnTo>
                    <a:pt x="75" y="511"/>
                  </a:lnTo>
                  <a:lnTo>
                    <a:pt x="77" y="509"/>
                  </a:lnTo>
                  <a:lnTo>
                    <a:pt x="78" y="506"/>
                  </a:lnTo>
                  <a:lnTo>
                    <a:pt x="79" y="503"/>
                  </a:lnTo>
                  <a:lnTo>
                    <a:pt x="80" y="500"/>
                  </a:lnTo>
                  <a:lnTo>
                    <a:pt x="81" y="498"/>
                  </a:lnTo>
                  <a:lnTo>
                    <a:pt x="84" y="495"/>
                  </a:lnTo>
                  <a:lnTo>
                    <a:pt x="85" y="492"/>
                  </a:lnTo>
                  <a:lnTo>
                    <a:pt x="88" y="490"/>
                  </a:lnTo>
                  <a:lnTo>
                    <a:pt x="90" y="486"/>
                  </a:lnTo>
                  <a:lnTo>
                    <a:pt x="96" y="486"/>
                  </a:lnTo>
                  <a:lnTo>
                    <a:pt x="97" y="485"/>
                  </a:lnTo>
                  <a:lnTo>
                    <a:pt x="100" y="482"/>
                  </a:lnTo>
                  <a:lnTo>
                    <a:pt x="101" y="480"/>
                  </a:lnTo>
                  <a:lnTo>
                    <a:pt x="103" y="477"/>
                  </a:lnTo>
                  <a:lnTo>
                    <a:pt x="94" y="481"/>
                  </a:lnTo>
                  <a:lnTo>
                    <a:pt x="85" y="486"/>
                  </a:lnTo>
                  <a:lnTo>
                    <a:pt x="83" y="488"/>
                  </a:lnTo>
                  <a:lnTo>
                    <a:pt x="80" y="489"/>
                  </a:lnTo>
                  <a:lnTo>
                    <a:pt x="78" y="490"/>
                  </a:lnTo>
                  <a:lnTo>
                    <a:pt x="75" y="489"/>
                  </a:lnTo>
                  <a:lnTo>
                    <a:pt x="75" y="487"/>
                  </a:lnTo>
                  <a:lnTo>
                    <a:pt x="76" y="485"/>
                  </a:lnTo>
                  <a:lnTo>
                    <a:pt x="76" y="482"/>
                  </a:lnTo>
                  <a:lnTo>
                    <a:pt x="76" y="480"/>
                  </a:lnTo>
                  <a:lnTo>
                    <a:pt x="75" y="477"/>
                  </a:lnTo>
                  <a:lnTo>
                    <a:pt x="75" y="476"/>
                  </a:lnTo>
                  <a:lnTo>
                    <a:pt x="76" y="474"/>
                  </a:lnTo>
                  <a:lnTo>
                    <a:pt x="77" y="474"/>
                  </a:lnTo>
                  <a:lnTo>
                    <a:pt x="77" y="474"/>
                  </a:lnTo>
                  <a:lnTo>
                    <a:pt x="75" y="474"/>
                  </a:lnTo>
                  <a:lnTo>
                    <a:pt x="72" y="475"/>
                  </a:lnTo>
                  <a:lnTo>
                    <a:pt x="70" y="476"/>
                  </a:lnTo>
                  <a:lnTo>
                    <a:pt x="61" y="466"/>
                  </a:lnTo>
                  <a:lnTo>
                    <a:pt x="60" y="467"/>
                  </a:lnTo>
                  <a:lnTo>
                    <a:pt x="59" y="462"/>
                  </a:lnTo>
                  <a:lnTo>
                    <a:pt x="58" y="456"/>
                  </a:lnTo>
                  <a:lnTo>
                    <a:pt x="59" y="454"/>
                  </a:lnTo>
                  <a:lnTo>
                    <a:pt x="60" y="452"/>
                  </a:lnTo>
                  <a:lnTo>
                    <a:pt x="60" y="450"/>
                  </a:lnTo>
                  <a:lnTo>
                    <a:pt x="60" y="440"/>
                  </a:lnTo>
                  <a:lnTo>
                    <a:pt x="61" y="439"/>
                  </a:lnTo>
                  <a:lnTo>
                    <a:pt x="63" y="438"/>
                  </a:lnTo>
                  <a:lnTo>
                    <a:pt x="65" y="438"/>
                  </a:lnTo>
                  <a:lnTo>
                    <a:pt x="66" y="437"/>
                  </a:lnTo>
                  <a:lnTo>
                    <a:pt x="67" y="436"/>
                  </a:lnTo>
                  <a:lnTo>
                    <a:pt x="67" y="430"/>
                  </a:lnTo>
                  <a:lnTo>
                    <a:pt x="67" y="429"/>
                  </a:lnTo>
                  <a:lnTo>
                    <a:pt x="67" y="429"/>
                  </a:lnTo>
                  <a:lnTo>
                    <a:pt x="70" y="426"/>
                  </a:lnTo>
                  <a:lnTo>
                    <a:pt x="72" y="422"/>
                  </a:lnTo>
                  <a:lnTo>
                    <a:pt x="75" y="419"/>
                  </a:lnTo>
                  <a:lnTo>
                    <a:pt x="76" y="415"/>
                  </a:lnTo>
                  <a:lnTo>
                    <a:pt x="78" y="412"/>
                  </a:lnTo>
                  <a:lnTo>
                    <a:pt x="79" y="409"/>
                  </a:lnTo>
                  <a:lnTo>
                    <a:pt x="80" y="407"/>
                  </a:lnTo>
                  <a:lnTo>
                    <a:pt x="81" y="405"/>
                  </a:lnTo>
                  <a:lnTo>
                    <a:pt x="83" y="404"/>
                  </a:lnTo>
                  <a:lnTo>
                    <a:pt x="85" y="402"/>
                  </a:lnTo>
                  <a:lnTo>
                    <a:pt x="88" y="400"/>
                  </a:lnTo>
                  <a:lnTo>
                    <a:pt x="90" y="399"/>
                  </a:lnTo>
                  <a:lnTo>
                    <a:pt x="91" y="396"/>
                  </a:lnTo>
                  <a:lnTo>
                    <a:pt x="91" y="395"/>
                  </a:lnTo>
                  <a:lnTo>
                    <a:pt x="92" y="394"/>
                  </a:lnTo>
                  <a:lnTo>
                    <a:pt x="93" y="392"/>
                  </a:lnTo>
                  <a:lnTo>
                    <a:pt x="90" y="393"/>
                  </a:lnTo>
                  <a:lnTo>
                    <a:pt x="88" y="394"/>
                  </a:lnTo>
                  <a:lnTo>
                    <a:pt x="84" y="395"/>
                  </a:lnTo>
                  <a:lnTo>
                    <a:pt x="81" y="397"/>
                  </a:lnTo>
                  <a:lnTo>
                    <a:pt x="78" y="402"/>
                  </a:lnTo>
                  <a:lnTo>
                    <a:pt x="75" y="406"/>
                  </a:lnTo>
                  <a:lnTo>
                    <a:pt x="71" y="412"/>
                  </a:lnTo>
                  <a:lnTo>
                    <a:pt x="68" y="412"/>
                  </a:lnTo>
                  <a:lnTo>
                    <a:pt x="66" y="412"/>
                  </a:lnTo>
                  <a:lnTo>
                    <a:pt x="64" y="414"/>
                  </a:lnTo>
                  <a:lnTo>
                    <a:pt x="63" y="415"/>
                  </a:lnTo>
                  <a:lnTo>
                    <a:pt x="60" y="417"/>
                  </a:lnTo>
                  <a:lnTo>
                    <a:pt x="58" y="418"/>
                  </a:lnTo>
                  <a:lnTo>
                    <a:pt x="56" y="419"/>
                  </a:lnTo>
                  <a:lnTo>
                    <a:pt x="57" y="417"/>
                  </a:lnTo>
                  <a:lnTo>
                    <a:pt x="57" y="416"/>
                  </a:lnTo>
                  <a:lnTo>
                    <a:pt x="56" y="414"/>
                  </a:lnTo>
                  <a:lnTo>
                    <a:pt x="56" y="412"/>
                  </a:lnTo>
                  <a:lnTo>
                    <a:pt x="56" y="409"/>
                  </a:lnTo>
                  <a:lnTo>
                    <a:pt x="57" y="407"/>
                  </a:lnTo>
                  <a:lnTo>
                    <a:pt x="57" y="406"/>
                  </a:lnTo>
                  <a:lnTo>
                    <a:pt x="57" y="405"/>
                  </a:lnTo>
                  <a:lnTo>
                    <a:pt x="57" y="403"/>
                  </a:lnTo>
                  <a:lnTo>
                    <a:pt x="58" y="401"/>
                  </a:lnTo>
                  <a:lnTo>
                    <a:pt x="59" y="397"/>
                  </a:lnTo>
                  <a:lnTo>
                    <a:pt x="59" y="395"/>
                  </a:lnTo>
                  <a:lnTo>
                    <a:pt x="58" y="394"/>
                  </a:lnTo>
                  <a:lnTo>
                    <a:pt x="58" y="393"/>
                  </a:lnTo>
                  <a:lnTo>
                    <a:pt x="52" y="393"/>
                  </a:lnTo>
                  <a:lnTo>
                    <a:pt x="52" y="389"/>
                  </a:lnTo>
                  <a:lnTo>
                    <a:pt x="52" y="387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2" y="382"/>
                  </a:lnTo>
                  <a:lnTo>
                    <a:pt x="52" y="381"/>
                  </a:lnTo>
                  <a:lnTo>
                    <a:pt x="51" y="381"/>
                  </a:lnTo>
                  <a:lnTo>
                    <a:pt x="49" y="380"/>
                  </a:lnTo>
                  <a:lnTo>
                    <a:pt x="49" y="379"/>
                  </a:lnTo>
                  <a:lnTo>
                    <a:pt x="49" y="378"/>
                  </a:lnTo>
                  <a:lnTo>
                    <a:pt x="51" y="376"/>
                  </a:lnTo>
                  <a:lnTo>
                    <a:pt x="51" y="375"/>
                  </a:lnTo>
                  <a:lnTo>
                    <a:pt x="52" y="372"/>
                  </a:lnTo>
                  <a:lnTo>
                    <a:pt x="52" y="370"/>
                  </a:lnTo>
                  <a:lnTo>
                    <a:pt x="54" y="368"/>
                  </a:lnTo>
                  <a:lnTo>
                    <a:pt x="57" y="366"/>
                  </a:lnTo>
                  <a:lnTo>
                    <a:pt x="64" y="357"/>
                  </a:lnTo>
                  <a:lnTo>
                    <a:pt x="68" y="348"/>
                  </a:lnTo>
                  <a:lnTo>
                    <a:pt x="73" y="335"/>
                  </a:lnTo>
                  <a:lnTo>
                    <a:pt x="78" y="326"/>
                  </a:lnTo>
                  <a:lnTo>
                    <a:pt x="84" y="317"/>
                  </a:lnTo>
                  <a:lnTo>
                    <a:pt x="88" y="313"/>
                  </a:lnTo>
                  <a:lnTo>
                    <a:pt x="91" y="307"/>
                  </a:lnTo>
                  <a:lnTo>
                    <a:pt x="94" y="302"/>
                  </a:lnTo>
                  <a:lnTo>
                    <a:pt x="96" y="303"/>
                  </a:lnTo>
                  <a:lnTo>
                    <a:pt x="101" y="304"/>
                  </a:lnTo>
                  <a:lnTo>
                    <a:pt x="102" y="303"/>
                  </a:lnTo>
                  <a:lnTo>
                    <a:pt x="103" y="302"/>
                  </a:lnTo>
                  <a:lnTo>
                    <a:pt x="106" y="305"/>
                  </a:lnTo>
                  <a:lnTo>
                    <a:pt x="108" y="307"/>
                  </a:lnTo>
                  <a:lnTo>
                    <a:pt x="109" y="305"/>
                  </a:lnTo>
                  <a:lnTo>
                    <a:pt x="110" y="303"/>
                  </a:lnTo>
                  <a:lnTo>
                    <a:pt x="112" y="301"/>
                  </a:lnTo>
                  <a:lnTo>
                    <a:pt x="113" y="301"/>
                  </a:lnTo>
                  <a:lnTo>
                    <a:pt x="107" y="301"/>
                  </a:lnTo>
                  <a:lnTo>
                    <a:pt x="105" y="297"/>
                  </a:lnTo>
                  <a:lnTo>
                    <a:pt x="104" y="296"/>
                  </a:lnTo>
                  <a:lnTo>
                    <a:pt x="103" y="295"/>
                  </a:lnTo>
                  <a:lnTo>
                    <a:pt x="102" y="294"/>
                  </a:lnTo>
                  <a:lnTo>
                    <a:pt x="100" y="293"/>
                  </a:lnTo>
                  <a:lnTo>
                    <a:pt x="103" y="286"/>
                  </a:lnTo>
                  <a:lnTo>
                    <a:pt x="106" y="280"/>
                  </a:lnTo>
                  <a:lnTo>
                    <a:pt x="103" y="281"/>
                  </a:lnTo>
                  <a:lnTo>
                    <a:pt x="101" y="281"/>
                  </a:lnTo>
                  <a:lnTo>
                    <a:pt x="98" y="282"/>
                  </a:lnTo>
                  <a:lnTo>
                    <a:pt x="100" y="279"/>
                  </a:lnTo>
                  <a:lnTo>
                    <a:pt x="102" y="277"/>
                  </a:lnTo>
                  <a:lnTo>
                    <a:pt x="103" y="274"/>
                  </a:lnTo>
                  <a:lnTo>
                    <a:pt x="106" y="273"/>
                  </a:lnTo>
                  <a:lnTo>
                    <a:pt x="109" y="273"/>
                  </a:lnTo>
                  <a:lnTo>
                    <a:pt x="108" y="271"/>
                  </a:lnTo>
                  <a:lnTo>
                    <a:pt x="107" y="270"/>
                  </a:lnTo>
                  <a:lnTo>
                    <a:pt x="109" y="264"/>
                  </a:lnTo>
                  <a:lnTo>
                    <a:pt x="106" y="266"/>
                  </a:lnTo>
                  <a:lnTo>
                    <a:pt x="104" y="264"/>
                  </a:lnTo>
                  <a:lnTo>
                    <a:pt x="100" y="270"/>
                  </a:lnTo>
                  <a:lnTo>
                    <a:pt x="96" y="277"/>
                  </a:lnTo>
                  <a:lnTo>
                    <a:pt x="90" y="281"/>
                  </a:lnTo>
                  <a:lnTo>
                    <a:pt x="89" y="280"/>
                  </a:lnTo>
                  <a:lnTo>
                    <a:pt x="87" y="278"/>
                  </a:lnTo>
                  <a:lnTo>
                    <a:pt x="88" y="277"/>
                  </a:lnTo>
                  <a:lnTo>
                    <a:pt x="90" y="276"/>
                  </a:lnTo>
                  <a:lnTo>
                    <a:pt x="91" y="273"/>
                  </a:lnTo>
                  <a:lnTo>
                    <a:pt x="92" y="272"/>
                  </a:lnTo>
                  <a:lnTo>
                    <a:pt x="92" y="262"/>
                  </a:lnTo>
                  <a:lnTo>
                    <a:pt x="92" y="261"/>
                  </a:lnTo>
                  <a:lnTo>
                    <a:pt x="94" y="260"/>
                  </a:lnTo>
                  <a:lnTo>
                    <a:pt x="96" y="258"/>
                  </a:lnTo>
                  <a:lnTo>
                    <a:pt x="98" y="257"/>
                  </a:lnTo>
                  <a:lnTo>
                    <a:pt x="97" y="257"/>
                  </a:lnTo>
                  <a:lnTo>
                    <a:pt x="96" y="256"/>
                  </a:lnTo>
                  <a:lnTo>
                    <a:pt x="103" y="242"/>
                  </a:lnTo>
                  <a:lnTo>
                    <a:pt x="97" y="241"/>
                  </a:lnTo>
                  <a:lnTo>
                    <a:pt x="91" y="243"/>
                  </a:lnTo>
                  <a:lnTo>
                    <a:pt x="85" y="243"/>
                  </a:lnTo>
                  <a:lnTo>
                    <a:pt x="84" y="245"/>
                  </a:lnTo>
                  <a:lnTo>
                    <a:pt x="83" y="248"/>
                  </a:lnTo>
                  <a:lnTo>
                    <a:pt x="80" y="245"/>
                  </a:lnTo>
                  <a:lnTo>
                    <a:pt x="77" y="243"/>
                  </a:lnTo>
                  <a:lnTo>
                    <a:pt x="73" y="221"/>
                  </a:lnTo>
                  <a:lnTo>
                    <a:pt x="77" y="217"/>
                  </a:lnTo>
                  <a:lnTo>
                    <a:pt x="79" y="212"/>
                  </a:lnTo>
                  <a:lnTo>
                    <a:pt x="78" y="211"/>
                  </a:lnTo>
                  <a:lnTo>
                    <a:pt x="77" y="209"/>
                  </a:lnTo>
                  <a:lnTo>
                    <a:pt x="77" y="206"/>
                  </a:lnTo>
                  <a:lnTo>
                    <a:pt x="79" y="204"/>
                  </a:lnTo>
                  <a:lnTo>
                    <a:pt x="80" y="201"/>
                  </a:lnTo>
                  <a:lnTo>
                    <a:pt x="82" y="199"/>
                  </a:lnTo>
                  <a:lnTo>
                    <a:pt x="84" y="197"/>
                  </a:lnTo>
                  <a:lnTo>
                    <a:pt x="83" y="196"/>
                  </a:lnTo>
                  <a:lnTo>
                    <a:pt x="82" y="195"/>
                  </a:lnTo>
                  <a:lnTo>
                    <a:pt x="85" y="189"/>
                  </a:lnTo>
                  <a:lnTo>
                    <a:pt x="82" y="188"/>
                  </a:lnTo>
                  <a:lnTo>
                    <a:pt x="80" y="187"/>
                  </a:lnTo>
                  <a:lnTo>
                    <a:pt x="84" y="183"/>
                  </a:lnTo>
                  <a:lnTo>
                    <a:pt x="82" y="180"/>
                  </a:lnTo>
                  <a:lnTo>
                    <a:pt x="85" y="178"/>
                  </a:lnTo>
                  <a:lnTo>
                    <a:pt x="88" y="174"/>
                  </a:lnTo>
                  <a:lnTo>
                    <a:pt x="91" y="172"/>
                  </a:lnTo>
                  <a:lnTo>
                    <a:pt x="92" y="172"/>
                  </a:lnTo>
                  <a:lnTo>
                    <a:pt x="94" y="172"/>
                  </a:lnTo>
                  <a:lnTo>
                    <a:pt x="96" y="172"/>
                  </a:lnTo>
                  <a:lnTo>
                    <a:pt x="98" y="174"/>
                  </a:lnTo>
                  <a:lnTo>
                    <a:pt x="102" y="168"/>
                  </a:lnTo>
                  <a:lnTo>
                    <a:pt x="103" y="169"/>
                  </a:lnTo>
                  <a:lnTo>
                    <a:pt x="103" y="167"/>
                  </a:lnTo>
                  <a:lnTo>
                    <a:pt x="103" y="166"/>
                  </a:lnTo>
                  <a:lnTo>
                    <a:pt x="108" y="160"/>
                  </a:lnTo>
                  <a:lnTo>
                    <a:pt x="114" y="156"/>
                  </a:lnTo>
                  <a:lnTo>
                    <a:pt x="115" y="156"/>
                  </a:lnTo>
                  <a:lnTo>
                    <a:pt x="116" y="157"/>
                  </a:lnTo>
                  <a:lnTo>
                    <a:pt x="119" y="155"/>
                  </a:lnTo>
                  <a:lnTo>
                    <a:pt x="119" y="155"/>
                  </a:lnTo>
                  <a:lnTo>
                    <a:pt x="118" y="152"/>
                  </a:lnTo>
                  <a:lnTo>
                    <a:pt x="117" y="150"/>
                  </a:lnTo>
                  <a:lnTo>
                    <a:pt x="117" y="148"/>
                  </a:lnTo>
                  <a:lnTo>
                    <a:pt x="119" y="146"/>
                  </a:lnTo>
                  <a:lnTo>
                    <a:pt x="120" y="144"/>
                  </a:lnTo>
                  <a:lnTo>
                    <a:pt x="121" y="140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18" y="139"/>
                  </a:lnTo>
                  <a:lnTo>
                    <a:pt x="117" y="142"/>
                  </a:lnTo>
                  <a:lnTo>
                    <a:pt x="116" y="144"/>
                  </a:lnTo>
                  <a:lnTo>
                    <a:pt x="114" y="145"/>
                  </a:lnTo>
                  <a:lnTo>
                    <a:pt x="110" y="145"/>
                  </a:lnTo>
                  <a:lnTo>
                    <a:pt x="112" y="144"/>
                  </a:lnTo>
                  <a:lnTo>
                    <a:pt x="112" y="142"/>
                  </a:lnTo>
                  <a:lnTo>
                    <a:pt x="113" y="140"/>
                  </a:lnTo>
                  <a:lnTo>
                    <a:pt x="113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03" y="138"/>
                  </a:lnTo>
                  <a:lnTo>
                    <a:pt x="103" y="136"/>
                  </a:lnTo>
                  <a:lnTo>
                    <a:pt x="103" y="135"/>
                  </a:lnTo>
                  <a:lnTo>
                    <a:pt x="108" y="129"/>
                  </a:lnTo>
                  <a:lnTo>
                    <a:pt x="113" y="121"/>
                  </a:lnTo>
                  <a:lnTo>
                    <a:pt x="115" y="121"/>
                  </a:lnTo>
                  <a:lnTo>
                    <a:pt x="119" y="122"/>
                  </a:lnTo>
                  <a:lnTo>
                    <a:pt x="120" y="121"/>
                  </a:lnTo>
                  <a:lnTo>
                    <a:pt x="122" y="119"/>
                  </a:lnTo>
                  <a:lnTo>
                    <a:pt x="125" y="121"/>
                  </a:lnTo>
                  <a:lnTo>
                    <a:pt x="132" y="112"/>
                  </a:lnTo>
                  <a:lnTo>
                    <a:pt x="133" y="113"/>
                  </a:lnTo>
                  <a:lnTo>
                    <a:pt x="134" y="114"/>
                  </a:lnTo>
                  <a:lnTo>
                    <a:pt x="140" y="108"/>
                  </a:lnTo>
                  <a:lnTo>
                    <a:pt x="145" y="100"/>
                  </a:lnTo>
                  <a:lnTo>
                    <a:pt x="150" y="100"/>
                  </a:lnTo>
                  <a:lnTo>
                    <a:pt x="154" y="99"/>
                  </a:lnTo>
                  <a:lnTo>
                    <a:pt x="158" y="99"/>
                  </a:lnTo>
                  <a:lnTo>
                    <a:pt x="161" y="100"/>
                  </a:lnTo>
                  <a:lnTo>
                    <a:pt x="163" y="94"/>
                  </a:lnTo>
                  <a:lnTo>
                    <a:pt x="164" y="87"/>
                  </a:lnTo>
                  <a:lnTo>
                    <a:pt x="163" y="82"/>
                  </a:lnTo>
                  <a:lnTo>
                    <a:pt x="157" y="76"/>
                  </a:lnTo>
                  <a:lnTo>
                    <a:pt x="154" y="81"/>
                  </a:lnTo>
                  <a:lnTo>
                    <a:pt x="150" y="85"/>
                  </a:lnTo>
                  <a:lnTo>
                    <a:pt x="145" y="89"/>
                  </a:lnTo>
                  <a:lnTo>
                    <a:pt x="145" y="87"/>
                  </a:lnTo>
                  <a:lnTo>
                    <a:pt x="145" y="85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3" y="84"/>
                  </a:lnTo>
                  <a:lnTo>
                    <a:pt x="141" y="84"/>
                  </a:lnTo>
                  <a:lnTo>
                    <a:pt x="145" y="75"/>
                  </a:lnTo>
                  <a:lnTo>
                    <a:pt x="151" y="66"/>
                  </a:lnTo>
                  <a:lnTo>
                    <a:pt x="158" y="60"/>
                  </a:lnTo>
                  <a:lnTo>
                    <a:pt x="157" y="58"/>
                  </a:lnTo>
                  <a:lnTo>
                    <a:pt x="156" y="56"/>
                  </a:lnTo>
                  <a:lnTo>
                    <a:pt x="158" y="54"/>
                  </a:lnTo>
                  <a:lnTo>
                    <a:pt x="163" y="51"/>
                  </a:lnTo>
                  <a:lnTo>
                    <a:pt x="161" y="48"/>
                  </a:lnTo>
                  <a:lnTo>
                    <a:pt x="159" y="44"/>
                  </a:lnTo>
                  <a:lnTo>
                    <a:pt x="165" y="39"/>
                  </a:lnTo>
                  <a:lnTo>
                    <a:pt x="171" y="34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3"/>
                  </a:lnTo>
                  <a:lnTo>
                    <a:pt x="171" y="33"/>
                  </a:lnTo>
                  <a:lnTo>
                    <a:pt x="171" y="32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9" y="29"/>
                  </a:lnTo>
                  <a:lnTo>
                    <a:pt x="168" y="28"/>
                  </a:lnTo>
                  <a:lnTo>
                    <a:pt x="166" y="28"/>
                  </a:lnTo>
                  <a:lnTo>
                    <a:pt x="166" y="21"/>
                  </a:lnTo>
                  <a:lnTo>
                    <a:pt x="168" y="21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70" y="19"/>
                  </a:lnTo>
                  <a:lnTo>
                    <a:pt x="171" y="17"/>
                  </a:lnTo>
                  <a:lnTo>
                    <a:pt x="173" y="20"/>
                  </a:lnTo>
                  <a:lnTo>
                    <a:pt x="174" y="22"/>
                  </a:lnTo>
                  <a:lnTo>
                    <a:pt x="175" y="23"/>
                  </a:lnTo>
                  <a:lnTo>
                    <a:pt x="176" y="22"/>
                  </a:lnTo>
                  <a:lnTo>
                    <a:pt x="177" y="21"/>
                  </a:lnTo>
                  <a:lnTo>
                    <a:pt x="178" y="20"/>
                  </a:lnTo>
                  <a:lnTo>
                    <a:pt x="178" y="15"/>
                  </a:lnTo>
                  <a:lnTo>
                    <a:pt x="179" y="13"/>
                  </a:lnTo>
                  <a:lnTo>
                    <a:pt x="180" y="12"/>
                  </a:lnTo>
                  <a:lnTo>
                    <a:pt x="181" y="14"/>
                  </a:lnTo>
                  <a:lnTo>
                    <a:pt x="183" y="15"/>
                  </a:lnTo>
                  <a:lnTo>
                    <a:pt x="186" y="17"/>
                  </a:lnTo>
                  <a:lnTo>
                    <a:pt x="190" y="19"/>
                  </a:lnTo>
                  <a:lnTo>
                    <a:pt x="192" y="20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7" y="19"/>
                  </a:lnTo>
                  <a:lnTo>
                    <a:pt x="198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9" y="17"/>
                  </a:lnTo>
                  <a:lnTo>
                    <a:pt x="201" y="19"/>
                  </a:lnTo>
                  <a:lnTo>
                    <a:pt x="204" y="20"/>
                  </a:lnTo>
                  <a:lnTo>
                    <a:pt x="207" y="20"/>
                  </a:lnTo>
                  <a:lnTo>
                    <a:pt x="210" y="20"/>
                  </a:lnTo>
                  <a:lnTo>
                    <a:pt x="213" y="20"/>
                  </a:lnTo>
                  <a:lnTo>
                    <a:pt x="216" y="19"/>
                  </a:lnTo>
                  <a:lnTo>
                    <a:pt x="217" y="17"/>
                  </a:lnTo>
                  <a:lnTo>
                    <a:pt x="218" y="15"/>
                  </a:lnTo>
                  <a:lnTo>
                    <a:pt x="219" y="14"/>
                  </a:lnTo>
                  <a:lnTo>
                    <a:pt x="220" y="11"/>
                  </a:lnTo>
                  <a:lnTo>
                    <a:pt x="220" y="8"/>
                  </a:lnTo>
                  <a:lnTo>
                    <a:pt x="222" y="7"/>
                  </a:lnTo>
                  <a:lnTo>
                    <a:pt x="220" y="4"/>
                  </a:lnTo>
                  <a:lnTo>
                    <a:pt x="220" y="2"/>
                  </a:lnTo>
                  <a:lnTo>
                    <a:pt x="220" y="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50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51"/>
            <p:cNvSpPr>
              <a:spLocks/>
            </p:cNvSpPr>
            <p:nvPr/>
          </p:nvSpPr>
          <p:spPr bwMode="auto">
            <a:xfrm>
              <a:off x="7664450" y="4222750"/>
              <a:ext cx="488950" cy="469900"/>
            </a:xfrm>
            <a:custGeom>
              <a:avLst/>
              <a:gdLst>
                <a:gd name="T0" fmla="*/ 186 w 308"/>
                <a:gd name="T1" fmla="*/ 8 h 296"/>
                <a:gd name="T2" fmla="*/ 203 w 308"/>
                <a:gd name="T3" fmla="*/ 11 h 296"/>
                <a:gd name="T4" fmla="*/ 219 w 308"/>
                <a:gd name="T5" fmla="*/ 25 h 296"/>
                <a:gd name="T6" fmla="*/ 233 w 308"/>
                <a:gd name="T7" fmla="*/ 41 h 296"/>
                <a:gd name="T8" fmla="*/ 239 w 308"/>
                <a:gd name="T9" fmla="*/ 54 h 296"/>
                <a:gd name="T10" fmla="*/ 238 w 308"/>
                <a:gd name="T11" fmla="*/ 71 h 296"/>
                <a:gd name="T12" fmla="*/ 244 w 308"/>
                <a:gd name="T13" fmla="*/ 96 h 296"/>
                <a:gd name="T14" fmla="*/ 252 w 308"/>
                <a:gd name="T15" fmla="*/ 104 h 296"/>
                <a:gd name="T16" fmla="*/ 262 w 308"/>
                <a:gd name="T17" fmla="*/ 113 h 296"/>
                <a:gd name="T18" fmla="*/ 292 w 308"/>
                <a:gd name="T19" fmla="*/ 125 h 296"/>
                <a:gd name="T20" fmla="*/ 301 w 308"/>
                <a:gd name="T21" fmla="*/ 157 h 296"/>
                <a:gd name="T22" fmla="*/ 294 w 308"/>
                <a:gd name="T23" fmla="*/ 179 h 296"/>
                <a:gd name="T24" fmla="*/ 287 w 308"/>
                <a:gd name="T25" fmla="*/ 199 h 296"/>
                <a:gd name="T26" fmla="*/ 281 w 308"/>
                <a:gd name="T27" fmla="*/ 220 h 296"/>
                <a:gd name="T28" fmla="*/ 267 w 308"/>
                <a:gd name="T29" fmla="*/ 240 h 296"/>
                <a:gd name="T30" fmla="*/ 233 w 308"/>
                <a:gd name="T31" fmla="*/ 269 h 296"/>
                <a:gd name="T32" fmla="*/ 213 w 308"/>
                <a:gd name="T33" fmla="*/ 277 h 296"/>
                <a:gd name="T34" fmla="*/ 203 w 308"/>
                <a:gd name="T35" fmla="*/ 296 h 296"/>
                <a:gd name="T36" fmla="*/ 173 w 308"/>
                <a:gd name="T37" fmla="*/ 289 h 296"/>
                <a:gd name="T38" fmla="*/ 164 w 308"/>
                <a:gd name="T39" fmla="*/ 276 h 296"/>
                <a:gd name="T40" fmla="*/ 149 w 308"/>
                <a:gd name="T41" fmla="*/ 273 h 296"/>
                <a:gd name="T42" fmla="*/ 125 w 308"/>
                <a:gd name="T43" fmla="*/ 269 h 296"/>
                <a:gd name="T44" fmla="*/ 105 w 308"/>
                <a:gd name="T45" fmla="*/ 278 h 296"/>
                <a:gd name="T46" fmla="*/ 103 w 308"/>
                <a:gd name="T47" fmla="*/ 294 h 296"/>
                <a:gd name="T48" fmla="*/ 91 w 308"/>
                <a:gd name="T49" fmla="*/ 290 h 296"/>
                <a:gd name="T50" fmla="*/ 72 w 308"/>
                <a:gd name="T51" fmla="*/ 274 h 296"/>
                <a:gd name="T52" fmla="*/ 61 w 308"/>
                <a:gd name="T53" fmla="*/ 259 h 296"/>
                <a:gd name="T54" fmla="*/ 75 w 308"/>
                <a:gd name="T55" fmla="*/ 249 h 296"/>
                <a:gd name="T56" fmla="*/ 68 w 308"/>
                <a:gd name="T57" fmla="*/ 234 h 296"/>
                <a:gd name="T58" fmla="*/ 94 w 308"/>
                <a:gd name="T59" fmla="*/ 216 h 296"/>
                <a:gd name="T60" fmla="*/ 98 w 308"/>
                <a:gd name="T61" fmla="*/ 206 h 296"/>
                <a:gd name="T62" fmla="*/ 87 w 308"/>
                <a:gd name="T63" fmla="*/ 209 h 296"/>
                <a:gd name="T64" fmla="*/ 83 w 308"/>
                <a:gd name="T65" fmla="*/ 203 h 296"/>
                <a:gd name="T66" fmla="*/ 68 w 308"/>
                <a:gd name="T67" fmla="*/ 194 h 296"/>
                <a:gd name="T68" fmla="*/ 83 w 308"/>
                <a:gd name="T69" fmla="*/ 184 h 296"/>
                <a:gd name="T70" fmla="*/ 73 w 308"/>
                <a:gd name="T71" fmla="*/ 186 h 296"/>
                <a:gd name="T72" fmla="*/ 51 w 308"/>
                <a:gd name="T73" fmla="*/ 174 h 296"/>
                <a:gd name="T74" fmla="*/ 34 w 308"/>
                <a:gd name="T75" fmla="*/ 172 h 296"/>
                <a:gd name="T76" fmla="*/ 31 w 308"/>
                <a:gd name="T77" fmla="*/ 158 h 296"/>
                <a:gd name="T78" fmla="*/ 18 w 308"/>
                <a:gd name="T79" fmla="*/ 137 h 296"/>
                <a:gd name="T80" fmla="*/ 6 w 308"/>
                <a:gd name="T81" fmla="*/ 122 h 296"/>
                <a:gd name="T82" fmla="*/ 14 w 308"/>
                <a:gd name="T83" fmla="*/ 97 h 296"/>
                <a:gd name="T84" fmla="*/ 15 w 308"/>
                <a:gd name="T85" fmla="*/ 82 h 296"/>
                <a:gd name="T86" fmla="*/ 0 w 308"/>
                <a:gd name="T87" fmla="*/ 74 h 296"/>
                <a:gd name="T88" fmla="*/ 12 w 308"/>
                <a:gd name="T89" fmla="*/ 56 h 296"/>
                <a:gd name="T90" fmla="*/ 29 w 308"/>
                <a:gd name="T91" fmla="*/ 47 h 296"/>
                <a:gd name="T92" fmla="*/ 44 w 308"/>
                <a:gd name="T93" fmla="*/ 40 h 296"/>
                <a:gd name="T94" fmla="*/ 44 w 308"/>
                <a:gd name="T95" fmla="*/ 27 h 296"/>
                <a:gd name="T96" fmla="*/ 60 w 308"/>
                <a:gd name="T97" fmla="*/ 33 h 296"/>
                <a:gd name="T98" fmla="*/ 67 w 308"/>
                <a:gd name="T99" fmla="*/ 41 h 296"/>
                <a:gd name="T100" fmla="*/ 81 w 308"/>
                <a:gd name="T101" fmla="*/ 42 h 296"/>
                <a:gd name="T102" fmla="*/ 94 w 308"/>
                <a:gd name="T103" fmla="*/ 52 h 296"/>
                <a:gd name="T104" fmla="*/ 97 w 308"/>
                <a:gd name="T105" fmla="*/ 43 h 296"/>
                <a:gd name="T106" fmla="*/ 105 w 308"/>
                <a:gd name="T107" fmla="*/ 27 h 296"/>
                <a:gd name="T108" fmla="*/ 103 w 308"/>
                <a:gd name="T109" fmla="*/ 18 h 296"/>
                <a:gd name="T110" fmla="*/ 135 w 308"/>
                <a:gd name="T111" fmla="*/ 6 h 296"/>
                <a:gd name="T112" fmla="*/ 149 w 308"/>
                <a:gd name="T113" fmla="*/ 10 h 296"/>
                <a:gd name="T114" fmla="*/ 158 w 308"/>
                <a:gd name="T115" fmla="*/ 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296">
                  <a:moveTo>
                    <a:pt x="173" y="0"/>
                  </a:moveTo>
                  <a:lnTo>
                    <a:pt x="174" y="1"/>
                  </a:lnTo>
                  <a:lnTo>
                    <a:pt x="176" y="1"/>
                  </a:lnTo>
                  <a:lnTo>
                    <a:pt x="178" y="2"/>
                  </a:lnTo>
                  <a:lnTo>
                    <a:pt x="180" y="3"/>
                  </a:lnTo>
                  <a:lnTo>
                    <a:pt x="182" y="4"/>
                  </a:lnTo>
                  <a:lnTo>
                    <a:pt x="183" y="5"/>
                  </a:lnTo>
                  <a:lnTo>
                    <a:pt x="184" y="6"/>
                  </a:lnTo>
                  <a:lnTo>
                    <a:pt x="186" y="8"/>
                  </a:lnTo>
                  <a:lnTo>
                    <a:pt x="189" y="11"/>
                  </a:lnTo>
                  <a:lnTo>
                    <a:pt x="191" y="13"/>
                  </a:lnTo>
                  <a:lnTo>
                    <a:pt x="194" y="14"/>
                  </a:lnTo>
                  <a:lnTo>
                    <a:pt x="195" y="13"/>
                  </a:lnTo>
                  <a:lnTo>
                    <a:pt x="197" y="13"/>
                  </a:lnTo>
                  <a:lnTo>
                    <a:pt x="198" y="12"/>
                  </a:lnTo>
                  <a:lnTo>
                    <a:pt x="200" y="11"/>
                  </a:lnTo>
                  <a:lnTo>
                    <a:pt x="201" y="11"/>
                  </a:lnTo>
                  <a:lnTo>
                    <a:pt x="203" y="11"/>
                  </a:lnTo>
                  <a:lnTo>
                    <a:pt x="204" y="12"/>
                  </a:lnTo>
                  <a:lnTo>
                    <a:pt x="206" y="14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4" y="18"/>
                  </a:lnTo>
                  <a:lnTo>
                    <a:pt x="215" y="19"/>
                  </a:lnTo>
                  <a:lnTo>
                    <a:pt x="217" y="20"/>
                  </a:lnTo>
                  <a:lnTo>
                    <a:pt x="218" y="22"/>
                  </a:lnTo>
                  <a:lnTo>
                    <a:pt x="219" y="25"/>
                  </a:lnTo>
                  <a:lnTo>
                    <a:pt x="220" y="28"/>
                  </a:lnTo>
                  <a:lnTo>
                    <a:pt x="221" y="31"/>
                  </a:lnTo>
                  <a:lnTo>
                    <a:pt x="221" y="33"/>
                  </a:lnTo>
                  <a:lnTo>
                    <a:pt x="222" y="35"/>
                  </a:lnTo>
                  <a:lnTo>
                    <a:pt x="223" y="37"/>
                  </a:lnTo>
                  <a:lnTo>
                    <a:pt x="226" y="38"/>
                  </a:lnTo>
                  <a:lnTo>
                    <a:pt x="229" y="39"/>
                  </a:lnTo>
                  <a:lnTo>
                    <a:pt x="231" y="40"/>
                  </a:lnTo>
                  <a:lnTo>
                    <a:pt x="233" y="41"/>
                  </a:lnTo>
                  <a:lnTo>
                    <a:pt x="234" y="43"/>
                  </a:lnTo>
                  <a:lnTo>
                    <a:pt x="235" y="44"/>
                  </a:lnTo>
                  <a:lnTo>
                    <a:pt x="234" y="47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3" y="52"/>
                  </a:lnTo>
                  <a:lnTo>
                    <a:pt x="235" y="53"/>
                  </a:lnTo>
                  <a:lnTo>
                    <a:pt x="237" y="54"/>
                  </a:lnTo>
                  <a:lnTo>
                    <a:pt x="239" y="54"/>
                  </a:lnTo>
                  <a:lnTo>
                    <a:pt x="240" y="54"/>
                  </a:lnTo>
                  <a:lnTo>
                    <a:pt x="240" y="55"/>
                  </a:lnTo>
                  <a:lnTo>
                    <a:pt x="241" y="55"/>
                  </a:lnTo>
                  <a:lnTo>
                    <a:pt x="241" y="57"/>
                  </a:lnTo>
                  <a:lnTo>
                    <a:pt x="240" y="60"/>
                  </a:lnTo>
                  <a:lnTo>
                    <a:pt x="239" y="63"/>
                  </a:lnTo>
                  <a:lnTo>
                    <a:pt x="239" y="66"/>
                  </a:lnTo>
                  <a:lnTo>
                    <a:pt x="238" y="68"/>
                  </a:lnTo>
                  <a:lnTo>
                    <a:pt x="238" y="71"/>
                  </a:lnTo>
                  <a:lnTo>
                    <a:pt x="238" y="74"/>
                  </a:lnTo>
                  <a:lnTo>
                    <a:pt x="239" y="77"/>
                  </a:lnTo>
                  <a:lnTo>
                    <a:pt x="239" y="80"/>
                  </a:lnTo>
                  <a:lnTo>
                    <a:pt x="239" y="82"/>
                  </a:lnTo>
                  <a:lnTo>
                    <a:pt x="240" y="85"/>
                  </a:lnTo>
                  <a:lnTo>
                    <a:pt x="241" y="87"/>
                  </a:lnTo>
                  <a:lnTo>
                    <a:pt x="242" y="90"/>
                  </a:lnTo>
                  <a:lnTo>
                    <a:pt x="243" y="92"/>
                  </a:lnTo>
                  <a:lnTo>
                    <a:pt x="244" y="96"/>
                  </a:lnTo>
                  <a:lnTo>
                    <a:pt x="244" y="99"/>
                  </a:lnTo>
                  <a:lnTo>
                    <a:pt x="244" y="100"/>
                  </a:lnTo>
                  <a:lnTo>
                    <a:pt x="245" y="100"/>
                  </a:lnTo>
                  <a:lnTo>
                    <a:pt x="246" y="101"/>
                  </a:lnTo>
                  <a:lnTo>
                    <a:pt x="247" y="101"/>
                  </a:lnTo>
                  <a:lnTo>
                    <a:pt x="249" y="101"/>
                  </a:lnTo>
                  <a:lnTo>
                    <a:pt x="250" y="101"/>
                  </a:lnTo>
                  <a:lnTo>
                    <a:pt x="251" y="103"/>
                  </a:lnTo>
                  <a:lnTo>
                    <a:pt x="252" y="104"/>
                  </a:lnTo>
                  <a:lnTo>
                    <a:pt x="251" y="106"/>
                  </a:lnTo>
                  <a:lnTo>
                    <a:pt x="251" y="108"/>
                  </a:lnTo>
                  <a:lnTo>
                    <a:pt x="251" y="109"/>
                  </a:lnTo>
                  <a:lnTo>
                    <a:pt x="252" y="110"/>
                  </a:lnTo>
                  <a:lnTo>
                    <a:pt x="253" y="110"/>
                  </a:lnTo>
                  <a:lnTo>
                    <a:pt x="255" y="111"/>
                  </a:lnTo>
                  <a:lnTo>
                    <a:pt x="258" y="112"/>
                  </a:lnTo>
                  <a:lnTo>
                    <a:pt x="261" y="112"/>
                  </a:lnTo>
                  <a:lnTo>
                    <a:pt x="262" y="113"/>
                  </a:lnTo>
                  <a:lnTo>
                    <a:pt x="263" y="113"/>
                  </a:lnTo>
                  <a:lnTo>
                    <a:pt x="264" y="113"/>
                  </a:lnTo>
                  <a:lnTo>
                    <a:pt x="266" y="113"/>
                  </a:lnTo>
                  <a:lnTo>
                    <a:pt x="269" y="114"/>
                  </a:lnTo>
                  <a:lnTo>
                    <a:pt x="277" y="115"/>
                  </a:lnTo>
                  <a:lnTo>
                    <a:pt x="283" y="115"/>
                  </a:lnTo>
                  <a:lnTo>
                    <a:pt x="289" y="120"/>
                  </a:lnTo>
                  <a:lnTo>
                    <a:pt x="291" y="123"/>
                  </a:lnTo>
                  <a:lnTo>
                    <a:pt x="292" y="125"/>
                  </a:lnTo>
                  <a:lnTo>
                    <a:pt x="293" y="126"/>
                  </a:lnTo>
                  <a:lnTo>
                    <a:pt x="295" y="127"/>
                  </a:lnTo>
                  <a:lnTo>
                    <a:pt x="298" y="129"/>
                  </a:lnTo>
                  <a:lnTo>
                    <a:pt x="300" y="130"/>
                  </a:lnTo>
                  <a:lnTo>
                    <a:pt x="303" y="131"/>
                  </a:lnTo>
                  <a:lnTo>
                    <a:pt x="305" y="134"/>
                  </a:lnTo>
                  <a:lnTo>
                    <a:pt x="308" y="135"/>
                  </a:lnTo>
                  <a:lnTo>
                    <a:pt x="304" y="146"/>
                  </a:lnTo>
                  <a:lnTo>
                    <a:pt x="301" y="157"/>
                  </a:lnTo>
                  <a:lnTo>
                    <a:pt x="303" y="157"/>
                  </a:lnTo>
                  <a:lnTo>
                    <a:pt x="305" y="158"/>
                  </a:lnTo>
                  <a:lnTo>
                    <a:pt x="304" y="164"/>
                  </a:lnTo>
                  <a:lnTo>
                    <a:pt x="303" y="171"/>
                  </a:lnTo>
                  <a:lnTo>
                    <a:pt x="302" y="172"/>
                  </a:lnTo>
                  <a:lnTo>
                    <a:pt x="300" y="173"/>
                  </a:lnTo>
                  <a:lnTo>
                    <a:pt x="299" y="174"/>
                  </a:lnTo>
                  <a:lnTo>
                    <a:pt x="296" y="176"/>
                  </a:lnTo>
                  <a:lnTo>
                    <a:pt x="294" y="179"/>
                  </a:lnTo>
                  <a:lnTo>
                    <a:pt x="290" y="179"/>
                  </a:lnTo>
                  <a:lnTo>
                    <a:pt x="289" y="179"/>
                  </a:lnTo>
                  <a:lnTo>
                    <a:pt x="289" y="182"/>
                  </a:lnTo>
                  <a:lnTo>
                    <a:pt x="288" y="182"/>
                  </a:lnTo>
                  <a:lnTo>
                    <a:pt x="287" y="182"/>
                  </a:lnTo>
                  <a:lnTo>
                    <a:pt x="286" y="182"/>
                  </a:lnTo>
                  <a:lnTo>
                    <a:pt x="283" y="189"/>
                  </a:lnTo>
                  <a:lnTo>
                    <a:pt x="282" y="198"/>
                  </a:lnTo>
                  <a:lnTo>
                    <a:pt x="287" y="199"/>
                  </a:lnTo>
                  <a:lnTo>
                    <a:pt x="291" y="201"/>
                  </a:lnTo>
                  <a:lnTo>
                    <a:pt x="291" y="202"/>
                  </a:lnTo>
                  <a:lnTo>
                    <a:pt x="291" y="203"/>
                  </a:lnTo>
                  <a:lnTo>
                    <a:pt x="291" y="206"/>
                  </a:lnTo>
                  <a:lnTo>
                    <a:pt x="291" y="208"/>
                  </a:lnTo>
                  <a:lnTo>
                    <a:pt x="289" y="211"/>
                  </a:lnTo>
                  <a:lnTo>
                    <a:pt x="286" y="214"/>
                  </a:lnTo>
                  <a:lnTo>
                    <a:pt x="283" y="216"/>
                  </a:lnTo>
                  <a:lnTo>
                    <a:pt x="281" y="220"/>
                  </a:lnTo>
                  <a:lnTo>
                    <a:pt x="280" y="223"/>
                  </a:lnTo>
                  <a:lnTo>
                    <a:pt x="280" y="229"/>
                  </a:lnTo>
                  <a:lnTo>
                    <a:pt x="278" y="231"/>
                  </a:lnTo>
                  <a:lnTo>
                    <a:pt x="277" y="232"/>
                  </a:lnTo>
                  <a:lnTo>
                    <a:pt x="275" y="234"/>
                  </a:lnTo>
                  <a:lnTo>
                    <a:pt x="274" y="236"/>
                  </a:lnTo>
                  <a:lnTo>
                    <a:pt x="271" y="238"/>
                  </a:lnTo>
                  <a:lnTo>
                    <a:pt x="269" y="239"/>
                  </a:lnTo>
                  <a:lnTo>
                    <a:pt x="267" y="240"/>
                  </a:lnTo>
                  <a:lnTo>
                    <a:pt x="264" y="240"/>
                  </a:lnTo>
                  <a:lnTo>
                    <a:pt x="258" y="245"/>
                  </a:lnTo>
                  <a:lnTo>
                    <a:pt x="252" y="249"/>
                  </a:lnTo>
                  <a:lnTo>
                    <a:pt x="246" y="253"/>
                  </a:lnTo>
                  <a:lnTo>
                    <a:pt x="244" y="257"/>
                  </a:lnTo>
                  <a:lnTo>
                    <a:pt x="241" y="259"/>
                  </a:lnTo>
                  <a:lnTo>
                    <a:pt x="238" y="262"/>
                  </a:lnTo>
                  <a:lnTo>
                    <a:pt x="234" y="263"/>
                  </a:lnTo>
                  <a:lnTo>
                    <a:pt x="233" y="269"/>
                  </a:lnTo>
                  <a:lnTo>
                    <a:pt x="233" y="269"/>
                  </a:lnTo>
                  <a:lnTo>
                    <a:pt x="232" y="269"/>
                  </a:lnTo>
                  <a:lnTo>
                    <a:pt x="229" y="270"/>
                  </a:lnTo>
                  <a:lnTo>
                    <a:pt x="227" y="271"/>
                  </a:lnTo>
                  <a:lnTo>
                    <a:pt x="225" y="272"/>
                  </a:lnTo>
                  <a:lnTo>
                    <a:pt x="222" y="273"/>
                  </a:lnTo>
                  <a:lnTo>
                    <a:pt x="220" y="275"/>
                  </a:lnTo>
                  <a:lnTo>
                    <a:pt x="217" y="276"/>
                  </a:lnTo>
                  <a:lnTo>
                    <a:pt x="213" y="277"/>
                  </a:lnTo>
                  <a:lnTo>
                    <a:pt x="212" y="277"/>
                  </a:lnTo>
                  <a:lnTo>
                    <a:pt x="209" y="278"/>
                  </a:lnTo>
                  <a:lnTo>
                    <a:pt x="207" y="281"/>
                  </a:lnTo>
                  <a:lnTo>
                    <a:pt x="208" y="282"/>
                  </a:lnTo>
                  <a:lnTo>
                    <a:pt x="210" y="284"/>
                  </a:lnTo>
                  <a:lnTo>
                    <a:pt x="212" y="285"/>
                  </a:lnTo>
                  <a:lnTo>
                    <a:pt x="213" y="286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201" y="294"/>
                  </a:lnTo>
                  <a:lnTo>
                    <a:pt x="198" y="292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80" y="290"/>
                  </a:lnTo>
                  <a:lnTo>
                    <a:pt x="179" y="290"/>
                  </a:lnTo>
                  <a:lnTo>
                    <a:pt x="177" y="292"/>
                  </a:lnTo>
                  <a:lnTo>
                    <a:pt x="173" y="289"/>
                  </a:lnTo>
                  <a:lnTo>
                    <a:pt x="171" y="287"/>
                  </a:lnTo>
                  <a:lnTo>
                    <a:pt x="170" y="285"/>
                  </a:lnTo>
                  <a:lnTo>
                    <a:pt x="169" y="284"/>
                  </a:lnTo>
                  <a:lnTo>
                    <a:pt x="169" y="284"/>
                  </a:lnTo>
                  <a:lnTo>
                    <a:pt x="169" y="278"/>
                  </a:lnTo>
                  <a:lnTo>
                    <a:pt x="169" y="278"/>
                  </a:lnTo>
                  <a:lnTo>
                    <a:pt x="168" y="278"/>
                  </a:lnTo>
                  <a:lnTo>
                    <a:pt x="166" y="277"/>
                  </a:lnTo>
                  <a:lnTo>
                    <a:pt x="164" y="276"/>
                  </a:lnTo>
                  <a:lnTo>
                    <a:pt x="160" y="274"/>
                  </a:lnTo>
                  <a:lnTo>
                    <a:pt x="155" y="272"/>
                  </a:lnTo>
                  <a:lnTo>
                    <a:pt x="152" y="271"/>
                  </a:lnTo>
                  <a:lnTo>
                    <a:pt x="151" y="270"/>
                  </a:lnTo>
                  <a:lnTo>
                    <a:pt x="149" y="270"/>
                  </a:lnTo>
                  <a:lnTo>
                    <a:pt x="148" y="270"/>
                  </a:lnTo>
                  <a:lnTo>
                    <a:pt x="149" y="271"/>
                  </a:lnTo>
                  <a:lnTo>
                    <a:pt x="149" y="272"/>
                  </a:lnTo>
                  <a:lnTo>
                    <a:pt x="149" y="273"/>
                  </a:lnTo>
                  <a:lnTo>
                    <a:pt x="149" y="274"/>
                  </a:lnTo>
                  <a:lnTo>
                    <a:pt x="149" y="275"/>
                  </a:lnTo>
                  <a:lnTo>
                    <a:pt x="148" y="275"/>
                  </a:lnTo>
                  <a:lnTo>
                    <a:pt x="143" y="275"/>
                  </a:lnTo>
                  <a:lnTo>
                    <a:pt x="136" y="273"/>
                  </a:lnTo>
                  <a:lnTo>
                    <a:pt x="131" y="270"/>
                  </a:lnTo>
                  <a:lnTo>
                    <a:pt x="129" y="268"/>
                  </a:lnTo>
                  <a:lnTo>
                    <a:pt x="127" y="268"/>
                  </a:lnTo>
                  <a:lnTo>
                    <a:pt x="125" y="269"/>
                  </a:lnTo>
                  <a:lnTo>
                    <a:pt x="123" y="270"/>
                  </a:lnTo>
                  <a:lnTo>
                    <a:pt x="121" y="271"/>
                  </a:lnTo>
                  <a:lnTo>
                    <a:pt x="119" y="273"/>
                  </a:lnTo>
                  <a:lnTo>
                    <a:pt x="116" y="274"/>
                  </a:lnTo>
                  <a:lnTo>
                    <a:pt x="112" y="275"/>
                  </a:lnTo>
                  <a:lnTo>
                    <a:pt x="110" y="276"/>
                  </a:lnTo>
                  <a:lnTo>
                    <a:pt x="108" y="277"/>
                  </a:lnTo>
                  <a:lnTo>
                    <a:pt x="107" y="277"/>
                  </a:lnTo>
                  <a:lnTo>
                    <a:pt x="105" y="278"/>
                  </a:lnTo>
                  <a:lnTo>
                    <a:pt x="104" y="278"/>
                  </a:lnTo>
                  <a:lnTo>
                    <a:pt x="102" y="280"/>
                  </a:lnTo>
                  <a:lnTo>
                    <a:pt x="100" y="282"/>
                  </a:lnTo>
                  <a:lnTo>
                    <a:pt x="100" y="284"/>
                  </a:lnTo>
                  <a:lnTo>
                    <a:pt x="100" y="286"/>
                  </a:lnTo>
                  <a:lnTo>
                    <a:pt x="102" y="288"/>
                  </a:lnTo>
                  <a:lnTo>
                    <a:pt x="103" y="292"/>
                  </a:lnTo>
                  <a:lnTo>
                    <a:pt x="104" y="294"/>
                  </a:lnTo>
                  <a:lnTo>
                    <a:pt x="103" y="294"/>
                  </a:lnTo>
                  <a:lnTo>
                    <a:pt x="103" y="295"/>
                  </a:lnTo>
                  <a:lnTo>
                    <a:pt x="100" y="294"/>
                  </a:lnTo>
                  <a:lnTo>
                    <a:pt x="99" y="294"/>
                  </a:lnTo>
                  <a:lnTo>
                    <a:pt x="97" y="293"/>
                  </a:lnTo>
                  <a:lnTo>
                    <a:pt x="96" y="293"/>
                  </a:lnTo>
                  <a:lnTo>
                    <a:pt x="94" y="292"/>
                  </a:lnTo>
                  <a:lnTo>
                    <a:pt x="93" y="292"/>
                  </a:lnTo>
                  <a:lnTo>
                    <a:pt x="92" y="290"/>
                  </a:lnTo>
                  <a:lnTo>
                    <a:pt x="91" y="290"/>
                  </a:lnTo>
                  <a:lnTo>
                    <a:pt x="90" y="289"/>
                  </a:lnTo>
                  <a:lnTo>
                    <a:pt x="87" y="287"/>
                  </a:lnTo>
                  <a:lnTo>
                    <a:pt x="85" y="285"/>
                  </a:lnTo>
                  <a:lnTo>
                    <a:pt x="82" y="283"/>
                  </a:lnTo>
                  <a:lnTo>
                    <a:pt x="79" y="280"/>
                  </a:lnTo>
                  <a:lnTo>
                    <a:pt x="76" y="277"/>
                  </a:lnTo>
                  <a:lnTo>
                    <a:pt x="74" y="275"/>
                  </a:lnTo>
                  <a:lnTo>
                    <a:pt x="73" y="274"/>
                  </a:lnTo>
                  <a:lnTo>
                    <a:pt x="72" y="274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0" y="273"/>
                  </a:lnTo>
                  <a:lnTo>
                    <a:pt x="70" y="272"/>
                  </a:lnTo>
                  <a:lnTo>
                    <a:pt x="69" y="270"/>
                  </a:lnTo>
                  <a:lnTo>
                    <a:pt x="68" y="268"/>
                  </a:lnTo>
                  <a:lnTo>
                    <a:pt x="64" y="263"/>
                  </a:lnTo>
                  <a:lnTo>
                    <a:pt x="63" y="260"/>
                  </a:lnTo>
                  <a:lnTo>
                    <a:pt x="61" y="259"/>
                  </a:lnTo>
                  <a:lnTo>
                    <a:pt x="60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8" y="257"/>
                  </a:lnTo>
                  <a:lnTo>
                    <a:pt x="69" y="256"/>
                  </a:lnTo>
                  <a:lnTo>
                    <a:pt x="71" y="253"/>
                  </a:lnTo>
                  <a:lnTo>
                    <a:pt x="73" y="252"/>
                  </a:lnTo>
                  <a:lnTo>
                    <a:pt x="74" y="250"/>
                  </a:lnTo>
                  <a:lnTo>
                    <a:pt x="75" y="249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74" y="247"/>
                  </a:lnTo>
                  <a:lnTo>
                    <a:pt x="72" y="245"/>
                  </a:lnTo>
                  <a:lnTo>
                    <a:pt x="71" y="243"/>
                  </a:lnTo>
                  <a:lnTo>
                    <a:pt x="69" y="240"/>
                  </a:lnTo>
                  <a:lnTo>
                    <a:pt x="68" y="237"/>
                  </a:lnTo>
                  <a:lnTo>
                    <a:pt x="68" y="235"/>
                  </a:lnTo>
                  <a:lnTo>
                    <a:pt x="68" y="234"/>
                  </a:lnTo>
                  <a:lnTo>
                    <a:pt x="69" y="233"/>
                  </a:lnTo>
                  <a:lnTo>
                    <a:pt x="71" y="232"/>
                  </a:lnTo>
                  <a:lnTo>
                    <a:pt x="73" y="232"/>
                  </a:lnTo>
                  <a:lnTo>
                    <a:pt x="75" y="231"/>
                  </a:lnTo>
                  <a:lnTo>
                    <a:pt x="78" y="231"/>
                  </a:lnTo>
                  <a:lnTo>
                    <a:pt x="81" y="229"/>
                  </a:lnTo>
                  <a:lnTo>
                    <a:pt x="85" y="226"/>
                  </a:lnTo>
                  <a:lnTo>
                    <a:pt x="90" y="222"/>
                  </a:lnTo>
                  <a:lnTo>
                    <a:pt x="94" y="216"/>
                  </a:lnTo>
                  <a:lnTo>
                    <a:pt x="95" y="215"/>
                  </a:lnTo>
                  <a:lnTo>
                    <a:pt x="96" y="213"/>
                  </a:lnTo>
                  <a:lnTo>
                    <a:pt x="97" y="213"/>
                  </a:lnTo>
                  <a:lnTo>
                    <a:pt x="97" y="212"/>
                  </a:lnTo>
                  <a:lnTo>
                    <a:pt x="97" y="212"/>
                  </a:lnTo>
                  <a:lnTo>
                    <a:pt x="97" y="211"/>
                  </a:lnTo>
                  <a:lnTo>
                    <a:pt x="98" y="210"/>
                  </a:lnTo>
                  <a:lnTo>
                    <a:pt x="98" y="208"/>
                  </a:lnTo>
                  <a:lnTo>
                    <a:pt x="98" y="206"/>
                  </a:lnTo>
                  <a:lnTo>
                    <a:pt x="98" y="204"/>
                  </a:lnTo>
                  <a:lnTo>
                    <a:pt x="98" y="203"/>
                  </a:lnTo>
                  <a:lnTo>
                    <a:pt x="97" y="204"/>
                  </a:lnTo>
                  <a:lnTo>
                    <a:pt x="96" y="204"/>
                  </a:lnTo>
                  <a:lnTo>
                    <a:pt x="94" y="207"/>
                  </a:lnTo>
                  <a:lnTo>
                    <a:pt x="93" y="208"/>
                  </a:lnTo>
                  <a:lnTo>
                    <a:pt x="91" y="208"/>
                  </a:lnTo>
                  <a:lnTo>
                    <a:pt x="88" y="209"/>
                  </a:lnTo>
                  <a:lnTo>
                    <a:pt x="87" y="209"/>
                  </a:lnTo>
                  <a:lnTo>
                    <a:pt x="86" y="209"/>
                  </a:lnTo>
                  <a:lnTo>
                    <a:pt x="85" y="210"/>
                  </a:lnTo>
                  <a:lnTo>
                    <a:pt x="84" y="210"/>
                  </a:lnTo>
                  <a:lnTo>
                    <a:pt x="83" y="210"/>
                  </a:lnTo>
                  <a:lnTo>
                    <a:pt x="83" y="209"/>
                  </a:lnTo>
                  <a:lnTo>
                    <a:pt x="83" y="207"/>
                  </a:lnTo>
                  <a:lnTo>
                    <a:pt x="84" y="206"/>
                  </a:lnTo>
                  <a:lnTo>
                    <a:pt x="84" y="204"/>
                  </a:lnTo>
                  <a:lnTo>
                    <a:pt x="83" y="203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78" y="201"/>
                  </a:lnTo>
                  <a:lnTo>
                    <a:pt x="75" y="201"/>
                  </a:lnTo>
                  <a:lnTo>
                    <a:pt x="72" y="200"/>
                  </a:lnTo>
                  <a:lnTo>
                    <a:pt x="70" y="199"/>
                  </a:lnTo>
                  <a:lnTo>
                    <a:pt x="69" y="198"/>
                  </a:lnTo>
                  <a:lnTo>
                    <a:pt x="68" y="196"/>
                  </a:lnTo>
                  <a:lnTo>
                    <a:pt x="68" y="194"/>
                  </a:lnTo>
                  <a:lnTo>
                    <a:pt x="68" y="191"/>
                  </a:lnTo>
                  <a:lnTo>
                    <a:pt x="70" y="191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6" y="189"/>
                  </a:lnTo>
                  <a:lnTo>
                    <a:pt x="79" y="189"/>
                  </a:lnTo>
                  <a:lnTo>
                    <a:pt x="81" y="188"/>
                  </a:lnTo>
                  <a:lnTo>
                    <a:pt x="82" y="186"/>
                  </a:lnTo>
                  <a:lnTo>
                    <a:pt x="83" y="184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2" y="183"/>
                  </a:lnTo>
                  <a:lnTo>
                    <a:pt x="81" y="183"/>
                  </a:lnTo>
                  <a:lnTo>
                    <a:pt x="80" y="184"/>
                  </a:lnTo>
                  <a:lnTo>
                    <a:pt x="79" y="185"/>
                  </a:lnTo>
                  <a:lnTo>
                    <a:pt x="76" y="185"/>
                  </a:lnTo>
                  <a:lnTo>
                    <a:pt x="75" y="185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3" y="185"/>
                  </a:lnTo>
                  <a:lnTo>
                    <a:pt x="61" y="183"/>
                  </a:lnTo>
                  <a:lnTo>
                    <a:pt x="58" y="179"/>
                  </a:lnTo>
                  <a:lnTo>
                    <a:pt x="56" y="176"/>
                  </a:lnTo>
                  <a:lnTo>
                    <a:pt x="54" y="174"/>
                  </a:lnTo>
                  <a:lnTo>
                    <a:pt x="51" y="174"/>
                  </a:lnTo>
                  <a:lnTo>
                    <a:pt x="50" y="173"/>
                  </a:lnTo>
                  <a:lnTo>
                    <a:pt x="49" y="174"/>
                  </a:lnTo>
                  <a:lnTo>
                    <a:pt x="47" y="174"/>
                  </a:lnTo>
                  <a:lnTo>
                    <a:pt x="45" y="174"/>
                  </a:lnTo>
                  <a:lnTo>
                    <a:pt x="42" y="174"/>
                  </a:lnTo>
                  <a:lnTo>
                    <a:pt x="38" y="174"/>
                  </a:lnTo>
                  <a:lnTo>
                    <a:pt x="36" y="174"/>
                  </a:lnTo>
                  <a:lnTo>
                    <a:pt x="35" y="173"/>
                  </a:lnTo>
                  <a:lnTo>
                    <a:pt x="34" y="172"/>
                  </a:lnTo>
                  <a:lnTo>
                    <a:pt x="34" y="171"/>
                  </a:lnTo>
                  <a:lnTo>
                    <a:pt x="34" y="169"/>
                  </a:lnTo>
                  <a:lnTo>
                    <a:pt x="33" y="166"/>
                  </a:lnTo>
                  <a:lnTo>
                    <a:pt x="33" y="163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33" y="158"/>
                  </a:lnTo>
                  <a:lnTo>
                    <a:pt x="31" y="158"/>
                  </a:lnTo>
                  <a:lnTo>
                    <a:pt x="29" y="157"/>
                  </a:lnTo>
                  <a:lnTo>
                    <a:pt x="25" y="154"/>
                  </a:lnTo>
                  <a:lnTo>
                    <a:pt x="23" y="152"/>
                  </a:lnTo>
                  <a:lnTo>
                    <a:pt x="22" y="149"/>
                  </a:lnTo>
                  <a:lnTo>
                    <a:pt x="21" y="148"/>
                  </a:lnTo>
                  <a:lnTo>
                    <a:pt x="20" y="146"/>
                  </a:lnTo>
                  <a:lnTo>
                    <a:pt x="19" y="143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7" y="135"/>
                  </a:lnTo>
                  <a:lnTo>
                    <a:pt x="15" y="133"/>
                  </a:lnTo>
                  <a:lnTo>
                    <a:pt x="15" y="131"/>
                  </a:lnTo>
                  <a:lnTo>
                    <a:pt x="14" y="130"/>
                  </a:lnTo>
                  <a:lnTo>
                    <a:pt x="13" y="129"/>
                  </a:lnTo>
                  <a:lnTo>
                    <a:pt x="11" y="128"/>
                  </a:lnTo>
                  <a:lnTo>
                    <a:pt x="9" y="127"/>
                  </a:lnTo>
                  <a:lnTo>
                    <a:pt x="6" y="125"/>
                  </a:lnTo>
                  <a:lnTo>
                    <a:pt x="6" y="122"/>
                  </a:lnTo>
                  <a:lnTo>
                    <a:pt x="7" y="117"/>
                  </a:lnTo>
                  <a:lnTo>
                    <a:pt x="9" y="109"/>
                  </a:lnTo>
                  <a:lnTo>
                    <a:pt x="9" y="104"/>
                  </a:lnTo>
                  <a:lnTo>
                    <a:pt x="10" y="101"/>
                  </a:lnTo>
                  <a:lnTo>
                    <a:pt x="11" y="100"/>
                  </a:lnTo>
                  <a:lnTo>
                    <a:pt x="11" y="99"/>
                  </a:lnTo>
                  <a:lnTo>
                    <a:pt x="12" y="98"/>
                  </a:lnTo>
                  <a:lnTo>
                    <a:pt x="13" y="98"/>
                  </a:lnTo>
                  <a:lnTo>
                    <a:pt x="14" y="97"/>
                  </a:lnTo>
                  <a:lnTo>
                    <a:pt x="14" y="96"/>
                  </a:lnTo>
                  <a:lnTo>
                    <a:pt x="15" y="92"/>
                  </a:lnTo>
                  <a:lnTo>
                    <a:pt x="17" y="89"/>
                  </a:lnTo>
                  <a:lnTo>
                    <a:pt x="17" y="87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7" y="85"/>
                  </a:lnTo>
                  <a:lnTo>
                    <a:pt x="17" y="85"/>
                  </a:lnTo>
                  <a:lnTo>
                    <a:pt x="15" y="82"/>
                  </a:lnTo>
                  <a:lnTo>
                    <a:pt x="14" y="81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9"/>
                  </a:lnTo>
                  <a:lnTo>
                    <a:pt x="6" y="79"/>
                  </a:lnTo>
                  <a:lnTo>
                    <a:pt x="4" y="78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2" y="66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9" y="60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2" y="55"/>
                  </a:lnTo>
                  <a:lnTo>
                    <a:pt x="13" y="54"/>
                  </a:lnTo>
                  <a:lnTo>
                    <a:pt x="15" y="53"/>
                  </a:lnTo>
                  <a:lnTo>
                    <a:pt x="21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9" y="47"/>
                  </a:lnTo>
                  <a:lnTo>
                    <a:pt x="31" y="45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7" y="43"/>
                  </a:lnTo>
                  <a:lnTo>
                    <a:pt x="39" y="43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3" y="36"/>
                  </a:lnTo>
                  <a:lnTo>
                    <a:pt x="42" y="33"/>
                  </a:lnTo>
                  <a:lnTo>
                    <a:pt x="41" y="31"/>
                  </a:lnTo>
                  <a:lnTo>
                    <a:pt x="41" y="29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4" y="27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9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60" y="33"/>
                  </a:lnTo>
                  <a:lnTo>
                    <a:pt x="62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7" y="37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7" y="40"/>
                  </a:lnTo>
                  <a:lnTo>
                    <a:pt x="67" y="41"/>
                  </a:lnTo>
                  <a:lnTo>
                    <a:pt x="68" y="41"/>
                  </a:lnTo>
                  <a:lnTo>
                    <a:pt x="70" y="42"/>
                  </a:lnTo>
                  <a:lnTo>
                    <a:pt x="73" y="43"/>
                  </a:lnTo>
                  <a:lnTo>
                    <a:pt x="75" y="43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79" y="42"/>
                  </a:lnTo>
                  <a:lnTo>
                    <a:pt x="80" y="42"/>
                  </a:lnTo>
                  <a:lnTo>
                    <a:pt x="81" y="42"/>
                  </a:lnTo>
                  <a:lnTo>
                    <a:pt x="83" y="43"/>
                  </a:lnTo>
                  <a:lnTo>
                    <a:pt x="84" y="43"/>
                  </a:lnTo>
                  <a:lnTo>
                    <a:pt x="85" y="43"/>
                  </a:lnTo>
                  <a:lnTo>
                    <a:pt x="86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2" y="49"/>
                  </a:lnTo>
                  <a:lnTo>
                    <a:pt x="93" y="50"/>
                  </a:lnTo>
                  <a:lnTo>
                    <a:pt x="94" y="52"/>
                  </a:lnTo>
                  <a:lnTo>
                    <a:pt x="95" y="53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8" y="51"/>
                  </a:lnTo>
                  <a:lnTo>
                    <a:pt x="98" y="49"/>
                  </a:lnTo>
                  <a:lnTo>
                    <a:pt x="98" y="47"/>
                  </a:lnTo>
                  <a:lnTo>
                    <a:pt x="97" y="45"/>
                  </a:lnTo>
                  <a:lnTo>
                    <a:pt x="97" y="44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7" y="41"/>
                  </a:lnTo>
                  <a:lnTo>
                    <a:pt x="97" y="40"/>
                  </a:lnTo>
                  <a:lnTo>
                    <a:pt x="98" y="37"/>
                  </a:lnTo>
                  <a:lnTo>
                    <a:pt x="99" y="33"/>
                  </a:lnTo>
                  <a:lnTo>
                    <a:pt x="102" y="31"/>
                  </a:lnTo>
                  <a:lnTo>
                    <a:pt x="103" y="29"/>
                  </a:lnTo>
                  <a:lnTo>
                    <a:pt x="104" y="28"/>
                  </a:lnTo>
                  <a:lnTo>
                    <a:pt x="105" y="27"/>
                  </a:lnTo>
                  <a:lnTo>
                    <a:pt x="105" y="25"/>
                  </a:lnTo>
                  <a:lnTo>
                    <a:pt x="105" y="24"/>
                  </a:lnTo>
                  <a:lnTo>
                    <a:pt x="104" y="24"/>
                  </a:lnTo>
                  <a:lnTo>
                    <a:pt x="103" y="23"/>
                  </a:lnTo>
                  <a:lnTo>
                    <a:pt x="103" y="22"/>
                  </a:lnTo>
                  <a:lnTo>
                    <a:pt x="102" y="22"/>
                  </a:lnTo>
                  <a:lnTo>
                    <a:pt x="100" y="20"/>
                  </a:lnTo>
                  <a:lnTo>
                    <a:pt x="102" y="19"/>
                  </a:lnTo>
                  <a:lnTo>
                    <a:pt x="103" y="18"/>
                  </a:lnTo>
                  <a:lnTo>
                    <a:pt x="105" y="16"/>
                  </a:lnTo>
                  <a:lnTo>
                    <a:pt x="111" y="13"/>
                  </a:lnTo>
                  <a:lnTo>
                    <a:pt x="115" y="11"/>
                  </a:lnTo>
                  <a:lnTo>
                    <a:pt x="119" y="8"/>
                  </a:lnTo>
                  <a:lnTo>
                    <a:pt x="125" y="6"/>
                  </a:lnTo>
                  <a:lnTo>
                    <a:pt x="129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5" y="6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5" y="8"/>
                  </a:lnTo>
                  <a:lnTo>
                    <a:pt x="146" y="8"/>
                  </a:lnTo>
                  <a:lnTo>
                    <a:pt x="147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4"/>
                  </a:lnTo>
                  <a:lnTo>
                    <a:pt x="155" y="3"/>
                  </a:lnTo>
                  <a:lnTo>
                    <a:pt x="155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52"/>
            <p:cNvSpPr>
              <a:spLocks/>
            </p:cNvSpPr>
            <p:nvPr/>
          </p:nvSpPr>
          <p:spPr bwMode="auto">
            <a:xfrm>
              <a:off x="7823200" y="4648200"/>
              <a:ext cx="122237" cy="49213"/>
            </a:xfrm>
            <a:custGeom>
              <a:avLst/>
              <a:gdLst>
                <a:gd name="T0" fmla="*/ 29 w 77"/>
                <a:gd name="T1" fmla="*/ 0 h 31"/>
                <a:gd name="T2" fmla="*/ 36 w 77"/>
                <a:gd name="T3" fmla="*/ 5 h 31"/>
                <a:gd name="T4" fmla="*/ 48 w 77"/>
                <a:gd name="T5" fmla="*/ 7 h 31"/>
                <a:gd name="T6" fmla="*/ 49 w 77"/>
                <a:gd name="T7" fmla="*/ 6 h 31"/>
                <a:gd name="T8" fmla="*/ 49 w 77"/>
                <a:gd name="T9" fmla="*/ 4 h 31"/>
                <a:gd name="T10" fmla="*/ 48 w 77"/>
                <a:gd name="T11" fmla="*/ 2 h 31"/>
                <a:gd name="T12" fmla="*/ 51 w 77"/>
                <a:gd name="T13" fmla="*/ 2 h 31"/>
                <a:gd name="T14" fmla="*/ 55 w 77"/>
                <a:gd name="T15" fmla="*/ 4 h 31"/>
                <a:gd name="T16" fmla="*/ 64 w 77"/>
                <a:gd name="T17" fmla="*/ 8 h 31"/>
                <a:gd name="T18" fmla="*/ 68 w 77"/>
                <a:gd name="T19" fmla="*/ 10 h 31"/>
                <a:gd name="T20" fmla="*/ 69 w 77"/>
                <a:gd name="T21" fmla="*/ 10 h 31"/>
                <a:gd name="T22" fmla="*/ 69 w 77"/>
                <a:gd name="T23" fmla="*/ 16 h 31"/>
                <a:gd name="T24" fmla="*/ 71 w 77"/>
                <a:gd name="T25" fmla="*/ 19 h 31"/>
                <a:gd name="T26" fmla="*/ 77 w 77"/>
                <a:gd name="T27" fmla="*/ 24 h 31"/>
                <a:gd name="T28" fmla="*/ 70 w 77"/>
                <a:gd name="T29" fmla="*/ 25 h 31"/>
                <a:gd name="T30" fmla="*/ 58 w 77"/>
                <a:gd name="T31" fmla="*/ 24 h 31"/>
                <a:gd name="T32" fmla="*/ 48 w 77"/>
                <a:gd name="T33" fmla="*/ 26 h 31"/>
                <a:gd name="T34" fmla="*/ 42 w 77"/>
                <a:gd name="T35" fmla="*/ 26 h 31"/>
                <a:gd name="T36" fmla="*/ 36 w 77"/>
                <a:gd name="T37" fmla="*/ 28 h 31"/>
                <a:gd name="T38" fmla="*/ 15 w 77"/>
                <a:gd name="T39" fmla="*/ 31 h 31"/>
                <a:gd name="T40" fmla="*/ 9 w 77"/>
                <a:gd name="T41" fmla="*/ 30 h 31"/>
                <a:gd name="T42" fmla="*/ 6 w 77"/>
                <a:gd name="T43" fmla="*/ 27 h 31"/>
                <a:gd name="T44" fmla="*/ 3 w 77"/>
                <a:gd name="T45" fmla="*/ 24 h 31"/>
                <a:gd name="T46" fmla="*/ 2 w 77"/>
                <a:gd name="T47" fmla="*/ 20 h 31"/>
                <a:gd name="T48" fmla="*/ 0 w 77"/>
                <a:gd name="T49" fmla="*/ 16 h 31"/>
                <a:gd name="T50" fmla="*/ 2 w 77"/>
                <a:gd name="T51" fmla="*/ 12 h 31"/>
                <a:gd name="T52" fmla="*/ 5 w 77"/>
                <a:gd name="T53" fmla="*/ 10 h 31"/>
                <a:gd name="T54" fmla="*/ 8 w 77"/>
                <a:gd name="T55" fmla="*/ 9 h 31"/>
                <a:gd name="T56" fmla="*/ 12 w 77"/>
                <a:gd name="T57" fmla="*/ 7 h 31"/>
                <a:gd name="T58" fmla="*/ 19 w 77"/>
                <a:gd name="T59" fmla="*/ 5 h 31"/>
                <a:gd name="T60" fmla="*/ 23 w 77"/>
                <a:gd name="T61" fmla="*/ 2 h 31"/>
                <a:gd name="T62" fmla="*/ 27 w 77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" h="31">
                  <a:moveTo>
                    <a:pt x="27" y="0"/>
                  </a:moveTo>
                  <a:lnTo>
                    <a:pt x="29" y="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48" y="7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9" y="4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2" y="3"/>
                  </a:lnTo>
                  <a:lnTo>
                    <a:pt x="55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6" y="9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1" y="19"/>
                  </a:lnTo>
                  <a:lnTo>
                    <a:pt x="73" y="21"/>
                  </a:lnTo>
                  <a:lnTo>
                    <a:pt x="77" y="24"/>
                  </a:lnTo>
                  <a:lnTo>
                    <a:pt x="76" y="25"/>
                  </a:lnTo>
                  <a:lnTo>
                    <a:pt x="70" y="25"/>
                  </a:lnTo>
                  <a:lnTo>
                    <a:pt x="66" y="24"/>
                  </a:lnTo>
                  <a:lnTo>
                    <a:pt x="58" y="24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36" y="28"/>
                  </a:lnTo>
                  <a:lnTo>
                    <a:pt x="25" y="28"/>
                  </a:lnTo>
                  <a:lnTo>
                    <a:pt x="15" y="31"/>
                  </a:lnTo>
                  <a:lnTo>
                    <a:pt x="12" y="30"/>
                  </a:lnTo>
                  <a:lnTo>
                    <a:pt x="9" y="30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5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53"/>
            <p:cNvSpPr>
              <a:spLocks/>
            </p:cNvSpPr>
            <p:nvPr/>
          </p:nvSpPr>
          <p:spPr bwMode="auto">
            <a:xfrm>
              <a:off x="8210550" y="4125913"/>
              <a:ext cx="4762" cy="1588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1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54"/>
            <p:cNvSpPr>
              <a:spLocks/>
            </p:cNvSpPr>
            <p:nvPr/>
          </p:nvSpPr>
          <p:spPr bwMode="auto">
            <a:xfrm>
              <a:off x="8196263" y="4111625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55"/>
            <p:cNvSpPr>
              <a:spLocks/>
            </p:cNvSpPr>
            <p:nvPr/>
          </p:nvSpPr>
          <p:spPr bwMode="auto">
            <a:xfrm>
              <a:off x="7820025" y="515302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56"/>
            <p:cNvSpPr>
              <a:spLocks noEditPoints="1"/>
            </p:cNvSpPr>
            <p:nvPr/>
          </p:nvSpPr>
          <p:spPr bwMode="auto">
            <a:xfrm>
              <a:off x="7627938" y="5100638"/>
              <a:ext cx="192087" cy="155575"/>
            </a:xfrm>
            <a:custGeom>
              <a:avLst/>
              <a:gdLst>
                <a:gd name="T0" fmla="*/ 20 w 121"/>
                <a:gd name="T1" fmla="*/ 92 h 98"/>
                <a:gd name="T2" fmla="*/ 31 w 121"/>
                <a:gd name="T3" fmla="*/ 0 h 98"/>
                <a:gd name="T4" fmla="*/ 47 w 121"/>
                <a:gd name="T5" fmla="*/ 12 h 98"/>
                <a:gd name="T6" fmla="*/ 70 w 121"/>
                <a:gd name="T7" fmla="*/ 10 h 98"/>
                <a:gd name="T8" fmla="*/ 97 w 121"/>
                <a:gd name="T9" fmla="*/ 14 h 98"/>
                <a:gd name="T10" fmla="*/ 117 w 121"/>
                <a:gd name="T11" fmla="*/ 30 h 98"/>
                <a:gd name="T12" fmla="*/ 116 w 121"/>
                <a:gd name="T13" fmla="*/ 34 h 98"/>
                <a:gd name="T14" fmla="*/ 108 w 121"/>
                <a:gd name="T15" fmla="*/ 51 h 98"/>
                <a:gd name="T16" fmla="*/ 81 w 121"/>
                <a:gd name="T17" fmla="*/ 65 h 98"/>
                <a:gd name="T18" fmla="*/ 52 w 121"/>
                <a:gd name="T19" fmla="*/ 78 h 98"/>
                <a:gd name="T20" fmla="*/ 19 w 121"/>
                <a:gd name="T21" fmla="*/ 96 h 98"/>
                <a:gd name="T22" fmla="*/ 16 w 121"/>
                <a:gd name="T23" fmla="*/ 97 h 98"/>
                <a:gd name="T24" fmla="*/ 16 w 121"/>
                <a:gd name="T25" fmla="*/ 92 h 98"/>
                <a:gd name="T26" fmla="*/ 17 w 121"/>
                <a:gd name="T27" fmla="*/ 89 h 98"/>
                <a:gd name="T28" fmla="*/ 13 w 121"/>
                <a:gd name="T29" fmla="*/ 88 h 98"/>
                <a:gd name="T30" fmla="*/ 11 w 121"/>
                <a:gd name="T31" fmla="*/ 80 h 98"/>
                <a:gd name="T32" fmla="*/ 11 w 121"/>
                <a:gd name="T33" fmla="*/ 75 h 98"/>
                <a:gd name="T34" fmla="*/ 13 w 121"/>
                <a:gd name="T35" fmla="*/ 75 h 98"/>
                <a:gd name="T36" fmla="*/ 15 w 121"/>
                <a:gd name="T37" fmla="*/ 71 h 98"/>
                <a:gd name="T38" fmla="*/ 13 w 121"/>
                <a:gd name="T39" fmla="*/ 61 h 98"/>
                <a:gd name="T40" fmla="*/ 15 w 121"/>
                <a:gd name="T41" fmla="*/ 60 h 98"/>
                <a:gd name="T42" fmla="*/ 18 w 121"/>
                <a:gd name="T43" fmla="*/ 60 h 98"/>
                <a:gd name="T44" fmla="*/ 22 w 121"/>
                <a:gd name="T45" fmla="*/ 55 h 98"/>
                <a:gd name="T46" fmla="*/ 20 w 121"/>
                <a:gd name="T47" fmla="*/ 52 h 98"/>
                <a:gd name="T48" fmla="*/ 18 w 121"/>
                <a:gd name="T49" fmla="*/ 49 h 98"/>
                <a:gd name="T50" fmla="*/ 11 w 121"/>
                <a:gd name="T51" fmla="*/ 51 h 98"/>
                <a:gd name="T52" fmla="*/ 5 w 121"/>
                <a:gd name="T53" fmla="*/ 49 h 98"/>
                <a:gd name="T54" fmla="*/ 4 w 121"/>
                <a:gd name="T55" fmla="*/ 44 h 98"/>
                <a:gd name="T56" fmla="*/ 5 w 121"/>
                <a:gd name="T57" fmla="*/ 40 h 98"/>
                <a:gd name="T58" fmla="*/ 8 w 121"/>
                <a:gd name="T59" fmla="*/ 37 h 98"/>
                <a:gd name="T60" fmla="*/ 11 w 121"/>
                <a:gd name="T61" fmla="*/ 33 h 98"/>
                <a:gd name="T62" fmla="*/ 8 w 121"/>
                <a:gd name="T63" fmla="*/ 30 h 98"/>
                <a:gd name="T64" fmla="*/ 4 w 121"/>
                <a:gd name="T65" fmla="*/ 27 h 98"/>
                <a:gd name="T66" fmla="*/ 0 w 121"/>
                <a:gd name="T67" fmla="*/ 22 h 98"/>
                <a:gd name="T68" fmla="*/ 1 w 121"/>
                <a:gd name="T69" fmla="*/ 21 h 98"/>
                <a:gd name="T70" fmla="*/ 4 w 121"/>
                <a:gd name="T71" fmla="*/ 22 h 98"/>
                <a:gd name="T72" fmla="*/ 7 w 121"/>
                <a:gd name="T73" fmla="*/ 21 h 98"/>
                <a:gd name="T74" fmla="*/ 8 w 121"/>
                <a:gd name="T75" fmla="*/ 17 h 98"/>
                <a:gd name="T76" fmla="*/ 6 w 121"/>
                <a:gd name="T77" fmla="*/ 13 h 98"/>
                <a:gd name="T78" fmla="*/ 5 w 121"/>
                <a:gd name="T79" fmla="*/ 7 h 98"/>
                <a:gd name="T80" fmla="*/ 6 w 121"/>
                <a:gd name="T81" fmla="*/ 5 h 98"/>
                <a:gd name="T82" fmla="*/ 9 w 121"/>
                <a:gd name="T83" fmla="*/ 1 h 98"/>
                <a:gd name="T84" fmla="*/ 16 w 121"/>
                <a:gd name="T85" fmla="*/ 4 h 98"/>
                <a:gd name="T86" fmla="*/ 23 w 121"/>
                <a:gd name="T87" fmla="*/ 5 h 98"/>
                <a:gd name="T88" fmla="*/ 28 w 121"/>
                <a:gd name="T8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98">
                  <a:moveTo>
                    <a:pt x="20" y="91"/>
                  </a:moveTo>
                  <a:lnTo>
                    <a:pt x="20" y="92"/>
                  </a:lnTo>
                  <a:lnTo>
                    <a:pt x="20" y="92"/>
                  </a:lnTo>
                  <a:lnTo>
                    <a:pt x="20" y="92"/>
                  </a:lnTo>
                  <a:lnTo>
                    <a:pt x="20" y="91"/>
                  </a:lnTo>
                  <a:close/>
                  <a:moveTo>
                    <a:pt x="31" y="0"/>
                  </a:moveTo>
                  <a:lnTo>
                    <a:pt x="33" y="0"/>
                  </a:lnTo>
                  <a:lnTo>
                    <a:pt x="41" y="6"/>
                  </a:lnTo>
                  <a:lnTo>
                    <a:pt x="47" y="12"/>
                  </a:lnTo>
                  <a:lnTo>
                    <a:pt x="55" y="13"/>
                  </a:lnTo>
                  <a:lnTo>
                    <a:pt x="62" y="11"/>
                  </a:lnTo>
                  <a:lnTo>
                    <a:pt x="70" y="10"/>
                  </a:lnTo>
                  <a:lnTo>
                    <a:pt x="78" y="12"/>
                  </a:lnTo>
                  <a:lnTo>
                    <a:pt x="87" y="7"/>
                  </a:lnTo>
                  <a:lnTo>
                    <a:pt x="97" y="14"/>
                  </a:lnTo>
                  <a:lnTo>
                    <a:pt x="105" y="22"/>
                  </a:lnTo>
                  <a:lnTo>
                    <a:pt x="114" y="30"/>
                  </a:lnTo>
                  <a:lnTo>
                    <a:pt x="117" y="30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6" y="34"/>
                  </a:lnTo>
                  <a:lnTo>
                    <a:pt x="111" y="34"/>
                  </a:lnTo>
                  <a:lnTo>
                    <a:pt x="113" y="43"/>
                  </a:lnTo>
                  <a:lnTo>
                    <a:pt x="108" y="51"/>
                  </a:lnTo>
                  <a:lnTo>
                    <a:pt x="101" y="56"/>
                  </a:lnTo>
                  <a:lnTo>
                    <a:pt x="92" y="61"/>
                  </a:lnTo>
                  <a:lnTo>
                    <a:pt x="81" y="65"/>
                  </a:lnTo>
                  <a:lnTo>
                    <a:pt x="71" y="67"/>
                  </a:lnTo>
                  <a:lnTo>
                    <a:pt x="62" y="71"/>
                  </a:lnTo>
                  <a:lnTo>
                    <a:pt x="52" y="78"/>
                  </a:lnTo>
                  <a:lnTo>
                    <a:pt x="43" y="87"/>
                  </a:lnTo>
                  <a:lnTo>
                    <a:pt x="32" y="96"/>
                  </a:lnTo>
                  <a:lnTo>
                    <a:pt x="19" y="96"/>
                  </a:lnTo>
                  <a:lnTo>
                    <a:pt x="17" y="98"/>
                  </a:lnTo>
                  <a:lnTo>
                    <a:pt x="17" y="97"/>
                  </a:lnTo>
                  <a:lnTo>
                    <a:pt x="16" y="97"/>
                  </a:lnTo>
                  <a:lnTo>
                    <a:pt x="16" y="96"/>
                  </a:lnTo>
                  <a:lnTo>
                    <a:pt x="16" y="95"/>
                  </a:lnTo>
                  <a:lnTo>
                    <a:pt x="16" y="92"/>
                  </a:lnTo>
                  <a:lnTo>
                    <a:pt x="16" y="91"/>
                  </a:lnTo>
                  <a:lnTo>
                    <a:pt x="17" y="90"/>
                  </a:lnTo>
                  <a:lnTo>
                    <a:pt x="17" y="89"/>
                  </a:lnTo>
                  <a:lnTo>
                    <a:pt x="16" y="89"/>
                  </a:lnTo>
                  <a:lnTo>
                    <a:pt x="15" y="89"/>
                  </a:lnTo>
                  <a:lnTo>
                    <a:pt x="13" y="88"/>
                  </a:lnTo>
                  <a:lnTo>
                    <a:pt x="12" y="86"/>
                  </a:lnTo>
                  <a:lnTo>
                    <a:pt x="11" y="84"/>
                  </a:lnTo>
                  <a:lnTo>
                    <a:pt x="11" y="80"/>
                  </a:lnTo>
                  <a:lnTo>
                    <a:pt x="11" y="77"/>
                  </a:lnTo>
                  <a:lnTo>
                    <a:pt x="11" y="76"/>
                  </a:lnTo>
                  <a:lnTo>
                    <a:pt x="11" y="75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13" y="75"/>
                  </a:lnTo>
                  <a:lnTo>
                    <a:pt x="13" y="74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7" y="60"/>
                  </a:lnTo>
                  <a:lnTo>
                    <a:pt x="18" y="60"/>
                  </a:lnTo>
                  <a:lnTo>
                    <a:pt x="20" y="59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4"/>
                  </a:lnTo>
                  <a:lnTo>
                    <a:pt x="21" y="53"/>
                  </a:lnTo>
                  <a:lnTo>
                    <a:pt x="20" y="52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1" y="51"/>
                  </a:lnTo>
                  <a:lnTo>
                    <a:pt x="8" y="51"/>
                  </a:lnTo>
                  <a:lnTo>
                    <a:pt x="6" y="50"/>
                  </a:lnTo>
                  <a:lnTo>
                    <a:pt x="5" y="49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7" y="38"/>
                  </a:lnTo>
                  <a:lnTo>
                    <a:pt x="8" y="37"/>
                  </a:lnTo>
                  <a:lnTo>
                    <a:pt x="10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7" y="30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7" y="15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4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20" y="5"/>
                  </a:lnTo>
                  <a:lnTo>
                    <a:pt x="23" y="5"/>
                  </a:lnTo>
                  <a:lnTo>
                    <a:pt x="24" y="4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57"/>
            <p:cNvSpPr>
              <a:spLocks/>
            </p:cNvSpPr>
            <p:nvPr/>
          </p:nvSpPr>
          <p:spPr bwMode="auto">
            <a:xfrm>
              <a:off x="7537450" y="4978400"/>
              <a:ext cx="1587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2 h 5"/>
                <a:gd name="T4" fmla="*/ 1 w 1"/>
                <a:gd name="T5" fmla="*/ 3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4 h 5"/>
                <a:gd name="T14" fmla="*/ 0 w 1"/>
                <a:gd name="T15" fmla="*/ 2 h 5"/>
                <a:gd name="T16" fmla="*/ 0 w 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58"/>
            <p:cNvSpPr>
              <a:spLocks noEditPoints="1"/>
            </p:cNvSpPr>
            <p:nvPr/>
          </p:nvSpPr>
          <p:spPr bwMode="auto">
            <a:xfrm>
              <a:off x="7480300" y="4700588"/>
              <a:ext cx="588962" cy="398463"/>
            </a:xfrm>
            <a:custGeom>
              <a:avLst/>
              <a:gdLst>
                <a:gd name="T0" fmla="*/ 276 w 371"/>
                <a:gd name="T1" fmla="*/ 1 h 251"/>
                <a:gd name="T2" fmla="*/ 300 w 371"/>
                <a:gd name="T3" fmla="*/ 9 h 251"/>
                <a:gd name="T4" fmla="*/ 292 w 371"/>
                <a:gd name="T5" fmla="*/ 47 h 251"/>
                <a:gd name="T6" fmla="*/ 281 w 371"/>
                <a:gd name="T7" fmla="*/ 50 h 251"/>
                <a:gd name="T8" fmla="*/ 300 w 371"/>
                <a:gd name="T9" fmla="*/ 50 h 251"/>
                <a:gd name="T10" fmla="*/ 312 w 371"/>
                <a:gd name="T11" fmla="*/ 66 h 251"/>
                <a:gd name="T12" fmla="*/ 341 w 371"/>
                <a:gd name="T13" fmla="*/ 72 h 251"/>
                <a:gd name="T14" fmla="*/ 369 w 371"/>
                <a:gd name="T15" fmla="*/ 95 h 251"/>
                <a:gd name="T16" fmla="*/ 354 w 371"/>
                <a:gd name="T17" fmla="*/ 116 h 251"/>
                <a:gd name="T18" fmla="*/ 353 w 371"/>
                <a:gd name="T19" fmla="*/ 126 h 251"/>
                <a:gd name="T20" fmla="*/ 333 w 371"/>
                <a:gd name="T21" fmla="*/ 134 h 251"/>
                <a:gd name="T22" fmla="*/ 311 w 371"/>
                <a:gd name="T23" fmla="*/ 142 h 251"/>
                <a:gd name="T24" fmla="*/ 293 w 371"/>
                <a:gd name="T25" fmla="*/ 151 h 251"/>
                <a:gd name="T26" fmla="*/ 281 w 371"/>
                <a:gd name="T27" fmla="*/ 150 h 251"/>
                <a:gd name="T28" fmla="*/ 267 w 371"/>
                <a:gd name="T29" fmla="*/ 136 h 251"/>
                <a:gd name="T30" fmla="*/ 245 w 371"/>
                <a:gd name="T31" fmla="*/ 143 h 251"/>
                <a:gd name="T32" fmla="*/ 231 w 371"/>
                <a:gd name="T33" fmla="*/ 159 h 251"/>
                <a:gd name="T34" fmla="*/ 219 w 371"/>
                <a:gd name="T35" fmla="*/ 169 h 251"/>
                <a:gd name="T36" fmla="*/ 207 w 371"/>
                <a:gd name="T37" fmla="*/ 179 h 251"/>
                <a:gd name="T38" fmla="*/ 191 w 371"/>
                <a:gd name="T39" fmla="*/ 192 h 251"/>
                <a:gd name="T40" fmla="*/ 169 w 371"/>
                <a:gd name="T41" fmla="*/ 219 h 251"/>
                <a:gd name="T42" fmla="*/ 149 w 371"/>
                <a:gd name="T43" fmla="*/ 224 h 251"/>
                <a:gd name="T44" fmla="*/ 126 w 371"/>
                <a:gd name="T45" fmla="*/ 239 h 251"/>
                <a:gd name="T46" fmla="*/ 114 w 371"/>
                <a:gd name="T47" fmla="*/ 249 h 251"/>
                <a:gd name="T48" fmla="*/ 93 w 371"/>
                <a:gd name="T49" fmla="*/ 242 h 251"/>
                <a:gd name="T50" fmla="*/ 77 w 371"/>
                <a:gd name="T51" fmla="*/ 232 h 251"/>
                <a:gd name="T52" fmla="*/ 51 w 371"/>
                <a:gd name="T53" fmla="*/ 225 h 251"/>
                <a:gd name="T54" fmla="*/ 39 w 371"/>
                <a:gd name="T55" fmla="*/ 221 h 251"/>
                <a:gd name="T56" fmla="*/ 18 w 371"/>
                <a:gd name="T57" fmla="*/ 222 h 251"/>
                <a:gd name="T58" fmla="*/ 8 w 371"/>
                <a:gd name="T59" fmla="*/ 212 h 251"/>
                <a:gd name="T60" fmla="*/ 0 w 371"/>
                <a:gd name="T61" fmla="*/ 204 h 251"/>
                <a:gd name="T62" fmla="*/ 8 w 371"/>
                <a:gd name="T63" fmla="*/ 192 h 251"/>
                <a:gd name="T64" fmla="*/ 26 w 371"/>
                <a:gd name="T65" fmla="*/ 187 h 251"/>
                <a:gd name="T66" fmla="*/ 29 w 371"/>
                <a:gd name="T67" fmla="*/ 181 h 251"/>
                <a:gd name="T68" fmla="*/ 36 w 371"/>
                <a:gd name="T69" fmla="*/ 175 h 251"/>
                <a:gd name="T70" fmla="*/ 37 w 371"/>
                <a:gd name="T71" fmla="*/ 180 h 251"/>
                <a:gd name="T72" fmla="*/ 41 w 371"/>
                <a:gd name="T73" fmla="*/ 173 h 251"/>
                <a:gd name="T74" fmla="*/ 48 w 371"/>
                <a:gd name="T75" fmla="*/ 163 h 251"/>
                <a:gd name="T76" fmla="*/ 62 w 371"/>
                <a:gd name="T77" fmla="*/ 161 h 251"/>
                <a:gd name="T78" fmla="*/ 67 w 371"/>
                <a:gd name="T79" fmla="*/ 165 h 251"/>
                <a:gd name="T80" fmla="*/ 96 w 371"/>
                <a:gd name="T81" fmla="*/ 165 h 251"/>
                <a:gd name="T82" fmla="*/ 118 w 371"/>
                <a:gd name="T83" fmla="*/ 165 h 251"/>
                <a:gd name="T84" fmla="*/ 130 w 371"/>
                <a:gd name="T85" fmla="*/ 153 h 251"/>
                <a:gd name="T86" fmla="*/ 147 w 371"/>
                <a:gd name="T87" fmla="*/ 157 h 251"/>
                <a:gd name="T88" fmla="*/ 149 w 371"/>
                <a:gd name="T89" fmla="*/ 153 h 251"/>
                <a:gd name="T90" fmla="*/ 146 w 371"/>
                <a:gd name="T91" fmla="*/ 146 h 251"/>
                <a:gd name="T92" fmla="*/ 155 w 371"/>
                <a:gd name="T93" fmla="*/ 141 h 251"/>
                <a:gd name="T94" fmla="*/ 159 w 371"/>
                <a:gd name="T95" fmla="*/ 128 h 251"/>
                <a:gd name="T96" fmla="*/ 157 w 371"/>
                <a:gd name="T97" fmla="*/ 129 h 251"/>
                <a:gd name="T98" fmla="*/ 148 w 371"/>
                <a:gd name="T99" fmla="*/ 116 h 251"/>
                <a:gd name="T100" fmla="*/ 129 w 371"/>
                <a:gd name="T101" fmla="*/ 111 h 251"/>
                <a:gd name="T102" fmla="*/ 120 w 371"/>
                <a:gd name="T103" fmla="*/ 98 h 251"/>
                <a:gd name="T104" fmla="*/ 123 w 371"/>
                <a:gd name="T105" fmla="*/ 89 h 251"/>
                <a:gd name="T106" fmla="*/ 149 w 371"/>
                <a:gd name="T107" fmla="*/ 85 h 251"/>
                <a:gd name="T108" fmla="*/ 140 w 371"/>
                <a:gd name="T109" fmla="*/ 75 h 251"/>
                <a:gd name="T110" fmla="*/ 155 w 371"/>
                <a:gd name="T111" fmla="*/ 67 h 251"/>
                <a:gd name="T112" fmla="*/ 155 w 371"/>
                <a:gd name="T113" fmla="*/ 57 h 251"/>
                <a:gd name="T114" fmla="*/ 167 w 371"/>
                <a:gd name="T115" fmla="*/ 52 h 251"/>
                <a:gd name="T116" fmla="*/ 226 w 371"/>
                <a:gd name="T117" fmla="*/ 21 h 251"/>
                <a:gd name="T118" fmla="*/ 263 w 371"/>
                <a:gd name="T119" fmla="*/ 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1" h="251">
                  <a:moveTo>
                    <a:pt x="108" y="245"/>
                  </a:moveTo>
                  <a:lnTo>
                    <a:pt x="109" y="246"/>
                  </a:lnTo>
                  <a:lnTo>
                    <a:pt x="110" y="247"/>
                  </a:lnTo>
                  <a:lnTo>
                    <a:pt x="109" y="246"/>
                  </a:lnTo>
                  <a:lnTo>
                    <a:pt x="108" y="245"/>
                  </a:lnTo>
                  <a:close/>
                  <a:moveTo>
                    <a:pt x="271" y="0"/>
                  </a:moveTo>
                  <a:lnTo>
                    <a:pt x="276" y="1"/>
                  </a:lnTo>
                  <a:lnTo>
                    <a:pt x="282" y="3"/>
                  </a:lnTo>
                  <a:lnTo>
                    <a:pt x="287" y="5"/>
                  </a:lnTo>
                  <a:lnTo>
                    <a:pt x="289" y="6"/>
                  </a:lnTo>
                  <a:lnTo>
                    <a:pt x="293" y="8"/>
                  </a:lnTo>
                  <a:lnTo>
                    <a:pt x="296" y="9"/>
                  </a:lnTo>
                  <a:lnTo>
                    <a:pt x="299" y="9"/>
                  </a:lnTo>
                  <a:lnTo>
                    <a:pt x="300" y="9"/>
                  </a:lnTo>
                  <a:lnTo>
                    <a:pt x="301" y="10"/>
                  </a:lnTo>
                  <a:lnTo>
                    <a:pt x="304" y="12"/>
                  </a:lnTo>
                  <a:lnTo>
                    <a:pt x="301" y="33"/>
                  </a:lnTo>
                  <a:lnTo>
                    <a:pt x="298" y="37"/>
                  </a:lnTo>
                  <a:lnTo>
                    <a:pt x="296" y="42"/>
                  </a:lnTo>
                  <a:lnTo>
                    <a:pt x="297" y="43"/>
                  </a:lnTo>
                  <a:lnTo>
                    <a:pt x="292" y="47"/>
                  </a:lnTo>
                  <a:lnTo>
                    <a:pt x="289" y="46"/>
                  </a:lnTo>
                  <a:lnTo>
                    <a:pt x="286" y="46"/>
                  </a:lnTo>
                  <a:lnTo>
                    <a:pt x="284" y="46"/>
                  </a:lnTo>
                  <a:lnTo>
                    <a:pt x="282" y="47"/>
                  </a:lnTo>
                  <a:lnTo>
                    <a:pt x="280" y="49"/>
                  </a:lnTo>
                  <a:lnTo>
                    <a:pt x="276" y="49"/>
                  </a:lnTo>
                  <a:lnTo>
                    <a:pt x="281" y="50"/>
                  </a:lnTo>
                  <a:lnTo>
                    <a:pt x="285" y="50"/>
                  </a:lnTo>
                  <a:lnTo>
                    <a:pt x="289" y="54"/>
                  </a:lnTo>
                  <a:lnTo>
                    <a:pt x="294" y="56"/>
                  </a:lnTo>
                  <a:lnTo>
                    <a:pt x="295" y="54"/>
                  </a:lnTo>
                  <a:lnTo>
                    <a:pt x="295" y="52"/>
                  </a:lnTo>
                  <a:lnTo>
                    <a:pt x="295" y="50"/>
                  </a:lnTo>
                  <a:lnTo>
                    <a:pt x="300" y="50"/>
                  </a:lnTo>
                  <a:lnTo>
                    <a:pt x="301" y="52"/>
                  </a:lnTo>
                  <a:lnTo>
                    <a:pt x="301" y="54"/>
                  </a:lnTo>
                  <a:lnTo>
                    <a:pt x="302" y="57"/>
                  </a:lnTo>
                  <a:lnTo>
                    <a:pt x="304" y="60"/>
                  </a:lnTo>
                  <a:lnTo>
                    <a:pt x="306" y="61"/>
                  </a:lnTo>
                  <a:lnTo>
                    <a:pt x="309" y="63"/>
                  </a:lnTo>
                  <a:lnTo>
                    <a:pt x="312" y="66"/>
                  </a:lnTo>
                  <a:lnTo>
                    <a:pt x="316" y="66"/>
                  </a:lnTo>
                  <a:lnTo>
                    <a:pt x="319" y="66"/>
                  </a:lnTo>
                  <a:lnTo>
                    <a:pt x="322" y="67"/>
                  </a:lnTo>
                  <a:lnTo>
                    <a:pt x="325" y="69"/>
                  </a:lnTo>
                  <a:lnTo>
                    <a:pt x="335" y="71"/>
                  </a:lnTo>
                  <a:lnTo>
                    <a:pt x="337" y="70"/>
                  </a:lnTo>
                  <a:lnTo>
                    <a:pt x="341" y="72"/>
                  </a:lnTo>
                  <a:lnTo>
                    <a:pt x="344" y="73"/>
                  </a:lnTo>
                  <a:lnTo>
                    <a:pt x="348" y="75"/>
                  </a:lnTo>
                  <a:lnTo>
                    <a:pt x="351" y="81"/>
                  </a:lnTo>
                  <a:lnTo>
                    <a:pt x="356" y="86"/>
                  </a:lnTo>
                  <a:lnTo>
                    <a:pt x="360" y="91"/>
                  </a:lnTo>
                  <a:lnTo>
                    <a:pt x="366" y="93"/>
                  </a:lnTo>
                  <a:lnTo>
                    <a:pt x="369" y="95"/>
                  </a:lnTo>
                  <a:lnTo>
                    <a:pt x="371" y="98"/>
                  </a:lnTo>
                  <a:lnTo>
                    <a:pt x="366" y="104"/>
                  </a:lnTo>
                  <a:lnTo>
                    <a:pt x="360" y="110"/>
                  </a:lnTo>
                  <a:lnTo>
                    <a:pt x="359" y="111"/>
                  </a:lnTo>
                  <a:lnTo>
                    <a:pt x="357" y="112"/>
                  </a:lnTo>
                  <a:lnTo>
                    <a:pt x="356" y="114"/>
                  </a:lnTo>
                  <a:lnTo>
                    <a:pt x="354" y="116"/>
                  </a:lnTo>
                  <a:lnTo>
                    <a:pt x="351" y="119"/>
                  </a:lnTo>
                  <a:lnTo>
                    <a:pt x="355" y="119"/>
                  </a:lnTo>
                  <a:lnTo>
                    <a:pt x="354" y="119"/>
                  </a:lnTo>
                  <a:lnTo>
                    <a:pt x="354" y="119"/>
                  </a:lnTo>
                  <a:lnTo>
                    <a:pt x="354" y="120"/>
                  </a:lnTo>
                  <a:lnTo>
                    <a:pt x="353" y="122"/>
                  </a:lnTo>
                  <a:lnTo>
                    <a:pt x="353" y="126"/>
                  </a:lnTo>
                  <a:lnTo>
                    <a:pt x="344" y="126"/>
                  </a:lnTo>
                  <a:lnTo>
                    <a:pt x="343" y="126"/>
                  </a:lnTo>
                  <a:lnTo>
                    <a:pt x="343" y="128"/>
                  </a:lnTo>
                  <a:lnTo>
                    <a:pt x="342" y="129"/>
                  </a:lnTo>
                  <a:lnTo>
                    <a:pt x="341" y="130"/>
                  </a:lnTo>
                  <a:lnTo>
                    <a:pt x="336" y="132"/>
                  </a:lnTo>
                  <a:lnTo>
                    <a:pt x="333" y="134"/>
                  </a:lnTo>
                  <a:lnTo>
                    <a:pt x="329" y="136"/>
                  </a:lnTo>
                  <a:lnTo>
                    <a:pt x="325" y="138"/>
                  </a:lnTo>
                  <a:lnTo>
                    <a:pt x="321" y="138"/>
                  </a:lnTo>
                  <a:lnTo>
                    <a:pt x="318" y="140"/>
                  </a:lnTo>
                  <a:lnTo>
                    <a:pt x="316" y="141"/>
                  </a:lnTo>
                  <a:lnTo>
                    <a:pt x="313" y="141"/>
                  </a:lnTo>
                  <a:lnTo>
                    <a:pt x="311" y="142"/>
                  </a:lnTo>
                  <a:lnTo>
                    <a:pt x="309" y="142"/>
                  </a:lnTo>
                  <a:lnTo>
                    <a:pt x="306" y="145"/>
                  </a:lnTo>
                  <a:lnTo>
                    <a:pt x="302" y="148"/>
                  </a:lnTo>
                  <a:lnTo>
                    <a:pt x="299" y="152"/>
                  </a:lnTo>
                  <a:lnTo>
                    <a:pt x="297" y="151"/>
                  </a:lnTo>
                  <a:lnTo>
                    <a:pt x="295" y="150"/>
                  </a:lnTo>
                  <a:lnTo>
                    <a:pt x="293" y="151"/>
                  </a:lnTo>
                  <a:lnTo>
                    <a:pt x="290" y="152"/>
                  </a:lnTo>
                  <a:lnTo>
                    <a:pt x="288" y="152"/>
                  </a:lnTo>
                  <a:lnTo>
                    <a:pt x="286" y="151"/>
                  </a:lnTo>
                  <a:lnTo>
                    <a:pt x="284" y="150"/>
                  </a:lnTo>
                  <a:lnTo>
                    <a:pt x="283" y="151"/>
                  </a:lnTo>
                  <a:lnTo>
                    <a:pt x="281" y="152"/>
                  </a:lnTo>
                  <a:lnTo>
                    <a:pt x="281" y="150"/>
                  </a:lnTo>
                  <a:lnTo>
                    <a:pt x="281" y="148"/>
                  </a:lnTo>
                  <a:lnTo>
                    <a:pt x="281" y="147"/>
                  </a:lnTo>
                  <a:lnTo>
                    <a:pt x="277" y="144"/>
                  </a:lnTo>
                  <a:lnTo>
                    <a:pt x="275" y="142"/>
                  </a:lnTo>
                  <a:lnTo>
                    <a:pt x="272" y="140"/>
                  </a:lnTo>
                  <a:lnTo>
                    <a:pt x="269" y="138"/>
                  </a:lnTo>
                  <a:lnTo>
                    <a:pt x="267" y="136"/>
                  </a:lnTo>
                  <a:lnTo>
                    <a:pt x="263" y="135"/>
                  </a:lnTo>
                  <a:lnTo>
                    <a:pt x="259" y="136"/>
                  </a:lnTo>
                  <a:lnTo>
                    <a:pt x="255" y="138"/>
                  </a:lnTo>
                  <a:lnTo>
                    <a:pt x="250" y="138"/>
                  </a:lnTo>
                  <a:lnTo>
                    <a:pt x="248" y="140"/>
                  </a:lnTo>
                  <a:lnTo>
                    <a:pt x="246" y="142"/>
                  </a:lnTo>
                  <a:lnTo>
                    <a:pt x="245" y="143"/>
                  </a:lnTo>
                  <a:lnTo>
                    <a:pt x="243" y="145"/>
                  </a:lnTo>
                  <a:lnTo>
                    <a:pt x="241" y="148"/>
                  </a:lnTo>
                  <a:lnTo>
                    <a:pt x="239" y="151"/>
                  </a:lnTo>
                  <a:lnTo>
                    <a:pt x="237" y="153"/>
                  </a:lnTo>
                  <a:lnTo>
                    <a:pt x="235" y="155"/>
                  </a:lnTo>
                  <a:lnTo>
                    <a:pt x="233" y="157"/>
                  </a:lnTo>
                  <a:lnTo>
                    <a:pt x="231" y="159"/>
                  </a:lnTo>
                  <a:lnTo>
                    <a:pt x="229" y="160"/>
                  </a:lnTo>
                  <a:lnTo>
                    <a:pt x="228" y="161"/>
                  </a:lnTo>
                  <a:lnTo>
                    <a:pt x="225" y="164"/>
                  </a:lnTo>
                  <a:lnTo>
                    <a:pt x="223" y="165"/>
                  </a:lnTo>
                  <a:lnTo>
                    <a:pt x="221" y="166"/>
                  </a:lnTo>
                  <a:lnTo>
                    <a:pt x="220" y="167"/>
                  </a:lnTo>
                  <a:lnTo>
                    <a:pt x="219" y="169"/>
                  </a:lnTo>
                  <a:lnTo>
                    <a:pt x="216" y="171"/>
                  </a:lnTo>
                  <a:lnTo>
                    <a:pt x="215" y="173"/>
                  </a:lnTo>
                  <a:lnTo>
                    <a:pt x="213" y="175"/>
                  </a:lnTo>
                  <a:lnTo>
                    <a:pt x="211" y="176"/>
                  </a:lnTo>
                  <a:lnTo>
                    <a:pt x="210" y="176"/>
                  </a:lnTo>
                  <a:lnTo>
                    <a:pt x="208" y="177"/>
                  </a:lnTo>
                  <a:lnTo>
                    <a:pt x="207" y="179"/>
                  </a:lnTo>
                  <a:lnTo>
                    <a:pt x="206" y="180"/>
                  </a:lnTo>
                  <a:lnTo>
                    <a:pt x="204" y="181"/>
                  </a:lnTo>
                  <a:lnTo>
                    <a:pt x="202" y="182"/>
                  </a:lnTo>
                  <a:lnTo>
                    <a:pt x="201" y="183"/>
                  </a:lnTo>
                  <a:lnTo>
                    <a:pt x="197" y="185"/>
                  </a:lnTo>
                  <a:lnTo>
                    <a:pt x="194" y="189"/>
                  </a:lnTo>
                  <a:lnTo>
                    <a:pt x="191" y="192"/>
                  </a:lnTo>
                  <a:lnTo>
                    <a:pt x="189" y="196"/>
                  </a:lnTo>
                  <a:lnTo>
                    <a:pt x="188" y="205"/>
                  </a:lnTo>
                  <a:lnTo>
                    <a:pt x="186" y="214"/>
                  </a:lnTo>
                  <a:lnTo>
                    <a:pt x="182" y="218"/>
                  </a:lnTo>
                  <a:lnTo>
                    <a:pt x="171" y="218"/>
                  </a:lnTo>
                  <a:lnTo>
                    <a:pt x="170" y="218"/>
                  </a:lnTo>
                  <a:lnTo>
                    <a:pt x="169" y="219"/>
                  </a:lnTo>
                  <a:lnTo>
                    <a:pt x="169" y="221"/>
                  </a:lnTo>
                  <a:lnTo>
                    <a:pt x="167" y="222"/>
                  </a:lnTo>
                  <a:lnTo>
                    <a:pt x="161" y="221"/>
                  </a:lnTo>
                  <a:lnTo>
                    <a:pt x="154" y="221"/>
                  </a:lnTo>
                  <a:lnTo>
                    <a:pt x="153" y="221"/>
                  </a:lnTo>
                  <a:lnTo>
                    <a:pt x="151" y="222"/>
                  </a:lnTo>
                  <a:lnTo>
                    <a:pt x="149" y="224"/>
                  </a:lnTo>
                  <a:lnTo>
                    <a:pt x="148" y="225"/>
                  </a:lnTo>
                  <a:lnTo>
                    <a:pt x="146" y="226"/>
                  </a:lnTo>
                  <a:lnTo>
                    <a:pt x="140" y="230"/>
                  </a:lnTo>
                  <a:lnTo>
                    <a:pt x="136" y="233"/>
                  </a:lnTo>
                  <a:lnTo>
                    <a:pt x="133" y="231"/>
                  </a:lnTo>
                  <a:lnTo>
                    <a:pt x="127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3" y="238"/>
                  </a:lnTo>
                  <a:lnTo>
                    <a:pt x="118" y="237"/>
                  </a:lnTo>
                  <a:lnTo>
                    <a:pt x="114" y="243"/>
                  </a:lnTo>
                  <a:lnTo>
                    <a:pt x="115" y="244"/>
                  </a:lnTo>
                  <a:lnTo>
                    <a:pt x="116" y="245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49"/>
                  </a:lnTo>
                  <a:lnTo>
                    <a:pt x="106" y="246"/>
                  </a:lnTo>
                  <a:lnTo>
                    <a:pt x="104" y="244"/>
                  </a:lnTo>
                  <a:lnTo>
                    <a:pt x="101" y="242"/>
                  </a:lnTo>
                  <a:lnTo>
                    <a:pt x="98" y="241"/>
                  </a:lnTo>
                  <a:lnTo>
                    <a:pt x="93" y="242"/>
                  </a:lnTo>
                  <a:lnTo>
                    <a:pt x="91" y="239"/>
                  </a:lnTo>
                  <a:lnTo>
                    <a:pt x="89" y="236"/>
                  </a:lnTo>
                  <a:lnTo>
                    <a:pt x="85" y="234"/>
                  </a:lnTo>
                  <a:lnTo>
                    <a:pt x="81" y="234"/>
                  </a:lnTo>
                  <a:lnTo>
                    <a:pt x="79" y="233"/>
                  </a:lnTo>
                  <a:lnTo>
                    <a:pt x="78" y="233"/>
                  </a:lnTo>
                  <a:lnTo>
                    <a:pt x="77" y="232"/>
                  </a:lnTo>
                  <a:lnTo>
                    <a:pt x="76" y="232"/>
                  </a:lnTo>
                  <a:lnTo>
                    <a:pt x="69" y="230"/>
                  </a:lnTo>
                  <a:lnTo>
                    <a:pt x="63" y="229"/>
                  </a:lnTo>
                  <a:lnTo>
                    <a:pt x="59" y="224"/>
                  </a:lnTo>
                  <a:lnTo>
                    <a:pt x="55" y="218"/>
                  </a:lnTo>
                  <a:lnTo>
                    <a:pt x="53" y="221"/>
                  </a:lnTo>
                  <a:lnTo>
                    <a:pt x="51" y="225"/>
                  </a:lnTo>
                  <a:lnTo>
                    <a:pt x="50" y="227"/>
                  </a:lnTo>
                  <a:lnTo>
                    <a:pt x="49" y="227"/>
                  </a:lnTo>
                  <a:lnTo>
                    <a:pt x="47" y="227"/>
                  </a:lnTo>
                  <a:lnTo>
                    <a:pt x="45" y="225"/>
                  </a:lnTo>
                  <a:lnTo>
                    <a:pt x="42" y="221"/>
                  </a:lnTo>
                  <a:lnTo>
                    <a:pt x="41" y="221"/>
                  </a:lnTo>
                  <a:lnTo>
                    <a:pt x="39" y="221"/>
                  </a:lnTo>
                  <a:lnTo>
                    <a:pt x="36" y="221"/>
                  </a:lnTo>
                  <a:lnTo>
                    <a:pt x="33" y="222"/>
                  </a:lnTo>
                  <a:lnTo>
                    <a:pt x="30" y="224"/>
                  </a:lnTo>
                  <a:lnTo>
                    <a:pt x="27" y="225"/>
                  </a:lnTo>
                  <a:lnTo>
                    <a:pt x="25" y="225"/>
                  </a:lnTo>
                  <a:lnTo>
                    <a:pt x="22" y="224"/>
                  </a:lnTo>
                  <a:lnTo>
                    <a:pt x="18" y="222"/>
                  </a:lnTo>
                  <a:lnTo>
                    <a:pt x="16" y="220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4" y="218"/>
                  </a:lnTo>
                  <a:lnTo>
                    <a:pt x="13" y="216"/>
                  </a:lnTo>
                  <a:lnTo>
                    <a:pt x="11" y="214"/>
                  </a:lnTo>
                  <a:lnTo>
                    <a:pt x="8" y="212"/>
                  </a:lnTo>
                  <a:lnTo>
                    <a:pt x="6" y="209"/>
                  </a:lnTo>
                  <a:lnTo>
                    <a:pt x="4" y="207"/>
                  </a:lnTo>
                  <a:lnTo>
                    <a:pt x="2" y="206"/>
                  </a:lnTo>
                  <a:lnTo>
                    <a:pt x="1" y="205"/>
                  </a:lnTo>
                  <a:lnTo>
                    <a:pt x="0" y="204"/>
                  </a:lnTo>
                  <a:lnTo>
                    <a:pt x="13" y="205"/>
                  </a:lnTo>
                  <a:lnTo>
                    <a:pt x="0" y="204"/>
                  </a:lnTo>
                  <a:lnTo>
                    <a:pt x="1" y="204"/>
                  </a:lnTo>
                  <a:lnTo>
                    <a:pt x="1" y="203"/>
                  </a:lnTo>
                  <a:lnTo>
                    <a:pt x="2" y="201"/>
                  </a:lnTo>
                  <a:lnTo>
                    <a:pt x="4" y="198"/>
                  </a:lnTo>
                  <a:lnTo>
                    <a:pt x="5" y="195"/>
                  </a:lnTo>
                  <a:lnTo>
                    <a:pt x="7" y="193"/>
                  </a:lnTo>
                  <a:lnTo>
                    <a:pt x="8" y="192"/>
                  </a:lnTo>
                  <a:lnTo>
                    <a:pt x="11" y="191"/>
                  </a:lnTo>
                  <a:lnTo>
                    <a:pt x="12" y="190"/>
                  </a:lnTo>
                  <a:lnTo>
                    <a:pt x="13" y="190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22" y="188"/>
                  </a:lnTo>
                  <a:lnTo>
                    <a:pt x="26" y="187"/>
                  </a:lnTo>
                  <a:lnTo>
                    <a:pt x="29" y="187"/>
                  </a:lnTo>
                  <a:lnTo>
                    <a:pt x="31" y="185"/>
                  </a:lnTo>
                  <a:lnTo>
                    <a:pt x="33" y="184"/>
                  </a:lnTo>
                  <a:lnTo>
                    <a:pt x="33" y="183"/>
                  </a:lnTo>
                  <a:lnTo>
                    <a:pt x="32" y="182"/>
                  </a:lnTo>
                  <a:lnTo>
                    <a:pt x="31" y="182"/>
                  </a:lnTo>
                  <a:lnTo>
                    <a:pt x="29" y="181"/>
                  </a:lnTo>
                  <a:lnTo>
                    <a:pt x="28" y="180"/>
                  </a:lnTo>
                  <a:lnTo>
                    <a:pt x="27" y="179"/>
                  </a:lnTo>
                  <a:lnTo>
                    <a:pt x="27" y="178"/>
                  </a:lnTo>
                  <a:lnTo>
                    <a:pt x="29" y="176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7"/>
                  </a:lnTo>
                  <a:lnTo>
                    <a:pt x="37" y="179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78"/>
                  </a:lnTo>
                  <a:lnTo>
                    <a:pt x="36" y="177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3"/>
                  </a:lnTo>
                  <a:lnTo>
                    <a:pt x="38" y="173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5" y="172"/>
                  </a:lnTo>
                  <a:lnTo>
                    <a:pt x="48" y="170"/>
                  </a:lnTo>
                  <a:lnTo>
                    <a:pt x="49" y="168"/>
                  </a:lnTo>
                  <a:lnTo>
                    <a:pt x="49" y="166"/>
                  </a:lnTo>
                  <a:lnTo>
                    <a:pt x="48" y="165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9" y="161"/>
                  </a:lnTo>
                  <a:lnTo>
                    <a:pt x="51" y="161"/>
                  </a:lnTo>
                  <a:lnTo>
                    <a:pt x="54" y="160"/>
                  </a:lnTo>
                  <a:lnTo>
                    <a:pt x="57" y="160"/>
                  </a:lnTo>
                  <a:lnTo>
                    <a:pt x="62" y="161"/>
                  </a:lnTo>
                  <a:lnTo>
                    <a:pt x="65" y="161"/>
                  </a:lnTo>
                  <a:lnTo>
                    <a:pt x="67" y="16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5"/>
                  </a:lnTo>
                  <a:lnTo>
                    <a:pt x="67" y="165"/>
                  </a:lnTo>
                  <a:lnTo>
                    <a:pt x="67" y="165"/>
                  </a:lnTo>
                  <a:lnTo>
                    <a:pt x="68" y="165"/>
                  </a:lnTo>
                  <a:lnTo>
                    <a:pt x="71" y="164"/>
                  </a:lnTo>
                  <a:lnTo>
                    <a:pt x="74" y="164"/>
                  </a:lnTo>
                  <a:lnTo>
                    <a:pt x="78" y="163"/>
                  </a:lnTo>
                  <a:lnTo>
                    <a:pt x="82" y="161"/>
                  </a:lnTo>
                  <a:lnTo>
                    <a:pt x="89" y="161"/>
                  </a:lnTo>
                  <a:lnTo>
                    <a:pt x="96" y="165"/>
                  </a:lnTo>
                  <a:lnTo>
                    <a:pt x="103" y="169"/>
                  </a:lnTo>
                  <a:lnTo>
                    <a:pt x="108" y="170"/>
                  </a:lnTo>
                  <a:lnTo>
                    <a:pt x="111" y="170"/>
                  </a:lnTo>
                  <a:lnTo>
                    <a:pt x="113" y="169"/>
                  </a:lnTo>
                  <a:lnTo>
                    <a:pt x="116" y="168"/>
                  </a:lnTo>
                  <a:lnTo>
                    <a:pt x="117" y="167"/>
                  </a:lnTo>
                  <a:lnTo>
                    <a:pt x="118" y="165"/>
                  </a:lnTo>
                  <a:lnTo>
                    <a:pt x="121" y="163"/>
                  </a:lnTo>
                  <a:lnTo>
                    <a:pt x="124" y="160"/>
                  </a:lnTo>
                  <a:lnTo>
                    <a:pt x="126" y="158"/>
                  </a:lnTo>
                  <a:lnTo>
                    <a:pt x="127" y="155"/>
                  </a:lnTo>
                  <a:lnTo>
                    <a:pt x="128" y="154"/>
                  </a:lnTo>
                  <a:lnTo>
                    <a:pt x="129" y="153"/>
                  </a:lnTo>
                  <a:lnTo>
                    <a:pt x="130" y="153"/>
                  </a:lnTo>
                  <a:lnTo>
                    <a:pt x="131" y="153"/>
                  </a:lnTo>
                  <a:lnTo>
                    <a:pt x="134" y="154"/>
                  </a:lnTo>
                  <a:lnTo>
                    <a:pt x="137" y="154"/>
                  </a:lnTo>
                  <a:lnTo>
                    <a:pt x="141" y="156"/>
                  </a:lnTo>
                  <a:lnTo>
                    <a:pt x="143" y="157"/>
                  </a:lnTo>
                  <a:lnTo>
                    <a:pt x="146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47" y="155"/>
                  </a:lnTo>
                  <a:lnTo>
                    <a:pt x="148" y="154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2" y="151"/>
                  </a:lnTo>
                  <a:lnTo>
                    <a:pt x="151" y="150"/>
                  </a:lnTo>
                  <a:lnTo>
                    <a:pt x="150" y="148"/>
                  </a:lnTo>
                  <a:lnTo>
                    <a:pt x="148" y="147"/>
                  </a:lnTo>
                  <a:lnTo>
                    <a:pt x="147" y="146"/>
                  </a:lnTo>
                  <a:lnTo>
                    <a:pt x="146" y="146"/>
                  </a:lnTo>
                  <a:lnTo>
                    <a:pt x="146" y="145"/>
                  </a:lnTo>
                  <a:lnTo>
                    <a:pt x="147" y="144"/>
                  </a:lnTo>
                  <a:lnTo>
                    <a:pt x="149" y="144"/>
                  </a:lnTo>
                  <a:lnTo>
                    <a:pt x="150" y="144"/>
                  </a:lnTo>
                  <a:lnTo>
                    <a:pt x="152" y="143"/>
                  </a:lnTo>
                  <a:lnTo>
                    <a:pt x="154" y="142"/>
                  </a:lnTo>
                  <a:lnTo>
                    <a:pt x="155" y="141"/>
                  </a:lnTo>
                  <a:lnTo>
                    <a:pt x="157" y="140"/>
                  </a:lnTo>
                  <a:lnTo>
                    <a:pt x="157" y="139"/>
                  </a:lnTo>
                  <a:lnTo>
                    <a:pt x="157" y="138"/>
                  </a:lnTo>
                  <a:lnTo>
                    <a:pt x="157" y="135"/>
                  </a:lnTo>
                  <a:lnTo>
                    <a:pt x="158" y="133"/>
                  </a:lnTo>
                  <a:lnTo>
                    <a:pt x="158" y="130"/>
                  </a:lnTo>
                  <a:lnTo>
                    <a:pt x="159" y="128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7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7" y="129"/>
                  </a:lnTo>
                  <a:lnTo>
                    <a:pt x="157" y="129"/>
                  </a:lnTo>
                  <a:lnTo>
                    <a:pt x="155" y="128"/>
                  </a:lnTo>
                  <a:lnTo>
                    <a:pt x="153" y="126"/>
                  </a:lnTo>
                  <a:lnTo>
                    <a:pt x="152" y="122"/>
                  </a:lnTo>
                  <a:lnTo>
                    <a:pt x="150" y="119"/>
                  </a:lnTo>
                  <a:lnTo>
                    <a:pt x="149" y="117"/>
                  </a:lnTo>
                  <a:lnTo>
                    <a:pt x="148" y="116"/>
                  </a:lnTo>
                  <a:lnTo>
                    <a:pt x="146" y="115"/>
                  </a:lnTo>
                  <a:lnTo>
                    <a:pt x="142" y="115"/>
                  </a:lnTo>
                  <a:lnTo>
                    <a:pt x="139" y="115"/>
                  </a:lnTo>
                  <a:lnTo>
                    <a:pt x="136" y="115"/>
                  </a:lnTo>
                  <a:lnTo>
                    <a:pt x="133" y="114"/>
                  </a:lnTo>
                  <a:lnTo>
                    <a:pt x="130" y="112"/>
                  </a:lnTo>
                  <a:lnTo>
                    <a:pt x="129" y="111"/>
                  </a:lnTo>
                  <a:lnTo>
                    <a:pt x="128" y="111"/>
                  </a:lnTo>
                  <a:lnTo>
                    <a:pt x="128" y="110"/>
                  </a:lnTo>
                  <a:lnTo>
                    <a:pt x="127" y="108"/>
                  </a:lnTo>
                  <a:lnTo>
                    <a:pt x="126" y="106"/>
                  </a:lnTo>
                  <a:lnTo>
                    <a:pt x="123" y="104"/>
                  </a:lnTo>
                  <a:lnTo>
                    <a:pt x="122" y="101"/>
                  </a:lnTo>
                  <a:lnTo>
                    <a:pt x="120" y="98"/>
                  </a:lnTo>
                  <a:lnTo>
                    <a:pt x="120" y="95"/>
                  </a:lnTo>
                  <a:lnTo>
                    <a:pt x="118" y="91"/>
                  </a:lnTo>
                  <a:lnTo>
                    <a:pt x="120" y="89"/>
                  </a:lnTo>
                  <a:lnTo>
                    <a:pt x="120" y="87"/>
                  </a:lnTo>
                  <a:lnTo>
                    <a:pt x="121" y="87"/>
                  </a:lnTo>
                  <a:lnTo>
                    <a:pt x="122" y="89"/>
                  </a:lnTo>
                  <a:lnTo>
                    <a:pt x="123" y="89"/>
                  </a:lnTo>
                  <a:lnTo>
                    <a:pt x="125" y="90"/>
                  </a:lnTo>
                  <a:lnTo>
                    <a:pt x="127" y="91"/>
                  </a:lnTo>
                  <a:lnTo>
                    <a:pt x="129" y="91"/>
                  </a:lnTo>
                  <a:lnTo>
                    <a:pt x="136" y="90"/>
                  </a:lnTo>
                  <a:lnTo>
                    <a:pt x="141" y="90"/>
                  </a:lnTo>
                  <a:lnTo>
                    <a:pt x="148" y="87"/>
                  </a:lnTo>
                  <a:lnTo>
                    <a:pt x="149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81"/>
                  </a:lnTo>
                  <a:lnTo>
                    <a:pt x="146" y="80"/>
                  </a:lnTo>
                  <a:lnTo>
                    <a:pt x="143" y="79"/>
                  </a:lnTo>
                  <a:lnTo>
                    <a:pt x="142" y="77"/>
                  </a:lnTo>
                  <a:lnTo>
                    <a:pt x="140" y="75"/>
                  </a:lnTo>
                  <a:lnTo>
                    <a:pt x="140" y="74"/>
                  </a:lnTo>
                  <a:lnTo>
                    <a:pt x="141" y="72"/>
                  </a:lnTo>
                  <a:lnTo>
                    <a:pt x="143" y="72"/>
                  </a:lnTo>
                  <a:lnTo>
                    <a:pt x="146" y="71"/>
                  </a:lnTo>
                  <a:lnTo>
                    <a:pt x="148" y="71"/>
                  </a:lnTo>
                  <a:lnTo>
                    <a:pt x="152" y="69"/>
                  </a:lnTo>
                  <a:lnTo>
                    <a:pt x="155" y="67"/>
                  </a:lnTo>
                  <a:lnTo>
                    <a:pt x="158" y="65"/>
                  </a:lnTo>
                  <a:lnTo>
                    <a:pt x="159" y="62"/>
                  </a:lnTo>
                  <a:lnTo>
                    <a:pt x="159" y="61"/>
                  </a:lnTo>
                  <a:lnTo>
                    <a:pt x="158" y="60"/>
                  </a:lnTo>
                  <a:lnTo>
                    <a:pt x="157" y="59"/>
                  </a:lnTo>
                  <a:lnTo>
                    <a:pt x="157" y="58"/>
                  </a:lnTo>
                  <a:lnTo>
                    <a:pt x="155" y="57"/>
                  </a:lnTo>
                  <a:lnTo>
                    <a:pt x="155" y="55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59" y="50"/>
                  </a:lnTo>
                  <a:lnTo>
                    <a:pt x="162" y="49"/>
                  </a:lnTo>
                  <a:lnTo>
                    <a:pt x="164" y="52"/>
                  </a:lnTo>
                  <a:lnTo>
                    <a:pt x="167" y="52"/>
                  </a:lnTo>
                  <a:lnTo>
                    <a:pt x="170" y="50"/>
                  </a:lnTo>
                  <a:lnTo>
                    <a:pt x="173" y="49"/>
                  </a:lnTo>
                  <a:lnTo>
                    <a:pt x="176" y="47"/>
                  </a:lnTo>
                  <a:lnTo>
                    <a:pt x="191" y="38"/>
                  </a:lnTo>
                  <a:lnTo>
                    <a:pt x="208" y="31"/>
                  </a:lnTo>
                  <a:lnTo>
                    <a:pt x="218" y="26"/>
                  </a:lnTo>
                  <a:lnTo>
                    <a:pt x="226" y="21"/>
                  </a:lnTo>
                  <a:lnTo>
                    <a:pt x="235" y="17"/>
                  </a:lnTo>
                  <a:lnTo>
                    <a:pt x="245" y="14"/>
                  </a:lnTo>
                  <a:lnTo>
                    <a:pt x="249" y="11"/>
                  </a:lnTo>
                  <a:lnTo>
                    <a:pt x="252" y="9"/>
                  </a:lnTo>
                  <a:lnTo>
                    <a:pt x="258" y="6"/>
                  </a:lnTo>
                  <a:lnTo>
                    <a:pt x="261" y="4"/>
                  </a:lnTo>
                  <a:lnTo>
                    <a:pt x="263" y="3"/>
                  </a:lnTo>
                  <a:lnTo>
                    <a:pt x="265" y="1"/>
                  </a:lnTo>
                  <a:lnTo>
                    <a:pt x="267" y="1"/>
                  </a:lnTo>
                  <a:lnTo>
                    <a:pt x="269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59"/>
            <p:cNvSpPr>
              <a:spLocks/>
            </p:cNvSpPr>
            <p:nvPr/>
          </p:nvSpPr>
          <p:spPr bwMode="auto">
            <a:xfrm>
              <a:off x="7480300" y="5024438"/>
              <a:ext cx="20637" cy="1588"/>
            </a:xfrm>
            <a:custGeom>
              <a:avLst/>
              <a:gdLst>
                <a:gd name="T0" fmla="*/ 0 w 13"/>
                <a:gd name="T1" fmla="*/ 0 h 1"/>
                <a:gd name="T2" fmla="*/ 13 w 13"/>
                <a:gd name="T3" fmla="*/ 1 h 1"/>
                <a:gd name="T4" fmla="*/ 0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60"/>
            <p:cNvSpPr>
              <a:spLocks noEditPoints="1"/>
            </p:cNvSpPr>
            <p:nvPr/>
          </p:nvSpPr>
          <p:spPr bwMode="auto">
            <a:xfrm>
              <a:off x="7820025" y="5046663"/>
              <a:ext cx="365125" cy="207963"/>
            </a:xfrm>
            <a:custGeom>
              <a:avLst/>
              <a:gdLst>
                <a:gd name="T0" fmla="*/ 74 w 230"/>
                <a:gd name="T1" fmla="*/ 114 h 131"/>
                <a:gd name="T2" fmla="*/ 76 w 230"/>
                <a:gd name="T3" fmla="*/ 112 h 131"/>
                <a:gd name="T4" fmla="*/ 127 w 230"/>
                <a:gd name="T5" fmla="*/ 0 h 131"/>
                <a:gd name="T6" fmla="*/ 153 w 230"/>
                <a:gd name="T7" fmla="*/ 23 h 131"/>
                <a:gd name="T8" fmla="*/ 158 w 230"/>
                <a:gd name="T9" fmla="*/ 34 h 131"/>
                <a:gd name="T10" fmla="*/ 168 w 230"/>
                <a:gd name="T11" fmla="*/ 38 h 131"/>
                <a:gd name="T12" fmla="*/ 197 w 230"/>
                <a:gd name="T13" fmla="*/ 44 h 131"/>
                <a:gd name="T14" fmla="*/ 216 w 230"/>
                <a:gd name="T15" fmla="*/ 61 h 131"/>
                <a:gd name="T16" fmla="*/ 229 w 230"/>
                <a:gd name="T17" fmla="*/ 69 h 131"/>
                <a:gd name="T18" fmla="*/ 207 w 230"/>
                <a:gd name="T19" fmla="*/ 95 h 131"/>
                <a:gd name="T20" fmla="*/ 195 w 230"/>
                <a:gd name="T21" fmla="*/ 94 h 131"/>
                <a:gd name="T22" fmla="*/ 190 w 230"/>
                <a:gd name="T23" fmla="*/ 82 h 131"/>
                <a:gd name="T24" fmla="*/ 184 w 230"/>
                <a:gd name="T25" fmla="*/ 83 h 131"/>
                <a:gd name="T26" fmla="*/ 176 w 230"/>
                <a:gd name="T27" fmla="*/ 80 h 131"/>
                <a:gd name="T28" fmla="*/ 171 w 230"/>
                <a:gd name="T29" fmla="*/ 83 h 131"/>
                <a:gd name="T30" fmla="*/ 167 w 230"/>
                <a:gd name="T31" fmla="*/ 84 h 131"/>
                <a:gd name="T32" fmla="*/ 165 w 230"/>
                <a:gd name="T33" fmla="*/ 98 h 131"/>
                <a:gd name="T34" fmla="*/ 171 w 230"/>
                <a:gd name="T35" fmla="*/ 106 h 131"/>
                <a:gd name="T36" fmla="*/ 174 w 230"/>
                <a:gd name="T37" fmla="*/ 118 h 131"/>
                <a:gd name="T38" fmla="*/ 160 w 230"/>
                <a:gd name="T39" fmla="*/ 122 h 131"/>
                <a:gd name="T40" fmla="*/ 149 w 230"/>
                <a:gd name="T41" fmla="*/ 129 h 131"/>
                <a:gd name="T42" fmla="*/ 137 w 230"/>
                <a:gd name="T43" fmla="*/ 125 h 131"/>
                <a:gd name="T44" fmla="*/ 128 w 230"/>
                <a:gd name="T45" fmla="*/ 121 h 131"/>
                <a:gd name="T46" fmla="*/ 120 w 230"/>
                <a:gd name="T47" fmla="*/ 122 h 131"/>
                <a:gd name="T48" fmla="*/ 105 w 230"/>
                <a:gd name="T49" fmla="*/ 129 h 131"/>
                <a:gd name="T50" fmla="*/ 100 w 230"/>
                <a:gd name="T51" fmla="*/ 120 h 131"/>
                <a:gd name="T52" fmla="*/ 87 w 230"/>
                <a:gd name="T53" fmla="*/ 126 h 131"/>
                <a:gd name="T54" fmla="*/ 72 w 230"/>
                <a:gd name="T55" fmla="*/ 130 h 131"/>
                <a:gd name="T56" fmla="*/ 72 w 230"/>
                <a:gd name="T57" fmla="*/ 125 h 131"/>
                <a:gd name="T58" fmla="*/ 63 w 230"/>
                <a:gd name="T59" fmla="*/ 119 h 131"/>
                <a:gd name="T60" fmla="*/ 61 w 230"/>
                <a:gd name="T61" fmla="*/ 113 h 131"/>
                <a:gd name="T62" fmla="*/ 61 w 230"/>
                <a:gd name="T63" fmla="*/ 112 h 131"/>
                <a:gd name="T64" fmla="*/ 55 w 230"/>
                <a:gd name="T65" fmla="*/ 110 h 131"/>
                <a:gd name="T66" fmla="*/ 48 w 230"/>
                <a:gd name="T67" fmla="*/ 105 h 131"/>
                <a:gd name="T68" fmla="*/ 45 w 230"/>
                <a:gd name="T69" fmla="*/ 100 h 131"/>
                <a:gd name="T70" fmla="*/ 42 w 230"/>
                <a:gd name="T71" fmla="*/ 87 h 131"/>
                <a:gd name="T72" fmla="*/ 37 w 230"/>
                <a:gd name="T73" fmla="*/ 81 h 131"/>
                <a:gd name="T74" fmla="*/ 26 w 230"/>
                <a:gd name="T75" fmla="*/ 82 h 131"/>
                <a:gd name="T76" fmla="*/ 19 w 230"/>
                <a:gd name="T77" fmla="*/ 85 h 131"/>
                <a:gd name="T78" fmla="*/ 9 w 230"/>
                <a:gd name="T79" fmla="*/ 80 h 131"/>
                <a:gd name="T80" fmla="*/ 1 w 230"/>
                <a:gd name="T81" fmla="*/ 77 h 131"/>
                <a:gd name="T82" fmla="*/ 0 w 230"/>
                <a:gd name="T83" fmla="*/ 71 h 131"/>
                <a:gd name="T84" fmla="*/ 5 w 230"/>
                <a:gd name="T85" fmla="*/ 65 h 131"/>
                <a:gd name="T86" fmla="*/ 26 w 230"/>
                <a:gd name="T87" fmla="*/ 59 h 131"/>
                <a:gd name="T88" fmla="*/ 48 w 230"/>
                <a:gd name="T89" fmla="*/ 50 h 131"/>
                <a:gd name="T90" fmla="*/ 59 w 230"/>
                <a:gd name="T91" fmla="*/ 39 h 131"/>
                <a:gd name="T92" fmla="*/ 68 w 230"/>
                <a:gd name="T93" fmla="*/ 27 h 131"/>
                <a:gd name="T94" fmla="*/ 68 w 230"/>
                <a:gd name="T95" fmla="*/ 12 h 131"/>
                <a:gd name="T96" fmla="*/ 78 w 230"/>
                <a:gd name="T97" fmla="*/ 6 h 131"/>
                <a:gd name="T98" fmla="*/ 82 w 230"/>
                <a:gd name="T99" fmla="*/ 1 h 131"/>
                <a:gd name="T100" fmla="*/ 102 w 230"/>
                <a:gd name="T101" fmla="*/ 2 h 131"/>
                <a:gd name="T102" fmla="*/ 110 w 230"/>
                <a:gd name="T103" fmla="*/ 2 h 131"/>
                <a:gd name="T104" fmla="*/ 127 w 230"/>
                <a:gd name="T10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31">
                  <a:moveTo>
                    <a:pt x="74" y="114"/>
                  </a:moveTo>
                  <a:lnTo>
                    <a:pt x="74" y="114"/>
                  </a:lnTo>
                  <a:lnTo>
                    <a:pt x="73" y="117"/>
                  </a:lnTo>
                  <a:lnTo>
                    <a:pt x="74" y="114"/>
                  </a:lnTo>
                  <a:lnTo>
                    <a:pt x="74" y="114"/>
                  </a:lnTo>
                  <a:close/>
                  <a:moveTo>
                    <a:pt x="76" y="112"/>
                  </a:moveTo>
                  <a:lnTo>
                    <a:pt x="76" y="113"/>
                  </a:lnTo>
                  <a:lnTo>
                    <a:pt x="76" y="113"/>
                  </a:lnTo>
                  <a:lnTo>
                    <a:pt x="76" y="112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  <a:moveTo>
                    <a:pt x="127" y="0"/>
                  </a:moveTo>
                  <a:lnTo>
                    <a:pt x="134" y="6"/>
                  </a:lnTo>
                  <a:lnTo>
                    <a:pt x="144" y="8"/>
                  </a:lnTo>
                  <a:lnTo>
                    <a:pt x="146" y="13"/>
                  </a:lnTo>
                  <a:lnTo>
                    <a:pt x="149" y="19"/>
                  </a:lnTo>
                  <a:lnTo>
                    <a:pt x="153" y="23"/>
                  </a:lnTo>
                  <a:lnTo>
                    <a:pt x="156" y="24"/>
                  </a:lnTo>
                  <a:lnTo>
                    <a:pt x="159" y="24"/>
                  </a:lnTo>
                  <a:lnTo>
                    <a:pt x="157" y="27"/>
                  </a:lnTo>
                  <a:lnTo>
                    <a:pt x="156" y="29"/>
                  </a:lnTo>
                  <a:lnTo>
                    <a:pt x="158" y="34"/>
                  </a:lnTo>
                  <a:lnTo>
                    <a:pt x="159" y="34"/>
                  </a:lnTo>
                  <a:lnTo>
                    <a:pt x="160" y="33"/>
                  </a:lnTo>
                  <a:lnTo>
                    <a:pt x="163" y="32"/>
                  </a:lnTo>
                  <a:lnTo>
                    <a:pt x="166" y="35"/>
                  </a:lnTo>
                  <a:lnTo>
                    <a:pt x="168" y="38"/>
                  </a:lnTo>
                  <a:lnTo>
                    <a:pt x="171" y="37"/>
                  </a:lnTo>
                  <a:lnTo>
                    <a:pt x="192" y="37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5"/>
                  </a:lnTo>
                  <a:lnTo>
                    <a:pt x="200" y="46"/>
                  </a:lnTo>
                  <a:lnTo>
                    <a:pt x="205" y="51"/>
                  </a:lnTo>
                  <a:lnTo>
                    <a:pt x="210" y="57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21" y="63"/>
                  </a:lnTo>
                  <a:lnTo>
                    <a:pt x="230" y="68"/>
                  </a:lnTo>
                  <a:lnTo>
                    <a:pt x="229" y="69"/>
                  </a:lnTo>
                  <a:lnTo>
                    <a:pt x="221" y="81"/>
                  </a:lnTo>
                  <a:lnTo>
                    <a:pt x="214" y="88"/>
                  </a:lnTo>
                  <a:lnTo>
                    <a:pt x="212" y="90"/>
                  </a:lnTo>
                  <a:lnTo>
                    <a:pt x="209" y="93"/>
                  </a:lnTo>
                  <a:lnTo>
                    <a:pt x="207" y="95"/>
                  </a:lnTo>
                  <a:lnTo>
                    <a:pt x="205" y="97"/>
                  </a:lnTo>
                  <a:lnTo>
                    <a:pt x="203" y="98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5" y="94"/>
                  </a:lnTo>
                  <a:lnTo>
                    <a:pt x="193" y="90"/>
                  </a:lnTo>
                  <a:lnTo>
                    <a:pt x="192" y="87"/>
                  </a:lnTo>
                  <a:lnTo>
                    <a:pt x="191" y="84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89" y="82"/>
                  </a:lnTo>
                  <a:lnTo>
                    <a:pt x="188" y="83"/>
                  </a:lnTo>
                  <a:lnTo>
                    <a:pt x="184" y="83"/>
                  </a:lnTo>
                  <a:lnTo>
                    <a:pt x="181" y="82"/>
                  </a:lnTo>
                  <a:lnTo>
                    <a:pt x="179" y="82"/>
                  </a:lnTo>
                  <a:lnTo>
                    <a:pt x="177" y="81"/>
                  </a:lnTo>
                  <a:lnTo>
                    <a:pt x="177" y="81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4" y="81"/>
                  </a:lnTo>
                  <a:lnTo>
                    <a:pt x="173" y="82"/>
                  </a:lnTo>
                  <a:lnTo>
                    <a:pt x="172" y="83"/>
                  </a:lnTo>
                  <a:lnTo>
                    <a:pt x="171" y="83"/>
                  </a:lnTo>
                  <a:lnTo>
                    <a:pt x="170" y="82"/>
                  </a:lnTo>
                  <a:lnTo>
                    <a:pt x="169" y="82"/>
                  </a:lnTo>
                  <a:lnTo>
                    <a:pt x="169" y="82"/>
                  </a:lnTo>
                  <a:lnTo>
                    <a:pt x="168" y="82"/>
                  </a:lnTo>
                  <a:lnTo>
                    <a:pt x="167" y="84"/>
                  </a:lnTo>
                  <a:lnTo>
                    <a:pt x="167" y="87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5" y="97"/>
                  </a:lnTo>
                  <a:lnTo>
                    <a:pt x="165" y="98"/>
                  </a:lnTo>
                  <a:lnTo>
                    <a:pt x="165" y="100"/>
                  </a:lnTo>
                  <a:lnTo>
                    <a:pt x="167" y="102"/>
                  </a:lnTo>
                  <a:lnTo>
                    <a:pt x="169" y="104"/>
                  </a:lnTo>
                  <a:lnTo>
                    <a:pt x="170" y="105"/>
                  </a:lnTo>
                  <a:lnTo>
                    <a:pt x="171" y="106"/>
                  </a:lnTo>
                  <a:lnTo>
                    <a:pt x="172" y="106"/>
                  </a:lnTo>
                  <a:lnTo>
                    <a:pt x="173" y="108"/>
                  </a:lnTo>
                  <a:lnTo>
                    <a:pt x="173" y="111"/>
                  </a:lnTo>
                  <a:lnTo>
                    <a:pt x="174" y="114"/>
                  </a:lnTo>
                  <a:lnTo>
                    <a:pt x="174" y="118"/>
                  </a:lnTo>
                  <a:lnTo>
                    <a:pt x="174" y="120"/>
                  </a:lnTo>
                  <a:lnTo>
                    <a:pt x="173" y="121"/>
                  </a:lnTo>
                  <a:lnTo>
                    <a:pt x="170" y="123"/>
                  </a:lnTo>
                  <a:lnTo>
                    <a:pt x="166" y="123"/>
                  </a:lnTo>
                  <a:lnTo>
                    <a:pt x="160" y="122"/>
                  </a:lnTo>
                  <a:lnTo>
                    <a:pt x="155" y="121"/>
                  </a:lnTo>
                  <a:lnTo>
                    <a:pt x="152" y="123"/>
                  </a:lnTo>
                  <a:lnTo>
                    <a:pt x="151" y="125"/>
                  </a:lnTo>
                  <a:lnTo>
                    <a:pt x="151" y="126"/>
                  </a:lnTo>
                  <a:lnTo>
                    <a:pt x="149" y="129"/>
                  </a:lnTo>
                  <a:lnTo>
                    <a:pt x="148" y="129"/>
                  </a:lnTo>
                  <a:lnTo>
                    <a:pt x="147" y="129"/>
                  </a:lnTo>
                  <a:lnTo>
                    <a:pt x="146" y="129"/>
                  </a:lnTo>
                  <a:lnTo>
                    <a:pt x="143" y="127"/>
                  </a:lnTo>
                  <a:lnTo>
                    <a:pt x="137" y="125"/>
                  </a:lnTo>
                  <a:lnTo>
                    <a:pt x="134" y="124"/>
                  </a:lnTo>
                  <a:lnTo>
                    <a:pt x="131" y="123"/>
                  </a:lnTo>
                  <a:lnTo>
                    <a:pt x="129" y="122"/>
                  </a:lnTo>
                  <a:lnTo>
                    <a:pt x="128" y="122"/>
                  </a:lnTo>
                  <a:lnTo>
                    <a:pt x="128" y="121"/>
                  </a:lnTo>
                  <a:lnTo>
                    <a:pt x="127" y="121"/>
                  </a:lnTo>
                  <a:lnTo>
                    <a:pt x="125" y="120"/>
                  </a:lnTo>
                  <a:lnTo>
                    <a:pt x="124" y="120"/>
                  </a:lnTo>
                  <a:lnTo>
                    <a:pt x="122" y="121"/>
                  </a:lnTo>
                  <a:lnTo>
                    <a:pt x="120" y="122"/>
                  </a:lnTo>
                  <a:lnTo>
                    <a:pt x="116" y="125"/>
                  </a:lnTo>
                  <a:lnTo>
                    <a:pt x="112" y="129"/>
                  </a:lnTo>
                  <a:lnTo>
                    <a:pt x="110" y="130"/>
                  </a:lnTo>
                  <a:lnTo>
                    <a:pt x="107" y="131"/>
                  </a:lnTo>
                  <a:lnTo>
                    <a:pt x="105" y="129"/>
                  </a:lnTo>
                  <a:lnTo>
                    <a:pt x="104" y="127"/>
                  </a:lnTo>
                  <a:lnTo>
                    <a:pt x="103" y="125"/>
                  </a:lnTo>
                  <a:lnTo>
                    <a:pt x="102" y="123"/>
                  </a:lnTo>
                  <a:lnTo>
                    <a:pt x="100" y="121"/>
                  </a:lnTo>
                  <a:lnTo>
                    <a:pt x="100" y="120"/>
                  </a:lnTo>
                  <a:lnTo>
                    <a:pt x="98" y="119"/>
                  </a:lnTo>
                  <a:lnTo>
                    <a:pt x="97" y="119"/>
                  </a:lnTo>
                  <a:lnTo>
                    <a:pt x="96" y="119"/>
                  </a:lnTo>
                  <a:lnTo>
                    <a:pt x="94" y="122"/>
                  </a:lnTo>
                  <a:lnTo>
                    <a:pt x="87" y="126"/>
                  </a:lnTo>
                  <a:lnTo>
                    <a:pt x="81" y="130"/>
                  </a:lnTo>
                  <a:lnTo>
                    <a:pt x="75" y="130"/>
                  </a:lnTo>
                  <a:lnTo>
                    <a:pt x="72" y="131"/>
                  </a:lnTo>
                  <a:lnTo>
                    <a:pt x="71" y="131"/>
                  </a:lnTo>
                  <a:lnTo>
                    <a:pt x="72" y="130"/>
                  </a:lnTo>
                  <a:lnTo>
                    <a:pt x="72" y="130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73" y="126"/>
                  </a:lnTo>
                  <a:lnTo>
                    <a:pt x="72" y="125"/>
                  </a:lnTo>
                  <a:lnTo>
                    <a:pt x="70" y="123"/>
                  </a:lnTo>
                  <a:lnTo>
                    <a:pt x="68" y="121"/>
                  </a:lnTo>
                  <a:lnTo>
                    <a:pt x="66" y="120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2" y="118"/>
                  </a:lnTo>
                  <a:lnTo>
                    <a:pt x="61" y="117"/>
                  </a:lnTo>
                  <a:lnTo>
                    <a:pt x="61" y="116"/>
                  </a:lnTo>
                  <a:lnTo>
                    <a:pt x="61" y="114"/>
                  </a:lnTo>
                  <a:lnTo>
                    <a:pt x="61" y="113"/>
                  </a:lnTo>
                  <a:lnTo>
                    <a:pt x="61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1" y="112"/>
                  </a:lnTo>
                  <a:lnTo>
                    <a:pt x="59" y="111"/>
                  </a:lnTo>
                  <a:lnTo>
                    <a:pt x="58" y="110"/>
                  </a:lnTo>
                  <a:lnTo>
                    <a:pt x="56" y="110"/>
                  </a:lnTo>
                  <a:lnTo>
                    <a:pt x="55" y="110"/>
                  </a:lnTo>
                  <a:lnTo>
                    <a:pt x="55" y="110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51" y="109"/>
                  </a:lnTo>
                  <a:lnTo>
                    <a:pt x="50" y="107"/>
                  </a:lnTo>
                  <a:lnTo>
                    <a:pt x="48" y="105"/>
                  </a:lnTo>
                  <a:lnTo>
                    <a:pt x="47" y="104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45" y="101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4" y="94"/>
                  </a:lnTo>
                  <a:lnTo>
                    <a:pt x="43" y="90"/>
                  </a:lnTo>
                  <a:lnTo>
                    <a:pt x="43" y="88"/>
                  </a:lnTo>
                  <a:lnTo>
                    <a:pt x="42" y="87"/>
                  </a:lnTo>
                  <a:lnTo>
                    <a:pt x="39" y="85"/>
                  </a:lnTo>
                  <a:lnTo>
                    <a:pt x="39" y="84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37" y="81"/>
                  </a:lnTo>
                  <a:lnTo>
                    <a:pt x="36" y="80"/>
                  </a:lnTo>
                  <a:lnTo>
                    <a:pt x="34" y="80"/>
                  </a:lnTo>
                  <a:lnTo>
                    <a:pt x="32" y="81"/>
                  </a:lnTo>
                  <a:lnTo>
                    <a:pt x="29" y="81"/>
                  </a:lnTo>
                  <a:lnTo>
                    <a:pt x="26" y="82"/>
                  </a:lnTo>
                  <a:lnTo>
                    <a:pt x="25" y="83"/>
                  </a:lnTo>
                  <a:lnTo>
                    <a:pt x="23" y="84"/>
                  </a:lnTo>
                  <a:lnTo>
                    <a:pt x="22" y="85"/>
                  </a:lnTo>
                  <a:lnTo>
                    <a:pt x="21" y="86"/>
                  </a:lnTo>
                  <a:lnTo>
                    <a:pt x="19" y="85"/>
                  </a:lnTo>
                  <a:lnTo>
                    <a:pt x="17" y="84"/>
                  </a:lnTo>
                  <a:lnTo>
                    <a:pt x="14" y="83"/>
                  </a:lnTo>
                  <a:lnTo>
                    <a:pt x="12" y="82"/>
                  </a:lnTo>
                  <a:lnTo>
                    <a:pt x="11" y="81"/>
                  </a:lnTo>
                  <a:lnTo>
                    <a:pt x="9" y="80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5" y="81"/>
                  </a:lnTo>
                  <a:lnTo>
                    <a:pt x="2" y="80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7"/>
                  </a:lnTo>
                  <a:lnTo>
                    <a:pt x="5" y="65"/>
                  </a:lnTo>
                  <a:lnTo>
                    <a:pt x="7" y="64"/>
                  </a:lnTo>
                  <a:lnTo>
                    <a:pt x="12" y="63"/>
                  </a:lnTo>
                  <a:lnTo>
                    <a:pt x="18" y="62"/>
                  </a:lnTo>
                  <a:lnTo>
                    <a:pt x="22" y="61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5" y="52"/>
                  </a:lnTo>
                  <a:lnTo>
                    <a:pt x="39" y="52"/>
                  </a:lnTo>
                  <a:lnTo>
                    <a:pt x="44" y="51"/>
                  </a:lnTo>
                  <a:lnTo>
                    <a:pt x="48" y="50"/>
                  </a:lnTo>
                  <a:lnTo>
                    <a:pt x="53" y="49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59" y="39"/>
                  </a:lnTo>
                  <a:lnTo>
                    <a:pt x="59" y="29"/>
                  </a:lnTo>
                  <a:lnTo>
                    <a:pt x="62" y="29"/>
                  </a:lnTo>
                  <a:lnTo>
                    <a:pt x="64" y="28"/>
                  </a:lnTo>
                  <a:lnTo>
                    <a:pt x="66" y="28"/>
                  </a:lnTo>
                  <a:lnTo>
                    <a:pt x="68" y="27"/>
                  </a:lnTo>
                  <a:lnTo>
                    <a:pt x="70" y="27"/>
                  </a:lnTo>
                  <a:lnTo>
                    <a:pt x="68" y="24"/>
                  </a:lnTo>
                  <a:lnTo>
                    <a:pt x="67" y="20"/>
                  </a:lnTo>
                  <a:lnTo>
                    <a:pt x="67" y="16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5" y="11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82" y="2"/>
                  </a:lnTo>
                  <a:lnTo>
                    <a:pt x="82" y="1"/>
                  </a:lnTo>
                  <a:lnTo>
                    <a:pt x="84" y="1"/>
                  </a:lnTo>
                  <a:lnTo>
                    <a:pt x="93" y="1"/>
                  </a:lnTo>
                  <a:lnTo>
                    <a:pt x="96" y="1"/>
                  </a:lnTo>
                  <a:lnTo>
                    <a:pt x="98" y="1"/>
                  </a:lnTo>
                  <a:lnTo>
                    <a:pt x="102" y="2"/>
                  </a:lnTo>
                  <a:lnTo>
                    <a:pt x="103" y="3"/>
                  </a:lnTo>
                  <a:lnTo>
                    <a:pt x="104" y="2"/>
                  </a:lnTo>
                  <a:lnTo>
                    <a:pt x="106" y="1"/>
                  </a:lnTo>
                  <a:lnTo>
                    <a:pt x="107" y="1"/>
                  </a:lnTo>
                  <a:lnTo>
                    <a:pt x="110" y="2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19" y="4"/>
                  </a:lnTo>
                  <a:lnTo>
                    <a:pt x="122" y="2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61"/>
            <p:cNvSpPr>
              <a:spLocks noEditPoints="1"/>
            </p:cNvSpPr>
            <p:nvPr/>
          </p:nvSpPr>
          <p:spPr bwMode="auto">
            <a:xfrm>
              <a:off x="6996113" y="4230688"/>
              <a:ext cx="841375" cy="744538"/>
            </a:xfrm>
            <a:custGeom>
              <a:avLst/>
              <a:gdLst>
                <a:gd name="T0" fmla="*/ 258 w 530"/>
                <a:gd name="T1" fmla="*/ 6 h 469"/>
                <a:gd name="T2" fmla="*/ 303 w 530"/>
                <a:gd name="T3" fmla="*/ 21 h 469"/>
                <a:gd name="T4" fmla="*/ 328 w 530"/>
                <a:gd name="T5" fmla="*/ 25 h 469"/>
                <a:gd name="T6" fmla="*/ 349 w 530"/>
                <a:gd name="T7" fmla="*/ 19 h 469"/>
                <a:gd name="T8" fmla="*/ 367 w 530"/>
                <a:gd name="T9" fmla="*/ 22 h 469"/>
                <a:gd name="T10" fmla="*/ 372 w 530"/>
                <a:gd name="T11" fmla="*/ 46 h 469"/>
                <a:gd name="T12" fmla="*/ 398 w 530"/>
                <a:gd name="T13" fmla="*/ 48 h 469"/>
                <a:gd name="T14" fmla="*/ 432 w 530"/>
                <a:gd name="T15" fmla="*/ 50 h 469"/>
                <a:gd name="T16" fmla="*/ 431 w 530"/>
                <a:gd name="T17" fmla="*/ 75 h 469"/>
                <a:gd name="T18" fmla="*/ 432 w 530"/>
                <a:gd name="T19" fmla="*/ 95 h 469"/>
                <a:gd name="T20" fmla="*/ 440 w 530"/>
                <a:gd name="T21" fmla="*/ 138 h 469"/>
                <a:gd name="T22" fmla="*/ 455 w 530"/>
                <a:gd name="T23" fmla="*/ 167 h 469"/>
                <a:gd name="T24" fmla="*/ 490 w 530"/>
                <a:gd name="T25" fmla="*/ 181 h 469"/>
                <a:gd name="T26" fmla="*/ 494 w 530"/>
                <a:gd name="T27" fmla="*/ 185 h 469"/>
                <a:gd name="T28" fmla="*/ 504 w 530"/>
                <a:gd name="T29" fmla="*/ 202 h 469"/>
                <a:gd name="T30" fmla="*/ 519 w 530"/>
                <a:gd name="T31" fmla="*/ 203 h 469"/>
                <a:gd name="T32" fmla="*/ 490 w 530"/>
                <a:gd name="T33" fmla="*/ 228 h 469"/>
                <a:gd name="T34" fmla="*/ 485 w 530"/>
                <a:gd name="T35" fmla="*/ 253 h 469"/>
                <a:gd name="T36" fmla="*/ 493 w 530"/>
                <a:gd name="T37" fmla="*/ 269 h 469"/>
                <a:gd name="T38" fmla="*/ 521 w 530"/>
                <a:gd name="T39" fmla="*/ 289 h 469"/>
                <a:gd name="T40" fmla="*/ 517 w 530"/>
                <a:gd name="T41" fmla="*/ 300 h 469"/>
                <a:gd name="T42" fmla="*/ 453 w 530"/>
                <a:gd name="T43" fmla="*/ 348 h 469"/>
                <a:gd name="T44" fmla="*/ 460 w 530"/>
                <a:gd name="T45" fmla="*/ 363 h 469"/>
                <a:gd name="T46" fmla="*/ 446 w 530"/>
                <a:gd name="T47" fmla="*/ 386 h 469"/>
                <a:gd name="T48" fmla="*/ 432 w 530"/>
                <a:gd name="T49" fmla="*/ 404 h 469"/>
                <a:gd name="T50" fmla="*/ 462 w 530"/>
                <a:gd name="T51" fmla="*/ 425 h 469"/>
                <a:gd name="T52" fmla="*/ 459 w 530"/>
                <a:gd name="T53" fmla="*/ 438 h 469"/>
                <a:gd name="T54" fmla="*/ 451 w 530"/>
                <a:gd name="T55" fmla="*/ 452 h 469"/>
                <a:gd name="T56" fmla="*/ 429 w 530"/>
                <a:gd name="T57" fmla="*/ 456 h 469"/>
                <a:gd name="T58" fmla="*/ 372 w 530"/>
                <a:gd name="T59" fmla="*/ 461 h 469"/>
                <a:gd name="T60" fmla="*/ 354 w 530"/>
                <a:gd name="T61" fmla="*/ 462 h 469"/>
                <a:gd name="T62" fmla="*/ 343 w 530"/>
                <a:gd name="T63" fmla="*/ 453 h 469"/>
                <a:gd name="T64" fmla="*/ 357 w 530"/>
                <a:gd name="T65" fmla="*/ 440 h 469"/>
                <a:gd name="T66" fmla="*/ 343 w 530"/>
                <a:gd name="T67" fmla="*/ 429 h 469"/>
                <a:gd name="T68" fmla="*/ 308 w 530"/>
                <a:gd name="T69" fmla="*/ 428 h 469"/>
                <a:gd name="T70" fmla="*/ 280 w 530"/>
                <a:gd name="T71" fmla="*/ 432 h 469"/>
                <a:gd name="T72" fmla="*/ 267 w 530"/>
                <a:gd name="T73" fmla="*/ 415 h 469"/>
                <a:gd name="T74" fmla="*/ 251 w 530"/>
                <a:gd name="T75" fmla="*/ 411 h 469"/>
                <a:gd name="T76" fmla="*/ 227 w 530"/>
                <a:gd name="T77" fmla="*/ 383 h 469"/>
                <a:gd name="T78" fmla="*/ 207 w 530"/>
                <a:gd name="T79" fmla="*/ 380 h 469"/>
                <a:gd name="T80" fmla="*/ 184 w 530"/>
                <a:gd name="T81" fmla="*/ 374 h 469"/>
                <a:gd name="T82" fmla="*/ 157 w 530"/>
                <a:gd name="T83" fmla="*/ 350 h 469"/>
                <a:gd name="T84" fmla="*/ 154 w 530"/>
                <a:gd name="T85" fmla="*/ 325 h 469"/>
                <a:gd name="T86" fmla="*/ 166 w 530"/>
                <a:gd name="T87" fmla="*/ 284 h 469"/>
                <a:gd name="T88" fmla="*/ 196 w 530"/>
                <a:gd name="T89" fmla="*/ 279 h 469"/>
                <a:gd name="T90" fmla="*/ 186 w 530"/>
                <a:gd name="T91" fmla="*/ 252 h 469"/>
                <a:gd name="T92" fmla="*/ 128 w 530"/>
                <a:gd name="T93" fmla="*/ 247 h 469"/>
                <a:gd name="T94" fmla="*/ 111 w 530"/>
                <a:gd name="T95" fmla="*/ 234 h 469"/>
                <a:gd name="T96" fmla="*/ 74 w 530"/>
                <a:gd name="T97" fmla="*/ 250 h 469"/>
                <a:gd name="T98" fmla="*/ 42 w 530"/>
                <a:gd name="T99" fmla="*/ 253 h 469"/>
                <a:gd name="T100" fmla="*/ 23 w 530"/>
                <a:gd name="T101" fmla="*/ 260 h 469"/>
                <a:gd name="T102" fmla="*/ 22 w 530"/>
                <a:gd name="T103" fmla="*/ 215 h 469"/>
                <a:gd name="T104" fmla="*/ 39 w 530"/>
                <a:gd name="T105" fmla="*/ 185 h 469"/>
                <a:gd name="T106" fmla="*/ 5 w 530"/>
                <a:gd name="T107" fmla="*/ 149 h 469"/>
                <a:gd name="T108" fmla="*/ 43 w 530"/>
                <a:gd name="T109" fmla="*/ 142 h 469"/>
                <a:gd name="T110" fmla="*/ 89 w 530"/>
                <a:gd name="T111" fmla="*/ 112 h 469"/>
                <a:gd name="T112" fmla="*/ 123 w 530"/>
                <a:gd name="T113" fmla="*/ 80 h 469"/>
                <a:gd name="T114" fmla="*/ 173 w 530"/>
                <a:gd name="T115" fmla="*/ 50 h 469"/>
                <a:gd name="T116" fmla="*/ 194 w 530"/>
                <a:gd name="T117" fmla="*/ 36 h 469"/>
                <a:gd name="T118" fmla="*/ 242 w 530"/>
                <a:gd name="T119" fmla="*/ 4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0" h="469">
                  <a:moveTo>
                    <a:pt x="54" y="184"/>
                  </a:moveTo>
                  <a:lnTo>
                    <a:pt x="53" y="184"/>
                  </a:lnTo>
                  <a:lnTo>
                    <a:pt x="49" y="185"/>
                  </a:lnTo>
                  <a:lnTo>
                    <a:pt x="53" y="184"/>
                  </a:lnTo>
                  <a:lnTo>
                    <a:pt x="54" y="184"/>
                  </a:lnTo>
                  <a:close/>
                  <a:moveTo>
                    <a:pt x="59" y="180"/>
                  </a:moveTo>
                  <a:lnTo>
                    <a:pt x="59" y="180"/>
                  </a:lnTo>
                  <a:lnTo>
                    <a:pt x="59" y="181"/>
                  </a:lnTo>
                  <a:lnTo>
                    <a:pt x="59" y="180"/>
                  </a:lnTo>
                  <a:lnTo>
                    <a:pt x="59" y="180"/>
                  </a:lnTo>
                  <a:lnTo>
                    <a:pt x="59" y="180"/>
                  </a:lnTo>
                  <a:close/>
                  <a:moveTo>
                    <a:pt x="251" y="0"/>
                  </a:moveTo>
                  <a:lnTo>
                    <a:pt x="254" y="0"/>
                  </a:lnTo>
                  <a:lnTo>
                    <a:pt x="255" y="2"/>
                  </a:lnTo>
                  <a:lnTo>
                    <a:pt x="256" y="3"/>
                  </a:lnTo>
                  <a:lnTo>
                    <a:pt x="258" y="6"/>
                  </a:lnTo>
                  <a:lnTo>
                    <a:pt x="259" y="9"/>
                  </a:lnTo>
                  <a:lnTo>
                    <a:pt x="259" y="11"/>
                  </a:lnTo>
                  <a:lnTo>
                    <a:pt x="258" y="12"/>
                  </a:lnTo>
                  <a:lnTo>
                    <a:pt x="257" y="14"/>
                  </a:lnTo>
                  <a:lnTo>
                    <a:pt x="255" y="15"/>
                  </a:lnTo>
                  <a:lnTo>
                    <a:pt x="254" y="15"/>
                  </a:lnTo>
                  <a:lnTo>
                    <a:pt x="254" y="15"/>
                  </a:lnTo>
                  <a:lnTo>
                    <a:pt x="257" y="17"/>
                  </a:lnTo>
                  <a:lnTo>
                    <a:pt x="266" y="17"/>
                  </a:lnTo>
                  <a:lnTo>
                    <a:pt x="278" y="15"/>
                  </a:lnTo>
                  <a:lnTo>
                    <a:pt x="288" y="15"/>
                  </a:lnTo>
                  <a:lnTo>
                    <a:pt x="295" y="15"/>
                  </a:lnTo>
                  <a:lnTo>
                    <a:pt x="301" y="15"/>
                  </a:lnTo>
                  <a:lnTo>
                    <a:pt x="301" y="18"/>
                  </a:lnTo>
                  <a:lnTo>
                    <a:pt x="303" y="19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6" y="22"/>
                  </a:lnTo>
                  <a:lnTo>
                    <a:pt x="308" y="22"/>
                  </a:lnTo>
                  <a:lnTo>
                    <a:pt x="310" y="21"/>
                  </a:lnTo>
                  <a:lnTo>
                    <a:pt x="311" y="21"/>
                  </a:lnTo>
                  <a:lnTo>
                    <a:pt x="313" y="20"/>
                  </a:lnTo>
                  <a:lnTo>
                    <a:pt x="315" y="19"/>
                  </a:lnTo>
                  <a:lnTo>
                    <a:pt x="317" y="19"/>
                  </a:lnTo>
                  <a:lnTo>
                    <a:pt x="318" y="18"/>
                  </a:lnTo>
                  <a:lnTo>
                    <a:pt x="319" y="18"/>
                  </a:lnTo>
                  <a:lnTo>
                    <a:pt x="320" y="18"/>
                  </a:lnTo>
                  <a:lnTo>
                    <a:pt x="321" y="19"/>
                  </a:lnTo>
                  <a:lnTo>
                    <a:pt x="322" y="20"/>
                  </a:lnTo>
                  <a:lnTo>
                    <a:pt x="324" y="22"/>
                  </a:lnTo>
                  <a:lnTo>
                    <a:pt x="327" y="24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2" y="27"/>
                  </a:lnTo>
                  <a:lnTo>
                    <a:pt x="334" y="26"/>
                  </a:lnTo>
                  <a:lnTo>
                    <a:pt x="336" y="25"/>
                  </a:lnTo>
                  <a:lnTo>
                    <a:pt x="337" y="23"/>
                  </a:lnTo>
                  <a:lnTo>
                    <a:pt x="338" y="21"/>
                  </a:lnTo>
                  <a:lnTo>
                    <a:pt x="338" y="19"/>
                  </a:lnTo>
                  <a:lnTo>
                    <a:pt x="340" y="18"/>
                  </a:lnTo>
                  <a:lnTo>
                    <a:pt x="340" y="17"/>
                  </a:lnTo>
                  <a:lnTo>
                    <a:pt x="341" y="17"/>
                  </a:lnTo>
                  <a:lnTo>
                    <a:pt x="342" y="17"/>
                  </a:lnTo>
                  <a:lnTo>
                    <a:pt x="344" y="18"/>
                  </a:lnTo>
                  <a:lnTo>
                    <a:pt x="347" y="18"/>
                  </a:lnTo>
                  <a:lnTo>
                    <a:pt x="349" y="19"/>
                  </a:lnTo>
                  <a:lnTo>
                    <a:pt x="350" y="20"/>
                  </a:lnTo>
                  <a:lnTo>
                    <a:pt x="350" y="21"/>
                  </a:lnTo>
                  <a:lnTo>
                    <a:pt x="350" y="21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0" y="22"/>
                  </a:lnTo>
                  <a:lnTo>
                    <a:pt x="352" y="22"/>
                  </a:lnTo>
                  <a:lnTo>
                    <a:pt x="355" y="23"/>
                  </a:lnTo>
                  <a:lnTo>
                    <a:pt x="356" y="22"/>
                  </a:lnTo>
                  <a:lnTo>
                    <a:pt x="358" y="22"/>
                  </a:lnTo>
                  <a:lnTo>
                    <a:pt x="360" y="21"/>
                  </a:lnTo>
                  <a:lnTo>
                    <a:pt x="362" y="20"/>
                  </a:lnTo>
                  <a:lnTo>
                    <a:pt x="365" y="20"/>
                  </a:lnTo>
                  <a:lnTo>
                    <a:pt x="366" y="20"/>
                  </a:lnTo>
                  <a:lnTo>
                    <a:pt x="367" y="21"/>
                  </a:lnTo>
                  <a:lnTo>
                    <a:pt x="367" y="22"/>
                  </a:lnTo>
                  <a:lnTo>
                    <a:pt x="368" y="24"/>
                  </a:lnTo>
                  <a:lnTo>
                    <a:pt x="369" y="26"/>
                  </a:lnTo>
                  <a:lnTo>
                    <a:pt x="370" y="28"/>
                  </a:lnTo>
                  <a:lnTo>
                    <a:pt x="370" y="31"/>
                  </a:lnTo>
                  <a:lnTo>
                    <a:pt x="371" y="32"/>
                  </a:lnTo>
                  <a:lnTo>
                    <a:pt x="372" y="34"/>
                  </a:lnTo>
                  <a:lnTo>
                    <a:pt x="374" y="35"/>
                  </a:lnTo>
                  <a:lnTo>
                    <a:pt x="377" y="37"/>
                  </a:lnTo>
                  <a:lnTo>
                    <a:pt x="378" y="38"/>
                  </a:lnTo>
                  <a:lnTo>
                    <a:pt x="379" y="39"/>
                  </a:lnTo>
                  <a:lnTo>
                    <a:pt x="378" y="42"/>
                  </a:lnTo>
                  <a:lnTo>
                    <a:pt x="377" y="43"/>
                  </a:lnTo>
                  <a:lnTo>
                    <a:pt x="374" y="44"/>
                  </a:lnTo>
                  <a:lnTo>
                    <a:pt x="373" y="45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72" y="47"/>
                  </a:lnTo>
                  <a:lnTo>
                    <a:pt x="376" y="47"/>
                  </a:lnTo>
                  <a:lnTo>
                    <a:pt x="380" y="48"/>
                  </a:lnTo>
                  <a:lnTo>
                    <a:pt x="383" y="48"/>
                  </a:lnTo>
                  <a:lnTo>
                    <a:pt x="385" y="48"/>
                  </a:lnTo>
                  <a:lnTo>
                    <a:pt x="387" y="48"/>
                  </a:lnTo>
                  <a:lnTo>
                    <a:pt x="387" y="47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48"/>
                  </a:lnTo>
                  <a:lnTo>
                    <a:pt x="395" y="48"/>
                  </a:lnTo>
                  <a:lnTo>
                    <a:pt x="397" y="48"/>
                  </a:lnTo>
                  <a:lnTo>
                    <a:pt x="398" y="48"/>
                  </a:lnTo>
                  <a:lnTo>
                    <a:pt x="399" y="48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97" y="47"/>
                  </a:lnTo>
                  <a:lnTo>
                    <a:pt x="397" y="47"/>
                  </a:lnTo>
                  <a:lnTo>
                    <a:pt x="398" y="47"/>
                  </a:lnTo>
                  <a:lnTo>
                    <a:pt x="399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5"/>
                  </a:lnTo>
                  <a:lnTo>
                    <a:pt x="418" y="43"/>
                  </a:lnTo>
                  <a:lnTo>
                    <a:pt x="420" y="40"/>
                  </a:lnTo>
                  <a:lnTo>
                    <a:pt x="421" y="42"/>
                  </a:lnTo>
                  <a:lnTo>
                    <a:pt x="423" y="43"/>
                  </a:lnTo>
                  <a:lnTo>
                    <a:pt x="426" y="44"/>
                  </a:lnTo>
                  <a:lnTo>
                    <a:pt x="428" y="46"/>
                  </a:lnTo>
                  <a:lnTo>
                    <a:pt x="429" y="48"/>
                  </a:lnTo>
                  <a:lnTo>
                    <a:pt x="431" y="49"/>
                  </a:lnTo>
                  <a:lnTo>
                    <a:pt x="432" y="50"/>
                  </a:lnTo>
                  <a:lnTo>
                    <a:pt x="431" y="51"/>
                  </a:lnTo>
                  <a:lnTo>
                    <a:pt x="431" y="51"/>
                  </a:lnTo>
                  <a:lnTo>
                    <a:pt x="432" y="51"/>
                  </a:lnTo>
                  <a:lnTo>
                    <a:pt x="430" y="55"/>
                  </a:lnTo>
                  <a:lnTo>
                    <a:pt x="428" y="58"/>
                  </a:lnTo>
                  <a:lnTo>
                    <a:pt x="426" y="60"/>
                  </a:lnTo>
                  <a:lnTo>
                    <a:pt x="423" y="61"/>
                  </a:lnTo>
                  <a:lnTo>
                    <a:pt x="422" y="63"/>
                  </a:lnTo>
                  <a:lnTo>
                    <a:pt x="421" y="66"/>
                  </a:lnTo>
                  <a:lnTo>
                    <a:pt x="421" y="69"/>
                  </a:lnTo>
                  <a:lnTo>
                    <a:pt x="421" y="71"/>
                  </a:lnTo>
                  <a:lnTo>
                    <a:pt x="422" y="72"/>
                  </a:lnTo>
                  <a:lnTo>
                    <a:pt x="425" y="73"/>
                  </a:lnTo>
                  <a:lnTo>
                    <a:pt x="427" y="74"/>
                  </a:lnTo>
                  <a:lnTo>
                    <a:pt x="429" y="74"/>
                  </a:lnTo>
                  <a:lnTo>
                    <a:pt x="431" y="75"/>
                  </a:lnTo>
                  <a:lnTo>
                    <a:pt x="433" y="75"/>
                  </a:lnTo>
                  <a:lnTo>
                    <a:pt x="435" y="76"/>
                  </a:lnTo>
                  <a:lnTo>
                    <a:pt x="436" y="77"/>
                  </a:lnTo>
                  <a:lnTo>
                    <a:pt x="438" y="80"/>
                  </a:lnTo>
                  <a:lnTo>
                    <a:pt x="438" y="80"/>
                  </a:lnTo>
                  <a:lnTo>
                    <a:pt x="439" y="81"/>
                  </a:lnTo>
                  <a:lnTo>
                    <a:pt x="439" y="81"/>
                  </a:lnTo>
                  <a:lnTo>
                    <a:pt x="438" y="82"/>
                  </a:lnTo>
                  <a:lnTo>
                    <a:pt x="438" y="84"/>
                  </a:lnTo>
                  <a:lnTo>
                    <a:pt x="436" y="87"/>
                  </a:lnTo>
                  <a:lnTo>
                    <a:pt x="435" y="91"/>
                  </a:lnTo>
                  <a:lnTo>
                    <a:pt x="435" y="92"/>
                  </a:lnTo>
                  <a:lnTo>
                    <a:pt x="434" y="93"/>
                  </a:lnTo>
                  <a:lnTo>
                    <a:pt x="433" y="93"/>
                  </a:lnTo>
                  <a:lnTo>
                    <a:pt x="432" y="94"/>
                  </a:lnTo>
                  <a:lnTo>
                    <a:pt x="432" y="95"/>
                  </a:lnTo>
                  <a:lnTo>
                    <a:pt x="431" y="96"/>
                  </a:lnTo>
                  <a:lnTo>
                    <a:pt x="430" y="99"/>
                  </a:lnTo>
                  <a:lnTo>
                    <a:pt x="430" y="104"/>
                  </a:lnTo>
                  <a:lnTo>
                    <a:pt x="428" y="112"/>
                  </a:lnTo>
                  <a:lnTo>
                    <a:pt x="427" y="117"/>
                  </a:lnTo>
                  <a:lnTo>
                    <a:pt x="427" y="120"/>
                  </a:lnTo>
                  <a:lnTo>
                    <a:pt x="430" y="122"/>
                  </a:lnTo>
                  <a:lnTo>
                    <a:pt x="432" y="123"/>
                  </a:lnTo>
                  <a:lnTo>
                    <a:pt x="434" y="124"/>
                  </a:lnTo>
                  <a:lnTo>
                    <a:pt x="435" y="125"/>
                  </a:lnTo>
                  <a:lnTo>
                    <a:pt x="436" y="126"/>
                  </a:lnTo>
                  <a:lnTo>
                    <a:pt x="436" y="128"/>
                  </a:lnTo>
                  <a:lnTo>
                    <a:pt x="438" y="130"/>
                  </a:lnTo>
                  <a:lnTo>
                    <a:pt x="439" y="132"/>
                  </a:lnTo>
                  <a:lnTo>
                    <a:pt x="439" y="136"/>
                  </a:lnTo>
                  <a:lnTo>
                    <a:pt x="440" y="138"/>
                  </a:lnTo>
                  <a:lnTo>
                    <a:pt x="441" y="141"/>
                  </a:lnTo>
                  <a:lnTo>
                    <a:pt x="442" y="143"/>
                  </a:lnTo>
                  <a:lnTo>
                    <a:pt x="443" y="144"/>
                  </a:lnTo>
                  <a:lnTo>
                    <a:pt x="444" y="147"/>
                  </a:lnTo>
                  <a:lnTo>
                    <a:pt x="446" y="149"/>
                  </a:lnTo>
                  <a:lnTo>
                    <a:pt x="450" y="152"/>
                  </a:lnTo>
                  <a:lnTo>
                    <a:pt x="452" y="153"/>
                  </a:lnTo>
                  <a:lnTo>
                    <a:pt x="454" y="153"/>
                  </a:lnTo>
                  <a:lnTo>
                    <a:pt x="454" y="154"/>
                  </a:lnTo>
                  <a:lnTo>
                    <a:pt x="454" y="154"/>
                  </a:lnTo>
                  <a:lnTo>
                    <a:pt x="454" y="156"/>
                  </a:lnTo>
                  <a:lnTo>
                    <a:pt x="454" y="158"/>
                  </a:lnTo>
                  <a:lnTo>
                    <a:pt x="454" y="161"/>
                  </a:lnTo>
                  <a:lnTo>
                    <a:pt x="455" y="164"/>
                  </a:lnTo>
                  <a:lnTo>
                    <a:pt x="455" y="166"/>
                  </a:lnTo>
                  <a:lnTo>
                    <a:pt x="455" y="167"/>
                  </a:lnTo>
                  <a:lnTo>
                    <a:pt x="456" y="168"/>
                  </a:lnTo>
                  <a:lnTo>
                    <a:pt x="457" y="169"/>
                  </a:lnTo>
                  <a:lnTo>
                    <a:pt x="459" y="169"/>
                  </a:lnTo>
                  <a:lnTo>
                    <a:pt x="463" y="169"/>
                  </a:lnTo>
                  <a:lnTo>
                    <a:pt x="466" y="169"/>
                  </a:lnTo>
                  <a:lnTo>
                    <a:pt x="468" y="169"/>
                  </a:lnTo>
                  <a:lnTo>
                    <a:pt x="470" y="169"/>
                  </a:lnTo>
                  <a:lnTo>
                    <a:pt x="471" y="168"/>
                  </a:lnTo>
                  <a:lnTo>
                    <a:pt x="472" y="169"/>
                  </a:lnTo>
                  <a:lnTo>
                    <a:pt x="475" y="169"/>
                  </a:lnTo>
                  <a:lnTo>
                    <a:pt x="477" y="171"/>
                  </a:lnTo>
                  <a:lnTo>
                    <a:pt x="479" y="174"/>
                  </a:lnTo>
                  <a:lnTo>
                    <a:pt x="482" y="178"/>
                  </a:lnTo>
                  <a:lnTo>
                    <a:pt x="484" y="180"/>
                  </a:lnTo>
                  <a:lnTo>
                    <a:pt x="488" y="181"/>
                  </a:lnTo>
                  <a:lnTo>
                    <a:pt x="490" y="181"/>
                  </a:lnTo>
                  <a:lnTo>
                    <a:pt x="492" y="181"/>
                  </a:lnTo>
                  <a:lnTo>
                    <a:pt x="494" y="181"/>
                  </a:lnTo>
                  <a:lnTo>
                    <a:pt x="496" y="180"/>
                  </a:lnTo>
                  <a:lnTo>
                    <a:pt x="497" y="180"/>
                  </a:lnTo>
                  <a:lnTo>
                    <a:pt x="500" y="180"/>
                  </a:lnTo>
                  <a:lnTo>
                    <a:pt x="501" y="179"/>
                  </a:lnTo>
                  <a:lnTo>
                    <a:pt x="502" y="178"/>
                  </a:lnTo>
                  <a:lnTo>
                    <a:pt x="503" y="178"/>
                  </a:lnTo>
                  <a:lnTo>
                    <a:pt x="504" y="178"/>
                  </a:lnTo>
                  <a:lnTo>
                    <a:pt x="504" y="178"/>
                  </a:lnTo>
                  <a:lnTo>
                    <a:pt x="504" y="179"/>
                  </a:lnTo>
                  <a:lnTo>
                    <a:pt x="503" y="181"/>
                  </a:lnTo>
                  <a:lnTo>
                    <a:pt x="502" y="183"/>
                  </a:lnTo>
                  <a:lnTo>
                    <a:pt x="500" y="184"/>
                  </a:lnTo>
                  <a:lnTo>
                    <a:pt x="497" y="184"/>
                  </a:lnTo>
                  <a:lnTo>
                    <a:pt x="494" y="185"/>
                  </a:lnTo>
                  <a:lnTo>
                    <a:pt x="492" y="185"/>
                  </a:lnTo>
                  <a:lnTo>
                    <a:pt x="491" y="186"/>
                  </a:lnTo>
                  <a:lnTo>
                    <a:pt x="489" y="186"/>
                  </a:lnTo>
                  <a:lnTo>
                    <a:pt x="489" y="189"/>
                  </a:lnTo>
                  <a:lnTo>
                    <a:pt x="489" y="191"/>
                  </a:lnTo>
                  <a:lnTo>
                    <a:pt x="490" y="193"/>
                  </a:lnTo>
                  <a:lnTo>
                    <a:pt x="491" y="194"/>
                  </a:lnTo>
                  <a:lnTo>
                    <a:pt x="493" y="195"/>
                  </a:lnTo>
                  <a:lnTo>
                    <a:pt x="496" y="196"/>
                  </a:lnTo>
                  <a:lnTo>
                    <a:pt x="499" y="196"/>
                  </a:lnTo>
                  <a:lnTo>
                    <a:pt x="502" y="197"/>
                  </a:lnTo>
                  <a:lnTo>
                    <a:pt x="503" y="197"/>
                  </a:lnTo>
                  <a:lnTo>
                    <a:pt x="504" y="198"/>
                  </a:lnTo>
                  <a:lnTo>
                    <a:pt x="505" y="199"/>
                  </a:lnTo>
                  <a:lnTo>
                    <a:pt x="505" y="201"/>
                  </a:lnTo>
                  <a:lnTo>
                    <a:pt x="504" y="202"/>
                  </a:lnTo>
                  <a:lnTo>
                    <a:pt x="504" y="204"/>
                  </a:lnTo>
                  <a:lnTo>
                    <a:pt x="504" y="205"/>
                  </a:lnTo>
                  <a:lnTo>
                    <a:pt x="505" y="205"/>
                  </a:lnTo>
                  <a:lnTo>
                    <a:pt x="506" y="205"/>
                  </a:lnTo>
                  <a:lnTo>
                    <a:pt x="507" y="204"/>
                  </a:lnTo>
                  <a:lnTo>
                    <a:pt x="508" y="204"/>
                  </a:lnTo>
                  <a:lnTo>
                    <a:pt x="509" y="204"/>
                  </a:lnTo>
                  <a:lnTo>
                    <a:pt x="512" y="203"/>
                  </a:lnTo>
                  <a:lnTo>
                    <a:pt x="514" y="203"/>
                  </a:lnTo>
                  <a:lnTo>
                    <a:pt x="515" y="202"/>
                  </a:lnTo>
                  <a:lnTo>
                    <a:pt x="517" y="199"/>
                  </a:lnTo>
                  <a:lnTo>
                    <a:pt x="518" y="199"/>
                  </a:lnTo>
                  <a:lnTo>
                    <a:pt x="519" y="198"/>
                  </a:lnTo>
                  <a:lnTo>
                    <a:pt x="519" y="199"/>
                  </a:lnTo>
                  <a:lnTo>
                    <a:pt x="519" y="201"/>
                  </a:lnTo>
                  <a:lnTo>
                    <a:pt x="519" y="203"/>
                  </a:lnTo>
                  <a:lnTo>
                    <a:pt x="519" y="205"/>
                  </a:lnTo>
                  <a:lnTo>
                    <a:pt x="518" y="206"/>
                  </a:lnTo>
                  <a:lnTo>
                    <a:pt x="518" y="207"/>
                  </a:lnTo>
                  <a:lnTo>
                    <a:pt x="518" y="207"/>
                  </a:lnTo>
                  <a:lnTo>
                    <a:pt x="518" y="208"/>
                  </a:lnTo>
                  <a:lnTo>
                    <a:pt x="517" y="208"/>
                  </a:lnTo>
                  <a:lnTo>
                    <a:pt x="516" y="210"/>
                  </a:lnTo>
                  <a:lnTo>
                    <a:pt x="515" y="211"/>
                  </a:lnTo>
                  <a:lnTo>
                    <a:pt x="511" y="217"/>
                  </a:lnTo>
                  <a:lnTo>
                    <a:pt x="506" y="221"/>
                  </a:lnTo>
                  <a:lnTo>
                    <a:pt x="502" y="224"/>
                  </a:lnTo>
                  <a:lnTo>
                    <a:pt x="499" y="226"/>
                  </a:lnTo>
                  <a:lnTo>
                    <a:pt x="496" y="226"/>
                  </a:lnTo>
                  <a:lnTo>
                    <a:pt x="494" y="227"/>
                  </a:lnTo>
                  <a:lnTo>
                    <a:pt x="492" y="227"/>
                  </a:lnTo>
                  <a:lnTo>
                    <a:pt x="490" y="228"/>
                  </a:lnTo>
                  <a:lnTo>
                    <a:pt x="489" y="229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0" y="235"/>
                  </a:lnTo>
                  <a:lnTo>
                    <a:pt x="492" y="238"/>
                  </a:lnTo>
                  <a:lnTo>
                    <a:pt x="493" y="240"/>
                  </a:lnTo>
                  <a:lnTo>
                    <a:pt x="495" y="242"/>
                  </a:lnTo>
                  <a:lnTo>
                    <a:pt x="496" y="243"/>
                  </a:lnTo>
                  <a:lnTo>
                    <a:pt x="496" y="243"/>
                  </a:lnTo>
                  <a:lnTo>
                    <a:pt x="496" y="244"/>
                  </a:lnTo>
                  <a:lnTo>
                    <a:pt x="495" y="245"/>
                  </a:lnTo>
                  <a:lnTo>
                    <a:pt x="494" y="247"/>
                  </a:lnTo>
                  <a:lnTo>
                    <a:pt x="492" y="248"/>
                  </a:lnTo>
                  <a:lnTo>
                    <a:pt x="490" y="251"/>
                  </a:lnTo>
                  <a:lnTo>
                    <a:pt x="489" y="252"/>
                  </a:lnTo>
                  <a:lnTo>
                    <a:pt x="485" y="253"/>
                  </a:lnTo>
                  <a:lnTo>
                    <a:pt x="483" y="253"/>
                  </a:lnTo>
                  <a:lnTo>
                    <a:pt x="481" y="253"/>
                  </a:lnTo>
                  <a:lnTo>
                    <a:pt x="481" y="252"/>
                  </a:lnTo>
                  <a:lnTo>
                    <a:pt x="480" y="252"/>
                  </a:lnTo>
                  <a:lnTo>
                    <a:pt x="481" y="252"/>
                  </a:lnTo>
                  <a:lnTo>
                    <a:pt x="481" y="253"/>
                  </a:lnTo>
                  <a:lnTo>
                    <a:pt x="482" y="254"/>
                  </a:lnTo>
                  <a:lnTo>
                    <a:pt x="484" y="255"/>
                  </a:lnTo>
                  <a:lnTo>
                    <a:pt x="485" y="258"/>
                  </a:lnTo>
                  <a:lnTo>
                    <a:pt x="489" y="263"/>
                  </a:lnTo>
                  <a:lnTo>
                    <a:pt x="490" y="265"/>
                  </a:lnTo>
                  <a:lnTo>
                    <a:pt x="491" y="267"/>
                  </a:lnTo>
                  <a:lnTo>
                    <a:pt x="491" y="268"/>
                  </a:lnTo>
                  <a:lnTo>
                    <a:pt x="492" y="268"/>
                  </a:lnTo>
                  <a:lnTo>
                    <a:pt x="492" y="268"/>
                  </a:lnTo>
                  <a:lnTo>
                    <a:pt x="493" y="269"/>
                  </a:lnTo>
                  <a:lnTo>
                    <a:pt x="494" y="269"/>
                  </a:lnTo>
                  <a:lnTo>
                    <a:pt x="495" y="270"/>
                  </a:lnTo>
                  <a:lnTo>
                    <a:pt x="497" y="272"/>
                  </a:lnTo>
                  <a:lnTo>
                    <a:pt x="500" y="275"/>
                  </a:lnTo>
                  <a:lnTo>
                    <a:pt x="503" y="278"/>
                  </a:lnTo>
                  <a:lnTo>
                    <a:pt x="506" y="280"/>
                  </a:lnTo>
                  <a:lnTo>
                    <a:pt x="508" y="282"/>
                  </a:lnTo>
                  <a:lnTo>
                    <a:pt x="511" y="284"/>
                  </a:lnTo>
                  <a:lnTo>
                    <a:pt x="512" y="285"/>
                  </a:lnTo>
                  <a:lnTo>
                    <a:pt x="513" y="285"/>
                  </a:lnTo>
                  <a:lnTo>
                    <a:pt x="514" y="287"/>
                  </a:lnTo>
                  <a:lnTo>
                    <a:pt x="515" y="287"/>
                  </a:lnTo>
                  <a:lnTo>
                    <a:pt x="517" y="288"/>
                  </a:lnTo>
                  <a:lnTo>
                    <a:pt x="518" y="288"/>
                  </a:lnTo>
                  <a:lnTo>
                    <a:pt x="520" y="289"/>
                  </a:lnTo>
                  <a:lnTo>
                    <a:pt x="521" y="289"/>
                  </a:lnTo>
                  <a:lnTo>
                    <a:pt x="524" y="290"/>
                  </a:lnTo>
                  <a:lnTo>
                    <a:pt x="524" y="289"/>
                  </a:lnTo>
                  <a:lnTo>
                    <a:pt x="525" y="289"/>
                  </a:lnTo>
                  <a:lnTo>
                    <a:pt x="524" y="287"/>
                  </a:lnTo>
                  <a:lnTo>
                    <a:pt x="524" y="287"/>
                  </a:lnTo>
                  <a:lnTo>
                    <a:pt x="525" y="288"/>
                  </a:lnTo>
                  <a:lnTo>
                    <a:pt x="527" y="290"/>
                  </a:lnTo>
                  <a:lnTo>
                    <a:pt x="529" y="291"/>
                  </a:lnTo>
                  <a:lnTo>
                    <a:pt x="530" y="293"/>
                  </a:lnTo>
                  <a:lnTo>
                    <a:pt x="527" y="293"/>
                  </a:lnTo>
                  <a:lnTo>
                    <a:pt x="524" y="295"/>
                  </a:lnTo>
                  <a:lnTo>
                    <a:pt x="521" y="296"/>
                  </a:lnTo>
                  <a:lnTo>
                    <a:pt x="520" y="296"/>
                  </a:lnTo>
                  <a:lnTo>
                    <a:pt x="519" y="296"/>
                  </a:lnTo>
                  <a:lnTo>
                    <a:pt x="519" y="296"/>
                  </a:lnTo>
                  <a:lnTo>
                    <a:pt x="517" y="300"/>
                  </a:lnTo>
                  <a:lnTo>
                    <a:pt x="515" y="302"/>
                  </a:lnTo>
                  <a:lnTo>
                    <a:pt x="512" y="304"/>
                  </a:lnTo>
                  <a:lnTo>
                    <a:pt x="508" y="305"/>
                  </a:lnTo>
                  <a:lnTo>
                    <a:pt x="506" y="307"/>
                  </a:lnTo>
                  <a:lnTo>
                    <a:pt x="501" y="314"/>
                  </a:lnTo>
                  <a:lnTo>
                    <a:pt x="494" y="320"/>
                  </a:lnTo>
                  <a:lnTo>
                    <a:pt x="484" y="331"/>
                  </a:lnTo>
                  <a:lnTo>
                    <a:pt x="472" y="341"/>
                  </a:lnTo>
                  <a:lnTo>
                    <a:pt x="464" y="341"/>
                  </a:lnTo>
                  <a:lnTo>
                    <a:pt x="464" y="341"/>
                  </a:lnTo>
                  <a:lnTo>
                    <a:pt x="463" y="343"/>
                  </a:lnTo>
                  <a:lnTo>
                    <a:pt x="463" y="344"/>
                  </a:lnTo>
                  <a:lnTo>
                    <a:pt x="462" y="346"/>
                  </a:lnTo>
                  <a:lnTo>
                    <a:pt x="460" y="346"/>
                  </a:lnTo>
                  <a:lnTo>
                    <a:pt x="454" y="346"/>
                  </a:lnTo>
                  <a:lnTo>
                    <a:pt x="453" y="348"/>
                  </a:lnTo>
                  <a:lnTo>
                    <a:pt x="452" y="349"/>
                  </a:lnTo>
                  <a:lnTo>
                    <a:pt x="451" y="350"/>
                  </a:lnTo>
                  <a:lnTo>
                    <a:pt x="454" y="351"/>
                  </a:lnTo>
                  <a:lnTo>
                    <a:pt x="456" y="351"/>
                  </a:lnTo>
                  <a:lnTo>
                    <a:pt x="458" y="350"/>
                  </a:lnTo>
                  <a:lnTo>
                    <a:pt x="460" y="349"/>
                  </a:lnTo>
                  <a:lnTo>
                    <a:pt x="460" y="349"/>
                  </a:lnTo>
                  <a:lnTo>
                    <a:pt x="460" y="351"/>
                  </a:lnTo>
                  <a:lnTo>
                    <a:pt x="460" y="353"/>
                  </a:lnTo>
                  <a:lnTo>
                    <a:pt x="462" y="354"/>
                  </a:lnTo>
                  <a:lnTo>
                    <a:pt x="462" y="355"/>
                  </a:lnTo>
                  <a:lnTo>
                    <a:pt x="463" y="356"/>
                  </a:lnTo>
                  <a:lnTo>
                    <a:pt x="464" y="357"/>
                  </a:lnTo>
                  <a:lnTo>
                    <a:pt x="464" y="358"/>
                  </a:lnTo>
                  <a:lnTo>
                    <a:pt x="463" y="361"/>
                  </a:lnTo>
                  <a:lnTo>
                    <a:pt x="460" y="363"/>
                  </a:lnTo>
                  <a:lnTo>
                    <a:pt x="457" y="365"/>
                  </a:lnTo>
                  <a:lnTo>
                    <a:pt x="453" y="367"/>
                  </a:lnTo>
                  <a:lnTo>
                    <a:pt x="451" y="367"/>
                  </a:lnTo>
                  <a:lnTo>
                    <a:pt x="448" y="368"/>
                  </a:lnTo>
                  <a:lnTo>
                    <a:pt x="446" y="368"/>
                  </a:lnTo>
                  <a:lnTo>
                    <a:pt x="445" y="370"/>
                  </a:lnTo>
                  <a:lnTo>
                    <a:pt x="445" y="371"/>
                  </a:lnTo>
                  <a:lnTo>
                    <a:pt x="447" y="373"/>
                  </a:lnTo>
                  <a:lnTo>
                    <a:pt x="448" y="375"/>
                  </a:lnTo>
                  <a:lnTo>
                    <a:pt x="451" y="376"/>
                  </a:lnTo>
                  <a:lnTo>
                    <a:pt x="453" y="377"/>
                  </a:lnTo>
                  <a:lnTo>
                    <a:pt x="454" y="379"/>
                  </a:lnTo>
                  <a:lnTo>
                    <a:pt x="455" y="380"/>
                  </a:lnTo>
                  <a:lnTo>
                    <a:pt x="454" y="381"/>
                  </a:lnTo>
                  <a:lnTo>
                    <a:pt x="453" y="383"/>
                  </a:lnTo>
                  <a:lnTo>
                    <a:pt x="446" y="386"/>
                  </a:lnTo>
                  <a:lnTo>
                    <a:pt x="441" y="386"/>
                  </a:lnTo>
                  <a:lnTo>
                    <a:pt x="434" y="387"/>
                  </a:lnTo>
                  <a:lnTo>
                    <a:pt x="432" y="387"/>
                  </a:lnTo>
                  <a:lnTo>
                    <a:pt x="430" y="386"/>
                  </a:lnTo>
                  <a:lnTo>
                    <a:pt x="428" y="385"/>
                  </a:lnTo>
                  <a:lnTo>
                    <a:pt x="427" y="385"/>
                  </a:lnTo>
                  <a:lnTo>
                    <a:pt x="426" y="383"/>
                  </a:lnTo>
                  <a:lnTo>
                    <a:pt x="425" y="383"/>
                  </a:lnTo>
                  <a:lnTo>
                    <a:pt x="425" y="385"/>
                  </a:lnTo>
                  <a:lnTo>
                    <a:pt x="423" y="387"/>
                  </a:lnTo>
                  <a:lnTo>
                    <a:pt x="425" y="391"/>
                  </a:lnTo>
                  <a:lnTo>
                    <a:pt x="425" y="394"/>
                  </a:lnTo>
                  <a:lnTo>
                    <a:pt x="427" y="397"/>
                  </a:lnTo>
                  <a:lnTo>
                    <a:pt x="428" y="400"/>
                  </a:lnTo>
                  <a:lnTo>
                    <a:pt x="431" y="402"/>
                  </a:lnTo>
                  <a:lnTo>
                    <a:pt x="432" y="404"/>
                  </a:lnTo>
                  <a:lnTo>
                    <a:pt x="433" y="406"/>
                  </a:lnTo>
                  <a:lnTo>
                    <a:pt x="433" y="407"/>
                  </a:lnTo>
                  <a:lnTo>
                    <a:pt x="434" y="407"/>
                  </a:lnTo>
                  <a:lnTo>
                    <a:pt x="435" y="408"/>
                  </a:lnTo>
                  <a:lnTo>
                    <a:pt x="438" y="410"/>
                  </a:lnTo>
                  <a:lnTo>
                    <a:pt x="441" y="411"/>
                  </a:lnTo>
                  <a:lnTo>
                    <a:pt x="444" y="411"/>
                  </a:lnTo>
                  <a:lnTo>
                    <a:pt x="447" y="411"/>
                  </a:lnTo>
                  <a:lnTo>
                    <a:pt x="451" y="411"/>
                  </a:lnTo>
                  <a:lnTo>
                    <a:pt x="453" y="412"/>
                  </a:lnTo>
                  <a:lnTo>
                    <a:pt x="454" y="413"/>
                  </a:lnTo>
                  <a:lnTo>
                    <a:pt x="455" y="415"/>
                  </a:lnTo>
                  <a:lnTo>
                    <a:pt x="457" y="418"/>
                  </a:lnTo>
                  <a:lnTo>
                    <a:pt x="458" y="422"/>
                  </a:lnTo>
                  <a:lnTo>
                    <a:pt x="460" y="424"/>
                  </a:lnTo>
                  <a:lnTo>
                    <a:pt x="462" y="425"/>
                  </a:lnTo>
                  <a:lnTo>
                    <a:pt x="462" y="425"/>
                  </a:lnTo>
                  <a:lnTo>
                    <a:pt x="463" y="424"/>
                  </a:lnTo>
                  <a:lnTo>
                    <a:pt x="463" y="424"/>
                  </a:lnTo>
                  <a:lnTo>
                    <a:pt x="464" y="423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4"/>
                  </a:lnTo>
                  <a:lnTo>
                    <a:pt x="463" y="426"/>
                  </a:lnTo>
                  <a:lnTo>
                    <a:pt x="463" y="429"/>
                  </a:lnTo>
                  <a:lnTo>
                    <a:pt x="462" y="431"/>
                  </a:lnTo>
                  <a:lnTo>
                    <a:pt x="462" y="434"/>
                  </a:lnTo>
                  <a:lnTo>
                    <a:pt x="462" y="435"/>
                  </a:lnTo>
                  <a:lnTo>
                    <a:pt x="462" y="436"/>
                  </a:lnTo>
                  <a:lnTo>
                    <a:pt x="460" y="437"/>
                  </a:lnTo>
                  <a:lnTo>
                    <a:pt x="459" y="438"/>
                  </a:lnTo>
                  <a:lnTo>
                    <a:pt x="457" y="439"/>
                  </a:lnTo>
                  <a:lnTo>
                    <a:pt x="455" y="440"/>
                  </a:lnTo>
                  <a:lnTo>
                    <a:pt x="454" y="440"/>
                  </a:lnTo>
                  <a:lnTo>
                    <a:pt x="452" y="440"/>
                  </a:lnTo>
                  <a:lnTo>
                    <a:pt x="451" y="441"/>
                  </a:lnTo>
                  <a:lnTo>
                    <a:pt x="451" y="442"/>
                  </a:lnTo>
                  <a:lnTo>
                    <a:pt x="452" y="442"/>
                  </a:lnTo>
                  <a:lnTo>
                    <a:pt x="453" y="443"/>
                  </a:lnTo>
                  <a:lnTo>
                    <a:pt x="455" y="444"/>
                  </a:lnTo>
                  <a:lnTo>
                    <a:pt x="456" y="446"/>
                  </a:lnTo>
                  <a:lnTo>
                    <a:pt x="457" y="447"/>
                  </a:lnTo>
                  <a:lnTo>
                    <a:pt x="456" y="448"/>
                  </a:lnTo>
                  <a:lnTo>
                    <a:pt x="454" y="449"/>
                  </a:lnTo>
                  <a:lnTo>
                    <a:pt x="453" y="450"/>
                  </a:lnTo>
                  <a:lnTo>
                    <a:pt x="452" y="451"/>
                  </a:lnTo>
                  <a:lnTo>
                    <a:pt x="451" y="452"/>
                  </a:lnTo>
                  <a:lnTo>
                    <a:pt x="451" y="452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1" y="453"/>
                  </a:lnTo>
                  <a:lnTo>
                    <a:pt x="448" y="453"/>
                  </a:lnTo>
                  <a:lnTo>
                    <a:pt x="446" y="452"/>
                  </a:lnTo>
                  <a:lnTo>
                    <a:pt x="442" y="450"/>
                  </a:lnTo>
                  <a:lnTo>
                    <a:pt x="439" y="450"/>
                  </a:lnTo>
                  <a:lnTo>
                    <a:pt x="436" y="449"/>
                  </a:lnTo>
                  <a:lnTo>
                    <a:pt x="435" y="449"/>
                  </a:lnTo>
                  <a:lnTo>
                    <a:pt x="434" y="449"/>
                  </a:lnTo>
                  <a:lnTo>
                    <a:pt x="433" y="450"/>
                  </a:lnTo>
                  <a:lnTo>
                    <a:pt x="432" y="451"/>
                  </a:lnTo>
                  <a:lnTo>
                    <a:pt x="431" y="454"/>
                  </a:lnTo>
                  <a:lnTo>
                    <a:pt x="429" y="456"/>
                  </a:lnTo>
                  <a:lnTo>
                    <a:pt x="426" y="459"/>
                  </a:lnTo>
                  <a:lnTo>
                    <a:pt x="423" y="461"/>
                  </a:lnTo>
                  <a:lnTo>
                    <a:pt x="422" y="463"/>
                  </a:lnTo>
                  <a:lnTo>
                    <a:pt x="421" y="464"/>
                  </a:lnTo>
                  <a:lnTo>
                    <a:pt x="418" y="465"/>
                  </a:lnTo>
                  <a:lnTo>
                    <a:pt x="416" y="466"/>
                  </a:lnTo>
                  <a:lnTo>
                    <a:pt x="413" y="466"/>
                  </a:lnTo>
                  <a:lnTo>
                    <a:pt x="408" y="465"/>
                  </a:lnTo>
                  <a:lnTo>
                    <a:pt x="401" y="461"/>
                  </a:lnTo>
                  <a:lnTo>
                    <a:pt x="394" y="457"/>
                  </a:lnTo>
                  <a:lnTo>
                    <a:pt x="387" y="457"/>
                  </a:lnTo>
                  <a:lnTo>
                    <a:pt x="383" y="459"/>
                  </a:lnTo>
                  <a:lnTo>
                    <a:pt x="379" y="460"/>
                  </a:lnTo>
                  <a:lnTo>
                    <a:pt x="376" y="460"/>
                  </a:lnTo>
                  <a:lnTo>
                    <a:pt x="373" y="461"/>
                  </a:lnTo>
                  <a:lnTo>
                    <a:pt x="372" y="461"/>
                  </a:lnTo>
                  <a:lnTo>
                    <a:pt x="372" y="461"/>
                  </a:lnTo>
                  <a:lnTo>
                    <a:pt x="373" y="461"/>
                  </a:lnTo>
                  <a:lnTo>
                    <a:pt x="373" y="460"/>
                  </a:lnTo>
                  <a:lnTo>
                    <a:pt x="373" y="460"/>
                  </a:lnTo>
                  <a:lnTo>
                    <a:pt x="372" y="459"/>
                  </a:lnTo>
                  <a:lnTo>
                    <a:pt x="370" y="457"/>
                  </a:lnTo>
                  <a:lnTo>
                    <a:pt x="367" y="457"/>
                  </a:lnTo>
                  <a:lnTo>
                    <a:pt x="362" y="456"/>
                  </a:lnTo>
                  <a:lnTo>
                    <a:pt x="359" y="456"/>
                  </a:lnTo>
                  <a:lnTo>
                    <a:pt x="356" y="457"/>
                  </a:lnTo>
                  <a:lnTo>
                    <a:pt x="354" y="457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61"/>
                  </a:lnTo>
                  <a:lnTo>
                    <a:pt x="354" y="462"/>
                  </a:lnTo>
                  <a:lnTo>
                    <a:pt x="354" y="464"/>
                  </a:lnTo>
                  <a:lnTo>
                    <a:pt x="353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3" y="469"/>
                  </a:lnTo>
                  <a:lnTo>
                    <a:pt x="341" y="469"/>
                  </a:lnTo>
                  <a:lnTo>
                    <a:pt x="342" y="468"/>
                  </a:lnTo>
                  <a:lnTo>
                    <a:pt x="342" y="466"/>
                  </a:lnTo>
                  <a:lnTo>
                    <a:pt x="343" y="464"/>
                  </a:lnTo>
                  <a:lnTo>
                    <a:pt x="344" y="463"/>
                  </a:lnTo>
                  <a:lnTo>
                    <a:pt x="343" y="462"/>
                  </a:lnTo>
                  <a:lnTo>
                    <a:pt x="343" y="460"/>
                  </a:lnTo>
                  <a:lnTo>
                    <a:pt x="342" y="457"/>
                  </a:lnTo>
                  <a:lnTo>
                    <a:pt x="342" y="456"/>
                  </a:lnTo>
                  <a:lnTo>
                    <a:pt x="343" y="453"/>
                  </a:lnTo>
                  <a:lnTo>
                    <a:pt x="343" y="452"/>
                  </a:lnTo>
                  <a:lnTo>
                    <a:pt x="344" y="451"/>
                  </a:lnTo>
                  <a:lnTo>
                    <a:pt x="345" y="451"/>
                  </a:lnTo>
                  <a:lnTo>
                    <a:pt x="346" y="449"/>
                  </a:lnTo>
                  <a:lnTo>
                    <a:pt x="348" y="448"/>
                  </a:lnTo>
                  <a:lnTo>
                    <a:pt x="350" y="448"/>
                  </a:lnTo>
                  <a:lnTo>
                    <a:pt x="352" y="448"/>
                  </a:lnTo>
                  <a:lnTo>
                    <a:pt x="354" y="447"/>
                  </a:lnTo>
                  <a:lnTo>
                    <a:pt x="357" y="447"/>
                  </a:lnTo>
                  <a:lnTo>
                    <a:pt x="358" y="447"/>
                  </a:lnTo>
                  <a:lnTo>
                    <a:pt x="359" y="447"/>
                  </a:lnTo>
                  <a:lnTo>
                    <a:pt x="359" y="446"/>
                  </a:lnTo>
                  <a:lnTo>
                    <a:pt x="358" y="444"/>
                  </a:lnTo>
                  <a:lnTo>
                    <a:pt x="356" y="443"/>
                  </a:lnTo>
                  <a:lnTo>
                    <a:pt x="356" y="442"/>
                  </a:lnTo>
                  <a:lnTo>
                    <a:pt x="357" y="440"/>
                  </a:lnTo>
                  <a:lnTo>
                    <a:pt x="358" y="438"/>
                  </a:lnTo>
                  <a:lnTo>
                    <a:pt x="359" y="436"/>
                  </a:lnTo>
                  <a:lnTo>
                    <a:pt x="360" y="434"/>
                  </a:lnTo>
                  <a:lnTo>
                    <a:pt x="360" y="431"/>
                  </a:lnTo>
                  <a:lnTo>
                    <a:pt x="359" y="430"/>
                  </a:lnTo>
                  <a:lnTo>
                    <a:pt x="358" y="429"/>
                  </a:lnTo>
                  <a:lnTo>
                    <a:pt x="357" y="429"/>
                  </a:lnTo>
                  <a:lnTo>
                    <a:pt x="355" y="429"/>
                  </a:lnTo>
                  <a:lnTo>
                    <a:pt x="354" y="429"/>
                  </a:lnTo>
                  <a:lnTo>
                    <a:pt x="350" y="428"/>
                  </a:lnTo>
                  <a:lnTo>
                    <a:pt x="348" y="427"/>
                  </a:lnTo>
                  <a:lnTo>
                    <a:pt x="347" y="426"/>
                  </a:lnTo>
                  <a:lnTo>
                    <a:pt x="346" y="426"/>
                  </a:lnTo>
                  <a:lnTo>
                    <a:pt x="345" y="427"/>
                  </a:lnTo>
                  <a:lnTo>
                    <a:pt x="344" y="428"/>
                  </a:lnTo>
                  <a:lnTo>
                    <a:pt x="343" y="429"/>
                  </a:lnTo>
                  <a:lnTo>
                    <a:pt x="341" y="430"/>
                  </a:lnTo>
                  <a:lnTo>
                    <a:pt x="338" y="430"/>
                  </a:lnTo>
                  <a:lnTo>
                    <a:pt x="334" y="430"/>
                  </a:lnTo>
                  <a:lnTo>
                    <a:pt x="331" y="430"/>
                  </a:lnTo>
                  <a:lnTo>
                    <a:pt x="328" y="431"/>
                  </a:lnTo>
                  <a:lnTo>
                    <a:pt x="325" y="432"/>
                  </a:lnTo>
                  <a:lnTo>
                    <a:pt x="324" y="435"/>
                  </a:lnTo>
                  <a:lnTo>
                    <a:pt x="322" y="436"/>
                  </a:lnTo>
                  <a:lnTo>
                    <a:pt x="320" y="436"/>
                  </a:lnTo>
                  <a:lnTo>
                    <a:pt x="318" y="436"/>
                  </a:lnTo>
                  <a:lnTo>
                    <a:pt x="315" y="436"/>
                  </a:lnTo>
                  <a:lnTo>
                    <a:pt x="312" y="435"/>
                  </a:lnTo>
                  <a:lnTo>
                    <a:pt x="310" y="434"/>
                  </a:lnTo>
                  <a:lnTo>
                    <a:pt x="309" y="432"/>
                  </a:lnTo>
                  <a:lnTo>
                    <a:pt x="309" y="430"/>
                  </a:lnTo>
                  <a:lnTo>
                    <a:pt x="308" y="428"/>
                  </a:lnTo>
                  <a:lnTo>
                    <a:pt x="307" y="425"/>
                  </a:lnTo>
                  <a:lnTo>
                    <a:pt x="305" y="422"/>
                  </a:lnTo>
                  <a:lnTo>
                    <a:pt x="304" y="419"/>
                  </a:lnTo>
                  <a:lnTo>
                    <a:pt x="301" y="418"/>
                  </a:lnTo>
                  <a:lnTo>
                    <a:pt x="300" y="418"/>
                  </a:lnTo>
                  <a:lnTo>
                    <a:pt x="299" y="419"/>
                  </a:lnTo>
                  <a:lnTo>
                    <a:pt x="296" y="422"/>
                  </a:lnTo>
                  <a:lnTo>
                    <a:pt x="293" y="423"/>
                  </a:lnTo>
                  <a:lnTo>
                    <a:pt x="287" y="424"/>
                  </a:lnTo>
                  <a:lnTo>
                    <a:pt x="285" y="424"/>
                  </a:lnTo>
                  <a:lnTo>
                    <a:pt x="283" y="425"/>
                  </a:lnTo>
                  <a:lnTo>
                    <a:pt x="282" y="427"/>
                  </a:lnTo>
                  <a:lnTo>
                    <a:pt x="282" y="428"/>
                  </a:lnTo>
                  <a:lnTo>
                    <a:pt x="281" y="430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79" y="432"/>
                  </a:lnTo>
                  <a:lnTo>
                    <a:pt x="278" y="430"/>
                  </a:lnTo>
                  <a:lnTo>
                    <a:pt x="278" y="428"/>
                  </a:lnTo>
                  <a:lnTo>
                    <a:pt x="276" y="424"/>
                  </a:lnTo>
                  <a:lnTo>
                    <a:pt x="276" y="420"/>
                  </a:lnTo>
                  <a:lnTo>
                    <a:pt x="275" y="418"/>
                  </a:lnTo>
                  <a:lnTo>
                    <a:pt x="275" y="416"/>
                  </a:lnTo>
                  <a:lnTo>
                    <a:pt x="275" y="415"/>
                  </a:lnTo>
                  <a:lnTo>
                    <a:pt x="275" y="415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5" y="413"/>
                  </a:lnTo>
                  <a:lnTo>
                    <a:pt x="273" y="414"/>
                  </a:lnTo>
                  <a:lnTo>
                    <a:pt x="271" y="414"/>
                  </a:lnTo>
                  <a:lnTo>
                    <a:pt x="267" y="415"/>
                  </a:lnTo>
                  <a:lnTo>
                    <a:pt x="264" y="415"/>
                  </a:lnTo>
                  <a:lnTo>
                    <a:pt x="262" y="415"/>
                  </a:lnTo>
                  <a:lnTo>
                    <a:pt x="260" y="414"/>
                  </a:lnTo>
                  <a:lnTo>
                    <a:pt x="260" y="414"/>
                  </a:lnTo>
                  <a:lnTo>
                    <a:pt x="259" y="413"/>
                  </a:lnTo>
                  <a:lnTo>
                    <a:pt x="260" y="413"/>
                  </a:lnTo>
                  <a:lnTo>
                    <a:pt x="260" y="412"/>
                  </a:lnTo>
                  <a:lnTo>
                    <a:pt x="259" y="411"/>
                  </a:lnTo>
                  <a:lnTo>
                    <a:pt x="258" y="410"/>
                  </a:lnTo>
                  <a:lnTo>
                    <a:pt x="257" y="410"/>
                  </a:lnTo>
                  <a:lnTo>
                    <a:pt x="255" y="410"/>
                  </a:lnTo>
                  <a:lnTo>
                    <a:pt x="254" y="411"/>
                  </a:lnTo>
                  <a:lnTo>
                    <a:pt x="252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2"/>
                  </a:lnTo>
                  <a:lnTo>
                    <a:pt x="250" y="412"/>
                  </a:lnTo>
                  <a:lnTo>
                    <a:pt x="249" y="411"/>
                  </a:lnTo>
                  <a:lnTo>
                    <a:pt x="248" y="410"/>
                  </a:lnTo>
                  <a:lnTo>
                    <a:pt x="245" y="405"/>
                  </a:lnTo>
                  <a:lnTo>
                    <a:pt x="243" y="403"/>
                  </a:lnTo>
                  <a:lnTo>
                    <a:pt x="240" y="401"/>
                  </a:lnTo>
                  <a:lnTo>
                    <a:pt x="239" y="399"/>
                  </a:lnTo>
                  <a:lnTo>
                    <a:pt x="237" y="397"/>
                  </a:lnTo>
                  <a:lnTo>
                    <a:pt x="235" y="394"/>
                  </a:lnTo>
                  <a:lnTo>
                    <a:pt x="233" y="393"/>
                  </a:lnTo>
                  <a:lnTo>
                    <a:pt x="231" y="392"/>
                  </a:lnTo>
                  <a:lnTo>
                    <a:pt x="230" y="390"/>
                  </a:lnTo>
                  <a:lnTo>
                    <a:pt x="229" y="388"/>
                  </a:lnTo>
                  <a:lnTo>
                    <a:pt x="229" y="386"/>
                  </a:lnTo>
                  <a:lnTo>
                    <a:pt x="227" y="383"/>
                  </a:lnTo>
                  <a:lnTo>
                    <a:pt x="227" y="382"/>
                  </a:lnTo>
                  <a:lnTo>
                    <a:pt x="227" y="381"/>
                  </a:lnTo>
                  <a:lnTo>
                    <a:pt x="226" y="380"/>
                  </a:lnTo>
                  <a:lnTo>
                    <a:pt x="225" y="380"/>
                  </a:lnTo>
                  <a:lnTo>
                    <a:pt x="224" y="381"/>
                  </a:lnTo>
                  <a:lnTo>
                    <a:pt x="221" y="383"/>
                  </a:lnTo>
                  <a:lnTo>
                    <a:pt x="218" y="385"/>
                  </a:lnTo>
                  <a:lnTo>
                    <a:pt x="217" y="386"/>
                  </a:lnTo>
                  <a:lnTo>
                    <a:pt x="215" y="386"/>
                  </a:lnTo>
                  <a:lnTo>
                    <a:pt x="214" y="383"/>
                  </a:lnTo>
                  <a:lnTo>
                    <a:pt x="213" y="382"/>
                  </a:lnTo>
                  <a:lnTo>
                    <a:pt x="213" y="380"/>
                  </a:lnTo>
                  <a:lnTo>
                    <a:pt x="212" y="380"/>
                  </a:lnTo>
                  <a:lnTo>
                    <a:pt x="211" y="379"/>
                  </a:lnTo>
                  <a:lnTo>
                    <a:pt x="209" y="380"/>
                  </a:lnTo>
                  <a:lnTo>
                    <a:pt x="207" y="380"/>
                  </a:lnTo>
                  <a:lnTo>
                    <a:pt x="205" y="381"/>
                  </a:lnTo>
                  <a:lnTo>
                    <a:pt x="202" y="382"/>
                  </a:lnTo>
                  <a:lnTo>
                    <a:pt x="200" y="382"/>
                  </a:lnTo>
                  <a:lnTo>
                    <a:pt x="199" y="381"/>
                  </a:lnTo>
                  <a:lnTo>
                    <a:pt x="198" y="381"/>
                  </a:lnTo>
                  <a:lnTo>
                    <a:pt x="197" y="381"/>
                  </a:lnTo>
                  <a:lnTo>
                    <a:pt x="196" y="382"/>
                  </a:lnTo>
                  <a:lnTo>
                    <a:pt x="195" y="382"/>
                  </a:lnTo>
                  <a:lnTo>
                    <a:pt x="194" y="383"/>
                  </a:lnTo>
                  <a:lnTo>
                    <a:pt x="194" y="382"/>
                  </a:lnTo>
                  <a:lnTo>
                    <a:pt x="193" y="382"/>
                  </a:lnTo>
                  <a:lnTo>
                    <a:pt x="190" y="380"/>
                  </a:lnTo>
                  <a:lnTo>
                    <a:pt x="188" y="379"/>
                  </a:lnTo>
                  <a:lnTo>
                    <a:pt x="186" y="377"/>
                  </a:lnTo>
                  <a:lnTo>
                    <a:pt x="185" y="376"/>
                  </a:lnTo>
                  <a:lnTo>
                    <a:pt x="184" y="374"/>
                  </a:lnTo>
                  <a:lnTo>
                    <a:pt x="182" y="371"/>
                  </a:lnTo>
                  <a:lnTo>
                    <a:pt x="178" y="369"/>
                  </a:lnTo>
                  <a:lnTo>
                    <a:pt x="174" y="367"/>
                  </a:lnTo>
                  <a:lnTo>
                    <a:pt x="172" y="365"/>
                  </a:lnTo>
                  <a:lnTo>
                    <a:pt x="170" y="365"/>
                  </a:lnTo>
                  <a:lnTo>
                    <a:pt x="168" y="364"/>
                  </a:lnTo>
                  <a:lnTo>
                    <a:pt x="165" y="364"/>
                  </a:lnTo>
                  <a:lnTo>
                    <a:pt x="163" y="362"/>
                  </a:lnTo>
                  <a:lnTo>
                    <a:pt x="162" y="361"/>
                  </a:lnTo>
                  <a:lnTo>
                    <a:pt x="161" y="359"/>
                  </a:lnTo>
                  <a:lnTo>
                    <a:pt x="160" y="358"/>
                  </a:lnTo>
                  <a:lnTo>
                    <a:pt x="159" y="357"/>
                  </a:lnTo>
                  <a:lnTo>
                    <a:pt x="154" y="353"/>
                  </a:lnTo>
                  <a:lnTo>
                    <a:pt x="154" y="353"/>
                  </a:lnTo>
                  <a:lnTo>
                    <a:pt x="156" y="352"/>
                  </a:lnTo>
                  <a:lnTo>
                    <a:pt x="157" y="350"/>
                  </a:lnTo>
                  <a:lnTo>
                    <a:pt x="157" y="346"/>
                  </a:lnTo>
                  <a:lnTo>
                    <a:pt x="157" y="344"/>
                  </a:lnTo>
                  <a:lnTo>
                    <a:pt x="157" y="342"/>
                  </a:lnTo>
                  <a:lnTo>
                    <a:pt x="154" y="341"/>
                  </a:lnTo>
                  <a:lnTo>
                    <a:pt x="153" y="340"/>
                  </a:lnTo>
                  <a:lnTo>
                    <a:pt x="152" y="339"/>
                  </a:lnTo>
                  <a:lnTo>
                    <a:pt x="151" y="337"/>
                  </a:lnTo>
                  <a:lnTo>
                    <a:pt x="151" y="336"/>
                  </a:lnTo>
                  <a:lnTo>
                    <a:pt x="151" y="336"/>
                  </a:lnTo>
                  <a:lnTo>
                    <a:pt x="151" y="334"/>
                  </a:lnTo>
                  <a:lnTo>
                    <a:pt x="151" y="333"/>
                  </a:lnTo>
                  <a:lnTo>
                    <a:pt x="151" y="331"/>
                  </a:lnTo>
                  <a:lnTo>
                    <a:pt x="152" y="329"/>
                  </a:lnTo>
                  <a:lnTo>
                    <a:pt x="152" y="327"/>
                  </a:lnTo>
                  <a:lnTo>
                    <a:pt x="153" y="326"/>
                  </a:lnTo>
                  <a:lnTo>
                    <a:pt x="154" y="325"/>
                  </a:lnTo>
                  <a:lnTo>
                    <a:pt x="154" y="322"/>
                  </a:lnTo>
                  <a:lnTo>
                    <a:pt x="156" y="320"/>
                  </a:lnTo>
                  <a:lnTo>
                    <a:pt x="157" y="319"/>
                  </a:lnTo>
                  <a:lnTo>
                    <a:pt x="158" y="318"/>
                  </a:lnTo>
                  <a:lnTo>
                    <a:pt x="159" y="318"/>
                  </a:lnTo>
                  <a:lnTo>
                    <a:pt x="160" y="316"/>
                  </a:lnTo>
                  <a:lnTo>
                    <a:pt x="161" y="314"/>
                  </a:lnTo>
                  <a:lnTo>
                    <a:pt x="162" y="310"/>
                  </a:lnTo>
                  <a:lnTo>
                    <a:pt x="163" y="308"/>
                  </a:lnTo>
                  <a:lnTo>
                    <a:pt x="164" y="305"/>
                  </a:lnTo>
                  <a:lnTo>
                    <a:pt x="165" y="303"/>
                  </a:lnTo>
                  <a:lnTo>
                    <a:pt x="165" y="297"/>
                  </a:lnTo>
                  <a:lnTo>
                    <a:pt x="165" y="292"/>
                  </a:lnTo>
                  <a:lnTo>
                    <a:pt x="165" y="288"/>
                  </a:lnTo>
                  <a:lnTo>
                    <a:pt x="165" y="285"/>
                  </a:lnTo>
                  <a:lnTo>
                    <a:pt x="166" y="284"/>
                  </a:lnTo>
                  <a:lnTo>
                    <a:pt x="168" y="283"/>
                  </a:lnTo>
                  <a:lnTo>
                    <a:pt x="170" y="282"/>
                  </a:lnTo>
                  <a:lnTo>
                    <a:pt x="173" y="283"/>
                  </a:lnTo>
                  <a:lnTo>
                    <a:pt x="175" y="285"/>
                  </a:lnTo>
                  <a:lnTo>
                    <a:pt x="177" y="287"/>
                  </a:lnTo>
                  <a:lnTo>
                    <a:pt x="178" y="287"/>
                  </a:lnTo>
                  <a:lnTo>
                    <a:pt x="181" y="287"/>
                  </a:lnTo>
                  <a:lnTo>
                    <a:pt x="182" y="285"/>
                  </a:lnTo>
                  <a:lnTo>
                    <a:pt x="184" y="283"/>
                  </a:lnTo>
                  <a:lnTo>
                    <a:pt x="185" y="281"/>
                  </a:lnTo>
                  <a:lnTo>
                    <a:pt x="186" y="279"/>
                  </a:lnTo>
                  <a:lnTo>
                    <a:pt x="187" y="278"/>
                  </a:lnTo>
                  <a:lnTo>
                    <a:pt x="189" y="278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6" y="279"/>
                  </a:lnTo>
                  <a:lnTo>
                    <a:pt x="197" y="279"/>
                  </a:lnTo>
                  <a:lnTo>
                    <a:pt x="198" y="278"/>
                  </a:lnTo>
                  <a:lnTo>
                    <a:pt x="198" y="277"/>
                  </a:lnTo>
                  <a:lnTo>
                    <a:pt x="199" y="273"/>
                  </a:lnTo>
                  <a:lnTo>
                    <a:pt x="199" y="270"/>
                  </a:lnTo>
                  <a:lnTo>
                    <a:pt x="199" y="268"/>
                  </a:lnTo>
                  <a:lnTo>
                    <a:pt x="198" y="266"/>
                  </a:lnTo>
                  <a:lnTo>
                    <a:pt x="197" y="264"/>
                  </a:lnTo>
                  <a:lnTo>
                    <a:pt x="196" y="263"/>
                  </a:lnTo>
                  <a:lnTo>
                    <a:pt x="194" y="260"/>
                  </a:lnTo>
                  <a:lnTo>
                    <a:pt x="193" y="257"/>
                  </a:lnTo>
                  <a:lnTo>
                    <a:pt x="191" y="256"/>
                  </a:lnTo>
                  <a:lnTo>
                    <a:pt x="191" y="255"/>
                  </a:lnTo>
                  <a:lnTo>
                    <a:pt x="190" y="254"/>
                  </a:lnTo>
                  <a:lnTo>
                    <a:pt x="188" y="253"/>
                  </a:lnTo>
                  <a:lnTo>
                    <a:pt x="186" y="252"/>
                  </a:lnTo>
                  <a:lnTo>
                    <a:pt x="184" y="251"/>
                  </a:lnTo>
                  <a:lnTo>
                    <a:pt x="183" y="250"/>
                  </a:lnTo>
                  <a:lnTo>
                    <a:pt x="181" y="250"/>
                  </a:lnTo>
                  <a:lnTo>
                    <a:pt x="178" y="251"/>
                  </a:lnTo>
                  <a:lnTo>
                    <a:pt x="177" y="253"/>
                  </a:lnTo>
                  <a:lnTo>
                    <a:pt x="172" y="256"/>
                  </a:lnTo>
                  <a:lnTo>
                    <a:pt x="164" y="258"/>
                  </a:lnTo>
                  <a:lnTo>
                    <a:pt x="154" y="263"/>
                  </a:lnTo>
                  <a:lnTo>
                    <a:pt x="148" y="267"/>
                  </a:lnTo>
                  <a:lnTo>
                    <a:pt x="141" y="272"/>
                  </a:lnTo>
                  <a:lnTo>
                    <a:pt x="138" y="273"/>
                  </a:lnTo>
                  <a:lnTo>
                    <a:pt x="135" y="271"/>
                  </a:lnTo>
                  <a:lnTo>
                    <a:pt x="133" y="263"/>
                  </a:lnTo>
                  <a:lnTo>
                    <a:pt x="132" y="255"/>
                  </a:lnTo>
                  <a:lnTo>
                    <a:pt x="129" y="250"/>
                  </a:lnTo>
                  <a:lnTo>
                    <a:pt x="128" y="247"/>
                  </a:lnTo>
                  <a:lnTo>
                    <a:pt x="128" y="245"/>
                  </a:lnTo>
                  <a:lnTo>
                    <a:pt x="127" y="243"/>
                  </a:lnTo>
                  <a:lnTo>
                    <a:pt x="126" y="240"/>
                  </a:lnTo>
                  <a:lnTo>
                    <a:pt x="125" y="235"/>
                  </a:lnTo>
                  <a:lnTo>
                    <a:pt x="123" y="233"/>
                  </a:lnTo>
                  <a:lnTo>
                    <a:pt x="122" y="231"/>
                  </a:lnTo>
                  <a:lnTo>
                    <a:pt x="121" y="229"/>
                  </a:lnTo>
                  <a:lnTo>
                    <a:pt x="120" y="227"/>
                  </a:lnTo>
                  <a:lnTo>
                    <a:pt x="119" y="226"/>
                  </a:lnTo>
                  <a:lnTo>
                    <a:pt x="117" y="226"/>
                  </a:lnTo>
                  <a:lnTo>
                    <a:pt x="115" y="227"/>
                  </a:lnTo>
                  <a:lnTo>
                    <a:pt x="114" y="228"/>
                  </a:lnTo>
                  <a:lnTo>
                    <a:pt x="113" y="230"/>
                  </a:lnTo>
                  <a:lnTo>
                    <a:pt x="112" y="231"/>
                  </a:lnTo>
                  <a:lnTo>
                    <a:pt x="112" y="232"/>
                  </a:lnTo>
                  <a:lnTo>
                    <a:pt x="111" y="234"/>
                  </a:lnTo>
                  <a:lnTo>
                    <a:pt x="109" y="235"/>
                  </a:lnTo>
                  <a:lnTo>
                    <a:pt x="105" y="236"/>
                  </a:lnTo>
                  <a:lnTo>
                    <a:pt x="100" y="238"/>
                  </a:lnTo>
                  <a:lnTo>
                    <a:pt x="97" y="239"/>
                  </a:lnTo>
                  <a:lnTo>
                    <a:pt x="92" y="239"/>
                  </a:lnTo>
                  <a:lnTo>
                    <a:pt x="86" y="240"/>
                  </a:lnTo>
                  <a:lnTo>
                    <a:pt x="84" y="241"/>
                  </a:lnTo>
                  <a:lnTo>
                    <a:pt x="81" y="242"/>
                  </a:lnTo>
                  <a:lnTo>
                    <a:pt x="80" y="244"/>
                  </a:lnTo>
                  <a:lnTo>
                    <a:pt x="79" y="245"/>
                  </a:lnTo>
                  <a:lnTo>
                    <a:pt x="79" y="247"/>
                  </a:lnTo>
                  <a:lnTo>
                    <a:pt x="78" y="248"/>
                  </a:lnTo>
                  <a:lnTo>
                    <a:pt x="78" y="250"/>
                  </a:lnTo>
                  <a:lnTo>
                    <a:pt x="77" y="251"/>
                  </a:lnTo>
                  <a:lnTo>
                    <a:pt x="75" y="251"/>
                  </a:lnTo>
                  <a:lnTo>
                    <a:pt x="74" y="250"/>
                  </a:lnTo>
                  <a:lnTo>
                    <a:pt x="71" y="248"/>
                  </a:lnTo>
                  <a:lnTo>
                    <a:pt x="66" y="245"/>
                  </a:lnTo>
                  <a:lnTo>
                    <a:pt x="63" y="244"/>
                  </a:lnTo>
                  <a:lnTo>
                    <a:pt x="60" y="243"/>
                  </a:lnTo>
                  <a:lnTo>
                    <a:pt x="58" y="243"/>
                  </a:lnTo>
                  <a:lnTo>
                    <a:pt x="56" y="243"/>
                  </a:lnTo>
                  <a:lnTo>
                    <a:pt x="55" y="244"/>
                  </a:lnTo>
                  <a:lnTo>
                    <a:pt x="54" y="245"/>
                  </a:lnTo>
                  <a:lnTo>
                    <a:pt x="54" y="246"/>
                  </a:lnTo>
                  <a:lnTo>
                    <a:pt x="53" y="248"/>
                  </a:lnTo>
                  <a:lnTo>
                    <a:pt x="53" y="250"/>
                  </a:lnTo>
                  <a:lnTo>
                    <a:pt x="53" y="251"/>
                  </a:lnTo>
                  <a:lnTo>
                    <a:pt x="52" y="252"/>
                  </a:lnTo>
                  <a:lnTo>
                    <a:pt x="50" y="253"/>
                  </a:lnTo>
                  <a:lnTo>
                    <a:pt x="48" y="253"/>
                  </a:lnTo>
                  <a:lnTo>
                    <a:pt x="42" y="253"/>
                  </a:lnTo>
                  <a:lnTo>
                    <a:pt x="38" y="252"/>
                  </a:lnTo>
                  <a:lnTo>
                    <a:pt x="35" y="252"/>
                  </a:lnTo>
                  <a:lnTo>
                    <a:pt x="32" y="253"/>
                  </a:lnTo>
                  <a:lnTo>
                    <a:pt x="30" y="254"/>
                  </a:lnTo>
                  <a:lnTo>
                    <a:pt x="29" y="256"/>
                  </a:lnTo>
                  <a:lnTo>
                    <a:pt x="28" y="257"/>
                  </a:lnTo>
                  <a:lnTo>
                    <a:pt x="27" y="259"/>
                  </a:lnTo>
                  <a:lnTo>
                    <a:pt x="26" y="261"/>
                  </a:lnTo>
                  <a:lnTo>
                    <a:pt x="25" y="263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4" y="264"/>
                  </a:lnTo>
                  <a:lnTo>
                    <a:pt x="23" y="263"/>
                  </a:lnTo>
                  <a:lnTo>
                    <a:pt x="23" y="263"/>
                  </a:lnTo>
                  <a:lnTo>
                    <a:pt x="22" y="261"/>
                  </a:lnTo>
                  <a:lnTo>
                    <a:pt x="23" y="260"/>
                  </a:lnTo>
                  <a:lnTo>
                    <a:pt x="23" y="258"/>
                  </a:lnTo>
                  <a:lnTo>
                    <a:pt x="24" y="256"/>
                  </a:lnTo>
                  <a:lnTo>
                    <a:pt x="23" y="253"/>
                  </a:lnTo>
                  <a:lnTo>
                    <a:pt x="22" y="250"/>
                  </a:lnTo>
                  <a:lnTo>
                    <a:pt x="22" y="246"/>
                  </a:lnTo>
                  <a:lnTo>
                    <a:pt x="24" y="241"/>
                  </a:lnTo>
                  <a:lnTo>
                    <a:pt x="27" y="236"/>
                  </a:lnTo>
                  <a:lnTo>
                    <a:pt x="25" y="234"/>
                  </a:lnTo>
                  <a:lnTo>
                    <a:pt x="21" y="233"/>
                  </a:lnTo>
                  <a:lnTo>
                    <a:pt x="13" y="232"/>
                  </a:lnTo>
                  <a:lnTo>
                    <a:pt x="4" y="230"/>
                  </a:lnTo>
                  <a:lnTo>
                    <a:pt x="0" y="227"/>
                  </a:lnTo>
                  <a:lnTo>
                    <a:pt x="2" y="223"/>
                  </a:lnTo>
                  <a:lnTo>
                    <a:pt x="6" y="220"/>
                  </a:lnTo>
                  <a:lnTo>
                    <a:pt x="14" y="218"/>
                  </a:lnTo>
                  <a:lnTo>
                    <a:pt x="22" y="215"/>
                  </a:lnTo>
                  <a:lnTo>
                    <a:pt x="28" y="213"/>
                  </a:lnTo>
                  <a:lnTo>
                    <a:pt x="36" y="209"/>
                  </a:lnTo>
                  <a:lnTo>
                    <a:pt x="42" y="209"/>
                  </a:lnTo>
                  <a:lnTo>
                    <a:pt x="47" y="209"/>
                  </a:lnTo>
                  <a:lnTo>
                    <a:pt x="49" y="208"/>
                  </a:lnTo>
                  <a:lnTo>
                    <a:pt x="49" y="206"/>
                  </a:lnTo>
                  <a:lnTo>
                    <a:pt x="49" y="204"/>
                  </a:lnTo>
                  <a:lnTo>
                    <a:pt x="48" y="203"/>
                  </a:lnTo>
                  <a:lnTo>
                    <a:pt x="46" y="201"/>
                  </a:lnTo>
                  <a:lnTo>
                    <a:pt x="41" y="198"/>
                  </a:lnTo>
                  <a:lnTo>
                    <a:pt x="39" y="197"/>
                  </a:lnTo>
                  <a:lnTo>
                    <a:pt x="38" y="195"/>
                  </a:lnTo>
                  <a:lnTo>
                    <a:pt x="37" y="192"/>
                  </a:lnTo>
                  <a:lnTo>
                    <a:pt x="37" y="189"/>
                  </a:lnTo>
                  <a:lnTo>
                    <a:pt x="36" y="185"/>
                  </a:lnTo>
                  <a:lnTo>
                    <a:pt x="39" y="185"/>
                  </a:lnTo>
                  <a:lnTo>
                    <a:pt x="41" y="186"/>
                  </a:lnTo>
                  <a:lnTo>
                    <a:pt x="39" y="185"/>
                  </a:lnTo>
                  <a:lnTo>
                    <a:pt x="36" y="185"/>
                  </a:lnTo>
                  <a:lnTo>
                    <a:pt x="37" y="179"/>
                  </a:lnTo>
                  <a:lnTo>
                    <a:pt x="37" y="172"/>
                  </a:lnTo>
                  <a:lnTo>
                    <a:pt x="36" y="170"/>
                  </a:lnTo>
                  <a:lnTo>
                    <a:pt x="34" y="170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2" y="181"/>
                  </a:lnTo>
                  <a:lnTo>
                    <a:pt x="17" y="181"/>
                  </a:lnTo>
                  <a:lnTo>
                    <a:pt x="11" y="178"/>
                  </a:lnTo>
                  <a:lnTo>
                    <a:pt x="7" y="172"/>
                  </a:lnTo>
                  <a:lnTo>
                    <a:pt x="5" y="164"/>
                  </a:lnTo>
                  <a:lnTo>
                    <a:pt x="4" y="155"/>
                  </a:lnTo>
                  <a:lnTo>
                    <a:pt x="5" y="149"/>
                  </a:lnTo>
                  <a:lnTo>
                    <a:pt x="9" y="148"/>
                  </a:lnTo>
                  <a:lnTo>
                    <a:pt x="13" y="148"/>
                  </a:lnTo>
                  <a:lnTo>
                    <a:pt x="18" y="148"/>
                  </a:lnTo>
                  <a:lnTo>
                    <a:pt x="26" y="148"/>
                  </a:lnTo>
                  <a:lnTo>
                    <a:pt x="34" y="147"/>
                  </a:lnTo>
                  <a:lnTo>
                    <a:pt x="38" y="145"/>
                  </a:lnTo>
                  <a:lnTo>
                    <a:pt x="41" y="145"/>
                  </a:lnTo>
                  <a:lnTo>
                    <a:pt x="43" y="145"/>
                  </a:lnTo>
                  <a:lnTo>
                    <a:pt x="43" y="146"/>
                  </a:lnTo>
                  <a:lnTo>
                    <a:pt x="44" y="147"/>
                  </a:lnTo>
                  <a:lnTo>
                    <a:pt x="46" y="147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6" y="145"/>
                  </a:lnTo>
                  <a:lnTo>
                    <a:pt x="43" y="145"/>
                  </a:lnTo>
                  <a:lnTo>
                    <a:pt x="43" y="142"/>
                  </a:lnTo>
                  <a:lnTo>
                    <a:pt x="43" y="138"/>
                  </a:lnTo>
                  <a:lnTo>
                    <a:pt x="44" y="135"/>
                  </a:lnTo>
                  <a:lnTo>
                    <a:pt x="44" y="131"/>
                  </a:lnTo>
                  <a:lnTo>
                    <a:pt x="47" y="122"/>
                  </a:lnTo>
                  <a:lnTo>
                    <a:pt x="51" y="113"/>
                  </a:lnTo>
                  <a:lnTo>
                    <a:pt x="56" y="105"/>
                  </a:lnTo>
                  <a:lnTo>
                    <a:pt x="61" y="99"/>
                  </a:lnTo>
                  <a:lnTo>
                    <a:pt x="66" y="95"/>
                  </a:lnTo>
                  <a:lnTo>
                    <a:pt x="74" y="88"/>
                  </a:lnTo>
                  <a:lnTo>
                    <a:pt x="78" y="86"/>
                  </a:lnTo>
                  <a:lnTo>
                    <a:pt x="80" y="88"/>
                  </a:lnTo>
                  <a:lnTo>
                    <a:pt x="83" y="92"/>
                  </a:lnTo>
                  <a:lnTo>
                    <a:pt x="84" y="98"/>
                  </a:lnTo>
                  <a:lnTo>
                    <a:pt x="86" y="106"/>
                  </a:lnTo>
                  <a:lnTo>
                    <a:pt x="87" y="110"/>
                  </a:lnTo>
                  <a:lnTo>
                    <a:pt x="89" y="112"/>
                  </a:lnTo>
                  <a:lnTo>
                    <a:pt x="90" y="112"/>
                  </a:lnTo>
                  <a:lnTo>
                    <a:pt x="91" y="112"/>
                  </a:lnTo>
                  <a:lnTo>
                    <a:pt x="92" y="110"/>
                  </a:lnTo>
                  <a:lnTo>
                    <a:pt x="95" y="108"/>
                  </a:lnTo>
                  <a:lnTo>
                    <a:pt x="96" y="105"/>
                  </a:lnTo>
                  <a:lnTo>
                    <a:pt x="97" y="101"/>
                  </a:lnTo>
                  <a:lnTo>
                    <a:pt x="98" y="98"/>
                  </a:lnTo>
                  <a:lnTo>
                    <a:pt x="101" y="89"/>
                  </a:lnTo>
                  <a:lnTo>
                    <a:pt x="105" y="84"/>
                  </a:lnTo>
                  <a:lnTo>
                    <a:pt x="111" y="80"/>
                  </a:lnTo>
                  <a:lnTo>
                    <a:pt x="113" y="79"/>
                  </a:lnTo>
                  <a:lnTo>
                    <a:pt x="116" y="77"/>
                  </a:lnTo>
                  <a:lnTo>
                    <a:pt x="117" y="77"/>
                  </a:lnTo>
                  <a:lnTo>
                    <a:pt x="120" y="79"/>
                  </a:lnTo>
                  <a:lnTo>
                    <a:pt x="121" y="80"/>
                  </a:lnTo>
                  <a:lnTo>
                    <a:pt x="123" y="80"/>
                  </a:lnTo>
                  <a:lnTo>
                    <a:pt x="124" y="80"/>
                  </a:lnTo>
                  <a:lnTo>
                    <a:pt x="126" y="79"/>
                  </a:lnTo>
                  <a:lnTo>
                    <a:pt x="127" y="76"/>
                  </a:lnTo>
                  <a:lnTo>
                    <a:pt x="129" y="74"/>
                  </a:lnTo>
                  <a:lnTo>
                    <a:pt x="130" y="71"/>
                  </a:lnTo>
                  <a:lnTo>
                    <a:pt x="133" y="69"/>
                  </a:lnTo>
                  <a:lnTo>
                    <a:pt x="133" y="67"/>
                  </a:lnTo>
                  <a:lnTo>
                    <a:pt x="136" y="64"/>
                  </a:lnTo>
                  <a:lnTo>
                    <a:pt x="144" y="59"/>
                  </a:lnTo>
                  <a:lnTo>
                    <a:pt x="152" y="51"/>
                  </a:lnTo>
                  <a:lnTo>
                    <a:pt x="158" y="48"/>
                  </a:lnTo>
                  <a:lnTo>
                    <a:pt x="161" y="48"/>
                  </a:lnTo>
                  <a:lnTo>
                    <a:pt x="164" y="50"/>
                  </a:lnTo>
                  <a:lnTo>
                    <a:pt x="166" y="51"/>
                  </a:lnTo>
                  <a:lnTo>
                    <a:pt x="170" y="51"/>
                  </a:lnTo>
                  <a:lnTo>
                    <a:pt x="173" y="50"/>
                  </a:lnTo>
                  <a:lnTo>
                    <a:pt x="173" y="49"/>
                  </a:lnTo>
                  <a:lnTo>
                    <a:pt x="173" y="48"/>
                  </a:lnTo>
                  <a:lnTo>
                    <a:pt x="172" y="47"/>
                  </a:lnTo>
                  <a:lnTo>
                    <a:pt x="171" y="46"/>
                  </a:lnTo>
                  <a:lnTo>
                    <a:pt x="171" y="46"/>
                  </a:lnTo>
                  <a:lnTo>
                    <a:pt x="172" y="43"/>
                  </a:lnTo>
                  <a:lnTo>
                    <a:pt x="176" y="37"/>
                  </a:lnTo>
                  <a:lnTo>
                    <a:pt x="180" y="31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6" y="27"/>
                  </a:lnTo>
                  <a:lnTo>
                    <a:pt x="187" y="28"/>
                  </a:lnTo>
                  <a:lnTo>
                    <a:pt x="189" y="31"/>
                  </a:lnTo>
                  <a:lnTo>
                    <a:pt x="190" y="33"/>
                  </a:lnTo>
                  <a:lnTo>
                    <a:pt x="193" y="35"/>
                  </a:lnTo>
                  <a:lnTo>
                    <a:pt x="194" y="36"/>
                  </a:lnTo>
                  <a:lnTo>
                    <a:pt x="198" y="37"/>
                  </a:lnTo>
                  <a:lnTo>
                    <a:pt x="203" y="36"/>
                  </a:lnTo>
                  <a:lnTo>
                    <a:pt x="211" y="34"/>
                  </a:lnTo>
                  <a:lnTo>
                    <a:pt x="217" y="33"/>
                  </a:lnTo>
                  <a:lnTo>
                    <a:pt x="221" y="34"/>
                  </a:lnTo>
                  <a:lnTo>
                    <a:pt x="225" y="37"/>
                  </a:lnTo>
                  <a:lnTo>
                    <a:pt x="233" y="43"/>
                  </a:lnTo>
                  <a:lnTo>
                    <a:pt x="236" y="45"/>
                  </a:lnTo>
                  <a:lnTo>
                    <a:pt x="238" y="46"/>
                  </a:lnTo>
                  <a:lnTo>
                    <a:pt x="239" y="46"/>
                  </a:lnTo>
                  <a:lnTo>
                    <a:pt x="240" y="46"/>
                  </a:lnTo>
                  <a:lnTo>
                    <a:pt x="242" y="46"/>
                  </a:lnTo>
                  <a:lnTo>
                    <a:pt x="242" y="45"/>
                  </a:lnTo>
                  <a:lnTo>
                    <a:pt x="242" y="44"/>
                  </a:lnTo>
                  <a:lnTo>
                    <a:pt x="242" y="43"/>
                  </a:lnTo>
                  <a:lnTo>
                    <a:pt x="242" y="40"/>
                  </a:lnTo>
                  <a:lnTo>
                    <a:pt x="243" y="39"/>
                  </a:lnTo>
                  <a:lnTo>
                    <a:pt x="243" y="38"/>
                  </a:lnTo>
                  <a:lnTo>
                    <a:pt x="245" y="36"/>
                  </a:lnTo>
                  <a:lnTo>
                    <a:pt x="245" y="34"/>
                  </a:lnTo>
                  <a:lnTo>
                    <a:pt x="245" y="32"/>
                  </a:lnTo>
                  <a:lnTo>
                    <a:pt x="245" y="30"/>
                  </a:lnTo>
                  <a:lnTo>
                    <a:pt x="244" y="26"/>
                  </a:lnTo>
                  <a:lnTo>
                    <a:pt x="244" y="21"/>
                  </a:lnTo>
                  <a:lnTo>
                    <a:pt x="247" y="14"/>
                  </a:lnTo>
                  <a:lnTo>
                    <a:pt x="249" y="6"/>
                  </a:lnTo>
                  <a:lnTo>
                    <a:pt x="250" y="2"/>
                  </a:lnTo>
                  <a:lnTo>
                    <a:pt x="251" y="1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62"/>
            <p:cNvSpPr>
              <a:spLocks noEditPoints="1"/>
            </p:cNvSpPr>
            <p:nvPr/>
          </p:nvSpPr>
          <p:spPr bwMode="auto">
            <a:xfrm>
              <a:off x="7570788" y="5154613"/>
              <a:ext cx="771525" cy="733425"/>
            </a:xfrm>
            <a:custGeom>
              <a:avLst/>
              <a:gdLst>
                <a:gd name="T0" fmla="*/ 419 w 486"/>
                <a:gd name="T1" fmla="*/ 6 h 462"/>
                <a:gd name="T2" fmla="*/ 440 w 486"/>
                <a:gd name="T3" fmla="*/ 15 h 462"/>
                <a:gd name="T4" fmla="*/ 471 w 486"/>
                <a:gd name="T5" fmla="*/ 41 h 462"/>
                <a:gd name="T6" fmla="*/ 470 w 486"/>
                <a:gd name="T7" fmla="*/ 95 h 462"/>
                <a:gd name="T8" fmla="*/ 460 w 486"/>
                <a:gd name="T9" fmla="*/ 118 h 462"/>
                <a:gd name="T10" fmla="*/ 444 w 486"/>
                <a:gd name="T11" fmla="*/ 131 h 462"/>
                <a:gd name="T12" fmla="*/ 424 w 486"/>
                <a:gd name="T13" fmla="*/ 162 h 462"/>
                <a:gd name="T14" fmla="*/ 400 w 486"/>
                <a:gd name="T15" fmla="*/ 169 h 462"/>
                <a:gd name="T16" fmla="*/ 400 w 486"/>
                <a:gd name="T17" fmla="*/ 193 h 462"/>
                <a:gd name="T18" fmla="*/ 408 w 486"/>
                <a:gd name="T19" fmla="*/ 213 h 462"/>
                <a:gd name="T20" fmla="*/ 424 w 486"/>
                <a:gd name="T21" fmla="*/ 239 h 462"/>
                <a:gd name="T22" fmla="*/ 428 w 486"/>
                <a:gd name="T23" fmla="*/ 255 h 462"/>
                <a:gd name="T24" fmla="*/ 436 w 486"/>
                <a:gd name="T25" fmla="*/ 277 h 462"/>
                <a:gd name="T26" fmla="*/ 410 w 486"/>
                <a:gd name="T27" fmla="*/ 294 h 462"/>
                <a:gd name="T28" fmla="*/ 386 w 486"/>
                <a:gd name="T29" fmla="*/ 314 h 462"/>
                <a:gd name="T30" fmla="*/ 372 w 486"/>
                <a:gd name="T31" fmla="*/ 339 h 462"/>
                <a:gd name="T32" fmla="*/ 349 w 486"/>
                <a:gd name="T33" fmla="*/ 335 h 462"/>
                <a:gd name="T34" fmla="*/ 322 w 486"/>
                <a:gd name="T35" fmla="*/ 356 h 462"/>
                <a:gd name="T36" fmla="*/ 300 w 486"/>
                <a:gd name="T37" fmla="*/ 376 h 462"/>
                <a:gd name="T38" fmla="*/ 290 w 486"/>
                <a:gd name="T39" fmla="*/ 408 h 462"/>
                <a:gd name="T40" fmla="*/ 275 w 486"/>
                <a:gd name="T41" fmla="*/ 421 h 462"/>
                <a:gd name="T42" fmla="*/ 230 w 486"/>
                <a:gd name="T43" fmla="*/ 457 h 462"/>
                <a:gd name="T44" fmla="*/ 225 w 486"/>
                <a:gd name="T45" fmla="*/ 458 h 462"/>
                <a:gd name="T46" fmla="*/ 203 w 486"/>
                <a:gd name="T47" fmla="*/ 395 h 462"/>
                <a:gd name="T48" fmla="*/ 170 w 486"/>
                <a:gd name="T49" fmla="*/ 364 h 462"/>
                <a:gd name="T50" fmla="*/ 138 w 486"/>
                <a:gd name="T51" fmla="*/ 326 h 462"/>
                <a:gd name="T52" fmla="*/ 80 w 486"/>
                <a:gd name="T53" fmla="*/ 321 h 462"/>
                <a:gd name="T54" fmla="*/ 92 w 486"/>
                <a:gd name="T55" fmla="*/ 282 h 462"/>
                <a:gd name="T56" fmla="*/ 7 w 486"/>
                <a:gd name="T57" fmla="*/ 285 h 462"/>
                <a:gd name="T58" fmla="*/ 7 w 486"/>
                <a:gd name="T59" fmla="*/ 240 h 462"/>
                <a:gd name="T60" fmla="*/ 19 w 486"/>
                <a:gd name="T61" fmla="*/ 228 h 462"/>
                <a:gd name="T62" fmla="*/ 16 w 486"/>
                <a:gd name="T63" fmla="*/ 200 h 462"/>
                <a:gd name="T64" fmla="*/ 11 w 486"/>
                <a:gd name="T65" fmla="*/ 180 h 462"/>
                <a:gd name="T66" fmla="*/ 20 w 486"/>
                <a:gd name="T67" fmla="*/ 164 h 462"/>
                <a:gd name="T68" fmla="*/ 49 w 486"/>
                <a:gd name="T69" fmla="*/ 129 h 462"/>
                <a:gd name="T70" fmla="*/ 45 w 486"/>
                <a:gd name="T71" fmla="*/ 116 h 462"/>
                <a:gd name="T72" fmla="*/ 36 w 486"/>
                <a:gd name="T73" fmla="*/ 95 h 462"/>
                <a:gd name="T74" fmla="*/ 60 w 486"/>
                <a:gd name="T75" fmla="*/ 63 h 462"/>
                <a:gd name="T76" fmla="*/ 68 w 486"/>
                <a:gd name="T77" fmla="*/ 76 h 462"/>
                <a:gd name="T78" fmla="*/ 80 w 486"/>
                <a:gd name="T79" fmla="*/ 75 h 462"/>
                <a:gd name="T80" fmla="*/ 86 w 486"/>
                <a:gd name="T81" fmla="*/ 79 h 462"/>
                <a:gd name="T82" fmla="*/ 110 w 486"/>
                <a:gd name="T83" fmla="*/ 82 h 462"/>
                <a:gd name="T84" fmla="*/ 126 w 486"/>
                <a:gd name="T85" fmla="*/ 83 h 462"/>
                <a:gd name="T86" fmla="*/ 132 w 486"/>
                <a:gd name="T87" fmla="*/ 101 h 462"/>
                <a:gd name="T88" fmla="*/ 133 w 486"/>
                <a:gd name="T89" fmla="*/ 126 h 462"/>
                <a:gd name="T90" fmla="*/ 152 w 486"/>
                <a:gd name="T91" fmla="*/ 119 h 462"/>
                <a:gd name="T92" fmla="*/ 153 w 486"/>
                <a:gd name="T93" fmla="*/ 106 h 462"/>
                <a:gd name="T94" fmla="*/ 190 w 486"/>
                <a:gd name="T95" fmla="*/ 74 h 462"/>
                <a:gd name="T96" fmla="*/ 199 w 486"/>
                <a:gd name="T97" fmla="*/ 63 h 462"/>
                <a:gd name="T98" fmla="*/ 210 w 486"/>
                <a:gd name="T99" fmla="*/ 77 h 462"/>
                <a:gd name="T100" fmla="*/ 221 w 486"/>
                <a:gd name="T101" fmla="*/ 69 h 462"/>
                <a:gd name="T102" fmla="*/ 227 w 486"/>
                <a:gd name="T103" fmla="*/ 55 h 462"/>
                <a:gd name="T104" fmla="*/ 238 w 486"/>
                <a:gd name="T105" fmla="*/ 62 h 462"/>
                <a:gd name="T106" fmla="*/ 261 w 486"/>
                <a:gd name="T107" fmla="*/ 59 h 462"/>
                <a:gd name="T108" fmla="*/ 284 w 486"/>
                <a:gd name="T109" fmla="*/ 53 h 462"/>
                <a:gd name="T110" fmla="*/ 305 w 486"/>
                <a:gd name="T111" fmla="*/ 61 h 462"/>
                <a:gd name="T112" fmla="*/ 331 w 486"/>
                <a:gd name="T113" fmla="*/ 52 h 462"/>
                <a:gd name="T114" fmla="*/ 322 w 486"/>
                <a:gd name="T115" fmla="*/ 32 h 462"/>
                <a:gd name="T116" fmla="*/ 327 w 486"/>
                <a:gd name="T117" fmla="*/ 14 h 462"/>
                <a:gd name="T118" fmla="*/ 338 w 486"/>
                <a:gd name="T119" fmla="*/ 14 h 462"/>
                <a:gd name="T120" fmla="*/ 350 w 486"/>
                <a:gd name="T121" fmla="*/ 22 h 462"/>
                <a:gd name="T122" fmla="*/ 378 w 486"/>
                <a:gd name="T123" fmla="*/ 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6" h="462">
                  <a:moveTo>
                    <a:pt x="53" y="65"/>
                  </a:moveTo>
                  <a:lnTo>
                    <a:pt x="53" y="67"/>
                  </a:lnTo>
                  <a:lnTo>
                    <a:pt x="53" y="67"/>
                  </a:lnTo>
                  <a:lnTo>
                    <a:pt x="53" y="67"/>
                  </a:lnTo>
                  <a:lnTo>
                    <a:pt x="53" y="65"/>
                  </a:lnTo>
                  <a:close/>
                  <a:moveTo>
                    <a:pt x="387" y="0"/>
                  </a:moveTo>
                  <a:lnTo>
                    <a:pt x="400" y="5"/>
                  </a:lnTo>
                  <a:lnTo>
                    <a:pt x="415" y="6"/>
                  </a:lnTo>
                  <a:lnTo>
                    <a:pt x="418" y="6"/>
                  </a:lnTo>
                  <a:lnTo>
                    <a:pt x="419" y="6"/>
                  </a:lnTo>
                  <a:lnTo>
                    <a:pt x="420" y="6"/>
                  </a:lnTo>
                  <a:lnTo>
                    <a:pt x="420" y="13"/>
                  </a:lnTo>
                  <a:lnTo>
                    <a:pt x="420" y="13"/>
                  </a:lnTo>
                  <a:lnTo>
                    <a:pt x="421" y="12"/>
                  </a:lnTo>
                  <a:lnTo>
                    <a:pt x="422" y="10"/>
                  </a:lnTo>
                  <a:lnTo>
                    <a:pt x="423" y="8"/>
                  </a:lnTo>
                  <a:lnTo>
                    <a:pt x="424" y="6"/>
                  </a:lnTo>
                  <a:lnTo>
                    <a:pt x="429" y="6"/>
                  </a:lnTo>
                  <a:lnTo>
                    <a:pt x="435" y="10"/>
                  </a:lnTo>
                  <a:lnTo>
                    <a:pt x="440" y="15"/>
                  </a:lnTo>
                  <a:lnTo>
                    <a:pt x="447" y="17"/>
                  </a:lnTo>
                  <a:lnTo>
                    <a:pt x="455" y="15"/>
                  </a:lnTo>
                  <a:lnTo>
                    <a:pt x="457" y="19"/>
                  </a:lnTo>
                  <a:lnTo>
                    <a:pt x="458" y="24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58" y="30"/>
                  </a:lnTo>
                  <a:lnTo>
                    <a:pt x="460" y="37"/>
                  </a:lnTo>
                  <a:lnTo>
                    <a:pt x="465" y="40"/>
                  </a:lnTo>
                  <a:lnTo>
                    <a:pt x="471" y="41"/>
                  </a:lnTo>
                  <a:lnTo>
                    <a:pt x="476" y="43"/>
                  </a:lnTo>
                  <a:lnTo>
                    <a:pt x="477" y="53"/>
                  </a:lnTo>
                  <a:lnTo>
                    <a:pt x="481" y="63"/>
                  </a:lnTo>
                  <a:lnTo>
                    <a:pt x="485" y="71"/>
                  </a:lnTo>
                  <a:lnTo>
                    <a:pt x="486" y="75"/>
                  </a:lnTo>
                  <a:lnTo>
                    <a:pt x="485" y="78"/>
                  </a:lnTo>
                  <a:lnTo>
                    <a:pt x="480" y="82"/>
                  </a:lnTo>
                  <a:lnTo>
                    <a:pt x="474" y="87"/>
                  </a:lnTo>
                  <a:lnTo>
                    <a:pt x="469" y="91"/>
                  </a:lnTo>
                  <a:lnTo>
                    <a:pt x="470" y="95"/>
                  </a:lnTo>
                  <a:lnTo>
                    <a:pt x="470" y="100"/>
                  </a:lnTo>
                  <a:lnTo>
                    <a:pt x="471" y="103"/>
                  </a:lnTo>
                  <a:lnTo>
                    <a:pt x="468" y="104"/>
                  </a:lnTo>
                  <a:lnTo>
                    <a:pt x="465" y="106"/>
                  </a:lnTo>
                  <a:lnTo>
                    <a:pt x="464" y="107"/>
                  </a:lnTo>
                  <a:lnTo>
                    <a:pt x="463" y="108"/>
                  </a:lnTo>
                  <a:lnTo>
                    <a:pt x="462" y="111"/>
                  </a:lnTo>
                  <a:lnTo>
                    <a:pt x="461" y="114"/>
                  </a:lnTo>
                  <a:lnTo>
                    <a:pt x="460" y="117"/>
                  </a:lnTo>
                  <a:lnTo>
                    <a:pt x="460" y="118"/>
                  </a:lnTo>
                  <a:lnTo>
                    <a:pt x="459" y="118"/>
                  </a:lnTo>
                  <a:lnTo>
                    <a:pt x="456" y="117"/>
                  </a:lnTo>
                  <a:lnTo>
                    <a:pt x="453" y="117"/>
                  </a:lnTo>
                  <a:lnTo>
                    <a:pt x="452" y="118"/>
                  </a:lnTo>
                  <a:lnTo>
                    <a:pt x="451" y="119"/>
                  </a:lnTo>
                  <a:lnTo>
                    <a:pt x="450" y="119"/>
                  </a:lnTo>
                  <a:lnTo>
                    <a:pt x="450" y="129"/>
                  </a:lnTo>
                  <a:lnTo>
                    <a:pt x="447" y="129"/>
                  </a:lnTo>
                  <a:lnTo>
                    <a:pt x="445" y="130"/>
                  </a:lnTo>
                  <a:lnTo>
                    <a:pt x="444" y="131"/>
                  </a:lnTo>
                  <a:lnTo>
                    <a:pt x="443" y="132"/>
                  </a:lnTo>
                  <a:lnTo>
                    <a:pt x="440" y="135"/>
                  </a:lnTo>
                  <a:lnTo>
                    <a:pt x="441" y="135"/>
                  </a:lnTo>
                  <a:lnTo>
                    <a:pt x="443" y="136"/>
                  </a:lnTo>
                  <a:lnTo>
                    <a:pt x="445" y="136"/>
                  </a:lnTo>
                  <a:lnTo>
                    <a:pt x="437" y="142"/>
                  </a:lnTo>
                  <a:lnTo>
                    <a:pt x="431" y="149"/>
                  </a:lnTo>
                  <a:lnTo>
                    <a:pt x="426" y="156"/>
                  </a:lnTo>
                  <a:lnTo>
                    <a:pt x="428" y="160"/>
                  </a:lnTo>
                  <a:lnTo>
                    <a:pt x="424" y="162"/>
                  </a:lnTo>
                  <a:lnTo>
                    <a:pt x="421" y="165"/>
                  </a:lnTo>
                  <a:lnTo>
                    <a:pt x="419" y="168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1" y="172"/>
                  </a:lnTo>
                  <a:lnTo>
                    <a:pt x="409" y="172"/>
                  </a:lnTo>
                  <a:lnTo>
                    <a:pt x="407" y="171"/>
                  </a:lnTo>
                  <a:lnTo>
                    <a:pt x="403" y="169"/>
                  </a:lnTo>
                  <a:lnTo>
                    <a:pt x="401" y="169"/>
                  </a:lnTo>
                  <a:lnTo>
                    <a:pt x="400" y="169"/>
                  </a:lnTo>
                  <a:lnTo>
                    <a:pt x="397" y="171"/>
                  </a:lnTo>
                  <a:lnTo>
                    <a:pt x="395" y="172"/>
                  </a:lnTo>
                  <a:lnTo>
                    <a:pt x="392" y="173"/>
                  </a:lnTo>
                  <a:lnTo>
                    <a:pt x="390" y="180"/>
                  </a:lnTo>
                  <a:lnTo>
                    <a:pt x="394" y="183"/>
                  </a:lnTo>
                  <a:lnTo>
                    <a:pt x="397" y="185"/>
                  </a:lnTo>
                  <a:lnTo>
                    <a:pt x="396" y="188"/>
                  </a:lnTo>
                  <a:lnTo>
                    <a:pt x="397" y="189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3" y="194"/>
                  </a:lnTo>
                  <a:lnTo>
                    <a:pt x="403" y="198"/>
                  </a:lnTo>
                  <a:lnTo>
                    <a:pt x="403" y="201"/>
                  </a:lnTo>
                  <a:lnTo>
                    <a:pt x="403" y="204"/>
                  </a:lnTo>
                  <a:lnTo>
                    <a:pt x="403" y="208"/>
                  </a:lnTo>
                  <a:lnTo>
                    <a:pt x="403" y="209"/>
                  </a:lnTo>
                  <a:lnTo>
                    <a:pt x="403" y="210"/>
                  </a:lnTo>
                  <a:lnTo>
                    <a:pt x="404" y="211"/>
                  </a:lnTo>
                  <a:lnTo>
                    <a:pt x="407" y="212"/>
                  </a:lnTo>
                  <a:lnTo>
                    <a:pt x="408" y="213"/>
                  </a:lnTo>
                  <a:lnTo>
                    <a:pt x="409" y="215"/>
                  </a:lnTo>
                  <a:lnTo>
                    <a:pt x="410" y="217"/>
                  </a:lnTo>
                  <a:lnTo>
                    <a:pt x="411" y="218"/>
                  </a:lnTo>
                  <a:lnTo>
                    <a:pt x="414" y="221"/>
                  </a:lnTo>
                  <a:lnTo>
                    <a:pt x="416" y="223"/>
                  </a:lnTo>
                  <a:lnTo>
                    <a:pt x="419" y="226"/>
                  </a:lnTo>
                  <a:lnTo>
                    <a:pt x="420" y="228"/>
                  </a:lnTo>
                  <a:lnTo>
                    <a:pt x="420" y="238"/>
                  </a:lnTo>
                  <a:lnTo>
                    <a:pt x="422" y="239"/>
                  </a:lnTo>
                  <a:lnTo>
                    <a:pt x="424" y="239"/>
                  </a:lnTo>
                  <a:lnTo>
                    <a:pt x="424" y="240"/>
                  </a:lnTo>
                  <a:lnTo>
                    <a:pt x="424" y="241"/>
                  </a:lnTo>
                  <a:lnTo>
                    <a:pt x="424" y="242"/>
                  </a:lnTo>
                  <a:lnTo>
                    <a:pt x="423" y="243"/>
                  </a:lnTo>
                  <a:lnTo>
                    <a:pt x="423" y="245"/>
                  </a:lnTo>
                  <a:lnTo>
                    <a:pt x="423" y="247"/>
                  </a:lnTo>
                  <a:lnTo>
                    <a:pt x="423" y="248"/>
                  </a:lnTo>
                  <a:lnTo>
                    <a:pt x="424" y="250"/>
                  </a:lnTo>
                  <a:lnTo>
                    <a:pt x="426" y="252"/>
                  </a:lnTo>
                  <a:lnTo>
                    <a:pt x="428" y="255"/>
                  </a:lnTo>
                  <a:lnTo>
                    <a:pt x="431" y="258"/>
                  </a:lnTo>
                  <a:lnTo>
                    <a:pt x="432" y="260"/>
                  </a:lnTo>
                  <a:lnTo>
                    <a:pt x="432" y="269"/>
                  </a:lnTo>
                  <a:lnTo>
                    <a:pt x="433" y="270"/>
                  </a:lnTo>
                  <a:lnTo>
                    <a:pt x="435" y="271"/>
                  </a:lnTo>
                  <a:lnTo>
                    <a:pt x="437" y="272"/>
                  </a:lnTo>
                  <a:lnTo>
                    <a:pt x="440" y="272"/>
                  </a:lnTo>
                  <a:lnTo>
                    <a:pt x="438" y="274"/>
                  </a:lnTo>
                  <a:lnTo>
                    <a:pt x="437" y="276"/>
                  </a:lnTo>
                  <a:lnTo>
                    <a:pt x="436" y="277"/>
                  </a:lnTo>
                  <a:lnTo>
                    <a:pt x="435" y="281"/>
                  </a:lnTo>
                  <a:lnTo>
                    <a:pt x="435" y="283"/>
                  </a:lnTo>
                  <a:lnTo>
                    <a:pt x="434" y="286"/>
                  </a:lnTo>
                  <a:lnTo>
                    <a:pt x="432" y="288"/>
                  </a:lnTo>
                  <a:lnTo>
                    <a:pt x="429" y="289"/>
                  </a:lnTo>
                  <a:lnTo>
                    <a:pt x="427" y="291"/>
                  </a:lnTo>
                  <a:lnTo>
                    <a:pt x="425" y="291"/>
                  </a:lnTo>
                  <a:lnTo>
                    <a:pt x="420" y="292"/>
                  </a:lnTo>
                  <a:lnTo>
                    <a:pt x="414" y="292"/>
                  </a:lnTo>
                  <a:lnTo>
                    <a:pt x="410" y="294"/>
                  </a:lnTo>
                  <a:lnTo>
                    <a:pt x="407" y="296"/>
                  </a:lnTo>
                  <a:lnTo>
                    <a:pt x="404" y="298"/>
                  </a:lnTo>
                  <a:lnTo>
                    <a:pt x="402" y="300"/>
                  </a:lnTo>
                  <a:lnTo>
                    <a:pt x="400" y="303"/>
                  </a:lnTo>
                  <a:lnTo>
                    <a:pt x="398" y="304"/>
                  </a:lnTo>
                  <a:lnTo>
                    <a:pt x="395" y="307"/>
                  </a:lnTo>
                  <a:lnTo>
                    <a:pt x="391" y="304"/>
                  </a:lnTo>
                  <a:lnTo>
                    <a:pt x="388" y="309"/>
                  </a:lnTo>
                  <a:lnTo>
                    <a:pt x="385" y="313"/>
                  </a:lnTo>
                  <a:lnTo>
                    <a:pt x="386" y="314"/>
                  </a:lnTo>
                  <a:lnTo>
                    <a:pt x="388" y="315"/>
                  </a:lnTo>
                  <a:lnTo>
                    <a:pt x="388" y="318"/>
                  </a:lnTo>
                  <a:lnTo>
                    <a:pt x="388" y="325"/>
                  </a:lnTo>
                  <a:lnTo>
                    <a:pt x="388" y="325"/>
                  </a:lnTo>
                  <a:lnTo>
                    <a:pt x="386" y="326"/>
                  </a:lnTo>
                  <a:lnTo>
                    <a:pt x="385" y="327"/>
                  </a:lnTo>
                  <a:lnTo>
                    <a:pt x="386" y="328"/>
                  </a:lnTo>
                  <a:lnTo>
                    <a:pt x="386" y="330"/>
                  </a:lnTo>
                  <a:lnTo>
                    <a:pt x="379" y="334"/>
                  </a:lnTo>
                  <a:lnTo>
                    <a:pt x="372" y="339"/>
                  </a:lnTo>
                  <a:lnTo>
                    <a:pt x="371" y="337"/>
                  </a:lnTo>
                  <a:lnTo>
                    <a:pt x="369" y="335"/>
                  </a:lnTo>
                  <a:lnTo>
                    <a:pt x="366" y="334"/>
                  </a:lnTo>
                  <a:lnTo>
                    <a:pt x="365" y="333"/>
                  </a:lnTo>
                  <a:lnTo>
                    <a:pt x="362" y="333"/>
                  </a:lnTo>
                  <a:lnTo>
                    <a:pt x="360" y="334"/>
                  </a:lnTo>
                  <a:lnTo>
                    <a:pt x="357" y="333"/>
                  </a:lnTo>
                  <a:lnTo>
                    <a:pt x="354" y="333"/>
                  </a:lnTo>
                  <a:lnTo>
                    <a:pt x="351" y="334"/>
                  </a:lnTo>
                  <a:lnTo>
                    <a:pt x="349" y="335"/>
                  </a:lnTo>
                  <a:lnTo>
                    <a:pt x="347" y="336"/>
                  </a:lnTo>
                  <a:lnTo>
                    <a:pt x="345" y="335"/>
                  </a:lnTo>
                  <a:lnTo>
                    <a:pt x="343" y="334"/>
                  </a:lnTo>
                  <a:lnTo>
                    <a:pt x="340" y="337"/>
                  </a:lnTo>
                  <a:lnTo>
                    <a:pt x="338" y="340"/>
                  </a:lnTo>
                  <a:lnTo>
                    <a:pt x="335" y="344"/>
                  </a:lnTo>
                  <a:lnTo>
                    <a:pt x="334" y="347"/>
                  </a:lnTo>
                  <a:lnTo>
                    <a:pt x="331" y="350"/>
                  </a:lnTo>
                  <a:lnTo>
                    <a:pt x="328" y="352"/>
                  </a:lnTo>
                  <a:lnTo>
                    <a:pt x="322" y="356"/>
                  </a:lnTo>
                  <a:lnTo>
                    <a:pt x="315" y="358"/>
                  </a:lnTo>
                  <a:lnTo>
                    <a:pt x="315" y="360"/>
                  </a:lnTo>
                  <a:lnTo>
                    <a:pt x="315" y="361"/>
                  </a:lnTo>
                  <a:lnTo>
                    <a:pt x="315" y="362"/>
                  </a:lnTo>
                  <a:lnTo>
                    <a:pt x="312" y="365"/>
                  </a:lnTo>
                  <a:lnTo>
                    <a:pt x="310" y="370"/>
                  </a:lnTo>
                  <a:lnTo>
                    <a:pt x="306" y="372"/>
                  </a:lnTo>
                  <a:lnTo>
                    <a:pt x="304" y="374"/>
                  </a:lnTo>
                  <a:lnTo>
                    <a:pt x="301" y="375"/>
                  </a:lnTo>
                  <a:lnTo>
                    <a:pt x="300" y="376"/>
                  </a:lnTo>
                  <a:lnTo>
                    <a:pt x="298" y="378"/>
                  </a:lnTo>
                  <a:lnTo>
                    <a:pt x="297" y="381"/>
                  </a:lnTo>
                  <a:lnTo>
                    <a:pt x="296" y="382"/>
                  </a:lnTo>
                  <a:lnTo>
                    <a:pt x="293" y="385"/>
                  </a:lnTo>
                  <a:lnTo>
                    <a:pt x="291" y="388"/>
                  </a:lnTo>
                  <a:lnTo>
                    <a:pt x="289" y="392"/>
                  </a:lnTo>
                  <a:lnTo>
                    <a:pt x="291" y="394"/>
                  </a:lnTo>
                  <a:lnTo>
                    <a:pt x="294" y="397"/>
                  </a:lnTo>
                  <a:lnTo>
                    <a:pt x="290" y="401"/>
                  </a:lnTo>
                  <a:lnTo>
                    <a:pt x="290" y="408"/>
                  </a:lnTo>
                  <a:lnTo>
                    <a:pt x="289" y="410"/>
                  </a:lnTo>
                  <a:lnTo>
                    <a:pt x="289" y="411"/>
                  </a:lnTo>
                  <a:lnTo>
                    <a:pt x="287" y="412"/>
                  </a:lnTo>
                  <a:lnTo>
                    <a:pt x="286" y="412"/>
                  </a:lnTo>
                  <a:lnTo>
                    <a:pt x="284" y="412"/>
                  </a:lnTo>
                  <a:lnTo>
                    <a:pt x="281" y="412"/>
                  </a:lnTo>
                  <a:lnTo>
                    <a:pt x="280" y="412"/>
                  </a:lnTo>
                  <a:lnTo>
                    <a:pt x="278" y="416"/>
                  </a:lnTo>
                  <a:lnTo>
                    <a:pt x="276" y="418"/>
                  </a:lnTo>
                  <a:lnTo>
                    <a:pt x="275" y="421"/>
                  </a:lnTo>
                  <a:lnTo>
                    <a:pt x="274" y="425"/>
                  </a:lnTo>
                  <a:lnTo>
                    <a:pt x="273" y="429"/>
                  </a:lnTo>
                  <a:lnTo>
                    <a:pt x="271" y="432"/>
                  </a:lnTo>
                  <a:lnTo>
                    <a:pt x="268" y="435"/>
                  </a:lnTo>
                  <a:lnTo>
                    <a:pt x="268" y="436"/>
                  </a:lnTo>
                  <a:lnTo>
                    <a:pt x="268" y="437"/>
                  </a:lnTo>
                  <a:lnTo>
                    <a:pt x="257" y="443"/>
                  </a:lnTo>
                  <a:lnTo>
                    <a:pt x="248" y="449"/>
                  </a:lnTo>
                  <a:lnTo>
                    <a:pt x="238" y="457"/>
                  </a:lnTo>
                  <a:lnTo>
                    <a:pt x="230" y="457"/>
                  </a:lnTo>
                  <a:lnTo>
                    <a:pt x="229" y="457"/>
                  </a:lnTo>
                  <a:lnTo>
                    <a:pt x="228" y="458"/>
                  </a:lnTo>
                  <a:lnTo>
                    <a:pt x="227" y="460"/>
                  </a:lnTo>
                  <a:lnTo>
                    <a:pt x="226" y="461"/>
                  </a:lnTo>
                  <a:lnTo>
                    <a:pt x="226" y="462"/>
                  </a:lnTo>
                  <a:lnTo>
                    <a:pt x="224" y="461"/>
                  </a:lnTo>
                  <a:lnTo>
                    <a:pt x="221" y="461"/>
                  </a:lnTo>
                  <a:lnTo>
                    <a:pt x="223" y="460"/>
                  </a:lnTo>
                  <a:lnTo>
                    <a:pt x="224" y="459"/>
                  </a:lnTo>
                  <a:lnTo>
                    <a:pt x="225" y="458"/>
                  </a:lnTo>
                  <a:lnTo>
                    <a:pt x="225" y="457"/>
                  </a:lnTo>
                  <a:lnTo>
                    <a:pt x="224" y="458"/>
                  </a:lnTo>
                  <a:lnTo>
                    <a:pt x="224" y="459"/>
                  </a:lnTo>
                  <a:lnTo>
                    <a:pt x="223" y="460"/>
                  </a:lnTo>
                  <a:lnTo>
                    <a:pt x="221" y="461"/>
                  </a:lnTo>
                  <a:lnTo>
                    <a:pt x="215" y="445"/>
                  </a:lnTo>
                  <a:lnTo>
                    <a:pt x="213" y="429"/>
                  </a:lnTo>
                  <a:lnTo>
                    <a:pt x="215" y="412"/>
                  </a:lnTo>
                  <a:lnTo>
                    <a:pt x="221" y="395"/>
                  </a:lnTo>
                  <a:lnTo>
                    <a:pt x="203" y="395"/>
                  </a:lnTo>
                  <a:lnTo>
                    <a:pt x="200" y="388"/>
                  </a:lnTo>
                  <a:lnTo>
                    <a:pt x="201" y="383"/>
                  </a:lnTo>
                  <a:lnTo>
                    <a:pt x="204" y="377"/>
                  </a:lnTo>
                  <a:lnTo>
                    <a:pt x="208" y="373"/>
                  </a:lnTo>
                  <a:lnTo>
                    <a:pt x="211" y="371"/>
                  </a:lnTo>
                  <a:lnTo>
                    <a:pt x="210" y="370"/>
                  </a:lnTo>
                  <a:lnTo>
                    <a:pt x="199" y="369"/>
                  </a:lnTo>
                  <a:lnTo>
                    <a:pt x="189" y="368"/>
                  </a:lnTo>
                  <a:lnTo>
                    <a:pt x="179" y="367"/>
                  </a:lnTo>
                  <a:lnTo>
                    <a:pt x="170" y="364"/>
                  </a:lnTo>
                  <a:lnTo>
                    <a:pt x="164" y="360"/>
                  </a:lnTo>
                  <a:lnTo>
                    <a:pt x="157" y="352"/>
                  </a:lnTo>
                  <a:lnTo>
                    <a:pt x="154" y="339"/>
                  </a:lnTo>
                  <a:lnTo>
                    <a:pt x="154" y="338"/>
                  </a:lnTo>
                  <a:lnTo>
                    <a:pt x="152" y="337"/>
                  </a:lnTo>
                  <a:lnTo>
                    <a:pt x="150" y="336"/>
                  </a:lnTo>
                  <a:lnTo>
                    <a:pt x="147" y="334"/>
                  </a:lnTo>
                  <a:lnTo>
                    <a:pt x="144" y="332"/>
                  </a:lnTo>
                  <a:lnTo>
                    <a:pt x="142" y="331"/>
                  </a:lnTo>
                  <a:lnTo>
                    <a:pt x="138" y="326"/>
                  </a:lnTo>
                  <a:lnTo>
                    <a:pt x="134" y="323"/>
                  </a:lnTo>
                  <a:lnTo>
                    <a:pt x="132" y="322"/>
                  </a:lnTo>
                  <a:lnTo>
                    <a:pt x="128" y="323"/>
                  </a:lnTo>
                  <a:lnTo>
                    <a:pt x="123" y="326"/>
                  </a:lnTo>
                  <a:lnTo>
                    <a:pt x="117" y="321"/>
                  </a:lnTo>
                  <a:lnTo>
                    <a:pt x="110" y="319"/>
                  </a:lnTo>
                  <a:lnTo>
                    <a:pt x="103" y="320"/>
                  </a:lnTo>
                  <a:lnTo>
                    <a:pt x="95" y="321"/>
                  </a:lnTo>
                  <a:lnTo>
                    <a:pt x="88" y="322"/>
                  </a:lnTo>
                  <a:lnTo>
                    <a:pt x="80" y="321"/>
                  </a:lnTo>
                  <a:lnTo>
                    <a:pt x="73" y="316"/>
                  </a:lnTo>
                  <a:lnTo>
                    <a:pt x="72" y="311"/>
                  </a:lnTo>
                  <a:lnTo>
                    <a:pt x="76" y="306"/>
                  </a:lnTo>
                  <a:lnTo>
                    <a:pt x="80" y="300"/>
                  </a:lnTo>
                  <a:lnTo>
                    <a:pt x="86" y="296"/>
                  </a:lnTo>
                  <a:lnTo>
                    <a:pt x="93" y="292"/>
                  </a:lnTo>
                  <a:lnTo>
                    <a:pt x="98" y="289"/>
                  </a:lnTo>
                  <a:lnTo>
                    <a:pt x="96" y="287"/>
                  </a:lnTo>
                  <a:lnTo>
                    <a:pt x="94" y="284"/>
                  </a:lnTo>
                  <a:lnTo>
                    <a:pt x="92" y="282"/>
                  </a:lnTo>
                  <a:lnTo>
                    <a:pt x="91" y="279"/>
                  </a:lnTo>
                  <a:lnTo>
                    <a:pt x="89" y="278"/>
                  </a:lnTo>
                  <a:lnTo>
                    <a:pt x="86" y="277"/>
                  </a:lnTo>
                  <a:lnTo>
                    <a:pt x="61" y="283"/>
                  </a:lnTo>
                  <a:lnTo>
                    <a:pt x="37" y="288"/>
                  </a:lnTo>
                  <a:lnTo>
                    <a:pt x="15" y="296"/>
                  </a:lnTo>
                  <a:lnTo>
                    <a:pt x="15" y="295"/>
                  </a:lnTo>
                  <a:lnTo>
                    <a:pt x="10" y="289"/>
                  </a:lnTo>
                  <a:lnTo>
                    <a:pt x="8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4" y="276"/>
                  </a:lnTo>
                  <a:lnTo>
                    <a:pt x="2" y="267"/>
                  </a:lnTo>
                  <a:lnTo>
                    <a:pt x="0" y="261"/>
                  </a:lnTo>
                  <a:lnTo>
                    <a:pt x="2" y="257"/>
                  </a:lnTo>
                  <a:lnTo>
                    <a:pt x="4" y="251"/>
                  </a:lnTo>
                  <a:lnTo>
                    <a:pt x="5" y="248"/>
                  </a:lnTo>
                  <a:lnTo>
                    <a:pt x="6" y="245"/>
                  </a:lnTo>
                  <a:lnTo>
                    <a:pt x="7" y="242"/>
                  </a:lnTo>
                  <a:lnTo>
                    <a:pt x="7" y="240"/>
                  </a:lnTo>
                  <a:lnTo>
                    <a:pt x="8" y="238"/>
                  </a:lnTo>
                  <a:lnTo>
                    <a:pt x="10" y="236"/>
                  </a:lnTo>
                  <a:lnTo>
                    <a:pt x="11" y="235"/>
                  </a:lnTo>
                  <a:lnTo>
                    <a:pt x="14" y="234"/>
                  </a:lnTo>
                  <a:lnTo>
                    <a:pt x="15" y="234"/>
                  </a:lnTo>
                  <a:lnTo>
                    <a:pt x="17" y="234"/>
                  </a:lnTo>
                  <a:lnTo>
                    <a:pt x="18" y="234"/>
                  </a:lnTo>
                  <a:lnTo>
                    <a:pt x="19" y="233"/>
                  </a:lnTo>
                  <a:lnTo>
                    <a:pt x="19" y="230"/>
                  </a:lnTo>
                  <a:lnTo>
                    <a:pt x="19" y="228"/>
                  </a:lnTo>
                  <a:lnTo>
                    <a:pt x="20" y="222"/>
                  </a:lnTo>
                  <a:lnTo>
                    <a:pt x="21" y="218"/>
                  </a:lnTo>
                  <a:lnTo>
                    <a:pt x="21" y="215"/>
                  </a:lnTo>
                  <a:lnTo>
                    <a:pt x="19" y="210"/>
                  </a:lnTo>
                  <a:lnTo>
                    <a:pt x="18" y="208"/>
                  </a:lnTo>
                  <a:lnTo>
                    <a:pt x="17" y="205"/>
                  </a:lnTo>
                  <a:lnTo>
                    <a:pt x="17" y="204"/>
                  </a:lnTo>
                  <a:lnTo>
                    <a:pt x="17" y="203"/>
                  </a:lnTo>
                  <a:lnTo>
                    <a:pt x="17" y="202"/>
                  </a:lnTo>
                  <a:lnTo>
                    <a:pt x="16" y="200"/>
                  </a:lnTo>
                  <a:lnTo>
                    <a:pt x="15" y="198"/>
                  </a:lnTo>
                  <a:lnTo>
                    <a:pt x="14" y="196"/>
                  </a:lnTo>
                  <a:lnTo>
                    <a:pt x="11" y="192"/>
                  </a:lnTo>
                  <a:lnTo>
                    <a:pt x="10" y="189"/>
                  </a:lnTo>
                  <a:lnTo>
                    <a:pt x="8" y="187"/>
                  </a:lnTo>
                  <a:lnTo>
                    <a:pt x="7" y="185"/>
                  </a:lnTo>
                  <a:lnTo>
                    <a:pt x="7" y="183"/>
                  </a:lnTo>
                  <a:lnTo>
                    <a:pt x="7" y="181"/>
                  </a:lnTo>
                  <a:lnTo>
                    <a:pt x="8" y="180"/>
                  </a:lnTo>
                  <a:lnTo>
                    <a:pt x="11" y="180"/>
                  </a:lnTo>
                  <a:lnTo>
                    <a:pt x="15" y="179"/>
                  </a:lnTo>
                  <a:lnTo>
                    <a:pt x="17" y="178"/>
                  </a:lnTo>
                  <a:lnTo>
                    <a:pt x="19" y="178"/>
                  </a:lnTo>
                  <a:lnTo>
                    <a:pt x="20" y="177"/>
                  </a:lnTo>
                  <a:lnTo>
                    <a:pt x="20" y="175"/>
                  </a:lnTo>
                  <a:lnTo>
                    <a:pt x="21" y="173"/>
                  </a:lnTo>
                  <a:lnTo>
                    <a:pt x="21" y="171"/>
                  </a:lnTo>
                  <a:lnTo>
                    <a:pt x="21" y="168"/>
                  </a:lnTo>
                  <a:lnTo>
                    <a:pt x="21" y="166"/>
                  </a:lnTo>
                  <a:lnTo>
                    <a:pt x="20" y="164"/>
                  </a:lnTo>
                  <a:lnTo>
                    <a:pt x="20" y="162"/>
                  </a:lnTo>
                  <a:lnTo>
                    <a:pt x="21" y="161"/>
                  </a:lnTo>
                  <a:lnTo>
                    <a:pt x="23" y="159"/>
                  </a:lnTo>
                  <a:lnTo>
                    <a:pt x="27" y="156"/>
                  </a:lnTo>
                  <a:lnTo>
                    <a:pt x="29" y="153"/>
                  </a:lnTo>
                  <a:lnTo>
                    <a:pt x="32" y="149"/>
                  </a:lnTo>
                  <a:lnTo>
                    <a:pt x="36" y="142"/>
                  </a:lnTo>
                  <a:lnTo>
                    <a:pt x="43" y="136"/>
                  </a:lnTo>
                  <a:lnTo>
                    <a:pt x="47" y="130"/>
                  </a:lnTo>
                  <a:lnTo>
                    <a:pt x="49" y="129"/>
                  </a:lnTo>
                  <a:lnTo>
                    <a:pt x="52" y="127"/>
                  </a:lnTo>
                  <a:lnTo>
                    <a:pt x="54" y="126"/>
                  </a:lnTo>
                  <a:lnTo>
                    <a:pt x="55" y="125"/>
                  </a:lnTo>
                  <a:lnTo>
                    <a:pt x="56" y="123"/>
                  </a:lnTo>
                  <a:lnTo>
                    <a:pt x="56" y="122"/>
                  </a:lnTo>
                  <a:lnTo>
                    <a:pt x="54" y="120"/>
                  </a:lnTo>
                  <a:lnTo>
                    <a:pt x="51" y="119"/>
                  </a:lnTo>
                  <a:lnTo>
                    <a:pt x="48" y="118"/>
                  </a:lnTo>
                  <a:lnTo>
                    <a:pt x="47" y="117"/>
                  </a:lnTo>
                  <a:lnTo>
                    <a:pt x="45" y="116"/>
                  </a:lnTo>
                  <a:lnTo>
                    <a:pt x="44" y="114"/>
                  </a:lnTo>
                  <a:lnTo>
                    <a:pt x="42" y="111"/>
                  </a:lnTo>
                  <a:lnTo>
                    <a:pt x="40" y="107"/>
                  </a:lnTo>
                  <a:lnTo>
                    <a:pt x="37" y="104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6" y="98"/>
                  </a:lnTo>
                  <a:lnTo>
                    <a:pt x="36" y="97"/>
                  </a:lnTo>
                  <a:lnTo>
                    <a:pt x="36" y="95"/>
                  </a:lnTo>
                  <a:lnTo>
                    <a:pt x="36" y="95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3" y="90"/>
                  </a:lnTo>
                  <a:lnTo>
                    <a:pt x="32" y="87"/>
                  </a:lnTo>
                  <a:lnTo>
                    <a:pt x="29" y="82"/>
                  </a:lnTo>
                  <a:lnTo>
                    <a:pt x="41" y="74"/>
                  </a:lnTo>
                  <a:lnTo>
                    <a:pt x="53" y="64"/>
                  </a:lnTo>
                  <a:lnTo>
                    <a:pt x="55" y="62"/>
                  </a:lnTo>
                  <a:lnTo>
                    <a:pt x="58" y="62"/>
                  </a:lnTo>
                  <a:lnTo>
                    <a:pt x="60" y="63"/>
                  </a:lnTo>
                  <a:lnTo>
                    <a:pt x="63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7" y="73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70" y="78"/>
                  </a:lnTo>
                  <a:lnTo>
                    <a:pt x="71" y="77"/>
                  </a:lnTo>
                  <a:lnTo>
                    <a:pt x="72" y="76"/>
                  </a:lnTo>
                  <a:lnTo>
                    <a:pt x="76" y="75"/>
                  </a:lnTo>
                  <a:lnTo>
                    <a:pt x="79" y="75"/>
                  </a:lnTo>
                  <a:lnTo>
                    <a:pt x="80" y="75"/>
                  </a:lnTo>
                  <a:lnTo>
                    <a:pt x="81" y="75"/>
                  </a:lnTo>
                  <a:lnTo>
                    <a:pt x="82" y="75"/>
                  </a:lnTo>
                  <a:lnTo>
                    <a:pt x="83" y="75"/>
                  </a:lnTo>
                  <a:lnTo>
                    <a:pt x="86" y="75"/>
                  </a:lnTo>
                  <a:lnTo>
                    <a:pt x="88" y="76"/>
                  </a:lnTo>
                  <a:lnTo>
                    <a:pt x="89" y="76"/>
                  </a:lnTo>
                  <a:lnTo>
                    <a:pt x="89" y="77"/>
                  </a:lnTo>
                  <a:lnTo>
                    <a:pt x="88" y="77"/>
                  </a:lnTo>
                  <a:lnTo>
                    <a:pt x="86" y="78"/>
                  </a:lnTo>
                  <a:lnTo>
                    <a:pt x="86" y="79"/>
                  </a:lnTo>
                  <a:lnTo>
                    <a:pt x="85" y="80"/>
                  </a:lnTo>
                  <a:lnTo>
                    <a:pt x="86" y="80"/>
                  </a:lnTo>
                  <a:lnTo>
                    <a:pt x="88" y="81"/>
                  </a:lnTo>
                  <a:lnTo>
                    <a:pt x="91" y="83"/>
                  </a:lnTo>
                  <a:lnTo>
                    <a:pt x="94" y="85"/>
                  </a:lnTo>
                  <a:lnTo>
                    <a:pt x="97" y="86"/>
                  </a:lnTo>
                  <a:lnTo>
                    <a:pt x="101" y="86"/>
                  </a:lnTo>
                  <a:lnTo>
                    <a:pt x="104" y="86"/>
                  </a:lnTo>
                  <a:lnTo>
                    <a:pt x="107" y="83"/>
                  </a:lnTo>
                  <a:lnTo>
                    <a:pt x="110" y="82"/>
                  </a:lnTo>
                  <a:lnTo>
                    <a:pt x="113" y="80"/>
                  </a:lnTo>
                  <a:lnTo>
                    <a:pt x="115" y="78"/>
                  </a:lnTo>
                  <a:lnTo>
                    <a:pt x="117" y="77"/>
                  </a:lnTo>
                  <a:lnTo>
                    <a:pt x="119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2" y="77"/>
                  </a:lnTo>
                  <a:lnTo>
                    <a:pt x="122" y="78"/>
                  </a:lnTo>
                  <a:lnTo>
                    <a:pt x="123" y="80"/>
                  </a:lnTo>
                  <a:lnTo>
                    <a:pt x="126" y="83"/>
                  </a:lnTo>
                  <a:lnTo>
                    <a:pt x="127" y="86"/>
                  </a:lnTo>
                  <a:lnTo>
                    <a:pt x="127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9" y="93"/>
                  </a:lnTo>
                  <a:lnTo>
                    <a:pt x="130" y="95"/>
                  </a:lnTo>
                  <a:lnTo>
                    <a:pt x="132" y="97"/>
                  </a:lnTo>
                  <a:lnTo>
                    <a:pt x="132" y="99"/>
                  </a:lnTo>
                  <a:lnTo>
                    <a:pt x="132" y="100"/>
                  </a:lnTo>
                  <a:lnTo>
                    <a:pt x="132" y="101"/>
                  </a:lnTo>
                  <a:lnTo>
                    <a:pt x="132" y="103"/>
                  </a:lnTo>
                  <a:lnTo>
                    <a:pt x="131" y="105"/>
                  </a:lnTo>
                  <a:lnTo>
                    <a:pt x="131" y="110"/>
                  </a:lnTo>
                  <a:lnTo>
                    <a:pt x="130" y="112"/>
                  </a:lnTo>
                  <a:lnTo>
                    <a:pt x="131" y="115"/>
                  </a:lnTo>
                  <a:lnTo>
                    <a:pt x="131" y="117"/>
                  </a:lnTo>
                  <a:lnTo>
                    <a:pt x="132" y="120"/>
                  </a:lnTo>
                  <a:lnTo>
                    <a:pt x="132" y="123"/>
                  </a:lnTo>
                  <a:lnTo>
                    <a:pt x="132" y="125"/>
                  </a:lnTo>
                  <a:lnTo>
                    <a:pt x="133" y="126"/>
                  </a:lnTo>
                  <a:lnTo>
                    <a:pt x="134" y="127"/>
                  </a:lnTo>
                  <a:lnTo>
                    <a:pt x="137" y="128"/>
                  </a:lnTo>
                  <a:lnTo>
                    <a:pt x="140" y="128"/>
                  </a:lnTo>
                  <a:lnTo>
                    <a:pt x="143" y="127"/>
                  </a:lnTo>
                  <a:lnTo>
                    <a:pt x="146" y="127"/>
                  </a:lnTo>
                  <a:lnTo>
                    <a:pt x="150" y="125"/>
                  </a:lnTo>
                  <a:lnTo>
                    <a:pt x="152" y="123"/>
                  </a:lnTo>
                  <a:lnTo>
                    <a:pt x="153" y="120"/>
                  </a:lnTo>
                  <a:lnTo>
                    <a:pt x="153" y="119"/>
                  </a:lnTo>
                  <a:lnTo>
                    <a:pt x="152" y="119"/>
                  </a:lnTo>
                  <a:lnTo>
                    <a:pt x="151" y="118"/>
                  </a:lnTo>
                  <a:lnTo>
                    <a:pt x="150" y="118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47" y="117"/>
                  </a:lnTo>
                  <a:lnTo>
                    <a:pt x="149" y="116"/>
                  </a:lnTo>
                  <a:lnTo>
                    <a:pt x="150" y="114"/>
                  </a:lnTo>
                  <a:lnTo>
                    <a:pt x="151" y="112"/>
                  </a:lnTo>
                  <a:lnTo>
                    <a:pt x="152" y="110"/>
                  </a:lnTo>
                  <a:lnTo>
                    <a:pt x="153" y="106"/>
                  </a:lnTo>
                  <a:lnTo>
                    <a:pt x="153" y="103"/>
                  </a:lnTo>
                  <a:lnTo>
                    <a:pt x="154" y="99"/>
                  </a:lnTo>
                  <a:lnTo>
                    <a:pt x="155" y="95"/>
                  </a:lnTo>
                  <a:lnTo>
                    <a:pt x="157" y="91"/>
                  </a:lnTo>
                  <a:lnTo>
                    <a:pt x="162" y="88"/>
                  </a:lnTo>
                  <a:lnTo>
                    <a:pt x="170" y="85"/>
                  </a:lnTo>
                  <a:lnTo>
                    <a:pt x="179" y="81"/>
                  </a:lnTo>
                  <a:lnTo>
                    <a:pt x="186" y="78"/>
                  </a:lnTo>
                  <a:lnTo>
                    <a:pt x="188" y="76"/>
                  </a:lnTo>
                  <a:lnTo>
                    <a:pt x="190" y="74"/>
                  </a:lnTo>
                  <a:lnTo>
                    <a:pt x="191" y="71"/>
                  </a:lnTo>
                  <a:lnTo>
                    <a:pt x="193" y="69"/>
                  </a:lnTo>
                  <a:lnTo>
                    <a:pt x="194" y="66"/>
                  </a:lnTo>
                  <a:lnTo>
                    <a:pt x="195" y="63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8" y="58"/>
                  </a:lnTo>
                  <a:lnTo>
                    <a:pt x="198" y="59"/>
                  </a:lnTo>
                  <a:lnTo>
                    <a:pt x="198" y="62"/>
                  </a:lnTo>
                  <a:lnTo>
                    <a:pt x="199" y="63"/>
                  </a:lnTo>
                  <a:lnTo>
                    <a:pt x="199" y="65"/>
                  </a:lnTo>
                  <a:lnTo>
                    <a:pt x="199" y="66"/>
                  </a:lnTo>
                  <a:lnTo>
                    <a:pt x="199" y="67"/>
                  </a:lnTo>
                  <a:lnTo>
                    <a:pt x="200" y="69"/>
                  </a:lnTo>
                  <a:lnTo>
                    <a:pt x="201" y="71"/>
                  </a:lnTo>
                  <a:lnTo>
                    <a:pt x="202" y="74"/>
                  </a:lnTo>
                  <a:lnTo>
                    <a:pt x="204" y="76"/>
                  </a:lnTo>
                  <a:lnTo>
                    <a:pt x="205" y="77"/>
                  </a:lnTo>
                  <a:lnTo>
                    <a:pt x="207" y="78"/>
                  </a:lnTo>
                  <a:lnTo>
                    <a:pt x="210" y="77"/>
                  </a:lnTo>
                  <a:lnTo>
                    <a:pt x="211" y="76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13" y="75"/>
                  </a:lnTo>
                  <a:lnTo>
                    <a:pt x="213" y="74"/>
                  </a:lnTo>
                  <a:lnTo>
                    <a:pt x="214" y="74"/>
                  </a:lnTo>
                  <a:lnTo>
                    <a:pt x="215" y="74"/>
                  </a:lnTo>
                  <a:lnTo>
                    <a:pt x="217" y="73"/>
                  </a:lnTo>
                  <a:lnTo>
                    <a:pt x="219" y="70"/>
                  </a:lnTo>
                  <a:lnTo>
                    <a:pt x="221" y="69"/>
                  </a:lnTo>
                  <a:lnTo>
                    <a:pt x="224" y="68"/>
                  </a:lnTo>
                  <a:lnTo>
                    <a:pt x="224" y="67"/>
                  </a:lnTo>
                  <a:lnTo>
                    <a:pt x="225" y="67"/>
                  </a:lnTo>
                  <a:lnTo>
                    <a:pt x="225" y="67"/>
                  </a:lnTo>
                  <a:lnTo>
                    <a:pt x="224" y="66"/>
                  </a:lnTo>
                  <a:lnTo>
                    <a:pt x="224" y="65"/>
                  </a:lnTo>
                  <a:lnTo>
                    <a:pt x="224" y="64"/>
                  </a:lnTo>
                  <a:lnTo>
                    <a:pt x="225" y="62"/>
                  </a:lnTo>
                  <a:lnTo>
                    <a:pt x="226" y="58"/>
                  </a:lnTo>
                  <a:lnTo>
                    <a:pt x="227" y="55"/>
                  </a:lnTo>
                  <a:lnTo>
                    <a:pt x="229" y="57"/>
                  </a:lnTo>
                  <a:lnTo>
                    <a:pt x="230" y="58"/>
                  </a:lnTo>
                  <a:lnTo>
                    <a:pt x="230" y="59"/>
                  </a:lnTo>
                  <a:lnTo>
                    <a:pt x="230" y="61"/>
                  </a:lnTo>
                  <a:lnTo>
                    <a:pt x="229" y="62"/>
                  </a:lnTo>
                  <a:lnTo>
                    <a:pt x="229" y="62"/>
                  </a:lnTo>
                  <a:lnTo>
                    <a:pt x="228" y="63"/>
                  </a:lnTo>
                  <a:lnTo>
                    <a:pt x="229" y="63"/>
                  </a:lnTo>
                  <a:lnTo>
                    <a:pt x="232" y="62"/>
                  </a:lnTo>
                  <a:lnTo>
                    <a:pt x="238" y="62"/>
                  </a:lnTo>
                  <a:lnTo>
                    <a:pt x="244" y="58"/>
                  </a:lnTo>
                  <a:lnTo>
                    <a:pt x="251" y="54"/>
                  </a:lnTo>
                  <a:lnTo>
                    <a:pt x="253" y="51"/>
                  </a:lnTo>
                  <a:lnTo>
                    <a:pt x="254" y="51"/>
                  </a:lnTo>
                  <a:lnTo>
                    <a:pt x="255" y="51"/>
                  </a:lnTo>
                  <a:lnTo>
                    <a:pt x="257" y="52"/>
                  </a:lnTo>
                  <a:lnTo>
                    <a:pt x="257" y="53"/>
                  </a:lnTo>
                  <a:lnTo>
                    <a:pt x="259" y="55"/>
                  </a:lnTo>
                  <a:lnTo>
                    <a:pt x="260" y="57"/>
                  </a:lnTo>
                  <a:lnTo>
                    <a:pt x="261" y="59"/>
                  </a:lnTo>
                  <a:lnTo>
                    <a:pt x="262" y="61"/>
                  </a:lnTo>
                  <a:lnTo>
                    <a:pt x="264" y="63"/>
                  </a:lnTo>
                  <a:lnTo>
                    <a:pt x="267" y="62"/>
                  </a:lnTo>
                  <a:lnTo>
                    <a:pt x="269" y="61"/>
                  </a:lnTo>
                  <a:lnTo>
                    <a:pt x="273" y="57"/>
                  </a:lnTo>
                  <a:lnTo>
                    <a:pt x="277" y="54"/>
                  </a:lnTo>
                  <a:lnTo>
                    <a:pt x="279" y="53"/>
                  </a:lnTo>
                  <a:lnTo>
                    <a:pt x="281" y="52"/>
                  </a:lnTo>
                  <a:lnTo>
                    <a:pt x="282" y="52"/>
                  </a:lnTo>
                  <a:lnTo>
                    <a:pt x="284" y="53"/>
                  </a:lnTo>
                  <a:lnTo>
                    <a:pt x="285" y="53"/>
                  </a:lnTo>
                  <a:lnTo>
                    <a:pt x="285" y="54"/>
                  </a:lnTo>
                  <a:lnTo>
                    <a:pt x="286" y="54"/>
                  </a:lnTo>
                  <a:lnTo>
                    <a:pt x="288" y="55"/>
                  </a:lnTo>
                  <a:lnTo>
                    <a:pt x="291" y="56"/>
                  </a:lnTo>
                  <a:lnTo>
                    <a:pt x="294" y="57"/>
                  </a:lnTo>
                  <a:lnTo>
                    <a:pt x="300" y="59"/>
                  </a:lnTo>
                  <a:lnTo>
                    <a:pt x="303" y="61"/>
                  </a:lnTo>
                  <a:lnTo>
                    <a:pt x="304" y="61"/>
                  </a:lnTo>
                  <a:lnTo>
                    <a:pt x="305" y="61"/>
                  </a:lnTo>
                  <a:lnTo>
                    <a:pt x="306" y="61"/>
                  </a:lnTo>
                  <a:lnTo>
                    <a:pt x="308" y="58"/>
                  </a:lnTo>
                  <a:lnTo>
                    <a:pt x="308" y="57"/>
                  </a:lnTo>
                  <a:lnTo>
                    <a:pt x="309" y="55"/>
                  </a:lnTo>
                  <a:lnTo>
                    <a:pt x="312" y="53"/>
                  </a:lnTo>
                  <a:lnTo>
                    <a:pt x="317" y="54"/>
                  </a:lnTo>
                  <a:lnTo>
                    <a:pt x="323" y="55"/>
                  </a:lnTo>
                  <a:lnTo>
                    <a:pt x="327" y="55"/>
                  </a:lnTo>
                  <a:lnTo>
                    <a:pt x="330" y="53"/>
                  </a:lnTo>
                  <a:lnTo>
                    <a:pt x="331" y="52"/>
                  </a:lnTo>
                  <a:lnTo>
                    <a:pt x="331" y="50"/>
                  </a:lnTo>
                  <a:lnTo>
                    <a:pt x="331" y="46"/>
                  </a:lnTo>
                  <a:lnTo>
                    <a:pt x="330" y="43"/>
                  </a:lnTo>
                  <a:lnTo>
                    <a:pt x="330" y="40"/>
                  </a:lnTo>
                  <a:lnTo>
                    <a:pt x="329" y="38"/>
                  </a:lnTo>
                  <a:lnTo>
                    <a:pt x="328" y="38"/>
                  </a:lnTo>
                  <a:lnTo>
                    <a:pt x="327" y="37"/>
                  </a:lnTo>
                  <a:lnTo>
                    <a:pt x="326" y="36"/>
                  </a:lnTo>
                  <a:lnTo>
                    <a:pt x="324" y="34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3" y="26"/>
                  </a:lnTo>
                  <a:lnTo>
                    <a:pt x="323" y="24"/>
                  </a:lnTo>
                  <a:lnTo>
                    <a:pt x="324" y="19"/>
                  </a:lnTo>
                  <a:lnTo>
                    <a:pt x="324" y="16"/>
                  </a:lnTo>
                  <a:lnTo>
                    <a:pt x="325" y="14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7" y="14"/>
                  </a:lnTo>
                  <a:lnTo>
                    <a:pt x="328" y="15"/>
                  </a:lnTo>
                  <a:lnTo>
                    <a:pt x="329" y="15"/>
                  </a:lnTo>
                  <a:lnTo>
                    <a:pt x="330" y="14"/>
                  </a:lnTo>
                  <a:lnTo>
                    <a:pt x="331" y="13"/>
                  </a:lnTo>
                  <a:lnTo>
                    <a:pt x="333" y="12"/>
                  </a:lnTo>
                  <a:lnTo>
                    <a:pt x="333" y="12"/>
                  </a:lnTo>
                  <a:lnTo>
                    <a:pt x="334" y="13"/>
                  </a:lnTo>
                  <a:lnTo>
                    <a:pt x="334" y="13"/>
                  </a:lnTo>
                  <a:lnTo>
                    <a:pt x="336" y="14"/>
                  </a:lnTo>
                  <a:lnTo>
                    <a:pt x="338" y="14"/>
                  </a:lnTo>
                  <a:lnTo>
                    <a:pt x="341" y="15"/>
                  </a:lnTo>
                  <a:lnTo>
                    <a:pt x="345" y="15"/>
                  </a:lnTo>
                  <a:lnTo>
                    <a:pt x="346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8" y="16"/>
                  </a:lnTo>
                  <a:lnTo>
                    <a:pt x="349" y="19"/>
                  </a:lnTo>
                  <a:lnTo>
                    <a:pt x="350" y="22"/>
                  </a:lnTo>
                  <a:lnTo>
                    <a:pt x="352" y="26"/>
                  </a:lnTo>
                  <a:lnTo>
                    <a:pt x="354" y="29"/>
                  </a:lnTo>
                  <a:lnTo>
                    <a:pt x="358" y="30"/>
                  </a:lnTo>
                  <a:lnTo>
                    <a:pt x="360" y="30"/>
                  </a:lnTo>
                  <a:lnTo>
                    <a:pt x="362" y="29"/>
                  </a:lnTo>
                  <a:lnTo>
                    <a:pt x="364" y="27"/>
                  </a:lnTo>
                  <a:lnTo>
                    <a:pt x="366" y="25"/>
                  </a:lnTo>
                  <a:lnTo>
                    <a:pt x="369" y="22"/>
                  </a:lnTo>
                  <a:lnTo>
                    <a:pt x="371" y="20"/>
                  </a:lnTo>
                  <a:lnTo>
                    <a:pt x="378" y="13"/>
                  </a:lnTo>
                  <a:lnTo>
                    <a:pt x="386" y="1"/>
                  </a:lnTo>
                  <a:lnTo>
                    <a:pt x="38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163"/>
            <p:cNvSpPr>
              <a:spLocks noChangeArrowheads="1"/>
            </p:cNvSpPr>
            <p:nvPr/>
          </p:nvSpPr>
          <p:spPr bwMode="auto">
            <a:xfrm>
              <a:off x="7893050" y="393858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64"/>
            <p:cNvSpPr>
              <a:spLocks noEditPoints="1"/>
            </p:cNvSpPr>
            <p:nvPr/>
          </p:nvSpPr>
          <p:spPr bwMode="auto">
            <a:xfrm>
              <a:off x="7470775" y="3573463"/>
              <a:ext cx="1004887" cy="863600"/>
            </a:xfrm>
            <a:custGeom>
              <a:avLst/>
              <a:gdLst>
                <a:gd name="T0" fmla="*/ 564 w 633"/>
                <a:gd name="T1" fmla="*/ 12 h 544"/>
                <a:gd name="T2" fmla="*/ 598 w 633"/>
                <a:gd name="T3" fmla="*/ 37 h 544"/>
                <a:gd name="T4" fmla="*/ 633 w 633"/>
                <a:gd name="T5" fmla="*/ 114 h 544"/>
                <a:gd name="T6" fmla="*/ 619 w 633"/>
                <a:gd name="T7" fmla="*/ 157 h 544"/>
                <a:gd name="T8" fmla="*/ 593 w 633"/>
                <a:gd name="T9" fmla="*/ 192 h 544"/>
                <a:gd name="T10" fmla="*/ 539 w 633"/>
                <a:gd name="T11" fmla="*/ 279 h 544"/>
                <a:gd name="T12" fmla="*/ 508 w 633"/>
                <a:gd name="T13" fmla="*/ 273 h 544"/>
                <a:gd name="T14" fmla="*/ 481 w 633"/>
                <a:gd name="T15" fmla="*/ 280 h 544"/>
                <a:gd name="T16" fmla="*/ 488 w 633"/>
                <a:gd name="T17" fmla="*/ 306 h 544"/>
                <a:gd name="T18" fmla="*/ 463 w 633"/>
                <a:gd name="T19" fmla="*/ 323 h 544"/>
                <a:gd name="T20" fmla="*/ 466 w 633"/>
                <a:gd name="T21" fmla="*/ 343 h 544"/>
                <a:gd name="T22" fmla="*/ 470 w 633"/>
                <a:gd name="T23" fmla="*/ 352 h 544"/>
                <a:gd name="T24" fmla="*/ 501 w 633"/>
                <a:gd name="T25" fmla="*/ 347 h 544"/>
                <a:gd name="T26" fmla="*/ 533 w 633"/>
                <a:gd name="T27" fmla="*/ 339 h 544"/>
                <a:gd name="T28" fmla="*/ 509 w 633"/>
                <a:gd name="T29" fmla="*/ 412 h 544"/>
                <a:gd name="T30" fmla="*/ 474 w 633"/>
                <a:gd name="T31" fmla="*/ 498 h 544"/>
                <a:gd name="T32" fmla="*/ 427 w 633"/>
                <a:gd name="T33" fmla="*/ 543 h 544"/>
                <a:gd name="T34" fmla="*/ 374 w 633"/>
                <a:gd name="T35" fmla="*/ 519 h 544"/>
                <a:gd name="T36" fmla="*/ 361 w 633"/>
                <a:gd name="T37" fmla="*/ 486 h 544"/>
                <a:gd name="T38" fmla="*/ 355 w 633"/>
                <a:gd name="T39" fmla="*/ 450 h 544"/>
                <a:gd name="T40" fmla="*/ 322 w 633"/>
                <a:gd name="T41" fmla="*/ 420 h 544"/>
                <a:gd name="T42" fmla="*/ 280 w 633"/>
                <a:gd name="T43" fmla="*/ 410 h 544"/>
                <a:gd name="T44" fmla="*/ 254 w 633"/>
                <a:gd name="T45" fmla="*/ 415 h 544"/>
                <a:gd name="T46" fmla="*/ 221 w 633"/>
                <a:gd name="T47" fmla="*/ 442 h 544"/>
                <a:gd name="T48" fmla="*/ 207 w 633"/>
                <a:gd name="T49" fmla="*/ 452 h 544"/>
                <a:gd name="T50" fmla="*/ 184 w 633"/>
                <a:gd name="T51" fmla="*/ 442 h 544"/>
                <a:gd name="T52" fmla="*/ 166 w 633"/>
                <a:gd name="T53" fmla="*/ 451 h 544"/>
                <a:gd name="T54" fmla="*/ 124 w 633"/>
                <a:gd name="T55" fmla="*/ 457 h 544"/>
                <a:gd name="T56" fmla="*/ 88 w 633"/>
                <a:gd name="T57" fmla="*/ 461 h 544"/>
                <a:gd name="T58" fmla="*/ 71 w 633"/>
                <a:gd name="T59" fmla="*/ 442 h 544"/>
                <a:gd name="T60" fmla="*/ 48 w 633"/>
                <a:gd name="T61" fmla="*/ 432 h 544"/>
                <a:gd name="T62" fmla="*/ 21 w 633"/>
                <a:gd name="T63" fmla="*/ 432 h 544"/>
                <a:gd name="T64" fmla="*/ 4 w 633"/>
                <a:gd name="T65" fmla="*/ 427 h 544"/>
                <a:gd name="T66" fmla="*/ 18 w 633"/>
                <a:gd name="T67" fmla="*/ 397 h 544"/>
                <a:gd name="T68" fmla="*/ 21 w 633"/>
                <a:gd name="T69" fmla="*/ 355 h 544"/>
                <a:gd name="T70" fmla="*/ 49 w 633"/>
                <a:gd name="T71" fmla="*/ 354 h 544"/>
                <a:gd name="T72" fmla="*/ 74 w 633"/>
                <a:gd name="T73" fmla="*/ 341 h 544"/>
                <a:gd name="T74" fmla="*/ 106 w 633"/>
                <a:gd name="T75" fmla="*/ 345 h 544"/>
                <a:gd name="T76" fmla="*/ 143 w 633"/>
                <a:gd name="T77" fmla="*/ 343 h 544"/>
                <a:gd name="T78" fmla="*/ 152 w 633"/>
                <a:gd name="T79" fmla="*/ 324 h 544"/>
                <a:gd name="T80" fmla="*/ 154 w 633"/>
                <a:gd name="T81" fmla="*/ 294 h 544"/>
                <a:gd name="T82" fmla="*/ 181 w 633"/>
                <a:gd name="T83" fmla="*/ 275 h 544"/>
                <a:gd name="T84" fmla="*/ 213 w 633"/>
                <a:gd name="T85" fmla="*/ 250 h 544"/>
                <a:gd name="T86" fmla="*/ 247 w 633"/>
                <a:gd name="T87" fmla="*/ 247 h 544"/>
                <a:gd name="T88" fmla="*/ 266 w 633"/>
                <a:gd name="T89" fmla="*/ 230 h 544"/>
                <a:gd name="T90" fmla="*/ 269 w 633"/>
                <a:gd name="T91" fmla="*/ 195 h 544"/>
                <a:gd name="T92" fmla="*/ 253 w 633"/>
                <a:gd name="T93" fmla="*/ 171 h 544"/>
                <a:gd name="T94" fmla="*/ 263 w 633"/>
                <a:gd name="T95" fmla="*/ 149 h 544"/>
                <a:gd name="T96" fmla="*/ 265 w 633"/>
                <a:gd name="T97" fmla="*/ 126 h 544"/>
                <a:gd name="T98" fmla="*/ 290 w 633"/>
                <a:gd name="T99" fmla="*/ 106 h 544"/>
                <a:gd name="T100" fmla="*/ 302 w 633"/>
                <a:gd name="T101" fmla="*/ 96 h 544"/>
                <a:gd name="T102" fmla="*/ 325 w 633"/>
                <a:gd name="T103" fmla="*/ 112 h 544"/>
                <a:gd name="T104" fmla="*/ 353 w 633"/>
                <a:gd name="T105" fmla="*/ 118 h 544"/>
                <a:gd name="T106" fmla="*/ 348 w 633"/>
                <a:gd name="T107" fmla="*/ 97 h 544"/>
                <a:gd name="T108" fmla="*/ 329 w 633"/>
                <a:gd name="T109" fmla="*/ 71 h 544"/>
                <a:gd name="T110" fmla="*/ 323 w 633"/>
                <a:gd name="T111" fmla="*/ 52 h 544"/>
                <a:gd name="T112" fmla="*/ 332 w 633"/>
                <a:gd name="T113" fmla="*/ 8 h 544"/>
                <a:gd name="T114" fmla="*/ 381 w 633"/>
                <a:gd name="T115" fmla="*/ 12 h 544"/>
                <a:gd name="T116" fmla="*/ 430 w 633"/>
                <a:gd name="T117" fmla="*/ 18 h 544"/>
                <a:gd name="T118" fmla="*/ 482 w 633"/>
                <a:gd name="T119" fmla="*/ 11 h 544"/>
                <a:gd name="T120" fmla="*/ 527 w 633"/>
                <a:gd name="T121" fmla="*/ 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3" h="544">
                  <a:moveTo>
                    <a:pt x="137" y="442"/>
                  </a:moveTo>
                  <a:lnTo>
                    <a:pt x="137" y="449"/>
                  </a:lnTo>
                  <a:lnTo>
                    <a:pt x="136" y="457"/>
                  </a:lnTo>
                  <a:lnTo>
                    <a:pt x="137" y="449"/>
                  </a:lnTo>
                  <a:lnTo>
                    <a:pt x="137" y="442"/>
                  </a:lnTo>
                  <a:close/>
                  <a:moveTo>
                    <a:pt x="43" y="410"/>
                  </a:moveTo>
                  <a:lnTo>
                    <a:pt x="41" y="411"/>
                  </a:lnTo>
                  <a:lnTo>
                    <a:pt x="37" y="413"/>
                  </a:lnTo>
                  <a:lnTo>
                    <a:pt x="41" y="411"/>
                  </a:lnTo>
                  <a:lnTo>
                    <a:pt x="43" y="410"/>
                  </a:lnTo>
                  <a:close/>
                  <a:moveTo>
                    <a:pt x="537" y="0"/>
                  </a:moveTo>
                  <a:lnTo>
                    <a:pt x="544" y="4"/>
                  </a:lnTo>
                  <a:lnTo>
                    <a:pt x="549" y="7"/>
                  </a:lnTo>
                  <a:lnTo>
                    <a:pt x="555" y="4"/>
                  </a:lnTo>
                  <a:lnTo>
                    <a:pt x="561" y="2"/>
                  </a:lnTo>
                  <a:lnTo>
                    <a:pt x="562" y="4"/>
                  </a:lnTo>
                  <a:lnTo>
                    <a:pt x="564" y="6"/>
                  </a:lnTo>
                  <a:lnTo>
                    <a:pt x="564" y="8"/>
                  </a:lnTo>
                  <a:lnTo>
                    <a:pt x="564" y="10"/>
                  </a:lnTo>
                  <a:lnTo>
                    <a:pt x="564" y="12"/>
                  </a:lnTo>
                  <a:lnTo>
                    <a:pt x="565" y="15"/>
                  </a:lnTo>
                  <a:lnTo>
                    <a:pt x="568" y="15"/>
                  </a:lnTo>
                  <a:lnTo>
                    <a:pt x="569" y="16"/>
                  </a:lnTo>
                  <a:lnTo>
                    <a:pt x="571" y="16"/>
                  </a:lnTo>
                  <a:lnTo>
                    <a:pt x="573" y="16"/>
                  </a:lnTo>
                  <a:lnTo>
                    <a:pt x="575" y="17"/>
                  </a:lnTo>
                  <a:lnTo>
                    <a:pt x="577" y="15"/>
                  </a:lnTo>
                  <a:lnTo>
                    <a:pt x="580" y="12"/>
                  </a:lnTo>
                  <a:lnTo>
                    <a:pt x="587" y="17"/>
                  </a:lnTo>
                  <a:lnTo>
                    <a:pt x="588" y="19"/>
                  </a:lnTo>
                  <a:lnTo>
                    <a:pt x="588" y="20"/>
                  </a:lnTo>
                  <a:lnTo>
                    <a:pt x="589" y="22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3" y="27"/>
                  </a:lnTo>
                  <a:lnTo>
                    <a:pt x="594" y="29"/>
                  </a:lnTo>
                  <a:lnTo>
                    <a:pt x="595" y="31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598" y="37"/>
                  </a:lnTo>
                  <a:lnTo>
                    <a:pt x="599" y="40"/>
                  </a:lnTo>
                  <a:lnTo>
                    <a:pt x="601" y="43"/>
                  </a:lnTo>
                  <a:lnTo>
                    <a:pt x="617" y="53"/>
                  </a:lnTo>
                  <a:lnTo>
                    <a:pt x="616" y="58"/>
                  </a:lnTo>
                  <a:lnTo>
                    <a:pt x="614" y="65"/>
                  </a:lnTo>
                  <a:lnTo>
                    <a:pt x="617" y="69"/>
                  </a:lnTo>
                  <a:lnTo>
                    <a:pt x="617" y="73"/>
                  </a:lnTo>
                  <a:lnTo>
                    <a:pt x="618" y="79"/>
                  </a:lnTo>
                  <a:lnTo>
                    <a:pt x="621" y="82"/>
                  </a:lnTo>
                  <a:lnTo>
                    <a:pt x="622" y="83"/>
                  </a:lnTo>
                  <a:lnTo>
                    <a:pt x="623" y="83"/>
                  </a:lnTo>
                  <a:lnTo>
                    <a:pt x="622" y="89"/>
                  </a:lnTo>
                  <a:lnTo>
                    <a:pt x="622" y="95"/>
                  </a:lnTo>
                  <a:lnTo>
                    <a:pt x="622" y="101"/>
                  </a:lnTo>
                  <a:lnTo>
                    <a:pt x="623" y="107"/>
                  </a:lnTo>
                  <a:lnTo>
                    <a:pt x="625" y="107"/>
                  </a:lnTo>
                  <a:lnTo>
                    <a:pt x="629" y="107"/>
                  </a:lnTo>
                  <a:lnTo>
                    <a:pt x="631" y="109"/>
                  </a:lnTo>
                  <a:lnTo>
                    <a:pt x="633" y="113"/>
                  </a:lnTo>
                  <a:lnTo>
                    <a:pt x="633" y="114"/>
                  </a:lnTo>
                  <a:lnTo>
                    <a:pt x="633" y="115"/>
                  </a:lnTo>
                  <a:lnTo>
                    <a:pt x="633" y="117"/>
                  </a:lnTo>
                  <a:lnTo>
                    <a:pt x="633" y="118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0" y="119"/>
                  </a:lnTo>
                  <a:lnTo>
                    <a:pt x="629" y="121"/>
                  </a:lnTo>
                  <a:lnTo>
                    <a:pt x="628" y="123"/>
                  </a:lnTo>
                  <a:lnTo>
                    <a:pt x="625" y="125"/>
                  </a:lnTo>
                  <a:lnTo>
                    <a:pt x="626" y="127"/>
                  </a:lnTo>
                  <a:lnTo>
                    <a:pt x="628" y="128"/>
                  </a:lnTo>
                  <a:lnTo>
                    <a:pt x="630" y="129"/>
                  </a:lnTo>
                  <a:lnTo>
                    <a:pt x="631" y="130"/>
                  </a:lnTo>
                  <a:lnTo>
                    <a:pt x="631" y="130"/>
                  </a:lnTo>
                  <a:lnTo>
                    <a:pt x="631" y="135"/>
                  </a:lnTo>
                  <a:lnTo>
                    <a:pt x="631" y="137"/>
                  </a:lnTo>
                  <a:lnTo>
                    <a:pt x="630" y="138"/>
                  </a:lnTo>
                  <a:lnTo>
                    <a:pt x="623" y="146"/>
                  </a:lnTo>
                  <a:lnTo>
                    <a:pt x="619" y="157"/>
                  </a:lnTo>
                  <a:lnTo>
                    <a:pt x="618" y="159"/>
                  </a:lnTo>
                  <a:lnTo>
                    <a:pt x="617" y="163"/>
                  </a:lnTo>
                  <a:lnTo>
                    <a:pt x="616" y="165"/>
                  </a:lnTo>
                  <a:lnTo>
                    <a:pt x="614" y="166"/>
                  </a:lnTo>
                  <a:lnTo>
                    <a:pt x="612" y="168"/>
                  </a:lnTo>
                  <a:lnTo>
                    <a:pt x="609" y="168"/>
                  </a:lnTo>
                  <a:lnTo>
                    <a:pt x="607" y="169"/>
                  </a:lnTo>
                  <a:lnTo>
                    <a:pt x="605" y="170"/>
                  </a:lnTo>
                  <a:lnTo>
                    <a:pt x="605" y="174"/>
                  </a:lnTo>
                  <a:lnTo>
                    <a:pt x="606" y="176"/>
                  </a:lnTo>
                  <a:lnTo>
                    <a:pt x="606" y="178"/>
                  </a:lnTo>
                  <a:lnTo>
                    <a:pt x="607" y="179"/>
                  </a:lnTo>
                  <a:lnTo>
                    <a:pt x="606" y="180"/>
                  </a:lnTo>
                  <a:lnTo>
                    <a:pt x="604" y="181"/>
                  </a:lnTo>
                  <a:lnTo>
                    <a:pt x="602" y="182"/>
                  </a:lnTo>
                  <a:lnTo>
                    <a:pt x="601" y="184"/>
                  </a:lnTo>
                  <a:lnTo>
                    <a:pt x="600" y="187"/>
                  </a:lnTo>
                  <a:lnTo>
                    <a:pt x="597" y="189"/>
                  </a:lnTo>
                  <a:lnTo>
                    <a:pt x="595" y="190"/>
                  </a:lnTo>
                  <a:lnTo>
                    <a:pt x="593" y="192"/>
                  </a:lnTo>
                  <a:lnTo>
                    <a:pt x="590" y="194"/>
                  </a:lnTo>
                  <a:lnTo>
                    <a:pt x="588" y="196"/>
                  </a:lnTo>
                  <a:lnTo>
                    <a:pt x="586" y="201"/>
                  </a:lnTo>
                  <a:lnTo>
                    <a:pt x="584" y="204"/>
                  </a:lnTo>
                  <a:lnTo>
                    <a:pt x="581" y="207"/>
                  </a:lnTo>
                  <a:lnTo>
                    <a:pt x="577" y="211"/>
                  </a:lnTo>
                  <a:lnTo>
                    <a:pt x="574" y="215"/>
                  </a:lnTo>
                  <a:lnTo>
                    <a:pt x="571" y="218"/>
                  </a:lnTo>
                  <a:lnTo>
                    <a:pt x="568" y="221"/>
                  </a:lnTo>
                  <a:lnTo>
                    <a:pt x="567" y="224"/>
                  </a:lnTo>
                  <a:lnTo>
                    <a:pt x="565" y="226"/>
                  </a:lnTo>
                  <a:lnTo>
                    <a:pt x="565" y="228"/>
                  </a:lnTo>
                  <a:lnTo>
                    <a:pt x="564" y="230"/>
                  </a:lnTo>
                  <a:lnTo>
                    <a:pt x="560" y="239"/>
                  </a:lnTo>
                  <a:lnTo>
                    <a:pt x="556" y="249"/>
                  </a:lnTo>
                  <a:lnTo>
                    <a:pt x="551" y="258"/>
                  </a:lnTo>
                  <a:lnTo>
                    <a:pt x="547" y="269"/>
                  </a:lnTo>
                  <a:lnTo>
                    <a:pt x="545" y="279"/>
                  </a:lnTo>
                  <a:lnTo>
                    <a:pt x="541" y="279"/>
                  </a:lnTo>
                  <a:lnTo>
                    <a:pt x="539" y="279"/>
                  </a:lnTo>
                  <a:lnTo>
                    <a:pt x="538" y="279"/>
                  </a:lnTo>
                  <a:lnTo>
                    <a:pt x="537" y="278"/>
                  </a:lnTo>
                  <a:lnTo>
                    <a:pt x="536" y="276"/>
                  </a:lnTo>
                  <a:lnTo>
                    <a:pt x="535" y="274"/>
                  </a:lnTo>
                  <a:lnTo>
                    <a:pt x="535" y="273"/>
                  </a:lnTo>
                  <a:lnTo>
                    <a:pt x="534" y="272"/>
                  </a:lnTo>
                  <a:lnTo>
                    <a:pt x="533" y="273"/>
                  </a:lnTo>
                  <a:lnTo>
                    <a:pt x="533" y="273"/>
                  </a:lnTo>
                  <a:lnTo>
                    <a:pt x="533" y="274"/>
                  </a:lnTo>
                  <a:lnTo>
                    <a:pt x="532" y="276"/>
                  </a:lnTo>
                  <a:lnTo>
                    <a:pt x="530" y="278"/>
                  </a:lnTo>
                  <a:lnTo>
                    <a:pt x="526" y="279"/>
                  </a:lnTo>
                  <a:lnTo>
                    <a:pt x="523" y="280"/>
                  </a:lnTo>
                  <a:lnTo>
                    <a:pt x="520" y="280"/>
                  </a:lnTo>
                  <a:lnTo>
                    <a:pt x="518" y="279"/>
                  </a:lnTo>
                  <a:lnTo>
                    <a:pt x="515" y="278"/>
                  </a:lnTo>
                  <a:lnTo>
                    <a:pt x="514" y="277"/>
                  </a:lnTo>
                  <a:lnTo>
                    <a:pt x="512" y="275"/>
                  </a:lnTo>
                  <a:lnTo>
                    <a:pt x="510" y="274"/>
                  </a:lnTo>
                  <a:lnTo>
                    <a:pt x="508" y="273"/>
                  </a:lnTo>
                  <a:lnTo>
                    <a:pt x="507" y="272"/>
                  </a:lnTo>
                  <a:lnTo>
                    <a:pt x="507" y="272"/>
                  </a:lnTo>
                  <a:lnTo>
                    <a:pt x="506" y="272"/>
                  </a:lnTo>
                  <a:lnTo>
                    <a:pt x="504" y="270"/>
                  </a:lnTo>
                  <a:lnTo>
                    <a:pt x="501" y="270"/>
                  </a:lnTo>
                  <a:lnTo>
                    <a:pt x="499" y="269"/>
                  </a:lnTo>
                  <a:lnTo>
                    <a:pt x="496" y="269"/>
                  </a:lnTo>
                  <a:lnTo>
                    <a:pt x="492" y="269"/>
                  </a:lnTo>
                  <a:lnTo>
                    <a:pt x="489" y="269"/>
                  </a:lnTo>
                  <a:lnTo>
                    <a:pt x="487" y="269"/>
                  </a:lnTo>
                  <a:lnTo>
                    <a:pt x="486" y="269"/>
                  </a:lnTo>
                  <a:lnTo>
                    <a:pt x="486" y="268"/>
                  </a:lnTo>
                  <a:lnTo>
                    <a:pt x="486" y="268"/>
                  </a:lnTo>
                  <a:lnTo>
                    <a:pt x="486" y="269"/>
                  </a:lnTo>
                  <a:lnTo>
                    <a:pt x="485" y="270"/>
                  </a:lnTo>
                  <a:lnTo>
                    <a:pt x="484" y="273"/>
                  </a:lnTo>
                  <a:lnTo>
                    <a:pt x="483" y="275"/>
                  </a:lnTo>
                  <a:lnTo>
                    <a:pt x="482" y="277"/>
                  </a:lnTo>
                  <a:lnTo>
                    <a:pt x="481" y="279"/>
                  </a:lnTo>
                  <a:lnTo>
                    <a:pt x="481" y="280"/>
                  </a:lnTo>
                  <a:lnTo>
                    <a:pt x="482" y="282"/>
                  </a:lnTo>
                  <a:lnTo>
                    <a:pt x="482" y="285"/>
                  </a:lnTo>
                  <a:lnTo>
                    <a:pt x="482" y="286"/>
                  </a:lnTo>
                  <a:lnTo>
                    <a:pt x="481" y="289"/>
                  </a:lnTo>
                  <a:lnTo>
                    <a:pt x="481" y="290"/>
                  </a:lnTo>
                  <a:lnTo>
                    <a:pt x="479" y="290"/>
                  </a:lnTo>
                  <a:lnTo>
                    <a:pt x="479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1"/>
                  </a:lnTo>
                  <a:lnTo>
                    <a:pt x="479" y="293"/>
                  </a:lnTo>
                  <a:lnTo>
                    <a:pt x="481" y="296"/>
                  </a:lnTo>
                  <a:lnTo>
                    <a:pt x="482" y="297"/>
                  </a:lnTo>
                  <a:lnTo>
                    <a:pt x="483" y="298"/>
                  </a:lnTo>
                  <a:lnTo>
                    <a:pt x="484" y="298"/>
                  </a:lnTo>
                  <a:lnTo>
                    <a:pt x="484" y="299"/>
                  </a:lnTo>
                  <a:lnTo>
                    <a:pt x="485" y="301"/>
                  </a:lnTo>
                  <a:lnTo>
                    <a:pt x="487" y="303"/>
                  </a:lnTo>
                  <a:lnTo>
                    <a:pt x="488" y="306"/>
                  </a:lnTo>
                  <a:lnTo>
                    <a:pt x="489" y="310"/>
                  </a:lnTo>
                  <a:lnTo>
                    <a:pt x="491" y="311"/>
                  </a:lnTo>
                  <a:lnTo>
                    <a:pt x="491" y="313"/>
                  </a:lnTo>
                  <a:lnTo>
                    <a:pt x="492" y="314"/>
                  </a:lnTo>
                  <a:lnTo>
                    <a:pt x="491" y="315"/>
                  </a:lnTo>
                  <a:lnTo>
                    <a:pt x="490" y="316"/>
                  </a:lnTo>
                  <a:lnTo>
                    <a:pt x="487" y="318"/>
                  </a:lnTo>
                  <a:lnTo>
                    <a:pt x="484" y="321"/>
                  </a:lnTo>
                  <a:lnTo>
                    <a:pt x="482" y="322"/>
                  </a:lnTo>
                  <a:lnTo>
                    <a:pt x="479" y="323"/>
                  </a:lnTo>
                  <a:lnTo>
                    <a:pt x="478" y="325"/>
                  </a:lnTo>
                  <a:lnTo>
                    <a:pt x="477" y="327"/>
                  </a:lnTo>
                  <a:lnTo>
                    <a:pt x="476" y="329"/>
                  </a:lnTo>
                  <a:lnTo>
                    <a:pt x="474" y="330"/>
                  </a:lnTo>
                  <a:lnTo>
                    <a:pt x="472" y="330"/>
                  </a:lnTo>
                  <a:lnTo>
                    <a:pt x="470" y="329"/>
                  </a:lnTo>
                  <a:lnTo>
                    <a:pt x="467" y="328"/>
                  </a:lnTo>
                  <a:lnTo>
                    <a:pt x="466" y="326"/>
                  </a:lnTo>
                  <a:lnTo>
                    <a:pt x="464" y="324"/>
                  </a:lnTo>
                  <a:lnTo>
                    <a:pt x="463" y="323"/>
                  </a:lnTo>
                  <a:lnTo>
                    <a:pt x="461" y="322"/>
                  </a:lnTo>
                  <a:lnTo>
                    <a:pt x="460" y="322"/>
                  </a:lnTo>
                  <a:lnTo>
                    <a:pt x="459" y="322"/>
                  </a:lnTo>
                  <a:lnTo>
                    <a:pt x="458" y="324"/>
                  </a:lnTo>
                  <a:lnTo>
                    <a:pt x="458" y="328"/>
                  </a:lnTo>
                  <a:lnTo>
                    <a:pt x="458" y="331"/>
                  </a:lnTo>
                  <a:lnTo>
                    <a:pt x="459" y="334"/>
                  </a:lnTo>
                  <a:lnTo>
                    <a:pt x="459" y="337"/>
                  </a:lnTo>
                  <a:lnTo>
                    <a:pt x="459" y="339"/>
                  </a:lnTo>
                  <a:lnTo>
                    <a:pt x="458" y="339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8" y="340"/>
                  </a:lnTo>
                  <a:lnTo>
                    <a:pt x="459" y="339"/>
                  </a:lnTo>
                  <a:lnTo>
                    <a:pt x="459" y="339"/>
                  </a:lnTo>
                  <a:lnTo>
                    <a:pt x="461" y="338"/>
                  </a:lnTo>
                  <a:lnTo>
                    <a:pt x="462" y="339"/>
                  </a:lnTo>
                  <a:lnTo>
                    <a:pt x="464" y="340"/>
                  </a:lnTo>
                  <a:lnTo>
                    <a:pt x="466" y="343"/>
                  </a:lnTo>
                  <a:lnTo>
                    <a:pt x="467" y="346"/>
                  </a:lnTo>
                  <a:lnTo>
                    <a:pt x="469" y="348"/>
                  </a:lnTo>
                  <a:lnTo>
                    <a:pt x="467" y="348"/>
                  </a:lnTo>
                  <a:lnTo>
                    <a:pt x="466" y="349"/>
                  </a:lnTo>
                  <a:lnTo>
                    <a:pt x="467" y="349"/>
                  </a:lnTo>
                  <a:lnTo>
                    <a:pt x="467" y="349"/>
                  </a:lnTo>
                  <a:lnTo>
                    <a:pt x="469" y="348"/>
                  </a:lnTo>
                  <a:lnTo>
                    <a:pt x="472" y="346"/>
                  </a:lnTo>
                  <a:lnTo>
                    <a:pt x="476" y="345"/>
                  </a:lnTo>
                  <a:lnTo>
                    <a:pt x="478" y="345"/>
                  </a:lnTo>
                  <a:lnTo>
                    <a:pt x="479" y="345"/>
                  </a:lnTo>
                  <a:lnTo>
                    <a:pt x="482" y="345"/>
                  </a:lnTo>
                  <a:lnTo>
                    <a:pt x="483" y="346"/>
                  </a:lnTo>
                  <a:lnTo>
                    <a:pt x="483" y="346"/>
                  </a:lnTo>
                  <a:lnTo>
                    <a:pt x="483" y="347"/>
                  </a:lnTo>
                  <a:lnTo>
                    <a:pt x="482" y="348"/>
                  </a:lnTo>
                  <a:lnTo>
                    <a:pt x="478" y="349"/>
                  </a:lnTo>
                  <a:lnTo>
                    <a:pt x="474" y="350"/>
                  </a:lnTo>
                  <a:lnTo>
                    <a:pt x="472" y="351"/>
                  </a:lnTo>
                  <a:lnTo>
                    <a:pt x="470" y="352"/>
                  </a:lnTo>
                  <a:lnTo>
                    <a:pt x="469" y="353"/>
                  </a:lnTo>
                  <a:lnTo>
                    <a:pt x="469" y="354"/>
                  </a:lnTo>
                  <a:lnTo>
                    <a:pt x="467" y="355"/>
                  </a:lnTo>
                  <a:lnTo>
                    <a:pt x="466" y="356"/>
                  </a:lnTo>
                  <a:lnTo>
                    <a:pt x="466" y="358"/>
                  </a:lnTo>
                  <a:lnTo>
                    <a:pt x="466" y="359"/>
                  </a:lnTo>
                  <a:lnTo>
                    <a:pt x="466" y="360"/>
                  </a:lnTo>
                  <a:lnTo>
                    <a:pt x="467" y="360"/>
                  </a:lnTo>
                  <a:lnTo>
                    <a:pt x="470" y="360"/>
                  </a:lnTo>
                  <a:lnTo>
                    <a:pt x="473" y="359"/>
                  </a:lnTo>
                  <a:lnTo>
                    <a:pt x="476" y="358"/>
                  </a:lnTo>
                  <a:lnTo>
                    <a:pt x="479" y="356"/>
                  </a:lnTo>
                  <a:lnTo>
                    <a:pt x="484" y="355"/>
                  </a:lnTo>
                  <a:lnTo>
                    <a:pt x="487" y="353"/>
                  </a:lnTo>
                  <a:lnTo>
                    <a:pt x="489" y="351"/>
                  </a:lnTo>
                  <a:lnTo>
                    <a:pt x="492" y="349"/>
                  </a:lnTo>
                  <a:lnTo>
                    <a:pt x="495" y="348"/>
                  </a:lnTo>
                  <a:lnTo>
                    <a:pt x="498" y="347"/>
                  </a:lnTo>
                  <a:lnTo>
                    <a:pt x="500" y="347"/>
                  </a:lnTo>
                  <a:lnTo>
                    <a:pt x="501" y="347"/>
                  </a:lnTo>
                  <a:lnTo>
                    <a:pt x="502" y="348"/>
                  </a:lnTo>
                  <a:lnTo>
                    <a:pt x="502" y="349"/>
                  </a:lnTo>
                  <a:lnTo>
                    <a:pt x="503" y="349"/>
                  </a:lnTo>
                  <a:lnTo>
                    <a:pt x="504" y="350"/>
                  </a:lnTo>
                  <a:lnTo>
                    <a:pt x="506" y="351"/>
                  </a:lnTo>
                  <a:lnTo>
                    <a:pt x="507" y="351"/>
                  </a:lnTo>
                  <a:lnTo>
                    <a:pt x="509" y="350"/>
                  </a:lnTo>
                  <a:lnTo>
                    <a:pt x="511" y="348"/>
                  </a:lnTo>
                  <a:lnTo>
                    <a:pt x="514" y="346"/>
                  </a:lnTo>
                  <a:lnTo>
                    <a:pt x="519" y="341"/>
                  </a:lnTo>
                  <a:lnTo>
                    <a:pt x="522" y="338"/>
                  </a:lnTo>
                  <a:lnTo>
                    <a:pt x="524" y="336"/>
                  </a:lnTo>
                  <a:lnTo>
                    <a:pt x="525" y="334"/>
                  </a:lnTo>
                  <a:lnTo>
                    <a:pt x="526" y="333"/>
                  </a:lnTo>
                  <a:lnTo>
                    <a:pt x="527" y="331"/>
                  </a:lnTo>
                  <a:lnTo>
                    <a:pt x="528" y="331"/>
                  </a:lnTo>
                  <a:lnTo>
                    <a:pt x="528" y="331"/>
                  </a:lnTo>
                  <a:lnTo>
                    <a:pt x="530" y="333"/>
                  </a:lnTo>
                  <a:lnTo>
                    <a:pt x="532" y="336"/>
                  </a:lnTo>
                  <a:lnTo>
                    <a:pt x="533" y="339"/>
                  </a:lnTo>
                  <a:lnTo>
                    <a:pt x="534" y="342"/>
                  </a:lnTo>
                  <a:lnTo>
                    <a:pt x="534" y="347"/>
                  </a:lnTo>
                  <a:lnTo>
                    <a:pt x="534" y="349"/>
                  </a:lnTo>
                  <a:lnTo>
                    <a:pt x="534" y="352"/>
                  </a:lnTo>
                  <a:lnTo>
                    <a:pt x="535" y="353"/>
                  </a:lnTo>
                  <a:lnTo>
                    <a:pt x="534" y="358"/>
                  </a:lnTo>
                  <a:lnTo>
                    <a:pt x="535" y="358"/>
                  </a:lnTo>
                  <a:lnTo>
                    <a:pt x="536" y="360"/>
                  </a:lnTo>
                  <a:lnTo>
                    <a:pt x="528" y="371"/>
                  </a:lnTo>
                  <a:lnTo>
                    <a:pt x="521" y="382"/>
                  </a:lnTo>
                  <a:lnTo>
                    <a:pt x="514" y="390"/>
                  </a:lnTo>
                  <a:lnTo>
                    <a:pt x="511" y="400"/>
                  </a:lnTo>
                  <a:lnTo>
                    <a:pt x="510" y="402"/>
                  </a:lnTo>
                  <a:lnTo>
                    <a:pt x="509" y="403"/>
                  </a:lnTo>
                  <a:lnTo>
                    <a:pt x="508" y="404"/>
                  </a:lnTo>
                  <a:lnTo>
                    <a:pt x="508" y="405"/>
                  </a:lnTo>
                  <a:lnTo>
                    <a:pt x="507" y="407"/>
                  </a:lnTo>
                  <a:lnTo>
                    <a:pt x="507" y="408"/>
                  </a:lnTo>
                  <a:lnTo>
                    <a:pt x="508" y="410"/>
                  </a:lnTo>
                  <a:lnTo>
                    <a:pt x="509" y="412"/>
                  </a:lnTo>
                  <a:lnTo>
                    <a:pt x="504" y="415"/>
                  </a:lnTo>
                  <a:lnTo>
                    <a:pt x="500" y="419"/>
                  </a:lnTo>
                  <a:lnTo>
                    <a:pt x="502" y="422"/>
                  </a:lnTo>
                  <a:lnTo>
                    <a:pt x="504" y="425"/>
                  </a:lnTo>
                  <a:lnTo>
                    <a:pt x="502" y="435"/>
                  </a:lnTo>
                  <a:lnTo>
                    <a:pt x="502" y="438"/>
                  </a:lnTo>
                  <a:lnTo>
                    <a:pt x="502" y="442"/>
                  </a:lnTo>
                  <a:lnTo>
                    <a:pt x="501" y="447"/>
                  </a:lnTo>
                  <a:lnTo>
                    <a:pt x="502" y="449"/>
                  </a:lnTo>
                  <a:lnTo>
                    <a:pt x="502" y="451"/>
                  </a:lnTo>
                  <a:lnTo>
                    <a:pt x="502" y="453"/>
                  </a:lnTo>
                  <a:lnTo>
                    <a:pt x="501" y="456"/>
                  </a:lnTo>
                  <a:lnTo>
                    <a:pt x="500" y="458"/>
                  </a:lnTo>
                  <a:lnTo>
                    <a:pt x="498" y="461"/>
                  </a:lnTo>
                  <a:lnTo>
                    <a:pt x="497" y="465"/>
                  </a:lnTo>
                  <a:lnTo>
                    <a:pt x="495" y="471"/>
                  </a:lnTo>
                  <a:lnTo>
                    <a:pt x="491" y="477"/>
                  </a:lnTo>
                  <a:lnTo>
                    <a:pt x="488" y="482"/>
                  </a:lnTo>
                  <a:lnTo>
                    <a:pt x="476" y="495"/>
                  </a:lnTo>
                  <a:lnTo>
                    <a:pt x="474" y="498"/>
                  </a:lnTo>
                  <a:lnTo>
                    <a:pt x="472" y="502"/>
                  </a:lnTo>
                  <a:lnTo>
                    <a:pt x="470" y="506"/>
                  </a:lnTo>
                  <a:lnTo>
                    <a:pt x="467" y="509"/>
                  </a:lnTo>
                  <a:lnTo>
                    <a:pt x="465" y="511"/>
                  </a:lnTo>
                  <a:lnTo>
                    <a:pt x="463" y="513"/>
                  </a:lnTo>
                  <a:lnTo>
                    <a:pt x="461" y="517"/>
                  </a:lnTo>
                  <a:lnTo>
                    <a:pt x="460" y="520"/>
                  </a:lnTo>
                  <a:lnTo>
                    <a:pt x="454" y="520"/>
                  </a:lnTo>
                  <a:lnTo>
                    <a:pt x="453" y="521"/>
                  </a:lnTo>
                  <a:lnTo>
                    <a:pt x="451" y="523"/>
                  </a:lnTo>
                  <a:lnTo>
                    <a:pt x="449" y="525"/>
                  </a:lnTo>
                  <a:lnTo>
                    <a:pt x="447" y="527"/>
                  </a:lnTo>
                  <a:lnTo>
                    <a:pt x="443" y="531"/>
                  </a:lnTo>
                  <a:lnTo>
                    <a:pt x="442" y="529"/>
                  </a:lnTo>
                  <a:lnTo>
                    <a:pt x="440" y="527"/>
                  </a:lnTo>
                  <a:lnTo>
                    <a:pt x="437" y="531"/>
                  </a:lnTo>
                  <a:lnTo>
                    <a:pt x="434" y="535"/>
                  </a:lnTo>
                  <a:lnTo>
                    <a:pt x="432" y="539"/>
                  </a:lnTo>
                  <a:lnTo>
                    <a:pt x="430" y="544"/>
                  </a:lnTo>
                  <a:lnTo>
                    <a:pt x="427" y="543"/>
                  </a:lnTo>
                  <a:lnTo>
                    <a:pt x="425" y="540"/>
                  </a:lnTo>
                  <a:lnTo>
                    <a:pt x="422" y="539"/>
                  </a:lnTo>
                  <a:lnTo>
                    <a:pt x="420" y="538"/>
                  </a:lnTo>
                  <a:lnTo>
                    <a:pt x="417" y="536"/>
                  </a:lnTo>
                  <a:lnTo>
                    <a:pt x="415" y="535"/>
                  </a:lnTo>
                  <a:lnTo>
                    <a:pt x="414" y="534"/>
                  </a:lnTo>
                  <a:lnTo>
                    <a:pt x="413" y="532"/>
                  </a:lnTo>
                  <a:lnTo>
                    <a:pt x="411" y="529"/>
                  </a:lnTo>
                  <a:lnTo>
                    <a:pt x="405" y="524"/>
                  </a:lnTo>
                  <a:lnTo>
                    <a:pt x="399" y="524"/>
                  </a:lnTo>
                  <a:lnTo>
                    <a:pt x="391" y="523"/>
                  </a:lnTo>
                  <a:lnTo>
                    <a:pt x="388" y="522"/>
                  </a:lnTo>
                  <a:lnTo>
                    <a:pt x="386" y="522"/>
                  </a:lnTo>
                  <a:lnTo>
                    <a:pt x="385" y="522"/>
                  </a:lnTo>
                  <a:lnTo>
                    <a:pt x="384" y="522"/>
                  </a:lnTo>
                  <a:lnTo>
                    <a:pt x="383" y="521"/>
                  </a:lnTo>
                  <a:lnTo>
                    <a:pt x="380" y="521"/>
                  </a:lnTo>
                  <a:lnTo>
                    <a:pt x="377" y="520"/>
                  </a:lnTo>
                  <a:lnTo>
                    <a:pt x="375" y="519"/>
                  </a:lnTo>
                  <a:lnTo>
                    <a:pt x="374" y="519"/>
                  </a:lnTo>
                  <a:lnTo>
                    <a:pt x="373" y="518"/>
                  </a:lnTo>
                  <a:lnTo>
                    <a:pt x="373" y="517"/>
                  </a:lnTo>
                  <a:lnTo>
                    <a:pt x="373" y="515"/>
                  </a:lnTo>
                  <a:lnTo>
                    <a:pt x="374" y="513"/>
                  </a:lnTo>
                  <a:lnTo>
                    <a:pt x="373" y="512"/>
                  </a:lnTo>
                  <a:lnTo>
                    <a:pt x="372" y="510"/>
                  </a:lnTo>
                  <a:lnTo>
                    <a:pt x="371" y="510"/>
                  </a:lnTo>
                  <a:lnTo>
                    <a:pt x="369" y="510"/>
                  </a:lnTo>
                  <a:lnTo>
                    <a:pt x="368" y="510"/>
                  </a:lnTo>
                  <a:lnTo>
                    <a:pt x="367" y="509"/>
                  </a:lnTo>
                  <a:lnTo>
                    <a:pt x="366" y="509"/>
                  </a:lnTo>
                  <a:lnTo>
                    <a:pt x="366" y="508"/>
                  </a:lnTo>
                  <a:lnTo>
                    <a:pt x="366" y="505"/>
                  </a:lnTo>
                  <a:lnTo>
                    <a:pt x="365" y="501"/>
                  </a:lnTo>
                  <a:lnTo>
                    <a:pt x="364" y="499"/>
                  </a:lnTo>
                  <a:lnTo>
                    <a:pt x="363" y="496"/>
                  </a:lnTo>
                  <a:lnTo>
                    <a:pt x="362" y="494"/>
                  </a:lnTo>
                  <a:lnTo>
                    <a:pt x="361" y="491"/>
                  </a:lnTo>
                  <a:lnTo>
                    <a:pt x="361" y="489"/>
                  </a:lnTo>
                  <a:lnTo>
                    <a:pt x="361" y="486"/>
                  </a:lnTo>
                  <a:lnTo>
                    <a:pt x="360" y="483"/>
                  </a:lnTo>
                  <a:lnTo>
                    <a:pt x="360" y="480"/>
                  </a:lnTo>
                  <a:lnTo>
                    <a:pt x="360" y="477"/>
                  </a:lnTo>
                  <a:lnTo>
                    <a:pt x="361" y="475"/>
                  </a:lnTo>
                  <a:lnTo>
                    <a:pt x="361" y="472"/>
                  </a:lnTo>
                  <a:lnTo>
                    <a:pt x="362" y="469"/>
                  </a:lnTo>
                  <a:lnTo>
                    <a:pt x="363" y="466"/>
                  </a:lnTo>
                  <a:lnTo>
                    <a:pt x="363" y="464"/>
                  </a:lnTo>
                  <a:lnTo>
                    <a:pt x="362" y="464"/>
                  </a:lnTo>
                  <a:lnTo>
                    <a:pt x="362" y="463"/>
                  </a:lnTo>
                  <a:lnTo>
                    <a:pt x="361" y="463"/>
                  </a:lnTo>
                  <a:lnTo>
                    <a:pt x="359" y="463"/>
                  </a:lnTo>
                  <a:lnTo>
                    <a:pt x="357" y="462"/>
                  </a:lnTo>
                  <a:lnTo>
                    <a:pt x="355" y="461"/>
                  </a:lnTo>
                  <a:lnTo>
                    <a:pt x="355" y="460"/>
                  </a:lnTo>
                  <a:lnTo>
                    <a:pt x="355" y="458"/>
                  </a:lnTo>
                  <a:lnTo>
                    <a:pt x="356" y="456"/>
                  </a:lnTo>
                  <a:lnTo>
                    <a:pt x="357" y="453"/>
                  </a:lnTo>
                  <a:lnTo>
                    <a:pt x="356" y="452"/>
                  </a:lnTo>
                  <a:lnTo>
                    <a:pt x="355" y="450"/>
                  </a:lnTo>
                  <a:lnTo>
                    <a:pt x="353" y="449"/>
                  </a:lnTo>
                  <a:lnTo>
                    <a:pt x="351" y="448"/>
                  </a:lnTo>
                  <a:lnTo>
                    <a:pt x="348" y="447"/>
                  </a:lnTo>
                  <a:lnTo>
                    <a:pt x="345" y="446"/>
                  </a:lnTo>
                  <a:lnTo>
                    <a:pt x="344" y="444"/>
                  </a:lnTo>
                  <a:lnTo>
                    <a:pt x="343" y="442"/>
                  </a:lnTo>
                  <a:lnTo>
                    <a:pt x="343" y="440"/>
                  </a:lnTo>
                  <a:lnTo>
                    <a:pt x="342" y="437"/>
                  </a:lnTo>
                  <a:lnTo>
                    <a:pt x="341" y="434"/>
                  </a:lnTo>
                  <a:lnTo>
                    <a:pt x="340" y="431"/>
                  </a:lnTo>
                  <a:lnTo>
                    <a:pt x="339" y="429"/>
                  </a:lnTo>
                  <a:lnTo>
                    <a:pt x="337" y="428"/>
                  </a:lnTo>
                  <a:lnTo>
                    <a:pt x="336" y="427"/>
                  </a:lnTo>
                  <a:lnTo>
                    <a:pt x="334" y="427"/>
                  </a:lnTo>
                  <a:lnTo>
                    <a:pt x="330" y="425"/>
                  </a:lnTo>
                  <a:lnTo>
                    <a:pt x="328" y="423"/>
                  </a:lnTo>
                  <a:lnTo>
                    <a:pt x="326" y="421"/>
                  </a:lnTo>
                  <a:lnTo>
                    <a:pt x="325" y="420"/>
                  </a:lnTo>
                  <a:lnTo>
                    <a:pt x="323" y="420"/>
                  </a:lnTo>
                  <a:lnTo>
                    <a:pt x="322" y="420"/>
                  </a:lnTo>
                  <a:lnTo>
                    <a:pt x="320" y="421"/>
                  </a:lnTo>
                  <a:lnTo>
                    <a:pt x="319" y="422"/>
                  </a:lnTo>
                  <a:lnTo>
                    <a:pt x="317" y="422"/>
                  </a:lnTo>
                  <a:lnTo>
                    <a:pt x="316" y="423"/>
                  </a:lnTo>
                  <a:lnTo>
                    <a:pt x="313" y="422"/>
                  </a:lnTo>
                  <a:lnTo>
                    <a:pt x="311" y="420"/>
                  </a:lnTo>
                  <a:lnTo>
                    <a:pt x="308" y="417"/>
                  </a:lnTo>
                  <a:lnTo>
                    <a:pt x="306" y="415"/>
                  </a:lnTo>
                  <a:lnTo>
                    <a:pt x="305" y="414"/>
                  </a:lnTo>
                  <a:lnTo>
                    <a:pt x="304" y="413"/>
                  </a:lnTo>
                  <a:lnTo>
                    <a:pt x="302" y="412"/>
                  </a:lnTo>
                  <a:lnTo>
                    <a:pt x="300" y="411"/>
                  </a:lnTo>
                  <a:lnTo>
                    <a:pt x="298" y="410"/>
                  </a:lnTo>
                  <a:lnTo>
                    <a:pt x="296" y="410"/>
                  </a:lnTo>
                  <a:lnTo>
                    <a:pt x="295" y="409"/>
                  </a:lnTo>
                  <a:lnTo>
                    <a:pt x="295" y="409"/>
                  </a:lnTo>
                  <a:lnTo>
                    <a:pt x="292" y="410"/>
                  </a:lnTo>
                  <a:lnTo>
                    <a:pt x="289" y="410"/>
                  </a:lnTo>
                  <a:lnTo>
                    <a:pt x="282" y="410"/>
                  </a:lnTo>
                  <a:lnTo>
                    <a:pt x="280" y="410"/>
                  </a:lnTo>
                  <a:lnTo>
                    <a:pt x="278" y="410"/>
                  </a:lnTo>
                  <a:lnTo>
                    <a:pt x="277" y="410"/>
                  </a:lnTo>
                  <a:lnTo>
                    <a:pt x="277" y="410"/>
                  </a:lnTo>
                  <a:lnTo>
                    <a:pt x="277" y="411"/>
                  </a:lnTo>
                  <a:lnTo>
                    <a:pt x="277" y="412"/>
                  </a:lnTo>
                  <a:lnTo>
                    <a:pt x="277" y="413"/>
                  </a:lnTo>
                  <a:lnTo>
                    <a:pt x="275" y="415"/>
                  </a:lnTo>
                  <a:lnTo>
                    <a:pt x="274" y="417"/>
                  </a:lnTo>
                  <a:lnTo>
                    <a:pt x="271" y="419"/>
                  </a:lnTo>
                  <a:lnTo>
                    <a:pt x="270" y="419"/>
                  </a:lnTo>
                  <a:lnTo>
                    <a:pt x="269" y="419"/>
                  </a:lnTo>
                  <a:lnTo>
                    <a:pt x="268" y="417"/>
                  </a:lnTo>
                  <a:lnTo>
                    <a:pt x="267" y="417"/>
                  </a:lnTo>
                  <a:lnTo>
                    <a:pt x="264" y="417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58" y="416"/>
                  </a:lnTo>
                  <a:lnTo>
                    <a:pt x="257" y="415"/>
                  </a:lnTo>
                  <a:lnTo>
                    <a:pt x="256" y="415"/>
                  </a:lnTo>
                  <a:lnTo>
                    <a:pt x="254" y="415"/>
                  </a:lnTo>
                  <a:lnTo>
                    <a:pt x="251" y="415"/>
                  </a:lnTo>
                  <a:lnTo>
                    <a:pt x="247" y="415"/>
                  </a:lnTo>
                  <a:lnTo>
                    <a:pt x="241" y="417"/>
                  </a:lnTo>
                  <a:lnTo>
                    <a:pt x="237" y="420"/>
                  </a:lnTo>
                  <a:lnTo>
                    <a:pt x="233" y="422"/>
                  </a:lnTo>
                  <a:lnTo>
                    <a:pt x="227" y="425"/>
                  </a:lnTo>
                  <a:lnTo>
                    <a:pt x="225" y="427"/>
                  </a:lnTo>
                  <a:lnTo>
                    <a:pt x="224" y="428"/>
                  </a:lnTo>
                  <a:lnTo>
                    <a:pt x="222" y="429"/>
                  </a:lnTo>
                  <a:lnTo>
                    <a:pt x="224" y="431"/>
                  </a:lnTo>
                  <a:lnTo>
                    <a:pt x="225" y="431"/>
                  </a:lnTo>
                  <a:lnTo>
                    <a:pt x="225" y="432"/>
                  </a:lnTo>
                  <a:lnTo>
                    <a:pt x="226" y="433"/>
                  </a:lnTo>
                  <a:lnTo>
                    <a:pt x="227" y="433"/>
                  </a:lnTo>
                  <a:lnTo>
                    <a:pt x="227" y="434"/>
                  </a:lnTo>
                  <a:lnTo>
                    <a:pt x="227" y="436"/>
                  </a:lnTo>
                  <a:lnTo>
                    <a:pt x="226" y="437"/>
                  </a:lnTo>
                  <a:lnTo>
                    <a:pt x="225" y="438"/>
                  </a:lnTo>
                  <a:lnTo>
                    <a:pt x="224" y="440"/>
                  </a:lnTo>
                  <a:lnTo>
                    <a:pt x="221" y="442"/>
                  </a:lnTo>
                  <a:lnTo>
                    <a:pt x="220" y="446"/>
                  </a:lnTo>
                  <a:lnTo>
                    <a:pt x="219" y="449"/>
                  </a:lnTo>
                  <a:lnTo>
                    <a:pt x="219" y="450"/>
                  </a:lnTo>
                  <a:lnTo>
                    <a:pt x="219" y="451"/>
                  </a:lnTo>
                  <a:lnTo>
                    <a:pt x="219" y="452"/>
                  </a:lnTo>
                  <a:lnTo>
                    <a:pt x="219" y="453"/>
                  </a:lnTo>
                  <a:lnTo>
                    <a:pt x="219" y="454"/>
                  </a:lnTo>
                  <a:lnTo>
                    <a:pt x="220" y="456"/>
                  </a:lnTo>
                  <a:lnTo>
                    <a:pt x="220" y="458"/>
                  </a:lnTo>
                  <a:lnTo>
                    <a:pt x="220" y="460"/>
                  </a:lnTo>
                  <a:lnTo>
                    <a:pt x="219" y="462"/>
                  </a:lnTo>
                  <a:lnTo>
                    <a:pt x="219" y="462"/>
                  </a:lnTo>
                  <a:lnTo>
                    <a:pt x="217" y="462"/>
                  </a:lnTo>
                  <a:lnTo>
                    <a:pt x="216" y="461"/>
                  </a:lnTo>
                  <a:lnTo>
                    <a:pt x="215" y="459"/>
                  </a:lnTo>
                  <a:lnTo>
                    <a:pt x="214" y="458"/>
                  </a:lnTo>
                  <a:lnTo>
                    <a:pt x="212" y="456"/>
                  </a:lnTo>
                  <a:lnTo>
                    <a:pt x="210" y="453"/>
                  </a:lnTo>
                  <a:lnTo>
                    <a:pt x="208" y="452"/>
                  </a:lnTo>
                  <a:lnTo>
                    <a:pt x="207" y="452"/>
                  </a:lnTo>
                  <a:lnTo>
                    <a:pt x="206" y="452"/>
                  </a:lnTo>
                  <a:lnTo>
                    <a:pt x="205" y="452"/>
                  </a:lnTo>
                  <a:lnTo>
                    <a:pt x="203" y="451"/>
                  </a:lnTo>
                  <a:lnTo>
                    <a:pt x="202" y="451"/>
                  </a:lnTo>
                  <a:lnTo>
                    <a:pt x="201" y="451"/>
                  </a:lnTo>
                  <a:lnTo>
                    <a:pt x="200" y="451"/>
                  </a:lnTo>
                  <a:lnTo>
                    <a:pt x="198" y="451"/>
                  </a:lnTo>
                  <a:lnTo>
                    <a:pt x="197" y="452"/>
                  </a:lnTo>
                  <a:lnTo>
                    <a:pt x="195" y="452"/>
                  </a:lnTo>
                  <a:lnTo>
                    <a:pt x="192" y="451"/>
                  </a:lnTo>
                  <a:lnTo>
                    <a:pt x="190" y="450"/>
                  </a:lnTo>
                  <a:lnTo>
                    <a:pt x="189" y="450"/>
                  </a:lnTo>
                  <a:lnTo>
                    <a:pt x="189" y="449"/>
                  </a:lnTo>
                  <a:lnTo>
                    <a:pt x="189" y="448"/>
                  </a:lnTo>
                  <a:lnTo>
                    <a:pt x="189" y="447"/>
                  </a:lnTo>
                  <a:lnTo>
                    <a:pt x="189" y="446"/>
                  </a:lnTo>
                  <a:lnTo>
                    <a:pt x="189" y="445"/>
                  </a:lnTo>
                  <a:lnTo>
                    <a:pt x="188" y="444"/>
                  </a:lnTo>
                  <a:lnTo>
                    <a:pt x="186" y="442"/>
                  </a:lnTo>
                  <a:lnTo>
                    <a:pt x="184" y="442"/>
                  </a:lnTo>
                  <a:lnTo>
                    <a:pt x="182" y="442"/>
                  </a:lnTo>
                  <a:lnTo>
                    <a:pt x="179" y="442"/>
                  </a:lnTo>
                  <a:lnTo>
                    <a:pt x="176" y="442"/>
                  </a:lnTo>
                  <a:lnTo>
                    <a:pt x="172" y="441"/>
                  </a:lnTo>
                  <a:lnTo>
                    <a:pt x="171" y="440"/>
                  </a:lnTo>
                  <a:lnTo>
                    <a:pt x="170" y="439"/>
                  </a:lnTo>
                  <a:lnTo>
                    <a:pt x="170" y="439"/>
                  </a:lnTo>
                  <a:lnTo>
                    <a:pt x="169" y="438"/>
                  </a:lnTo>
                  <a:lnTo>
                    <a:pt x="168" y="437"/>
                  </a:lnTo>
                  <a:lnTo>
                    <a:pt x="166" y="436"/>
                  </a:lnTo>
                  <a:lnTo>
                    <a:pt x="164" y="435"/>
                  </a:lnTo>
                  <a:lnTo>
                    <a:pt x="163" y="435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3" y="440"/>
                  </a:lnTo>
                  <a:lnTo>
                    <a:pt x="164" y="442"/>
                  </a:lnTo>
                  <a:lnTo>
                    <a:pt x="165" y="445"/>
                  </a:lnTo>
                  <a:lnTo>
                    <a:pt x="166" y="448"/>
                  </a:lnTo>
                  <a:lnTo>
                    <a:pt x="166" y="449"/>
                  </a:lnTo>
                  <a:lnTo>
                    <a:pt x="166" y="451"/>
                  </a:lnTo>
                  <a:lnTo>
                    <a:pt x="165" y="451"/>
                  </a:lnTo>
                  <a:lnTo>
                    <a:pt x="164" y="451"/>
                  </a:lnTo>
                  <a:lnTo>
                    <a:pt x="161" y="452"/>
                  </a:lnTo>
                  <a:lnTo>
                    <a:pt x="159" y="452"/>
                  </a:lnTo>
                  <a:lnTo>
                    <a:pt x="157" y="452"/>
                  </a:lnTo>
                  <a:lnTo>
                    <a:pt x="155" y="452"/>
                  </a:lnTo>
                  <a:lnTo>
                    <a:pt x="153" y="454"/>
                  </a:lnTo>
                  <a:lnTo>
                    <a:pt x="151" y="456"/>
                  </a:lnTo>
                  <a:lnTo>
                    <a:pt x="148" y="457"/>
                  </a:lnTo>
                  <a:lnTo>
                    <a:pt x="146" y="459"/>
                  </a:lnTo>
                  <a:lnTo>
                    <a:pt x="143" y="461"/>
                  </a:lnTo>
                  <a:lnTo>
                    <a:pt x="137" y="462"/>
                  </a:lnTo>
                  <a:lnTo>
                    <a:pt x="135" y="463"/>
                  </a:lnTo>
                  <a:lnTo>
                    <a:pt x="134" y="464"/>
                  </a:lnTo>
                  <a:lnTo>
                    <a:pt x="133" y="464"/>
                  </a:lnTo>
                  <a:lnTo>
                    <a:pt x="132" y="463"/>
                  </a:lnTo>
                  <a:lnTo>
                    <a:pt x="130" y="462"/>
                  </a:lnTo>
                  <a:lnTo>
                    <a:pt x="129" y="460"/>
                  </a:lnTo>
                  <a:lnTo>
                    <a:pt x="127" y="458"/>
                  </a:lnTo>
                  <a:lnTo>
                    <a:pt x="124" y="457"/>
                  </a:lnTo>
                  <a:lnTo>
                    <a:pt x="122" y="456"/>
                  </a:lnTo>
                  <a:lnTo>
                    <a:pt x="121" y="454"/>
                  </a:lnTo>
                  <a:lnTo>
                    <a:pt x="119" y="457"/>
                  </a:lnTo>
                  <a:lnTo>
                    <a:pt x="115" y="459"/>
                  </a:lnTo>
                  <a:lnTo>
                    <a:pt x="109" y="462"/>
                  </a:lnTo>
                  <a:lnTo>
                    <a:pt x="103" y="462"/>
                  </a:lnTo>
                  <a:lnTo>
                    <a:pt x="100" y="462"/>
                  </a:lnTo>
                  <a:lnTo>
                    <a:pt x="99" y="461"/>
                  </a:lnTo>
                  <a:lnTo>
                    <a:pt x="98" y="461"/>
                  </a:lnTo>
                  <a:lnTo>
                    <a:pt x="98" y="461"/>
                  </a:lnTo>
                  <a:lnTo>
                    <a:pt x="99" y="462"/>
                  </a:lnTo>
                  <a:lnTo>
                    <a:pt x="99" y="462"/>
                  </a:lnTo>
                  <a:lnTo>
                    <a:pt x="100" y="462"/>
                  </a:lnTo>
                  <a:lnTo>
                    <a:pt x="99" y="462"/>
                  </a:lnTo>
                  <a:lnTo>
                    <a:pt x="98" y="462"/>
                  </a:lnTo>
                  <a:lnTo>
                    <a:pt x="96" y="462"/>
                  </a:lnTo>
                  <a:lnTo>
                    <a:pt x="94" y="462"/>
                  </a:lnTo>
                  <a:lnTo>
                    <a:pt x="92" y="462"/>
                  </a:lnTo>
                  <a:lnTo>
                    <a:pt x="90" y="462"/>
                  </a:lnTo>
                  <a:lnTo>
                    <a:pt x="88" y="461"/>
                  </a:lnTo>
                  <a:lnTo>
                    <a:pt x="88" y="462"/>
                  </a:lnTo>
                  <a:lnTo>
                    <a:pt x="86" y="462"/>
                  </a:lnTo>
                  <a:lnTo>
                    <a:pt x="84" y="462"/>
                  </a:lnTo>
                  <a:lnTo>
                    <a:pt x="81" y="462"/>
                  </a:lnTo>
                  <a:lnTo>
                    <a:pt x="77" y="461"/>
                  </a:lnTo>
                  <a:lnTo>
                    <a:pt x="73" y="461"/>
                  </a:lnTo>
                  <a:lnTo>
                    <a:pt x="73" y="460"/>
                  </a:lnTo>
                  <a:lnTo>
                    <a:pt x="73" y="460"/>
                  </a:lnTo>
                  <a:lnTo>
                    <a:pt x="74" y="459"/>
                  </a:lnTo>
                  <a:lnTo>
                    <a:pt x="75" y="458"/>
                  </a:lnTo>
                  <a:lnTo>
                    <a:pt x="78" y="457"/>
                  </a:lnTo>
                  <a:lnTo>
                    <a:pt x="79" y="456"/>
                  </a:lnTo>
                  <a:lnTo>
                    <a:pt x="80" y="453"/>
                  </a:lnTo>
                  <a:lnTo>
                    <a:pt x="79" y="452"/>
                  </a:lnTo>
                  <a:lnTo>
                    <a:pt x="78" y="451"/>
                  </a:lnTo>
                  <a:lnTo>
                    <a:pt x="75" y="449"/>
                  </a:lnTo>
                  <a:lnTo>
                    <a:pt x="73" y="448"/>
                  </a:lnTo>
                  <a:lnTo>
                    <a:pt x="72" y="446"/>
                  </a:lnTo>
                  <a:lnTo>
                    <a:pt x="71" y="445"/>
                  </a:lnTo>
                  <a:lnTo>
                    <a:pt x="71" y="442"/>
                  </a:lnTo>
                  <a:lnTo>
                    <a:pt x="70" y="440"/>
                  </a:lnTo>
                  <a:lnTo>
                    <a:pt x="69" y="438"/>
                  </a:lnTo>
                  <a:lnTo>
                    <a:pt x="68" y="436"/>
                  </a:lnTo>
                  <a:lnTo>
                    <a:pt x="68" y="435"/>
                  </a:lnTo>
                  <a:lnTo>
                    <a:pt x="67" y="434"/>
                  </a:lnTo>
                  <a:lnTo>
                    <a:pt x="66" y="434"/>
                  </a:lnTo>
                  <a:lnTo>
                    <a:pt x="63" y="434"/>
                  </a:lnTo>
                  <a:lnTo>
                    <a:pt x="61" y="435"/>
                  </a:lnTo>
                  <a:lnTo>
                    <a:pt x="59" y="436"/>
                  </a:lnTo>
                  <a:lnTo>
                    <a:pt x="57" y="436"/>
                  </a:lnTo>
                  <a:lnTo>
                    <a:pt x="56" y="437"/>
                  </a:lnTo>
                  <a:lnTo>
                    <a:pt x="53" y="436"/>
                  </a:lnTo>
                  <a:lnTo>
                    <a:pt x="51" y="436"/>
                  </a:lnTo>
                  <a:lnTo>
                    <a:pt x="50" y="436"/>
                  </a:lnTo>
                  <a:lnTo>
                    <a:pt x="50" y="436"/>
                  </a:lnTo>
                  <a:lnTo>
                    <a:pt x="51" y="435"/>
                  </a:lnTo>
                  <a:lnTo>
                    <a:pt x="51" y="435"/>
                  </a:lnTo>
                  <a:lnTo>
                    <a:pt x="51" y="434"/>
                  </a:lnTo>
                  <a:lnTo>
                    <a:pt x="50" y="433"/>
                  </a:lnTo>
                  <a:lnTo>
                    <a:pt x="48" y="432"/>
                  </a:lnTo>
                  <a:lnTo>
                    <a:pt x="45" y="432"/>
                  </a:lnTo>
                  <a:lnTo>
                    <a:pt x="43" y="431"/>
                  </a:lnTo>
                  <a:lnTo>
                    <a:pt x="42" y="431"/>
                  </a:lnTo>
                  <a:lnTo>
                    <a:pt x="41" y="431"/>
                  </a:lnTo>
                  <a:lnTo>
                    <a:pt x="41" y="432"/>
                  </a:lnTo>
                  <a:lnTo>
                    <a:pt x="39" y="433"/>
                  </a:lnTo>
                  <a:lnTo>
                    <a:pt x="39" y="435"/>
                  </a:lnTo>
                  <a:lnTo>
                    <a:pt x="38" y="437"/>
                  </a:lnTo>
                  <a:lnTo>
                    <a:pt x="37" y="439"/>
                  </a:lnTo>
                  <a:lnTo>
                    <a:pt x="35" y="440"/>
                  </a:lnTo>
                  <a:lnTo>
                    <a:pt x="33" y="441"/>
                  </a:lnTo>
                  <a:lnTo>
                    <a:pt x="31" y="440"/>
                  </a:lnTo>
                  <a:lnTo>
                    <a:pt x="30" y="440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8" y="438"/>
                  </a:lnTo>
                  <a:lnTo>
                    <a:pt x="25" y="436"/>
                  </a:lnTo>
                  <a:lnTo>
                    <a:pt x="23" y="434"/>
                  </a:lnTo>
                  <a:lnTo>
                    <a:pt x="22" y="433"/>
                  </a:lnTo>
                  <a:lnTo>
                    <a:pt x="21" y="432"/>
                  </a:lnTo>
                  <a:lnTo>
                    <a:pt x="20" y="432"/>
                  </a:lnTo>
                  <a:lnTo>
                    <a:pt x="19" y="432"/>
                  </a:lnTo>
                  <a:lnTo>
                    <a:pt x="18" y="433"/>
                  </a:lnTo>
                  <a:lnTo>
                    <a:pt x="16" y="433"/>
                  </a:lnTo>
                  <a:lnTo>
                    <a:pt x="14" y="434"/>
                  </a:lnTo>
                  <a:lnTo>
                    <a:pt x="12" y="435"/>
                  </a:lnTo>
                  <a:lnTo>
                    <a:pt x="11" y="435"/>
                  </a:lnTo>
                  <a:lnTo>
                    <a:pt x="9" y="436"/>
                  </a:lnTo>
                  <a:lnTo>
                    <a:pt x="7" y="436"/>
                  </a:lnTo>
                  <a:lnTo>
                    <a:pt x="5" y="435"/>
                  </a:lnTo>
                  <a:lnTo>
                    <a:pt x="4" y="435"/>
                  </a:lnTo>
                  <a:lnTo>
                    <a:pt x="4" y="433"/>
                  </a:lnTo>
                  <a:lnTo>
                    <a:pt x="2" y="432"/>
                  </a:lnTo>
                  <a:lnTo>
                    <a:pt x="2" y="429"/>
                  </a:lnTo>
                  <a:lnTo>
                    <a:pt x="8" y="428"/>
                  </a:lnTo>
                  <a:lnTo>
                    <a:pt x="17" y="424"/>
                  </a:lnTo>
                  <a:lnTo>
                    <a:pt x="8" y="428"/>
                  </a:lnTo>
                  <a:lnTo>
                    <a:pt x="2" y="429"/>
                  </a:lnTo>
                  <a:lnTo>
                    <a:pt x="4" y="428"/>
                  </a:lnTo>
                  <a:lnTo>
                    <a:pt x="4" y="427"/>
                  </a:lnTo>
                  <a:lnTo>
                    <a:pt x="4" y="425"/>
                  </a:lnTo>
                  <a:lnTo>
                    <a:pt x="2" y="423"/>
                  </a:lnTo>
                  <a:lnTo>
                    <a:pt x="1" y="420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1" y="417"/>
                  </a:lnTo>
                  <a:lnTo>
                    <a:pt x="1" y="419"/>
                  </a:lnTo>
                  <a:lnTo>
                    <a:pt x="2" y="419"/>
                  </a:lnTo>
                  <a:lnTo>
                    <a:pt x="4" y="419"/>
                  </a:lnTo>
                  <a:lnTo>
                    <a:pt x="5" y="416"/>
                  </a:lnTo>
                  <a:lnTo>
                    <a:pt x="7" y="415"/>
                  </a:lnTo>
                  <a:lnTo>
                    <a:pt x="8" y="413"/>
                  </a:lnTo>
                  <a:lnTo>
                    <a:pt x="9" y="411"/>
                  </a:lnTo>
                  <a:lnTo>
                    <a:pt x="10" y="409"/>
                  </a:lnTo>
                  <a:lnTo>
                    <a:pt x="11" y="408"/>
                  </a:lnTo>
                  <a:lnTo>
                    <a:pt x="13" y="407"/>
                  </a:lnTo>
                  <a:lnTo>
                    <a:pt x="16" y="403"/>
                  </a:lnTo>
                  <a:lnTo>
                    <a:pt x="18" y="400"/>
                  </a:lnTo>
                  <a:lnTo>
                    <a:pt x="18" y="397"/>
                  </a:lnTo>
                  <a:lnTo>
                    <a:pt x="18" y="392"/>
                  </a:lnTo>
                  <a:lnTo>
                    <a:pt x="19" y="386"/>
                  </a:lnTo>
                  <a:lnTo>
                    <a:pt x="20" y="382"/>
                  </a:lnTo>
                  <a:lnTo>
                    <a:pt x="20" y="378"/>
                  </a:lnTo>
                  <a:lnTo>
                    <a:pt x="19" y="376"/>
                  </a:lnTo>
                  <a:lnTo>
                    <a:pt x="19" y="375"/>
                  </a:lnTo>
                  <a:lnTo>
                    <a:pt x="19" y="373"/>
                  </a:lnTo>
                  <a:lnTo>
                    <a:pt x="19" y="372"/>
                  </a:lnTo>
                  <a:lnTo>
                    <a:pt x="19" y="371"/>
                  </a:lnTo>
                  <a:lnTo>
                    <a:pt x="20" y="370"/>
                  </a:lnTo>
                  <a:lnTo>
                    <a:pt x="21" y="367"/>
                  </a:lnTo>
                  <a:lnTo>
                    <a:pt x="22" y="366"/>
                  </a:lnTo>
                  <a:lnTo>
                    <a:pt x="22" y="365"/>
                  </a:lnTo>
                  <a:lnTo>
                    <a:pt x="21" y="364"/>
                  </a:lnTo>
                  <a:lnTo>
                    <a:pt x="21" y="364"/>
                  </a:lnTo>
                  <a:lnTo>
                    <a:pt x="21" y="362"/>
                  </a:lnTo>
                  <a:lnTo>
                    <a:pt x="21" y="361"/>
                  </a:lnTo>
                  <a:lnTo>
                    <a:pt x="21" y="359"/>
                  </a:lnTo>
                  <a:lnTo>
                    <a:pt x="21" y="356"/>
                  </a:lnTo>
                  <a:lnTo>
                    <a:pt x="21" y="355"/>
                  </a:lnTo>
                  <a:lnTo>
                    <a:pt x="22" y="354"/>
                  </a:lnTo>
                  <a:lnTo>
                    <a:pt x="23" y="353"/>
                  </a:lnTo>
                  <a:lnTo>
                    <a:pt x="24" y="353"/>
                  </a:lnTo>
                  <a:lnTo>
                    <a:pt x="24" y="352"/>
                  </a:lnTo>
                  <a:lnTo>
                    <a:pt x="34" y="348"/>
                  </a:lnTo>
                  <a:lnTo>
                    <a:pt x="34" y="347"/>
                  </a:lnTo>
                  <a:lnTo>
                    <a:pt x="35" y="345"/>
                  </a:lnTo>
                  <a:lnTo>
                    <a:pt x="38" y="342"/>
                  </a:lnTo>
                  <a:lnTo>
                    <a:pt x="38" y="349"/>
                  </a:lnTo>
                  <a:lnTo>
                    <a:pt x="38" y="349"/>
                  </a:lnTo>
                  <a:lnTo>
                    <a:pt x="39" y="350"/>
                  </a:lnTo>
                  <a:lnTo>
                    <a:pt x="42" y="352"/>
                  </a:lnTo>
                  <a:lnTo>
                    <a:pt x="44" y="353"/>
                  </a:lnTo>
                  <a:lnTo>
                    <a:pt x="46" y="354"/>
                  </a:lnTo>
                  <a:lnTo>
                    <a:pt x="48" y="354"/>
                  </a:lnTo>
                  <a:lnTo>
                    <a:pt x="49" y="355"/>
                  </a:lnTo>
                  <a:lnTo>
                    <a:pt x="49" y="354"/>
                  </a:lnTo>
                  <a:lnTo>
                    <a:pt x="50" y="354"/>
                  </a:lnTo>
                  <a:lnTo>
                    <a:pt x="50" y="354"/>
                  </a:lnTo>
                  <a:lnTo>
                    <a:pt x="49" y="354"/>
                  </a:lnTo>
                  <a:lnTo>
                    <a:pt x="49" y="353"/>
                  </a:lnTo>
                  <a:lnTo>
                    <a:pt x="48" y="352"/>
                  </a:lnTo>
                  <a:lnTo>
                    <a:pt x="48" y="351"/>
                  </a:lnTo>
                  <a:lnTo>
                    <a:pt x="48" y="350"/>
                  </a:lnTo>
                  <a:lnTo>
                    <a:pt x="48" y="349"/>
                  </a:lnTo>
                  <a:lnTo>
                    <a:pt x="49" y="349"/>
                  </a:lnTo>
                  <a:lnTo>
                    <a:pt x="50" y="349"/>
                  </a:lnTo>
                  <a:lnTo>
                    <a:pt x="54" y="349"/>
                  </a:lnTo>
                  <a:lnTo>
                    <a:pt x="57" y="350"/>
                  </a:lnTo>
                  <a:lnTo>
                    <a:pt x="59" y="350"/>
                  </a:lnTo>
                  <a:lnTo>
                    <a:pt x="61" y="350"/>
                  </a:lnTo>
                  <a:lnTo>
                    <a:pt x="62" y="350"/>
                  </a:lnTo>
                  <a:lnTo>
                    <a:pt x="63" y="349"/>
                  </a:lnTo>
                  <a:lnTo>
                    <a:pt x="66" y="349"/>
                  </a:lnTo>
                  <a:lnTo>
                    <a:pt x="68" y="349"/>
                  </a:lnTo>
                  <a:lnTo>
                    <a:pt x="70" y="349"/>
                  </a:lnTo>
                  <a:lnTo>
                    <a:pt x="72" y="347"/>
                  </a:lnTo>
                  <a:lnTo>
                    <a:pt x="73" y="346"/>
                  </a:lnTo>
                  <a:lnTo>
                    <a:pt x="74" y="343"/>
                  </a:lnTo>
                  <a:lnTo>
                    <a:pt x="74" y="341"/>
                  </a:lnTo>
                  <a:lnTo>
                    <a:pt x="75" y="341"/>
                  </a:lnTo>
                  <a:lnTo>
                    <a:pt x="75" y="346"/>
                  </a:lnTo>
                  <a:lnTo>
                    <a:pt x="75" y="348"/>
                  </a:lnTo>
                  <a:lnTo>
                    <a:pt x="77" y="349"/>
                  </a:lnTo>
                  <a:lnTo>
                    <a:pt x="78" y="349"/>
                  </a:lnTo>
                  <a:lnTo>
                    <a:pt x="80" y="348"/>
                  </a:lnTo>
                  <a:lnTo>
                    <a:pt x="81" y="346"/>
                  </a:lnTo>
                  <a:lnTo>
                    <a:pt x="83" y="345"/>
                  </a:lnTo>
                  <a:lnTo>
                    <a:pt x="84" y="345"/>
                  </a:lnTo>
                  <a:lnTo>
                    <a:pt x="85" y="345"/>
                  </a:lnTo>
                  <a:lnTo>
                    <a:pt x="86" y="346"/>
                  </a:lnTo>
                  <a:lnTo>
                    <a:pt x="87" y="346"/>
                  </a:lnTo>
                  <a:lnTo>
                    <a:pt x="87" y="346"/>
                  </a:lnTo>
                  <a:lnTo>
                    <a:pt x="88" y="346"/>
                  </a:lnTo>
                  <a:lnTo>
                    <a:pt x="90" y="346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9" y="345"/>
                  </a:lnTo>
                  <a:lnTo>
                    <a:pt x="103" y="345"/>
                  </a:lnTo>
                  <a:lnTo>
                    <a:pt x="106" y="345"/>
                  </a:lnTo>
                  <a:lnTo>
                    <a:pt x="108" y="345"/>
                  </a:lnTo>
                  <a:lnTo>
                    <a:pt x="110" y="346"/>
                  </a:lnTo>
                  <a:lnTo>
                    <a:pt x="112" y="346"/>
                  </a:lnTo>
                  <a:lnTo>
                    <a:pt x="114" y="346"/>
                  </a:lnTo>
                  <a:lnTo>
                    <a:pt x="115" y="345"/>
                  </a:lnTo>
                  <a:lnTo>
                    <a:pt x="115" y="342"/>
                  </a:lnTo>
                  <a:lnTo>
                    <a:pt x="116" y="340"/>
                  </a:lnTo>
                  <a:lnTo>
                    <a:pt x="117" y="339"/>
                  </a:lnTo>
                  <a:lnTo>
                    <a:pt x="118" y="337"/>
                  </a:lnTo>
                  <a:lnTo>
                    <a:pt x="118" y="335"/>
                  </a:lnTo>
                  <a:lnTo>
                    <a:pt x="118" y="339"/>
                  </a:lnTo>
                  <a:lnTo>
                    <a:pt x="120" y="340"/>
                  </a:lnTo>
                  <a:lnTo>
                    <a:pt x="124" y="342"/>
                  </a:lnTo>
                  <a:lnTo>
                    <a:pt x="130" y="345"/>
                  </a:lnTo>
                  <a:lnTo>
                    <a:pt x="136" y="345"/>
                  </a:lnTo>
                  <a:lnTo>
                    <a:pt x="140" y="343"/>
                  </a:lnTo>
                  <a:lnTo>
                    <a:pt x="141" y="343"/>
                  </a:lnTo>
                  <a:lnTo>
                    <a:pt x="142" y="343"/>
                  </a:lnTo>
                  <a:lnTo>
                    <a:pt x="142" y="343"/>
                  </a:lnTo>
                  <a:lnTo>
                    <a:pt x="143" y="343"/>
                  </a:lnTo>
                  <a:lnTo>
                    <a:pt x="143" y="342"/>
                  </a:lnTo>
                  <a:lnTo>
                    <a:pt x="145" y="342"/>
                  </a:lnTo>
                  <a:lnTo>
                    <a:pt x="147" y="341"/>
                  </a:lnTo>
                  <a:lnTo>
                    <a:pt x="148" y="340"/>
                  </a:lnTo>
                  <a:lnTo>
                    <a:pt x="149" y="338"/>
                  </a:lnTo>
                  <a:lnTo>
                    <a:pt x="151" y="337"/>
                  </a:lnTo>
                  <a:lnTo>
                    <a:pt x="152" y="335"/>
                  </a:lnTo>
                  <a:lnTo>
                    <a:pt x="154" y="331"/>
                  </a:lnTo>
                  <a:lnTo>
                    <a:pt x="155" y="330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5" y="329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3" y="329"/>
                  </a:lnTo>
                  <a:lnTo>
                    <a:pt x="153" y="328"/>
                  </a:lnTo>
                  <a:lnTo>
                    <a:pt x="152" y="327"/>
                  </a:lnTo>
                  <a:lnTo>
                    <a:pt x="152" y="325"/>
                  </a:lnTo>
                  <a:lnTo>
                    <a:pt x="152" y="324"/>
                  </a:lnTo>
                  <a:lnTo>
                    <a:pt x="152" y="323"/>
                  </a:lnTo>
                  <a:lnTo>
                    <a:pt x="153" y="322"/>
                  </a:lnTo>
                  <a:lnTo>
                    <a:pt x="153" y="319"/>
                  </a:lnTo>
                  <a:lnTo>
                    <a:pt x="153" y="317"/>
                  </a:lnTo>
                  <a:lnTo>
                    <a:pt x="152" y="315"/>
                  </a:lnTo>
                  <a:lnTo>
                    <a:pt x="151" y="313"/>
                  </a:lnTo>
                  <a:lnTo>
                    <a:pt x="148" y="311"/>
                  </a:lnTo>
                  <a:lnTo>
                    <a:pt x="147" y="310"/>
                  </a:lnTo>
                  <a:lnTo>
                    <a:pt x="146" y="307"/>
                  </a:lnTo>
                  <a:lnTo>
                    <a:pt x="145" y="305"/>
                  </a:lnTo>
                  <a:lnTo>
                    <a:pt x="145" y="303"/>
                  </a:lnTo>
                  <a:lnTo>
                    <a:pt x="146" y="302"/>
                  </a:lnTo>
                  <a:lnTo>
                    <a:pt x="147" y="302"/>
                  </a:lnTo>
                  <a:lnTo>
                    <a:pt x="148" y="301"/>
                  </a:lnTo>
                  <a:lnTo>
                    <a:pt x="149" y="301"/>
                  </a:lnTo>
                  <a:lnTo>
                    <a:pt x="151" y="300"/>
                  </a:lnTo>
                  <a:lnTo>
                    <a:pt x="152" y="298"/>
                  </a:lnTo>
                  <a:lnTo>
                    <a:pt x="152" y="297"/>
                  </a:lnTo>
                  <a:lnTo>
                    <a:pt x="153" y="296"/>
                  </a:lnTo>
                  <a:lnTo>
                    <a:pt x="154" y="294"/>
                  </a:lnTo>
                  <a:lnTo>
                    <a:pt x="156" y="294"/>
                  </a:lnTo>
                  <a:lnTo>
                    <a:pt x="157" y="294"/>
                  </a:lnTo>
                  <a:lnTo>
                    <a:pt x="159" y="293"/>
                  </a:lnTo>
                  <a:lnTo>
                    <a:pt x="160" y="292"/>
                  </a:lnTo>
                  <a:lnTo>
                    <a:pt x="161" y="291"/>
                  </a:lnTo>
                  <a:lnTo>
                    <a:pt x="165" y="289"/>
                  </a:lnTo>
                  <a:lnTo>
                    <a:pt x="168" y="288"/>
                  </a:lnTo>
                  <a:lnTo>
                    <a:pt x="170" y="288"/>
                  </a:lnTo>
                  <a:lnTo>
                    <a:pt x="172" y="288"/>
                  </a:lnTo>
                  <a:lnTo>
                    <a:pt x="175" y="288"/>
                  </a:lnTo>
                  <a:lnTo>
                    <a:pt x="176" y="288"/>
                  </a:lnTo>
                  <a:lnTo>
                    <a:pt x="178" y="286"/>
                  </a:lnTo>
                  <a:lnTo>
                    <a:pt x="179" y="281"/>
                  </a:lnTo>
                  <a:lnTo>
                    <a:pt x="180" y="280"/>
                  </a:lnTo>
                  <a:lnTo>
                    <a:pt x="180" y="279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1" y="277"/>
                  </a:lnTo>
                  <a:lnTo>
                    <a:pt x="181" y="275"/>
                  </a:lnTo>
                  <a:lnTo>
                    <a:pt x="181" y="273"/>
                  </a:lnTo>
                  <a:lnTo>
                    <a:pt x="182" y="269"/>
                  </a:lnTo>
                  <a:lnTo>
                    <a:pt x="183" y="267"/>
                  </a:lnTo>
                  <a:lnTo>
                    <a:pt x="184" y="264"/>
                  </a:lnTo>
                  <a:lnTo>
                    <a:pt x="185" y="262"/>
                  </a:lnTo>
                  <a:lnTo>
                    <a:pt x="186" y="261"/>
                  </a:lnTo>
                  <a:lnTo>
                    <a:pt x="188" y="261"/>
                  </a:lnTo>
                  <a:lnTo>
                    <a:pt x="189" y="261"/>
                  </a:lnTo>
                  <a:lnTo>
                    <a:pt x="190" y="261"/>
                  </a:lnTo>
                  <a:lnTo>
                    <a:pt x="192" y="260"/>
                  </a:lnTo>
                  <a:lnTo>
                    <a:pt x="194" y="257"/>
                  </a:lnTo>
                  <a:lnTo>
                    <a:pt x="196" y="256"/>
                  </a:lnTo>
                  <a:lnTo>
                    <a:pt x="200" y="256"/>
                  </a:lnTo>
                  <a:lnTo>
                    <a:pt x="203" y="255"/>
                  </a:lnTo>
                  <a:lnTo>
                    <a:pt x="205" y="255"/>
                  </a:lnTo>
                  <a:lnTo>
                    <a:pt x="206" y="254"/>
                  </a:lnTo>
                  <a:lnTo>
                    <a:pt x="208" y="253"/>
                  </a:lnTo>
                  <a:lnTo>
                    <a:pt x="210" y="252"/>
                  </a:lnTo>
                  <a:lnTo>
                    <a:pt x="212" y="251"/>
                  </a:lnTo>
                  <a:lnTo>
                    <a:pt x="213" y="250"/>
                  </a:lnTo>
                  <a:lnTo>
                    <a:pt x="213" y="250"/>
                  </a:lnTo>
                  <a:lnTo>
                    <a:pt x="214" y="249"/>
                  </a:lnTo>
                  <a:lnTo>
                    <a:pt x="215" y="248"/>
                  </a:lnTo>
                  <a:lnTo>
                    <a:pt x="216" y="247"/>
                  </a:lnTo>
                  <a:lnTo>
                    <a:pt x="218" y="245"/>
                  </a:lnTo>
                  <a:lnTo>
                    <a:pt x="220" y="244"/>
                  </a:lnTo>
                  <a:lnTo>
                    <a:pt x="222" y="244"/>
                  </a:lnTo>
                  <a:lnTo>
                    <a:pt x="224" y="243"/>
                  </a:lnTo>
                  <a:lnTo>
                    <a:pt x="226" y="243"/>
                  </a:lnTo>
                  <a:lnTo>
                    <a:pt x="228" y="243"/>
                  </a:lnTo>
                  <a:lnTo>
                    <a:pt x="231" y="243"/>
                  </a:lnTo>
                  <a:lnTo>
                    <a:pt x="235" y="243"/>
                  </a:lnTo>
                  <a:lnTo>
                    <a:pt x="239" y="243"/>
                  </a:lnTo>
                  <a:lnTo>
                    <a:pt x="241" y="243"/>
                  </a:lnTo>
                  <a:lnTo>
                    <a:pt x="242" y="243"/>
                  </a:lnTo>
                  <a:lnTo>
                    <a:pt x="242" y="244"/>
                  </a:lnTo>
                  <a:lnTo>
                    <a:pt x="243" y="244"/>
                  </a:lnTo>
                  <a:lnTo>
                    <a:pt x="243" y="245"/>
                  </a:lnTo>
                  <a:lnTo>
                    <a:pt x="245" y="245"/>
                  </a:lnTo>
                  <a:lnTo>
                    <a:pt x="247" y="247"/>
                  </a:lnTo>
                  <a:lnTo>
                    <a:pt x="249" y="248"/>
                  </a:lnTo>
                  <a:lnTo>
                    <a:pt x="250" y="249"/>
                  </a:lnTo>
                  <a:lnTo>
                    <a:pt x="250" y="249"/>
                  </a:lnTo>
                  <a:lnTo>
                    <a:pt x="250" y="250"/>
                  </a:lnTo>
                  <a:lnTo>
                    <a:pt x="251" y="249"/>
                  </a:lnTo>
                  <a:lnTo>
                    <a:pt x="251" y="250"/>
                  </a:lnTo>
                  <a:lnTo>
                    <a:pt x="251" y="249"/>
                  </a:lnTo>
                  <a:lnTo>
                    <a:pt x="253" y="248"/>
                  </a:lnTo>
                  <a:lnTo>
                    <a:pt x="255" y="245"/>
                  </a:lnTo>
                  <a:lnTo>
                    <a:pt x="258" y="242"/>
                  </a:lnTo>
                  <a:lnTo>
                    <a:pt x="262" y="238"/>
                  </a:lnTo>
                  <a:lnTo>
                    <a:pt x="264" y="235"/>
                  </a:lnTo>
                  <a:lnTo>
                    <a:pt x="265" y="232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27"/>
                  </a:lnTo>
                  <a:lnTo>
                    <a:pt x="266" y="225"/>
                  </a:lnTo>
                  <a:lnTo>
                    <a:pt x="266" y="220"/>
                  </a:lnTo>
                  <a:lnTo>
                    <a:pt x="266" y="217"/>
                  </a:lnTo>
                  <a:lnTo>
                    <a:pt x="265" y="215"/>
                  </a:lnTo>
                  <a:lnTo>
                    <a:pt x="265" y="213"/>
                  </a:lnTo>
                  <a:lnTo>
                    <a:pt x="265" y="211"/>
                  </a:lnTo>
                  <a:lnTo>
                    <a:pt x="265" y="208"/>
                  </a:lnTo>
                  <a:lnTo>
                    <a:pt x="265" y="206"/>
                  </a:lnTo>
                  <a:lnTo>
                    <a:pt x="265" y="203"/>
                  </a:lnTo>
                  <a:lnTo>
                    <a:pt x="264" y="199"/>
                  </a:lnTo>
                  <a:lnTo>
                    <a:pt x="264" y="196"/>
                  </a:lnTo>
                  <a:lnTo>
                    <a:pt x="263" y="195"/>
                  </a:lnTo>
                  <a:lnTo>
                    <a:pt x="264" y="195"/>
                  </a:lnTo>
                  <a:lnTo>
                    <a:pt x="264" y="195"/>
                  </a:lnTo>
                  <a:lnTo>
                    <a:pt x="265" y="195"/>
                  </a:lnTo>
                  <a:lnTo>
                    <a:pt x="266" y="196"/>
                  </a:lnTo>
                  <a:lnTo>
                    <a:pt x="267" y="196"/>
                  </a:lnTo>
                  <a:lnTo>
                    <a:pt x="269" y="195"/>
                  </a:lnTo>
                  <a:lnTo>
                    <a:pt x="270" y="193"/>
                  </a:lnTo>
                  <a:lnTo>
                    <a:pt x="271" y="191"/>
                  </a:lnTo>
                  <a:lnTo>
                    <a:pt x="270" y="190"/>
                  </a:lnTo>
                  <a:lnTo>
                    <a:pt x="268" y="188"/>
                  </a:lnTo>
                  <a:lnTo>
                    <a:pt x="265" y="186"/>
                  </a:lnTo>
                  <a:lnTo>
                    <a:pt x="263" y="186"/>
                  </a:lnTo>
                  <a:lnTo>
                    <a:pt x="262" y="184"/>
                  </a:lnTo>
                  <a:lnTo>
                    <a:pt x="261" y="184"/>
                  </a:lnTo>
                  <a:lnTo>
                    <a:pt x="259" y="184"/>
                  </a:lnTo>
                  <a:lnTo>
                    <a:pt x="259" y="183"/>
                  </a:lnTo>
                  <a:lnTo>
                    <a:pt x="258" y="183"/>
                  </a:lnTo>
                  <a:lnTo>
                    <a:pt x="256" y="182"/>
                  </a:lnTo>
                  <a:lnTo>
                    <a:pt x="254" y="180"/>
                  </a:lnTo>
                  <a:lnTo>
                    <a:pt x="252" y="178"/>
                  </a:lnTo>
                  <a:lnTo>
                    <a:pt x="251" y="177"/>
                  </a:lnTo>
                  <a:lnTo>
                    <a:pt x="250" y="176"/>
                  </a:lnTo>
                  <a:lnTo>
                    <a:pt x="250" y="175"/>
                  </a:lnTo>
                  <a:lnTo>
                    <a:pt x="251" y="174"/>
                  </a:lnTo>
                  <a:lnTo>
                    <a:pt x="252" y="174"/>
                  </a:lnTo>
                  <a:lnTo>
                    <a:pt x="253" y="171"/>
                  </a:lnTo>
                  <a:lnTo>
                    <a:pt x="254" y="170"/>
                  </a:lnTo>
                  <a:lnTo>
                    <a:pt x="255" y="167"/>
                  </a:lnTo>
                  <a:lnTo>
                    <a:pt x="257" y="165"/>
                  </a:lnTo>
                  <a:lnTo>
                    <a:pt x="261" y="164"/>
                  </a:lnTo>
                  <a:lnTo>
                    <a:pt x="263" y="163"/>
                  </a:lnTo>
                  <a:lnTo>
                    <a:pt x="265" y="162"/>
                  </a:lnTo>
                  <a:lnTo>
                    <a:pt x="267" y="161"/>
                  </a:lnTo>
                  <a:lnTo>
                    <a:pt x="268" y="159"/>
                  </a:lnTo>
                  <a:lnTo>
                    <a:pt x="268" y="156"/>
                  </a:lnTo>
                  <a:lnTo>
                    <a:pt x="269" y="153"/>
                  </a:lnTo>
                  <a:lnTo>
                    <a:pt x="270" y="149"/>
                  </a:lnTo>
                  <a:lnTo>
                    <a:pt x="271" y="146"/>
                  </a:lnTo>
                  <a:lnTo>
                    <a:pt x="271" y="145"/>
                  </a:lnTo>
                  <a:lnTo>
                    <a:pt x="271" y="145"/>
                  </a:lnTo>
                  <a:lnTo>
                    <a:pt x="270" y="146"/>
                  </a:lnTo>
                  <a:lnTo>
                    <a:pt x="270" y="147"/>
                  </a:lnTo>
                  <a:lnTo>
                    <a:pt x="268" y="147"/>
                  </a:lnTo>
                  <a:lnTo>
                    <a:pt x="267" y="149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62" y="149"/>
                  </a:lnTo>
                  <a:lnTo>
                    <a:pt x="259" y="149"/>
                  </a:lnTo>
                  <a:lnTo>
                    <a:pt x="258" y="147"/>
                  </a:lnTo>
                  <a:lnTo>
                    <a:pt x="257" y="145"/>
                  </a:lnTo>
                  <a:lnTo>
                    <a:pt x="255" y="142"/>
                  </a:lnTo>
                  <a:lnTo>
                    <a:pt x="254" y="140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5" y="139"/>
                  </a:lnTo>
                  <a:lnTo>
                    <a:pt x="256" y="140"/>
                  </a:lnTo>
                  <a:lnTo>
                    <a:pt x="257" y="139"/>
                  </a:lnTo>
                  <a:lnTo>
                    <a:pt x="258" y="138"/>
                  </a:lnTo>
                  <a:lnTo>
                    <a:pt x="259" y="134"/>
                  </a:lnTo>
                  <a:lnTo>
                    <a:pt x="262" y="130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4" y="126"/>
                  </a:lnTo>
                  <a:lnTo>
                    <a:pt x="265" y="126"/>
                  </a:lnTo>
                  <a:lnTo>
                    <a:pt x="266" y="125"/>
                  </a:lnTo>
                  <a:lnTo>
                    <a:pt x="269" y="125"/>
                  </a:lnTo>
                  <a:lnTo>
                    <a:pt x="273" y="123"/>
                  </a:lnTo>
                  <a:lnTo>
                    <a:pt x="277" y="122"/>
                  </a:lnTo>
                  <a:lnTo>
                    <a:pt x="281" y="121"/>
                  </a:lnTo>
                  <a:lnTo>
                    <a:pt x="282" y="120"/>
                  </a:lnTo>
                  <a:lnTo>
                    <a:pt x="283" y="120"/>
                  </a:lnTo>
                  <a:lnTo>
                    <a:pt x="283" y="119"/>
                  </a:lnTo>
                  <a:lnTo>
                    <a:pt x="282" y="119"/>
                  </a:lnTo>
                  <a:lnTo>
                    <a:pt x="281" y="119"/>
                  </a:lnTo>
                  <a:lnTo>
                    <a:pt x="280" y="119"/>
                  </a:lnTo>
                  <a:lnTo>
                    <a:pt x="279" y="119"/>
                  </a:lnTo>
                  <a:lnTo>
                    <a:pt x="278" y="119"/>
                  </a:lnTo>
                  <a:lnTo>
                    <a:pt x="277" y="119"/>
                  </a:lnTo>
                  <a:lnTo>
                    <a:pt x="278" y="119"/>
                  </a:lnTo>
                  <a:lnTo>
                    <a:pt x="279" y="118"/>
                  </a:lnTo>
                  <a:lnTo>
                    <a:pt x="280" y="117"/>
                  </a:lnTo>
                  <a:lnTo>
                    <a:pt x="282" y="114"/>
                  </a:lnTo>
                  <a:lnTo>
                    <a:pt x="287" y="110"/>
                  </a:lnTo>
                  <a:lnTo>
                    <a:pt x="290" y="106"/>
                  </a:lnTo>
                  <a:lnTo>
                    <a:pt x="292" y="105"/>
                  </a:lnTo>
                  <a:lnTo>
                    <a:pt x="293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4"/>
                  </a:lnTo>
                  <a:lnTo>
                    <a:pt x="293" y="104"/>
                  </a:lnTo>
                  <a:lnTo>
                    <a:pt x="293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3"/>
                  </a:lnTo>
                  <a:lnTo>
                    <a:pt x="298" y="102"/>
                  </a:lnTo>
                  <a:lnTo>
                    <a:pt x="299" y="102"/>
                  </a:lnTo>
                  <a:lnTo>
                    <a:pt x="299" y="101"/>
                  </a:lnTo>
                  <a:lnTo>
                    <a:pt x="299" y="100"/>
                  </a:lnTo>
                  <a:lnTo>
                    <a:pt x="299" y="98"/>
                  </a:lnTo>
                  <a:lnTo>
                    <a:pt x="300" y="97"/>
                  </a:lnTo>
                  <a:lnTo>
                    <a:pt x="301" y="96"/>
                  </a:lnTo>
                  <a:lnTo>
                    <a:pt x="302" y="96"/>
                  </a:lnTo>
                  <a:lnTo>
                    <a:pt x="304" y="96"/>
                  </a:lnTo>
                  <a:lnTo>
                    <a:pt x="307" y="97"/>
                  </a:lnTo>
                  <a:lnTo>
                    <a:pt x="310" y="98"/>
                  </a:lnTo>
                  <a:lnTo>
                    <a:pt x="311" y="98"/>
                  </a:lnTo>
                  <a:lnTo>
                    <a:pt x="312" y="100"/>
                  </a:lnTo>
                  <a:lnTo>
                    <a:pt x="313" y="100"/>
                  </a:lnTo>
                  <a:lnTo>
                    <a:pt x="313" y="101"/>
                  </a:lnTo>
                  <a:lnTo>
                    <a:pt x="314" y="102"/>
                  </a:lnTo>
                  <a:lnTo>
                    <a:pt x="315" y="104"/>
                  </a:lnTo>
                  <a:lnTo>
                    <a:pt x="317" y="106"/>
                  </a:lnTo>
                  <a:lnTo>
                    <a:pt x="318" y="109"/>
                  </a:lnTo>
                  <a:lnTo>
                    <a:pt x="319" y="112"/>
                  </a:lnTo>
                  <a:lnTo>
                    <a:pt x="320" y="115"/>
                  </a:lnTo>
                  <a:lnTo>
                    <a:pt x="320" y="116"/>
                  </a:lnTo>
                  <a:lnTo>
                    <a:pt x="322" y="117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23" y="114"/>
                  </a:lnTo>
                  <a:lnTo>
                    <a:pt x="323" y="113"/>
                  </a:lnTo>
                  <a:lnTo>
                    <a:pt x="325" y="112"/>
                  </a:lnTo>
                  <a:lnTo>
                    <a:pt x="326" y="110"/>
                  </a:lnTo>
                  <a:lnTo>
                    <a:pt x="327" y="110"/>
                  </a:lnTo>
                  <a:lnTo>
                    <a:pt x="328" y="112"/>
                  </a:lnTo>
                  <a:lnTo>
                    <a:pt x="328" y="113"/>
                  </a:lnTo>
                  <a:lnTo>
                    <a:pt x="329" y="115"/>
                  </a:lnTo>
                  <a:lnTo>
                    <a:pt x="329" y="116"/>
                  </a:lnTo>
                  <a:lnTo>
                    <a:pt x="330" y="116"/>
                  </a:lnTo>
                  <a:lnTo>
                    <a:pt x="332" y="116"/>
                  </a:lnTo>
                  <a:lnTo>
                    <a:pt x="334" y="115"/>
                  </a:lnTo>
                  <a:lnTo>
                    <a:pt x="336" y="114"/>
                  </a:lnTo>
                  <a:lnTo>
                    <a:pt x="337" y="113"/>
                  </a:lnTo>
                  <a:lnTo>
                    <a:pt x="337" y="113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1" y="119"/>
                  </a:lnTo>
                  <a:lnTo>
                    <a:pt x="342" y="119"/>
                  </a:lnTo>
                  <a:lnTo>
                    <a:pt x="344" y="119"/>
                  </a:lnTo>
                  <a:lnTo>
                    <a:pt x="349" y="119"/>
                  </a:lnTo>
                  <a:lnTo>
                    <a:pt x="353" y="118"/>
                  </a:lnTo>
                  <a:lnTo>
                    <a:pt x="357" y="118"/>
                  </a:lnTo>
                  <a:lnTo>
                    <a:pt x="359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59" y="117"/>
                  </a:lnTo>
                  <a:lnTo>
                    <a:pt x="359" y="116"/>
                  </a:lnTo>
                  <a:lnTo>
                    <a:pt x="357" y="116"/>
                  </a:lnTo>
                  <a:lnTo>
                    <a:pt x="357" y="115"/>
                  </a:lnTo>
                  <a:lnTo>
                    <a:pt x="359" y="114"/>
                  </a:lnTo>
                  <a:lnTo>
                    <a:pt x="362" y="112"/>
                  </a:lnTo>
                  <a:lnTo>
                    <a:pt x="363" y="110"/>
                  </a:lnTo>
                  <a:lnTo>
                    <a:pt x="364" y="109"/>
                  </a:lnTo>
                  <a:lnTo>
                    <a:pt x="365" y="108"/>
                  </a:lnTo>
                  <a:lnTo>
                    <a:pt x="365" y="106"/>
                  </a:lnTo>
                  <a:lnTo>
                    <a:pt x="365" y="104"/>
                  </a:lnTo>
                  <a:lnTo>
                    <a:pt x="364" y="101"/>
                  </a:lnTo>
                  <a:lnTo>
                    <a:pt x="360" y="98"/>
                  </a:lnTo>
                  <a:lnTo>
                    <a:pt x="354" y="98"/>
                  </a:lnTo>
                  <a:lnTo>
                    <a:pt x="348" y="97"/>
                  </a:lnTo>
                  <a:lnTo>
                    <a:pt x="344" y="96"/>
                  </a:lnTo>
                  <a:lnTo>
                    <a:pt x="343" y="96"/>
                  </a:lnTo>
                  <a:lnTo>
                    <a:pt x="343" y="96"/>
                  </a:lnTo>
                  <a:lnTo>
                    <a:pt x="343" y="95"/>
                  </a:lnTo>
                  <a:lnTo>
                    <a:pt x="344" y="95"/>
                  </a:lnTo>
                  <a:lnTo>
                    <a:pt x="345" y="94"/>
                  </a:lnTo>
                  <a:lnTo>
                    <a:pt x="347" y="93"/>
                  </a:lnTo>
                  <a:lnTo>
                    <a:pt x="347" y="91"/>
                  </a:lnTo>
                  <a:lnTo>
                    <a:pt x="348" y="89"/>
                  </a:lnTo>
                  <a:lnTo>
                    <a:pt x="348" y="85"/>
                  </a:lnTo>
                  <a:lnTo>
                    <a:pt x="347" y="84"/>
                  </a:lnTo>
                  <a:lnTo>
                    <a:pt x="345" y="83"/>
                  </a:lnTo>
                  <a:lnTo>
                    <a:pt x="344" y="83"/>
                  </a:lnTo>
                  <a:lnTo>
                    <a:pt x="343" y="83"/>
                  </a:lnTo>
                  <a:lnTo>
                    <a:pt x="341" y="83"/>
                  </a:lnTo>
                  <a:lnTo>
                    <a:pt x="340" y="83"/>
                  </a:lnTo>
                  <a:lnTo>
                    <a:pt x="339" y="82"/>
                  </a:lnTo>
                  <a:lnTo>
                    <a:pt x="336" y="80"/>
                  </a:lnTo>
                  <a:lnTo>
                    <a:pt x="332" y="76"/>
                  </a:lnTo>
                  <a:lnTo>
                    <a:pt x="329" y="71"/>
                  </a:lnTo>
                  <a:lnTo>
                    <a:pt x="327" y="69"/>
                  </a:lnTo>
                  <a:lnTo>
                    <a:pt x="327" y="68"/>
                  </a:lnTo>
                  <a:lnTo>
                    <a:pt x="326" y="68"/>
                  </a:lnTo>
                  <a:lnTo>
                    <a:pt x="326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6" y="67"/>
                  </a:lnTo>
                  <a:lnTo>
                    <a:pt x="325" y="65"/>
                  </a:lnTo>
                  <a:lnTo>
                    <a:pt x="324" y="64"/>
                  </a:lnTo>
                  <a:lnTo>
                    <a:pt x="324" y="63"/>
                  </a:lnTo>
                  <a:lnTo>
                    <a:pt x="324" y="61"/>
                  </a:lnTo>
                  <a:lnTo>
                    <a:pt x="324" y="60"/>
                  </a:lnTo>
                  <a:lnTo>
                    <a:pt x="323" y="58"/>
                  </a:lnTo>
                  <a:lnTo>
                    <a:pt x="323" y="57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3" y="47"/>
                  </a:lnTo>
                  <a:lnTo>
                    <a:pt x="324" y="42"/>
                  </a:lnTo>
                  <a:lnTo>
                    <a:pt x="325" y="35"/>
                  </a:lnTo>
                  <a:lnTo>
                    <a:pt x="325" y="31"/>
                  </a:lnTo>
                  <a:lnTo>
                    <a:pt x="324" y="25"/>
                  </a:lnTo>
                  <a:lnTo>
                    <a:pt x="322" y="21"/>
                  </a:lnTo>
                  <a:lnTo>
                    <a:pt x="319" y="16"/>
                  </a:lnTo>
                  <a:lnTo>
                    <a:pt x="319" y="14"/>
                  </a:lnTo>
                  <a:lnTo>
                    <a:pt x="318" y="11"/>
                  </a:lnTo>
                  <a:lnTo>
                    <a:pt x="318" y="7"/>
                  </a:lnTo>
                  <a:lnTo>
                    <a:pt x="318" y="4"/>
                  </a:lnTo>
                  <a:lnTo>
                    <a:pt x="319" y="3"/>
                  </a:lnTo>
                  <a:lnTo>
                    <a:pt x="320" y="3"/>
                  </a:lnTo>
                  <a:lnTo>
                    <a:pt x="322" y="2"/>
                  </a:lnTo>
                  <a:lnTo>
                    <a:pt x="323" y="3"/>
                  </a:lnTo>
                  <a:lnTo>
                    <a:pt x="324" y="3"/>
                  </a:lnTo>
                  <a:lnTo>
                    <a:pt x="324" y="4"/>
                  </a:lnTo>
                  <a:lnTo>
                    <a:pt x="326" y="5"/>
                  </a:lnTo>
                  <a:lnTo>
                    <a:pt x="327" y="8"/>
                  </a:lnTo>
                  <a:lnTo>
                    <a:pt x="332" y="8"/>
                  </a:lnTo>
                  <a:lnTo>
                    <a:pt x="335" y="9"/>
                  </a:lnTo>
                  <a:lnTo>
                    <a:pt x="337" y="10"/>
                  </a:lnTo>
                  <a:lnTo>
                    <a:pt x="339" y="9"/>
                  </a:lnTo>
                  <a:lnTo>
                    <a:pt x="341" y="8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7" y="8"/>
                  </a:lnTo>
                  <a:lnTo>
                    <a:pt x="349" y="9"/>
                  </a:lnTo>
                  <a:lnTo>
                    <a:pt x="352" y="9"/>
                  </a:lnTo>
                  <a:lnTo>
                    <a:pt x="356" y="8"/>
                  </a:lnTo>
                  <a:lnTo>
                    <a:pt x="361" y="7"/>
                  </a:lnTo>
                  <a:lnTo>
                    <a:pt x="362" y="8"/>
                  </a:lnTo>
                  <a:lnTo>
                    <a:pt x="365" y="9"/>
                  </a:lnTo>
                  <a:lnTo>
                    <a:pt x="368" y="11"/>
                  </a:lnTo>
                  <a:lnTo>
                    <a:pt x="371" y="12"/>
                  </a:lnTo>
                  <a:lnTo>
                    <a:pt x="373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79" y="12"/>
                  </a:lnTo>
                  <a:lnTo>
                    <a:pt x="381" y="12"/>
                  </a:lnTo>
                  <a:lnTo>
                    <a:pt x="383" y="12"/>
                  </a:lnTo>
                  <a:lnTo>
                    <a:pt x="385" y="12"/>
                  </a:lnTo>
                  <a:lnTo>
                    <a:pt x="386" y="12"/>
                  </a:lnTo>
                  <a:lnTo>
                    <a:pt x="388" y="10"/>
                  </a:lnTo>
                  <a:lnTo>
                    <a:pt x="389" y="12"/>
                  </a:lnTo>
                  <a:lnTo>
                    <a:pt x="390" y="14"/>
                  </a:lnTo>
                  <a:lnTo>
                    <a:pt x="391" y="17"/>
                  </a:lnTo>
                  <a:lnTo>
                    <a:pt x="393" y="18"/>
                  </a:lnTo>
                  <a:lnTo>
                    <a:pt x="397" y="19"/>
                  </a:lnTo>
                  <a:lnTo>
                    <a:pt x="400" y="18"/>
                  </a:lnTo>
                  <a:lnTo>
                    <a:pt x="404" y="17"/>
                  </a:lnTo>
                  <a:lnTo>
                    <a:pt x="404" y="19"/>
                  </a:lnTo>
                  <a:lnTo>
                    <a:pt x="405" y="20"/>
                  </a:lnTo>
                  <a:lnTo>
                    <a:pt x="408" y="19"/>
                  </a:lnTo>
                  <a:lnTo>
                    <a:pt x="409" y="17"/>
                  </a:lnTo>
                  <a:lnTo>
                    <a:pt x="410" y="16"/>
                  </a:lnTo>
                  <a:lnTo>
                    <a:pt x="420" y="18"/>
                  </a:lnTo>
                  <a:lnTo>
                    <a:pt x="428" y="19"/>
                  </a:lnTo>
                  <a:lnTo>
                    <a:pt x="429" y="19"/>
                  </a:lnTo>
                  <a:lnTo>
                    <a:pt x="430" y="18"/>
                  </a:lnTo>
                  <a:lnTo>
                    <a:pt x="432" y="17"/>
                  </a:lnTo>
                  <a:lnTo>
                    <a:pt x="442" y="19"/>
                  </a:lnTo>
                  <a:lnTo>
                    <a:pt x="453" y="14"/>
                  </a:lnTo>
                  <a:lnTo>
                    <a:pt x="454" y="16"/>
                  </a:lnTo>
                  <a:lnTo>
                    <a:pt x="455" y="18"/>
                  </a:lnTo>
                  <a:lnTo>
                    <a:pt x="455" y="19"/>
                  </a:lnTo>
                  <a:lnTo>
                    <a:pt x="458" y="18"/>
                  </a:lnTo>
                  <a:lnTo>
                    <a:pt x="458" y="17"/>
                  </a:lnTo>
                  <a:lnTo>
                    <a:pt x="459" y="16"/>
                  </a:lnTo>
                  <a:lnTo>
                    <a:pt x="461" y="14"/>
                  </a:lnTo>
                  <a:lnTo>
                    <a:pt x="464" y="12"/>
                  </a:lnTo>
                  <a:lnTo>
                    <a:pt x="464" y="9"/>
                  </a:lnTo>
                  <a:lnTo>
                    <a:pt x="465" y="8"/>
                  </a:lnTo>
                  <a:lnTo>
                    <a:pt x="467" y="7"/>
                  </a:lnTo>
                  <a:lnTo>
                    <a:pt x="470" y="6"/>
                  </a:lnTo>
                  <a:lnTo>
                    <a:pt x="473" y="5"/>
                  </a:lnTo>
                  <a:lnTo>
                    <a:pt x="475" y="6"/>
                  </a:lnTo>
                  <a:lnTo>
                    <a:pt x="477" y="8"/>
                  </a:lnTo>
                  <a:lnTo>
                    <a:pt x="479" y="9"/>
                  </a:lnTo>
                  <a:lnTo>
                    <a:pt x="482" y="11"/>
                  </a:lnTo>
                  <a:lnTo>
                    <a:pt x="484" y="14"/>
                  </a:lnTo>
                  <a:lnTo>
                    <a:pt x="498" y="14"/>
                  </a:lnTo>
                  <a:lnTo>
                    <a:pt x="498" y="14"/>
                  </a:lnTo>
                  <a:lnTo>
                    <a:pt x="499" y="15"/>
                  </a:lnTo>
                  <a:lnTo>
                    <a:pt x="500" y="16"/>
                  </a:lnTo>
                  <a:lnTo>
                    <a:pt x="501" y="17"/>
                  </a:lnTo>
                  <a:lnTo>
                    <a:pt x="501" y="20"/>
                  </a:lnTo>
                  <a:lnTo>
                    <a:pt x="508" y="20"/>
                  </a:lnTo>
                  <a:lnTo>
                    <a:pt x="509" y="17"/>
                  </a:lnTo>
                  <a:lnTo>
                    <a:pt x="510" y="16"/>
                  </a:lnTo>
                  <a:lnTo>
                    <a:pt x="510" y="15"/>
                  </a:lnTo>
                  <a:lnTo>
                    <a:pt x="511" y="15"/>
                  </a:lnTo>
                  <a:lnTo>
                    <a:pt x="512" y="14"/>
                  </a:lnTo>
                  <a:lnTo>
                    <a:pt x="514" y="12"/>
                  </a:lnTo>
                  <a:lnTo>
                    <a:pt x="516" y="11"/>
                  </a:lnTo>
                  <a:lnTo>
                    <a:pt x="519" y="9"/>
                  </a:lnTo>
                  <a:lnTo>
                    <a:pt x="521" y="7"/>
                  </a:lnTo>
                  <a:lnTo>
                    <a:pt x="522" y="4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0" y="4"/>
                  </a:lnTo>
                  <a:lnTo>
                    <a:pt x="533" y="3"/>
                  </a:lnTo>
                  <a:lnTo>
                    <a:pt x="535" y="3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65"/>
            <p:cNvSpPr>
              <a:spLocks noEditPoints="1"/>
            </p:cNvSpPr>
            <p:nvPr/>
          </p:nvSpPr>
          <p:spPr bwMode="auto">
            <a:xfrm>
              <a:off x="6707188" y="5430838"/>
              <a:ext cx="1225550" cy="879475"/>
            </a:xfrm>
            <a:custGeom>
              <a:avLst/>
              <a:gdLst>
                <a:gd name="T0" fmla="*/ 528 w 772"/>
                <a:gd name="T1" fmla="*/ 354 h 554"/>
                <a:gd name="T2" fmla="*/ 67 w 772"/>
                <a:gd name="T3" fmla="*/ 317 h 554"/>
                <a:gd name="T4" fmla="*/ 74 w 772"/>
                <a:gd name="T5" fmla="*/ 314 h 554"/>
                <a:gd name="T6" fmla="*/ 163 w 772"/>
                <a:gd name="T7" fmla="*/ 309 h 554"/>
                <a:gd name="T8" fmla="*/ 90 w 772"/>
                <a:gd name="T9" fmla="*/ 296 h 554"/>
                <a:gd name="T10" fmla="*/ 180 w 772"/>
                <a:gd name="T11" fmla="*/ 298 h 554"/>
                <a:gd name="T12" fmla="*/ 172 w 772"/>
                <a:gd name="T13" fmla="*/ 277 h 554"/>
                <a:gd name="T14" fmla="*/ 184 w 772"/>
                <a:gd name="T15" fmla="*/ 258 h 554"/>
                <a:gd name="T16" fmla="*/ 214 w 772"/>
                <a:gd name="T17" fmla="*/ 251 h 554"/>
                <a:gd name="T18" fmla="*/ 211 w 772"/>
                <a:gd name="T19" fmla="*/ 248 h 554"/>
                <a:gd name="T20" fmla="*/ 252 w 772"/>
                <a:gd name="T21" fmla="*/ 105 h 554"/>
                <a:gd name="T22" fmla="*/ 225 w 772"/>
                <a:gd name="T23" fmla="*/ 14 h 554"/>
                <a:gd name="T24" fmla="*/ 245 w 772"/>
                <a:gd name="T25" fmla="*/ 101 h 554"/>
                <a:gd name="T26" fmla="*/ 194 w 772"/>
                <a:gd name="T27" fmla="*/ 116 h 554"/>
                <a:gd name="T28" fmla="*/ 220 w 772"/>
                <a:gd name="T29" fmla="*/ 118 h 554"/>
                <a:gd name="T30" fmla="*/ 241 w 772"/>
                <a:gd name="T31" fmla="*/ 252 h 554"/>
                <a:gd name="T32" fmla="*/ 274 w 772"/>
                <a:gd name="T33" fmla="*/ 190 h 554"/>
                <a:gd name="T34" fmla="*/ 358 w 772"/>
                <a:gd name="T35" fmla="*/ 157 h 554"/>
                <a:gd name="T36" fmla="*/ 511 w 772"/>
                <a:gd name="T37" fmla="*/ 179 h 554"/>
                <a:gd name="T38" fmla="*/ 636 w 772"/>
                <a:gd name="T39" fmla="*/ 108 h 554"/>
                <a:gd name="T40" fmla="*/ 620 w 772"/>
                <a:gd name="T41" fmla="*/ 132 h 554"/>
                <a:gd name="T42" fmla="*/ 694 w 772"/>
                <a:gd name="T43" fmla="*/ 162 h 554"/>
                <a:gd name="T44" fmla="*/ 765 w 772"/>
                <a:gd name="T45" fmla="*/ 221 h 554"/>
                <a:gd name="T46" fmla="*/ 762 w 772"/>
                <a:gd name="T47" fmla="*/ 300 h 554"/>
                <a:gd name="T48" fmla="*/ 709 w 772"/>
                <a:gd name="T49" fmla="*/ 331 h 554"/>
                <a:gd name="T50" fmla="*/ 705 w 772"/>
                <a:gd name="T51" fmla="*/ 373 h 554"/>
                <a:gd name="T52" fmla="*/ 656 w 772"/>
                <a:gd name="T53" fmla="*/ 377 h 554"/>
                <a:gd name="T54" fmla="*/ 575 w 772"/>
                <a:gd name="T55" fmla="*/ 367 h 554"/>
                <a:gd name="T56" fmla="*/ 536 w 772"/>
                <a:gd name="T57" fmla="*/ 374 h 554"/>
                <a:gd name="T58" fmla="*/ 529 w 772"/>
                <a:gd name="T59" fmla="*/ 406 h 554"/>
                <a:gd name="T60" fmla="*/ 489 w 772"/>
                <a:gd name="T61" fmla="*/ 426 h 554"/>
                <a:gd name="T62" fmla="*/ 456 w 772"/>
                <a:gd name="T63" fmla="*/ 437 h 554"/>
                <a:gd name="T64" fmla="*/ 442 w 772"/>
                <a:gd name="T65" fmla="*/ 441 h 554"/>
                <a:gd name="T66" fmla="*/ 417 w 772"/>
                <a:gd name="T67" fmla="*/ 473 h 554"/>
                <a:gd name="T68" fmla="*/ 373 w 772"/>
                <a:gd name="T69" fmla="*/ 488 h 554"/>
                <a:gd name="T70" fmla="*/ 363 w 772"/>
                <a:gd name="T71" fmla="*/ 456 h 554"/>
                <a:gd name="T72" fmla="*/ 353 w 772"/>
                <a:gd name="T73" fmla="*/ 486 h 554"/>
                <a:gd name="T74" fmla="*/ 339 w 772"/>
                <a:gd name="T75" fmla="*/ 482 h 554"/>
                <a:gd name="T76" fmla="*/ 318 w 772"/>
                <a:gd name="T77" fmla="*/ 455 h 554"/>
                <a:gd name="T78" fmla="*/ 320 w 772"/>
                <a:gd name="T79" fmla="*/ 431 h 554"/>
                <a:gd name="T80" fmla="*/ 293 w 772"/>
                <a:gd name="T81" fmla="*/ 442 h 554"/>
                <a:gd name="T82" fmla="*/ 256 w 772"/>
                <a:gd name="T83" fmla="*/ 448 h 554"/>
                <a:gd name="T84" fmla="*/ 269 w 772"/>
                <a:gd name="T85" fmla="*/ 480 h 554"/>
                <a:gd name="T86" fmla="*/ 253 w 772"/>
                <a:gd name="T87" fmla="*/ 535 h 554"/>
                <a:gd name="T88" fmla="*/ 199 w 772"/>
                <a:gd name="T89" fmla="*/ 500 h 554"/>
                <a:gd name="T90" fmla="*/ 139 w 772"/>
                <a:gd name="T91" fmla="*/ 445 h 554"/>
                <a:gd name="T92" fmla="*/ 76 w 772"/>
                <a:gd name="T93" fmla="*/ 457 h 554"/>
                <a:gd name="T94" fmla="*/ 97 w 772"/>
                <a:gd name="T95" fmla="*/ 531 h 554"/>
                <a:gd name="T96" fmla="*/ 89 w 772"/>
                <a:gd name="T97" fmla="*/ 547 h 554"/>
                <a:gd name="T98" fmla="*/ 69 w 772"/>
                <a:gd name="T99" fmla="*/ 504 h 554"/>
                <a:gd name="T100" fmla="*/ 46 w 772"/>
                <a:gd name="T101" fmla="*/ 461 h 554"/>
                <a:gd name="T102" fmla="*/ 12 w 772"/>
                <a:gd name="T103" fmla="*/ 420 h 554"/>
                <a:gd name="T104" fmla="*/ 3 w 772"/>
                <a:gd name="T105" fmla="*/ 365 h 554"/>
                <a:gd name="T106" fmla="*/ 36 w 772"/>
                <a:gd name="T107" fmla="*/ 336 h 554"/>
                <a:gd name="T108" fmla="*/ 57 w 772"/>
                <a:gd name="T109" fmla="*/ 395 h 554"/>
                <a:gd name="T110" fmla="*/ 69 w 772"/>
                <a:gd name="T111" fmla="*/ 272 h 554"/>
                <a:gd name="T112" fmla="*/ 97 w 772"/>
                <a:gd name="T113" fmla="*/ 234 h 554"/>
                <a:gd name="T114" fmla="*/ 133 w 772"/>
                <a:gd name="T115" fmla="*/ 156 h 554"/>
                <a:gd name="T116" fmla="*/ 170 w 772"/>
                <a:gd name="T117" fmla="*/ 102 h 554"/>
                <a:gd name="T118" fmla="*/ 185 w 772"/>
                <a:gd name="T119" fmla="*/ 46 h 554"/>
                <a:gd name="T120" fmla="*/ 184 w 772"/>
                <a:gd name="T121" fmla="*/ 1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54">
                  <a:moveTo>
                    <a:pt x="528" y="354"/>
                  </a:moveTo>
                  <a:lnTo>
                    <a:pt x="527" y="355"/>
                  </a:lnTo>
                  <a:lnTo>
                    <a:pt x="526" y="357"/>
                  </a:lnTo>
                  <a:lnTo>
                    <a:pt x="525" y="357"/>
                  </a:lnTo>
                  <a:lnTo>
                    <a:pt x="525" y="363"/>
                  </a:lnTo>
                  <a:lnTo>
                    <a:pt x="525" y="365"/>
                  </a:lnTo>
                  <a:lnTo>
                    <a:pt x="526" y="366"/>
                  </a:lnTo>
                  <a:lnTo>
                    <a:pt x="526" y="366"/>
                  </a:lnTo>
                  <a:lnTo>
                    <a:pt x="528" y="367"/>
                  </a:lnTo>
                  <a:lnTo>
                    <a:pt x="531" y="368"/>
                  </a:lnTo>
                  <a:lnTo>
                    <a:pt x="531" y="367"/>
                  </a:lnTo>
                  <a:lnTo>
                    <a:pt x="530" y="366"/>
                  </a:lnTo>
                  <a:lnTo>
                    <a:pt x="529" y="365"/>
                  </a:lnTo>
                  <a:lnTo>
                    <a:pt x="528" y="363"/>
                  </a:lnTo>
                  <a:lnTo>
                    <a:pt x="528" y="360"/>
                  </a:lnTo>
                  <a:lnTo>
                    <a:pt x="528" y="357"/>
                  </a:lnTo>
                  <a:lnTo>
                    <a:pt x="528" y="354"/>
                  </a:lnTo>
                  <a:close/>
                  <a:moveTo>
                    <a:pt x="70" y="320"/>
                  </a:moveTo>
                  <a:lnTo>
                    <a:pt x="69" y="321"/>
                  </a:lnTo>
                  <a:lnTo>
                    <a:pt x="70" y="320"/>
                  </a:lnTo>
                  <a:close/>
                  <a:moveTo>
                    <a:pt x="67" y="319"/>
                  </a:moveTo>
                  <a:lnTo>
                    <a:pt x="67" y="320"/>
                  </a:lnTo>
                  <a:lnTo>
                    <a:pt x="69" y="320"/>
                  </a:lnTo>
                  <a:lnTo>
                    <a:pt x="69" y="321"/>
                  </a:lnTo>
                  <a:lnTo>
                    <a:pt x="69" y="320"/>
                  </a:lnTo>
                  <a:lnTo>
                    <a:pt x="67" y="320"/>
                  </a:lnTo>
                  <a:lnTo>
                    <a:pt x="67" y="319"/>
                  </a:lnTo>
                  <a:close/>
                  <a:moveTo>
                    <a:pt x="64" y="318"/>
                  </a:moveTo>
                  <a:lnTo>
                    <a:pt x="63" y="318"/>
                  </a:lnTo>
                  <a:lnTo>
                    <a:pt x="62" y="320"/>
                  </a:lnTo>
                  <a:lnTo>
                    <a:pt x="63" y="318"/>
                  </a:lnTo>
                  <a:lnTo>
                    <a:pt x="64" y="318"/>
                  </a:lnTo>
                  <a:close/>
                  <a:moveTo>
                    <a:pt x="66" y="317"/>
                  </a:moveTo>
                  <a:lnTo>
                    <a:pt x="67" y="317"/>
                  </a:lnTo>
                  <a:lnTo>
                    <a:pt x="67" y="317"/>
                  </a:lnTo>
                  <a:lnTo>
                    <a:pt x="67" y="317"/>
                  </a:lnTo>
                  <a:lnTo>
                    <a:pt x="66" y="317"/>
                  </a:lnTo>
                  <a:close/>
                  <a:moveTo>
                    <a:pt x="115" y="314"/>
                  </a:moveTo>
                  <a:lnTo>
                    <a:pt x="118" y="316"/>
                  </a:lnTo>
                  <a:lnTo>
                    <a:pt x="120" y="317"/>
                  </a:lnTo>
                  <a:lnTo>
                    <a:pt x="122" y="317"/>
                  </a:lnTo>
                  <a:lnTo>
                    <a:pt x="120" y="317"/>
                  </a:lnTo>
                  <a:lnTo>
                    <a:pt x="118" y="316"/>
                  </a:lnTo>
                  <a:lnTo>
                    <a:pt x="115" y="314"/>
                  </a:lnTo>
                  <a:close/>
                  <a:moveTo>
                    <a:pt x="157" y="311"/>
                  </a:moveTo>
                  <a:lnTo>
                    <a:pt x="156" y="312"/>
                  </a:lnTo>
                  <a:lnTo>
                    <a:pt x="152" y="313"/>
                  </a:lnTo>
                  <a:lnTo>
                    <a:pt x="156" y="312"/>
                  </a:lnTo>
                  <a:lnTo>
                    <a:pt x="157" y="311"/>
                  </a:lnTo>
                  <a:close/>
                  <a:moveTo>
                    <a:pt x="75" y="311"/>
                  </a:moveTo>
                  <a:lnTo>
                    <a:pt x="74" y="314"/>
                  </a:lnTo>
                  <a:lnTo>
                    <a:pt x="73" y="317"/>
                  </a:lnTo>
                  <a:lnTo>
                    <a:pt x="74" y="314"/>
                  </a:lnTo>
                  <a:lnTo>
                    <a:pt x="75" y="311"/>
                  </a:lnTo>
                  <a:close/>
                  <a:moveTo>
                    <a:pt x="130" y="311"/>
                  </a:moveTo>
                  <a:lnTo>
                    <a:pt x="134" y="311"/>
                  </a:lnTo>
                  <a:lnTo>
                    <a:pt x="137" y="312"/>
                  </a:lnTo>
                  <a:lnTo>
                    <a:pt x="143" y="313"/>
                  </a:lnTo>
                  <a:lnTo>
                    <a:pt x="148" y="313"/>
                  </a:lnTo>
                  <a:lnTo>
                    <a:pt x="143" y="313"/>
                  </a:lnTo>
                  <a:lnTo>
                    <a:pt x="137" y="312"/>
                  </a:lnTo>
                  <a:lnTo>
                    <a:pt x="134" y="311"/>
                  </a:lnTo>
                  <a:lnTo>
                    <a:pt x="130" y="311"/>
                  </a:lnTo>
                  <a:close/>
                  <a:moveTo>
                    <a:pt x="172" y="308"/>
                  </a:moveTo>
                  <a:lnTo>
                    <a:pt x="170" y="308"/>
                  </a:lnTo>
                  <a:lnTo>
                    <a:pt x="168" y="308"/>
                  </a:lnTo>
                  <a:lnTo>
                    <a:pt x="165" y="309"/>
                  </a:lnTo>
                  <a:lnTo>
                    <a:pt x="163" y="309"/>
                  </a:lnTo>
                  <a:lnTo>
                    <a:pt x="165" y="309"/>
                  </a:lnTo>
                  <a:lnTo>
                    <a:pt x="168" y="308"/>
                  </a:lnTo>
                  <a:lnTo>
                    <a:pt x="170" y="308"/>
                  </a:lnTo>
                  <a:lnTo>
                    <a:pt x="172" y="308"/>
                  </a:lnTo>
                  <a:close/>
                  <a:moveTo>
                    <a:pt x="99" y="307"/>
                  </a:moveTo>
                  <a:lnTo>
                    <a:pt x="96" y="308"/>
                  </a:lnTo>
                  <a:lnTo>
                    <a:pt x="99" y="307"/>
                  </a:lnTo>
                  <a:lnTo>
                    <a:pt x="107" y="309"/>
                  </a:lnTo>
                  <a:lnTo>
                    <a:pt x="99" y="307"/>
                  </a:lnTo>
                  <a:close/>
                  <a:moveTo>
                    <a:pt x="181" y="301"/>
                  </a:moveTo>
                  <a:lnTo>
                    <a:pt x="181" y="302"/>
                  </a:lnTo>
                  <a:lnTo>
                    <a:pt x="181" y="302"/>
                  </a:lnTo>
                  <a:lnTo>
                    <a:pt x="181" y="301"/>
                  </a:lnTo>
                  <a:close/>
                  <a:moveTo>
                    <a:pt x="90" y="296"/>
                  </a:move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close/>
                  <a:moveTo>
                    <a:pt x="89" y="296"/>
                  </a:moveTo>
                  <a:lnTo>
                    <a:pt x="89" y="296"/>
                  </a:lnTo>
                  <a:lnTo>
                    <a:pt x="87" y="296"/>
                  </a:lnTo>
                  <a:lnTo>
                    <a:pt x="89" y="296"/>
                  </a:lnTo>
                  <a:lnTo>
                    <a:pt x="89" y="296"/>
                  </a:lnTo>
                  <a:close/>
                  <a:moveTo>
                    <a:pt x="90" y="295"/>
                  </a:moveTo>
                  <a:lnTo>
                    <a:pt x="91" y="295"/>
                  </a:lnTo>
                  <a:lnTo>
                    <a:pt x="91" y="295"/>
                  </a:lnTo>
                  <a:lnTo>
                    <a:pt x="90" y="295"/>
                  </a:lnTo>
                  <a:close/>
                  <a:moveTo>
                    <a:pt x="177" y="293"/>
                  </a:moveTo>
                  <a:lnTo>
                    <a:pt x="179" y="293"/>
                  </a:lnTo>
                  <a:lnTo>
                    <a:pt x="179" y="294"/>
                  </a:lnTo>
                  <a:lnTo>
                    <a:pt x="179" y="296"/>
                  </a:lnTo>
                  <a:lnTo>
                    <a:pt x="180" y="298"/>
                  </a:lnTo>
                  <a:lnTo>
                    <a:pt x="180" y="300"/>
                  </a:lnTo>
                  <a:lnTo>
                    <a:pt x="180" y="298"/>
                  </a:lnTo>
                  <a:lnTo>
                    <a:pt x="179" y="296"/>
                  </a:lnTo>
                  <a:lnTo>
                    <a:pt x="179" y="294"/>
                  </a:lnTo>
                  <a:lnTo>
                    <a:pt x="179" y="293"/>
                  </a:lnTo>
                  <a:lnTo>
                    <a:pt x="177" y="293"/>
                  </a:lnTo>
                  <a:close/>
                  <a:moveTo>
                    <a:pt x="171" y="281"/>
                  </a:moveTo>
                  <a:lnTo>
                    <a:pt x="171" y="281"/>
                  </a:lnTo>
                  <a:lnTo>
                    <a:pt x="171" y="283"/>
                  </a:lnTo>
                  <a:lnTo>
                    <a:pt x="172" y="285"/>
                  </a:lnTo>
                  <a:lnTo>
                    <a:pt x="173" y="287"/>
                  </a:lnTo>
                  <a:lnTo>
                    <a:pt x="172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71" y="281"/>
                  </a:lnTo>
                  <a:close/>
                  <a:moveTo>
                    <a:pt x="172" y="276"/>
                  </a:moveTo>
                  <a:lnTo>
                    <a:pt x="172" y="277"/>
                  </a:lnTo>
                  <a:lnTo>
                    <a:pt x="172" y="279"/>
                  </a:lnTo>
                  <a:lnTo>
                    <a:pt x="172" y="277"/>
                  </a:lnTo>
                  <a:lnTo>
                    <a:pt x="172" y="276"/>
                  </a:lnTo>
                  <a:close/>
                  <a:moveTo>
                    <a:pt x="177" y="265"/>
                  </a:moveTo>
                  <a:lnTo>
                    <a:pt x="176" y="267"/>
                  </a:lnTo>
                  <a:lnTo>
                    <a:pt x="174" y="269"/>
                  </a:lnTo>
                  <a:lnTo>
                    <a:pt x="174" y="270"/>
                  </a:lnTo>
                  <a:lnTo>
                    <a:pt x="174" y="269"/>
                  </a:lnTo>
                  <a:lnTo>
                    <a:pt x="176" y="267"/>
                  </a:lnTo>
                  <a:lnTo>
                    <a:pt x="177" y="265"/>
                  </a:lnTo>
                  <a:close/>
                  <a:moveTo>
                    <a:pt x="189" y="259"/>
                  </a:moveTo>
                  <a:lnTo>
                    <a:pt x="191" y="260"/>
                  </a:lnTo>
                  <a:lnTo>
                    <a:pt x="192" y="260"/>
                  </a:lnTo>
                  <a:lnTo>
                    <a:pt x="194" y="260"/>
                  </a:lnTo>
                  <a:lnTo>
                    <a:pt x="192" y="260"/>
                  </a:lnTo>
                  <a:lnTo>
                    <a:pt x="191" y="260"/>
                  </a:lnTo>
                  <a:lnTo>
                    <a:pt x="189" y="259"/>
                  </a:lnTo>
                  <a:close/>
                  <a:moveTo>
                    <a:pt x="184" y="258"/>
                  </a:moveTo>
                  <a:lnTo>
                    <a:pt x="184" y="258"/>
                  </a:lnTo>
                  <a:lnTo>
                    <a:pt x="182" y="260"/>
                  </a:lnTo>
                  <a:lnTo>
                    <a:pt x="184" y="258"/>
                  </a:lnTo>
                  <a:lnTo>
                    <a:pt x="184" y="258"/>
                  </a:lnTo>
                  <a:close/>
                  <a:moveTo>
                    <a:pt x="186" y="258"/>
                  </a:moveTo>
                  <a:lnTo>
                    <a:pt x="186" y="258"/>
                  </a:lnTo>
                  <a:lnTo>
                    <a:pt x="188" y="258"/>
                  </a:lnTo>
                  <a:lnTo>
                    <a:pt x="186" y="258"/>
                  </a:lnTo>
                  <a:lnTo>
                    <a:pt x="186" y="258"/>
                  </a:lnTo>
                  <a:close/>
                  <a:moveTo>
                    <a:pt x="217" y="255"/>
                  </a:moveTo>
                  <a:lnTo>
                    <a:pt x="221" y="256"/>
                  </a:lnTo>
                  <a:lnTo>
                    <a:pt x="224" y="257"/>
                  </a:lnTo>
                  <a:lnTo>
                    <a:pt x="221" y="256"/>
                  </a:lnTo>
                  <a:lnTo>
                    <a:pt x="217" y="255"/>
                  </a:lnTo>
                  <a:close/>
                  <a:moveTo>
                    <a:pt x="213" y="251"/>
                  </a:moveTo>
                  <a:lnTo>
                    <a:pt x="214" y="251"/>
                  </a:lnTo>
                  <a:lnTo>
                    <a:pt x="216" y="253"/>
                  </a:lnTo>
                  <a:lnTo>
                    <a:pt x="214" y="251"/>
                  </a:lnTo>
                  <a:lnTo>
                    <a:pt x="213" y="251"/>
                  </a:lnTo>
                  <a:close/>
                  <a:moveTo>
                    <a:pt x="204" y="249"/>
                  </a:moveTo>
                  <a:lnTo>
                    <a:pt x="201" y="251"/>
                  </a:lnTo>
                  <a:lnTo>
                    <a:pt x="199" y="253"/>
                  </a:lnTo>
                  <a:lnTo>
                    <a:pt x="198" y="256"/>
                  </a:lnTo>
                  <a:lnTo>
                    <a:pt x="197" y="257"/>
                  </a:lnTo>
                  <a:lnTo>
                    <a:pt x="197" y="258"/>
                  </a:lnTo>
                  <a:lnTo>
                    <a:pt x="197" y="257"/>
                  </a:lnTo>
                  <a:lnTo>
                    <a:pt x="198" y="256"/>
                  </a:lnTo>
                  <a:lnTo>
                    <a:pt x="199" y="253"/>
                  </a:lnTo>
                  <a:lnTo>
                    <a:pt x="201" y="251"/>
                  </a:lnTo>
                  <a:lnTo>
                    <a:pt x="204" y="249"/>
                  </a:lnTo>
                  <a:close/>
                  <a:moveTo>
                    <a:pt x="211" y="248"/>
                  </a:moveTo>
                  <a:lnTo>
                    <a:pt x="212" y="249"/>
                  </a:lnTo>
                  <a:lnTo>
                    <a:pt x="212" y="249"/>
                  </a:lnTo>
                  <a:lnTo>
                    <a:pt x="212" y="249"/>
                  </a:lnTo>
                  <a:lnTo>
                    <a:pt x="211" y="248"/>
                  </a:lnTo>
                  <a:close/>
                  <a:moveTo>
                    <a:pt x="208" y="247"/>
                  </a:moveTo>
                  <a:lnTo>
                    <a:pt x="207" y="247"/>
                  </a:lnTo>
                  <a:lnTo>
                    <a:pt x="208" y="247"/>
                  </a:lnTo>
                  <a:lnTo>
                    <a:pt x="210" y="247"/>
                  </a:lnTo>
                  <a:lnTo>
                    <a:pt x="208" y="247"/>
                  </a:lnTo>
                  <a:close/>
                  <a:moveTo>
                    <a:pt x="563" y="134"/>
                  </a:moveTo>
                  <a:lnTo>
                    <a:pt x="563" y="135"/>
                  </a:lnTo>
                  <a:lnTo>
                    <a:pt x="562" y="136"/>
                  </a:lnTo>
                  <a:lnTo>
                    <a:pt x="563" y="135"/>
                  </a:lnTo>
                  <a:lnTo>
                    <a:pt x="563" y="134"/>
                  </a:lnTo>
                  <a:close/>
                  <a:moveTo>
                    <a:pt x="561" y="125"/>
                  </a:moveTo>
                  <a:lnTo>
                    <a:pt x="563" y="129"/>
                  </a:lnTo>
                  <a:lnTo>
                    <a:pt x="563" y="132"/>
                  </a:lnTo>
                  <a:lnTo>
                    <a:pt x="563" y="129"/>
                  </a:lnTo>
                  <a:lnTo>
                    <a:pt x="561" y="125"/>
                  </a:lnTo>
                  <a:close/>
                  <a:moveTo>
                    <a:pt x="254" y="103"/>
                  </a:moveTo>
                  <a:lnTo>
                    <a:pt x="252" y="105"/>
                  </a:lnTo>
                  <a:lnTo>
                    <a:pt x="249" y="105"/>
                  </a:lnTo>
                  <a:lnTo>
                    <a:pt x="249" y="105"/>
                  </a:lnTo>
                  <a:lnTo>
                    <a:pt x="254" y="103"/>
                  </a:lnTo>
                  <a:close/>
                  <a:moveTo>
                    <a:pt x="408" y="101"/>
                  </a:moveTo>
                  <a:lnTo>
                    <a:pt x="408" y="102"/>
                  </a:lnTo>
                  <a:lnTo>
                    <a:pt x="408" y="101"/>
                  </a:lnTo>
                  <a:lnTo>
                    <a:pt x="408" y="101"/>
                  </a:lnTo>
                  <a:close/>
                  <a:moveTo>
                    <a:pt x="406" y="96"/>
                  </a:moveTo>
                  <a:lnTo>
                    <a:pt x="407" y="98"/>
                  </a:lnTo>
                  <a:lnTo>
                    <a:pt x="408" y="100"/>
                  </a:lnTo>
                  <a:lnTo>
                    <a:pt x="407" y="98"/>
                  </a:lnTo>
                  <a:lnTo>
                    <a:pt x="406" y="96"/>
                  </a:lnTo>
                  <a:close/>
                  <a:moveTo>
                    <a:pt x="207" y="0"/>
                  </a:moveTo>
                  <a:lnTo>
                    <a:pt x="207" y="0"/>
                  </a:lnTo>
                  <a:lnTo>
                    <a:pt x="207" y="0"/>
                  </a:lnTo>
                  <a:lnTo>
                    <a:pt x="214" y="9"/>
                  </a:lnTo>
                  <a:lnTo>
                    <a:pt x="225" y="14"/>
                  </a:lnTo>
                  <a:lnTo>
                    <a:pt x="237" y="17"/>
                  </a:lnTo>
                  <a:lnTo>
                    <a:pt x="248" y="20"/>
                  </a:lnTo>
                  <a:lnTo>
                    <a:pt x="259" y="23"/>
                  </a:lnTo>
                  <a:lnTo>
                    <a:pt x="265" y="29"/>
                  </a:lnTo>
                  <a:lnTo>
                    <a:pt x="268" y="36"/>
                  </a:lnTo>
                  <a:lnTo>
                    <a:pt x="268" y="42"/>
                  </a:lnTo>
                  <a:lnTo>
                    <a:pt x="266" y="48"/>
                  </a:lnTo>
                  <a:lnTo>
                    <a:pt x="258" y="55"/>
                  </a:lnTo>
                  <a:lnTo>
                    <a:pt x="249" y="64"/>
                  </a:lnTo>
                  <a:lnTo>
                    <a:pt x="244" y="72"/>
                  </a:lnTo>
                  <a:lnTo>
                    <a:pt x="240" y="79"/>
                  </a:lnTo>
                  <a:lnTo>
                    <a:pt x="240" y="88"/>
                  </a:lnTo>
                  <a:lnTo>
                    <a:pt x="244" y="96"/>
                  </a:lnTo>
                  <a:lnTo>
                    <a:pt x="254" y="103"/>
                  </a:lnTo>
                  <a:lnTo>
                    <a:pt x="249" y="102"/>
                  </a:lnTo>
                  <a:lnTo>
                    <a:pt x="247" y="101"/>
                  </a:lnTo>
                  <a:lnTo>
                    <a:pt x="245" y="101"/>
                  </a:lnTo>
                  <a:lnTo>
                    <a:pt x="244" y="101"/>
                  </a:lnTo>
                  <a:lnTo>
                    <a:pt x="244" y="102"/>
                  </a:lnTo>
                  <a:lnTo>
                    <a:pt x="244" y="103"/>
                  </a:lnTo>
                  <a:lnTo>
                    <a:pt x="244" y="104"/>
                  </a:lnTo>
                  <a:lnTo>
                    <a:pt x="246" y="105"/>
                  </a:lnTo>
                  <a:lnTo>
                    <a:pt x="247" y="105"/>
                  </a:lnTo>
                  <a:lnTo>
                    <a:pt x="249" y="105"/>
                  </a:lnTo>
                  <a:lnTo>
                    <a:pt x="246" y="108"/>
                  </a:lnTo>
                  <a:lnTo>
                    <a:pt x="238" y="108"/>
                  </a:lnTo>
                  <a:lnTo>
                    <a:pt x="231" y="105"/>
                  </a:lnTo>
                  <a:lnTo>
                    <a:pt x="223" y="103"/>
                  </a:lnTo>
                  <a:lnTo>
                    <a:pt x="216" y="103"/>
                  </a:lnTo>
                  <a:lnTo>
                    <a:pt x="210" y="105"/>
                  </a:lnTo>
                  <a:lnTo>
                    <a:pt x="206" y="109"/>
                  </a:lnTo>
                  <a:lnTo>
                    <a:pt x="200" y="113"/>
                  </a:lnTo>
                  <a:lnTo>
                    <a:pt x="195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7"/>
                  </a:lnTo>
                  <a:lnTo>
                    <a:pt x="196" y="117"/>
                  </a:lnTo>
                  <a:lnTo>
                    <a:pt x="198" y="118"/>
                  </a:lnTo>
                  <a:lnTo>
                    <a:pt x="200" y="120"/>
                  </a:lnTo>
                  <a:lnTo>
                    <a:pt x="203" y="121"/>
                  </a:lnTo>
                  <a:lnTo>
                    <a:pt x="205" y="121"/>
                  </a:lnTo>
                  <a:lnTo>
                    <a:pt x="206" y="121"/>
                  </a:lnTo>
                  <a:lnTo>
                    <a:pt x="208" y="120"/>
                  </a:lnTo>
                  <a:lnTo>
                    <a:pt x="210" y="120"/>
                  </a:lnTo>
                  <a:lnTo>
                    <a:pt x="212" y="118"/>
                  </a:lnTo>
                  <a:lnTo>
                    <a:pt x="213" y="118"/>
                  </a:lnTo>
                  <a:lnTo>
                    <a:pt x="214" y="118"/>
                  </a:lnTo>
                  <a:lnTo>
                    <a:pt x="216" y="118"/>
                  </a:lnTo>
                  <a:lnTo>
                    <a:pt x="217" y="117"/>
                  </a:lnTo>
                  <a:lnTo>
                    <a:pt x="219" y="117"/>
                  </a:lnTo>
                  <a:lnTo>
                    <a:pt x="220" y="118"/>
                  </a:lnTo>
                  <a:lnTo>
                    <a:pt x="221" y="120"/>
                  </a:lnTo>
                  <a:lnTo>
                    <a:pt x="222" y="122"/>
                  </a:lnTo>
                  <a:lnTo>
                    <a:pt x="217" y="128"/>
                  </a:lnTo>
                  <a:lnTo>
                    <a:pt x="213" y="134"/>
                  </a:lnTo>
                  <a:lnTo>
                    <a:pt x="217" y="140"/>
                  </a:lnTo>
                  <a:lnTo>
                    <a:pt x="229" y="150"/>
                  </a:lnTo>
                  <a:lnTo>
                    <a:pt x="237" y="162"/>
                  </a:lnTo>
                  <a:lnTo>
                    <a:pt x="242" y="174"/>
                  </a:lnTo>
                  <a:lnTo>
                    <a:pt x="244" y="186"/>
                  </a:lnTo>
                  <a:lnTo>
                    <a:pt x="243" y="200"/>
                  </a:lnTo>
                  <a:lnTo>
                    <a:pt x="243" y="213"/>
                  </a:lnTo>
                  <a:lnTo>
                    <a:pt x="242" y="227"/>
                  </a:lnTo>
                  <a:lnTo>
                    <a:pt x="242" y="242"/>
                  </a:lnTo>
                  <a:lnTo>
                    <a:pt x="243" y="247"/>
                  </a:lnTo>
                  <a:lnTo>
                    <a:pt x="244" y="253"/>
                  </a:lnTo>
                  <a:lnTo>
                    <a:pt x="242" y="252"/>
                  </a:lnTo>
                  <a:lnTo>
                    <a:pt x="241" y="252"/>
                  </a:lnTo>
                  <a:lnTo>
                    <a:pt x="240" y="253"/>
                  </a:lnTo>
                  <a:lnTo>
                    <a:pt x="238" y="253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41" y="259"/>
                  </a:lnTo>
                  <a:lnTo>
                    <a:pt x="243" y="261"/>
                  </a:lnTo>
                  <a:lnTo>
                    <a:pt x="247" y="264"/>
                  </a:lnTo>
                  <a:lnTo>
                    <a:pt x="254" y="248"/>
                  </a:lnTo>
                  <a:lnTo>
                    <a:pt x="261" y="233"/>
                  </a:lnTo>
                  <a:lnTo>
                    <a:pt x="268" y="216"/>
                  </a:lnTo>
                  <a:lnTo>
                    <a:pt x="269" y="211"/>
                  </a:lnTo>
                  <a:lnTo>
                    <a:pt x="269" y="203"/>
                  </a:lnTo>
                  <a:lnTo>
                    <a:pt x="269" y="196"/>
                  </a:lnTo>
                  <a:lnTo>
                    <a:pt x="270" y="191"/>
                  </a:lnTo>
                  <a:lnTo>
                    <a:pt x="273" y="191"/>
                  </a:lnTo>
                  <a:lnTo>
                    <a:pt x="275" y="191"/>
                  </a:lnTo>
                  <a:lnTo>
                    <a:pt x="274" y="190"/>
                  </a:lnTo>
                  <a:lnTo>
                    <a:pt x="272" y="190"/>
                  </a:lnTo>
                  <a:lnTo>
                    <a:pt x="271" y="190"/>
                  </a:lnTo>
                  <a:lnTo>
                    <a:pt x="270" y="191"/>
                  </a:lnTo>
                  <a:lnTo>
                    <a:pt x="268" y="190"/>
                  </a:lnTo>
                  <a:lnTo>
                    <a:pt x="277" y="185"/>
                  </a:lnTo>
                  <a:lnTo>
                    <a:pt x="285" y="178"/>
                  </a:lnTo>
                  <a:lnTo>
                    <a:pt x="294" y="171"/>
                  </a:lnTo>
                  <a:lnTo>
                    <a:pt x="303" y="165"/>
                  </a:lnTo>
                  <a:lnTo>
                    <a:pt x="312" y="162"/>
                  </a:lnTo>
                  <a:lnTo>
                    <a:pt x="321" y="162"/>
                  </a:lnTo>
                  <a:lnTo>
                    <a:pt x="331" y="166"/>
                  </a:lnTo>
                  <a:lnTo>
                    <a:pt x="340" y="177"/>
                  </a:lnTo>
                  <a:lnTo>
                    <a:pt x="345" y="179"/>
                  </a:lnTo>
                  <a:lnTo>
                    <a:pt x="352" y="179"/>
                  </a:lnTo>
                  <a:lnTo>
                    <a:pt x="356" y="176"/>
                  </a:lnTo>
                  <a:lnTo>
                    <a:pt x="358" y="171"/>
                  </a:lnTo>
                  <a:lnTo>
                    <a:pt x="358" y="157"/>
                  </a:lnTo>
                  <a:lnTo>
                    <a:pt x="359" y="142"/>
                  </a:lnTo>
                  <a:lnTo>
                    <a:pt x="363" y="128"/>
                  </a:lnTo>
                  <a:lnTo>
                    <a:pt x="368" y="115"/>
                  </a:lnTo>
                  <a:lnTo>
                    <a:pt x="377" y="103"/>
                  </a:lnTo>
                  <a:lnTo>
                    <a:pt x="390" y="97"/>
                  </a:lnTo>
                  <a:lnTo>
                    <a:pt x="404" y="92"/>
                  </a:lnTo>
                  <a:lnTo>
                    <a:pt x="418" y="90"/>
                  </a:lnTo>
                  <a:lnTo>
                    <a:pt x="432" y="92"/>
                  </a:lnTo>
                  <a:lnTo>
                    <a:pt x="445" y="97"/>
                  </a:lnTo>
                  <a:lnTo>
                    <a:pt x="456" y="105"/>
                  </a:lnTo>
                  <a:lnTo>
                    <a:pt x="466" y="116"/>
                  </a:lnTo>
                  <a:lnTo>
                    <a:pt x="475" y="130"/>
                  </a:lnTo>
                  <a:lnTo>
                    <a:pt x="483" y="146"/>
                  </a:lnTo>
                  <a:lnTo>
                    <a:pt x="491" y="162"/>
                  </a:lnTo>
                  <a:lnTo>
                    <a:pt x="501" y="177"/>
                  </a:lnTo>
                  <a:lnTo>
                    <a:pt x="506" y="181"/>
                  </a:lnTo>
                  <a:lnTo>
                    <a:pt x="511" y="179"/>
                  </a:lnTo>
                  <a:lnTo>
                    <a:pt x="516" y="176"/>
                  </a:lnTo>
                  <a:lnTo>
                    <a:pt x="520" y="171"/>
                  </a:lnTo>
                  <a:lnTo>
                    <a:pt x="526" y="166"/>
                  </a:lnTo>
                  <a:lnTo>
                    <a:pt x="531" y="165"/>
                  </a:lnTo>
                  <a:lnTo>
                    <a:pt x="530" y="158"/>
                  </a:lnTo>
                  <a:lnTo>
                    <a:pt x="530" y="150"/>
                  </a:lnTo>
                  <a:lnTo>
                    <a:pt x="531" y="142"/>
                  </a:lnTo>
                  <a:lnTo>
                    <a:pt x="536" y="136"/>
                  </a:lnTo>
                  <a:lnTo>
                    <a:pt x="543" y="128"/>
                  </a:lnTo>
                  <a:lnTo>
                    <a:pt x="551" y="125"/>
                  </a:lnTo>
                  <a:lnTo>
                    <a:pt x="559" y="122"/>
                  </a:lnTo>
                  <a:lnTo>
                    <a:pt x="581" y="114"/>
                  </a:lnTo>
                  <a:lnTo>
                    <a:pt x="605" y="109"/>
                  </a:lnTo>
                  <a:lnTo>
                    <a:pt x="630" y="103"/>
                  </a:lnTo>
                  <a:lnTo>
                    <a:pt x="633" y="104"/>
                  </a:lnTo>
                  <a:lnTo>
                    <a:pt x="635" y="105"/>
                  </a:lnTo>
                  <a:lnTo>
                    <a:pt x="636" y="108"/>
                  </a:lnTo>
                  <a:lnTo>
                    <a:pt x="638" y="110"/>
                  </a:lnTo>
                  <a:lnTo>
                    <a:pt x="640" y="113"/>
                  </a:lnTo>
                  <a:lnTo>
                    <a:pt x="642" y="115"/>
                  </a:lnTo>
                  <a:lnTo>
                    <a:pt x="641" y="115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8" y="115"/>
                  </a:lnTo>
                  <a:lnTo>
                    <a:pt x="637" y="115"/>
                  </a:lnTo>
                  <a:lnTo>
                    <a:pt x="637" y="116"/>
                  </a:lnTo>
                  <a:lnTo>
                    <a:pt x="637" y="116"/>
                  </a:lnTo>
                  <a:lnTo>
                    <a:pt x="638" y="116"/>
                  </a:lnTo>
                  <a:lnTo>
                    <a:pt x="639" y="116"/>
                  </a:lnTo>
                  <a:lnTo>
                    <a:pt x="642" y="115"/>
                  </a:lnTo>
                  <a:lnTo>
                    <a:pt x="637" y="118"/>
                  </a:lnTo>
                  <a:lnTo>
                    <a:pt x="630" y="122"/>
                  </a:lnTo>
                  <a:lnTo>
                    <a:pt x="624" y="126"/>
                  </a:lnTo>
                  <a:lnTo>
                    <a:pt x="620" y="132"/>
                  </a:lnTo>
                  <a:lnTo>
                    <a:pt x="616" y="137"/>
                  </a:lnTo>
                  <a:lnTo>
                    <a:pt x="617" y="142"/>
                  </a:lnTo>
                  <a:lnTo>
                    <a:pt x="624" y="147"/>
                  </a:lnTo>
                  <a:lnTo>
                    <a:pt x="632" y="148"/>
                  </a:lnTo>
                  <a:lnTo>
                    <a:pt x="639" y="147"/>
                  </a:lnTo>
                  <a:lnTo>
                    <a:pt x="647" y="146"/>
                  </a:lnTo>
                  <a:lnTo>
                    <a:pt x="654" y="145"/>
                  </a:lnTo>
                  <a:lnTo>
                    <a:pt x="661" y="147"/>
                  </a:lnTo>
                  <a:lnTo>
                    <a:pt x="667" y="152"/>
                  </a:lnTo>
                  <a:lnTo>
                    <a:pt x="672" y="149"/>
                  </a:lnTo>
                  <a:lnTo>
                    <a:pt x="676" y="148"/>
                  </a:lnTo>
                  <a:lnTo>
                    <a:pt x="678" y="149"/>
                  </a:lnTo>
                  <a:lnTo>
                    <a:pt x="682" y="152"/>
                  </a:lnTo>
                  <a:lnTo>
                    <a:pt x="686" y="157"/>
                  </a:lnTo>
                  <a:lnTo>
                    <a:pt x="688" y="158"/>
                  </a:lnTo>
                  <a:lnTo>
                    <a:pt x="691" y="160"/>
                  </a:lnTo>
                  <a:lnTo>
                    <a:pt x="694" y="162"/>
                  </a:lnTo>
                  <a:lnTo>
                    <a:pt x="696" y="163"/>
                  </a:lnTo>
                  <a:lnTo>
                    <a:pt x="698" y="164"/>
                  </a:lnTo>
                  <a:lnTo>
                    <a:pt x="698" y="165"/>
                  </a:lnTo>
                  <a:lnTo>
                    <a:pt x="701" y="178"/>
                  </a:lnTo>
                  <a:lnTo>
                    <a:pt x="708" y="186"/>
                  </a:lnTo>
                  <a:lnTo>
                    <a:pt x="714" y="190"/>
                  </a:lnTo>
                  <a:lnTo>
                    <a:pt x="723" y="193"/>
                  </a:lnTo>
                  <a:lnTo>
                    <a:pt x="733" y="194"/>
                  </a:lnTo>
                  <a:lnTo>
                    <a:pt x="743" y="195"/>
                  </a:lnTo>
                  <a:lnTo>
                    <a:pt x="754" y="196"/>
                  </a:lnTo>
                  <a:lnTo>
                    <a:pt x="755" y="197"/>
                  </a:lnTo>
                  <a:lnTo>
                    <a:pt x="752" y="199"/>
                  </a:lnTo>
                  <a:lnTo>
                    <a:pt x="748" y="203"/>
                  </a:lnTo>
                  <a:lnTo>
                    <a:pt x="745" y="209"/>
                  </a:lnTo>
                  <a:lnTo>
                    <a:pt x="744" y="214"/>
                  </a:lnTo>
                  <a:lnTo>
                    <a:pt x="747" y="221"/>
                  </a:lnTo>
                  <a:lnTo>
                    <a:pt x="765" y="221"/>
                  </a:lnTo>
                  <a:lnTo>
                    <a:pt x="759" y="238"/>
                  </a:lnTo>
                  <a:lnTo>
                    <a:pt x="757" y="255"/>
                  </a:lnTo>
                  <a:lnTo>
                    <a:pt x="759" y="271"/>
                  </a:lnTo>
                  <a:lnTo>
                    <a:pt x="765" y="287"/>
                  </a:lnTo>
                  <a:lnTo>
                    <a:pt x="768" y="287"/>
                  </a:lnTo>
                  <a:lnTo>
                    <a:pt x="770" y="288"/>
                  </a:lnTo>
                  <a:lnTo>
                    <a:pt x="771" y="289"/>
                  </a:lnTo>
                  <a:lnTo>
                    <a:pt x="772" y="291"/>
                  </a:lnTo>
                  <a:lnTo>
                    <a:pt x="770" y="293"/>
                  </a:lnTo>
                  <a:lnTo>
                    <a:pt x="768" y="295"/>
                  </a:lnTo>
                  <a:lnTo>
                    <a:pt x="767" y="297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4" y="300"/>
                  </a:lnTo>
                  <a:lnTo>
                    <a:pt x="762" y="300"/>
                  </a:lnTo>
                  <a:lnTo>
                    <a:pt x="762" y="300"/>
                  </a:lnTo>
                  <a:lnTo>
                    <a:pt x="761" y="301"/>
                  </a:lnTo>
                  <a:lnTo>
                    <a:pt x="759" y="301"/>
                  </a:lnTo>
                  <a:lnTo>
                    <a:pt x="758" y="301"/>
                  </a:lnTo>
                  <a:lnTo>
                    <a:pt x="757" y="307"/>
                  </a:lnTo>
                  <a:lnTo>
                    <a:pt x="755" y="308"/>
                  </a:lnTo>
                  <a:lnTo>
                    <a:pt x="750" y="311"/>
                  </a:lnTo>
                  <a:lnTo>
                    <a:pt x="748" y="318"/>
                  </a:lnTo>
                  <a:lnTo>
                    <a:pt x="745" y="316"/>
                  </a:lnTo>
                  <a:lnTo>
                    <a:pt x="739" y="320"/>
                  </a:lnTo>
                  <a:lnTo>
                    <a:pt x="733" y="324"/>
                  </a:lnTo>
                  <a:lnTo>
                    <a:pt x="732" y="330"/>
                  </a:lnTo>
                  <a:lnTo>
                    <a:pt x="730" y="331"/>
                  </a:lnTo>
                  <a:lnTo>
                    <a:pt x="727" y="332"/>
                  </a:lnTo>
                  <a:lnTo>
                    <a:pt x="724" y="332"/>
                  </a:lnTo>
                  <a:lnTo>
                    <a:pt x="723" y="332"/>
                  </a:lnTo>
                  <a:lnTo>
                    <a:pt x="715" y="330"/>
                  </a:lnTo>
                  <a:lnTo>
                    <a:pt x="709" y="331"/>
                  </a:lnTo>
                  <a:lnTo>
                    <a:pt x="702" y="331"/>
                  </a:lnTo>
                  <a:lnTo>
                    <a:pt x="699" y="332"/>
                  </a:lnTo>
                  <a:lnTo>
                    <a:pt x="697" y="333"/>
                  </a:lnTo>
                  <a:lnTo>
                    <a:pt x="699" y="336"/>
                  </a:lnTo>
                  <a:lnTo>
                    <a:pt x="702" y="340"/>
                  </a:lnTo>
                  <a:lnTo>
                    <a:pt x="705" y="342"/>
                  </a:lnTo>
                  <a:lnTo>
                    <a:pt x="705" y="344"/>
                  </a:lnTo>
                  <a:lnTo>
                    <a:pt x="703" y="347"/>
                  </a:lnTo>
                  <a:lnTo>
                    <a:pt x="702" y="350"/>
                  </a:lnTo>
                  <a:lnTo>
                    <a:pt x="700" y="353"/>
                  </a:lnTo>
                  <a:lnTo>
                    <a:pt x="699" y="355"/>
                  </a:lnTo>
                  <a:lnTo>
                    <a:pt x="698" y="358"/>
                  </a:lnTo>
                  <a:lnTo>
                    <a:pt x="698" y="360"/>
                  </a:lnTo>
                  <a:lnTo>
                    <a:pt x="700" y="363"/>
                  </a:lnTo>
                  <a:lnTo>
                    <a:pt x="701" y="367"/>
                  </a:lnTo>
                  <a:lnTo>
                    <a:pt x="702" y="370"/>
                  </a:lnTo>
                  <a:lnTo>
                    <a:pt x="705" y="373"/>
                  </a:lnTo>
                  <a:lnTo>
                    <a:pt x="698" y="375"/>
                  </a:lnTo>
                  <a:lnTo>
                    <a:pt x="697" y="374"/>
                  </a:lnTo>
                  <a:lnTo>
                    <a:pt x="696" y="375"/>
                  </a:lnTo>
                  <a:lnTo>
                    <a:pt x="693" y="377"/>
                  </a:lnTo>
                  <a:lnTo>
                    <a:pt x="694" y="372"/>
                  </a:lnTo>
                  <a:lnTo>
                    <a:pt x="695" y="373"/>
                  </a:lnTo>
                  <a:lnTo>
                    <a:pt x="696" y="371"/>
                  </a:lnTo>
                  <a:lnTo>
                    <a:pt x="696" y="371"/>
                  </a:lnTo>
                  <a:lnTo>
                    <a:pt x="694" y="372"/>
                  </a:lnTo>
                  <a:lnTo>
                    <a:pt x="689" y="375"/>
                  </a:lnTo>
                  <a:lnTo>
                    <a:pt x="686" y="377"/>
                  </a:lnTo>
                  <a:lnTo>
                    <a:pt x="684" y="375"/>
                  </a:lnTo>
                  <a:lnTo>
                    <a:pt x="682" y="374"/>
                  </a:lnTo>
                  <a:lnTo>
                    <a:pt x="674" y="379"/>
                  </a:lnTo>
                  <a:lnTo>
                    <a:pt x="667" y="383"/>
                  </a:lnTo>
                  <a:lnTo>
                    <a:pt x="662" y="380"/>
                  </a:lnTo>
                  <a:lnTo>
                    <a:pt x="656" y="377"/>
                  </a:lnTo>
                  <a:lnTo>
                    <a:pt x="650" y="377"/>
                  </a:lnTo>
                  <a:lnTo>
                    <a:pt x="645" y="377"/>
                  </a:lnTo>
                  <a:lnTo>
                    <a:pt x="642" y="378"/>
                  </a:lnTo>
                  <a:lnTo>
                    <a:pt x="641" y="378"/>
                  </a:lnTo>
                  <a:lnTo>
                    <a:pt x="639" y="379"/>
                  </a:lnTo>
                  <a:lnTo>
                    <a:pt x="637" y="379"/>
                  </a:lnTo>
                  <a:lnTo>
                    <a:pt x="636" y="379"/>
                  </a:lnTo>
                  <a:lnTo>
                    <a:pt x="634" y="377"/>
                  </a:lnTo>
                  <a:lnTo>
                    <a:pt x="629" y="381"/>
                  </a:lnTo>
                  <a:lnTo>
                    <a:pt x="623" y="380"/>
                  </a:lnTo>
                  <a:lnTo>
                    <a:pt x="616" y="377"/>
                  </a:lnTo>
                  <a:lnTo>
                    <a:pt x="611" y="372"/>
                  </a:lnTo>
                  <a:lnTo>
                    <a:pt x="604" y="374"/>
                  </a:lnTo>
                  <a:lnTo>
                    <a:pt x="596" y="375"/>
                  </a:lnTo>
                  <a:lnTo>
                    <a:pt x="583" y="374"/>
                  </a:lnTo>
                  <a:lnTo>
                    <a:pt x="575" y="368"/>
                  </a:lnTo>
                  <a:lnTo>
                    <a:pt x="575" y="367"/>
                  </a:lnTo>
                  <a:lnTo>
                    <a:pt x="572" y="370"/>
                  </a:lnTo>
                  <a:lnTo>
                    <a:pt x="569" y="372"/>
                  </a:lnTo>
                  <a:lnTo>
                    <a:pt x="568" y="374"/>
                  </a:lnTo>
                  <a:lnTo>
                    <a:pt x="567" y="375"/>
                  </a:lnTo>
                  <a:lnTo>
                    <a:pt x="565" y="377"/>
                  </a:lnTo>
                  <a:lnTo>
                    <a:pt x="564" y="378"/>
                  </a:lnTo>
                  <a:lnTo>
                    <a:pt x="561" y="378"/>
                  </a:lnTo>
                  <a:lnTo>
                    <a:pt x="558" y="379"/>
                  </a:lnTo>
                  <a:lnTo>
                    <a:pt x="554" y="379"/>
                  </a:lnTo>
                  <a:lnTo>
                    <a:pt x="551" y="379"/>
                  </a:lnTo>
                  <a:lnTo>
                    <a:pt x="549" y="380"/>
                  </a:lnTo>
                  <a:lnTo>
                    <a:pt x="546" y="380"/>
                  </a:lnTo>
                  <a:lnTo>
                    <a:pt x="542" y="380"/>
                  </a:lnTo>
                  <a:lnTo>
                    <a:pt x="540" y="379"/>
                  </a:lnTo>
                  <a:lnTo>
                    <a:pt x="538" y="377"/>
                  </a:lnTo>
                  <a:lnTo>
                    <a:pt x="538" y="375"/>
                  </a:lnTo>
                  <a:lnTo>
                    <a:pt x="536" y="374"/>
                  </a:lnTo>
                  <a:lnTo>
                    <a:pt x="535" y="373"/>
                  </a:lnTo>
                  <a:lnTo>
                    <a:pt x="531" y="372"/>
                  </a:lnTo>
                  <a:lnTo>
                    <a:pt x="531" y="373"/>
                  </a:lnTo>
                  <a:lnTo>
                    <a:pt x="528" y="373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6" y="375"/>
                  </a:lnTo>
                  <a:lnTo>
                    <a:pt x="527" y="378"/>
                  </a:lnTo>
                  <a:lnTo>
                    <a:pt x="528" y="381"/>
                  </a:lnTo>
                  <a:lnTo>
                    <a:pt x="529" y="383"/>
                  </a:lnTo>
                  <a:lnTo>
                    <a:pt x="527" y="389"/>
                  </a:lnTo>
                  <a:lnTo>
                    <a:pt x="526" y="391"/>
                  </a:lnTo>
                  <a:lnTo>
                    <a:pt x="525" y="394"/>
                  </a:lnTo>
                  <a:lnTo>
                    <a:pt x="531" y="404"/>
                  </a:lnTo>
                  <a:lnTo>
                    <a:pt x="530" y="405"/>
                  </a:lnTo>
                  <a:lnTo>
                    <a:pt x="529" y="406"/>
                  </a:lnTo>
                  <a:lnTo>
                    <a:pt x="531" y="409"/>
                  </a:lnTo>
                  <a:lnTo>
                    <a:pt x="535" y="414"/>
                  </a:lnTo>
                  <a:lnTo>
                    <a:pt x="532" y="416"/>
                  </a:lnTo>
                  <a:lnTo>
                    <a:pt x="529" y="418"/>
                  </a:lnTo>
                  <a:lnTo>
                    <a:pt x="527" y="420"/>
                  </a:lnTo>
                  <a:lnTo>
                    <a:pt x="526" y="422"/>
                  </a:lnTo>
                  <a:lnTo>
                    <a:pt x="525" y="426"/>
                  </a:lnTo>
                  <a:lnTo>
                    <a:pt x="525" y="429"/>
                  </a:lnTo>
                  <a:lnTo>
                    <a:pt x="523" y="430"/>
                  </a:lnTo>
                  <a:lnTo>
                    <a:pt x="520" y="431"/>
                  </a:lnTo>
                  <a:lnTo>
                    <a:pt x="520" y="432"/>
                  </a:lnTo>
                  <a:lnTo>
                    <a:pt x="519" y="433"/>
                  </a:lnTo>
                  <a:lnTo>
                    <a:pt x="519" y="434"/>
                  </a:lnTo>
                  <a:lnTo>
                    <a:pt x="511" y="430"/>
                  </a:lnTo>
                  <a:lnTo>
                    <a:pt x="500" y="428"/>
                  </a:lnTo>
                  <a:lnTo>
                    <a:pt x="490" y="428"/>
                  </a:lnTo>
                  <a:lnTo>
                    <a:pt x="489" y="426"/>
                  </a:lnTo>
                  <a:lnTo>
                    <a:pt x="487" y="423"/>
                  </a:lnTo>
                  <a:lnTo>
                    <a:pt x="485" y="424"/>
                  </a:lnTo>
                  <a:lnTo>
                    <a:pt x="482" y="426"/>
                  </a:lnTo>
                  <a:lnTo>
                    <a:pt x="481" y="427"/>
                  </a:lnTo>
                  <a:lnTo>
                    <a:pt x="479" y="428"/>
                  </a:lnTo>
                  <a:lnTo>
                    <a:pt x="478" y="429"/>
                  </a:lnTo>
                  <a:lnTo>
                    <a:pt x="477" y="431"/>
                  </a:lnTo>
                  <a:lnTo>
                    <a:pt x="476" y="432"/>
                  </a:lnTo>
                  <a:lnTo>
                    <a:pt x="475" y="433"/>
                  </a:lnTo>
                  <a:lnTo>
                    <a:pt x="474" y="434"/>
                  </a:lnTo>
                  <a:lnTo>
                    <a:pt x="474" y="435"/>
                  </a:lnTo>
                  <a:lnTo>
                    <a:pt x="473" y="436"/>
                  </a:lnTo>
                  <a:lnTo>
                    <a:pt x="470" y="437"/>
                  </a:lnTo>
                  <a:lnTo>
                    <a:pt x="468" y="439"/>
                  </a:lnTo>
                  <a:lnTo>
                    <a:pt x="466" y="439"/>
                  </a:lnTo>
                  <a:lnTo>
                    <a:pt x="461" y="442"/>
                  </a:lnTo>
                  <a:lnTo>
                    <a:pt x="456" y="437"/>
                  </a:lnTo>
                  <a:lnTo>
                    <a:pt x="454" y="435"/>
                  </a:lnTo>
                  <a:lnTo>
                    <a:pt x="452" y="433"/>
                  </a:lnTo>
                  <a:lnTo>
                    <a:pt x="450" y="431"/>
                  </a:lnTo>
                  <a:lnTo>
                    <a:pt x="449" y="431"/>
                  </a:lnTo>
                  <a:lnTo>
                    <a:pt x="448" y="430"/>
                  </a:lnTo>
                  <a:lnTo>
                    <a:pt x="446" y="430"/>
                  </a:lnTo>
                  <a:lnTo>
                    <a:pt x="446" y="430"/>
                  </a:lnTo>
                  <a:lnTo>
                    <a:pt x="445" y="430"/>
                  </a:lnTo>
                  <a:lnTo>
                    <a:pt x="448" y="437"/>
                  </a:lnTo>
                  <a:lnTo>
                    <a:pt x="446" y="439"/>
                  </a:lnTo>
                  <a:lnTo>
                    <a:pt x="452" y="444"/>
                  </a:lnTo>
                  <a:lnTo>
                    <a:pt x="451" y="445"/>
                  </a:lnTo>
                  <a:lnTo>
                    <a:pt x="450" y="446"/>
                  </a:lnTo>
                  <a:lnTo>
                    <a:pt x="446" y="444"/>
                  </a:lnTo>
                  <a:lnTo>
                    <a:pt x="443" y="442"/>
                  </a:lnTo>
                  <a:lnTo>
                    <a:pt x="443" y="442"/>
                  </a:lnTo>
                  <a:lnTo>
                    <a:pt x="442" y="441"/>
                  </a:lnTo>
                  <a:lnTo>
                    <a:pt x="441" y="441"/>
                  </a:lnTo>
                  <a:lnTo>
                    <a:pt x="443" y="442"/>
                  </a:lnTo>
                  <a:lnTo>
                    <a:pt x="442" y="444"/>
                  </a:lnTo>
                  <a:lnTo>
                    <a:pt x="441" y="446"/>
                  </a:lnTo>
                  <a:lnTo>
                    <a:pt x="436" y="444"/>
                  </a:lnTo>
                  <a:lnTo>
                    <a:pt x="436" y="445"/>
                  </a:lnTo>
                  <a:lnTo>
                    <a:pt x="441" y="451"/>
                  </a:lnTo>
                  <a:lnTo>
                    <a:pt x="446" y="457"/>
                  </a:lnTo>
                  <a:lnTo>
                    <a:pt x="442" y="459"/>
                  </a:lnTo>
                  <a:lnTo>
                    <a:pt x="437" y="461"/>
                  </a:lnTo>
                  <a:lnTo>
                    <a:pt x="432" y="465"/>
                  </a:lnTo>
                  <a:lnTo>
                    <a:pt x="430" y="466"/>
                  </a:lnTo>
                  <a:lnTo>
                    <a:pt x="429" y="468"/>
                  </a:lnTo>
                  <a:lnTo>
                    <a:pt x="427" y="469"/>
                  </a:lnTo>
                  <a:lnTo>
                    <a:pt x="424" y="471"/>
                  </a:lnTo>
                  <a:lnTo>
                    <a:pt x="420" y="472"/>
                  </a:lnTo>
                  <a:lnTo>
                    <a:pt x="417" y="473"/>
                  </a:lnTo>
                  <a:lnTo>
                    <a:pt x="414" y="475"/>
                  </a:lnTo>
                  <a:lnTo>
                    <a:pt x="411" y="477"/>
                  </a:lnTo>
                  <a:lnTo>
                    <a:pt x="406" y="478"/>
                  </a:lnTo>
                  <a:lnTo>
                    <a:pt x="405" y="479"/>
                  </a:lnTo>
                  <a:lnTo>
                    <a:pt x="404" y="480"/>
                  </a:lnTo>
                  <a:lnTo>
                    <a:pt x="403" y="481"/>
                  </a:lnTo>
                  <a:lnTo>
                    <a:pt x="401" y="484"/>
                  </a:lnTo>
                  <a:lnTo>
                    <a:pt x="400" y="486"/>
                  </a:lnTo>
                  <a:lnTo>
                    <a:pt x="396" y="486"/>
                  </a:lnTo>
                  <a:lnTo>
                    <a:pt x="392" y="486"/>
                  </a:lnTo>
                  <a:lnTo>
                    <a:pt x="389" y="486"/>
                  </a:lnTo>
                  <a:lnTo>
                    <a:pt x="385" y="484"/>
                  </a:lnTo>
                  <a:lnTo>
                    <a:pt x="384" y="485"/>
                  </a:lnTo>
                  <a:lnTo>
                    <a:pt x="382" y="488"/>
                  </a:lnTo>
                  <a:lnTo>
                    <a:pt x="378" y="484"/>
                  </a:lnTo>
                  <a:lnTo>
                    <a:pt x="376" y="486"/>
                  </a:lnTo>
                  <a:lnTo>
                    <a:pt x="373" y="488"/>
                  </a:lnTo>
                  <a:lnTo>
                    <a:pt x="369" y="483"/>
                  </a:lnTo>
                  <a:lnTo>
                    <a:pt x="366" y="479"/>
                  </a:lnTo>
                  <a:lnTo>
                    <a:pt x="366" y="475"/>
                  </a:lnTo>
                  <a:lnTo>
                    <a:pt x="367" y="470"/>
                  </a:lnTo>
                  <a:lnTo>
                    <a:pt x="369" y="466"/>
                  </a:lnTo>
                  <a:lnTo>
                    <a:pt x="370" y="464"/>
                  </a:lnTo>
                  <a:lnTo>
                    <a:pt x="371" y="461"/>
                  </a:lnTo>
                  <a:lnTo>
                    <a:pt x="372" y="459"/>
                  </a:lnTo>
                  <a:lnTo>
                    <a:pt x="372" y="457"/>
                  </a:lnTo>
                  <a:lnTo>
                    <a:pt x="371" y="454"/>
                  </a:lnTo>
                  <a:lnTo>
                    <a:pt x="370" y="456"/>
                  </a:lnTo>
                  <a:lnTo>
                    <a:pt x="368" y="457"/>
                  </a:lnTo>
                  <a:lnTo>
                    <a:pt x="366" y="459"/>
                  </a:lnTo>
                  <a:lnTo>
                    <a:pt x="365" y="461"/>
                  </a:lnTo>
                  <a:lnTo>
                    <a:pt x="365" y="464"/>
                  </a:lnTo>
                  <a:lnTo>
                    <a:pt x="365" y="454"/>
                  </a:lnTo>
                  <a:lnTo>
                    <a:pt x="363" y="456"/>
                  </a:lnTo>
                  <a:lnTo>
                    <a:pt x="360" y="457"/>
                  </a:lnTo>
                  <a:lnTo>
                    <a:pt x="360" y="458"/>
                  </a:lnTo>
                  <a:lnTo>
                    <a:pt x="360" y="460"/>
                  </a:lnTo>
                  <a:lnTo>
                    <a:pt x="360" y="463"/>
                  </a:lnTo>
                  <a:lnTo>
                    <a:pt x="360" y="464"/>
                  </a:lnTo>
                  <a:lnTo>
                    <a:pt x="359" y="468"/>
                  </a:lnTo>
                  <a:lnTo>
                    <a:pt x="359" y="472"/>
                  </a:lnTo>
                  <a:lnTo>
                    <a:pt x="358" y="477"/>
                  </a:lnTo>
                  <a:lnTo>
                    <a:pt x="358" y="477"/>
                  </a:lnTo>
                  <a:lnTo>
                    <a:pt x="359" y="477"/>
                  </a:lnTo>
                  <a:lnTo>
                    <a:pt x="359" y="478"/>
                  </a:lnTo>
                  <a:lnTo>
                    <a:pt x="357" y="479"/>
                  </a:lnTo>
                  <a:lnTo>
                    <a:pt x="356" y="479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5" y="486"/>
                  </a:lnTo>
                  <a:lnTo>
                    <a:pt x="353" y="486"/>
                  </a:lnTo>
                  <a:lnTo>
                    <a:pt x="352" y="486"/>
                  </a:lnTo>
                  <a:lnTo>
                    <a:pt x="351" y="484"/>
                  </a:lnTo>
                  <a:lnTo>
                    <a:pt x="350" y="483"/>
                  </a:lnTo>
                  <a:lnTo>
                    <a:pt x="348" y="481"/>
                  </a:lnTo>
                  <a:lnTo>
                    <a:pt x="347" y="480"/>
                  </a:lnTo>
                  <a:lnTo>
                    <a:pt x="347" y="479"/>
                  </a:lnTo>
                  <a:lnTo>
                    <a:pt x="346" y="478"/>
                  </a:lnTo>
                  <a:lnTo>
                    <a:pt x="346" y="477"/>
                  </a:lnTo>
                  <a:lnTo>
                    <a:pt x="346" y="477"/>
                  </a:lnTo>
                  <a:lnTo>
                    <a:pt x="346" y="476"/>
                  </a:lnTo>
                  <a:lnTo>
                    <a:pt x="345" y="476"/>
                  </a:lnTo>
                  <a:lnTo>
                    <a:pt x="345" y="476"/>
                  </a:lnTo>
                  <a:lnTo>
                    <a:pt x="346" y="478"/>
                  </a:lnTo>
                  <a:lnTo>
                    <a:pt x="344" y="480"/>
                  </a:lnTo>
                  <a:lnTo>
                    <a:pt x="343" y="482"/>
                  </a:lnTo>
                  <a:lnTo>
                    <a:pt x="342" y="483"/>
                  </a:lnTo>
                  <a:lnTo>
                    <a:pt x="339" y="482"/>
                  </a:lnTo>
                  <a:lnTo>
                    <a:pt x="336" y="480"/>
                  </a:lnTo>
                  <a:lnTo>
                    <a:pt x="335" y="479"/>
                  </a:lnTo>
                  <a:lnTo>
                    <a:pt x="333" y="477"/>
                  </a:lnTo>
                  <a:lnTo>
                    <a:pt x="331" y="476"/>
                  </a:lnTo>
                  <a:lnTo>
                    <a:pt x="330" y="473"/>
                  </a:lnTo>
                  <a:lnTo>
                    <a:pt x="328" y="471"/>
                  </a:lnTo>
                  <a:lnTo>
                    <a:pt x="328" y="469"/>
                  </a:lnTo>
                  <a:lnTo>
                    <a:pt x="327" y="466"/>
                  </a:lnTo>
                  <a:lnTo>
                    <a:pt x="326" y="464"/>
                  </a:lnTo>
                  <a:lnTo>
                    <a:pt x="323" y="463"/>
                  </a:lnTo>
                  <a:lnTo>
                    <a:pt x="321" y="461"/>
                  </a:lnTo>
                  <a:lnTo>
                    <a:pt x="320" y="460"/>
                  </a:lnTo>
                  <a:lnTo>
                    <a:pt x="319" y="459"/>
                  </a:lnTo>
                  <a:lnTo>
                    <a:pt x="319" y="458"/>
                  </a:lnTo>
                  <a:lnTo>
                    <a:pt x="319" y="457"/>
                  </a:lnTo>
                  <a:lnTo>
                    <a:pt x="319" y="456"/>
                  </a:lnTo>
                  <a:lnTo>
                    <a:pt x="318" y="455"/>
                  </a:lnTo>
                  <a:lnTo>
                    <a:pt x="317" y="454"/>
                  </a:lnTo>
                  <a:lnTo>
                    <a:pt x="315" y="449"/>
                  </a:lnTo>
                  <a:lnTo>
                    <a:pt x="316" y="448"/>
                  </a:lnTo>
                  <a:lnTo>
                    <a:pt x="317" y="447"/>
                  </a:lnTo>
                  <a:lnTo>
                    <a:pt x="316" y="445"/>
                  </a:lnTo>
                  <a:lnTo>
                    <a:pt x="315" y="444"/>
                  </a:lnTo>
                  <a:lnTo>
                    <a:pt x="315" y="441"/>
                  </a:lnTo>
                  <a:lnTo>
                    <a:pt x="316" y="439"/>
                  </a:lnTo>
                  <a:lnTo>
                    <a:pt x="317" y="436"/>
                  </a:lnTo>
                  <a:lnTo>
                    <a:pt x="318" y="434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0"/>
                  </a:lnTo>
                  <a:lnTo>
                    <a:pt x="320" y="430"/>
                  </a:lnTo>
                  <a:lnTo>
                    <a:pt x="319" y="430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8" y="431"/>
                  </a:lnTo>
                  <a:lnTo>
                    <a:pt x="317" y="431"/>
                  </a:lnTo>
                  <a:lnTo>
                    <a:pt x="317" y="431"/>
                  </a:lnTo>
                  <a:lnTo>
                    <a:pt x="309" y="439"/>
                  </a:lnTo>
                  <a:lnTo>
                    <a:pt x="303" y="446"/>
                  </a:lnTo>
                  <a:lnTo>
                    <a:pt x="301" y="446"/>
                  </a:lnTo>
                  <a:lnTo>
                    <a:pt x="297" y="445"/>
                  </a:lnTo>
                  <a:lnTo>
                    <a:pt x="295" y="443"/>
                  </a:lnTo>
                  <a:lnTo>
                    <a:pt x="293" y="442"/>
                  </a:lnTo>
                  <a:lnTo>
                    <a:pt x="291" y="442"/>
                  </a:lnTo>
                  <a:lnTo>
                    <a:pt x="289" y="442"/>
                  </a:lnTo>
                  <a:lnTo>
                    <a:pt x="277" y="434"/>
                  </a:lnTo>
                  <a:lnTo>
                    <a:pt x="267" y="424"/>
                  </a:lnTo>
                  <a:lnTo>
                    <a:pt x="261" y="412"/>
                  </a:lnTo>
                  <a:lnTo>
                    <a:pt x="257" y="414"/>
                  </a:lnTo>
                  <a:lnTo>
                    <a:pt x="252" y="415"/>
                  </a:lnTo>
                  <a:lnTo>
                    <a:pt x="249" y="420"/>
                  </a:lnTo>
                  <a:lnTo>
                    <a:pt x="247" y="427"/>
                  </a:lnTo>
                  <a:lnTo>
                    <a:pt x="248" y="428"/>
                  </a:lnTo>
                  <a:lnTo>
                    <a:pt x="248" y="429"/>
                  </a:lnTo>
                  <a:lnTo>
                    <a:pt x="249" y="430"/>
                  </a:lnTo>
                  <a:lnTo>
                    <a:pt x="250" y="430"/>
                  </a:lnTo>
                  <a:lnTo>
                    <a:pt x="254" y="431"/>
                  </a:lnTo>
                  <a:lnTo>
                    <a:pt x="254" y="443"/>
                  </a:lnTo>
                  <a:lnTo>
                    <a:pt x="254" y="446"/>
                  </a:lnTo>
                  <a:lnTo>
                    <a:pt x="256" y="448"/>
                  </a:lnTo>
                  <a:lnTo>
                    <a:pt x="258" y="451"/>
                  </a:lnTo>
                  <a:lnTo>
                    <a:pt x="261" y="452"/>
                  </a:lnTo>
                  <a:lnTo>
                    <a:pt x="263" y="453"/>
                  </a:lnTo>
                  <a:lnTo>
                    <a:pt x="268" y="454"/>
                  </a:lnTo>
                  <a:lnTo>
                    <a:pt x="271" y="456"/>
                  </a:lnTo>
                  <a:lnTo>
                    <a:pt x="273" y="459"/>
                  </a:lnTo>
                  <a:lnTo>
                    <a:pt x="274" y="461"/>
                  </a:lnTo>
                  <a:lnTo>
                    <a:pt x="275" y="465"/>
                  </a:lnTo>
                  <a:lnTo>
                    <a:pt x="277" y="467"/>
                  </a:lnTo>
                  <a:lnTo>
                    <a:pt x="275" y="471"/>
                  </a:lnTo>
                  <a:lnTo>
                    <a:pt x="272" y="470"/>
                  </a:lnTo>
                  <a:lnTo>
                    <a:pt x="270" y="470"/>
                  </a:lnTo>
                  <a:lnTo>
                    <a:pt x="266" y="469"/>
                  </a:lnTo>
                  <a:lnTo>
                    <a:pt x="269" y="471"/>
                  </a:lnTo>
                  <a:lnTo>
                    <a:pt x="269" y="475"/>
                  </a:lnTo>
                  <a:lnTo>
                    <a:pt x="269" y="477"/>
                  </a:lnTo>
                  <a:lnTo>
                    <a:pt x="269" y="480"/>
                  </a:lnTo>
                  <a:lnTo>
                    <a:pt x="268" y="482"/>
                  </a:lnTo>
                  <a:lnTo>
                    <a:pt x="270" y="483"/>
                  </a:lnTo>
                  <a:lnTo>
                    <a:pt x="272" y="484"/>
                  </a:lnTo>
                  <a:lnTo>
                    <a:pt x="270" y="493"/>
                  </a:lnTo>
                  <a:lnTo>
                    <a:pt x="268" y="502"/>
                  </a:lnTo>
                  <a:lnTo>
                    <a:pt x="269" y="512"/>
                  </a:lnTo>
                  <a:lnTo>
                    <a:pt x="271" y="512"/>
                  </a:lnTo>
                  <a:lnTo>
                    <a:pt x="272" y="515"/>
                  </a:lnTo>
                  <a:lnTo>
                    <a:pt x="272" y="518"/>
                  </a:lnTo>
                  <a:lnTo>
                    <a:pt x="271" y="520"/>
                  </a:lnTo>
                  <a:lnTo>
                    <a:pt x="270" y="522"/>
                  </a:lnTo>
                  <a:lnTo>
                    <a:pt x="268" y="526"/>
                  </a:lnTo>
                  <a:lnTo>
                    <a:pt x="265" y="528"/>
                  </a:lnTo>
                  <a:lnTo>
                    <a:pt x="262" y="531"/>
                  </a:lnTo>
                  <a:lnTo>
                    <a:pt x="260" y="533"/>
                  </a:lnTo>
                  <a:lnTo>
                    <a:pt x="257" y="535"/>
                  </a:lnTo>
                  <a:lnTo>
                    <a:pt x="253" y="535"/>
                  </a:lnTo>
                  <a:lnTo>
                    <a:pt x="248" y="533"/>
                  </a:lnTo>
                  <a:lnTo>
                    <a:pt x="244" y="530"/>
                  </a:lnTo>
                  <a:lnTo>
                    <a:pt x="242" y="528"/>
                  </a:lnTo>
                  <a:lnTo>
                    <a:pt x="240" y="526"/>
                  </a:lnTo>
                  <a:lnTo>
                    <a:pt x="237" y="525"/>
                  </a:lnTo>
                  <a:lnTo>
                    <a:pt x="235" y="524"/>
                  </a:lnTo>
                  <a:lnTo>
                    <a:pt x="232" y="524"/>
                  </a:lnTo>
                  <a:lnTo>
                    <a:pt x="229" y="522"/>
                  </a:lnTo>
                  <a:lnTo>
                    <a:pt x="226" y="520"/>
                  </a:lnTo>
                  <a:lnTo>
                    <a:pt x="224" y="519"/>
                  </a:lnTo>
                  <a:lnTo>
                    <a:pt x="221" y="517"/>
                  </a:lnTo>
                  <a:lnTo>
                    <a:pt x="213" y="512"/>
                  </a:lnTo>
                  <a:lnTo>
                    <a:pt x="207" y="506"/>
                  </a:lnTo>
                  <a:lnTo>
                    <a:pt x="207" y="504"/>
                  </a:lnTo>
                  <a:lnTo>
                    <a:pt x="206" y="502"/>
                  </a:lnTo>
                  <a:lnTo>
                    <a:pt x="203" y="501"/>
                  </a:lnTo>
                  <a:lnTo>
                    <a:pt x="199" y="500"/>
                  </a:lnTo>
                  <a:lnTo>
                    <a:pt x="197" y="498"/>
                  </a:lnTo>
                  <a:lnTo>
                    <a:pt x="195" y="492"/>
                  </a:lnTo>
                  <a:lnTo>
                    <a:pt x="194" y="486"/>
                  </a:lnTo>
                  <a:lnTo>
                    <a:pt x="194" y="483"/>
                  </a:lnTo>
                  <a:lnTo>
                    <a:pt x="195" y="482"/>
                  </a:lnTo>
                  <a:lnTo>
                    <a:pt x="188" y="477"/>
                  </a:lnTo>
                  <a:lnTo>
                    <a:pt x="181" y="472"/>
                  </a:lnTo>
                  <a:lnTo>
                    <a:pt x="172" y="467"/>
                  </a:lnTo>
                  <a:lnTo>
                    <a:pt x="163" y="460"/>
                  </a:lnTo>
                  <a:lnTo>
                    <a:pt x="158" y="452"/>
                  </a:lnTo>
                  <a:lnTo>
                    <a:pt x="156" y="449"/>
                  </a:lnTo>
                  <a:lnTo>
                    <a:pt x="152" y="447"/>
                  </a:lnTo>
                  <a:lnTo>
                    <a:pt x="150" y="446"/>
                  </a:lnTo>
                  <a:lnTo>
                    <a:pt x="147" y="445"/>
                  </a:lnTo>
                  <a:lnTo>
                    <a:pt x="144" y="445"/>
                  </a:lnTo>
                  <a:lnTo>
                    <a:pt x="140" y="445"/>
                  </a:lnTo>
                  <a:lnTo>
                    <a:pt x="139" y="445"/>
                  </a:lnTo>
                  <a:lnTo>
                    <a:pt x="138" y="446"/>
                  </a:lnTo>
                  <a:lnTo>
                    <a:pt x="134" y="443"/>
                  </a:lnTo>
                  <a:lnTo>
                    <a:pt x="130" y="441"/>
                  </a:lnTo>
                  <a:lnTo>
                    <a:pt x="127" y="436"/>
                  </a:lnTo>
                  <a:lnTo>
                    <a:pt x="125" y="431"/>
                  </a:lnTo>
                  <a:lnTo>
                    <a:pt x="122" y="427"/>
                  </a:lnTo>
                  <a:lnTo>
                    <a:pt x="116" y="424"/>
                  </a:lnTo>
                  <a:lnTo>
                    <a:pt x="111" y="422"/>
                  </a:lnTo>
                  <a:lnTo>
                    <a:pt x="111" y="424"/>
                  </a:lnTo>
                  <a:lnTo>
                    <a:pt x="110" y="426"/>
                  </a:lnTo>
                  <a:lnTo>
                    <a:pt x="108" y="428"/>
                  </a:lnTo>
                  <a:lnTo>
                    <a:pt x="95" y="434"/>
                  </a:lnTo>
                  <a:lnTo>
                    <a:pt x="84" y="440"/>
                  </a:lnTo>
                  <a:lnTo>
                    <a:pt x="79" y="445"/>
                  </a:lnTo>
                  <a:lnTo>
                    <a:pt x="76" y="451"/>
                  </a:lnTo>
                  <a:lnTo>
                    <a:pt x="73" y="455"/>
                  </a:lnTo>
                  <a:lnTo>
                    <a:pt x="76" y="457"/>
                  </a:lnTo>
                  <a:lnTo>
                    <a:pt x="78" y="459"/>
                  </a:lnTo>
                  <a:lnTo>
                    <a:pt x="78" y="463"/>
                  </a:lnTo>
                  <a:lnTo>
                    <a:pt x="77" y="465"/>
                  </a:lnTo>
                  <a:lnTo>
                    <a:pt x="77" y="468"/>
                  </a:lnTo>
                  <a:lnTo>
                    <a:pt x="78" y="469"/>
                  </a:lnTo>
                  <a:lnTo>
                    <a:pt x="79" y="472"/>
                  </a:lnTo>
                  <a:lnTo>
                    <a:pt x="81" y="473"/>
                  </a:lnTo>
                  <a:lnTo>
                    <a:pt x="79" y="476"/>
                  </a:lnTo>
                  <a:lnTo>
                    <a:pt x="78" y="478"/>
                  </a:lnTo>
                  <a:lnTo>
                    <a:pt x="81" y="481"/>
                  </a:lnTo>
                  <a:lnTo>
                    <a:pt x="83" y="483"/>
                  </a:lnTo>
                  <a:lnTo>
                    <a:pt x="85" y="486"/>
                  </a:lnTo>
                  <a:lnTo>
                    <a:pt x="89" y="501"/>
                  </a:lnTo>
                  <a:lnTo>
                    <a:pt x="90" y="515"/>
                  </a:lnTo>
                  <a:lnTo>
                    <a:pt x="97" y="520"/>
                  </a:lnTo>
                  <a:lnTo>
                    <a:pt x="103" y="526"/>
                  </a:lnTo>
                  <a:lnTo>
                    <a:pt x="97" y="531"/>
                  </a:lnTo>
                  <a:lnTo>
                    <a:pt x="97" y="538"/>
                  </a:lnTo>
                  <a:lnTo>
                    <a:pt x="97" y="544"/>
                  </a:lnTo>
                  <a:lnTo>
                    <a:pt x="99" y="551"/>
                  </a:lnTo>
                  <a:lnTo>
                    <a:pt x="99" y="552"/>
                  </a:lnTo>
                  <a:lnTo>
                    <a:pt x="99" y="552"/>
                  </a:lnTo>
                  <a:lnTo>
                    <a:pt x="98" y="553"/>
                  </a:lnTo>
                  <a:lnTo>
                    <a:pt x="99" y="553"/>
                  </a:lnTo>
                  <a:lnTo>
                    <a:pt x="99" y="553"/>
                  </a:lnTo>
                  <a:lnTo>
                    <a:pt x="98" y="554"/>
                  </a:lnTo>
                  <a:lnTo>
                    <a:pt x="97" y="554"/>
                  </a:lnTo>
                  <a:lnTo>
                    <a:pt x="97" y="554"/>
                  </a:lnTo>
                  <a:lnTo>
                    <a:pt x="93" y="554"/>
                  </a:lnTo>
                  <a:lnTo>
                    <a:pt x="91" y="554"/>
                  </a:lnTo>
                  <a:lnTo>
                    <a:pt x="91" y="554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7"/>
                  </a:lnTo>
                  <a:lnTo>
                    <a:pt x="83" y="547"/>
                  </a:lnTo>
                  <a:lnTo>
                    <a:pt x="77" y="542"/>
                  </a:lnTo>
                  <a:lnTo>
                    <a:pt x="71" y="537"/>
                  </a:lnTo>
                  <a:lnTo>
                    <a:pt x="66" y="529"/>
                  </a:lnTo>
                  <a:lnTo>
                    <a:pt x="66" y="530"/>
                  </a:lnTo>
                  <a:lnTo>
                    <a:pt x="66" y="530"/>
                  </a:lnTo>
                  <a:lnTo>
                    <a:pt x="67" y="529"/>
                  </a:lnTo>
                  <a:lnTo>
                    <a:pt x="66" y="526"/>
                  </a:lnTo>
                  <a:lnTo>
                    <a:pt x="64" y="522"/>
                  </a:lnTo>
                  <a:lnTo>
                    <a:pt x="66" y="518"/>
                  </a:lnTo>
                  <a:lnTo>
                    <a:pt x="70" y="517"/>
                  </a:lnTo>
                  <a:lnTo>
                    <a:pt x="74" y="515"/>
                  </a:lnTo>
                  <a:lnTo>
                    <a:pt x="72" y="513"/>
                  </a:lnTo>
                  <a:lnTo>
                    <a:pt x="71" y="510"/>
                  </a:lnTo>
                  <a:lnTo>
                    <a:pt x="70" y="508"/>
                  </a:lnTo>
                  <a:lnTo>
                    <a:pt x="70" y="506"/>
                  </a:lnTo>
                  <a:lnTo>
                    <a:pt x="69" y="504"/>
                  </a:lnTo>
                  <a:lnTo>
                    <a:pt x="67" y="502"/>
                  </a:lnTo>
                  <a:lnTo>
                    <a:pt x="70" y="502"/>
                  </a:lnTo>
                  <a:lnTo>
                    <a:pt x="72" y="501"/>
                  </a:lnTo>
                  <a:lnTo>
                    <a:pt x="71" y="500"/>
                  </a:lnTo>
                  <a:lnTo>
                    <a:pt x="70" y="497"/>
                  </a:lnTo>
                  <a:lnTo>
                    <a:pt x="67" y="497"/>
                  </a:lnTo>
                  <a:lnTo>
                    <a:pt x="65" y="497"/>
                  </a:lnTo>
                  <a:lnTo>
                    <a:pt x="63" y="496"/>
                  </a:lnTo>
                  <a:lnTo>
                    <a:pt x="60" y="495"/>
                  </a:lnTo>
                  <a:lnTo>
                    <a:pt x="61" y="492"/>
                  </a:lnTo>
                  <a:lnTo>
                    <a:pt x="62" y="489"/>
                  </a:lnTo>
                  <a:lnTo>
                    <a:pt x="59" y="485"/>
                  </a:lnTo>
                  <a:lnTo>
                    <a:pt x="56" y="482"/>
                  </a:lnTo>
                  <a:lnTo>
                    <a:pt x="57" y="477"/>
                  </a:lnTo>
                  <a:lnTo>
                    <a:pt x="59" y="472"/>
                  </a:lnTo>
                  <a:lnTo>
                    <a:pt x="52" y="467"/>
                  </a:lnTo>
                  <a:lnTo>
                    <a:pt x="46" y="461"/>
                  </a:lnTo>
                  <a:lnTo>
                    <a:pt x="45" y="458"/>
                  </a:lnTo>
                  <a:lnTo>
                    <a:pt x="44" y="454"/>
                  </a:lnTo>
                  <a:lnTo>
                    <a:pt x="39" y="452"/>
                  </a:lnTo>
                  <a:lnTo>
                    <a:pt x="35" y="451"/>
                  </a:lnTo>
                  <a:lnTo>
                    <a:pt x="34" y="448"/>
                  </a:lnTo>
                  <a:lnTo>
                    <a:pt x="33" y="445"/>
                  </a:lnTo>
                  <a:lnTo>
                    <a:pt x="32" y="444"/>
                  </a:lnTo>
                  <a:lnTo>
                    <a:pt x="30" y="443"/>
                  </a:lnTo>
                  <a:lnTo>
                    <a:pt x="26" y="443"/>
                  </a:lnTo>
                  <a:lnTo>
                    <a:pt x="25" y="440"/>
                  </a:lnTo>
                  <a:lnTo>
                    <a:pt x="23" y="436"/>
                  </a:lnTo>
                  <a:lnTo>
                    <a:pt x="22" y="434"/>
                  </a:lnTo>
                  <a:lnTo>
                    <a:pt x="20" y="433"/>
                  </a:lnTo>
                  <a:lnTo>
                    <a:pt x="17" y="431"/>
                  </a:lnTo>
                  <a:lnTo>
                    <a:pt x="15" y="427"/>
                  </a:lnTo>
                  <a:lnTo>
                    <a:pt x="13" y="423"/>
                  </a:lnTo>
                  <a:lnTo>
                    <a:pt x="12" y="420"/>
                  </a:lnTo>
                  <a:lnTo>
                    <a:pt x="12" y="418"/>
                  </a:lnTo>
                  <a:lnTo>
                    <a:pt x="13" y="416"/>
                  </a:lnTo>
                  <a:lnTo>
                    <a:pt x="13" y="414"/>
                  </a:lnTo>
                  <a:lnTo>
                    <a:pt x="13" y="412"/>
                  </a:lnTo>
                  <a:lnTo>
                    <a:pt x="11" y="411"/>
                  </a:lnTo>
                  <a:lnTo>
                    <a:pt x="10" y="409"/>
                  </a:lnTo>
                  <a:lnTo>
                    <a:pt x="9" y="407"/>
                  </a:lnTo>
                  <a:lnTo>
                    <a:pt x="9" y="405"/>
                  </a:lnTo>
                  <a:lnTo>
                    <a:pt x="9" y="403"/>
                  </a:lnTo>
                  <a:lnTo>
                    <a:pt x="8" y="400"/>
                  </a:lnTo>
                  <a:lnTo>
                    <a:pt x="4" y="395"/>
                  </a:lnTo>
                  <a:lnTo>
                    <a:pt x="1" y="390"/>
                  </a:lnTo>
                  <a:lnTo>
                    <a:pt x="1" y="384"/>
                  </a:lnTo>
                  <a:lnTo>
                    <a:pt x="0" y="379"/>
                  </a:lnTo>
                  <a:lnTo>
                    <a:pt x="0" y="373"/>
                  </a:lnTo>
                  <a:lnTo>
                    <a:pt x="1" y="369"/>
                  </a:lnTo>
                  <a:lnTo>
                    <a:pt x="3" y="365"/>
                  </a:lnTo>
                  <a:lnTo>
                    <a:pt x="4" y="361"/>
                  </a:lnTo>
                  <a:lnTo>
                    <a:pt x="4" y="359"/>
                  </a:lnTo>
                  <a:lnTo>
                    <a:pt x="3" y="357"/>
                  </a:lnTo>
                  <a:lnTo>
                    <a:pt x="2" y="355"/>
                  </a:lnTo>
                  <a:lnTo>
                    <a:pt x="4" y="353"/>
                  </a:lnTo>
                  <a:lnTo>
                    <a:pt x="7" y="348"/>
                  </a:lnTo>
                  <a:lnTo>
                    <a:pt x="9" y="345"/>
                  </a:lnTo>
                  <a:lnTo>
                    <a:pt x="10" y="342"/>
                  </a:lnTo>
                  <a:lnTo>
                    <a:pt x="12" y="338"/>
                  </a:lnTo>
                  <a:lnTo>
                    <a:pt x="21" y="338"/>
                  </a:lnTo>
                  <a:lnTo>
                    <a:pt x="23" y="335"/>
                  </a:lnTo>
                  <a:lnTo>
                    <a:pt x="25" y="333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32" y="331"/>
                  </a:lnTo>
                  <a:lnTo>
                    <a:pt x="34" y="333"/>
                  </a:lnTo>
                  <a:lnTo>
                    <a:pt x="36" y="336"/>
                  </a:lnTo>
                  <a:lnTo>
                    <a:pt x="37" y="340"/>
                  </a:lnTo>
                  <a:lnTo>
                    <a:pt x="40" y="344"/>
                  </a:lnTo>
                  <a:lnTo>
                    <a:pt x="42" y="349"/>
                  </a:lnTo>
                  <a:lnTo>
                    <a:pt x="41" y="351"/>
                  </a:lnTo>
                  <a:lnTo>
                    <a:pt x="41" y="354"/>
                  </a:lnTo>
                  <a:lnTo>
                    <a:pt x="42" y="356"/>
                  </a:lnTo>
                  <a:lnTo>
                    <a:pt x="44" y="357"/>
                  </a:lnTo>
                  <a:lnTo>
                    <a:pt x="45" y="359"/>
                  </a:lnTo>
                  <a:lnTo>
                    <a:pt x="46" y="361"/>
                  </a:lnTo>
                  <a:lnTo>
                    <a:pt x="44" y="362"/>
                  </a:lnTo>
                  <a:lnTo>
                    <a:pt x="41" y="363"/>
                  </a:lnTo>
                  <a:lnTo>
                    <a:pt x="42" y="385"/>
                  </a:lnTo>
                  <a:lnTo>
                    <a:pt x="47" y="389"/>
                  </a:lnTo>
                  <a:lnTo>
                    <a:pt x="49" y="392"/>
                  </a:lnTo>
                  <a:lnTo>
                    <a:pt x="52" y="395"/>
                  </a:lnTo>
                  <a:lnTo>
                    <a:pt x="54" y="395"/>
                  </a:lnTo>
                  <a:lnTo>
                    <a:pt x="57" y="395"/>
                  </a:lnTo>
                  <a:lnTo>
                    <a:pt x="60" y="395"/>
                  </a:lnTo>
                  <a:lnTo>
                    <a:pt x="62" y="394"/>
                  </a:lnTo>
                  <a:lnTo>
                    <a:pt x="64" y="392"/>
                  </a:lnTo>
                  <a:lnTo>
                    <a:pt x="62" y="370"/>
                  </a:lnTo>
                  <a:lnTo>
                    <a:pt x="57" y="362"/>
                  </a:lnTo>
                  <a:lnTo>
                    <a:pt x="52" y="355"/>
                  </a:lnTo>
                  <a:lnTo>
                    <a:pt x="51" y="346"/>
                  </a:lnTo>
                  <a:lnTo>
                    <a:pt x="49" y="341"/>
                  </a:lnTo>
                  <a:lnTo>
                    <a:pt x="46" y="334"/>
                  </a:lnTo>
                  <a:lnTo>
                    <a:pt x="46" y="322"/>
                  </a:lnTo>
                  <a:lnTo>
                    <a:pt x="49" y="311"/>
                  </a:lnTo>
                  <a:lnTo>
                    <a:pt x="54" y="301"/>
                  </a:lnTo>
                  <a:lnTo>
                    <a:pt x="62" y="292"/>
                  </a:lnTo>
                  <a:lnTo>
                    <a:pt x="62" y="286"/>
                  </a:lnTo>
                  <a:lnTo>
                    <a:pt x="65" y="281"/>
                  </a:lnTo>
                  <a:lnTo>
                    <a:pt x="69" y="274"/>
                  </a:lnTo>
                  <a:lnTo>
                    <a:pt x="69" y="272"/>
                  </a:lnTo>
                  <a:lnTo>
                    <a:pt x="67" y="270"/>
                  </a:lnTo>
                  <a:lnTo>
                    <a:pt x="67" y="268"/>
                  </a:lnTo>
                  <a:lnTo>
                    <a:pt x="69" y="265"/>
                  </a:lnTo>
                  <a:lnTo>
                    <a:pt x="70" y="262"/>
                  </a:lnTo>
                  <a:lnTo>
                    <a:pt x="71" y="261"/>
                  </a:lnTo>
                  <a:lnTo>
                    <a:pt x="72" y="260"/>
                  </a:lnTo>
                  <a:lnTo>
                    <a:pt x="73" y="259"/>
                  </a:lnTo>
                  <a:lnTo>
                    <a:pt x="76" y="258"/>
                  </a:lnTo>
                  <a:lnTo>
                    <a:pt x="78" y="256"/>
                  </a:lnTo>
                  <a:lnTo>
                    <a:pt x="82" y="253"/>
                  </a:lnTo>
                  <a:lnTo>
                    <a:pt x="84" y="251"/>
                  </a:lnTo>
                  <a:lnTo>
                    <a:pt x="86" y="250"/>
                  </a:lnTo>
                  <a:lnTo>
                    <a:pt x="89" y="249"/>
                  </a:lnTo>
                  <a:lnTo>
                    <a:pt x="91" y="244"/>
                  </a:lnTo>
                  <a:lnTo>
                    <a:pt x="93" y="239"/>
                  </a:lnTo>
                  <a:lnTo>
                    <a:pt x="95" y="236"/>
                  </a:lnTo>
                  <a:lnTo>
                    <a:pt x="97" y="234"/>
                  </a:lnTo>
                  <a:lnTo>
                    <a:pt x="99" y="232"/>
                  </a:lnTo>
                  <a:lnTo>
                    <a:pt x="101" y="228"/>
                  </a:lnTo>
                  <a:lnTo>
                    <a:pt x="105" y="225"/>
                  </a:lnTo>
                  <a:lnTo>
                    <a:pt x="109" y="222"/>
                  </a:lnTo>
                  <a:lnTo>
                    <a:pt x="112" y="220"/>
                  </a:lnTo>
                  <a:lnTo>
                    <a:pt x="115" y="202"/>
                  </a:lnTo>
                  <a:lnTo>
                    <a:pt x="116" y="201"/>
                  </a:lnTo>
                  <a:lnTo>
                    <a:pt x="119" y="201"/>
                  </a:lnTo>
                  <a:lnTo>
                    <a:pt x="120" y="195"/>
                  </a:lnTo>
                  <a:lnTo>
                    <a:pt x="122" y="188"/>
                  </a:lnTo>
                  <a:lnTo>
                    <a:pt x="124" y="183"/>
                  </a:lnTo>
                  <a:lnTo>
                    <a:pt x="124" y="176"/>
                  </a:lnTo>
                  <a:lnTo>
                    <a:pt x="123" y="172"/>
                  </a:lnTo>
                  <a:lnTo>
                    <a:pt x="122" y="166"/>
                  </a:lnTo>
                  <a:lnTo>
                    <a:pt x="121" y="161"/>
                  </a:lnTo>
                  <a:lnTo>
                    <a:pt x="126" y="159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49"/>
                  </a:lnTo>
                  <a:lnTo>
                    <a:pt x="136" y="148"/>
                  </a:lnTo>
                  <a:lnTo>
                    <a:pt x="138" y="146"/>
                  </a:lnTo>
                  <a:lnTo>
                    <a:pt x="140" y="144"/>
                  </a:lnTo>
                  <a:lnTo>
                    <a:pt x="142" y="142"/>
                  </a:lnTo>
                  <a:lnTo>
                    <a:pt x="143" y="139"/>
                  </a:lnTo>
                  <a:lnTo>
                    <a:pt x="145" y="134"/>
                  </a:lnTo>
                  <a:lnTo>
                    <a:pt x="145" y="129"/>
                  </a:lnTo>
                  <a:lnTo>
                    <a:pt x="148" y="120"/>
                  </a:lnTo>
                  <a:lnTo>
                    <a:pt x="151" y="111"/>
                  </a:lnTo>
                  <a:lnTo>
                    <a:pt x="154" y="109"/>
                  </a:lnTo>
                  <a:lnTo>
                    <a:pt x="157" y="105"/>
                  </a:lnTo>
                  <a:lnTo>
                    <a:pt x="160" y="104"/>
                  </a:lnTo>
                  <a:lnTo>
                    <a:pt x="163" y="103"/>
                  </a:lnTo>
                  <a:lnTo>
                    <a:pt x="167" y="103"/>
                  </a:lnTo>
                  <a:lnTo>
                    <a:pt x="170" y="102"/>
                  </a:lnTo>
                  <a:lnTo>
                    <a:pt x="171" y="103"/>
                  </a:lnTo>
                  <a:lnTo>
                    <a:pt x="172" y="103"/>
                  </a:lnTo>
                  <a:lnTo>
                    <a:pt x="185" y="96"/>
                  </a:lnTo>
                  <a:lnTo>
                    <a:pt x="184" y="95"/>
                  </a:lnTo>
                  <a:lnTo>
                    <a:pt x="184" y="92"/>
                  </a:lnTo>
                  <a:lnTo>
                    <a:pt x="184" y="89"/>
                  </a:lnTo>
                  <a:lnTo>
                    <a:pt x="189" y="80"/>
                  </a:lnTo>
                  <a:lnTo>
                    <a:pt x="198" y="69"/>
                  </a:lnTo>
                  <a:lnTo>
                    <a:pt x="198" y="58"/>
                  </a:lnTo>
                  <a:lnTo>
                    <a:pt x="196" y="56"/>
                  </a:lnTo>
                  <a:lnTo>
                    <a:pt x="194" y="55"/>
                  </a:lnTo>
                  <a:lnTo>
                    <a:pt x="193" y="53"/>
                  </a:lnTo>
                  <a:lnTo>
                    <a:pt x="191" y="52"/>
                  </a:lnTo>
                  <a:lnTo>
                    <a:pt x="189" y="51"/>
                  </a:lnTo>
                  <a:lnTo>
                    <a:pt x="188" y="50"/>
                  </a:lnTo>
                  <a:lnTo>
                    <a:pt x="185" y="50"/>
                  </a:lnTo>
                  <a:lnTo>
                    <a:pt x="185" y="46"/>
                  </a:lnTo>
                  <a:lnTo>
                    <a:pt x="185" y="44"/>
                  </a:lnTo>
                  <a:lnTo>
                    <a:pt x="183" y="43"/>
                  </a:lnTo>
                  <a:lnTo>
                    <a:pt x="181" y="42"/>
                  </a:lnTo>
                  <a:lnTo>
                    <a:pt x="179" y="41"/>
                  </a:lnTo>
                  <a:lnTo>
                    <a:pt x="176" y="39"/>
                  </a:lnTo>
                  <a:lnTo>
                    <a:pt x="174" y="37"/>
                  </a:lnTo>
                  <a:lnTo>
                    <a:pt x="176" y="37"/>
                  </a:lnTo>
                  <a:lnTo>
                    <a:pt x="179" y="36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4" y="35"/>
                  </a:lnTo>
                  <a:lnTo>
                    <a:pt x="185" y="34"/>
                  </a:lnTo>
                  <a:lnTo>
                    <a:pt x="185" y="29"/>
                  </a:lnTo>
                  <a:lnTo>
                    <a:pt x="186" y="25"/>
                  </a:lnTo>
                  <a:lnTo>
                    <a:pt x="185" y="23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3" y="16"/>
                  </a:lnTo>
                  <a:lnTo>
                    <a:pt x="189" y="13"/>
                  </a:lnTo>
                  <a:lnTo>
                    <a:pt x="196" y="7"/>
                  </a:lnTo>
                  <a:lnTo>
                    <a:pt x="199" y="5"/>
                  </a:lnTo>
                  <a:lnTo>
                    <a:pt x="201" y="3"/>
                  </a:lnTo>
                  <a:lnTo>
                    <a:pt x="204" y="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66"/>
            <p:cNvSpPr>
              <a:spLocks/>
            </p:cNvSpPr>
            <p:nvPr/>
          </p:nvSpPr>
          <p:spPr bwMode="auto">
            <a:xfrm>
              <a:off x="7213600" y="6115050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67"/>
            <p:cNvSpPr>
              <a:spLocks/>
            </p:cNvSpPr>
            <p:nvPr/>
          </p:nvSpPr>
          <p:spPr bwMode="auto">
            <a:xfrm>
              <a:off x="8197850" y="3998913"/>
              <a:ext cx="141287" cy="146050"/>
            </a:xfrm>
            <a:custGeom>
              <a:avLst/>
              <a:gdLst>
                <a:gd name="T0" fmla="*/ 28 w 89"/>
                <a:gd name="T1" fmla="*/ 1 h 92"/>
                <a:gd name="T2" fmla="*/ 34 w 89"/>
                <a:gd name="T3" fmla="*/ 1 h 92"/>
                <a:gd name="T4" fmla="*/ 43 w 89"/>
                <a:gd name="T5" fmla="*/ 2 h 92"/>
                <a:gd name="T6" fmla="*/ 49 w 89"/>
                <a:gd name="T7" fmla="*/ 4 h 92"/>
                <a:gd name="T8" fmla="*/ 52 w 89"/>
                <a:gd name="T9" fmla="*/ 6 h 92"/>
                <a:gd name="T10" fmla="*/ 57 w 89"/>
                <a:gd name="T11" fmla="*/ 10 h 92"/>
                <a:gd name="T12" fmla="*/ 65 w 89"/>
                <a:gd name="T13" fmla="*/ 12 h 92"/>
                <a:gd name="T14" fmla="*/ 74 w 89"/>
                <a:gd name="T15" fmla="*/ 8 h 92"/>
                <a:gd name="T16" fmla="*/ 75 w 89"/>
                <a:gd name="T17" fmla="*/ 5 h 92"/>
                <a:gd name="T18" fmla="*/ 77 w 89"/>
                <a:gd name="T19" fmla="*/ 6 h 92"/>
                <a:gd name="T20" fmla="*/ 80 w 89"/>
                <a:gd name="T21" fmla="*/ 11 h 92"/>
                <a:gd name="T22" fmla="*/ 87 w 89"/>
                <a:gd name="T23" fmla="*/ 11 h 92"/>
                <a:gd name="T24" fmla="*/ 81 w 89"/>
                <a:gd name="T25" fmla="*/ 36 h 92"/>
                <a:gd name="T26" fmla="*/ 89 w 89"/>
                <a:gd name="T27" fmla="*/ 48 h 92"/>
                <a:gd name="T28" fmla="*/ 88 w 89"/>
                <a:gd name="T29" fmla="*/ 72 h 92"/>
                <a:gd name="T30" fmla="*/ 82 w 89"/>
                <a:gd name="T31" fmla="*/ 77 h 92"/>
                <a:gd name="T32" fmla="*/ 79 w 89"/>
                <a:gd name="T33" fmla="*/ 83 h 92"/>
                <a:gd name="T34" fmla="*/ 76 w 89"/>
                <a:gd name="T35" fmla="*/ 81 h 92"/>
                <a:gd name="T36" fmla="*/ 75 w 89"/>
                <a:gd name="T37" fmla="*/ 71 h 92"/>
                <a:gd name="T38" fmla="*/ 70 w 89"/>
                <a:gd name="T39" fmla="*/ 63 h 92"/>
                <a:gd name="T40" fmla="*/ 68 w 89"/>
                <a:gd name="T41" fmla="*/ 65 h 92"/>
                <a:gd name="T42" fmla="*/ 64 w 89"/>
                <a:gd name="T43" fmla="*/ 70 h 92"/>
                <a:gd name="T44" fmla="*/ 53 w 89"/>
                <a:gd name="T45" fmla="*/ 80 h 92"/>
                <a:gd name="T46" fmla="*/ 48 w 89"/>
                <a:gd name="T47" fmla="*/ 83 h 92"/>
                <a:gd name="T48" fmla="*/ 44 w 89"/>
                <a:gd name="T49" fmla="*/ 81 h 92"/>
                <a:gd name="T50" fmla="*/ 42 w 89"/>
                <a:gd name="T51" fmla="*/ 79 h 92"/>
                <a:gd name="T52" fmla="*/ 34 w 89"/>
                <a:gd name="T53" fmla="*/ 81 h 92"/>
                <a:gd name="T54" fmla="*/ 26 w 89"/>
                <a:gd name="T55" fmla="*/ 87 h 92"/>
                <a:gd name="T56" fmla="*/ 15 w 89"/>
                <a:gd name="T57" fmla="*/ 91 h 92"/>
                <a:gd name="T58" fmla="*/ 8 w 89"/>
                <a:gd name="T59" fmla="*/ 92 h 92"/>
                <a:gd name="T60" fmla="*/ 8 w 89"/>
                <a:gd name="T61" fmla="*/ 88 h 92"/>
                <a:gd name="T62" fmla="*/ 11 w 89"/>
                <a:gd name="T63" fmla="*/ 85 h 92"/>
                <a:gd name="T64" fmla="*/ 16 w 89"/>
                <a:gd name="T65" fmla="*/ 82 h 92"/>
                <a:gd name="T66" fmla="*/ 25 w 89"/>
                <a:gd name="T67" fmla="*/ 79 h 92"/>
                <a:gd name="T68" fmla="*/ 24 w 89"/>
                <a:gd name="T69" fmla="*/ 77 h 92"/>
                <a:gd name="T70" fmla="*/ 18 w 89"/>
                <a:gd name="T71" fmla="*/ 77 h 92"/>
                <a:gd name="T72" fmla="*/ 9 w 89"/>
                <a:gd name="T73" fmla="*/ 78 h 92"/>
                <a:gd name="T74" fmla="*/ 4 w 89"/>
                <a:gd name="T75" fmla="*/ 71 h 92"/>
                <a:gd name="T76" fmla="*/ 1 w 89"/>
                <a:gd name="T77" fmla="*/ 69 h 92"/>
                <a:gd name="T78" fmla="*/ 0 w 89"/>
                <a:gd name="T79" fmla="*/ 60 h 92"/>
                <a:gd name="T80" fmla="*/ 2 w 89"/>
                <a:gd name="T81" fmla="*/ 54 h 92"/>
                <a:gd name="T82" fmla="*/ 6 w 89"/>
                <a:gd name="T83" fmla="*/ 56 h 92"/>
                <a:gd name="T84" fmla="*/ 12 w 89"/>
                <a:gd name="T85" fmla="*/ 61 h 92"/>
                <a:gd name="T86" fmla="*/ 18 w 89"/>
                <a:gd name="T87" fmla="*/ 61 h 92"/>
                <a:gd name="T88" fmla="*/ 21 w 89"/>
                <a:gd name="T89" fmla="*/ 55 h 92"/>
                <a:gd name="T90" fmla="*/ 29 w 89"/>
                <a:gd name="T91" fmla="*/ 50 h 92"/>
                <a:gd name="T92" fmla="*/ 34 w 89"/>
                <a:gd name="T93" fmla="*/ 46 h 92"/>
                <a:gd name="T94" fmla="*/ 31 w 89"/>
                <a:gd name="T95" fmla="*/ 42 h 92"/>
                <a:gd name="T96" fmla="*/ 27 w 89"/>
                <a:gd name="T97" fmla="*/ 33 h 92"/>
                <a:gd name="T98" fmla="*/ 25 w 89"/>
                <a:gd name="T99" fmla="*/ 30 h 92"/>
                <a:gd name="T100" fmla="*/ 21 w 89"/>
                <a:gd name="T101" fmla="*/ 25 h 92"/>
                <a:gd name="T102" fmla="*/ 20 w 89"/>
                <a:gd name="T103" fmla="*/ 22 h 92"/>
                <a:gd name="T104" fmla="*/ 21 w 89"/>
                <a:gd name="T105" fmla="*/ 22 h 92"/>
                <a:gd name="T106" fmla="*/ 24 w 89"/>
                <a:gd name="T107" fmla="*/ 18 h 92"/>
                <a:gd name="T108" fmla="*/ 23 w 89"/>
                <a:gd name="T109" fmla="*/ 12 h 92"/>
                <a:gd name="T110" fmla="*/ 25 w 89"/>
                <a:gd name="T111" fmla="*/ 7 h 92"/>
                <a:gd name="T112" fmla="*/ 28 w 89"/>
                <a:gd name="T1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2">
                  <a:moveTo>
                    <a:pt x="28" y="0"/>
                  </a:moveTo>
                  <a:lnTo>
                    <a:pt x="28" y="0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2" y="6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7" y="10"/>
                  </a:lnTo>
                  <a:lnTo>
                    <a:pt x="60" y="11"/>
                  </a:lnTo>
                  <a:lnTo>
                    <a:pt x="62" y="12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2" y="10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6"/>
                  </a:lnTo>
                  <a:lnTo>
                    <a:pt x="78" y="8"/>
                  </a:lnTo>
                  <a:lnTo>
                    <a:pt x="79" y="10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3" y="11"/>
                  </a:lnTo>
                  <a:lnTo>
                    <a:pt x="87" y="11"/>
                  </a:lnTo>
                  <a:lnTo>
                    <a:pt x="83" y="22"/>
                  </a:lnTo>
                  <a:lnTo>
                    <a:pt x="82" y="30"/>
                  </a:lnTo>
                  <a:lnTo>
                    <a:pt x="81" y="36"/>
                  </a:lnTo>
                  <a:lnTo>
                    <a:pt x="85" y="39"/>
                  </a:lnTo>
                  <a:lnTo>
                    <a:pt x="87" y="44"/>
                  </a:lnTo>
                  <a:lnTo>
                    <a:pt x="89" y="48"/>
                  </a:lnTo>
                  <a:lnTo>
                    <a:pt x="89" y="53"/>
                  </a:lnTo>
                  <a:lnTo>
                    <a:pt x="89" y="62"/>
                  </a:lnTo>
                  <a:lnTo>
                    <a:pt x="88" y="72"/>
                  </a:lnTo>
                  <a:lnTo>
                    <a:pt x="86" y="73"/>
                  </a:lnTo>
                  <a:lnTo>
                    <a:pt x="83" y="74"/>
                  </a:lnTo>
                  <a:lnTo>
                    <a:pt x="82" y="77"/>
                  </a:lnTo>
                  <a:lnTo>
                    <a:pt x="81" y="78"/>
                  </a:lnTo>
                  <a:lnTo>
                    <a:pt x="80" y="80"/>
                  </a:lnTo>
                  <a:lnTo>
                    <a:pt x="79" y="83"/>
                  </a:lnTo>
                  <a:lnTo>
                    <a:pt x="77" y="85"/>
                  </a:lnTo>
                  <a:lnTo>
                    <a:pt x="76" y="84"/>
                  </a:lnTo>
                  <a:lnTo>
                    <a:pt x="76" y="81"/>
                  </a:lnTo>
                  <a:lnTo>
                    <a:pt x="76" y="79"/>
                  </a:lnTo>
                  <a:lnTo>
                    <a:pt x="76" y="74"/>
                  </a:lnTo>
                  <a:lnTo>
                    <a:pt x="75" y="71"/>
                  </a:lnTo>
                  <a:lnTo>
                    <a:pt x="74" y="68"/>
                  </a:lnTo>
                  <a:lnTo>
                    <a:pt x="72" y="65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69" y="63"/>
                  </a:lnTo>
                  <a:lnTo>
                    <a:pt x="68" y="65"/>
                  </a:lnTo>
                  <a:lnTo>
                    <a:pt x="67" y="66"/>
                  </a:lnTo>
                  <a:lnTo>
                    <a:pt x="66" y="68"/>
                  </a:lnTo>
                  <a:lnTo>
                    <a:pt x="64" y="70"/>
                  </a:lnTo>
                  <a:lnTo>
                    <a:pt x="61" y="73"/>
                  </a:lnTo>
                  <a:lnTo>
                    <a:pt x="56" y="78"/>
                  </a:lnTo>
                  <a:lnTo>
                    <a:pt x="53" y="80"/>
                  </a:lnTo>
                  <a:lnTo>
                    <a:pt x="51" y="82"/>
                  </a:lnTo>
                  <a:lnTo>
                    <a:pt x="49" y="83"/>
                  </a:lnTo>
                  <a:lnTo>
                    <a:pt x="48" y="83"/>
                  </a:lnTo>
                  <a:lnTo>
                    <a:pt x="46" y="82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0"/>
                  </a:lnTo>
                  <a:lnTo>
                    <a:pt x="43" y="79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37" y="80"/>
                  </a:lnTo>
                  <a:lnTo>
                    <a:pt x="34" y="81"/>
                  </a:lnTo>
                  <a:lnTo>
                    <a:pt x="31" y="83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1" y="88"/>
                  </a:lnTo>
                  <a:lnTo>
                    <a:pt x="18" y="90"/>
                  </a:lnTo>
                  <a:lnTo>
                    <a:pt x="15" y="91"/>
                  </a:lnTo>
                  <a:lnTo>
                    <a:pt x="12" y="92"/>
                  </a:lnTo>
                  <a:lnTo>
                    <a:pt x="9" y="92"/>
                  </a:lnTo>
                  <a:lnTo>
                    <a:pt x="8" y="92"/>
                  </a:lnTo>
                  <a:lnTo>
                    <a:pt x="8" y="91"/>
                  </a:lnTo>
                  <a:lnTo>
                    <a:pt x="8" y="90"/>
                  </a:lnTo>
                  <a:lnTo>
                    <a:pt x="8" y="88"/>
                  </a:lnTo>
                  <a:lnTo>
                    <a:pt x="9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2" y="84"/>
                  </a:lnTo>
                  <a:lnTo>
                    <a:pt x="14" y="83"/>
                  </a:lnTo>
                  <a:lnTo>
                    <a:pt x="16" y="82"/>
                  </a:lnTo>
                  <a:lnTo>
                    <a:pt x="20" y="81"/>
                  </a:lnTo>
                  <a:lnTo>
                    <a:pt x="24" y="80"/>
                  </a:lnTo>
                  <a:lnTo>
                    <a:pt x="25" y="79"/>
                  </a:lnTo>
                  <a:lnTo>
                    <a:pt x="25" y="78"/>
                  </a:lnTo>
                  <a:lnTo>
                    <a:pt x="25" y="78"/>
                  </a:lnTo>
                  <a:lnTo>
                    <a:pt x="24" y="77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18" y="77"/>
                  </a:lnTo>
                  <a:lnTo>
                    <a:pt x="14" y="78"/>
                  </a:lnTo>
                  <a:lnTo>
                    <a:pt x="11" y="80"/>
                  </a:lnTo>
                  <a:lnTo>
                    <a:pt x="9" y="78"/>
                  </a:lnTo>
                  <a:lnTo>
                    <a:pt x="8" y="75"/>
                  </a:lnTo>
                  <a:lnTo>
                    <a:pt x="6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1" y="54"/>
                  </a:lnTo>
                  <a:lnTo>
                    <a:pt x="2" y="54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9" y="60"/>
                  </a:lnTo>
                  <a:lnTo>
                    <a:pt x="12" y="61"/>
                  </a:lnTo>
                  <a:lnTo>
                    <a:pt x="14" y="62"/>
                  </a:lnTo>
                  <a:lnTo>
                    <a:pt x="16" y="62"/>
                  </a:lnTo>
                  <a:lnTo>
                    <a:pt x="18" y="61"/>
                  </a:lnTo>
                  <a:lnTo>
                    <a:pt x="19" y="59"/>
                  </a:lnTo>
                  <a:lnTo>
                    <a:pt x="20" y="57"/>
                  </a:lnTo>
                  <a:lnTo>
                    <a:pt x="21" y="55"/>
                  </a:lnTo>
                  <a:lnTo>
                    <a:pt x="24" y="54"/>
                  </a:lnTo>
                  <a:lnTo>
                    <a:pt x="26" y="53"/>
                  </a:lnTo>
                  <a:lnTo>
                    <a:pt x="29" y="50"/>
                  </a:lnTo>
                  <a:lnTo>
                    <a:pt x="32" y="48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3" y="45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30" y="38"/>
                  </a:lnTo>
                  <a:lnTo>
                    <a:pt x="29" y="35"/>
                  </a:lnTo>
                  <a:lnTo>
                    <a:pt x="27" y="33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3" y="28"/>
                  </a:lnTo>
                  <a:lnTo>
                    <a:pt x="21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4" y="18"/>
                  </a:lnTo>
                  <a:lnTo>
                    <a:pt x="24" y="17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68"/>
            <p:cNvSpPr>
              <a:spLocks noEditPoints="1"/>
            </p:cNvSpPr>
            <p:nvPr/>
          </p:nvSpPr>
          <p:spPr bwMode="auto">
            <a:xfrm>
              <a:off x="7437438" y="5099050"/>
              <a:ext cx="225425" cy="192088"/>
            </a:xfrm>
            <a:custGeom>
              <a:avLst/>
              <a:gdLst>
                <a:gd name="T0" fmla="*/ 104 w 142"/>
                <a:gd name="T1" fmla="*/ 104 h 121"/>
                <a:gd name="T2" fmla="*/ 111 w 142"/>
                <a:gd name="T3" fmla="*/ 1 h 121"/>
                <a:gd name="T4" fmla="*/ 124 w 142"/>
                <a:gd name="T5" fmla="*/ 2 h 121"/>
                <a:gd name="T6" fmla="*/ 126 w 142"/>
                <a:gd name="T7" fmla="*/ 6 h 121"/>
                <a:gd name="T8" fmla="*/ 125 w 142"/>
                <a:gd name="T9" fmla="*/ 13 h 121"/>
                <a:gd name="T10" fmla="*/ 129 w 142"/>
                <a:gd name="T11" fmla="*/ 19 h 121"/>
                <a:gd name="T12" fmla="*/ 124 w 142"/>
                <a:gd name="T13" fmla="*/ 23 h 121"/>
                <a:gd name="T14" fmla="*/ 120 w 142"/>
                <a:gd name="T15" fmla="*/ 22 h 121"/>
                <a:gd name="T16" fmla="*/ 126 w 142"/>
                <a:gd name="T17" fmla="*/ 30 h 121"/>
                <a:gd name="T18" fmla="*/ 131 w 142"/>
                <a:gd name="T19" fmla="*/ 34 h 121"/>
                <a:gd name="T20" fmla="*/ 125 w 142"/>
                <a:gd name="T21" fmla="*/ 40 h 121"/>
                <a:gd name="T22" fmla="*/ 124 w 142"/>
                <a:gd name="T23" fmla="*/ 48 h 121"/>
                <a:gd name="T24" fmla="*/ 131 w 142"/>
                <a:gd name="T25" fmla="*/ 52 h 121"/>
                <a:gd name="T26" fmla="*/ 140 w 142"/>
                <a:gd name="T27" fmla="*/ 52 h 121"/>
                <a:gd name="T28" fmla="*/ 141 w 142"/>
                <a:gd name="T29" fmla="*/ 57 h 121"/>
                <a:gd name="T30" fmla="*/ 135 w 142"/>
                <a:gd name="T31" fmla="*/ 61 h 121"/>
                <a:gd name="T32" fmla="*/ 133 w 142"/>
                <a:gd name="T33" fmla="*/ 68 h 121"/>
                <a:gd name="T34" fmla="*/ 132 w 142"/>
                <a:gd name="T35" fmla="*/ 77 h 121"/>
                <a:gd name="T36" fmla="*/ 131 w 142"/>
                <a:gd name="T37" fmla="*/ 81 h 121"/>
                <a:gd name="T38" fmla="*/ 136 w 142"/>
                <a:gd name="T39" fmla="*/ 90 h 121"/>
                <a:gd name="T40" fmla="*/ 136 w 142"/>
                <a:gd name="T41" fmla="*/ 96 h 121"/>
                <a:gd name="T42" fmla="*/ 125 w 142"/>
                <a:gd name="T43" fmla="*/ 109 h 121"/>
                <a:gd name="T44" fmla="*/ 113 w 142"/>
                <a:gd name="T45" fmla="*/ 117 h 121"/>
                <a:gd name="T46" fmla="*/ 80 w 142"/>
                <a:gd name="T47" fmla="*/ 109 h 121"/>
                <a:gd name="T48" fmla="*/ 88 w 142"/>
                <a:gd name="T49" fmla="*/ 101 h 121"/>
                <a:gd name="T50" fmla="*/ 26 w 142"/>
                <a:gd name="T51" fmla="*/ 116 h 121"/>
                <a:gd name="T52" fmla="*/ 27 w 142"/>
                <a:gd name="T53" fmla="*/ 109 h 121"/>
                <a:gd name="T54" fmla="*/ 31 w 142"/>
                <a:gd name="T55" fmla="*/ 100 h 121"/>
                <a:gd name="T56" fmla="*/ 29 w 142"/>
                <a:gd name="T57" fmla="*/ 93 h 121"/>
                <a:gd name="T58" fmla="*/ 25 w 142"/>
                <a:gd name="T59" fmla="*/ 83 h 121"/>
                <a:gd name="T60" fmla="*/ 23 w 142"/>
                <a:gd name="T61" fmla="*/ 74 h 121"/>
                <a:gd name="T62" fmla="*/ 28 w 142"/>
                <a:gd name="T63" fmla="*/ 67 h 121"/>
                <a:gd name="T64" fmla="*/ 37 w 142"/>
                <a:gd name="T65" fmla="*/ 66 h 121"/>
                <a:gd name="T66" fmla="*/ 37 w 142"/>
                <a:gd name="T67" fmla="*/ 60 h 121"/>
                <a:gd name="T68" fmla="*/ 31 w 142"/>
                <a:gd name="T69" fmla="*/ 60 h 121"/>
                <a:gd name="T70" fmla="*/ 13 w 142"/>
                <a:gd name="T71" fmla="*/ 64 h 121"/>
                <a:gd name="T72" fmla="*/ 2 w 142"/>
                <a:gd name="T73" fmla="*/ 56 h 121"/>
                <a:gd name="T74" fmla="*/ 0 w 142"/>
                <a:gd name="T75" fmla="*/ 55 h 121"/>
                <a:gd name="T76" fmla="*/ 4 w 142"/>
                <a:gd name="T77" fmla="*/ 51 h 121"/>
                <a:gd name="T78" fmla="*/ 5 w 142"/>
                <a:gd name="T79" fmla="*/ 51 h 121"/>
                <a:gd name="T80" fmla="*/ 17 w 142"/>
                <a:gd name="T81" fmla="*/ 43 h 121"/>
                <a:gd name="T82" fmla="*/ 23 w 142"/>
                <a:gd name="T83" fmla="*/ 40 h 121"/>
                <a:gd name="T84" fmla="*/ 34 w 142"/>
                <a:gd name="T85" fmla="*/ 29 h 121"/>
                <a:gd name="T86" fmla="*/ 46 w 142"/>
                <a:gd name="T87" fmla="*/ 29 h 121"/>
                <a:gd name="T88" fmla="*/ 50 w 142"/>
                <a:gd name="T89" fmla="*/ 23 h 121"/>
                <a:gd name="T90" fmla="*/ 56 w 142"/>
                <a:gd name="T91" fmla="*/ 17 h 121"/>
                <a:gd name="T92" fmla="*/ 62 w 142"/>
                <a:gd name="T93" fmla="*/ 11 h 121"/>
                <a:gd name="T94" fmla="*/ 66 w 142"/>
                <a:gd name="T95" fmla="*/ 3 h 121"/>
                <a:gd name="T96" fmla="*/ 78 w 142"/>
                <a:gd name="T97" fmla="*/ 1 h 121"/>
                <a:gd name="T98" fmla="*/ 92 w 142"/>
                <a:gd name="T99" fmla="*/ 0 h 121"/>
                <a:gd name="T100" fmla="*/ 99 w 142"/>
                <a:gd name="T101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21">
                  <a:moveTo>
                    <a:pt x="103" y="102"/>
                  </a:moveTo>
                  <a:lnTo>
                    <a:pt x="103" y="103"/>
                  </a:lnTo>
                  <a:lnTo>
                    <a:pt x="104" y="104"/>
                  </a:lnTo>
                  <a:lnTo>
                    <a:pt x="106" y="106"/>
                  </a:lnTo>
                  <a:lnTo>
                    <a:pt x="104" y="104"/>
                  </a:lnTo>
                  <a:lnTo>
                    <a:pt x="103" y="103"/>
                  </a:lnTo>
                  <a:lnTo>
                    <a:pt x="103" y="102"/>
                  </a:lnTo>
                  <a:close/>
                  <a:moveTo>
                    <a:pt x="103" y="0"/>
                  </a:moveTo>
                  <a:lnTo>
                    <a:pt x="107" y="1"/>
                  </a:lnTo>
                  <a:lnTo>
                    <a:pt x="111" y="1"/>
                  </a:lnTo>
                  <a:lnTo>
                    <a:pt x="114" y="1"/>
                  </a:lnTo>
                  <a:lnTo>
                    <a:pt x="116" y="1"/>
                  </a:lnTo>
                  <a:lnTo>
                    <a:pt x="119" y="1"/>
                  </a:lnTo>
                  <a:lnTo>
                    <a:pt x="123" y="3"/>
                  </a:lnTo>
                  <a:lnTo>
                    <a:pt x="124" y="2"/>
                  </a:lnTo>
                  <a:lnTo>
                    <a:pt x="126" y="1"/>
                  </a:lnTo>
                  <a:lnTo>
                    <a:pt x="129" y="2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25" y="7"/>
                  </a:lnTo>
                  <a:lnTo>
                    <a:pt x="125" y="7"/>
                  </a:lnTo>
                  <a:lnTo>
                    <a:pt x="125" y="8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4"/>
                  </a:lnTo>
                  <a:lnTo>
                    <a:pt x="127" y="16"/>
                  </a:lnTo>
                  <a:lnTo>
                    <a:pt x="128" y="17"/>
                  </a:lnTo>
                  <a:lnTo>
                    <a:pt x="128" y="18"/>
                  </a:lnTo>
                  <a:lnTo>
                    <a:pt x="129" y="19"/>
                  </a:lnTo>
                  <a:lnTo>
                    <a:pt x="128" y="20"/>
                  </a:lnTo>
                  <a:lnTo>
                    <a:pt x="127" y="22"/>
                  </a:lnTo>
                  <a:lnTo>
                    <a:pt x="126" y="22"/>
                  </a:lnTo>
                  <a:lnTo>
                    <a:pt x="125" y="23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3" y="23"/>
                  </a:lnTo>
                  <a:lnTo>
                    <a:pt x="121" y="22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20" y="23"/>
                  </a:lnTo>
                  <a:lnTo>
                    <a:pt x="120" y="24"/>
                  </a:lnTo>
                  <a:lnTo>
                    <a:pt x="121" y="25"/>
                  </a:lnTo>
                  <a:lnTo>
                    <a:pt x="124" y="28"/>
                  </a:lnTo>
                  <a:lnTo>
                    <a:pt x="126" y="30"/>
                  </a:lnTo>
                  <a:lnTo>
                    <a:pt x="127" y="31"/>
                  </a:lnTo>
                  <a:lnTo>
                    <a:pt x="128" y="31"/>
                  </a:lnTo>
                  <a:lnTo>
                    <a:pt x="129" y="32"/>
                  </a:lnTo>
                  <a:lnTo>
                    <a:pt x="130" y="32"/>
                  </a:lnTo>
                  <a:lnTo>
                    <a:pt x="131" y="34"/>
                  </a:lnTo>
                  <a:lnTo>
                    <a:pt x="131" y="35"/>
                  </a:lnTo>
                  <a:lnTo>
                    <a:pt x="130" y="37"/>
                  </a:lnTo>
                  <a:lnTo>
                    <a:pt x="128" y="38"/>
                  </a:lnTo>
                  <a:lnTo>
                    <a:pt x="127" y="39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4" y="43"/>
                  </a:lnTo>
                  <a:lnTo>
                    <a:pt x="124" y="44"/>
                  </a:lnTo>
                  <a:lnTo>
                    <a:pt x="124" y="45"/>
                  </a:lnTo>
                  <a:lnTo>
                    <a:pt x="124" y="48"/>
                  </a:lnTo>
                  <a:lnTo>
                    <a:pt x="124" y="49"/>
                  </a:lnTo>
                  <a:lnTo>
                    <a:pt x="125" y="50"/>
                  </a:lnTo>
                  <a:lnTo>
                    <a:pt x="126" y="51"/>
                  </a:lnTo>
                  <a:lnTo>
                    <a:pt x="128" y="52"/>
                  </a:lnTo>
                  <a:lnTo>
                    <a:pt x="131" y="52"/>
                  </a:lnTo>
                  <a:lnTo>
                    <a:pt x="135" y="51"/>
                  </a:lnTo>
                  <a:lnTo>
                    <a:pt x="137" y="51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5"/>
                  </a:lnTo>
                  <a:lnTo>
                    <a:pt x="142" y="56"/>
                  </a:lnTo>
                  <a:lnTo>
                    <a:pt x="141" y="57"/>
                  </a:lnTo>
                  <a:lnTo>
                    <a:pt x="140" y="60"/>
                  </a:lnTo>
                  <a:lnTo>
                    <a:pt x="138" y="61"/>
                  </a:lnTo>
                  <a:lnTo>
                    <a:pt x="137" y="61"/>
                  </a:lnTo>
                  <a:lnTo>
                    <a:pt x="136" y="61"/>
                  </a:lnTo>
                  <a:lnTo>
                    <a:pt x="135" y="61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3" y="65"/>
                  </a:lnTo>
                  <a:lnTo>
                    <a:pt x="133" y="68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5"/>
                  </a:lnTo>
                  <a:lnTo>
                    <a:pt x="133" y="76"/>
                  </a:lnTo>
                  <a:lnTo>
                    <a:pt x="132" y="77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31" y="77"/>
                  </a:lnTo>
                  <a:lnTo>
                    <a:pt x="131" y="78"/>
                  </a:lnTo>
                  <a:lnTo>
                    <a:pt x="131" y="81"/>
                  </a:lnTo>
                  <a:lnTo>
                    <a:pt x="131" y="85"/>
                  </a:lnTo>
                  <a:lnTo>
                    <a:pt x="132" y="87"/>
                  </a:lnTo>
                  <a:lnTo>
                    <a:pt x="133" y="89"/>
                  </a:lnTo>
                  <a:lnTo>
                    <a:pt x="135" y="90"/>
                  </a:lnTo>
                  <a:lnTo>
                    <a:pt x="136" y="90"/>
                  </a:lnTo>
                  <a:lnTo>
                    <a:pt x="137" y="90"/>
                  </a:lnTo>
                  <a:lnTo>
                    <a:pt x="137" y="91"/>
                  </a:lnTo>
                  <a:lnTo>
                    <a:pt x="136" y="92"/>
                  </a:lnTo>
                  <a:lnTo>
                    <a:pt x="136" y="93"/>
                  </a:lnTo>
                  <a:lnTo>
                    <a:pt x="136" y="96"/>
                  </a:lnTo>
                  <a:lnTo>
                    <a:pt x="136" y="97"/>
                  </a:lnTo>
                  <a:lnTo>
                    <a:pt x="136" y="98"/>
                  </a:lnTo>
                  <a:lnTo>
                    <a:pt x="137" y="98"/>
                  </a:lnTo>
                  <a:lnTo>
                    <a:pt x="137" y="99"/>
                  </a:lnTo>
                  <a:lnTo>
                    <a:pt x="125" y="109"/>
                  </a:lnTo>
                  <a:lnTo>
                    <a:pt x="113" y="117"/>
                  </a:lnTo>
                  <a:lnTo>
                    <a:pt x="109" y="113"/>
                  </a:lnTo>
                  <a:lnTo>
                    <a:pt x="107" y="110"/>
                  </a:lnTo>
                  <a:lnTo>
                    <a:pt x="109" y="113"/>
                  </a:lnTo>
                  <a:lnTo>
                    <a:pt x="113" y="117"/>
                  </a:lnTo>
                  <a:lnTo>
                    <a:pt x="103" y="120"/>
                  </a:lnTo>
                  <a:lnTo>
                    <a:pt x="94" y="121"/>
                  </a:lnTo>
                  <a:lnTo>
                    <a:pt x="86" y="116"/>
                  </a:lnTo>
                  <a:lnTo>
                    <a:pt x="78" y="109"/>
                  </a:lnTo>
                  <a:lnTo>
                    <a:pt x="80" y="109"/>
                  </a:lnTo>
                  <a:lnTo>
                    <a:pt x="82" y="106"/>
                  </a:lnTo>
                  <a:lnTo>
                    <a:pt x="83" y="105"/>
                  </a:lnTo>
                  <a:lnTo>
                    <a:pt x="84" y="103"/>
                  </a:lnTo>
                  <a:lnTo>
                    <a:pt x="87" y="102"/>
                  </a:lnTo>
                  <a:lnTo>
                    <a:pt x="88" y="101"/>
                  </a:lnTo>
                  <a:lnTo>
                    <a:pt x="82" y="102"/>
                  </a:lnTo>
                  <a:lnTo>
                    <a:pt x="78" y="103"/>
                  </a:lnTo>
                  <a:lnTo>
                    <a:pt x="52" y="109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6" y="112"/>
                  </a:lnTo>
                  <a:lnTo>
                    <a:pt x="26" y="111"/>
                  </a:lnTo>
                  <a:lnTo>
                    <a:pt x="26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8" y="106"/>
                  </a:lnTo>
                  <a:lnTo>
                    <a:pt x="29" y="104"/>
                  </a:lnTo>
                  <a:lnTo>
                    <a:pt x="30" y="101"/>
                  </a:lnTo>
                  <a:lnTo>
                    <a:pt x="31" y="100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1" y="97"/>
                  </a:lnTo>
                  <a:lnTo>
                    <a:pt x="30" y="96"/>
                  </a:lnTo>
                  <a:lnTo>
                    <a:pt x="29" y="93"/>
                  </a:lnTo>
                  <a:lnTo>
                    <a:pt x="27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3" y="79"/>
                  </a:lnTo>
                  <a:lnTo>
                    <a:pt x="22" y="77"/>
                  </a:lnTo>
                  <a:lnTo>
                    <a:pt x="22" y="76"/>
                  </a:lnTo>
                  <a:lnTo>
                    <a:pt x="23" y="75"/>
                  </a:lnTo>
                  <a:lnTo>
                    <a:pt x="23" y="74"/>
                  </a:lnTo>
                  <a:lnTo>
                    <a:pt x="25" y="73"/>
                  </a:lnTo>
                  <a:lnTo>
                    <a:pt x="25" y="71"/>
                  </a:lnTo>
                  <a:lnTo>
                    <a:pt x="26" y="68"/>
                  </a:lnTo>
                  <a:lnTo>
                    <a:pt x="27" y="67"/>
                  </a:lnTo>
                  <a:lnTo>
                    <a:pt x="28" y="67"/>
                  </a:lnTo>
                  <a:lnTo>
                    <a:pt x="29" y="68"/>
                  </a:lnTo>
                  <a:lnTo>
                    <a:pt x="31" y="68"/>
                  </a:lnTo>
                  <a:lnTo>
                    <a:pt x="33" y="68"/>
                  </a:lnTo>
                  <a:lnTo>
                    <a:pt x="35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5" y="65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7" y="60"/>
                  </a:lnTo>
                  <a:lnTo>
                    <a:pt x="35" y="59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1" y="60"/>
                  </a:lnTo>
                  <a:lnTo>
                    <a:pt x="28" y="61"/>
                  </a:lnTo>
                  <a:lnTo>
                    <a:pt x="23" y="62"/>
                  </a:lnTo>
                  <a:lnTo>
                    <a:pt x="18" y="64"/>
                  </a:lnTo>
                  <a:lnTo>
                    <a:pt x="15" y="64"/>
                  </a:lnTo>
                  <a:lnTo>
                    <a:pt x="13" y="64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6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3"/>
                  </a:lnTo>
                  <a:lnTo>
                    <a:pt x="2" y="52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52"/>
                  </a:lnTo>
                  <a:lnTo>
                    <a:pt x="11" y="52"/>
                  </a:lnTo>
                  <a:lnTo>
                    <a:pt x="9" y="52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2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2" y="40"/>
                  </a:lnTo>
                  <a:lnTo>
                    <a:pt x="23" y="40"/>
                  </a:lnTo>
                  <a:lnTo>
                    <a:pt x="25" y="39"/>
                  </a:lnTo>
                  <a:lnTo>
                    <a:pt x="26" y="38"/>
                  </a:lnTo>
                  <a:lnTo>
                    <a:pt x="28" y="36"/>
                  </a:lnTo>
                  <a:lnTo>
                    <a:pt x="31" y="32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43" y="30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0" y="20"/>
                  </a:lnTo>
                  <a:lnTo>
                    <a:pt x="52" y="18"/>
                  </a:lnTo>
                  <a:lnTo>
                    <a:pt x="53" y="17"/>
                  </a:lnTo>
                  <a:lnTo>
                    <a:pt x="54" y="17"/>
                  </a:lnTo>
                  <a:lnTo>
                    <a:pt x="56" y="17"/>
                  </a:lnTo>
                  <a:lnTo>
                    <a:pt x="58" y="16"/>
                  </a:lnTo>
                  <a:lnTo>
                    <a:pt x="60" y="15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63" y="10"/>
                  </a:lnTo>
                  <a:lnTo>
                    <a:pt x="64" y="7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6" y="2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9" y="1"/>
                  </a:lnTo>
                  <a:lnTo>
                    <a:pt x="81" y="1"/>
                  </a:lnTo>
                  <a:lnTo>
                    <a:pt x="84" y="1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1"/>
                  </a:lnTo>
                  <a:lnTo>
                    <a:pt x="96" y="1"/>
                  </a:lnTo>
                  <a:lnTo>
                    <a:pt x="99" y="1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69"/>
            <p:cNvSpPr>
              <a:spLocks/>
            </p:cNvSpPr>
            <p:nvPr/>
          </p:nvSpPr>
          <p:spPr bwMode="auto">
            <a:xfrm>
              <a:off x="7718425" y="5611813"/>
              <a:ext cx="7937" cy="3175"/>
            </a:xfrm>
            <a:custGeom>
              <a:avLst/>
              <a:gdLst>
                <a:gd name="T0" fmla="*/ 3 w 5"/>
                <a:gd name="T1" fmla="*/ 0 h 2"/>
                <a:gd name="T2" fmla="*/ 4 w 5"/>
                <a:gd name="T3" fmla="*/ 1 h 2"/>
                <a:gd name="T4" fmla="*/ 5 w 5"/>
                <a:gd name="T5" fmla="*/ 1 h 2"/>
                <a:gd name="T6" fmla="*/ 2 w 5"/>
                <a:gd name="T7" fmla="*/ 2 h 2"/>
                <a:gd name="T8" fmla="*/ 1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1 h 2"/>
                <a:gd name="T16" fmla="*/ 1 w 5"/>
                <a:gd name="T17" fmla="*/ 1 h 2"/>
                <a:gd name="T18" fmla="*/ 2 w 5"/>
                <a:gd name="T19" fmla="*/ 0 h 2"/>
                <a:gd name="T20" fmla="*/ 3 w 5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4" y="1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70"/>
            <p:cNvSpPr>
              <a:spLocks/>
            </p:cNvSpPr>
            <p:nvPr/>
          </p:nvSpPr>
          <p:spPr bwMode="auto">
            <a:xfrm>
              <a:off x="7135813" y="5732463"/>
              <a:ext cx="7937" cy="1588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0 h 1"/>
                <a:gd name="T4" fmla="*/ 5 w 5"/>
                <a:gd name="T5" fmla="*/ 1 h 1"/>
                <a:gd name="T6" fmla="*/ 3 w 5"/>
                <a:gd name="T7" fmla="*/ 1 h 1"/>
                <a:gd name="T8" fmla="*/ 0 w 5"/>
                <a:gd name="T9" fmla="*/ 1 h 1"/>
                <a:gd name="T10" fmla="*/ 1 w 5"/>
                <a:gd name="T11" fmla="*/ 0 h 1"/>
                <a:gd name="T12" fmla="*/ 2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71"/>
            <p:cNvSpPr>
              <a:spLocks/>
            </p:cNvSpPr>
            <p:nvPr/>
          </p:nvSpPr>
          <p:spPr bwMode="auto">
            <a:xfrm>
              <a:off x="7561263" y="5259388"/>
              <a:ext cx="15875" cy="3175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2 h 2"/>
                <a:gd name="T4" fmla="*/ 4 w 10"/>
                <a:gd name="T5" fmla="*/ 1 h 2"/>
                <a:gd name="T6" fmla="*/ 10 w 1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2"/>
                  </a:lnTo>
                  <a:lnTo>
                    <a:pt x="4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72"/>
            <p:cNvSpPr>
              <a:spLocks/>
            </p:cNvSpPr>
            <p:nvPr/>
          </p:nvSpPr>
          <p:spPr bwMode="auto">
            <a:xfrm>
              <a:off x="7921625" y="5880100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1 h 4"/>
                <a:gd name="T4" fmla="*/ 3 w 4"/>
                <a:gd name="T5" fmla="*/ 2 h 4"/>
                <a:gd name="T6" fmla="*/ 2 w 4"/>
                <a:gd name="T7" fmla="*/ 3 h 4"/>
                <a:gd name="T8" fmla="*/ 0 w 4"/>
                <a:gd name="T9" fmla="*/ 4 h 4"/>
                <a:gd name="T10" fmla="*/ 2 w 4"/>
                <a:gd name="T11" fmla="*/ 3 h 4"/>
                <a:gd name="T12" fmla="*/ 3 w 4"/>
                <a:gd name="T13" fmla="*/ 2 h 4"/>
                <a:gd name="T14" fmla="*/ 3 w 4"/>
                <a:gd name="T15" fmla="*/ 1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73"/>
            <p:cNvSpPr>
              <a:spLocks/>
            </p:cNvSpPr>
            <p:nvPr/>
          </p:nvSpPr>
          <p:spPr bwMode="auto">
            <a:xfrm>
              <a:off x="7662863" y="5153025"/>
              <a:ext cx="268287" cy="204788"/>
            </a:xfrm>
            <a:custGeom>
              <a:avLst/>
              <a:gdLst>
                <a:gd name="T0" fmla="*/ 99 w 169"/>
                <a:gd name="T1" fmla="*/ 4 h 129"/>
                <a:gd name="T2" fmla="*/ 99 w 169"/>
                <a:gd name="T3" fmla="*/ 9 h 129"/>
                <a:gd name="T4" fmla="*/ 105 w 169"/>
                <a:gd name="T5" fmla="*/ 13 h 129"/>
                <a:gd name="T6" fmla="*/ 111 w 169"/>
                <a:gd name="T7" fmla="*/ 15 h 129"/>
                <a:gd name="T8" fmla="*/ 120 w 169"/>
                <a:gd name="T9" fmla="*/ 19 h 129"/>
                <a:gd name="T10" fmla="*/ 125 w 169"/>
                <a:gd name="T11" fmla="*/ 15 h 129"/>
                <a:gd name="T12" fmla="*/ 135 w 169"/>
                <a:gd name="T13" fmla="*/ 13 h 129"/>
                <a:gd name="T14" fmla="*/ 138 w 169"/>
                <a:gd name="T15" fmla="*/ 17 h 129"/>
                <a:gd name="T16" fmla="*/ 142 w 169"/>
                <a:gd name="T17" fmla="*/ 23 h 129"/>
                <a:gd name="T18" fmla="*/ 144 w 169"/>
                <a:gd name="T19" fmla="*/ 34 h 129"/>
                <a:gd name="T20" fmla="*/ 147 w 169"/>
                <a:gd name="T21" fmla="*/ 38 h 129"/>
                <a:gd name="T22" fmla="*/ 153 w 169"/>
                <a:gd name="T23" fmla="*/ 43 h 129"/>
                <a:gd name="T24" fmla="*/ 157 w 169"/>
                <a:gd name="T25" fmla="*/ 43 h 129"/>
                <a:gd name="T26" fmla="*/ 161 w 169"/>
                <a:gd name="T27" fmla="*/ 46 h 129"/>
                <a:gd name="T28" fmla="*/ 160 w 169"/>
                <a:gd name="T29" fmla="*/ 47 h 129"/>
                <a:gd name="T30" fmla="*/ 162 w 169"/>
                <a:gd name="T31" fmla="*/ 52 h 129"/>
                <a:gd name="T32" fmla="*/ 169 w 169"/>
                <a:gd name="T33" fmla="*/ 56 h 129"/>
                <a:gd name="T34" fmla="*/ 166 w 169"/>
                <a:gd name="T35" fmla="*/ 66 h 129"/>
                <a:gd name="T36" fmla="*/ 166 w 169"/>
                <a:gd name="T37" fmla="*/ 68 h 129"/>
                <a:gd name="T38" fmla="*/ 159 w 169"/>
                <a:gd name="T39" fmla="*/ 74 h 129"/>
                <a:gd name="T40" fmla="*/ 155 w 169"/>
                <a:gd name="T41" fmla="*/ 76 h 129"/>
                <a:gd name="T42" fmla="*/ 152 w 169"/>
                <a:gd name="T43" fmla="*/ 78 h 129"/>
                <a:gd name="T44" fmla="*/ 144 w 169"/>
                <a:gd name="T45" fmla="*/ 75 h 129"/>
                <a:gd name="T46" fmla="*/ 141 w 169"/>
                <a:gd name="T47" fmla="*/ 67 h 129"/>
                <a:gd name="T48" fmla="*/ 140 w 169"/>
                <a:gd name="T49" fmla="*/ 60 h 129"/>
                <a:gd name="T50" fmla="*/ 137 w 169"/>
                <a:gd name="T51" fmla="*/ 64 h 129"/>
                <a:gd name="T52" fmla="*/ 132 w 169"/>
                <a:gd name="T53" fmla="*/ 75 h 129"/>
                <a:gd name="T54" fmla="*/ 112 w 169"/>
                <a:gd name="T55" fmla="*/ 86 h 129"/>
                <a:gd name="T56" fmla="*/ 96 w 169"/>
                <a:gd name="T57" fmla="*/ 100 h 129"/>
                <a:gd name="T58" fmla="*/ 93 w 169"/>
                <a:gd name="T59" fmla="*/ 113 h 129"/>
                <a:gd name="T60" fmla="*/ 91 w 169"/>
                <a:gd name="T61" fmla="*/ 119 h 129"/>
                <a:gd name="T62" fmla="*/ 94 w 169"/>
                <a:gd name="T63" fmla="*/ 120 h 129"/>
                <a:gd name="T64" fmla="*/ 92 w 169"/>
                <a:gd name="T65" fmla="*/ 126 h 129"/>
                <a:gd name="T66" fmla="*/ 79 w 169"/>
                <a:gd name="T67" fmla="*/ 129 h 129"/>
                <a:gd name="T68" fmla="*/ 74 w 169"/>
                <a:gd name="T69" fmla="*/ 124 h 129"/>
                <a:gd name="T70" fmla="*/ 72 w 169"/>
                <a:gd name="T71" fmla="*/ 113 h 129"/>
                <a:gd name="T72" fmla="*/ 74 w 169"/>
                <a:gd name="T73" fmla="*/ 102 h 129"/>
                <a:gd name="T74" fmla="*/ 72 w 169"/>
                <a:gd name="T75" fmla="*/ 96 h 129"/>
                <a:gd name="T76" fmla="*/ 69 w 169"/>
                <a:gd name="T77" fmla="*/ 90 h 129"/>
                <a:gd name="T78" fmla="*/ 64 w 169"/>
                <a:gd name="T79" fmla="*/ 79 h 129"/>
                <a:gd name="T80" fmla="*/ 61 w 169"/>
                <a:gd name="T81" fmla="*/ 78 h 129"/>
                <a:gd name="T82" fmla="*/ 52 w 169"/>
                <a:gd name="T83" fmla="*/ 83 h 129"/>
                <a:gd name="T84" fmla="*/ 39 w 169"/>
                <a:gd name="T85" fmla="*/ 87 h 129"/>
                <a:gd name="T86" fmla="*/ 28 w 169"/>
                <a:gd name="T87" fmla="*/ 81 h 129"/>
                <a:gd name="T88" fmla="*/ 30 w 169"/>
                <a:gd name="T89" fmla="*/ 78 h 129"/>
                <a:gd name="T90" fmla="*/ 28 w 169"/>
                <a:gd name="T91" fmla="*/ 76 h 129"/>
                <a:gd name="T92" fmla="*/ 22 w 169"/>
                <a:gd name="T93" fmla="*/ 76 h 129"/>
                <a:gd name="T94" fmla="*/ 13 w 169"/>
                <a:gd name="T95" fmla="*/ 78 h 129"/>
                <a:gd name="T96" fmla="*/ 11 w 169"/>
                <a:gd name="T97" fmla="*/ 80 h 129"/>
                <a:gd name="T98" fmla="*/ 8 w 169"/>
                <a:gd name="T99" fmla="*/ 71 h 129"/>
                <a:gd name="T100" fmla="*/ 8 w 169"/>
                <a:gd name="T101" fmla="*/ 68 h 129"/>
                <a:gd name="T102" fmla="*/ 2 w 169"/>
                <a:gd name="T103" fmla="*/ 64 h 129"/>
                <a:gd name="T104" fmla="*/ 30 w 169"/>
                <a:gd name="T105" fmla="*/ 45 h 129"/>
                <a:gd name="T106" fmla="*/ 70 w 169"/>
                <a:gd name="T107" fmla="*/ 28 h 129"/>
                <a:gd name="T108" fmla="*/ 89 w 169"/>
                <a:gd name="T109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" h="129">
                  <a:moveTo>
                    <a:pt x="99" y="0"/>
                  </a:moveTo>
                  <a:lnTo>
                    <a:pt x="99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99" y="6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99" y="9"/>
                  </a:lnTo>
                  <a:lnTo>
                    <a:pt x="100" y="10"/>
                  </a:lnTo>
                  <a:lnTo>
                    <a:pt x="101" y="13"/>
                  </a:lnTo>
                  <a:lnTo>
                    <a:pt x="104" y="14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0" y="14"/>
                  </a:lnTo>
                  <a:lnTo>
                    <a:pt x="111" y="15"/>
                  </a:lnTo>
                  <a:lnTo>
                    <a:pt x="113" y="16"/>
                  </a:lnTo>
                  <a:lnTo>
                    <a:pt x="116" y="17"/>
                  </a:lnTo>
                  <a:lnTo>
                    <a:pt x="118" y="18"/>
                  </a:lnTo>
                  <a:lnTo>
                    <a:pt x="120" y="19"/>
                  </a:lnTo>
                  <a:lnTo>
                    <a:pt x="121" y="18"/>
                  </a:lnTo>
                  <a:lnTo>
                    <a:pt x="122" y="17"/>
                  </a:lnTo>
                  <a:lnTo>
                    <a:pt x="124" y="16"/>
                  </a:lnTo>
                  <a:lnTo>
                    <a:pt x="125" y="15"/>
                  </a:lnTo>
                  <a:lnTo>
                    <a:pt x="128" y="14"/>
                  </a:lnTo>
                  <a:lnTo>
                    <a:pt x="131" y="14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6" y="14"/>
                  </a:lnTo>
                  <a:lnTo>
                    <a:pt x="137" y="15"/>
                  </a:lnTo>
                  <a:lnTo>
                    <a:pt x="137" y="16"/>
                  </a:lnTo>
                  <a:lnTo>
                    <a:pt x="138" y="17"/>
                  </a:lnTo>
                  <a:lnTo>
                    <a:pt x="138" y="18"/>
                  </a:lnTo>
                  <a:lnTo>
                    <a:pt x="141" y="20"/>
                  </a:lnTo>
                  <a:lnTo>
                    <a:pt x="142" y="21"/>
                  </a:lnTo>
                  <a:lnTo>
                    <a:pt x="142" y="23"/>
                  </a:lnTo>
                  <a:lnTo>
                    <a:pt x="143" y="27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4" y="34"/>
                  </a:lnTo>
                  <a:lnTo>
                    <a:pt x="145" y="35"/>
                  </a:lnTo>
                  <a:lnTo>
                    <a:pt x="145" y="35"/>
                  </a:lnTo>
                  <a:lnTo>
                    <a:pt x="146" y="37"/>
                  </a:lnTo>
                  <a:lnTo>
                    <a:pt x="147" y="38"/>
                  </a:lnTo>
                  <a:lnTo>
                    <a:pt x="149" y="40"/>
                  </a:lnTo>
                  <a:lnTo>
                    <a:pt x="150" y="42"/>
                  </a:lnTo>
                  <a:lnTo>
                    <a:pt x="153" y="43"/>
                  </a:lnTo>
                  <a:lnTo>
                    <a:pt x="153" y="43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5" y="43"/>
                  </a:lnTo>
                  <a:lnTo>
                    <a:pt x="157" y="43"/>
                  </a:lnTo>
                  <a:lnTo>
                    <a:pt x="158" y="44"/>
                  </a:lnTo>
                  <a:lnTo>
                    <a:pt x="160" y="45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0" y="46"/>
                  </a:lnTo>
                  <a:lnTo>
                    <a:pt x="160" y="46"/>
                  </a:lnTo>
                  <a:lnTo>
                    <a:pt x="160" y="47"/>
                  </a:lnTo>
                  <a:lnTo>
                    <a:pt x="160" y="49"/>
                  </a:lnTo>
                  <a:lnTo>
                    <a:pt x="160" y="50"/>
                  </a:lnTo>
                  <a:lnTo>
                    <a:pt x="161" y="51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5" y="53"/>
                  </a:lnTo>
                  <a:lnTo>
                    <a:pt x="167" y="54"/>
                  </a:lnTo>
                  <a:lnTo>
                    <a:pt x="169" y="56"/>
                  </a:lnTo>
                  <a:lnTo>
                    <a:pt x="168" y="59"/>
                  </a:lnTo>
                  <a:lnTo>
                    <a:pt x="167" y="63"/>
                  </a:lnTo>
                  <a:lnTo>
                    <a:pt x="166" y="65"/>
                  </a:lnTo>
                  <a:lnTo>
                    <a:pt x="166" y="66"/>
                  </a:lnTo>
                  <a:lnTo>
                    <a:pt x="166" y="67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3" y="70"/>
                  </a:lnTo>
                  <a:lnTo>
                    <a:pt x="161" y="71"/>
                  </a:lnTo>
                  <a:lnTo>
                    <a:pt x="159" y="74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5" y="75"/>
                  </a:lnTo>
                  <a:lnTo>
                    <a:pt x="155" y="76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3" y="77"/>
                  </a:lnTo>
                  <a:lnTo>
                    <a:pt x="152" y="78"/>
                  </a:lnTo>
                  <a:lnTo>
                    <a:pt x="149" y="79"/>
                  </a:lnTo>
                  <a:lnTo>
                    <a:pt x="147" y="78"/>
                  </a:lnTo>
                  <a:lnTo>
                    <a:pt x="146" y="77"/>
                  </a:lnTo>
                  <a:lnTo>
                    <a:pt x="144" y="75"/>
                  </a:lnTo>
                  <a:lnTo>
                    <a:pt x="143" y="72"/>
                  </a:lnTo>
                  <a:lnTo>
                    <a:pt x="142" y="70"/>
                  </a:lnTo>
                  <a:lnTo>
                    <a:pt x="141" y="68"/>
                  </a:lnTo>
                  <a:lnTo>
                    <a:pt x="141" y="67"/>
                  </a:lnTo>
                  <a:lnTo>
                    <a:pt x="141" y="66"/>
                  </a:lnTo>
                  <a:lnTo>
                    <a:pt x="141" y="64"/>
                  </a:lnTo>
                  <a:lnTo>
                    <a:pt x="140" y="63"/>
                  </a:lnTo>
                  <a:lnTo>
                    <a:pt x="140" y="60"/>
                  </a:lnTo>
                  <a:lnTo>
                    <a:pt x="140" y="59"/>
                  </a:lnTo>
                  <a:lnTo>
                    <a:pt x="138" y="59"/>
                  </a:lnTo>
                  <a:lnTo>
                    <a:pt x="138" y="60"/>
                  </a:lnTo>
                  <a:lnTo>
                    <a:pt x="137" y="64"/>
                  </a:lnTo>
                  <a:lnTo>
                    <a:pt x="136" y="67"/>
                  </a:lnTo>
                  <a:lnTo>
                    <a:pt x="135" y="70"/>
                  </a:lnTo>
                  <a:lnTo>
                    <a:pt x="133" y="72"/>
                  </a:lnTo>
                  <a:lnTo>
                    <a:pt x="132" y="75"/>
                  </a:lnTo>
                  <a:lnTo>
                    <a:pt x="130" y="77"/>
                  </a:lnTo>
                  <a:lnTo>
                    <a:pt x="128" y="79"/>
                  </a:lnTo>
                  <a:lnTo>
                    <a:pt x="121" y="82"/>
                  </a:lnTo>
                  <a:lnTo>
                    <a:pt x="112" y="86"/>
                  </a:lnTo>
                  <a:lnTo>
                    <a:pt x="104" y="89"/>
                  </a:lnTo>
                  <a:lnTo>
                    <a:pt x="99" y="92"/>
                  </a:lnTo>
                  <a:lnTo>
                    <a:pt x="97" y="96"/>
                  </a:lnTo>
                  <a:lnTo>
                    <a:pt x="96" y="100"/>
                  </a:lnTo>
                  <a:lnTo>
                    <a:pt x="95" y="104"/>
                  </a:lnTo>
                  <a:lnTo>
                    <a:pt x="95" y="107"/>
                  </a:lnTo>
                  <a:lnTo>
                    <a:pt x="94" y="111"/>
                  </a:lnTo>
                  <a:lnTo>
                    <a:pt x="93" y="113"/>
                  </a:lnTo>
                  <a:lnTo>
                    <a:pt x="92" y="115"/>
                  </a:lnTo>
                  <a:lnTo>
                    <a:pt x="91" y="117"/>
                  </a:lnTo>
                  <a:lnTo>
                    <a:pt x="89" y="118"/>
                  </a:lnTo>
                  <a:lnTo>
                    <a:pt x="91" y="119"/>
                  </a:lnTo>
                  <a:lnTo>
                    <a:pt x="91" y="119"/>
                  </a:lnTo>
                  <a:lnTo>
                    <a:pt x="92" y="119"/>
                  </a:lnTo>
                  <a:lnTo>
                    <a:pt x="93" y="119"/>
                  </a:lnTo>
                  <a:lnTo>
                    <a:pt x="94" y="120"/>
                  </a:lnTo>
                  <a:lnTo>
                    <a:pt x="95" y="120"/>
                  </a:lnTo>
                  <a:lnTo>
                    <a:pt x="95" y="121"/>
                  </a:lnTo>
                  <a:lnTo>
                    <a:pt x="94" y="124"/>
                  </a:lnTo>
                  <a:lnTo>
                    <a:pt x="92" y="126"/>
                  </a:lnTo>
                  <a:lnTo>
                    <a:pt x="88" y="128"/>
                  </a:lnTo>
                  <a:lnTo>
                    <a:pt x="85" y="128"/>
                  </a:lnTo>
                  <a:lnTo>
                    <a:pt x="82" y="129"/>
                  </a:lnTo>
                  <a:lnTo>
                    <a:pt x="79" y="129"/>
                  </a:lnTo>
                  <a:lnTo>
                    <a:pt x="76" y="128"/>
                  </a:lnTo>
                  <a:lnTo>
                    <a:pt x="75" y="127"/>
                  </a:lnTo>
                  <a:lnTo>
                    <a:pt x="74" y="126"/>
                  </a:lnTo>
                  <a:lnTo>
                    <a:pt x="74" y="124"/>
                  </a:lnTo>
                  <a:lnTo>
                    <a:pt x="74" y="121"/>
                  </a:lnTo>
                  <a:lnTo>
                    <a:pt x="73" y="118"/>
                  </a:lnTo>
                  <a:lnTo>
                    <a:pt x="73" y="116"/>
                  </a:lnTo>
                  <a:lnTo>
                    <a:pt x="72" y="113"/>
                  </a:lnTo>
                  <a:lnTo>
                    <a:pt x="73" y="111"/>
                  </a:lnTo>
                  <a:lnTo>
                    <a:pt x="73" y="106"/>
                  </a:lnTo>
                  <a:lnTo>
                    <a:pt x="74" y="104"/>
                  </a:lnTo>
                  <a:lnTo>
                    <a:pt x="74" y="102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74" y="98"/>
                  </a:lnTo>
                  <a:lnTo>
                    <a:pt x="72" y="96"/>
                  </a:lnTo>
                  <a:lnTo>
                    <a:pt x="71" y="94"/>
                  </a:lnTo>
                  <a:lnTo>
                    <a:pt x="70" y="93"/>
                  </a:lnTo>
                  <a:lnTo>
                    <a:pt x="70" y="91"/>
                  </a:lnTo>
                  <a:lnTo>
                    <a:pt x="69" y="90"/>
                  </a:lnTo>
                  <a:lnTo>
                    <a:pt x="69" y="87"/>
                  </a:lnTo>
                  <a:lnTo>
                    <a:pt x="68" y="84"/>
                  </a:lnTo>
                  <a:lnTo>
                    <a:pt x="65" y="81"/>
                  </a:lnTo>
                  <a:lnTo>
                    <a:pt x="64" y="79"/>
                  </a:lnTo>
                  <a:lnTo>
                    <a:pt x="64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1" y="78"/>
                  </a:lnTo>
                  <a:lnTo>
                    <a:pt x="59" y="78"/>
                  </a:lnTo>
                  <a:lnTo>
                    <a:pt x="57" y="79"/>
                  </a:lnTo>
                  <a:lnTo>
                    <a:pt x="55" y="81"/>
                  </a:lnTo>
                  <a:lnTo>
                    <a:pt x="52" y="83"/>
                  </a:lnTo>
                  <a:lnTo>
                    <a:pt x="49" y="84"/>
                  </a:lnTo>
                  <a:lnTo>
                    <a:pt x="46" y="87"/>
                  </a:lnTo>
                  <a:lnTo>
                    <a:pt x="43" y="87"/>
                  </a:lnTo>
                  <a:lnTo>
                    <a:pt x="39" y="87"/>
                  </a:lnTo>
                  <a:lnTo>
                    <a:pt x="36" y="86"/>
                  </a:lnTo>
                  <a:lnTo>
                    <a:pt x="33" y="84"/>
                  </a:lnTo>
                  <a:lnTo>
                    <a:pt x="30" y="82"/>
                  </a:lnTo>
                  <a:lnTo>
                    <a:pt x="28" y="81"/>
                  </a:lnTo>
                  <a:lnTo>
                    <a:pt x="27" y="81"/>
                  </a:lnTo>
                  <a:lnTo>
                    <a:pt x="28" y="80"/>
                  </a:lnTo>
                  <a:lnTo>
                    <a:pt x="28" y="79"/>
                  </a:lnTo>
                  <a:lnTo>
                    <a:pt x="30" y="78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6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3" y="76"/>
                  </a:lnTo>
                  <a:lnTo>
                    <a:pt x="22" y="76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4" y="77"/>
                  </a:lnTo>
                  <a:lnTo>
                    <a:pt x="13" y="78"/>
                  </a:lnTo>
                  <a:lnTo>
                    <a:pt x="12" y="79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0" y="77"/>
                  </a:lnTo>
                  <a:lnTo>
                    <a:pt x="9" y="74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7" y="68"/>
                  </a:lnTo>
                  <a:lnTo>
                    <a:pt x="6" y="67"/>
                  </a:lnTo>
                  <a:lnTo>
                    <a:pt x="5" y="66"/>
                  </a:lnTo>
                  <a:lnTo>
                    <a:pt x="2" y="64"/>
                  </a:lnTo>
                  <a:lnTo>
                    <a:pt x="0" y="63"/>
                  </a:lnTo>
                  <a:lnTo>
                    <a:pt x="10" y="63"/>
                  </a:lnTo>
                  <a:lnTo>
                    <a:pt x="21" y="54"/>
                  </a:lnTo>
                  <a:lnTo>
                    <a:pt x="30" y="45"/>
                  </a:lnTo>
                  <a:lnTo>
                    <a:pt x="40" y="38"/>
                  </a:lnTo>
                  <a:lnTo>
                    <a:pt x="49" y="34"/>
                  </a:lnTo>
                  <a:lnTo>
                    <a:pt x="59" y="32"/>
                  </a:lnTo>
                  <a:lnTo>
                    <a:pt x="70" y="28"/>
                  </a:lnTo>
                  <a:lnTo>
                    <a:pt x="79" y="23"/>
                  </a:lnTo>
                  <a:lnTo>
                    <a:pt x="86" y="18"/>
                  </a:lnTo>
                  <a:lnTo>
                    <a:pt x="91" y="10"/>
                  </a:lnTo>
                  <a:lnTo>
                    <a:pt x="89" y="1"/>
                  </a:lnTo>
                  <a:lnTo>
                    <a:pt x="94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74"/>
            <p:cNvSpPr>
              <a:spLocks/>
            </p:cNvSpPr>
            <p:nvPr/>
          </p:nvSpPr>
          <p:spPr bwMode="auto">
            <a:xfrm>
              <a:off x="7085013" y="5830888"/>
              <a:ext cx="14287" cy="19050"/>
            </a:xfrm>
            <a:custGeom>
              <a:avLst/>
              <a:gdLst>
                <a:gd name="T0" fmla="*/ 3 w 9"/>
                <a:gd name="T1" fmla="*/ 0 h 12"/>
                <a:gd name="T2" fmla="*/ 4 w 9"/>
                <a:gd name="T3" fmla="*/ 0 h 12"/>
                <a:gd name="T4" fmla="*/ 6 w 9"/>
                <a:gd name="T5" fmla="*/ 1 h 12"/>
                <a:gd name="T6" fmla="*/ 7 w 9"/>
                <a:gd name="T7" fmla="*/ 7 h 12"/>
                <a:gd name="T8" fmla="*/ 9 w 9"/>
                <a:gd name="T9" fmla="*/ 12 h 12"/>
                <a:gd name="T10" fmla="*/ 5 w 9"/>
                <a:gd name="T11" fmla="*/ 9 h 12"/>
                <a:gd name="T12" fmla="*/ 3 w 9"/>
                <a:gd name="T13" fmla="*/ 7 h 12"/>
                <a:gd name="T14" fmla="*/ 0 w 9"/>
                <a:gd name="T15" fmla="*/ 5 h 12"/>
                <a:gd name="T16" fmla="*/ 0 w 9"/>
                <a:gd name="T17" fmla="*/ 4 h 12"/>
                <a:gd name="T18" fmla="*/ 0 w 9"/>
                <a:gd name="T19" fmla="*/ 1 h 12"/>
                <a:gd name="T20" fmla="*/ 2 w 9"/>
                <a:gd name="T21" fmla="*/ 1 h 12"/>
                <a:gd name="T22" fmla="*/ 3 w 9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3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7" y="7"/>
                  </a:lnTo>
                  <a:lnTo>
                    <a:pt x="9" y="12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>
              <a:off x="7015163" y="561498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>
              <a:off x="7210425" y="5275263"/>
              <a:ext cx="6350" cy="1588"/>
            </a:xfrm>
            <a:custGeom>
              <a:avLst/>
              <a:gdLst>
                <a:gd name="T0" fmla="*/ 2 w 4"/>
                <a:gd name="T1" fmla="*/ 0 h 1"/>
                <a:gd name="T2" fmla="*/ 4 w 4"/>
                <a:gd name="T3" fmla="*/ 1 h 1"/>
                <a:gd name="T4" fmla="*/ 0 w 4"/>
                <a:gd name="T5" fmla="*/ 0 h 1"/>
                <a:gd name="T6" fmla="*/ 1 w 4"/>
                <a:gd name="T7" fmla="*/ 0 h 1"/>
                <a:gd name="T8" fmla="*/ 1 w 4"/>
                <a:gd name="T9" fmla="*/ 0 h 1"/>
                <a:gd name="T10" fmla="*/ 2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>
              <a:off x="7196138" y="5275263"/>
              <a:ext cx="20637" cy="3175"/>
            </a:xfrm>
            <a:custGeom>
              <a:avLst/>
              <a:gdLst>
                <a:gd name="T0" fmla="*/ 9 w 13"/>
                <a:gd name="T1" fmla="*/ 0 h 2"/>
                <a:gd name="T2" fmla="*/ 13 w 13"/>
                <a:gd name="T3" fmla="*/ 1 h 2"/>
                <a:gd name="T4" fmla="*/ 9 w 13"/>
                <a:gd name="T5" fmla="*/ 2 h 2"/>
                <a:gd name="T6" fmla="*/ 6 w 13"/>
                <a:gd name="T7" fmla="*/ 2 h 2"/>
                <a:gd name="T8" fmla="*/ 3 w 13"/>
                <a:gd name="T9" fmla="*/ 2 h 2"/>
                <a:gd name="T10" fmla="*/ 1 w 13"/>
                <a:gd name="T11" fmla="*/ 2 h 2"/>
                <a:gd name="T12" fmla="*/ 0 w 13"/>
                <a:gd name="T13" fmla="*/ 2 h 2"/>
                <a:gd name="T14" fmla="*/ 9 w 1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lnTo>
                    <a:pt x="13" y="1"/>
                  </a:lnTo>
                  <a:lnTo>
                    <a:pt x="9" y="2"/>
                  </a:lnTo>
                  <a:lnTo>
                    <a:pt x="6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>
              <a:off x="7196138" y="5275263"/>
              <a:ext cx="14287" cy="3175"/>
            </a:xfrm>
            <a:custGeom>
              <a:avLst/>
              <a:gdLst>
                <a:gd name="T0" fmla="*/ 6 w 9"/>
                <a:gd name="T1" fmla="*/ 0 h 2"/>
                <a:gd name="T2" fmla="*/ 9 w 9"/>
                <a:gd name="T3" fmla="*/ 0 h 2"/>
                <a:gd name="T4" fmla="*/ 0 w 9"/>
                <a:gd name="T5" fmla="*/ 2 h 2"/>
                <a:gd name="T6" fmla="*/ 0 w 9"/>
                <a:gd name="T7" fmla="*/ 1 h 2"/>
                <a:gd name="T8" fmla="*/ 1 w 9"/>
                <a:gd name="T9" fmla="*/ 1 h 2"/>
                <a:gd name="T10" fmla="*/ 3 w 9"/>
                <a:gd name="T11" fmla="*/ 0 h 2"/>
                <a:gd name="T12" fmla="*/ 6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6" y="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79"/>
            <p:cNvSpPr>
              <a:spLocks/>
            </p:cNvSpPr>
            <p:nvPr/>
          </p:nvSpPr>
          <p:spPr bwMode="auto">
            <a:xfrm>
              <a:off x="7140575" y="5153025"/>
              <a:ext cx="165100" cy="122238"/>
            </a:xfrm>
            <a:custGeom>
              <a:avLst/>
              <a:gdLst>
                <a:gd name="T0" fmla="*/ 21 w 104"/>
                <a:gd name="T1" fmla="*/ 1 h 77"/>
                <a:gd name="T2" fmla="*/ 30 w 104"/>
                <a:gd name="T3" fmla="*/ 7 h 77"/>
                <a:gd name="T4" fmla="*/ 30 w 104"/>
                <a:gd name="T5" fmla="*/ 1 h 77"/>
                <a:gd name="T6" fmla="*/ 79 w 104"/>
                <a:gd name="T7" fmla="*/ 17 h 77"/>
                <a:gd name="T8" fmla="*/ 99 w 104"/>
                <a:gd name="T9" fmla="*/ 33 h 77"/>
                <a:gd name="T10" fmla="*/ 99 w 104"/>
                <a:gd name="T11" fmla="*/ 50 h 77"/>
                <a:gd name="T12" fmla="*/ 95 w 104"/>
                <a:gd name="T13" fmla="*/ 50 h 77"/>
                <a:gd name="T14" fmla="*/ 92 w 104"/>
                <a:gd name="T15" fmla="*/ 50 h 77"/>
                <a:gd name="T16" fmla="*/ 89 w 104"/>
                <a:gd name="T17" fmla="*/ 52 h 77"/>
                <a:gd name="T18" fmla="*/ 85 w 104"/>
                <a:gd name="T19" fmla="*/ 54 h 77"/>
                <a:gd name="T20" fmla="*/ 81 w 104"/>
                <a:gd name="T21" fmla="*/ 53 h 77"/>
                <a:gd name="T22" fmla="*/ 75 w 104"/>
                <a:gd name="T23" fmla="*/ 50 h 77"/>
                <a:gd name="T24" fmla="*/ 70 w 104"/>
                <a:gd name="T25" fmla="*/ 47 h 77"/>
                <a:gd name="T26" fmla="*/ 67 w 104"/>
                <a:gd name="T27" fmla="*/ 45 h 77"/>
                <a:gd name="T28" fmla="*/ 66 w 104"/>
                <a:gd name="T29" fmla="*/ 45 h 77"/>
                <a:gd name="T30" fmla="*/ 63 w 104"/>
                <a:gd name="T31" fmla="*/ 44 h 77"/>
                <a:gd name="T32" fmla="*/ 62 w 104"/>
                <a:gd name="T33" fmla="*/ 45 h 77"/>
                <a:gd name="T34" fmla="*/ 60 w 104"/>
                <a:gd name="T35" fmla="*/ 46 h 77"/>
                <a:gd name="T36" fmla="*/ 57 w 104"/>
                <a:gd name="T37" fmla="*/ 45 h 77"/>
                <a:gd name="T38" fmla="*/ 54 w 104"/>
                <a:gd name="T39" fmla="*/ 44 h 77"/>
                <a:gd name="T40" fmla="*/ 53 w 104"/>
                <a:gd name="T41" fmla="*/ 46 h 77"/>
                <a:gd name="T42" fmla="*/ 51 w 104"/>
                <a:gd name="T43" fmla="*/ 49 h 77"/>
                <a:gd name="T44" fmla="*/ 51 w 104"/>
                <a:gd name="T45" fmla="*/ 52 h 77"/>
                <a:gd name="T46" fmla="*/ 55 w 104"/>
                <a:gd name="T47" fmla="*/ 56 h 77"/>
                <a:gd name="T48" fmla="*/ 58 w 104"/>
                <a:gd name="T49" fmla="*/ 59 h 77"/>
                <a:gd name="T50" fmla="*/ 59 w 104"/>
                <a:gd name="T51" fmla="*/ 60 h 77"/>
                <a:gd name="T52" fmla="*/ 60 w 104"/>
                <a:gd name="T53" fmla="*/ 66 h 77"/>
                <a:gd name="T54" fmla="*/ 60 w 104"/>
                <a:gd name="T55" fmla="*/ 69 h 77"/>
                <a:gd name="T56" fmla="*/ 57 w 104"/>
                <a:gd name="T57" fmla="*/ 74 h 77"/>
                <a:gd name="T58" fmla="*/ 51 w 104"/>
                <a:gd name="T59" fmla="*/ 76 h 77"/>
                <a:gd name="T60" fmla="*/ 46 w 104"/>
                <a:gd name="T61" fmla="*/ 77 h 77"/>
                <a:gd name="T62" fmla="*/ 43 w 104"/>
                <a:gd name="T63" fmla="*/ 63 h 77"/>
                <a:gd name="T64" fmla="*/ 34 w 104"/>
                <a:gd name="T65" fmla="*/ 60 h 77"/>
                <a:gd name="T66" fmla="*/ 18 w 104"/>
                <a:gd name="T67" fmla="*/ 68 h 77"/>
                <a:gd name="T68" fmla="*/ 5 w 104"/>
                <a:gd name="T69" fmla="*/ 68 h 77"/>
                <a:gd name="T70" fmla="*/ 1 w 104"/>
                <a:gd name="T71" fmla="*/ 59 h 77"/>
                <a:gd name="T72" fmla="*/ 2 w 104"/>
                <a:gd name="T73" fmla="*/ 32 h 77"/>
                <a:gd name="T74" fmla="*/ 10 w 104"/>
                <a:gd name="T75" fmla="*/ 8 h 77"/>
                <a:gd name="T76" fmla="*/ 12 w 104"/>
                <a:gd name="T77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77">
                  <a:moveTo>
                    <a:pt x="16" y="0"/>
                  </a:moveTo>
                  <a:lnTo>
                    <a:pt x="21" y="1"/>
                  </a:lnTo>
                  <a:lnTo>
                    <a:pt x="25" y="3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55" y="8"/>
                  </a:lnTo>
                  <a:lnTo>
                    <a:pt x="79" y="17"/>
                  </a:lnTo>
                  <a:lnTo>
                    <a:pt x="104" y="26"/>
                  </a:lnTo>
                  <a:lnTo>
                    <a:pt x="99" y="33"/>
                  </a:lnTo>
                  <a:lnTo>
                    <a:pt x="97" y="42"/>
                  </a:lnTo>
                  <a:lnTo>
                    <a:pt x="99" y="50"/>
                  </a:lnTo>
                  <a:lnTo>
                    <a:pt x="97" y="50"/>
                  </a:lnTo>
                  <a:lnTo>
                    <a:pt x="95" y="50"/>
                  </a:lnTo>
                  <a:lnTo>
                    <a:pt x="93" y="50"/>
                  </a:lnTo>
                  <a:lnTo>
                    <a:pt x="92" y="50"/>
                  </a:lnTo>
                  <a:lnTo>
                    <a:pt x="91" y="51"/>
                  </a:lnTo>
                  <a:lnTo>
                    <a:pt x="89" y="52"/>
                  </a:lnTo>
                  <a:lnTo>
                    <a:pt x="87" y="54"/>
                  </a:lnTo>
                  <a:lnTo>
                    <a:pt x="85" y="54"/>
                  </a:lnTo>
                  <a:lnTo>
                    <a:pt x="82" y="54"/>
                  </a:lnTo>
                  <a:lnTo>
                    <a:pt x="81" y="53"/>
                  </a:lnTo>
                  <a:lnTo>
                    <a:pt x="78" y="51"/>
                  </a:lnTo>
                  <a:lnTo>
                    <a:pt x="75" y="50"/>
                  </a:lnTo>
                  <a:lnTo>
                    <a:pt x="72" y="49"/>
                  </a:lnTo>
                  <a:lnTo>
                    <a:pt x="70" y="47"/>
                  </a:lnTo>
                  <a:lnTo>
                    <a:pt x="68" y="46"/>
                  </a:lnTo>
                  <a:lnTo>
                    <a:pt x="67" y="45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65" y="44"/>
                  </a:lnTo>
                  <a:lnTo>
                    <a:pt x="63" y="44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1" y="46"/>
                  </a:lnTo>
                  <a:lnTo>
                    <a:pt x="60" y="46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5" y="44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1" y="47"/>
                  </a:lnTo>
                  <a:lnTo>
                    <a:pt x="51" y="49"/>
                  </a:lnTo>
                  <a:lnTo>
                    <a:pt x="51" y="50"/>
                  </a:lnTo>
                  <a:lnTo>
                    <a:pt x="51" y="52"/>
                  </a:lnTo>
                  <a:lnTo>
                    <a:pt x="53" y="54"/>
                  </a:lnTo>
                  <a:lnTo>
                    <a:pt x="55" y="56"/>
                  </a:lnTo>
                  <a:lnTo>
                    <a:pt x="56" y="58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59" y="60"/>
                  </a:lnTo>
                  <a:lnTo>
                    <a:pt x="60" y="63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59" y="71"/>
                  </a:lnTo>
                  <a:lnTo>
                    <a:pt x="57" y="74"/>
                  </a:lnTo>
                  <a:lnTo>
                    <a:pt x="55" y="75"/>
                  </a:lnTo>
                  <a:lnTo>
                    <a:pt x="51" y="76"/>
                  </a:lnTo>
                  <a:lnTo>
                    <a:pt x="48" y="77"/>
                  </a:lnTo>
                  <a:lnTo>
                    <a:pt x="46" y="77"/>
                  </a:lnTo>
                  <a:lnTo>
                    <a:pt x="44" y="70"/>
                  </a:lnTo>
                  <a:lnTo>
                    <a:pt x="43" y="63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5" y="65"/>
                  </a:lnTo>
                  <a:lnTo>
                    <a:pt x="18" y="68"/>
                  </a:lnTo>
                  <a:lnTo>
                    <a:pt x="10" y="70"/>
                  </a:lnTo>
                  <a:lnTo>
                    <a:pt x="5" y="68"/>
                  </a:lnTo>
                  <a:lnTo>
                    <a:pt x="2" y="64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7" y="1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>
              <a:off x="7094538" y="5591175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3 w 10"/>
                <a:gd name="T3" fmla="*/ 0 h 4"/>
                <a:gd name="T4" fmla="*/ 5 w 10"/>
                <a:gd name="T5" fmla="*/ 1 h 4"/>
                <a:gd name="T6" fmla="*/ 10 w 10"/>
                <a:gd name="T7" fmla="*/ 2 h 4"/>
                <a:gd name="T8" fmla="*/ 8 w 10"/>
                <a:gd name="T9" fmla="*/ 4 h 4"/>
                <a:gd name="T10" fmla="*/ 5 w 10"/>
                <a:gd name="T11" fmla="*/ 4 h 4"/>
                <a:gd name="T12" fmla="*/ 3 w 10"/>
                <a:gd name="T13" fmla="*/ 4 h 4"/>
                <a:gd name="T14" fmla="*/ 2 w 10"/>
                <a:gd name="T15" fmla="*/ 4 h 4"/>
                <a:gd name="T16" fmla="*/ 0 w 10"/>
                <a:gd name="T17" fmla="*/ 3 h 4"/>
                <a:gd name="T18" fmla="*/ 0 w 10"/>
                <a:gd name="T19" fmla="*/ 2 h 4"/>
                <a:gd name="T20" fmla="*/ 0 w 10"/>
                <a:gd name="T21" fmla="*/ 1 h 4"/>
                <a:gd name="T22" fmla="*/ 0 w 10"/>
                <a:gd name="T23" fmla="*/ 0 h 4"/>
                <a:gd name="T24" fmla="*/ 1 w 10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0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81"/>
            <p:cNvSpPr>
              <a:spLocks/>
            </p:cNvSpPr>
            <p:nvPr/>
          </p:nvSpPr>
          <p:spPr bwMode="auto">
            <a:xfrm>
              <a:off x="6992938" y="5453063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2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82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83"/>
            <p:cNvSpPr>
              <a:spLocks noChangeArrowheads="1"/>
            </p:cNvSpPr>
            <p:nvPr/>
          </p:nvSpPr>
          <p:spPr bwMode="auto">
            <a:xfrm>
              <a:off x="6864350" y="630872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184"/>
            <p:cNvSpPr>
              <a:spLocks noChangeArrowheads="1"/>
            </p:cNvSpPr>
            <p:nvPr/>
          </p:nvSpPr>
          <p:spPr bwMode="auto">
            <a:xfrm>
              <a:off x="7681913" y="43100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85"/>
            <p:cNvSpPr>
              <a:spLocks/>
            </p:cNvSpPr>
            <p:nvPr/>
          </p:nvSpPr>
          <p:spPr bwMode="auto">
            <a:xfrm>
              <a:off x="7680325" y="4310063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86"/>
            <p:cNvSpPr>
              <a:spLocks/>
            </p:cNvSpPr>
            <p:nvPr/>
          </p:nvSpPr>
          <p:spPr bwMode="auto">
            <a:xfrm>
              <a:off x="7064375" y="4460875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3 w 4"/>
                <a:gd name="T3" fmla="*/ 0 h 2"/>
                <a:gd name="T4" fmla="*/ 4 w 4"/>
                <a:gd name="T5" fmla="*/ 1 h 2"/>
                <a:gd name="T6" fmla="*/ 4 w 4"/>
                <a:gd name="T7" fmla="*/ 1 h 2"/>
                <a:gd name="T8" fmla="*/ 3 w 4"/>
                <a:gd name="T9" fmla="*/ 2 h 2"/>
                <a:gd name="T10" fmla="*/ 1 w 4"/>
                <a:gd name="T11" fmla="*/ 2 h 2"/>
                <a:gd name="T12" fmla="*/ 0 w 4"/>
                <a:gd name="T13" fmla="*/ 1 h 2"/>
                <a:gd name="T14" fmla="*/ 0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87"/>
            <p:cNvSpPr>
              <a:spLocks/>
            </p:cNvSpPr>
            <p:nvPr/>
          </p:nvSpPr>
          <p:spPr bwMode="auto">
            <a:xfrm>
              <a:off x="7034213" y="4649788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88"/>
            <p:cNvSpPr>
              <a:spLocks/>
            </p:cNvSpPr>
            <p:nvPr/>
          </p:nvSpPr>
          <p:spPr bwMode="auto">
            <a:xfrm>
              <a:off x="7681913" y="4310063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89"/>
            <p:cNvSpPr>
              <a:spLocks/>
            </p:cNvSpPr>
            <p:nvPr/>
          </p:nvSpPr>
          <p:spPr bwMode="auto">
            <a:xfrm>
              <a:off x="7758113" y="463073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90"/>
            <p:cNvSpPr>
              <a:spLocks noEditPoints="1"/>
            </p:cNvSpPr>
            <p:nvPr/>
          </p:nvSpPr>
          <p:spPr bwMode="auto">
            <a:xfrm>
              <a:off x="6932613" y="4589463"/>
              <a:ext cx="522287" cy="531813"/>
            </a:xfrm>
            <a:custGeom>
              <a:avLst/>
              <a:gdLst>
                <a:gd name="T0" fmla="*/ 218 w 329"/>
                <a:gd name="T1" fmla="*/ 298 h 335"/>
                <a:gd name="T2" fmla="*/ 162 w 329"/>
                <a:gd name="T3" fmla="*/ 5 h 335"/>
                <a:gd name="T4" fmla="*/ 175 w 329"/>
                <a:gd name="T5" fmla="*/ 45 h 335"/>
                <a:gd name="T6" fmla="*/ 223 w 329"/>
                <a:gd name="T7" fmla="*/ 24 h 335"/>
                <a:gd name="T8" fmla="*/ 237 w 329"/>
                <a:gd name="T9" fmla="*/ 38 h 335"/>
                <a:gd name="T10" fmla="*/ 231 w 329"/>
                <a:gd name="T11" fmla="*/ 52 h 335"/>
                <a:gd name="T12" fmla="*/ 215 w 329"/>
                <a:gd name="T13" fmla="*/ 59 h 335"/>
                <a:gd name="T14" fmla="*/ 204 w 329"/>
                <a:gd name="T15" fmla="*/ 79 h 335"/>
                <a:gd name="T16" fmla="*/ 194 w 329"/>
                <a:gd name="T17" fmla="*/ 99 h 335"/>
                <a:gd name="T18" fmla="*/ 192 w 329"/>
                <a:gd name="T19" fmla="*/ 113 h 335"/>
                <a:gd name="T20" fmla="*/ 199 w 329"/>
                <a:gd name="T21" fmla="*/ 131 h 335"/>
                <a:gd name="T22" fmla="*/ 218 w 329"/>
                <a:gd name="T23" fmla="*/ 143 h 335"/>
                <a:gd name="T24" fmla="*/ 235 w 329"/>
                <a:gd name="T25" fmla="*/ 156 h 335"/>
                <a:gd name="T26" fmla="*/ 251 w 329"/>
                <a:gd name="T27" fmla="*/ 153 h 335"/>
                <a:gd name="T28" fmla="*/ 265 w 329"/>
                <a:gd name="T29" fmla="*/ 154 h 335"/>
                <a:gd name="T30" fmla="*/ 275 w 329"/>
                <a:gd name="T31" fmla="*/ 168 h 335"/>
                <a:gd name="T32" fmla="*/ 291 w 329"/>
                <a:gd name="T33" fmla="*/ 185 h 335"/>
                <a:gd name="T34" fmla="*/ 300 w 329"/>
                <a:gd name="T35" fmla="*/ 187 h 335"/>
                <a:gd name="T36" fmla="*/ 316 w 329"/>
                <a:gd name="T37" fmla="*/ 188 h 335"/>
                <a:gd name="T38" fmla="*/ 318 w 329"/>
                <a:gd name="T39" fmla="*/ 204 h 335"/>
                <a:gd name="T40" fmla="*/ 312 w 329"/>
                <a:gd name="T41" fmla="*/ 222 h 335"/>
                <a:gd name="T42" fmla="*/ 306 w 329"/>
                <a:gd name="T43" fmla="*/ 229 h 335"/>
                <a:gd name="T44" fmla="*/ 302 w 329"/>
                <a:gd name="T45" fmla="*/ 242 h 335"/>
                <a:gd name="T46" fmla="*/ 316 w 329"/>
                <a:gd name="T47" fmla="*/ 251 h 335"/>
                <a:gd name="T48" fmla="*/ 325 w 329"/>
                <a:gd name="T49" fmla="*/ 270 h 335"/>
                <a:gd name="T50" fmla="*/ 327 w 329"/>
                <a:gd name="T51" fmla="*/ 279 h 335"/>
                <a:gd name="T52" fmla="*/ 301 w 329"/>
                <a:gd name="T53" fmla="*/ 286 h 335"/>
                <a:gd name="T54" fmla="*/ 264 w 329"/>
                <a:gd name="T55" fmla="*/ 292 h 335"/>
                <a:gd name="T56" fmla="*/ 235 w 329"/>
                <a:gd name="T57" fmla="*/ 295 h 335"/>
                <a:gd name="T58" fmla="*/ 224 w 329"/>
                <a:gd name="T59" fmla="*/ 292 h 335"/>
                <a:gd name="T60" fmla="*/ 215 w 329"/>
                <a:gd name="T61" fmla="*/ 306 h 335"/>
                <a:gd name="T62" fmla="*/ 211 w 329"/>
                <a:gd name="T63" fmla="*/ 289 h 335"/>
                <a:gd name="T64" fmla="*/ 198 w 329"/>
                <a:gd name="T65" fmla="*/ 306 h 335"/>
                <a:gd name="T66" fmla="*/ 174 w 329"/>
                <a:gd name="T67" fmla="*/ 294 h 335"/>
                <a:gd name="T68" fmla="*/ 170 w 329"/>
                <a:gd name="T69" fmla="*/ 319 h 335"/>
                <a:gd name="T70" fmla="*/ 154 w 329"/>
                <a:gd name="T71" fmla="*/ 332 h 335"/>
                <a:gd name="T72" fmla="*/ 141 w 329"/>
                <a:gd name="T73" fmla="*/ 323 h 335"/>
                <a:gd name="T74" fmla="*/ 130 w 329"/>
                <a:gd name="T75" fmla="*/ 316 h 335"/>
                <a:gd name="T76" fmla="*/ 127 w 329"/>
                <a:gd name="T77" fmla="*/ 317 h 335"/>
                <a:gd name="T78" fmla="*/ 112 w 329"/>
                <a:gd name="T79" fmla="*/ 300 h 335"/>
                <a:gd name="T80" fmla="*/ 105 w 329"/>
                <a:gd name="T81" fmla="*/ 278 h 335"/>
                <a:gd name="T82" fmla="*/ 86 w 329"/>
                <a:gd name="T83" fmla="*/ 260 h 335"/>
                <a:gd name="T84" fmla="*/ 66 w 329"/>
                <a:gd name="T85" fmla="*/ 233 h 335"/>
                <a:gd name="T86" fmla="*/ 50 w 329"/>
                <a:gd name="T87" fmla="*/ 152 h 335"/>
                <a:gd name="T88" fmla="*/ 51 w 329"/>
                <a:gd name="T89" fmla="*/ 149 h 335"/>
                <a:gd name="T90" fmla="*/ 51 w 329"/>
                <a:gd name="T91" fmla="*/ 135 h 335"/>
                <a:gd name="T92" fmla="*/ 47 w 329"/>
                <a:gd name="T93" fmla="*/ 120 h 335"/>
                <a:gd name="T94" fmla="*/ 13 w 329"/>
                <a:gd name="T95" fmla="*/ 117 h 335"/>
                <a:gd name="T96" fmla="*/ 14 w 329"/>
                <a:gd name="T97" fmla="*/ 114 h 335"/>
                <a:gd name="T98" fmla="*/ 3 w 329"/>
                <a:gd name="T99" fmla="*/ 91 h 335"/>
                <a:gd name="T100" fmla="*/ 40 w 329"/>
                <a:gd name="T101" fmla="*/ 67 h 335"/>
                <a:gd name="T102" fmla="*/ 37 w 329"/>
                <a:gd name="T103" fmla="*/ 47 h 335"/>
                <a:gd name="T104" fmla="*/ 57 w 329"/>
                <a:gd name="T105" fmla="*/ 39 h 335"/>
                <a:gd name="T106" fmla="*/ 70 w 329"/>
                <a:gd name="T107" fmla="*/ 28 h 335"/>
                <a:gd name="T108" fmla="*/ 93 w 329"/>
                <a:gd name="T109" fmla="*/ 22 h 335"/>
                <a:gd name="T110" fmla="*/ 114 w 329"/>
                <a:gd name="T111" fmla="*/ 24 h 335"/>
                <a:gd name="T112" fmla="*/ 126 w 329"/>
                <a:gd name="T113" fmla="*/ 14 h 335"/>
                <a:gd name="T114" fmla="*/ 154 w 329"/>
                <a:gd name="T115" fmla="*/ 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335">
                  <a:moveTo>
                    <a:pt x="126" y="302"/>
                  </a:moveTo>
                  <a:lnTo>
                    <a:pt x="126" y="303"/>
                  </a:lnTo>
                  <a:lnTo>
                    <a:pt x="126" y="302"/>
                  </a:lnTo>
                  <a:lnTo>
                    <a:pt x="126" y="302"/>
                  </a:lnTo>
                  <a:lnTo>
                    <a:pt x="126" y="302"/>
                  </a:lnTo>
                  <a:close/>
                  <a:moveTo>
                    <a:pt x="218" y="298"/>
                  </a:moveTo>
                  <a:lnTo>
                    <a:pt x="218" y="298"/>
                  </a:lnTo>
                  <a:lnTo>
                    <a:pt x="217" y="299"/>
                  </a:lnTo>
                  <a:lnTo>
                    <a:pt x="218" y="298"/>
                  </a:lnTo>
                  <a:lnTo>
                    <a:pt x="218" y="298"/>
                  </a:lnTo>
                  <a:close/>
                  <a:moveTo>
                    <a:pt x="254" y="284"/>
                  </a:moveTo>
                  <a:lnTo>
                    <a:pt x="254" y="286"/>
                  </a:lnTo>
                  <a:lnTo>
                    <a:pt x="253" y="288"/>
                  </a:lnTo>
                  <a:lnTo>
                    <a:pt x="254" y="286"/>
                  </a:lnTo>
                  <a:lnTo>
                    <a:pt x="254" y="284"/>
                  </a:lnTo>
                  <a:close/>
                  <a:moveTo>
                    <a:pt x="157" y="0"/>
                  </a:moveTo>
                  <a:lnTo>
                    <a:pt x="159" y="0"/>
                  </a:lnTo>
                  <a:lnTo>
                    <a:pt x="160" y="1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3" y="7"/>
                  </a:lnTo>
                  <a:lnTo>
                    <a:pt x="165" y="9"/>
                  </a:lnTo>
                  <a:lnTo>
                    <a:pt x="166" y="14"/>
                  </a:lnTo>
                  <a:lnTo>
                    <a:pt x="167" y="17"/>
                  </a:lnTo>
                  <a:lnTo>
                    <a:pt x="168" y="19"/>
                  </a:lnTo>
                  <a:lnTo>
                    <a:pt x="168" y="21"/>
                  </a:lnTo>
                  <a:lnTo>
                    <a:pt x="169" y="24"/>
                  </a:lnTo>
                  <a:lnTo>
                    <a:pt x="172" y="29"/>
                  </a:lnTo>
                  <a:lnTo>
                    <a:pt x="173" y="37"/>
                  </a:lnTo>
                  <a:lnTo>
                    <a:pt x="175" y="45"/>
                  </a:lnTo>
                  <a:lnTo>
                    <a:pt x="178" y="47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94" y="37"/>
                  </a:lnTo>
                  <a:lnTo>
                    <a:pt x="204" y="32"/>
                  </a:lnTo>
                  <a:lnTo>
                    <a:pt x="212" y="30"/>
                  </a:lnTo>
                  <a:lnTo>
                    <a:pt x="217" y="27"/>
                  </a:lnTo>
                  <a:lnTo>
                    <a:pt x="218" y="25"/>
                  </a:lnTo>
                  <a:lnTo>
                    <a:pt x="221" y="24"/>
                  </a:lnTo>
                  <a:lnTo>
                    <a:pt x="223" y="24"/>
                  </a:lnTo>
                  <a:lnTo>
                    <a:pt x="224" y="25"/>
                  </a:lnTo>
                  <a:lnTo>
                    <a:pt x="226" y="26"/>
                  </a:lnTo>
                  <a:lnTo>
                    <a:pt x="228" y="27"/>
                  </a:lnTo>
                  <a:lnTo>
                    <a:pt x="230" y="28"/>
                  </a:lnTo>
                  <a:lnTo>
                    <a:pt x="231" y="29"/>
                  </a:lnTo>
                  <a:lnTo>
                    <a:pt x="231" y="30"/>
                  </a:lnTo>
                  <a:lnTo>
                    <a:pt x="233" y="31"/>
                  </a:lnTo>
                  <a:lnTo>
                    <a:pt x="234" y="34"/>
                  </a:lnTo>
                  <a:lnTo>
                    <a:pt x="236" y="37"/>
                  </a:lnTo>
                  <a:lnTo>
                    <a:pt x="237" y="38"/>
                  </a:lnTo>
                  <a:lnTo>
                    <a:pt x="238" y="40"/>
                  </a:lnTo>
                  <a:lnTo>
                    <a:pt x="239" y="42"/>
                  </a:lnTo>
                  <a:lnTo>
                    <a:pt x="239" y="44"/>
                  </a:lnTo>
                  <a:lnTo>
                    <a:pt x="239" y="47"/>
                  </a:lnTo>
                  <a:lnTo>
                    <a:pt x="238" y="51"/>
                  </a:lnTo>
                  <a:lnTo>
                    <a:pt x="238" y="52"/>
                  </a:lnTo>
                  <a:lnTo>
                    <a:pt x="237" y="53"/>
                  </a:lnTo>
                  <a:lnTo>
                    <a:pt x="236" y="53"/>
                  </a:lnTo>
                  <a:lnTo>
                    <a:pt x="234" y="52"/>
                  </a:lnTo>
                  <a:lnTo>
                    <a:pt x="231" y="52"/>
                  </a:lnTo>
                  <a:lnTo>
                    <a:pt x="229" y="52"/>
                  </a:lnTo>
                  <a:lnTo>
                    <a:pt x="227" y="52"/>
                  </a:lnTo>
                  <a:lnTo>
                    <a:pt x="226" y="53"/>
                  </a:lnTo>
                  <a:lnTo>
                    <a:pt x="225" y="55"/>
                  </a:lnTo>
                  <a:lnTo>
                    <a:pt x="224" y="57"/>
                  </a:lnTo>
                  <a:lnTo>
                    <a:pt x="222" y="59"/>
                  </a:lnTo>
                  <a:lnTo>
                    <a:pt x="221" y="61"/>
                  </a:lnTo>
                  <a:lnTo>
                    <a:pt x="218" y="61"/>
                  </a:lnTo>
                  <a:lnTo>
                    <a:pt x="217" y="61"/>
                  </a:lnTo>
                  <a:lnTo>
                    <a:pt x="215" y="59"/>
                  </a:lnTo>
                  <a:lnTo>
                    <a:pt x="213" y="57"/>
                  </a:lnTo>
                  <a:lnTo>
                    <a:pt x="210" y="56"/>
                  </a:lnTo>
                  <a:lnTo>
                    <a:pt x="208" y="57"/>
                  </a:lnTo>
                  <a:lnTo>
                    <a:pt x="206" y="58"/>
                  </a:lnTo>
                  <a:lnTo>
                    <a:pt x="205" y="59"/>
                  </a:lnTo>
                  <a:lnTo>
                    <a:pt x="205" y="62"/>
                  </a:lnTo>
                  <a:lnTo>
                    <a:pt x="205" y="66"/>
                  </a:lnTo>
                  <a:lnTo>
                    <a:pt x="205" y="71"/>
                  </a:lnTo>
                  <a:lnTo>
                    <a:pt x="205" y="77"/>
                  </a:lnTo>
                  <a:lnTo>
                    <a:pt x="204" y="79"/>
                  </a:lnTo>
                  <a:lnTo>
                    <a:pt x="203" y="82"/>
                  </a:lnTo>
                  <a:lnTo>
                    <a:pt x="202" y="84"/>
                  </a:lnTo>
                  <a:lnTo>
                    <a:pt x="201" y="88"/>
                  </a:lnTo>
                  <a:lnTo>
                    <a:pt x="200" y="90"/>
                  </a:lnTo>
                  <a:lnTo>
                    <a:pt x="199" y="92"/>
                  </a:lnTo>
                  <a:lnTo>
                    <a:pt x="198" y="92"/>
                  </a:lnTo>
                  <a:lnTo>
                    <a:pt x="197" y="93"/>
                  </a:lnTo>
                  <a:lnTo>
                    <a:pt x="196" y="94"/>
                  </a:lnTo>
                  <a:lnTo>
                    <a:pt x="194" y="96"/>
                  </a:lnTo>
                  <a:lnTo>
                    <a:pt x="194" y="99"/>
                  </a:lnTo>
                  <a:lnTo>
                    <a:pt x="193" y="100"/>
                  </a:lnTo>
                  <a:lnTo>
                    <a:pt x="192" y="101"/>
                  </a:lnTo>
                  <a:lnTo>
                    <a:pt x="192" y="103"/>
                  </a:lnTo>
                  <a:lnTo>
                    <a:pt x="191" y="105"/>
                  </a:lnTo>
                  <a:lnTo>
                    <a:pt x="191" y="107"/>
                  </a:lnTo>
                  <a:lnTo>
                    <a:pt x="191" y="108"/>
                  </a:lnTo>
                  <a:lnTo>
                    <a:pt x="191" y="110"/>
                  </a:lnTo>
                  <a:lnTo>
                    <a:pt x="191" y="110"/>
                  </a:lnTo>
                  <a:lnTo>
                    <a:pt x="191" y="111"/>
                  </a:lnTo>
                  <a:lnTo>
                    <a:pt x="192" y="113"/>
                  </a:lnTo>
                  <a:lnTo>
                    <a:pt x="193" y="114"/>
                  </a:lnTo>
                  <a:lnTo>
                    <a:pt x="194" y="115"/>
                  </a:lnTo>
                  <a:lnTo>
                    <a:pt x="197" y="116"/>
                  </a:lnTo>
                  <a:lnTo>
                    <a:pt x="197" y="118"/>
                  </a:lnTo>
                  <a:lnTo>
                    <a:pt x="197" y="120"/>
                  </a:lnTo>
                  <a:lnTo>
                    <a:pt x="197" y="124"/>
                  </a:lnTo>
                  <a:lnTo>
                    <a:pt x="196" y="126"/>
                  </a:lnTo>
                  <a:lnTo>
                    <a:pt x="194" y="127"/>
                  </a:lnTo>
                  <a:lnTo>
                    <a:pt x="194" y="127"/>
                  </a:lnTo>
                  <a:lnTo>
                    <a:pt x="199" y="131"/>
                  </a:lnTo>
                  <a:lnTo>
                    <a:pt x="200" y="132"/>
                  </a:lnTo>
                  <a:lnTo>
                    <a:pt x="201" y="133"/>
                  </a:lnTo>
                  <a:lnTo>
                    <a:pt x="202" y="135"/>
                  </a:lnTo>
                  <a:lnTo>
                    <a:pt x="203" y="136"/>
                  </a:lnTo>
                  <a:lnTo>
                    <a:pt x="205" y="138"/>
                  </a:lnTo>
                  <a:lnTo>
                    <a:pt x="208" y="138"/>
                  </a:lnTo>
                  <a:lnTo>
                    <a:pt x="210" y="139"/>
                  </a:lnTo>
                  <a:lnTo>
                    <a:pt x="212" y="139"/>
                  </a:lnTo>
                  <a:lnTo>
                    <a:pt x="214" y="141"/>
                  </a:lnTo>
                  <a:lnTo>
                    <a:pt x="218" y="143"/>
                  </a:lnTo>
                  <a:lnTo>
                    <a:pt x="222" y="145"/>
                  </a:lnTo>
                  <a:lnTo>
                    <a:pt x="224" y="148"/>
                  </a:lnTo>
                  <a:lnTo>
                    <a:pt x="225" y="150"/>
                  </a:lnTo>
                  <a:lnTo>
                    <a:pt x="226" y="151"/>
                  </a:lnTo>
                  <a:lnTo>
                    <a:pt x="228" y="153"/>
                  </a:lnTo>
                  <a:lnTo>
                    <a:pt x="230" y="154"/>
                  </a:lnTo>
                  <a:lnTo>
                    <a:pt x="233" y="156"/>
                  </a:lnTo>
                  <a:lnTo>
                    <a:pt x="234" y="156"/>
                  </a:lnTo>
                  <a:lnTo>
                    <a:pt x="234" y="157"/>
                  </a:lnTo>
                  <a:lnTo>
                    <a:pt x="235" y="156"/>
                  </a:lnTo>
                  <a:lnTo>
                    <a:pt x="236" y="156"/>
                  </a:lnTo>
                  <a:lnTo>
                    <a:pt x="237" y="155"/>
                  </a:lnTo>
                  <a:lnTo>
                    <a:pt x="238" y="155"/>
                  </a:lnTo>
                  <a:lnTo>
                    <a:pt x="239" y="155"/>
                  </a:lnTo>
                  <a:lnTo>
                    <a:pt x="240" y="156"/>
                  </a:lnTo>
                  <a:lnTo>
                    <a:pt x="242" y="156"/>
                  </a:lnTo>
                  <a:lnTo>
                    <a:pt x="245" y="155"/>
                  </a:lnTo>
                  <a:lnTo>
                    <a:pt x="247" y="154"/>
                  </a:lnTo>
                  <a:lnTo>
                    <a:pt x="249" y="154"/>
                  </a:lnTo>
                  <a:lnTo>
                    <a:pt x="251" y="153"/>
                  </a:lnTo>
                  <a:lnTo>
                    <a:pt x="252" y="154"/>
                  </a:lnTo>
                  <a:lnTo>
                    <a:pt x="253" y="154"/>
                  </a:lnTo>
                  <a:lnTo>
                    <a:pt x="253" y="156"/>
                  </a:lnTo>
                  <a:lnTo>
                    <a:pt x="254" y="157"/>
                  </a:lnTo>
                  <a:lnTo>
                    <a:pt x="255" y="160"/>
                  </a:lnTo>
                  <a:lnTo>
                    <a:pt x="257" y="160"/>
                  </a:lnTo>
                  <a:lnTo>
                    <a:pt x="258" y="159"/>
                  </a:lnTo>
                  <a:lnTo>
                    <a:pt x="261" y="157"/>
                  </a:lnTo>
                  <a:lnTo>
                    <a:pt x="264" y="155"/>
                  </a:lnTo>
                  <a:lnTo>
                    <a:pt x="265" y="154"/>
                  </a:lnTo>
                  <a:lnTo>
                    <a:pt x="266" y="154"/>
                  </a:lnTo>
                  <a:lnTo>
                    <a:pt x="267" y="155"/>
                  </a:lnTo>
                  <a:lnTo>
                    <a:pt x="267" y="156"/>
                  </a:lnTo>
                  <a:lnTo>
                    <a:pt x="267" y="157"/>
                  </a:lnTo>
                  <a:lnTo>
                    <a:pt x="269" y="160"/>
                  </a:lnTo>
                  <a:lnTo>
                    <a:pt x="269" y="162"/>
                  </a:lnTo>
                  <a:lnTo>
                    <a:pt x="270" y="164"/>
                  </a:lnTo>
                  <a:lnTo>
                    <a:pt x="271" y="166"/>
                  </a:lnTo>
                  <a:lnTo>
                    <a:pt x="273" y="167"/>
                  </a:lnTo>
                  <a:lnTo>
                    <a:pt x="275" y="168"/>
                  </a:lnTo>
                  <a:lnTo>
                    <a:pt x="277" y="171"/>
                  </a:lnTo>
                  <a:lnTo>
                    <a:pt x="279" y="173"/>
                  </a:lnTo>
                  <a:lnTo>
                    <a:pt x="280" y="175"/>
                  </a:lnTo>
                  <a:lnTo>
                    <a:pt x="283" y="177"/>
                  </a:lnTo>
                  <a:lnTo>
                    <a:pt x="285" y="179"/>
                  </a:lnTo>
                  <a:lnTo>
                    <a:pt x="288" y="184"/>
                  </a:lnTo>
                  <a:lnTo>
                    <a:pt x="289" y="185"/>
                  </a:lnTo>
                  <a:lnTo>
                    <a:pt x="290" y="186"/>
                  </a:lnTo>
                  <a:lnTo>
                    <a:pt x="291" y="186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2" y="185"/>
                  </a:lnTo>
                  <a:lnTo>
                    <a:pt x="294" y="185"/>
                  </a:lnTo>
                  <a:lnTo>
                    <a:pt x="295" y="184"/>
                  </a:lnTo>
                  <a:lnTo>
                    <a:pt x="297" y="184"/>
                  </a:lnTo>
                  <a:lnTo>
                    <a:pt x="298" y="184"/>
                  </a:lnTo>
                  <a:lnTo>
                    <a:pt x="299" y="185"/>
                  </a:lnTo>
                  <a:lnTo>
                    <a:pt x="300" y="186"/>
                  </a:lnTo>
                  <a:lnTo>
                    <a:pt x="300" y="187"/>
                  </a:lnTo>
                  <a:lnTo>
                    <a:pt x="299" y="187"/>
                  </a:lnTo>
                  <a:lnTo>
                    <a:pt x="300" y="188"/>
                  </a:lnTo>
                  <a:lnTo>
                    <a:pt x="300" y="188"/>
                  </a:lnTo>
                  <a:lnTo>
                    <a:pt x="302" y="189"/>
                  </a:lnTo>
                  <a:lnTo>
                    <a:pt x="304" y="189"/>
                  </a:lnTo>
                  <a:lnTo>
                    <a:pt x="307" y="189"/>
                  </a:lnTo>
                  <a:lnTo>
                    <a:pt x="311" y="188"/>
                  </a:lnTo>
                  <a:lnTo>
                    <a:pt x="313" y="188"/>
                  </a:lnTo>
                  <a:lnTo>
                    <a:pt x="315" y="187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5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5" y="192"/>
                  </a:lnTo>
                  <a:lnTo>
                    <a:pt x="316" y="194"/>
                  </a:lnTo>
                  <a:lnTo>
                    <a:pt x="316" y="198"/>
                  </a:lnTo>
                  <a:lnTo>
                    <a:pt x="318" y="202"/>
                  </a:lnTo>
                  <a:lnTo>
                    <a:pt x="318" y="204"/>
                  </a:lnTo>
                  <a:lnTo>
                    <a:pt x="319" y="20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19" y="206"/>
                  </a:lnTo>
                  <a:lnTo>
                    <a:pt x="318" y="209"/>
                  </a:lnTo>
                  <a:lnTo>
                    <a:pt x="316" y="211"/>
                  </a:lnTo>
                  <a:lnTo>
                    <a:pt x="315" y="212"/>
                  </a:lnTo>
                  <a:lnTo>
                    <a:pt x="314" y="214"/>
                  </a:lnTo>
                  <a:lnTo>
                    <a:pt x="313" y="217"/>
                  </a:lnTo>
                  <a:lnTo>
                    <a:pt x="312" y="222"/>
                  </a:lnTo>
                  <a:lnTo>
                    <a:pt x="311" y="224"/>
                  </a:lnTo>
                  <a:lnTo>
                    <a:pt x="311" y="225"/>
                  </a:lnTo>
                  <a:lnTo>
                    <a:pt x="310" y="226"/>
                  </a:lnTo>
                  <a:lnTo>
                    <a:pt x="310" y="226"/>
                  </a:lnTo>
                  <a:lnTo>
                    <a:pt x="309" y="225"/>
                  </a:lnTo>
                  <a:lnTo>
                    <a:pt x="309" y="225"/>
                  </a:lnTo>
                  <a:lnTo>
                    <a:pt x="308" y="225"/>
                  </a:lnTo>
                  <a:lnTo>
                    <a:pt x="307" y="225"/>
                  </a:lnTo>
                  <a:lnTo>
                    <a:pt x="306" y="227"/>
                  </a:lnTo>
                  <a:lnTo>
                    <a:pt x="306" y="229"/>
                  </a:lnTo>
                  <a:lnTo>
                    <a:pt x="306" y="231"/>
                  </a:lnTo>
                  <a:lnTo>
                    <a:pt x="308" y="234"/>
                  </a:lnTo>
                  <a:lnTo>
                    <a:pt x="309" y="236"/>
                  </a:lnTo>
                  <a:lnTo>
                    <a:pt x="310" y="237"/>
                  </a:lnTo>
                  <a:lnTo>
                    <a:pt x="310" y="238"/>
                  </a:lnTo>
                  <a:lnTo>
                    <a:pt x="309" y="239"/>
                  </a:lnTo>
                  <a:lnTo>
                    <a:pt x="307" y="240"/>
                  </a:lnTo>
                  <a:lnTo>
                    <a:pt x="304" y="241"/>
                  </a:lnTo>
                  <a:lnTo>
                    <a:pt x="303" y="241"/>
                  </a:lnTo>
                  <a:lnTo>
                    <a:pt x="302" y="242"/>
                  </a:lnTo>
                  <a:lnTo>
                    <a:pt x="302" y="243"/>
                  </a:lnTo>
                  <a:lnTo>
                    <a:pt x="302" y="245"/>
                  </a:lnTo>
                  <a:lnTo>
                    <a:pt x="303" y="246"/>
                  </a:lnTo>
                  <a:lnTo>
                    <a:pt x="303" y="248"/>
                  </a:lnTo>
                  <a:lnTo>
                    <a:pt x="304" y="248"/>
                  </a:lnTo>
                  <a:lnTo>
                    <a:pt x="307" y="249"/>
                  </a:lnTo>
                  <a:lnTo>
                    <a:pt x="310" y="249"/>
                  </a:lnTo>
                  <a:lnTo>
                    <a:pt x="312" y="250"/>
                  </a:lnTo>
                  <a:lnTo>
                    <a:pt x="314" y="251"/>
                  </a:lnTo>
                  <a:lnTo>
                    <a:pt x="316" y="251"/>
                  </a:lnTo>
                  <a:lnTo>
                    <a:pt x="318" y="252"/>
                  </a:lnTo>
                  <a:lnTo>
                    <a:pt x="319" y="252"/>
                  </a:lnTo>
                  <a:lnTo>
                    <a:pt x="322" y="252"/>
                  </a:lnTo>
                  <a:lnTo>
                    <a:pt x="322" y="260"/>
                  </a:lnTo>
                  <a:lnTo>
                    <a:pt x="322" y="266"/>
                  </a:lnTo>
                  <a:lnTo>
                    <a:pt x="323" y="270"/>
                  </a:lnTo>
                  <a:lnTo>
                    <a:pt x="324" y="271"/>
                  </a:lnTo>
                  <a:lnTo>
                    <a:pt x="324" y="271"/>
                  </a:lnTo>
                  <a:lnTo>
                    <a:pt x="325" y="271"/>
                  </a:lnTo>
                  <a:lnTo>
                    <a:pt x="325" y="270"/>
                  </a:lnTo>
                  <a:lnTo>
                    <a:pt x="325" y="270"/>
                  </a:lnTo>
                  <a:lnTo>
                    <a:pt x="325" y="271"/>
                  </a:lnTo>
                  <a:lnTo>
                    <a:pt x="325" y="273"/>
                  </a:lnTo>
                  <a:lnTo>
                    <a:pt x="326" y="275"/>
                  </a:lnTo>
                  <a:lnTo>
                    <a:pt x="327" y="276"/>
                  </a:lnTo>
                  <a:lnTo>
                    <a:pt x="328" y="276"/>
                  </a:lnTo>
                  <a:lnTo>
                    <a:pt x="329" y="277"/>
                  </a:lnTo>
                  <a:lnTo>
                    <a:pt x="329" y="277"/>
                  </a:lnTo>
                  <a:lnTo>
                    <a:pt x="329" y="278"/>
                  </a:lnTo>
                  <a:lnTo>
                    <a:pt x="327" y="279"/>
                  </a:lnTo>
                  <a:lnTo>
                    <a:pt x="325" y="280"/>
                  </a:lnTo>
                  <a:lnTo>
                    <a:pt x="323" y="283"/>
                  </a:lnTo>
                  <a:lnTo>
                    <a:pt x="321" y="284"/>
                  </a:lnTo>
                  <a:lnTo>
                    <a:pt x="320" y="285"/>
                  </a:lnTo>
                  <a:lnTo>
                    <a:pt x="318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1" y="286"/>
                  </a:lnTo>
                  <a:lnTo>
                    <a:pt x="306" y="286"/>
                  </a:lnTo>
                  <a:lnTo>
                    <a:pt x="301" y="286"/>
                  </a:lnTo>
                  <a:lnTo>
                    <a:pt x="297" y="286"/>
                  </a:lnTo>
                  <a:lnTo>
                    <a:pt x="290" y="286"/>
                  </a:lnTo>
                  <a:lnTo>
                    <a:pt x="280" y="284"/>
                  </a:lnTo>
                  <a:lnTo>
                    <a:pt x="273" y="284"/>
                  </a:lnTo>
                  <a:lnTo>
                    <a:pt x="269" y="287"/>
                  </a:lnTo>
                  <a:lnTo>
                    <a:pt x="269" y="288"/>
                  </a:lnTo>
                  <a:lnTo>
                    <a:pt x="267" y="290"/>
                  </a:lnTo>
                  <a:lnTo>
                    <a:pt x="267" y="291"/>
                  </a:lnTo>
                  <a:lnTo>
                    <a:pt x="266" y="292"/>
                  </a:lnTo>
                  <a:lnTo>
                    <a:pt x="264" y="292"/>
                  </a:lnTo>
                  <a:lnTo>
                    <a:pt x="262" y="294"/>
                  </a:lnTo>
                  <a:lnTo>
                    <a:pt x="259" y="292"/>
                  </a:lnTo>
                  <a:lnTo>
                    <a:pt x="257" y="292"/>
                  </a:lnTo>
                  <a:lnTo>
                    <a:pt x="254" y="292"/>
                  </a:lnTo>
                  <a:lnTo>
                    <a:pt x="252" y="291"/>
                  </a:lnTo>
                  <a:lnTo>
                    <a:pt x="250" y="292"/>
                  </a:lnTo>
                  <a:lnTo>
                    <a:pt x="247" y="294"/>
                  </a:lnTo>
                  <a:lnTo>
                    <a:pt x="242" y="295"/>
                  </a:lnTo>
                  <a:lnTo>
                    <a:pt x="238" y="295"/>
                  </a:lnTo>
                  <a:lnTo>
                    <a:pt x="235" y="295"/>
                  </a:lnTo>
                  <a:lnTo>
                    <a:pt x="231" y="294"/>
                  </a:lnTo>
                  <a:lnTo>
                    <a:pt x="230" y="292"/>
                  </a:lnTo>
                  <a:lnTo>
                    <a:pt x="229" y="290"/>
                  </a:lnTo>
                  <a:lnTo>
                    <a:pt x="228" y="289"/>
                  </a:lnTo>
                  <a:lnTo>
                    <a:pt x="226" y="288"/>
                  </a:lnTo>
                  <a:lnTo>
                    <a:pt x="225" y="288"/>
                  </a:lnTo>
                  <a:lnTo>
                    <a:pt x="224" y="287"/>
                  </a:lnTo>
                  <a:lnTo>
                    <a:pt x="223" y="288"/>
                  </a:lnTo>
                  <a:lnTo>
                    <a:pt x="223" y="289"/>
                  </a:lnTo>
                  <a:lnTo>
                    <a:pt x="224" y="292"/>
                  </a:lnTo>
                  <a:lnTo>
                    <a:pt x="225" y="295"/>
                  </a:lnTo>
                  <a:lnTo>
                    <a:pt x="227" y="296"/>
                  </a:lnTo>
                  <a:lnTo>
                    <a:pt x="228" y="298"/>
                  </a:lnTo>
                  <a:lnTo>
                    <a:pt x="229" y="299"/>
                  </a:lnTo>
                  <a:lnTo>
                    <a:pt x="228" y="300"/>
                  </a:lnTo>
                  <a:lnTo>
                    <a:pt x="226" y="303"/>
                  </a:lnTo>
                  <a:lnTo>
                    <a:pt x="223" y="304"/>
                  </a:lnTo>
                  <a:lnTo>
                    <a:pt x="218" y="306"/>
                  </a:lnTo>
                  <a:lnTo>
                    <a:pt x="217" y="306"/>
                  </a:lnTo>
                  <a:lnTo>
                    <a:pt x="215" y="306"/>
                  </a:lnTo>
                  <a:lnTo>
                    <a:pt x="213" y="303"/>
                  </a:lnTo>
                  <a:lnTo>
                    <a:pt x="212" y="301"/>
                  </a:lnTo>
                  <a:lnTo>
                    <a:pt x="211" y="298"/>
                  </a:lnTo>
                  <a:lnTo>
                    <a:pt x="212" y="297"/>
                  </a:lnTo>
                  <a:lnTo>
                    <a:pt x="212" y="296"/>
                  </a:lnTo>
                  <a:lnTo>
                    <a:pt x="212" y="294"/>
                  </a:lnTo>
                  <a:lnTo>
                    <a:pt x="212" y="291"/>
                  </a:lnTo>
                  <a:lnTo>
                    <a:pt x="212" y="290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0" y="290"/>
                  </a:lnTo>
                  <a:lnTo>
                    <a:pt x="209" y="294"/>
                  </a:lnTo>
                  <a:lnTo>
                    <a:pt x="206" y="297"/>
                  </a:lnTo>
                  <a:lnTo>
                    <a:pt x="205" y="300"/>
                  </a:lnTo>
                  <a:lnTo>
                    <a:pt x="204" y="302"/>
                  </a:lnTo>
                  <a:lnTo>
                    <a:pt x="203" y="304"/>
                  </a:lnTo>
                  <a:lnTo>
                    <a:pt x="202" y="307"/>
                  </a:lnTo>
                  <a:lnTo>
                    <a:pt x="201" y="308"/>
                  </a:lnTo>
                  <a:lnTo>
                    <a:pt x="199" y="307"/>
                  </a:lnTo>
                  <a:lnTo>
                    <a:pt x="198" y="306"/>
                  </a:lnTo>
                  <a:lnTo>
                    <a:pt x="193" y="302"/>
                  </a:lnTo>
                  <a:lnTo>
                    <a:pt x="190" y="299"/>
                  </a:lnTo>
                  <a:lnTo>
                    <a:pt x="187" y="297"/>
                  </a:lnTo>
                  <a:lnTo>
                    <a:pt x="184" y="297"/>
                  </a:lnTo>
                  <a:lnTo>
                    <a:pt x="182" y="296"/>
                  </a:lnTo>
                  <a:lnTo>
                    <a:pt x="180" y="296"/>
                  </a:lnTo>
                  <a:lnTo>
                    <a:pt x="179" y="295"/>
                  </a:lnTo>
                  <a:lnTo>
                    <a:pt x="178" y="294"/>
                  </a:lnTo>
                  <a:lnTo>
                    <a:pt x="176" y="292"/>
                  </a:lnTo>
                  <a:lnTo>
                    <a:pt x="174" y="294"/>
                  </a:lnTo>
                  <a:lnTo>
                    <a:pt x="173" y="294"/>
                  </a:lnTo>
                  <a:lnTo>
                    <a:pt x="170" y="294"/>
                  </a:lnTo>
                  <a:lnTo>
                    <a:pt x="169" y="294"/>
                  </a:lnTo>
                  <a:lnTo>
                    <a:pt x="167" y="294"/>
                  </a:lnTo>
                  <a:lnTo>
                    <a:pt x="167" y="295"/>
                  </a:lnTo>
                  <a:lnTo>
                    <a:pt x="166" y="296"/>
                  </a:lnTo>
                  <a:lnTo>
                    <a:pt x="166" y="297"/>
                  </a:lnTo>
                  <a:lnTo>
                    <a:pt x="166" y="300"/>
                  </a:lnTo>
                  <a:lnTo>
                    <a:pt x="168" y="311"/>
                  </a:lnTo>
                  <a:lnTo>
                    <a:pt x="170" y="319"/>
                  </a:lnTo>
                  <a:lnTo>
                    <a:pt x="172" y="322"/>
                  </a:lnTo>
                  <a:lnTo>
                    <a:pt x="173" y="325"/>
                  </a:lnTo>
                  <a:lnTo>
                    <a:pt x="172" y="328"/>
                  </a:lnTo>
                  <a:lnTo>
                    <a:pt x="170" y="331"/>
                  </a:lnTo>
                  <a:lnTo>
                    <a:pt x="168" y="332"/>
                  </a:lnTo>
                  <a:lnTo>
                    <a:pt x="166" y="333"/>
                  </a:lnTo>
                  <a:lnTo>
                    <a:pt x="163" y="334"/>
                  </a:lnTo>
                  <a:lnTo>
                    <a:pt x="160" y="335"/>
                  </a:lnTo>
                  <a:lnTo>
                    <a:pt x="157" y="334"/>
                  </a:lnTo>
                  <a:lnTo>
                    <a:pt x="154" y="332"/>
                  </a:lnTo>
                  <a:lnTo>
                    <a:pt x="152" y="329"/>
                  </a:lnTo>
                  <a:lnTo>
                    <a:pt x="151" y="327"/>
                  </a:lnTo>
                  <a:lnTo>
                    <a:pt x="150" y="325"/>
                  </a:lnTo>
                  <a:lnTo>
                    <a:pt x="149" y="323"/>
                  </a:lnTo>
                  <a:lnTo>
                    <a:pt x="147" y="321"/>
                  </a:lnTo>
                  <a:lnTo>
                    <a:pt x="145" y="321"/>
                  </a:lnTo>
                  <a:lnTo>
                    <a:pt x="143" y="321"/>
                  </a:lnTo>
                  <a:lnTo>
                    <a:pt x="142" y="322"/>
                  </a:lnTo>
                  <a:lnTo>
                    <a:pt x="141" y="322"/>
                  </a:lnTo>
                  <a:lnTo>
                    <a:pt x="141" y="323"/>
                  </a:lnTo>
                  <a:lnTo>
                    <a:pt x="142" y="324"/>
                  </a:lnTo>
                  <a:lnTo>
                    <a:pt x="142" y="324"/>
                  </a:lnTo>
                  <a:lnTo>
                    <a:pt x="142" y="325"/>
                  </a:lnTo>
                  <a:lnTo>
                    <a:pt x="141" y="324"/>
                  </a:lnTo>
                  <a:lnTo>
                    <a:pt x="140" y="324"/>
                  </a:lnTo>
                  <a:lnTo>
                    <a:pt x="138" y="323"/>
                  </a:lnTo>
                  <a:lnTo>
                    <a:pt x="136" y="322"/>
                  </a:lnTo>
                  <a:lnTo>
                    <a:pt x="133" y="321"/>
                  </a:lnTo>
                  <a:lnTo>
                    <a:pt x="131" y="320"/>
                  </a:lnTo>
                  <a:lnTo>
                    <a:pt x="130" y="316"/>
                  </a:lnTo>
                  <a:lnTo>
                    <a:pt x="129" y="312"/>
                  </a:lnTo>
                  <a:lnTo>
                    <a:pt x="128" y="308"/>
                  </a:lnTo>
                  <a:lnTo>
                    <a:pt x="128" y="306"/>
                  </a:lnTo>
                  <a:lnTo>
                    <a:pt x="128" y="308"/>
                  </a:lnTo>
                  <a:lnTo>
                    <a:pt x="129" y="312"/>
                  </a:lnTo>
                  <a:lnTo>
                    <a:pt x="130" y="316"/>
                  </a:lnTo>
                  <a:lnTo>
                    <a:pt x="131" y="320"/>
                  </a:lnTo>
                  <a:lnTo>
                    <a:pt x="130" y="320"/>
                  </a:lnTo>
                  <a:lnTo>
                    <a:pt x="129" y="319"/>
                  </a:lnTo>
                  <a:lnTo>
                    <a:pt x="127" y="317"/>
                  </a:lnTo>
                  <a:lnTo>
                    <a:pt x="126" y="316"/>
                  </a:lnTo>
                  <a:lnTo>
                    <a:pt x="124" y="315"/>
                  </a:lnTo>
                  <a:lnTo>
                    <a:pt x="121" y="312"/>
                  </a:lnTo>
                  <a:lnTo>
                    <a:pt x="119" y="309"/>
                  </a:lnTo>
                  <a:lnTo>
                    <a:pt x="118" y="307"/>
                  </a:lnTo>
                  <a:lnTo>
                    <a:pt x="117" y="304"/>
                  </a:lnTo>
                  <a:lnTo>
                    <a:pt x="116" y="302"/>
                  </a:lnTo>
                  <a:lnTo>
                    <a:pt x="114" y="301"/>
                  </a:lnTo>
                  <a:lnTo>
                    <a:pt x="113" y="300"/>
                  </a:lnTo>
                  <a:lnTo>
                    <a:pt x="112" y="300"/>
                  </a:lnTo>
                  <a:lnTo>
                    <a:pt x="110" y="300"/>
                  </a:lnTo>
                  <a:lnTo>
                    <a:pt x="107" y="300"/>
                  </a:lnTo>
                  <a:lnTo>
                    <a:pt x="106" y="299"/>
                  </a:lnTo>
                  <a:lnTo>
                    <a:pt x="105" y="298"/>
                  </a:lnTo>
                  <a:lnTo>
                    <a:pt x="105" y="296"/>
                  </a:lnTo>
                  <a:lnTo>
                    <a:pt x="105" y="291"/>
                  </a:lnTo>
                  <a:lnTo>
                    <a:pt x="105" y="288"/>
                  </a:lnTo>
                  <a:lnTo>
                    <a:pt x="105" y="285"/>
                  </a:lnTo>
                  <a:lnTo>
                    <a:pt x="105" y="280"/>
                  </a:lnTo>
                  <a:lnTo>
                    <a:pt x="105" y="278"/>
                  </a:lnTo>
                  <a:lnTo>
                    <a:pt x="105" y="276"/>
                  </a:lnTo>
                  <a:lnTo>
                    <a:pt x="105" y="275"/>
                  </a:lnTo>
                  <a:lnTo>
                    <a:pt x="104" y="273"/>
                  </a:lnTo>
                  <a:lnTo>
                    <a:pt x="104" y="272"/>
                  </a:lnTo>
                  <a:lnTo>
                    <a:pt x="102" y="270"/>
                  </a:lnTo>
                  <a:lnTo>
                    <a:pt x="100" y="267"/>
                  </a:lnTo>
                  <a:lnTo>
                    <a:pt x="96" y="265"/>
                  </a:lnTo>
                  <a:lnTo>
                    <a:pt x="92" y="263"/>
                  </a:lnTo>
                  <a:lnTo>
                    <a:pt x="89" y="261"/>
                  </a:lnTo>
                  <a:lnTo>
                    <a:pt x="86" y="260"/>
                  </a:lnTo>
                  <a:lnTo>
                    <a:pt x="84" y="258"/>
                  </a:lnTo>
                  <a:lnTo>
                    <a:pt x="83" y="257"/>
                  </a:lnTo>
                  <a:lnTo>
                    <a:pt x="82" y="254"/>
                  </a:lnTo>
                  <a:lnTo>
                    <a:pt x="81" y="251"/>
                  </a:lnTo>
                  <a:lnTo>
                    <a:pt x="79" y="246"/>
                  </a:lnTo>
                  <a:lnTo>
                    <a:pt x="77" y="242"/>
                  </a:lnTo>
                  <a:lnTo>
                    <a:pt x="74" y="239"/>
                  </a:lnTo>
                  <a:lnTo>
                    <a:pt x="70" y="236"/>
                  </a:lnTo>
                  <a:lnTo>
                    <a:pt x="68" y="234"/>
                  </a:lnTo>
                  <a:lnTo>
                    <a:pt x="66" y="233"/>
                  </a:lnTo>
                  <a:lnTo>
                    <a:pt x="63" y="230"/>
                  </a:lnTo>
                  <a:lnTo>
                    <a:pt x="59" y="222"/>
                  </a:lnTo>
                  <a:lnTo>
                    <a:pt x="54" y="212"/>
                  </a:lnTo>
                  <a:lnTo>
                    <a:pt x="50" y="202"/>
                  </a:lnTo>
                  <a:lnTo>
                    <a:pt x="46" y="194"/>
                  </a:lnTo>
                  <a:lnTo>
                    <a:pt x="44" y="188"/>
                  </a:lnTo>
                  <a:lnTo>
                    <a:pt x="44" y="178"/>
                  </a:lnTo>
                  <a:lnTo>
                    <a:pt x="45" y="167"/>
                  </a:lnTo>
                  <a:lnTo>
                    <a:pt x="49" y="155"/>
                  </a:lnTo>
                  <a:lnTo>
                    <a:pt x="50" y="152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1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2" y="147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1" y="145"/>
                  </a:lnTo>
                  <a:lnTo>
                    <a:pt x="51" y="144"/>
                  </a:lnTo>
                  <a:lnTo>
                    <a:pt x="51" y="143"/>
                  </a:lnTo>
                  <a:lnTo>
                    <a:pt x="50" y="140"/>
                  </a:lnTo>
                  <a:lnTo>
                    <a:pt x="50" y="138"/>
                  </a:lnTo>
                  <a:lnTo>
                    <a:pt x="50" y="136"/>
                  </a:lnTo>
                  <a:lnTo>
                    <a:pt x="51" y="135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2" y="129"/>
                  </a:lnTo>
                  <a:lnTo>
                    <a:pt x="51" y="127"/>
                  </a:lnTo>
                  <a:lnTo>
                    <a:pt x="50" y="124"/>
                  </a:lnTo>
                  <a:lnTo>
                    <a:pt x="49" y="122"/>
                  </a:lnTo>
                  <a:lnTo>
                    <a:pt x="47" y="120"/>
                  </a:lnTo>
                  <a:lnTo>
                    <a:pt x="47" y="119"/>
                  </a:lnTo>
                  <a:lnTo>
                    <a:pt x="47" y="119"/>
                  </a:lnTo>
                  <a:lnTo>
                    <a:pt x="47" y="120"/>
                  </a:lnTo>
                  <a:lnTo>
                    <a:pt x="46" y="120"/>
                  </a:lnTo>
                  <a:lnTo>
                    <a:pt x="45" y="120"/>
                  </a:lnTo>
                  <a:lnTo>
                    <a:pt x="44" y="120"/>
                  </a:lnTo>
                  <a:lnTo>
                    <a:pt x="42" y="119"/>
                  </a:lnTo>
                  <a:lnTo>
                    <a:pt x="38" y="117"/>
                  </a:lnTo>
                  <a:lnTo>
                    <a:pt x="34" y="118"/>
                  </a:lnTo>
                  <a:lnTo>
                    <a:pt x="31" y="120"/>
                  </a:lnTo>
                  <a:lnTo>
                    <a:pt x="26" y="120"/>
                  </a:lnTo>
                  <a:lnTo>
                    <a:pt x="17" y="119"/>
                  </a:lnTo>
                  <a:lnTo>
                    <a:pt x="13" y="117"/>
                  </a:lnTo>
                  <a:lnTo>
                    <a:pt x="10" y="117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0" y="116"/>
                  </a:lnTo>
                  <a:lnTo>
                    <a:pt x="12" y="116"/>
                  </a:lnTo>
                  <a:lnTo>
                    <a:pt x="13" y="115"/>
                  </a:lnTo>
                  <a:lnTo>
                    <a:pt x="14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0" y="111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3" y="104"/>
                  </a:lnTo>
                  <a:lnTo>
                    <a:pt x="2" y="10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" y="99"/>
                  </a:lnTo>
                  <a:lnTo>
                    <a:pt x="3" y="91"/>
                  </a:lnTo>
                  <a:lnTo>
                    <a:pt x="6" y="81"/>
                  </a:lnTo>
                  <a:lnTo>
                    <a:pt x="10" y="68"/>
                  </a:lnTo>
                  <a:lnTo>
                    <a:pt x="14" y="62"/>
                  </a:lnTo>
                  <a:lnTo>
                    <a:pt x="16" y="61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28" y="68"/>
                  </a:lnTo>
                  <a:lnTo>
                    <a:pt x="34" y="68"/>
                  </a:lnTo>
                  <a:lnTo>
                    <a:pt x="38" y="67"/>
                  </a:lnTo>
                  <a:lnTo>
                    <a:pt x="40" y="67"/>
                  </a:lnTo>
                  <a:lnTo>
                    <a:pt x="40" y="66"/>
                  </a:lnTo>
                  <a:lnTo>
                    <a:pt x="40" y="65"/>
                  </a:lnTo>
                  <a:lnTo>
                    <a:pt x="39" y="63"/>
                  </a:lnTo>
                  <a:lnTo>
                    <a:pt x="38" y="62"/>
                  </a:lnTo>
                  <a:lnTo>
                    <a:pt x="37" y="59"/>
                  </a:lnTo>
                  <a:lnTo>
                    <a:pt x="34" y="57"/>
                  </a:lnTo>
                  <a:lnTo>
                    <a:pt x="34" y="55"/>
                  </a:lnTo>
                  <a:lnTo>
                    <a:pt x="34" y="52"/>
                  </a:lnTo>
                  <a:lnTo>
                    <a:pt x="35" y="49"/>
                  </a:lnTo>
                  <a:lnTo>
                    <a:pt x="37" y="47"/>
                  </a:lnTo>
                  <a:lnTo>
                    <a:pt x="38" y="46"/>
                  </a:lnTo>
                  <a:lnTo>
                    <a:pt x="39" y="46"/>
                  </a:lnTo>
                  <a:lnTo>
                    <a:pt x="41" y="47"/>
                  </a:lnTo>
                  <a:lnTo>
                    <a:pt x="42" y="47"/>
                  </a:lnTo>
                  <a:lnTo>
                    <a:pt x="44" y="46"/>
                  </a:lnTo>
                  <a:lnTo>
                    <a:pt x="47" y="46"/>
                  </a:lnTo>
                  <a:lnTo>
                    <a:pt x="50" y="44"/>
                  </a:lnTo>
                  <a:lnTo>
                    <a:pt x="53" y="41"/>
                  </a:lnTo>
                  <a:lnTo>
                    <a:pt x="55" y="40"/>
                  </a:lnTo>
                  <a:lnTo>
                    <a:pt x="57" y="39"/>
                  </a:lnTo>
                  <a:lnTo>
                    <a:pt x="59" y="38"/>
                  </a:lnTo>
                  <a:lnTo>
                    <a:pt x="63" y="38"/>
                  </a:lnTo>
                  <a:lnTo>
                    <a:pt x="64" y="38"/>
                  </a:lnTo>
                  <a:lnTo>
                    <a:pt x="65" y="38"/>
                  </a:lnTo>
                  <a:lnTo>
                    <a:pt x="65" y="37"/>
                  </a:lnTo>
                  <a:lnTo>
                    <a:pt x="66" y="35"/>
                  </a:lnTo>
                  <a:lnTo>
                    <a:pt x="67" y="33"/>
                  </a:lnTo>
                  <a:lnTo>
                    <a:pt x="68" y="31"/>
                  </a:lnTo>
                  <a:lnTo>
                    <a:pt x="69" y="30"/>
                  </a:lnTo>
                  <a:lnTo>
                    <a:pt x="70" y="28"/>
                  </a:lnTo>
                  <a:lnTo>
                    <a:pt x="72" y="27"/>
                  </a:lnTo>
                  <a:lnTo>
                    <a:pt x="75" y="26"/>
                  </a:lnTo>
                  <a:lnTo>
                    <a:pt x="78" y="26"/>
                  </a:lnTo>
                  <a:lnTo>
                    <a:pt x="82" y="27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2" y="26"/>
                  </a:lnTo>
                  <a:lnTo>
                    <a:pt x="93" y="25"/>
                  </a:lnTo>
                  <a:lnTo>
                    <a:pt x="93" y="24"/>
                  </a:lnTo>
                  <a:lnTo>
                    <a:pt x="93" y="22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5" y="18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100" y="17"/>
                  </a:lnTo>
                  <a:lnTo>
                    <a:pt x="103" y="18"/>
                  </a:lnTo>
                  <a:lnTo>
                    <a:pt x="106" y="19"/>
                  </a:lnTo>
                  <a:lnTo>
                    <a:pt x="111" y="22"/>
                  </a:lnTo>
                  <a:lnTo>
                    <a:pt x="114" y="24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8" y="24"/>
                  </a:lnTo>
                  <a:lnTo>
                    <a:pt x="118" y="22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4" y="15"/>
                  </a:lnTo>
                  <a:lnTo>
                    <a:pt x="126" y="14"/>
                  </a:lnTo>
                  <a:lnTo>
                    <a:pt x="132" y="13"/>
                  </a:lnTo>
                  <a:lnTo>
                    <a:pt x="137" y="13"/>
                  </a:lnTo>
                  <a:lnTo>
                    <a:pt x="140" y="12"/>
                  </a:lnTo>
                  <a:lnTo>
                    <a:pt x="145" y="10"/>
                  </a:lnTo>
                  <a:lnTo>
                    <a:pt x="149" y="9"/>
                  </a:lnTo>
                  <a:lnTo>
                    <a:pt x="151" y="8"/>
                  </a:lnTo>
                  <a:lnTo>
                    <a:pt x="152" y="6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5" y="1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91"/>
            <p:cNvSpPr>
              <a:spLocks noEditPoints="1"/>
            </p:cNvSpPr>
            <p:nvPr/>
          </p:nvSpPr>
          <p:spPr bwMode="auto">
            <a:xfrm>
              <a:off x="7412038" y="4894263"/>
              <a:ext cx="155575" cy="130175"/>
            </a:xfrm>
            <a:custGeom>
              <a:avLst/>
              <a:gdLst>
                <a:gd name="T0" fmla="*/ 19 w 98"/>
                <a:gd name="T1" fmla="*/ 55 h 82"/>
                <a:gd name="T2" fmla="*/ 21 w 98"/>
                <a:gd name="T3" fmla="*/ 50 h 82"/>
                <a:gd name="T4" fmla="*/ 21 w 98"/>
                <a:gd name="T5" fmla="*/ 50 h 82"/>
                <a:gd name="T6" fmla="*/ 42 w 98"/>
                <a:gd name="T7" fmla="*/ 1 h 82"/>
                <a:gd name="T8" fmla="*/ 46 w 98"/>
                <a:gd name="T9" fmla="*/ 10 h 82"/>
                <a:gd name="T10" fmla="*/ 48 w 98"/>
                <a:gd name="T11" fmla="*/ 16 h 82"/>
                <a:gd name="T12" fmla="*/ 56 w 98"/>
                <a:gd name="T13" fmla="*/ 18 h 82"/>
                <a:gd name="T14" fmla="*/ 62 w 98"/>
                <a:gd name="T15" fmla="*/ 17 h 82"/>
                <a:gd name="T16" fmla="*/ 69 w 98"/>
                <a:gd name="T17" fmla="*/ 12 h 82"/>
                <a:gd name="T18" fmla="*/ 79 w 98"/>
                <a:gd name="T19" fmla="*/ 12 h 82"/>
                <a:gd name="T20" fmla="*/ 83 w 98"/>
                <a:gd name="T21" fmla="*/ 9 h 82"/>
                <a:gd name="T22" fmla="*/ 86 w 98"/>
                <a:gd name="T23" fmla="*/ 9 h 82"/>
                <a:gd name="T24" fmla="*/ 93 w 98"/>
                <a:gd name="T25" fmla="*/ 10 h 82"/>
                <a:gd name="T26" fmla="*/ 97 w 98"/>
                <a:gd name="T27" fmla="*/ 11 h 82"/>
                <a:gd name="T28" fmla="*/ 98 w 98"/>
                <a:gd name="T29" fmla="*/ 13 h 82"/>
                <a:gd name="T30" fmla="*/ 95 w 98"/>
                <a:gd name="T31" fmla="*/ 20 h 82"/>
                <a:gd name="T32" fmla="*/ 94 w 98"/>
                <a:gd name="T33" fmla="*/ 22 h 82"/>
                <a:gd name="T34" fmla="*/ 95 w 98"/>
                <a:gd name="T35" fmla="*/ 26 h 82"/>
                <a:gd name="T36" fmla="*/ 96 w 98"/>
                <a:gd name="T37" fmla="*/ 29 h 82"/>
                <a:gd name="T38" fmla="*/ 90 w 98"/>
                <a:gd name="T39" fmla="*/ 29 h 82"/>
                <a:gd name="T40" fmla="*/ 84 w 98"/>
                <a:gd name="T41" fmla="*/ 31 h 82"/>
                <a:gd name="T42" fmla="*/ 81 w 98"/>
                <a:gd name="T43" fmla="*/ 34 h 82"/>
                <a:gd name="T44" fmla="*/ 80 w 98"/>
                <a:gd name="T45" fmla="*/ 39 h 82"/>
                <a:gd name="T46" fmla="*/ 82 w 98"/>
                <a:gd name="T47" fmla="*/ 45 h 82"/>
                <a:gd name="T48" fmla="*/ 79 w 98"/>
                <a:gd name="T49" fmla="*/ 49 h 82"/>
                <a:gd name="T50" fmla="*/ 79 w 98"/>
                <a:gd name="T51" fmla="*/ 53 h 82"/>
                <a:gd name="T52" fmla="*/ 73 w 98"/>
                <a:gd name="T53" fmla="*/ 53 h 82"/>
                <a:gd name="T54" fmla="*/ 70 w 98"/>
                <a:gd name="T55" fmla="*/ 57 h 82"/>
                <a:gd name="T56" fmla="*/ 74 w 98"/>
                <a:gd name="T57" fmla="*/ 60 h 82"/>
                <a:gd name="T58" fmla="*/ 76 w 98"/>
                <a:gd name="T59" fmla="*/ 62 h 82"/>
                <a:gd name="T60" fmla="*/ 69 w 98"/>
                <a:gd name="T61" fmla="*/ 65 h 82"/>
                <a:gd name="T62" fmla="*/ 58 w 98"/>
                <a:gd name="T63" fmla="*/ 67 h 82"/>
                <a:gd name="T64" fmla="*/ 54 w 98"/>
                <a:gd name="T65" fmla="*/ 69 h 82"/>
                <a:gd name="T66" fmla="*/ 48 w 98"/>
                <a:gd name="T67" fmla="*/ 73 h 82"/>
                <a:gd name="T68" fmla="*/ 44 w 98"/>
                <a:gd name="T69" fmla="*/ 81 h 82"/>
                <a:gd name="T70" fmla="*/ 43 w 98"/>
                <a:gd name="T71" fmla="*/ 82 h 82"/>
                <a:gd name="T72" fmla="*/ 39 w 98"/>
                <a:gd name="T73" fmla="*/ 76 h 82"/>
                <a:gd name="T74" fmla="*/ 35 w 98"/>
                <a:gd name="T75" fmla="*/ 71 h 82"/>
                <a:gd name="T76" fmla="*/ 27 w 98"/>
                <a:gd name="T77" fmla="*/ 65 h 82"/>
                <a:gd name="T78" fmla="*/ 22 w 98"/>
                <a:gd name="T79" fmla="*/ 60 h 82"/>
                <a:gd name="T80" fmla="*/ 16 w 98"/>
                <a:gd name="T81" fmla="*/ 60 h 82"/>
                <a:gd name="T82" fmla="*/ 10 w 98"/>
                <a:gd name="T83" fmla="*/ 58 h 82"/>
                <a:gd name="T84" fmla="*/ 2 w 98"/>
                <a:gd name="T85" fmla="*/ 56 h 82"/>
                <a:gd name="T86" fmla="*/ 0 w 98"/>
                <a:gd name="T87" fmla="*/ 53 h 82"/>
                <a:gd name="T88" fmla="*/ 1 w 98"/>
                <a:gd name="T89" fmla="*/ 49 h 82"/>
                <a:gd name="T90" fmla="*/ 7 w 98"/>
                <a:gd name="T91" fmla="*/ 47 h 82"/>
                <a:gd name="T92" fmla="*/ 7 w 98"/>
                <a:gd name="T93" fmla="*/ 44 h 82"/>
                <a:gd name="T94" fmla="*/ 4 w 98"/>
                <a:gd name="T95" fmla="*/ 37 h 82"/>
                <a:gd name="T96" fmla="*/ 6 w 98"/>
                <a:gd name="T97" fmla="*/ 33 h 82"/>
                <a:gd name="T98" fmla="*/ 8 w 98"/>
                <a:gd name="T99" fmla="*/ 34 h 82"/>
                <a:gd name="T100" fmla="*/ 9 w 98"/>
                <a:gd name="T101" fmla="*/ 32 h 82"/>
                <a:gd name="T102" fmla="*/ 12 w 98"/>
                <a:gd name="T103" fmla="*/ 22 h 82"/>
                <a:gd name="T104" fmla="*/ 16 w 98"/>
                <a:gd name="T105" fmla="*/ 17 h 82"/>
                <a:gd name="T106" fmla="*/ 19 w 98"/>
                <a:gd name="T107" fmla="*/ 12 h 82"/>
                <a:gd name="T108" fmla="*/ 21 w 98"/>
                <a:gd name="T109" fmla="*/ 7 h 82"/>
                <a:gd name="T110" fmla="*/ 31 w 98"/>
                <a:gd name="T111" fmla="*/ 5 h 82"/>
                <a:gd name="T112" fmla="*/ 38 w 98"/>
                <a:gd name="T1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" h="82">
                  <a:moveTo>
                    <a:pt x="20" y="53"/>
                  </a:move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20" y="53"/>
                  </a:lnTo>
                  <a:close/>
                  <a:moveTo>
                    <a:pt x="21" y="50"/>
                  </a:move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close/>
                  <a:moveTo>
                    <a:pt x="39" y="0"/>
                  </a:moveTo>
                  <a:lnTo>
                    <a:pt x="42" y="1"/>
                  </a:lnTo>
                  <a:lnTo>
                    <a:pt x="43" y="4"/>
                  </a:lnTo>
                  <a:lnTo>
                    <a:pt x="45" y="7"/>
                  </a:lnTo>
                  <a:lnTo>
                    <a:pt x="46" y="10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8" y="16"/>
                  </a:lnTo>
                  <a:lnTo>
                    <a:pt x="50" y="17"/>
                  </a:lnTo>
                  <a:lnTo>
                    <a:pt x="53" y="18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3"/>
                  </a:lnTo>
                  <a:lnTo>
                    <a:pt x="69" y="12"/>
                  </a:lnTo>
                  <a:lnTo>
                    <a:pt x="72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1" y="11"/>
                  </a:lnTo>
                  <a:lnTo>
                    <a:pt x="82" y="10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5" y="8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91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6" y="11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7" y="16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1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4" y="24"/>
                  </a:lnTo>
                  <a:lnTo>
                    <a:pt x="94" y="25"/>
                  </a:lnTo>
                  <a:lnTo>
                    <a:pt x="95" y="26"/>
                  </a:lnTo>
                  <a:lnTo>
                    <a:pt x="96" y="28"/>
                  </a:lnTo>
                  <a:lnTo>
                    <a:pt x="97" y="29"/>
                  </a:lnTo>
                  <a:lnTo>
                    <a:pt x="96" y="29"/>
                  </a:lnTo>
                  <a:lnTo>
                    <a:pt x="95" y="29"/>
                  </a:lnTo>
                  <a:lnTo>
                    <a:pt x="92" y="29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4" y="31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81" y="34"/>
                  </a:lnTo>
                  <a:lnTo>
                    <a:pt x="81" y="35"/>
                  </a:lnTo>
                  <a:lnTo>
                    <a:pt x="80" y="37"/>
                  </a:lnTo>
                  <a:lnTo>
                    <a:pt x="80" y="39"/>
                  </a:lnTo>
                  <a:lnTo>
                    <a:pt x="81" y="42"/>
                  </a:lnTo>
                  <a:lnTo>
                    <a:pt x="81" y="44"/>
                  </a:lnTo>
                  <a:lnTo>
                    <a:pt x="82" y="45"/>
                  </a:lnTo>
                  <a:lnTo>
                    <a:pt x="81" y="46"/>
                  </a:lnTo>
                  <a:lnTo>
                    <a:pt x="80" y="48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5" y="53"/>
                  </a:lnTo>
                  <a:lnTo>
                    <a:pt x="73" y="53"/>
                  </a:lnTo>
                  <a:lnTo>
                    <a:pt x="72" y="54"/>
                  </a:lnTo>
                  <a:lnTo>
                    <a:pt x="70" y="56"/>
                  </a:lnTo>
                  <a:lnTo>
                    <a:pt x="70" y="57"/>
                  </a:lnTo>
                  <a:lnTo>
                    <a:pt x="71" y="58"/>
                  </a:lnTo>
                  <a:lnTo>
                    <a:pt x="72" y="59"/>
                  </a:lnTo>
                  <a:lnTo>
                    <a:pt x="74" y="60"/>
                  </a:lnTo>
                  <a:lnTo>
                    <a:pt x="75" y="60"/>
                  </a:lnTo>
                  <a:lnTo>
                    <a:pt x="76" y="61"/>
                  </a:lnTo>
                  <a:lnTo>
                    <a:pt x="76" y="62"/>
                  </a:lnTo>
                  <a:lnTo>
                    <a:pt x="74" y="63"/>
                  </a:lnTo>
                  <a:lnTo>
                    <a:pt x="72" y="65"/>
                  </a:lnTo>
                  <a:lnTo>
                    <a:pt x="69" y="65"/>
                  </a:lnTo>
                  <a:lnTo>
                    <a:pt x="65" y="66"/>
                  </a:lnTo>
                  <a:lnTo>
                    <a:pt x="61" y="67"/>
                  </a:lnTo>
                  <a:lnTo>
                    <a:pt x="58" y="67"/>
                  </a:lnTo>
                  <a:lnTo>
                    <a:pt x="56" y="68"/>
                  </a:lnTo>
                  <a:lnTo>
                    <a:pt x="55" y="68"/>
                  </a:lnTo>
                  <a:lnTo>
                    <a:pt x="54" y="69"/>
                  </a:lnTo>
                  <a:lnTo>
                    <a:pt x="51" y="70"/>
                  </a:lnTo>
                  <a:lnTo>
                    <a:pt x="50" y="71"/>
                  </a:lnTo>
                  <a:lnTo>
                    <a:pt x="48" y="73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4" y="82"/>
                  </a:lnTo>
                  <a:lnTo>
                    <a:pt x="43" y="82"/>
                  </a:lnTo>
                  <a:lnTo>
                    <a:pt x="43" y="82"/>
                  </a:lnTo>
                  <a:lnTo>
                    <a:pt x="42" y="80"/>
                  </a:lnTo>
                  <a:lnTo>
                    <a:pt x="41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3"/>
                  </a:lnTo>
                  <a:lnTo>
                    <a:pt x="35" y="71"/>
                  </a:lnTo>
                  <a:lnTo>
                    <a:pt x="33" y="68"/>
                  </a:lnTo>
                  <a:lnTo>
                    <a:pt x="30" y="66"/>
                  </a:lnTo>
                  <a:lnTo>
                    <a:pt x="27" y="65"/>
                  </a:lnTo>
                  <a:lnTo>
                    <a:pt x="26" y="62"/>
                  </a:lnTo>
                  <a:lnTo>
                    <a:pt x="24" y="61"/>
                  </a:lnTo>
                  <a:lnTo>
                    <a:pt x="22" y="60"/>
                  </a:lnTo>
                  <a:lnTo>
                    <a:pt x="20" y="60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2" y="56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2" y="49"/>
                  </a:lnTo>
                  <a:lnTo>
                    <a:pt x="5" y="48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7" y="44"/>
                  </a:lnTo>
                  <a:lnTo>
                    <a:pt x="6" y="42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10" y="30"/>
                  </a:lnTo>
                  <a:lnTo>
                    <a:pt x="11" y="25"/>
                  </a:lnTo>
                  <a:lnTo>
                    <a:pt x="12" y="22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6" y="17"/>
                  </a:lnTo>
                  <a:lnTo>
                    <a:pt x="17" y="14"/>
                  </a:lnTo>
                  <a:lnTo>
                    <a:pt x="18" y="14"/>
                  </a:lnTo>
                  <a:lnTo>
                    <a:pt x="19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31" y="5"/>
                  </a:lnTo>
                  <a:lnTo>
                    <a:pt x="34" y="4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92"/>
            <p:cNvSpPr>
              <a:spLocks/>
            </p:cNvSpPr>
            <p:nvPr/>
          </p:nvSpPr>
          <p:spPr bwMode="auto">
            <a:xfrm>
              <a:off x="7537450" y="4975225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93"/>
            <p:cNvSpPr>
              <a:spLocks/>
            </p:cNvSpPr>
            <p:nvPr/>
          </p:nvSpPr>
          <p:spPr bwMode="auto">
            <a:xfrm>
              <a:off x="7523163" y="4984750"/>
              <a:ext cx="9525" cy="6350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2 w 6"/>
                <a:gd name="T5" fmla="*/ 2 h 4"/>
                <a:gd name="T6" fmla="*/ 4 w 6"/>
                <a:gd name="T7" fmla="*/ 3 h 4"/>
                <a:gd name="T8" fmla="*/ 5 w 6"/>
                <a:gd name="T9" fmla="*/ 3 h 4"/>
                <a:gd name="T10" fmla="*/ 6 w 6"/>
                <a:gd name="T11" fmla="*/ 4 h 4"/>
                <a:gd name="T12" fmla="*/ 5 w 6"/>
                <a:gd name="T13" fmla="*/ 3 h 4"/>
                <a:gd name="T14" fmla="*/ 4 w 6"/>
                <a:gd name="T15" fmla="*/ 3 h 4"/>
                <a:gd name="T16" fmla="*/ 2 w 6"/>
                <a:gd name="T17" fmla="*/ 2 h 4"/>
                <a:gd name="T18" fmla="*/ 1 w 6"/>
                <a:gd name="T19" fmla="*/ 1 h 4"/>
                <a:gd name="T20" fmla="*/ 0 w 6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94"/>
            <p:cNvSpPr>
              <a:spLocks/>
            </p:cNvSpPr>
            <p:nvPr/>
          </p:nvSpPr>
          <p:spPr bwMode="auto">
            <a:xfrm>
              <a:off x="7537450" y="4965700"/>
              <a:ext cx="4762" cy="9525"/>
            </a:xfrm>
            <a:custGeom>
              <a:avLst/>
              <a:gdLst>
                <a:gd name="T0" fmla="*/ 3 w 3"/>
                <a:gd name="T1" fmla="*/ 0 h 6"/>
                <a:gd name="T2" fmla="*/ 2 w 3"/>
                <a:gd name="T3" fmla="*/ 1 h 6"/>
                <a:gd name="T4" fmla="*/ 1 w 3"/>
                <a:gd name="T5" fmla="*/ 3 h 6"/>
                <a:gd name="T6" fmla="*/ 1 w 3"/>
                <a:gd name="T7" fmla="*/ 5 h 6"/>
                <a:gd name="T8" fmla="*/ 0 w 3"/>
                <a:gd name="T9" fmla="*/ 6 h 6"/>
                <a:gd name="T10" fmla="*/ 0 w 3"/>
                <a:gd name="T11" fmla="*/ 6 h 6"/>
                <a:gd name="T12" fmla="*/ 0 w 3"/>
                <a:gd name="T13" fmla="*/ 4 h 6"/>
                <a:gd name="T14" fmla="*/ 1 w 3"/>
                <a:gd name="T15" fmla="*/ 3 h 6"/>
                <a:gd name="T16" fmla="*/ 2 w 3"/>
                <a:gd name="T17" fmla="*/ 1 h 6"/>
                <a:gd name="T18" fmla="*/ 3 w 3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95"/>
            <p:cNvSpPr>
              <a:spLocks/>
            </p:cNvSpPr>
            <p:nvPr/>
          </p:nvSpPr>
          <p:spPr bwMode="auto">
            <a:xfrm>
              <a:off x="7539038" y="4940300"/>
              <a:ext cx="26987" cy="15875"/>
            </a:xfrm>
            <a:custGeom>
              <a:avLst/>
              <a:gdLst>
                <a:gd name="T0" fmla="*/ 17 w 17"/>
                <a:gd name="T1" fmla="*/ 0 h 10"/>
                <a:gd name="T2" fmla="*/ 16 w 17"/>
                <a:gd name="T3" fmla="*/ 0 h 10"/>
                <a:gd name="T4" fmla="*/ 15 w 17"/>
                <a:gd name="T5" fmla="*/ 0 h 10"/>
                <a:gd name="T6" fmla="*/ 12 w 17"/>
                <a:gd name="T7" fmla="*/ 0 h 10"/>
                <a:gd name="T8" fmla="*/ 10 w 17"/>
                <a:gd name="T9" fmla="*/ 1 h 10"/>
                <a:gd name="T10" fmla="*/ 8 w 17"/>
                <a:gd name="T11" fmla="*/ 1 h 10"/>
                <a:gd name="T12" fmla="*/ 6 w 17"/>
                <a:gd name="T13" fmla="*/ 1 h 10"/>
                <a:gd name="T14" fmla="*/ 4 w 17"/>
                <a:gd name="T15" fmla="*/ 2 h 10"/>
                <a:gd name="T16" fmla="*/ 3 w 17"/>
                <a:gd name="T17" fmla="*/ 4 h 10"/>
                <a:gd name="T18" fmla="*/ 2 w 17"/>
                <a:gd name="T19" fmla="*/ 4 h 10"/>
                <a:gd name="T20" fmla="*/ 1 w 17"/>
                <a:gd name="T21" fmla="*/ 5 h 10"/>
                <a:gd name="T22" fmla="*/ 1 w 17"/>
                <a:gd name="T23" fmla="*/ 6 h 10"/>
                <a:gd name="T24" fmla="*/ 0 w 17"/>
                <a:gd name="T25" fmla="*/ 9 h 10"/>
                <a:gd name="T26" fmla="*/ 0 w 17"/>
                <a:gd name="T27" fmla="*/ 10 h 10"/>
                <a:gd name="T28" fmla="*/ 0 w 17"/>
                <a:gd name="T29" fmla="*/ 8 h 10"/>
                <a:gd name="T30" fmla="*/ 1 w 17"/>
                <a:gd name="T31" fmla="*/ 6 h 10"/>
                <a:gd name="T32" fmla="*/ 1 w 17"/>
                <a:gd name="T33" fmla="*/ 5 h 10"/>
                <a:gd name="T34" fmla="*/ 2 w 17"/>
                <a:gd name="T35" fmla="*/ 4 h 10"/>
                <a:gd name="T36" fmla="*/ 3 w 17"/>
                <a:gd name="T37" fmla="*/ 4 h 10"/>
                <a:gd name="T38" fmla="*/ 4 w 17"/>
                <a:gd name="T39" fmla="*/ 2 h 10"/>
                <a:gd name="T40" fmla="*/ 6 w 17"/>
                <a:gd name="T41" fmla="*/ 1 h 10"/>
                <a:gd name="T42" fmla="*/ 8 w 17"/>
                <a:gd name="T43" fmla="*/ 1 h 10"/>
                <a:gd name="T44" fmla="*/ 10 w 17"/>
                <a:gd name="T45" fmla="*/ 0 h 10"/>
                <a:gd name="T46" fmla="*/ 12 w 17"/>
                <a:gd name="T47" fmla="*/ 0 h 10"/>
                <a:gd name="T48" fmla="*/ 15 w 17"/>
                <a:gd name="T49" fmla="*/ 0 h 10"/>
                <a:gd name="T50" fmla="*/ 16 w 17"/>
                <a:gd name="T51" fmla="*/ 0 h 10"/>
                <a:gd name="T52" fmla="*/ 17 w 17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96"/>
            <p:cNvSpPr>
              <a:spLocks/>
            </p:cNvSpPr>
            <p:nvPr/>
          </p:nvSpPr>
          <p:spPr bwMode="auto">
            <a:xfrm>
              <a:off x="7561263" y="4919663"/>
              <a:ext cx="6350" cy="12700"/>
            </a:xfrm>
            <a:custGeom>
              <a:avLst/>
              <a:gdLst>
                <a:gd name="T0" fmla="*/ 4 w 4"/>
                <a:gd name="T1" fmla="*/ 0 h 8"/>
                <a:gd name="T2" fmla="*/ 3 w 4"/>
                <a:gd name="T3" fmla="*/ 2 h 8"/>
                <a:gd name="T4" fmla="*/ 2 w 4"/>
                <a:gd name="T5" fmla="*/ 4 h 8"/>
                <a:gd name="T6" fmla="*/ 1 w 4"/>
                <a:gd name="T7" fmla="*/ 6 h 8"/>
                <a:gd name="T8" fmla="*/ 0 w 4"/>
                <a:gd name="T9" fmla="*/ 8 h 8"/>
                <a:gd name="T10" fmla="*/ 0 w 4"/>
                <a:gd name="T11" fmla="*/ 8 h 8"/>
                <a:gd name="T12" fmla="*/ 1 w 4"/>
                <a:gd name="T13" fmla="*/ 6 h 8"/>
                <a:gd name="T14" fmla="*/ 2 w 4"/>
                <a:gd name="T15" fmla="*/ 4 h 8"/>
                <a:gd name="T16" fmla="*/ 3 w 4"/>
                <a:gd name="T17" fmla="*/ 2 h 8"/>
                <a:gd name="T18" fmla="*/ 4 w 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97"/>
            <p:cNvSpPr>
              <a:spLocks/>
            </p:cNvSpPr>
            <p:nvPr/>
          </p:nvSpPr>
          <p:spPr bwMode="auto">
            <a:xfrm>
              <a:off x="7023100" y="4649788"/>
              <a:ext cx="12700" cy="1588"/>
            </a:xfrm>
            <a:custGeom>
              <a:avLst/>
              <a:gdLst>
                <a:gd name="T0" fmla="*/ 6 w 8"/>
                <a:gd name="T1" fmla="*/ 0 h 1"/>
                <a:gd name="T2" fmla="*/ 7 w 8"/>
                <a:gd name="T3" fmla="*/ 0 h 1"/>
                <a:gd name="T4" fmla="*/ 8 w 8"/>
                <a:gd name="T5" fmla="*/ 0 h 1"/>
                <a:gd name="T6" fmla="*/ 8 w 8"/>
                <a:gd name="T7" fmla="*/ 0 h 1"/>
                <a:gd name="T8" fmla="*/ 7 w 8"/>
                <a:gd name="T9" fmla="*/ 0 h 1"/>
                <a:gd name="T10" fmla="*/ 6 w 8"/>
                <a:gd name="T11" fmla="*/ 0 h 1"/>
                <a:gd name="T12" fmla="*/ 2 w 8"/>
                <a:gd name="T13" fmla="*/ 0 h 1"/>
                <a:gd name="T14" fmla="*/ 0 w 8"/>
                <a:gd name="T15" fmla="*/ 1 h 1"/>
                <a:gd name="T16" fmla="*/ 4 w 8"/>
                <a:gd name="T17" fmla="*/ 0 h 1"/>
                <a:gd name="T18" fmla="*/ 6 w 8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98"/>
            <p:cNvSpPr>
              <a:spLocks noEditPoints="1"/>
            </p:cNvSpPr>
            <p:nvPr/>
          </p:nvSpPr>
          <p:spPr bwMode="auto">
            <a:xfrm>
              <a:off x="7334250" y="4989513"/>
              <a:ext cx="266700" cy="190500"/>
            </a:xfrm>
            <a:custGeom>
              <a:avLst/>
              <a:gdLst>
                <a:gd name="T0" fmla="*/ 107 w 168"/>
                <a:gd name="T1" fmla="*/ 37 h 120"/>
                <a:gd name="T2" fmla="*/ 69 w 168"/>
                <a:gd name="T3" fmla="*/ 0 h 120"/>
                <a:gd name="T4" fmla="*/ 78 w 168"/>
                <a:gd name="T5" fmla="*/ 5 h 120"/>
                <a:gd name="T6" fmla="*/ 86 w 168"/>
                <a:gd name="T7" fmla="*/ 13 h 120"/>
                <a:gd name="T8" fmla="*/ 92 w 168"/>
                <a:gd name="T9" fmla="*/ 20 h 120"/>
                <a:gd name="T10" fmla="*/ 92 w 168"/>
                <a:gd name="T11" fmla="*/ 23 h 120"/>
                <a:gd name="T12" fmla="*/ 98 w 168"/>
                <a:gd name="T13" fmla="*/ 28 h 120"/>
                <a:gd name="T14" fmla="*/ 105 w 168"/>
                <a:gd name="T15" fmla="*/ 34 h 120"/>
                <a:gd name="T16" fmla="*/ 97 w 168"/>
                <a:gd name="T17" fmla="*/ 28 h 120"/>
                <a:gd name="T18" fmla="*/ 102 w 168"/>
                <a:gd name="T19" fmla="*/ 48 h 120"/>
                <a:gd name="T20" fmla="*/ 111 w 168"/>
                <a:gd name="T21" fmla="*/ 51 h 120"/>
                <a:gd name="T22" fmla="*/ 115 w 168"/>
                <a:gd name="T23" fmla="*/ 57 h 120"/>
                <a:gd name="T24" fmla="*/ 123 w 168"/>
                <a:gd name="T25" fmla="*/ 60 h 120"/>
                <a:gd name="T26" fmla="*/ 123 w 168"/>
                <a:gd name="T27" fmla="*/ 60 h 120"/>
                <a:gd name="T28" fmla="*/ 130 w 168"/>
                <a:gd name="T29" fmla="*/ 59 h 120"/>
                <a:gd name="T30" fmla="*/ 133 w 168"/>
                <a:gd name="T31" fmla="*/ 59 h 120"/>
                <a:gd name="T32" fmla="*/ 139 w 168"/>
                <a:gd name="T33" fmla="*/ 57 h 120"/>
                <a:gd name="T34" fmla="*/ 158 w 168"/>
                <a:gd name="T35" fmla="*/ 64 h 120"/>
                <a:gd name="T36" fmla="*/ 166 w 168"/>
                <a:gd name="T37" fmla="*/ 69 h 120"/>
                <a:gd name="T38" fmla="*/ 160 w 168"/>
                <a:gd name="T39" fmla="*/ 69 h 120"/>
                <a:gd name="T40" fmla="*/ 149 w 168"/>
                <a:gd name="T41" fmla="*/ 70 h 120"/>
                <a:gd name="T42" fmla="*/ 143 w 168"/>
                <a:gd name="T43" fmla="*/ 70 h 120"/>
                <a:gd name="T44" fmla="*/ 131 w 168"/>
                <a:gd name="T45" fmla="*/ 72 h 120"/>
                <a:gd name="T46" fmla="*/ 128 w 168"/>
                <a:gd name="T47" fmla="*/ 79 h 120"/>
                <a:gd name="T48" fmla="*/ 125 w 168"/>
                <a:gd name="T49" fmla="*/ 84 h 120"/>
                <a:gd name="T50" fmla="*/ 118 w 168"/>
                <a:gd name="T51" fmla="*/ 86 h 120"/>
                <a:gd name="T52" fmla="*/ 115 w 168"/>
                <a:gd name="T53" fmla="*/ 94 h 120"/>
                <a:gd name="T54" fmla="*/ 111 w 168"/>
                <a:gd name="T55" fmla="*/ 98 h 120"/>
                <a:gd name="T56" fmla="*/ 102 w 168"/>
                <a:gd name="T57" fmla="*/ 98 h 120"/>
                <a:gd name="T58" fmla="*/ 91 w 168"/>
                <a:gd name="T59" fmla="*/ 107 h 120"/>
                <a:gd name="T60" fmla="*/ 86 w 168"/>
                <a:gd name="T61" fmla="*/ 110 h 120"/>
                <a:gd name="T62" fmla="*/ 78 w 168"/>
                <a:gd name="T63" fmla="*/ 116 h 120"/>
                <a:gd name="T64" fmla="*/ 70 w 168"/>
                <a:gd name="T65" fmla="*/ 120 h 120"/>
                <a:gd name="T66" fmla="*/ 57 w 168"/>
                <a:gd name="T67" fmla="*/ 113 h 120"/>
                <a:gd name="T68" fmla="*/ 49 w 168"/>
                <a:gd name="T69" fmla="*/ 109 h 120"/>
                <a:gd name="T70" fmla="*/ 43 w 168"/>
                <a:gd name="T71" fmla="*/ 100 h 120"/>
                <a:gd name="T72" fmla="*/ 46 w 168"/>
                <a:gd name="T73" fmla="*/ 93 h 120"/>
                <a:gd name="T74" fmla="*/ 53 w 168"/>
                <a:gd name="T75" fmla="*/ 86 h 120"/>
                <a:gd name="T76" fmla="*/ 47 w 168"/>
                <a:gd name="T77" fmla="*/ 83 h 120"/>
                <a:gd name="T78" fmla="*/ 37 w 168"/>
                <a:gd name="T79" fmla="*/ 83 h 120"/>
                <a:gd name="T80" fmla="*/ 32 w 168"/>
                <a:gd name="T81" fmla="*/ 83 h 120"/>
                <a:gd name="T82" fmla="*/ 25 w 168"/>
                <a:gd name="T83" fmla="*/ 79 h 120"/>
                <a:gd name="T84" fmla="*/ 29 w 168"/>
                <a:gd name="T85" fmla="*/ 74 h 120"/>
                <a:gd name="T86" fmla="*/ 24 w 168"/>
                <a:gd name="T87" fmla="*/ 73 h 120"/>
                <a:gd name="T88" fmla="*/ 20 w 168"/>
                <a:gd name="T89" fmla="*/ 75 h 120"/>
                <a:gd name="T90" fmla="*/ 18 w 168"/>
                <a:gd name="T91" fmla="*/ 68 h 120"/>
                <a:gd name="T92" fmla="*/ 13 w 168"/>
                <a:gd name="T93" fmla="*/ 63 h 120"/>
                <a:gd name="T94" fmla="*/ 4 w 168"/>
                <a:gd name="T95" fmla="*/ 60 h 120"/>
                <a:gd name="T96" fmla="*/ 0 w 168"/>
                <a:gd name="T97" fmla="*/ 50 h 120"/>
                <a:gd name="T98" fmla="*/ 1 w 168"/>
                <a:gd name="T99" fmla="*/ 49 h 120"/>
                <a:gd name="T100" fmla="*/ 1 w 168"/>
                <a:gd name="T101" fmla="*/ 40 h 120"/>
                <a:gd name="T102" fmla="*/ 11 w 168"/>
                <a:gd name="T103" fmla="*/ 40 h 120"/>
                <a:gd name="T104" fmla="*/ 16 w 168"/>
                <a:gd name="T105" fmla="*/ 36 h 120"/>
                <a:gd name="T106" fmla="*/ 37 w 168"/>
                <a:gd name="T107" fmla="*/ 34 h 120"/>
                <a:gd name="T108" fmla="*/ 58 w 168"/>
                <a:gd name="T109" fmla="*/ 34 h 120"/>
                <a:gd name="T110" fmla="*/ 67 w 168"/>
                <a:gd name="T111" fmla="*/ 33 h 120"/>
                <a:gd name="T112" fmla="*/ 74 w 168"/>
                <a:gd name="T113" fmla="*/ 27 h 120"/>
                <a:gd name="T114" fmla="*/ 75 w 168"/>
                <a:gd name="T115" fmla="*/ 24 h 120"/>
                <a:gd name="T116" fmla="*/ 72 w 168"/>
                <a:gd name="T117" fmla="*/ 19 h 120"/>
                <a:gd name="T118" fmla="*/ 71 w 168"/>
                <a:gd name="T119" fmla="*/ 19 h 120"/>
                <a:gd name="T120" fmla="*/ 69 w 168"/>
                <a:gd name="T12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20">
                  <a:moveTo>
                    <a:pt x="105" y="34"/>
                  </a:moveTo>
                  <a:lnTo>
                    <a:pt x="106" y="35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36"/>
                  </a:lnTo>
                  <a:lnTo>
                    <a:pt x="105" y="34"/>
                  </a:lnTo>
                  <a:close/>
                  <a:moveTo>
                    <a:pt x="69" y="0"/>
                  </a:moveTo>
                  <a:lnTo>
                    <a:pt x="71" y="0"/>
                  </a:lnTo>
                  <a:lnTo>
                    <a:pt x="73" y="1"/>
                  </a:lnTo>
                  <a:lnTo>
                    <a:pt x="75" y="2"/>
                  </a:lnTo>
                  <a:lnTo>
                    <a:pt x="78" y="5"/>
                  </a:lnTo>
                  <a:lnTo>
                    <a:pt x="79" y="6"/>
                  </a:lnTo>
                  <a:lnTo>
                    <a:pt x="82" y="8"/>
                  </a:lnTo>
                  <a:lnTo>
                    <a:pt x="84" y="11"/>
                  </a:lnTo>
                  <a:lnTo>
                    <a:pt x="86" y="13"/>
                  </a:lnTo>
                  <a:lnTo>
                    <a:pt x="87" y="14"/>
                  </a:lnTo>
                  <a:lnTo>
                    <a:pt x="90" y="16"/>
                  </a:lnTo>
                  <a:lnTo>
                    <a:pt x="91" y="19"/>
                  </a:lnTo>
                  <a:lnTo>
                    <a:pt x="92" y="2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3"/>
                  </a:lnTo>
                  <a:lnTo>
                    <a:pt x="92" y="23"/>
                  </a:lnTo>
                  <a:lnTo>
                    <a:pt x="93" y="24"/>
                  </a:lnTo>
                  <a:lnTo>
                    <a:pt x="94" y="25"/>
                  </a:lnTo>
                  <a:lnTo>
                    <a:pt x="96" y="26"/>
                  </a:lnTo>
                  <a:lnTo>
                    <a:pt x="98" y="28"/>
                  </a:lnTo>
                  <a:lnTo>
                    <a:pt x="100" y="31"/>
                  </a:lnTo>
                  <a:lnTo>
                    <a:pt x="103" y="33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04" y="33"/>
                  </a:lnTo>
                  <a:lnTo>
                    <a:pt x="102" y="32"/>
                  </a:lnTo>
                  <a:lnTo>
                    <a:pt x="99" y="30"/>
                  </a:lnTo>
                  <a:lnTo>
                    <a:pt x="97" y="28"/>
                  </a:lnTo>
                  <a:lnTo>
                    <a:pt x="99" y="35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10" y="48"/>
                  </a:lnTo>
                  <a:lnTo>
                    <a:pt x="111" y="51"/>
                  </a:lnTo>
                  <a:lnTo>
                    <a:pt x="111" y="54"/>
                  </a:lnTo>
                  <a:lnTo>
                    <a:pt x="112" y="56"/>
                  </a:lnTo>
                  <a:lnTo>
                    <a:pt x="114" y="56"/>
                  </a:lnTo>
                  <a:lnTo>
                    <a:pt x="115" y="57"/>
                  </a:lnTo>
                  <a:lnTo>
                    <a:pt x="117" y="58"/>
                  </a:lnTo>
                  <a:lnTo>
                    <a:pt x="119" y="62"/>
                  </a:lnTo>
                  <a:lnTo>
                    <a:pt x="121" y="61"/>
                  </a:lnTo>
                  <a:lnTo>
                    <a:pt x="123" y="60"/>
                  </a:lnTo>
                  <a:lnTo>
                    <a:pt x="125" y="61"/>
                  </a:lnTo>
                  <a:lnTo>
                    <a:pt x="127" y="62"/>
                  </a:lnTo>
                  <a:lnTo>
                    <a:pt x="125" y="61"/>
                  </a:lnTo>
                  <a:lnTo>
                    <a:pt x="123" y="60"/>
                  </a:lnTo>
                  <a:lnTo>
                    <a:pt x="124" y="60"/>
                  </a:lnTo>
                  <a:lnTo>
                    <a:pt x="127" y="60"/>
                  </a:lnTo>
                  <a:lnTo>
                    <a:pt x="129" y="59"/>
                  </a:lnTo>
                  <a:lnTo>
                    <a:pt x="130" y="59"/>
                  </a:lnTo>
                  <a:lnTo>
                    <a:pt x="130" y="58"/>
                  </a:lnTo>
                  <a:lnTo>
                    <a:pt x="131" y="58"/>
                  </a:lnTo>
                  <a:lnTo>
                    <a:pt x="132" y="59"/>
                  </a:lnTo>
                  <a:lnTo>
                    <a:pt x="133" y="59"/>
                  </a:lnTo>
                  <a:lnTo>
                    <a:pt x="134" y="58"/>
                  </a:lnTo>
                  <a:lnTo>
                    <a:pt x="135" y="58"/>
                  </a:lnTo>
                  <a:lnTo>
                    <a:pt x="136" y="58"/>
                  </a:lnTo>
                  <a:lnTo>
                    <a:pt x="139" y="57"/>
                  </a:lnTo>
                  <a:lnTo>
                    <a:pt x="142" y="58"/>
                  </a:lnTo>
                  <a:lnTo>
                    <a:pt x="147" y="60"/>
                  </a:lnTo>
                  <a:lnTo>
                    <a:pt x="153" y="61"/>
                  </a:lnTo>
                  <a:lnTo>
                    <a:pt x="158" y="64"/>
                  </a:lnTo>
                  <a:lnTo>
                    <a:pt x="163" y="67"/>
                  </a:lnTo>
                  <a:lnTo>
                    <a:pt x="168" y="69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4" y="70"/>
                  </a:lnTo>
                  <a:lnTo>
                    <a:pt x="161" y="70"/>
                  </a:lnTo>
                  <a:lnTo>
                    <a:pt x="160" y="70"/>
                  </a:lnTo>
                  <a:lnTo>
                    <a:pt x="160" y="69"/>
                  </a:lnTo>
                  <a:lnTo>
                    <a:pt x="159" y="69"/>
                  </a:lnTo>
                  <a:lnTo>
                    <a:pt x="157" y="69"/>
                  </a:lnTo>
                  <a:lnTo>
                    <a:pt x="154" y="69"/>
                  </a:lnTo>
                  <a:lnTo>
                    <a:pt x="149" y="70"/>
                  </a:lnTo>
                  <a:lnTo>
                    <a:pt x="146" y="70"/>
                  </a:lnTo>
                  <a:lnTo>
                    <a:pt x="144" y="70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1" y="71"/>
                  </a:lnTo>
                  <a:lnTo>
                    <a:pt x="131" y="72"/>
                  </a:lnTo>
                  <a:lnTo>
                    <a:pt x="130" y="74"/>
                  </a:lnTo>
                  <a:lnTo>
                    <a:pt x="129" y="74"/>
                  </a:lnTo>
                  <a:lnTo>
                    <a:pt x="129" y="76"/>
                  </a:lnTo>
                  <a:lnTo>
                    <a:pt x="128" y="79"/>
                  </a:lnTo>
                  <a:lnTo>
                    <a:pt x="127" y="80"/>
                  </a:lnTo>
                  <a:lnTo>
                    <a:pt x="127" y="81"/>
                  </a:lnTo>
                  <a:lnTo>
                    <a:pt x="127" y="83"/>
                  </a:lnTo>
                  <a:lnTo>
                    <a:pt x="125" y="84"/>
                  </a:lnTo>
                  <a:lnTo>
                    <a:pt x="123" y="85"/>
                  </a:lnTo>
                  <a:lnTo>
                    <a:pt x="121" y="86"/>
                  </a:lnTo>
                  <a:lnTo>
                    <a:pt x="119" y="86"/>
                  </a:lnTo>
                  <a:lnTo>
                    <a:pt x="118" y="86"/>
                  </a:lnTo>
                  <a:lnTo>
                    <a:pt x="117" y="87"/>
                  </a:lnTo>
                  <a:lnTo>
                    <a:pt x="115" y="89"/>
                  </a:lnTo>
                  <a:lnTo>
                    <a:pt x="115" y="92"/>
                  </a:lnTo>
                  <a:lnTo>
                    <a:pt x="115" y="94"/>
                  </a:lnTo>
                  <a:lnTo>
                    <a:pt x="115" y="95"/>
                  </a:lnTo>
                  <a:lnTo>
                    <a:pt x="115" y="97"/>
                  </a:lnTo>
                  <a:lnTo>
                    <a:pt x="114" y="98"/>
                  </a:lnTo>
                  <a:lnTo>
                    <a:pt x="111" y="98"/>
                  </a:lnTo>
                  <a:lnTo>
                    <a:pt x="108" y="99"/>
                  </a:lnTo>
                  <a:lnTo>
                    <a:pt x="105" y="98"/>
                  </a:lnTo>
                  <a:lnTo>
                    <a:pt x="103" y="98"/>
                  </a:lnTo>
                  <a:lnTo>
                    <a:pt x="102" y="98"/>
                  </a:lnTo>
                  <a:lnTo>
                    <a:pt x="99" y="98"/>
                  </a:lnTo>
                  <a:lnTo>
                    <a:pt x="96" y="101"/>
                  </a:lnTo>
                  <a:lnTo>
                    <a:pt x="93" y="105"/>
                  </a:lnTo>
                  <a:lnTo>
                    <a:pt x="91" y="107"/>
                  </a:lnTo>
                  <a:lnTo>
                    <a:pt x="90" y="108"/>
                  </a:lnTo>
                  <a:lnTo>
                    <a:pt x="88" y="109"/>
                  </a:lnTo>
                  <a:lnTo>
                    <a:pt x="87" y="109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1"/>
                  </a:lnTo>
                  <a:lnTo>
                    <a:pt x="82" y="112"/>
                  </a:lnTo>
                  <a:lnTo>
                    <a:pt x="78" y="116"/>
                  </a:lnTo>
                  <a:lnTo>
                    <a:pt x="74" y="118"/>
                  </a:lnTo>
                  <a:lnTo>
                    <a:pt x="72" y="119"/>
                  </a:lnTo>
                  <a:lnTo>
                    <a:pt x="70" y="119"/>
                  </a:lnTo>
                  <a:lnTo>
                    <a:pt x="70" y="120"/>
                  </a:lnTo>
                  <a:lnTo>
                    <a:pt x="65" y="117"/>
                  </a:lnTo>
                  <a:lnTo>
                    <a:pt x="61" y="116"/>
                  </a:lnTo>
                  <a:lnTo>
                    <a:pt x="59" y="114"/>
                  </a:lnTo>
                  <a:lnTo>
                    <a:pt x="57" y="113"/>
                  </a:lnTo>
                  <a:lnTo>
                    <a:pt x="56" y="112"/>
                  </a:lnTo>
                  <a:lnTo>
                    <a:pt x="54" y="111"/>
                  </a:lnTo>
                  <a:lnTo>
                    <a:pt x="53" y="110"/>
                  </a:lnTo>
                  <a:lnTo>
                    <a:pt x="49" y="109"/>
                  </a:lnTo>
                  <a:lnTo>
                    <a:pt x="46" y="107"/>
                  </a:lnTo>
                  <a:lnTo>
                    <a:pt x="44" y="105"/>
                  </a:lnTo>
                  <a:lnTo>
                    <a:pt x="43" y="103"/>
                  </a:lnTo>
                  <a:lnTo>
                    <a:pt x="43" y="100"/>
                  </a:lnTo>
                  <a:lnTo>
                    <a:pt x="43" y="98"/>
                  </a:lnTo>
                  <a:lnTo>
                    <a:pt x="43" y="96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47" y="92"/>
                  </a:lnTo>
                  <a:lnTo>
                    <a:pt x="50" y="89"/>
                  </a:lnTo>
                  <a:lnTo>
                    <a:pt x="51" y="87"/>
                  </a:lnTo>
                  <a:lnTo>
                    <a:pt x="53" y="86"/>
                  </a:lnTo>
                  <a:lnTo>
                    <a:pt x="53" y="85"/>
                  </a:lnTo>
                  <a:lnTo>
                    <a:pt x="51" y="84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4" y="83"/>
                  </a:lnTo>
                  <a:lnTo>
                    <a:pt x="42" y="83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6" y="83"/>
                  </a:lnTo>
                  <a:lnTo>
                    <a:pt x="35" y="84"/>
                  </a:lnTo>
                  <a:lnTo>
                    <a:pt x="34" y="84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5" y="80"/>
                  </a:lnTo>
                  <a:lnTo>
                    <a:pt x="25" y="79"/>
                  </a:lnTo>
                  <a:lnTo>
                    <a:pt x="26" y="77"/>
                  </a:lnTo>
                  <a:lnTo>
                    <a:pt x="27" y="76"/>
                  </a:lnTo>
                  <a:lnTo>
                    <a:pt x="29" y="75"/>
                  </a:lnTo>
                  <a:lnTo>
                    <a:pt x="29" y="74"/>
                  </a:lnTo>
                  <a:lnTo>
                    <a:pt x="29" y="73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0" y="75"/>
                  </a:lnTo>
                  <a:lnTo>
                    <a:pt x="19" y="73"/>
                  </a:lnTo>
                  <a:lnTo>
                    <a:pt x="19" y="71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8" y="65"/>
                  </a:lnTo>
                  <a:lnTo>
                    <a:pt x="17" y="64"/>
                  </a:lnTo>
                  <a:lnTo>
                    <a:pt x="16" y="63"/>
                  </a:lnTo>
                  <a:lnTo>
                    <a:pt x="13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4" y="60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7" y="32"/>
                  </a:lnTo>
                  <a:lnTo>
                    <a:pt x="37" y="34"/>
                  </a:lnTo>
                  <a:lnTo>
                    <a:pt x="44" y="34"/>
                  </a:lnTo>
                  <a:lnTo>
                    <a:pt x="48" y="34"/>
                  </a:lnTo>
                  <a:lnTo>
                    <a:pt x="53" y="34"/>
                  </a:lnTo>
                  <a:lnTo>
                    <a:pt x="58" y="34"/>
                  </a:lnTo>
                  <a:lnTo>
                    <a:pt x="61" y="34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7" y="33"/>
                  </a:lnTo>
                  <a:lnTo>
                    <a:pt x="68" y="32"/>
                  </a:lnTo>
                  <a:lnTo>
                    <a:pt x="70" y="31"/>
                  </a:lnTo>
                  <a:lnTo>
                    <a:pt x="72" y="28"/>
                  </a:lnTo>
                  <a:lnTo>
                    <a:pt x="74" y="27"/>
                  </a:lnTo>
                  <a:lnTo>
                    <a:pt x="76" y="2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4"/>
                  </a:lnTo>
                  <a:lnTo>
                    <a:pt x="74" y="24"/>
                  </a:lnTo>
                  <a:lnTo>
                    <a:pt x="73" y="23"/>
                  </a:lnTo>
                  <a:lnTo>
                    <a:pt x="72" y="21"/>
                  </a:lnTo>
                  <a:lnTo>
                    <a:pt x="72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8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199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200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201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02"/>
            <p:cNvSpPr>
              <a:spLocks/>
            </p:cNvSpPr>
            <p:nvPr/>
          </p:nvSpPr>
          <p:spPr bwMode="auto">
            <a:xfrm>
              <a:off x="7480300" y="5024438"/>
              <a:ext cx="23812" cy="23813"/>
            </a:xfrm>
            <a:custGeom>
              <a:avLst/>
              <a:gdLst>
                <a:gd name="T0" fmla="*/ 0 w 15"/>
                <a:gd name="T1" fmla="*/ 0 h 15"/>
                <a:gd name="T2" fmla="*/ 0 w 15"/>
                <a:gd name="T3" fmla="*/ 0 h 15"/>
                <a:gd name="T4" fmla="*/ 1 w 15"/>
                <a:gd name="T5" fmla="*/ 1 h 15"/>
                <a:gd name="T6" fmla="*/ 2 w 15"/>
                <a:gd name="T7" fmla="*/ 2 h 15"/>
                <a:gd name="T8" fmla="*/ 4 w 15"/>
                <a:gd name="T9" fmla="*/ 3 h 15"/>
                <a:gd name="T10" fmla="*/ 6 w 15"/>
                <a:gd name="T11" fmla="*/ 5 h 15"/>
                <a:gd name="T12" fmla="*/ 8 w 15"/>
                <a:gd name="T13" fmla="*/ 8 h 15"/>
                <a:gd name="T14" fmla="*/ 11 w 15"/>
                <a:gd name="T15" fmla="*/ 10 h 15"/>
                <a:gd name="T16" fmla="*/ 13 w 15"/>
                <a:gd name="T17" fmla="*/ 12 h 15"/>
                <a:gd name="T18" fmla="*/ 14 w 15"/>
                <a:gd name="T19" fmla="*/ 14 h 15"/>
                <a:gd name="T20" fmla="*/ 15 w 15"/>
                <a:gd name="T21" fmla="*/ 15 h 15"/>
                <a:gd name="T22" fmla="*/ 14 w 15"/>
                <a:gd name="T23" fmla="*/ 14 h 15"/>
                <a:gd name="T24" fmla="*/ 13 w 15"/>
                <a:gd name="T25" fmla="*/ 12 h 15"/>
                <a:gd name="T26" fmla="*/ 11 w 15"/>
                <a:gd name="T27" fmla="*/ 10 h 15"/>
                <a:gd name="T28" fmla="*/ 8 w 15"/>
                <a:gd name="T29" fmla="*/ 8 h 15"/>
                <a:gd name="T30" fmla="*/ 6 w 15"/>
                <a:gd name="T31" fmla="*/ 5 h 15"/>
                <a:gd name="T32" fmla="*/ 4 w 15"/>
                <a:gd name="T33" fmla="*/ 3 h 15"/>
                <a:gd name="T34" fmla="*/ 2 w 15"/>
                <a:gd name="T35" fmla="*/ 2 h 15"/>
                <a:gd name="T36" fmla="*/ 1 w 15"/>
                <a:gd name="T37" fmla="*/ 1 h 15"/>
                <a:gd name="T38" fmla="*/ 0 w 15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6" y="5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4" y="14"/>
                  </a:lnTo>
                  <a:lnTo>
                    <a:pt x="15" y="15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03"/>
            <p:cNvSpPr>
              <a:spLocks/>
            </p:cNvSpPr>
            <p:nvPr/>
          </p:nvSpPr>
          <p:spPr bwMode="auto">
            <a:xfrm>
              <a:off x="7508875" y="3548063"/>
              <a:ext cx="541337" cy="588963"/>
            </a:xfrm>
            <a:custGeom>
              <a:avLst/>
              <a:gdLst>
                <a:gd name="T0" fmla="*/ 190 w 341"/>
                <a:gd name="T1" fmla="*/ 25 h 371"/>
                <a:gd name="T2" fmla="*/ 243 w 341"/>
                <a:gd name="T3" fmla="*/ 26 h 371"/>
                <a:gd name="T4" fmla="*/ 272 w 341"/>
                <a:gd name="T5" fmla="*/ 14 h 371"/>
                <a:gd name="T6" fmla="*/ 292 w 341"/>
                <a:gd name="T7" fmla="*/ 19 h 371"/>
                <a:gd name="T8" fmla="*/ 299 w 341"/>
                <a:gd name="T9" fmla="*/ 63 h 371"/>
                <a:gd name="T10" fmla="*/ 302 w 341"/>
                <a:gd name="T11" fmla="*/ 83 h 371"/>
                <a:gd name="T12" fmla="*/ 315 w 341"/>
                <a:gd name="T13" fmla="*/ 98 h 371"/>
                <a:gd name="T14" fmla="*/ 320 w 341"/>
                <a:gd name="T15" fmla="*/ 111 h 371"/>
                <a:gd name="T16" fmla="*/ 340 w 341"/>
                <a:gd name="T17" fmla="*/ 125 h 371"/>
                <a:gd name="T18" fmla="*/ 333 w 341"/>
                <a:gd name="T19" fmla="*/ 134 h 371"/>
                <a:gd name="T20" fmla="*/ 310 w 341"/>
                <a:gd name="T21" fmla="*/ 131 h 371"/>
                <a:gd name="T22" fmla="*/ 298 w 341"/>
                <a:gd name="T23" fmla="*/ 132 h 371"/>
                <a:gd name="T24" fmla="*/ 288 w 341"/>
                <a:gd name="T25" fmla="*/ 116 h 371"/>
                <a:gd name="T26" fmla="*/ 274 w 341"/>
                <a:gd name="T27" fmla="*/ 118 h 371"/>
                <a:gd name="T28" fmla="*/ 268 w 341"/>
                <a:gd name="T29" fmla="*/ 121 h 371"/>
                <a:gd name="T30" fmla="*/ 258 w 341"/>
                <a:gd name="T31" fmla="*/ 135 h 371"/>
                <a:gd name="T32" fmla="*/ 239 w 341"/>
                <a:gd name="T33" fmla="*/ 142 h 371"/>
                <a:gd name="T34" fmla="*/ 230 w 341"/>
                <a:gd name="T35" fmla="*/ 155 h 371"/>
                <a:gd name="T36" fmla="*/ 244 w 341"/>
                <a:gd name="T37" fmla="*/ 163 h 371"/>
                <a:gd name="T38" fmla="*/ 239 w 341"/>
                <a:gd name="T39" fmla="*/ 179 h 371"/>
                <a:gd name="T40" fmla="*/ 230 w 341"/>
                <a:gd name="T41" fmla="*/ 196 h 371"/>
                <a:gd name="T42" fmla="*/ 246 w 341"/>
                <a:gd name="T43" fmla="*/ 209 h 371"/>
                <a:gd name="T44" fmla="*/ 241 w 341"/>
                <a:gd name="T45" fmla="*/ 224 h 371"/>
                <a:gd name="T46" fmla="*/ 239 w 341"/>
                <a:gd name="T47" fmla="*/ 251 h 371"/>
                <a:gd name="T48" fmla="*/ 219 w 341"/>
                <a:gd name="T49" fmla="*/ 260 h 371"/>
                <a:gd name="T50" fmla="*/ 194 w 341"/>
                <a:gd name="T51" fmla="*/ 261 h 371"/>
                <a:gd name="T52" fmla="*/ 176 w 341"/>
                <a:gd name="T53" fmla="*/ 272 h 371"/>
                <a:gd name="T54" fmla="*/ 157 w 341"/>
                <a:gd name="T55" fmla="*/ 289 h 371"/>
                <a:gd name="T56" fmla="*/ 148 w 341"/>
                <a:gd name="T57" fmla="*/ 304 h 371"/>
                <a:gd name="T58" fmla="*/ 128 w 341"/>
                <a:gd name="T59" fmla="*/ 314 h 371"/>
                <a:gd name="T60" fmla="*/ 128 w 341"/>
                <a:gd name="T61" fmla="*/ 331 h 371"/>
                <a:gd name="T62" fmla="*/ 131 w 341"/>
                <a:gd name="T63" fmla="*/ 345 h 371"/>
                <a:gd name="T64" fmla="*/ 119 w 341"/>
                <a:gd name="T65" fmla="*/ 358 h 371"/>
                <a:gd name="T66" fmla="*/ 94 w 341"/>
                <a:gd name="T67" fmla="*/ 353 h 371"/>
                <a:gd name="T68" fmla="*/ 71 w 341"/>
                <a:gd name="T69" fmla="*/ 362 h 371"/>
                <a:gd name="T70" fmla="*/ 54 w 341"/>
                <a:gd name="T71" fmla="*/ 365 h 371"/>
                <a:gd name="T72" fmla="*/ 39 w 341"/>
                <a:gd name="T73" fmla="*/ 365 h 371"/>
                <a:gd name="T74" fmla="*/ 25 w 341"/>
                <a:gd name="T75" fmla="*/ 369 h 371"/>
                <a:gd name="T76" fmla="*/ 14 w 341"/>
                <a:gd name="T77" fmla="*/ 365 h 371"/>
                <a:gd name="T78" fmla="*/ 24 w 341"/>
                <a:gd name="T79" fmla="*/ 350 h 371"/>
                <a:gd name="T80" fmla="*/ 55 w 341"/>
                <a:gd name="T81" fmla="*/ 337 h 371"/>
                <a:gd name="T82" fmla="*/ 64 w 341"/>
                <a:gd name="T83" fmla="*/ 317 h 371"/>
                <a:gd name="T84" fmla="*/ 80 w 341"/>
                <a:gd name="T85" fmla="*/ 310 h 371"/>
                <a:gd name="T86" fmla="*/ 95 w 341"/>
                <a:gd name="T87" fmla="*/ 301 h 371"/>
                <a:gd name="T88" fmla="*/ 96 w 341"/>
                <a:gd name="T89" fmla="*/ 291 h 371"/>
                <a:gd name="T90" fmla="*/ 90 w 341"/>
                <a:gd name="T91" fmla="*/ 277 h 371"/>
                <a:gd name="T92" fmla="*/ 91 w 341"/>
                <a:gd name="T93" fmla="*/ 263 h 371"/>
                <a:gd name="T94" fmla="*/ 82 w 341"/>
                <a:gd name="T95" fmla="*/ 239 h 371"/>
                <a:gd name="T96" fmla="*/ 105 w 341"/>
                <a:gd name="T97" fmla="*/ 210 h 371"/>
                <a:gd name="T98" fmla="*/ 112 w 341"/>
                <a:gd name="T99" fmla="*/ 188 h 371"/>
                <a:gd name="T100" fmla="*/ 94 w 341"/>
                <a:gd name="T101" fmla="*/ 171 h 371"/>
                <a:gd name="T102" fmla="*/ 72 w 341"/>
                <a:gd name="T103" fmla="*/ 161 h 371"/>
                <a:gd name="T104" fmla="*/ 26 w 341"/>
                <a:gd name="T105" fmla="*/ 168 h 371"/>
                <a:gd name="T106" fmla="*/ 23 w 341"/>
                <a:gd name="T107" fmla="*/ 139 h 371"/>
                <a:gd name="T108" fmla="*/ 18 w 341"/>
                <a:gd name="T109" fmla="*/ 119 h 371"/>
                <a:gd name="T110" fmla="*/ 13 w 341"/>
                <a:gd name="T111" fmla="*/ 89 h 371"/>
                <a:gd name="T112" fmla="*/ 7 w 341"/>
                <a:gd name="T113" fmla="*/ 76 h 371"/>
                <a:gd name="T114" fmla="*/ 13 w 341"/>
                <a:gd name="T115" fmla="*/ 43 h 371"/>
                <a:gd name="T116" fmla="*/ 37 w 341"/>
                <a:gd name="T117" fmla="*/ 33 h 371"/>
                <a:gd name="T118" fmla="*/ 69 w 341"/>
                <a:gd name="T119" fmla="*/ 34 h 371"/>
                <a:gd name="T120" fmla="*/ 88 w 341"/>
                <a:gd name="T121" fmla="*/ 11 h 371"/>
                <a:gd name="T122" fmla="*/ 144 w 341"/>
                <a:gd name="T123" fmla="*/ 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1" h="371">
                  <a:moveTo>
                    <a:pt x="149" y="0"/>
                  </a:moveTo>
                  <a:lnTo>
                    <a:pt x="152" y="3"/>
                  </a:lnTo>
                  <a:lnTo>
                    <a:pt x="154" y="6"/>
                  </a:lnTo>
                  <a:lnTo>
                    <a:pt x="156" y="9"/>
                  </a:lnTo>
                  <a:lnTo>
                    <a:pt x="159" y="10"/>
                  </a:lnTo>
                  <a:lnTo>
                    <a:pt x="162" y="12"/>
                  </a:lnTo>
                  <a:lnTo>
                    <a:pt x="164" y="12"/>
                  </a:lnTo>
                  <a:lnTo>
                    <a:pt x="165" y="14"/>
                  </a:lnTo>
                  <a:lnTo>
                    <a:pt x="166" y="15"/>
                  </a:lnTo>
                  <a:lnTo>
                    <a:pt x="174" y="18"/>
                  </a:lnTo>
                  <a:lnTo>
                    <a:pt x="182" y="22"/>
                  </a:lnTo>
                  <a:lnTo>
                    <a:pt x="190" y="25"/>
                  </a:lnTo>
                  <a:lnTo>
                    <a:pt x="194" y="26"/>
                  </a:lnTo>
                  <a:lnTo>
                    <a:pt x="198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10" y="31"/>
                  </a:lnTo>
                  <a:lnTo>
                    <a:pt x="221" y="35"/>
                  </a:lnTo>
                  <a:lnTo>
                    <a:pt x="225" y="35"/>
                  </a:lnTo>
                  <a:lnTo>
                    <a:pt x="228" y="35"/>
                  </a:lnTo>
                  <a:lnTo>
                    <a:pt x="231" y="34"/>
                  </a:lnTo>
                  <a:lnTo>
                    <a:pt x="233" y="33"/>
                  </a:lnTo>
                  <a:lnTo>
                    <a:pt x="239" y="30"/>
                  </a:lnTo>
                  <a:lnTo>
                    <a:pt x="243" y="26"/>
                  </a:lnTo>
                  <a:lnTo>
                    <a:pt x="250" y="25"/>
                  </a:lnTo>
                  <a:lnTo>
                    <a:pt x="251" y="24"/>
                  </a:lnTo>
                  <a:lnTo>
                    <a:pt x="253" y="24"/>
                  </a:lnTo>
                  <a:lnTo>
                    <a:pt x="254" y="23"/>
                  </a:lnTo>
                  <a:lnTo>
                    <a:pt x="255" y="22"/>
                  </a:lnTo>
                  <a:lnTo>
                    <a:pt x="256" y="20"/>
                  </a:lnTo>
                  <a:lnTo>
                    <a:pt x="256" y="18"/>
                  </a:lnTo>
                  <a:lnTo>
                    <a:pt x="260" y="16"/>
                  </a:lnTo>
                  <a:lnTo>
                    <a:pt x="265" y="15"/>
                  </a:lnTo>
                  <a:lnTo>
                    <a:pt x="267" y="14"/>
                  </a:lnTo>
                  <a:lnTo>
                    <a:pt x="270" y="13"/>
                  </a:lnTo>
                  <a:lnTo>
                    <a:pt x="272" y="14"/>
                  </a:lnTo>
                  <a:lnTo>
                    <a:pt x="274" y="14"/>
                  </a:lnTo>
                  <a:lnTo>
                    <a:pt x="276" y="13"/>
                  </a:lnTo>
                  <a:lnTo>
                    <a:pt x="277" y="13"/>
                  </a:lnTo>
                  <a:lnTo>
                    <a:pt x="279" y="13"/>
                  </a:lnTo>
                  <a:lnTo>
                    <a:pt x="281" y="14"/>
                  </a:lnTo>
                  <a:lnTo>
                    <a:pt x="281" y="14"/>
                  </a:lnTo>
                  <a:lnTo>
                    <a:pt x="282" y="15"/>
                  </a:lnTo>
                  <a:lnTo>
                    <a:pt x="283" y="18"/>
                  </a:lnTo>
                  <a:lnTo>
                    <a:pt x="286" y="21"/>
                  </a:lnTo>
                  <a:lnTo>
                    <a:pt x="288" y="20"/>
                  </a:lnTo>
                  <a:lnTo>
                    <a:pt x="291" y="16"/>
                  </a:lnTo>
                  <a:lnTo>
                    <a:pt x="292" y="19"/>
                  </a:lnTo>
                  <a:lnTo>
                    <a:pt x="294" y="20"/>
                  </a:lnTo>
                  <a:lnTo>
                    <a:pt x="294" y="20"/>
                  </a:lnTo>
                  <a:lnTo>
                    <a:pt x="294" y="23"/>
                  </a:lnTo>
                  <a:lnTo>
                    <a:pt x="294" y="27"/>
                  </a:lnTo>
                  <a:lnTo>
                    <a:pt x="295" y="30"/>
                  </a:lnTo>
                  <a:lnTo>
                    <a:pt x="295" y="32"/>
                  </a:lnTo>
                  <a:lnTo>
                    <a:pt x="298" y="37"/>
                  </a:lnTo>
                  <a:lnTo>
                    <a:pt x="300" y="41"/>
                  </a:lnTo>
                  <a:lnTo>
                    <a:pt x="301" y="47"/>
                  </a:lnTo>
                  <a:lnTo>
                    <a:pt x="301" y="51"/>
                  </a:lnTo>
                  <a:lnTo>
                    <a:pt x="300" y="58"/>
                  </a:lnTo>
                  <a:lnTo>
                    <a:pt x="299" y="63"/>
                  </a:lnTo>
                  <a:lnTo>
                    <a:pt x="299" y="68"/>
                  </a:lnTo>
                  <a:lnTo>
                    <a:pt x="299" y="69"/>
                  </a:lnTo>
                  <a:lnTo>
                    <a:pt x="299" y="71"/>
                  </a:lnTo>
                  <a:lnTo>
                    <a:pt x="299" y="71"/>
                  </a:lnTo>
                  <a:lnTo>
                    <a:pt x="299" y="73"/>
                  </a:lnTo>
                  <a:lnTo>
                    <a:pt x="299" y="74"/>
                  </a:lnTo>
                  <a:lnTo>
                    <a:pt x="300" y="76"/>
                  </a:lnTo>
                  <a:lnTo>
                    <a:pt x="300" y="77"/>
                  </a:lnTo>
                  <a:lnTo>
                    <a:pt x="300" y="79"/>
                  </a:lnTo>
                  <a:lnTo>
                    <a:pt x="300" y="80"/>
                  </a:lnTo>
                  <a:lnTo>
                    <a:pt x="301" y="81"/>
                  </a:lnTo>
                  <a:lnTo>
                    <a:pt x="302" y="83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5"/>
                  </a:lnTo>
                  <a:lnTo>
                    <a:pt x="305" y="87"/>
                  </a:lnTo>
                  <a:lnTo>
                    <a:pt x="308" y="92"/>
                  </a:lnTo>
                  <a:lnTo>
                    <a:pt x="312" y="96"/>
                  </a:lnTo>
                  <a:lnTo>
                    <a:pt x="315" y="98"/>
                  </a:lnTo>
                  <a:lnTo>
                    <a:pt x="316" y="99"/>
                  </a:lnTo>
                  <a:lnTo>
                    <a:pt x="317" y="99"/>
                  </a:lnTo>
                  <a:lnTo>
                    <a:pt x="319" y="99"/>
                  </a:lnTo>
                  <a:lnTo>
                    <a:pt x="320" y="99"/>
                  </a:lnTo>
                  <a:lnTo>
                    <a:pt x="321" y="99"/>
                  </a:lnTo>
                  <a:lnTo>
                    <a:pt x="323" y="100"/>
                  </a:lnTo>
                  <a:lnTo>
                    <a:pt x="324" y="101"/>
                  </a:lnTo>
                  <a:lnTo>
                    <a:pt x="324" y="105"/>
                  </a:lnTo>
                  <a:lnTo>
                    <a:pt x="323" y="107"/>
                  </a:lnTo>
                  <a:lnTo>
                    <a:pt x="323" y="109"/>
                  </a:lnTo>
                  <a:lnTo>
                    <a:pt x="321" y="110"/>
                  </a:lnTo>
                  <a:lnTo>
                    <a:pt x="320" y="111"/>
                  </a:lnTo>
                  <a:lnTo>
                    <a:pt x="319" y="111"/>
                  </a:lnTo>
                  <a:lnTo>
                    <a:pt x="319" y="112"/>
                  </a:lnTo>
                  <a:lnTo>
                    <a:pt x="319" y="112"/>
                  </a:lnTo>
                  <a:lnTo>
                    <a:pt x="320" y="112"/>
                  </a:lnTo>
                  <a:lnTo>
                    <a:pt x="324" y="113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0" y="117"/>
                  </a:lnTo>
                  <a:lnTo>
                    <a:pt x="341" y="120"/>
                  </a:lnTo>
                  <a:lnTo>
                    <a:pt x="341" y="122"/>
                  </a:lnTo>
                  <a:lnTo>
                    <a:pt x="341" y="124"/>
                  </a:lnTo>
                  <a:lnTo>
                    <a:pt x="340" y="125"/>
                  </a:lnTo>
                  <a:lnTo>
                    <a:pt x="339" y="126"/>
                  </a:lnTo>
                  <a:lnTo>
                    <a:pt x="338" y="128"/>
                  </a:lnTo>
                  <a:lnTo>
                    <a:pt x="335" y="130"/>
                  </a:lnTo>
                  <a:lnTo>
                    <a:pt x="333" y="131"/>
                  </a:lnTo>
                  <a:lnTo>
                    <a:pt x="333" y="132"/>
                  </a:lnTo>
                  <a:lnTo>
                    <a:pt x="335" y="132"/>
                  </a:lnTo>
                  <a:lnTo>
                    <a:pt x="335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5" y="133"/>
                  </a:lnTo>
                  <a:lnTo>
                    <a:pt x="333" y="134"/>
                  </a:lnTo>
                  <a:lnTo>
                    <a:pt x="329" y="134"/>
                  </a:lnTo>
                  <a:lnTo>
                    <a:pt x="325" y="135"/>
                  </a:lnTo>
                  <a:lnTo>
                    <a:pt x="320" y="135"/>
                  </a:lnTo>
                  <a:lnTo>
                    <a:pt x="318" y="135"/>
                  </a:lnTo>
                  <a:lnTo>
                    <a:pt x="317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3" y="129"/>
                  </a:lnTo>
                  <a:lnTo>
                    <a:pt x="313" y="129"/>
                  </a:lnTo>
                  <a:lnTo>
                    <a:pt x="312" y="130"/>
                  </a:lnTo>
                  <a:lnTo>
                    <a:pt x="310" y="131"/>
                  </a:lnTo>
                  <a:lnTo>
                    <a:pt x="308" y="132"/>
                  </a:lnTo>
                  <a:lnTo>
                    <a:pt x="306" y="132"/>
                  </a:lnTo>
                  <a:lnTo>
                    <a:pt x="305" y="132"/>
                  </a:lnTo>
                  <a:lnTo>
                    <a:pt x="305" y="131"/>
                  </a:lnTo>
                  <a:lnTo>
                    <a:pt x="304" y="129"/>
                  </a:lnTo>
                  <a:lnTo>
                    <a:pt x="304" y="128"/>
                  </a:lnTo>
                  <a:lnTo>
                    <a:pt x="303" y="126"/>
                  </a:lnTo>
                  <a:lnTo>
                    <a:pt x="302" y="126"/>
                  </a:lnTo>
                  <a:lnTo>
                    <a:pt x="301" y="128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8" y="132"/>
                  </a:lnTo>
                  <a:lnTo>
                    <a:pt x="298" y="132"/>
                  </a:lnTo>
                  <a:lnTo>
                    <a:pt x="298" y="133"/>
                  </a:lnTo>
                  <a:lnTo>
                    <a:pt x="296" y="132"/>
                  </a:lnTo>
                  <a:lnTo>
                    <a:pt x="296" y="131"/>
                  </a:lnTo>
                  <a:lnTo>
                    <a:pt x="295" y="128"/>
                  </a:lnTo>
                  <a:lnTo>
                    <a:pt x="294" y="125"/>
                  </a:lnTo>
                  <a:lnTo>
                    <a:pt x="293" y="122"/>
                  </a:lnTo>
                  <a:lnTo>
                    <a:pt x="291" y="120"/>
                  </a:lnTo>
                  <a:lnTo>
                    <a:pt x="290" y="118"/>
                  </a:lnTo>
                  <a:lnTo>
                    <a:pt x="289" y="117"/>
                  </a:lnTo>
                  <a:lnTo>
                    <a:pt x="289" y="116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86" y="114"/>
                  </a:lnTo>
                  <a:lnTo>
                    <a:pt x="283" y="113"/>
                  </a:lnTo>
                  <a:lnTo>
                    <a:pt x="280" y="112"/>
                  </a:lnTo>
                  <a:lnTo>
                    <a:pt x="278" y="112"/>
                  </a:lnTo>
                  <a:lnTo>
                    <a:pt x="277" y="112"/>
                  </a:lnTo>
                  <a:lnTo>
                    <a:pt x="276" y="113"/>
                  </a:lnTo>
                  <a:lnTo>
                    <a:pt x="275" y="114"/>
                  </a:lnTo>
                  <a:lnTo>
                    <a:pt x="275" y="116"/>
                  </a:lnTo>
                  <a:lnTo>
                    <a:pt x="275" y="117"/>
                  </a:lnTo>
                  <a:lnTo>
                    <a:pt x="275" y="118"/>
                  </a:lnTo>
                  <a:lnTo>
                    <a:pt x="274" y="118"/>
                  </a:lnTo>
                  <a:lnTo>
                    <a:pt x="272" y="119"/>
                  </a:lnTo>
                  <a:lnTo>
                    <a:pt x="271" y="120"/>
                  </a:lnTo>
                  <a:lnTo>
                    <a:pt x="270" y="120"/>
                  </a:lnTo>
                  <a:lnTo>
                    <a:pt x="269" y="120"/>
                  </a:lnTo>
                  <a:lnTo>
                    <a:pt x="269" y="120"/>
                  </a:lnTo>
                  <a:lnTo>
                    <a:pt x="270" y="120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69" y="119"/>
                  </a:lnTo>
                  <a:lnTo>
                    <a:pt x="268" y="121"/>
                  </a:lnTo>
                  <a:lnTo>
                    <a:pt x="266" y="122"/>
                  </a:lnTo>
                  <a:lnTo>
                    <a:pt x="263" y="126"/>
                  </a:lnTo>
                  <a:lnTo>
                    <a:pt x="258" y="130"/>
                  </a:lnTo>
                  <a:lnTo>
                    <a:pt x="256" y="133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3" y="135"/>
                  </a:lnTo>
                  <a:lnTo>
                    <a:pt x="254" y="135"/>
                  </a:lnTo>
                  <a:lnTo>
                    <a:pt x="255" y="135"/>
                  </a:lnTo>
                  <a:lnTo>
                    <a:pt x="256" y="135"/>
                  </a:lnTo>
                  <a:lnTo>
                    <a:pt x="257" y="135"/>
                  </a:lnTo>
                  <a:lnTo>
                    <a:pt x="258" y="135"/>
                  </a:lnTo>
                  <a:lnTo>
                    <a:pt x="259" y="135"/>
                  </a:lnTo>
                  <a:lnTo>
                    <a:pt x="259" y="136"/>
                  </a:lnTo>
                  <a:lnTo>
                    <a:pt x="258" y="136"/>
                  </a:lnTo>
                  <a:lnTo>
                    <a:pt x="257" y="137"/>
                  </a:lnTo>
                  <a:lnTo>
                    <a:pt x="253" y="138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42" y="141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38" y="146"/>
                  </a:lnTo>
                  <a:lnTo>
                    <a:pt x="235" y="150"/>
                  </a:lnTo>
                  <a:lnTo>
                    <a:pt x="234" y="154"/>
                  </a:lnTo>
                  <a:lnTo>
                    <a:pt x="233" y="155"/>
                  </a:lnTo>
                  <a:lnTo>
                    <a:pt x="232" y="156"/>
                  </a:lnTo>
                  <a:lnTo>
                    <a:pt x="231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6"/>
                  </a:lnTo>
                  <a:lnTo>
                    <a:pt x="231" y="158"/>
                  </a:lnTo>
                  <a:lnTo>
                    <a:pt x="233" y="161"/>
                  </a:lnTo>
                  <a:lnTo>
                    <a:pt x="234" y="163"/>
                  </a:lnTo>
                  <a:lnTo>
                    <a:pt x="235" y="165"/>
                  </a:lnTo>
                  <a:lnTo>
                    <a:pt x="238" y="165"/>
                  </a:lnTo>
                  <a:lnTo>
                    <a:pt x="239" y="165"/>
                  </a:lnTo>
                  <a:lnTo>
                    <a:pt x="241" y="165"/>
                  </a:lnTo>
                  <a:lnTo>
                    <a:pt x="243" y="165"/>
                  </a:lnTo>
                  <a:lnTo>
                    <a:pt x="244" y="163"/>
                  </a:lnTo>
                  <a:lnTo>
                    <a:pt x="246" y="163"/>
                  </a:lnTo>
                  <a:lnTo>
                    <a:pt x="246" y="162"/>
                  </a:lnTo>
                  <a:lnTo>
                    <a:pt x="247" y="161"/>
                  </a:lnTo>
                  <a:lnTo>
                    <a:pt x="247" y="161"/>
                  </a:lnTo>
                  <a:lnTo>
                    <a:pt x="247" y="162"/>
                  </a:lnTo>
                  <a:lnTo>
                    <a:pt x="246" y="165"/>
                  </a:lnTo>
                  <a:lnTo>
                    <a:pt x="245" y="169"/>
                  </a:lnTo>
                  <a:lnTo>
                    <a:pt x="244" y="172"/>
                  </a:lnTo>
                  <a:lnTo>
                    <a:pt x="244" y="175"/>
                  </a:lnTo>
                  <a:lnTo>
                    <a:pt x="243" y="177"/>
                  </a:lnTo>
                  <a:lnTo>
                    <a:pt x="241" y="178"/>
                  </a:lnTo>
                  <a:lnTo>
                    <a:pt x="239" y="179"/>
                  </a:lnTo>
                  <a:lnTo>
                    <a:pt x="237" y="180"/>
                  </a:lnTo>
                  <a:lnTo>
                    <a:pt x="233" y="181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87"/>
                  </a:lnTo>
                  <a:lnTo>
                    <a:pt x="228" y="190"/>
                  </a:lnTo>
                  <a:lnTo>
                    <a:pt x="227" y="190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7" y="193"/>
                  </a:lnTo>
                  <a:lnTo>
                    <a:pt x="228" y="194"/>
                  </a:lnTo>
                  <a:lnTo>
                    <a:pt x="230" y="196"/>
                  </a:lnTo>
                  <a:lnTo>
                    <a:pt x="232" y="198"/>
                  </a:lnTo>
                  <a:lnTo>
                    <a:pt x="234" y="199"/>
                  </a:lnTo>
                  <a:lnTo>
                    <a:pt x="235" y="199"/>
                  </a:lnTo>
                  <a:lnTo>
                    <a:pt x="235" y="200"/>
                  </a:lnTo>
                  <a:lnTo>
                    <a:pt x="237" y="200"/>
                  </a:lnTo>
                  <a:lnTo>
                    <a:pt x="238" y="200"/>
                  </a:lnTo>
                  <a:lnTo>
                    <a:pt x="239" y="202"/>
                  </a:lnTo>
                  <a:lnTo>
                    <a:pt x="241" y="202"/>
                  </a:lnTo>
                  <a:lnTo>
                    <a:pt x="244" y="204"/>
                  </a:lnTo>
                  <a:lnTo>
                    <a:pt x="246" y="206"/>
                  </a:lnTo>
                  <a:lnTo>
                    <a:pt x="247" y="207"/>
                  </a:lnTo>
                  <a:lnTo>
                    <a:pt x="246" y="209"/>
                  </a:lnTo>
                  <a:lnTo>
                    <a:pt x="245" y="211"/>
                  </a:lnTo>
                  <a:lnTo>
                    <a:pt x="243" y="212"/>
                  </a:lnTo>
                  <a:lnTo>
                    <a:pt x="242" y="212"/>
                  </a:lnTo>
                  <a:lnTo>
                    <a:pt x="241" y="211"/>
                  </a:lnTo>
                  <a:lnTo>
                    <a:pt x="240" y="211"/>
                  </a:lnTo>
                  <a:lnTo>
                    <a:pt x="240" y="211"/>
                  </a:lnTo>
                  <a:lnTo>
                    <a:pt x="239" y="211"/>
                  </a:lnTo>
                  <a:lnTo>
                    <a:pt x="240" y="212"/>
                  </a:lnTo>
                  <a:lnTo>
                    <a:pt x="240" y="215"/>
                  </a:lnTo>
                  <a:lnTo>
                    <a:pt x="241" y="219"/>
                  </a:lnTo>
                  <a:lnTo>
                    <a:pt x="241" y="222"/>
                  </a:lnTo>
                  <a:lnTo>
                    <a:pt x="241" y="224"/>
                  </a:lnTo>
                  <a:lnTo>
                    <a:pt x="241" y="227"/>
                  </a:lnTo>
                  <a:lnTo>
                    <a:pt x="241" y="229"/>
                  </a:lnTo>
                  <a:lnTo>
                    <a:pt x="241" y="231"/>
                  </a:lnTo>
                  <a:lnTo>
                    <a:pt x="242" y="233"/>
                  </a:lnTo>
                  <a:lnTo>
                    <a:pt x="242" y="236"/>
                  </a:lnTo>
                  <a:lnTo>
                    <a:pt x="242" y="241"/>
                  </a:lnTo>
                  <a:lnTo>
                    <a:pt x="241" y="243"/>
                  </a:lnTo>
                  <a:lnTo>
                    <a:pt x="241" y="246"/>
                  </a:lnTo>
                  <a:lnTo>
                    <a:pt x="241" y="246"/>
                  </a:lnTo>
                  <a:lnTo>
                    <a:pt x="241" y="247"/>
                  </a:lnTo>
                  <a:lnTo>
                    <a:pt x="240" y="248"/>
                  </a:lnTo>
                  <a:lnTo>
                    <a:pt x="239" y="251"/>
                  </a:lnTo>
                  <a:lnTo>
                    <a:pt x="237" y="254"/>
                  </a:lnTo>
                  <a:lnTo>
                    <a:pt x="234" y="258"/>
                  </a:lnTo>
                  <a:lnTo>
                    <a:pt x="231" y="261"/>
                  </a:lnTo>
                  <a:lnTo>
                    <a:pt x="229" y="264"/>
                  </a:lnTo>
                  <a:lnTo>
                    <a:pt x="228" y="265"/>
                  </a:lnTo>
                  <a:lnTo>
                    <a:pt x="227" y="265"/>
                  </a:lnTo>
                  <a:lnTo>
                    <a:pt x="226" y="265"/>
                  </a:lnTo>
                  <a:lnTo>
                    <a:pt x="225" y="264"/>
                  </a:lnTo>
                  <a:lnTo>
                    <a:pt x="223" y="263"/>
                  </a:lnTo>
                  <a:lnTo>
                    <a:pt x="221" y="261"/>
                  </a:lnTo>
                  <a:lnTo>
                    <a:pt x="219" y="261"/>
                  </a:lnTo>
                  <a:lnTo>
                    <a:pt x="219" y="260"/>
                  </a:lnTo>
                  <a:lnTo>
                    <a:pt x="218" y="260"/>
                  </a:lnTo>
                  <a:lnTo>
                    <a:pt x="218" y="259"/>
                  </a:lnTo>
                  <a:lnTo>
                    <a:pt x="217" y="259"/>
                  </a:lnTo>
                  <a:lnTo>
                    <a:pt x="215" y="259"/>
                  </a:lnTo>
                  <a:lnTo>
                    <a:pt x="211" y="259"/>
                  </a:lnTo>
                  <a:lnTo>
                    <a:pt x="207" y="259"/>
                  </a:lnTo>
                  <a:lnTo>
                    <a:pt x="204" y="259"/>
                  </a:lnTo>
                  <a:lnTo>
                    <a:pt x="202" y="259"/>
                  </a:lnTo>
                  <a:lnTo>
                    <a:pt x="200" y="259"/>
                  </a:lnTo>
                  <a:lnTo>
                    <a:pt x="197" y="260"/>
                  </a:lnTo>
                  <a:lnTo>
                    <a:pt x="196" y="260"/>
                  </a:lnTo>
                  <a:lnTo>
                    <a:pt x="194" y="261"/>
                  </a:lnTo>
                  <a:lnTo>
                    <a:pt x="192" y="263"/>
                  </a:lnTo>
                  <a:lnTo>
                    <a:pt x="191" y="264"/>
                  </a:lnTo>
                  <a:lnTo>
                    <a:pt x="190" y="265"/>
                  </a:lnTo>
                  <a:lnTo>
                    <a:pt x="189" y="266"/>
                  </a:lnTo>
                  <a:lnTo>
                    <a:pt x="189" y="266"/>
                  </a:lnTo>
                  <a:lnTo>
                    <a:pt x="188" y="267"/>
                  </a:lnTo>
                  <a:lnTo>
                    <a:pt x="186" y="268"/>
                  </a:lnTo>
                  <a:lnTo>
                    <a:pt x="184" y="269"/>
                  </a:lnTo>
                  <a:lnTo>
                    <a:pt x="182" y="270"/>
                  </a:lnTo>
                  <a:lnTo>
                    <a:pt x="181" y="271"/>
                  </a:lnTo>
                  <a:lnTo>
                    <a:pt x="179" y="271"/>
                  </a:lnTo>
                  <a:lnTo>
                    <a:pt x="176" y="272"/>
                  </a:lnTo>
                  <a:lnTo>
                    <a:pt x="172" y="272"/>
                  </a:lnTo>
                  <a:lnTo>
                    <a:pt x="170" y="273"/>
                  </a:lnTo>
                  <a:lnTo>
                    <a:pt x="168" y="276"/>
                  </a:lnTo>
                  <a:lnTo>
                    <a:pt x="166" y="277"/>
                  </a:lnTo>
                  <a:lnTo>
                    <a:pt x="165" y="277"/>
                  </a:lnTo>
                  <a:lnTo>
                    <a:pt x="164" y="277"/>
                  </a:lnTo>
                  <a:lnTo>
                    <a:pt x="162" y="277"/>
                  </a:lnTo>
                  <a:lnTo>
                    <a:pt x="161" y="278"/>
                  </a:lnTo>
                  <a:lnTo>
                    <a:pt x="160" y="280"/>
                  </a:lnTo>
                  <a:lnTo>
                    <a:pt x="159" y="283"/>
                  </a:lnTo>
                  <a:lnTo>
                    <a:pt x="158" y="285"/>
                  </a:lnTo>
                  <a:lnTo>
                    <a:pt x="157" y="289"/>
                  </a:lnTo>
                  <a:lnTo>
                    <a:pt x="157" y="291"/>
                  </a:lnTo>
                  <a:lnTo>
                    <a:pt x="157" y="293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5"/>
                  </a:lnTo>
                  <a:lnTo>
                    <a:pt x="156" y="296"/>
                  </a:lnTo>
                  <a:lnTo>
                    <a:pt x="155" y="297"/>
                  </a:lnTo>
                  <a:lnTo>
                    <a:pt x="154" y="302"/>
                  </a:lnTo>
                  <a:lnTo>
                    <a:pt x="152" y="304"/>
                  </a:lnTo>
                  <a:lnTo>
                    <a:pt x="151" y="304"/>
                  </a:lnTo>
                  <a:lnTo>
                    <a:pt x="148" y="304"/>
                  </a:lnTo>
                  <a:lnTo>
                    <a:pt x="146" y="304"/>
                  </a:lnTo>
                  <a:lnTo>
                    <a:pt x="144" y="304"/>
                  </a:lnTo>
                  <a:lnTo>
                    <a:pt x="141" y="305"/>
                  </a:lnTo>
                  <a:lnTo>
                    <a:pt x="137" y="307"/>
                  </a:lnTo>
                  <a:lnTo>
                    <a:pt x="136" y="308"/>
                  </a:lnTo>
                  <a:lnTo>
                    <a:pt x="135" y="309"/>
                  </a:lnTo>
                  <a:lnTo>
                    <a:pt x="133" y="310"/>
                  </a:lnTo>
                  <a:lnTo>
                    <a:pt x="132" y="310"/>
                  </a:lnTo>
                  <a:lnTo>
                    <a:pt x="130" y="310"/>
                  </a:lnTo>
                  <a:lnTo>
                    <a:pt x="129" y="312"/>
                  </a:lnTo>
                  <a:lnTo>
                    <a:pt x="128" y="313"/>
                  </a:lnTo>
                  <a:lnTo>
                    <a:pt x="128" y="314"/>
                  </a:lnTo>
                  <a:lnTo>
                    <a:pt x="127" y="316"/>
                  </a:lnTo>
                  <a:lnTo>
                    <a:pt x="125" y="317"/>
                  </a:lnTo>
                  <a:lnTo>
                    <a:pt x="124" y="317"/>
                  </a:lnTo>
                  <a:lnTo>
                    <a:pt x="123" y="318"/>
                  </a:lnTo>
                  <a:lnTo>
                    <a:pt x="122" y="318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2" y="323"/>
                  </a:lnTo>
                  <a:lnTo>
                    <a:pt x="123" y="326"/>
                  </a:lnTo>
                  <a:lnTo>
                    <a:pt x="124" y="327"/>
                  </a:lnTo>
                  <a:lnTo>
                    <a:pt x="127" y="329"/>
                  </a:lnTo>
                  <a:lnTo>
                    <a:pt x="128" y="331"/>
                  </a:lnTo>
                  <a:lnTo>
                    <a:pt x="129" y="333"/>
                  </a:lnTo>
                  <a:lnTo>
                    <a:pt x="129" y="335"/>
                  </a:lnTo>
                  <a:lnTo>
                    <a:pt x="129" y="338"/>
                  </a:lnTo>
                  <a:lnTo>
                    <a:pt x="128" y="339"/>
                  </a:lnTo>
                  <a:lnTo>
                    <a:pt x="128" y="340"/>
                  </a:lnTo>
                  <a:lnTo>
                    <a:pt x="128" y="341"/>
                  </a:lnTo>
                  <a:lnTo>
                    <a:pt x="128" y="343"/>
                  </a:lnTo>
                  <a:lnTo>
                    <a:pt x="129" y="344"/>
                  </a:lnTo>
                  <a:lnTo>
                    <a:pt x="129" y="345"/>
                  </a:lnTo>
                  <a:lnTo>
                    <a:pt x="130" y="346"/>
                  </a:lnTo>
                  <a:lnTo>
                    <a:pt x="130" y="346"/>
                  </a:lnTo>
                  <a:lnTo>
                    <a:pt x="131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1" y="346"/>
                  </a:lnTo>
                  <a:lnTo>
                    <a:pt x="130" y="347"/>
                  </a:lnTo>
                  <a:lnTo>
                    <a:pt x="128" y="351"/>
                  </a:lnTo>
                  <a:lnTo>
                    <a:pt x="127" y="353"/>
                  </a:lnTo>
                  <a:lnTo>
                    <a:pt x="125" y="354"/>
                  </a:lnTo>
                  <a:lnTo>
                    <a:pt x="124" y="356"/>
                  </a:lnTo>
                  <a:lnTo>
                    <a:pt x="123" y="357"/>
                  </a:lnTo>
                  <a:lnTo>
                    <a:pt x="121" y="358"/>
                  </a:lnTo>
                  <a:lnTo>
                    <a:pt x="119" y="358"/>
                  </a:lnTo>
                  <a:lnTo>
                    <a:pt x="119" y="359"/>
                  </a:lnTo>
                  <a:lnTo>
                    <a:pt x="118" y="359"/>
                  </a:lnTo>
                  <a:lnTo>
                    <a:pt x="118" y="359"/>
                  </a:lnTo>
                  <a:lnTo>
                    <a:pt x="117" y="359"/>
                  </a:lnTo>
                  <a:lnTo>
                    <a:pt x="116" y="359"/>
                  </a:lnTo>
                  <a:lnTo>
                    <a:pt x="112" y="361"/>
                  </a:lnTo>
                  <a:lnTo>
                    <a:pt x="106" y="361"/>
                  </a:lnTo>
                  <a:lnTo>
                    <a:pt x="100" y="358"/>
                  </a:lnTo>
                  <a:lnTo>
                    <a:pt x="96" y="356"/>
                  </a:lnTo>
                  <a:lnTo>
                    <a:pt x="94" y="355"/>
                  </a:lnTo>
                  <a:lnTo>
                    <a:pt x="94" y="351"/>
                  </a:lnTo>
                  <a:lnTo>
                    <a:pt x="94" y="353"/>
                  </a:lnTo>
                  <a:lnTo>
                    <a:pt x="93" y="355"/>
                  </a:lnTo>
                  <a:lnTo>
                    <a:pt x="92" y="356"/>
                  </a:lnTo>
                  <a:lnTo>
                    <a:pt x="91" y="358"/>
                  </a:lnTo>
                  <a:lnTo>
                    <a:pt x="91" y="361"/>
                  </a:lnTo>
                  <a:lnTo>
                    <a:pt x="90" y="362"/>
                  </a:lnTo>
                  <a:lnTo>
                    <a:pt x="88" y="362"/>
                  </a:lnTo>
                  <a:lnTo>
                    <a:pt x="86" y="362"/>
                  </a:lnTo>
                  <a:lnTo>
                    <a:pt x="84" y="361"/>
                  </a:lnTo>
                  <a:lnTo>
                    <a:pt x="82" y="361"/>
                  </a:lnTo>
                  <a:lnTo>
                    <a:pt x="79" y="361"/>
                  </a:lnTo>
                  <a:lnTo>
                    <a:pt x="75" y="361"/>
                  </a:lnTo>
                  <a:lnTo>
                    <a:pt x="71" y="362"/>
                  </a:lnTo>
                  <a:lnTo>
                    <a:pt x="68" y="362"/>
                  </a:lnTo>
                  <a:lnTo>
                    <a:pt x="66" y="362"/>
                  </a:lnTo>
                  <a:lnTo>
                    <a:pt x="64" y="362"/>
                  </a:lnTo>
                  <a:lnTo>
                    <a:pt x="63" y="362"/>
                  </a:lnTo>
                  <a:lnTo>
                    <a:pt x="63" y="362"/>
                  </a:lnTo>
                  <a:lnTo>
                    <a:pt x="62" y="362"/>
                  </a:lnTo>
                  <a:lnTo>
                    <a:pt x="61" y="361"/>
                  </a:lnTo>
                  <a:lnTo>
                    <a:pt x="60" y="361"/>
                  </a:lnTo>
                  <a:lnTo>
                    <a:pt x="59" y="361"/>
                  </a:lnTo>
                  <a:lnTo>
                    <a:pt x="57" y="362"/>
                  </a:lnTo>
                  <a:lnTo>
                    <a:pt x="56" y="364"/>
                  </a:lnTo>
                  <a:lnTo>
                    <a:pt x="54" y="365"/>
                  </a:lnTo>
                  <a:lnTo>
                    <a:pt x="53" y="365"/>
                  </a:lnTo>
                  <a:lnTo>
                    <a:pt x="51" y="364"/>
                  </a:lnTo>
                  <a:lnTo>
                    <a:pt x="51" y="362"/>
                  </a:lnTo>
                  <a:lnTo>
                    <a:pt x="51" y="357"/>
                  </a:lnTo>
                  <a:lnTo>
                    <a:pt x="50" y="357"/>
                  </a:lnTo>
                  <a:lnTo>
                    <a:pt x="50" y="359"/>
                  </a:lnTo>
                  <a:lnTo>
                    <a:pt x="49" y="362"/>
                  </a:lnTo>
                  <a:lnTo>
                    <a:pt x="48" y="363"/>
                  </a:lnTo>
                  <a:lnTo>
                    <a:pt x="46" y="365"/>
                  </a:lnTo>
                  <a:lnTo>
                    <a:pt x="44" y="365"/>
                  </a:lnTo>
                  <a:lnTo>
                    <a:pt x="42" y="365"/>
                  </a:lnTo>
                  <a:lnTo>
                    <a:pt x="39" y="365"/>
                  </a:lnTo>
                  <a:lnTo>
                    <a:pt x="38" y="366"/>
                  </a:lnTo>
                  <a:lnTo>
                    <a:pt x="37" y="366"/>
                  </a:lnTo>
                  <a:lnTo>
                    <a:pt x="35" y="366"/>
                  </a:lnTo>
                  <a:lnTo>
                    <a:pt x="33" y="366"/>
                  </a:lnTo>
                  <a:lnTo>
                    <a:pt x="30" y="365"/>
                  </a:lnTo>
                  <a:lnTo>
                    <a:pt x="26" y="365"/>
                  </a:lnTo>
                  <a:lnTo>
                    <a:pt x="25" y="365"/>
                  </a:lnTo>
                  <a:lnTo>
                    <a:pt x="24" y="365"/>
                  </a:lnTo>
                  <a:lnTo>
                    <a:pt x="24" y="366"/>
                  </a:lnTo>
                  <a:lnTo>
                    <a:pt x="24" y="367"/>
                  </a:lnTo>
                  <a:lnTo>
                    <a:pt x="24" y="368"/>
                  </a:lnTo>
                  <a:lnTo>
                    <a:pt x="25" y="369"/>
                  </a:lnTo>
                  <a:lnTo>
                    <a:pt x="25" y="370"/>
                  </a:lnTo>
                  <a:lnTo>
                    <a:pt x="26" y="370"/>
                  </a:lnTo>
                  <a:lnTo>
                    <a:pt x="26" y="370"/>
                  </a:lnTo>
                  <a:lnTo>
                    <a:pt x="25" y="370"/>
                  </a:lnTo>
                  <a:lnTo>
                    <a:pt x="25" y="371"/>
                  </a:lnTo>
                  <a:lnTo>
                    <a:pt x="24" y="370"/>
                  </a:lnTo>
                  <a:lnTo>
                    <a:pt x="22" y="370"/>
                  </a:lnTo>
                  <a:lnTo>
                    <a:pt x="20" y="369"/>
                  </a:lnTo>
                  <a:lnTo>
                    <a:pt x="18" y="368"/>
                  </a:lnTo>
                  <a:lnTo>
                    <a:pt x="15" y="366"/>
                  </a:lnTo>
                  <a:lnTo>
                    <a:pt x="14" y="365"/>
                  </a:lnTo>
                  <a:lnTo>
                    <a:pt x="14" y="365"/>
                  </a:lnTo>
                  <a:lnTo>
                    <a:pt x="14" y="358"/>
                  </a:lnTo>
                  <a:lnTo>
                    <a:pt x="17" y="356"/>
                  </a:lnTo>
                  <a:lnTo>
                    <a:pt x="20" y="355"/>
                  </a:lnTo>
                  <a:lnTo>
                    <a:pt x="22" y="354"/>
                  </a:lnTo>
                  <a:lnTo>
                    <a:pt x="23" y="354"/>
                  </a:lnTo>
                  <a:lnTo>
                    <a:pt x="24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2" y="352"/>
                  </a:lnTo>
                  <a:lnTo>
                    <a:pt x="23" y="351"/>
                  </a:lnTo>
                  <a:lnTo>
                    <a:pt x="24" y="350"/>
                  </a:lnTo>
                  <a:lnTo>
                    <a:pt x="26" y="347"/>
                  </a:lnTo>
                  <a:lnTo>
                    <a:pt x="29" y="346"/>
                  </a:lnTo>
                  <a:lnTo>
                    <a:pt x="31" y="346"/>
                  </a:lnTo>
                  <a:lnTo>
                    <a:pt x="33" y="346"/>
                  </a:lnTo>
                  <a:lnTo>
                    <a:pt x="36" y="346"/>
                  </a:lnTo>
                  <a:lnTo>
                    <a:pt x="38" y="344"/>
                  </a:lnTo>
                  <a:lnTo>
                    <a:pt x="41" y="342"/>
                  </a:lnTo>
                  <a:lnTo>
                    <a:pt x="43" y="341"/>
                  </a:lnTo>
                  <a:lnTo>
                    <a:pt x="45" y="340"/>
                  </a:lnTo>
                  <a:lnTo>
                    <a:pt x="47" y="339"/>
                  </a:lnTo>
                  <a:lnTo>
                    <a:pt x="50" y="339"/>
                  </a:lnTo>
                  <a:lnTo>
                    <a:pt x="55" y="337"/>
                  </a:lnTo>
                  <a:lnTo>
                    <a:pt x="57" y="335"/>
                  </a:lnTo>
                  <a:lnTo>
                    <a:pt x="58" y="334"/>
                  </a:lnTo>
                  <a:lnTo>
                    <a:pt x="59" y="333"/>
                  </a:lnTo>
                  <a:lnTo>
                    <a:pt x="59" y="332"/>
                  </a:lnTo>
                  <a:lnTo>
                    <a:pt x="59" y="330"/>
                  </a:lnTo>
                  <a:lnTo>
                    <a:pt x="59" y="328"/>
                  </a:lnTo>
                  <a:lnTo>
                    <a:pt x="59" y="325"/>
                  </a:lnTo>
                  <a:lnTo>
                    <a:pt x="61" y="321"/>
                  </a:lnTo>
                  <a:lnTo>
                    <a:pt x="62" y="318"/>
                  </a:lnTo>
                  <a:lnTo>
                    <a:pt x="63" y="317"/>
                  </a:lnTo>
                  <a:lnTo>
                    <a:pt x="64" y="316"/>
                  </a:lnTo>
                  <a:lnTo>
                    <a:pt x="64" y="317"/>
                  </a:lnTo>
                  <a:lnTo>
                    <a:pt x="66" y="318"/>
                  </a:lnTo>
                  <a:lnTo>
                    <a:pt x="67" y="319"/>
                  </a:lnTo>
                  <a:lnTo>
                    <a:pt x="67" y="320"/>
                  </a:lnTo>
                  <a:lnTo>
                    <a:pt x="69" y="320"/>
                  </a:lnTo>
                  <a:lnTo>
                    <a:pt x="70" y="321"/>
                  </a:lnTo>
                  <a:lnTo>
                    <a:pt x="73" y="321"/>
                  </a:lnTo>
                  <a:lnTo>
                    <a:pt x="74" y="320"/>
                  </a:lnTo>
                  <a:lnTo>
                    <a:pt x="75" y="319"/>
                  </a:lnTo>
                  <a:lnTo>
                    <a:pt x="76" y="316"/>
                  </a:lnTo>
                  <a:lnTo>
                    <a:pt x="78" y="313"/>
                  </a:lnTo>
                  <a:lnTo>
                    <a:pt x="79" y="310"/>
                  </a:lnTo>
                  <a:lnTo>
                    <a:pt x="80" y="310"/>
                  </a:lnTo>
                  <a:lnTo>
                    <a:pt x="81" y="310"/>
                  </a:lnTo>
                  <a:lnTo>
                    <a:pt x="83" y="312"/>
                  </a:lnTo>
                  <a:lnTo>
                    <a:pt x="84" y="313"/>
                  </a:lnTo>
                  <a:lnTo>
                    <a:pt x="86" y="313"/>
                  </a:lnTo>
                  <a:lnTo>
                    <a:pt x="88" y="313"/>
                  </a:lnTo>
                  <a:lnTo>
                    <a:pt x="90" y="312"/>
                  </a:lnTo>
                  <a:lnTo>
                    <a:pt x="91" y="312"/>
                  </a:lnTo>
                  <a:lnTo>
                    <a:pt x="92" y="309"/>
                  </a:lnTo>
                  <a:lnTo>
                    <a:pt x="92" y="308"/>
                  </a:lnTo>
                  <a:lnTo>
                    <a:pt x="93" y="306"/>
                  </a:lnTo>
                  <a:lnTo>
                    <a:pt x="94" y="303"/>
                  </a:lnTo>
                  <a:lnTo>
                    <a:pt x="95" y="301"/>
                  </a:lnTo>
                  <a:lnTo>
                    <a:pt x="96" y="300"/>
                  </a:lnTo>
                  <a:lnTo>
                    <a:pt x="96" y="298"/>
                  </a:lnTo>
                  <a:lnTo>
                    <a:pt x="96" y="297"/>
                  </a:lnTo>
                  <a:lnTo>
                    <a:pt x="96" y="295"/>
                  </a:lnTo>
                  <a:lnTo>
                    <a:pt x="95" y="293"/>
                  </a:lnTo>
                  <a:lnTo>
                    <a:pt x="95" y="291"/>
                  </a:lnTo>
                  <a:lnTo>
                    <a:pt x="95" y="290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1"/>
                  </a:lnTo>
                  <a:lnTo>
                    <a:pt x="96" y="292"/>
                  </a:lnTo>
                  <a:lnTo>
                    <a:pt x="96" y="291"/>
                  </a:lnTo>
                  <a:lnTo>
                    <a:pt x="97" y="290"/>
                  </a:lnTo>
                  <a:lnTo>
                    <a:pt x="98" y="288"/>
                  </a:lnTo>
                  <a:lnTo>
                    <a:pt x="98" y="285"/>
                  </a:lnTo>
                  <a:lnTo>
                    <a:pt x="97" y="283"/>
                  </a:lnTo>
                  <a:lnTo>
                    <a:pt x="96" y="282"/>
                  </a:lnTo>
                  <a:lnTo>
                    <a:pt x="95" y="282"/>
                  </a:lnTo>
                  <a:lnTo>
                    <a:pt x="93" y="281"/>
                  </a:lnTo>
                  <a:lnTo>
                    <a:pt x="91" y="279"/>
                  </a:lnTo>
                  <a:lnTo>
                    <a:pt x="90" y="278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7"/>
                  </a:lnTo>
                  <a:lnTo>
                    <a:pt x="91" y="277"/>
                  </a:lnTo>
                  <a:lnTo>
                    <a:pt x="93" y="276"/>
                  </a:lnTo>
                  <a:lnTo>
                    <a:pt x="94" y="274"/>
                  </a:lnTo>
                  <a:lnTo>
                    <a:pt x="94" y="272"/>
                  </a:lnTo>
                  <a:lnTo>
                    <a:pt x="94" y="271"/>
                  </a:lnTo>
                  <a:lnTo>
                    <a:pt x="93" y="270"/>
                  </a:lnTo>
                  <a:lnTo>
                    <a:pt x="92" y="269"/>
                  </a:lnTo>
                  <a:lnTo>
                    <a:pt x="91" y="268"/>
                  </a:lnTo>
                  <a:lnTo>
                    <a:pt x="90" y="267"/>
                  </a:lnTo>
                  <a:lnTo>
                    <a:pt x="90" y="266"/>
                  </a:lnTo>
                  <a:lnTo>
                    <a:pt x="90" y="265"/>
                  </a:lnTo>
                  <a:lnTo>
                    <a:pt x="91" y="263"/>
                  </a:lnTo>
                  <a:lnTo>
                    <a:pt x="92" y="260"/>
                  </a:lnTo>
                  <a:lnTo>
                    <a:pt x="92" y="257"/>
                  </a:lnTo>
                  <a:lnTo>
                    <a:pt x="91" y="255"/>
                  </a:lnTo>
                  <a:lnTo>
                    <a:pt x="90" y="253"/>
                  </a:lnTo>
                  <a:lnTo>
                    <a:pt x="87" y="251"/>
                  </a:lnTo>
                  <a:lnTo>
                    <a:pt x="85" y="248"/>
                  </a:lnTo>
                  <a:lnTo>
                    <a:pt x="82" y="246"/>
                  </a:lnTo>
                  <a:lnTo>
                    <a:pt x="80" y="245"/>
                  </a:lnTo>
                  <a:lnTo>
                    <a:pt x="80" y="243"/>
                  </a:lnTo>
                  <a:lnTo>
                    <a:pt x="80" y="242"/>
                  </a:lnTo>
                  <a:lnTo>
                    <a:pt x="81" y="241"/>
                  </a:lnTo>
                  <a:lnTo>
                    <a:pt x="82" y="239"/>
                  </a:lnTo>
                  <a:lnTo>
                    <a:pt x="82" y="236"/>
                  </a:lnTo>
                  <a:lnTo>
                    <a:pt x="83" y="235"/>
                  </a:lnTo>
                  <a:lnTo>
                    <a:pt x="84" y="234"/>
                  </a:lnTo>
                  <a:lnTo>
                    <a:pt x="85" y="234"/>
                  </a:lnTo>
                  <a:lnTo>
                    <a:pt x="86" y="234"/>
                  </a:lnTo>
                  <a:lnTo>
                    <a:pt x="87" y="234"/>
                  </a:lnTo>
                  <a:lnTo>
                    <a:pt x="88" y="233"/>
                  </a:lnTo>
                  <a:lnTo>
                    <a:pt x="91" y="231"/>
                  </a:lnTo>
                  <a:lnTo>
                    <a:pt x="95" y="225"/>
                  </a:lnTo>
                  <a:lnTo>
                    <a:pt x="100" y="216"/>
                  </a:lnTo>
                  <a:lnTo>
                    <a:pt x="103" y="212"/>
                  </a:lnTo>
                  <a:lnTo>
                    <a:pt x="105" y="210"/>
                  </a:lnTo>
                  <a:lnTo>
                    <a:pt x="106" y="208"/>
                  </a:lnTo>
                  <a:lnTo>
                    <a:pt x="108" y="207"/>
                  </a:lnTo>
                  <a:lnTo>
                    <a:pt x="108" y="206"/>
                  </a:lnTo>
                  <a:lnTo>
                    <a:pt x="109" y="206"/>
                  </a:lnTo>
                  <a:lnTo>
                    <a:pt x="110" y="205"/>
                  </a:lnTo>
                  <a:lnTo>
                    <a:pt x="111" y="204"/>
                  </a:lnTo>
                  <a:lnTo>
                    <a:pt x="112" y="200"/>
                  </a:lnTo>
                  <a:lnTo>
                    <a:pt x="113" y="197"/>
                  </a:lnTo>
                  <a:lnTo>
                    <a:pt x="113" y="195"/>
                  </a:lnTo>
                  <a:lnTo>
                    <a:pt x="113" y="193"/>
                  </a:lnTo>
                  <a:lnTo>
                    <a:pt x="113" y="191"/>
                  </a:lnTo>
                  <a:lnTo>
                    <a:pt x="112" y="188"/>
                  </a:lnTo>
                  <a:lnTo>
                    <a:pt x="112" y="186"/>
                  </a:lnTo>
                  <a:lnTo>
                    <a:pt x="111" y="184"/>
                  </a:lnTo>
                  <a:lnTo>
                    <a:pt x="111" y="180"/>
                  </a:lnTo>
                  <a:lnTo>
                    <a:pt x="111" y="178"/>
                  </a:lnTo>
                  <a:lnTo>
                    <a:pt x="109" y="177"/>
                  </a:lnTo>
                  <a:lnTo>
                    <a:pt x="108" y="175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2" y="174"/>
                  </a:lnTo>
                  <a:lnTo>
                    <a:pt x="99" y="173"/>
                  </a:lnTo>
                  <a:lnTo>
                    <a:pt x="97" y="171"/>
                  </a:lnTo>
                  <a:lnTo>
                    <a:pt x="94" y="171"/>
                  </a:lnTo>
                  <a:lnTo>
                    <a:pt x="92" y="170"/>
                  </a:lnTo>
                  <a:lnTo>
                    <a:pt x="88" y="168"/>
                  </a:lnTo>
                  <a:lnTo>
                    <a:pt x="86" y="166"/>
                  </a:lnTo>
                  <a:lnTo>
                    <a:pt x="84" y="162"/>
                  </a:lnTo>
                  <a:lnTo>
                    <a:pt x="82" y="160"/>
                  </a:lnTo>
                  <a:lnTo>
                    <a:pt x="81" y="159"/>
                  </a:lnTo>
                  <a:lnTo>
                    <a:pt x="79" y="158"/>
                  </a:lnTo>
                  <a:lnTo>
                    <a:pt x="78" y="158"/>
                  </a:lnTo>
                  <a:lnTo>
                    <a:pt x="76" y="158"/>
                  </a:lnTo>
                  <a:lnTo>
                    <a:pt x="75" y="159"/>
                  </a:lnTo>
                  <a:lnTo>
                    <a:pt x="74" y="160"/>
                  </a:lnTo>
                  <a:lnTo>
                    <a:pt x="72" y="161"/>
                  </a:lnTo>
                  <a:lnTo>
                    <a:pt x="71" y="162"/>
                  </a:lnTo>
                  <a:lnTo>
                    <a:pt x="69" y="162"/>
                  </a:lnTo>
                  <a:lnTo>
                    <a:pt x="67" y="162"/>
                  </a:lnTo>
                  <a:lnTo>
                    <a:pt x="57" y="161"/>
                  </a:lnTo>
                  <a:lnTo>
                    <a:pt x="46" y="166"/>
                  </a:lnTo>
                  <a:lnTo>
                    <a:pt x="43" y="167"/>
                  </a:lnTo>
                  <a:lnTo>
                    <a:pt x="41" y="168"/>
                  </a:lnTo>
                  <a:lnTo>
                    <a:pt x="38" y="168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31" y="168"/>
                  </a:lnTo>
                  <a:lnTo>
                    <a:pt x="26" y="168"/>
                  </a:lnTo>
                  <a:lnTo>
                    <a:pt x="24" y="168"/>
                  </a:lnTo>
                  <a:lnTo>
                    <a:pt x="23" y="168"/>
                  </a:lnTo>
                  <a:lnTo>
                    <a:pt x="22" y="167"/>
                  </a:lnTo>
                  <a:lnTo>
                    <a:pt x="21" y="167"/>
                  </a:lnTo>
                  <a:lnTo>
                    <a:pt x="19" y="165"/>
                  </a:lnTo>
                  <a:lnTo>
                    <a:pt x="17" y="160"/>
                  </a:lnTo>
                  <a:lnTo>
                    <a:pt x="19" y="155"/>
                  </a:lnTo>
                  <a:lnTo>
                    <a:pt x="22" y="147"/>
                  </a:lnTo>
                  <a:lnTo>
                    <a:pt x="23" y="144"/>
                  </a:lnTo>
                  <a:lnTo>
                    <a:pt x="23" y="142"/>
                  </a:lnTo>
                  <a:lnTo>
                    <a:pt x="23" y="141"/>
                  </a:lnTo>
                  <a:lnTo>
                    <a:pt x="23" y="139"/>
                  </a:lnTo>
                  <a:lnTo>
                    <a:pt x="22" y="139"/>
                  </a:lnTo>
                  <a:lnTo>
                    <a:pt x="22" y="138"/>
                  </a:lnTo>
                  <a:lnTo>
                    <a:pt x="22" y="137"/>
                  </a:lnTo>
                  <a:lnTo>
                    <a:pt x="22" y="136"/>
                  </a:lnTo>
                  <a:lnTo>
                    <a:pt x="22" y="133"/>
                  </a:lnTo>
                  <a:lnTo>
                    <a:pt x="22" y="131"/>
                  </a:lnTo>
                  <a:lnTo>
                    <a:pt x="22" y="128"/>
                  </a:lnTo>
                  <a:lnTo>
                    <a:pt x="22" y="125"/>
                  </a:lnTo>
                  <a:lnTo>
                    <a:pt x="21" y="123"/>
                  </a:lnTo>
                  <a:lnTo>
                    <a:pt x="20" y="122"/>
                  </a:lnTo>
                  <a:lnTo>
                    <a:pt x="19" y="121"/>
                  </a:lnTo>
                  <a:lnTo>
                    <a:pt x="18" y="119"/>
                  </a:lnTo>
                  <a:lnTo>
                    <a:pt x="17" y="117"/>
                  </a:lnTo>
                  <a:lnTo>
                    <a:pt x="15" y="114"/>
                  </a:lnTo>
                  <a:lnTo>
                    <a:pt x="14" y="110"/>
                  </a:lnTo>
                  <a:lnTo>
                    <a:pt x="13" y="107"/>
                  </a:lnTo>
                  <a:lnTo>
                    <a:pt x="12" y="104"/>
                  </a:lnTo>
                  <a:lnTo>
                    <a:pt x="12" y="101"/>
                  </a:lnTo>
                  <a:lnTo>
                    <a:pt x="13" y="99"/>
                  </a:lnTo>
                  <a:lnTo>
                    <a:pt x="14" y="97"/>
                  </a:lnTo>
                  <a:lnTo>
                    <a:pt x="15" y="96"/>
                  </a:lnTo>
                  <a:lnTo>
                    <a:pt x="15" y="95"/>
                  </a:lnTo>
                  <a:lnTo>
                    <a:pt x="14" y="93"/>
                  </a:lnTo>
                  <a:lnTo>
                    <a:pt x="13" y="89"/>
                  </a:lnTo>
                  <a:lnTo>
                    <a:pt x="12" y="87"/>
                  </a:lnTo>
                  <a:lnTo>
                    <a:pt x="11" y="86"/>
                  </a:lnTo>
                  <a:lnTo>
                    <a:pt x="9" y="85"/>
                  </a:lnTo>
                  <a:lnTo>
                    <a:pt x="8" y="85"/>
                  </a:lnTo>
                  <a:lnTo>
                    <a:pt x="7" y="85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4" y="80"/>
                  </a:lnTo>
                  <a:lnTo>
                    <a:pt x="5" y="77"/>
                  </a:lnTo>
                  <a:lnTo>
                    <a:pt x="5" y="77"/>
                  </a:lnTo>
                  <a:lnTo>
                    <a:pt x="6" y="77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7" y="74"/>
                  </a:lnTo>
                  <a:lnTo>
                    <a:pt x="5" y="69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5" y="47"/>
                  </a:lnTo>
                  <a:lnTo>
                    <a:pt x="8" y="44"/>
                  </a:lnTo>
                  <a:lnTo>
                    <a:pt x="11" y="41"/>
                  </a:lnTo>
                  <a:lnTo>
                    <a:pt x="13" y="43"/>
                  </a:lnTo>
                  <a:lnTo>
                    <a:pt x="17" y="44"/>
                  </a:lnTo>
                  <a:lnTo>
                    <a:pt x="19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8" y="37"/>
                  </a:lnTo>
                  <a:lnTo>
                    <a:pt x="19" y="36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6" y="34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3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4" y="35"/>
                  </a:lnTo>
                  <a:lnTo>
                    <a:pt x="46" y="34"/>
                  </a:lnTo>
                  <a:lnTo>
                    <a:pt x="48" y="33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5" y="33"/>
                  </a:lnTo>
                  <a:lnTo>
                    <a:pt x="58" y="35"/>
                  </a:lnTo>
                  <a:lnTo>
                    <a:pt x="61" y="36"/>
                  </a:lnTo>
                  <a:lnTo>
                    <a:pt x="64" y="35"/>
                  </a:lnTo>
                  <a:lnTo>
                    <a:pt x="69" y="34"/>
                  </a:lnTo>
                  <a:lnTo>
                    <a:pt x="72" y="34"/>
                  </a:lnTo>
                  <a:lnTo>
                    <a:pt x="73" y="33"/>
                  </a:lnTo>
                  <a:lnTo>
                    <a:pt x="74" y="33"/>
                  </a:lnTo>
                  <a:lnTo>
                    <a:pt x="78" y="28"/>
                  </a:lnTo>
                  <a:lnTo>
                    <a:pt x="83" y="24"/>
                  </a:lnTo>
                  <a:lnTo>
                    <a:pt x="83" y="22"/>
                  </a:lnTo>
                  <a:lnTo>
                    <a:pt x="84" y="18"/>
                  </a:lnTo>
                  <a:lnTo>
                    <a:pt x="83" y="16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4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96" y="11"/>
                  </a:lnTo>
                  <a:lnTo>
                    <a:pt x="98" y="9"/>
                  </a:lnTo>
                  <a:lnTo>
                    <a:pt x="100" y="7"/>
                  </a:lnTo>
                  <a:lnTo>
                    <a:pt x="107" y="7"/>
                  </a:lnTo>
                  <a:lnTo>
                    <a:pt x="113" y="4"/>
                  </a:lnTo>
                  <a:lnTo>
                    <a:pt x="121" y="2"/>
                  </a:lnTo>
                  <a:lnTo>
                    <a:pt x="128" y="1"/>
                  </a:lnTo>
                  <a:lnTo>
                    <a:pt x="132" y="1"/>
                  </a:lnTo>
                  <a:lnTo>
                    <a:pt x="139" y="2"/>
                  </a:lnTo>
                  <a:lnTo>
                    <a:pt x="141" y="2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04"/>
            <p:cNvSpPr>
              <a:spLocks/>
            </p:cNvSpPr>
            <p:nvPr/>
          </p:nvSpPr>
          <p:spPr bwMode="auto">
            <a:xfrm>
              <a:off x="7850188" y="3959225"/>
              <a:ext cx="19050" cy="11113"/>
            </a:xfrm>
            <a:custGeom>
              <a:avLst/>
              <a:gdLst>
                <a:gd name="T0" fmla="*/ 0 w 12"/>
                <a:gd name="T1" fmla="*/ 0 h 7"/>
                <a:gd name="T2" fmla="*/ 2 w 12"/>
                <a:gd name="T3" fmla="*/ 0 h 7"/>
                <a:gd name="T4" fmla="*/ 3 w 12"/>
                <a:gd name="T5" fmla="*/ 0 h 7"/>
                <a:gd name="T6" fmla="*/ 3 w 12"/>
                <a:gd name="T7" fmla="*/ 1 h 7"/>
                <a:gd name="T8" fmla="*/ 4 w 12"/>
                <a:gd name="T9" fmla="*/ 1 h 7"/>
                <a:gd name="T10" fmla="*/ 4 w 12"/>
                <a:gd name="T11" fmla="*/ 2 h 7"/>
                <a:gd name="T12" fmla="*/ 6 w 12"/>
                <a:gd name="T13" fmla="*/ 2 h 7"/>
                <a:gd name="T14" fmla="*/ 8 w 12"/>
                <a:gd name="T15" fmla="*/ 4 h 7"/>
                <a:gd name="T16" fmla="*/ 10 w 12"/>
                <a:gd name="T17" fmla="*/ 5 h 7"/>
                <a:gd name="T18" fmla="*/ 11 w 12"/>
                <a:gd name="T19" fmla="*/ 6 h 7"/>
                <a:gd name="T20" fmla="*/ 12 w 12"/>
                <a:gd name="T21" fmla="*/ 6 h 7"/>
                <a:gd name="T22" fmla="*/ 11 w 12"/>
                <a:gd name="T23" fmla="*/ 7 h 7"/>
                <a:gd name="T24" fmla="*/ 11 w 12"/>
                <a:gd name="T25" fmla="*/ 6 h 7"/>
                <a:gd name="T26" fmla="*/ 11 w 12"/>
                <a:gd name="T27" fmla="*/ 6 h 7"/>
                <a:gd name="T28" fmla="*/ 10 w 12"/>
                <a:gd name="T29" fmla="*/ 5 h 7"/>
                <a:gd name="T30" fmla="*/ 8 w 12"/>
                <a:gd name="T31" fmla="*/ 4 h 7"/>
                <a:gd name="T32" fmla="*/ 6 w 12"/>
                <a:gd name="T33" fmla="*/ 2 h 7"/>
                <a:gd name="T34" fmla="*/ 4 w 12"/>
                <a:gd name="T35" fmla="*/ 2 h 7"/>
                <a:gd name="T36" fmla="*/ 4 w 12"/>
                <a:gd name="T37" fmla="*/ 1 h 7"/>
                <a:gd name="T38" fmla="*/ 3 w 12"/>
                <a:gd name="T39" fmla="*/ 1 h 7"/>
                <a:gd name="T40" fmla="*/ 3 w 12"/>
                <a:gd name="T41" fmla="*/ 0 h 7"/>
                <a:gd name="T42" fmla="*/ 2 w 12"/>
                <a:gd name="T43" fmla="*/ 0 h 7"/>
                <a:gd name="T44" fmla="*/ 0 w 12"/>
                <a:gd name="T4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206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07"/>
            <p:cNvSpPr>
              <a:spLocks noEditPoints="1"/>
            </p:cNvSpPr>
            <p:nvPr/>
          </p:nvSpPr>
          <p:spPr bwMode="auto">
            <a:xfrm>
              <a:off x="6265863" y="2697163"/>
              <a:ext cx="1620837" cy="1916113"/>
            </a:xfrm>
            <a:custGeom>
              <a:avLst/>
              <a:gdLst>
                <a:gd name="T0" fmla="*/ 1015 w 1021"/>
                <a:gd name="T1" fmla="*/ 25 h 1207"/>
                <a:gd name="T2" fmla="*/ 989 w 1021"/>
                <a:gd name="T3" fmla="*/ 175 h 1207"/>
                <a:gd name="T4" fmla="*/ 892 w 1021"/>
                <a:gd name="T5" fmla="*/ 250 h 1207"/>
                <a:gd name="T6" fmla="*/ 779 w 1021"/>
                <a:gd name="T7" fmla="*/ 347 h 1207"/>
                <a:gd name="T8" fmla="*/ 689 w 1021"/>
                <a:gd name="T9" fmla="*/ 453 h 1207"/>
                <a:gd name="T10" fmla="*/ 666 w 1021"/>
                <a:gd name="T11" fmla="*/ 463 h 1207"/>
                <a:gd name="T12" fmla="*/ 755 w 1021"/>
                <a:gd name="T13" fmla="*/ 503 h 1207"/>
                <a:gd name="T14" fmla="*/ 604 w 1021"/>
                <a:gd name="T15" fmla="*/ 583 h 1207"/>
                <a:gd name="T16" fmla="*/ 717 w 1021"/>
                <a:gd name="T17" fmla="*/ 558 h 1207"/>
                <a:gd name="T18" fmla="*/ 667 w 1021"/>
                <a:gd name="T19" fmla="*/ 647 h 1207"/>
                <a:gd name="T20" fmla="*/ 766 w 1021"/>
                <a:gd name="T21" fmla="*/ 598 h 1207"/>
                <a:gd name="T22" fmla="*/ 805 w 1021"/>
                <a:gd name="T23" fmla="*/ 667 h 1207"/>
                <a:gd name="T24" fmla="*/ 880 w 1021"/>
                <a:gd name="T25" fmla="*/ 707 h 1207"/>
                <a:gd name="T26" fmla="*/ 873 w 1021"/>
                <a:gd name="T27" fmla="*/ 789 h 1207"/>
                <a:gd name="T28" fmla="*/ 875 w 1021"/>
                <a:gd name="T29" fmla="*/ 844 h 1207"/>
                <a:gd name="T30" fmla="*/ 812 w 1021"/>
                <a:gd name="T31" fmla="*/ 882 h 1207"/>
                <a:gd name="T32" fmla="*/ 775 w 1021"/>
                <a:gd name="T33" fmla="*/ 955 h 1207"/>
                <a:gd name="T34" fmla="*/ 704 w 1021"/>
                <a:gd name="T35" fmla="*/ 992 h 1207"/>
                <a:gd name="T36" fmla="*/ 621 w 1021"/>
                <a:gd name="T37" fmla="*/ 1014 h 1207"/>
                <a:gd name="T38" fmla="*/ 503 w 1021"/>
                <a:gd name="T39" fmla="*/ 1104 h 1207"/>
                <a:gd name="T40" fmla="*/ 424 w 1021"/>
                <a:gd name="T41" fmla="*/ 1172 h 1207"/>
                <a:gd name="T42" fmla="*/ 350 w 1021"/>
                <a:gd name="T43" fmla="*/ 1197 h 1207"/>
                <a:gd name="T44" fmla="*/ 348 w 1021"/>
                <a:gd name="T45" fmla="*/ 1148 h 1207"/>
                <a:gd name="T46" fmla="*/ 271 w 1021"/>
                <a:gd name="T47" fmla="*/ 1151 h 1207"/>
                <a:gd name="T48" fmla="*/ 313 w 1021"/>
                <a:gd name="T49" fmla="*/ 1099 h 1207"/>
                <a:gd name="T50" fmla="*/ 217 w 1021"/>
                <a:gd name="T51" fmla="*/ 1167 h 1207"/>
                <a:gd name="T52" fmla="*/ 84 w 1021"/>
                <a:gd name="T53" fmla="*/ 1157 h 1207"/>
                <a:gd name="T54" fmla="*/ 81 w 1021"/>
                <a:gd name="T55" fmla="*/ 1099 h 1207"/>
                <a:gd name="T56" fmla="*/ 22 w 1021"/>
                <a:gd name="T57" fmla="*/ 1053 h 1207"/>
                <a:gd name="T58" fmla="*/ 108 w 1021"/>
                <a:gd name="T59" fmla="*/ 1048 h 1207"/>
                <a:gd name="T60" fmla="*/ 146 w 1021"/>
                <a:gd name="T61" fmla="*/ 1009 h 1207"/>
                <a:gd name="T62" fmla="*/ 108 w 1021"/>
                <a:gd name="T63" fmla="*/ 977 h 1207"/>
                <a:gd name="T64" fmla="*/ 168 w 1021"/>
                <a:gd name="T65" fmla="*/ 914 h 1207"/>
                <a:gd name="T66" fmla="*/ 155 w 1021"/>
                <a:gd name="T67" fmla="*/ 893 h 1207"/>
                <a:gd name="T68" fmla="*/ 224 w 1021"/>
                <a:gd name="T69" fmla="*/ 856 h 1207"/>
                <a:gd name="T70" fmla="*/ 255 w 1021"/>
                <a:gd name="T71" fmla="*/ 794 h 1207"/>
                <a:gd name="T72" fmla="*/ 190 w 1021"/>
                <a:gd name="T73" fmla="*/ 736 h 1207"/>
                <a:gd name="T74" fmla="*/ 216 w 1021"/>
                <a:gd name="T75" fmla="*/ 697 h 1207"/>
                <a:gd name="T76" fmla="*/ 148 w 1021"/>
                <a:gd name="T77" fmla="*/ 669 h 1207"/>
                <a:gd name="T78" fmla="*/ 190 w 1021"/>
                <a:gd name="T79" fmla="*/ 607 h 1207"/>
                <a:gd name="T80" fmla="*/ 236 w 1021"/>
                <a:gd name="T81" fmla="*/ 611 h 1207"/>
                <a:gd name="T82" fmla="*/ 172 w 1021"/>
                <a:gd name="T83" fmla="*/ 562 h 1207"/>
                <a:gd name="T84" fmla="*/ 166 w 1021"/>
                <a:gd name="T85" fmla="*/ 488 h 1207"/>
                <a:gd name="T86" fmla="*/ 205 w 1021"/>
                <a:gd name="T87" fmla="*/ 442 h 1207"/>
                <a:gd name="T88" fmla="*/ 218 w 1021"/>
                <a:gd name="T89" fmla="*/ 432 h 1207"/>
                <a:gd name="T90" fmla="*/ 313 w 1021"/>
                <a:gd name="T91" fmla="*/ 428 h 1207"/>
                <a:gd name="T92" fmla="*/ 328 w 1021"/>
                <a:gd name="T93" fmla="*/ 410 h 1207"/>
                <a:gd name="T94" fmla="*/ 349 w 1021"/>
                <a:gd name="T95" fmla="*/ 388 h 1207"/>
                <a:gd name="T96" fmla="*/ 285 w 1021"/>
                <a:gd name="T97" fmla="*/ 304 h 1207"/>
                <a:gd name="T98" fmla="*/ 344 w 1021"/>
                <a:gd name="T99" fmla="*/ 278 h 1207"/>
                <a:gd name="T100" fmla="*/ 324 w 1021"/>
                <a:gd name="T101" fmla="*/ 220 h 1207"/>
                <a:gd name="T102" fmla="*/ 409 w 1021"/>
                <a:gd name="T103" fmla="*/ 219 h 1207"/>
                <a:gd name="T104" fmla="*/ 376 w 1021"/>
                <a:gd name="T105" fmla="*/ 176 h 1207"/>
                <a:gd name="T106" fmla="*/ 393 w 1021"/>
                <a:gd name="T107" fmla="*/ 137 h 1207"/>
                <a:gd name="T108" fmla="*/ 394 w 1021"/>
                <a:gd name="T109" fmla="*/ 76 h 1207"/>
                <a:gd name="T110" fmla="*/ 495 w 1021"/>
                <a:gd name="T111" fmla="*/ 62 h 1207"/>
                <a:gd name="T112" fmla="*/ 497 w 1021"/>
                <a:gd name="T113" fmla="*/ 39 h 1207"/>
                <a:gd name="T114" fmla="*/ 506 w 1021"/>
                <a:gd name="T115" fmla="*/ 108 h 1207"/>
                <a:gd name="T116" fmla="*/ 553 w 1021"/>
                <a:gd name="T117" fmla="*/ 43 h 1207"/>
                <a:gd name="T118" fmla="*/ 599 w 1021"/>
                <a:gd name="T119" fmla="*/ 93 h 1207"/>
                <a:gd name="T120" fmla="*/ 691 w 1021"/>
                <a:gd name="T121" fmla="*/ 53 h 1207"/>
                <a:gd name="T122" fmla="*/ 817 w 1021"/>
                <a:gd name="T123" fmla="*/ 35 h 1207"/>
                <a:gd name="T124" fmla="*/ 905 w 1021"/>
                <a:gd name="T125" fmla="*/ 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1" h="1207">
                  <a:moveTo>
                    <a:pt x="130" y="1186"/>
                  </a:moveTo>
                  <a:lnTo>
                    <a:pt x="130" y="1186"/>
                  </a:lnTo>
                  <a:lnTo>
                    <a:pt x="130" y="1186"/>
                  </a:lnTo>
                  <a:lnTo>
                    <a:pt x="130" y="1186"/>
                  </a:lnTo>
                  <a:close/>
                  <a:moveTo>
                    <a:pt x="918" y="0"/>
                  </a:moveTo>
                  <a:lnTo>
                    <a:pt x="920" y="3"/>
                  </a:lnTo>
                  <a:lnTo>
                    <a:pt x="923" y="6"/>
                  </a:lnTo>
                  <a:lnTo>
                    <a:pt x="923" y="9"/>
                  </a:lnTo>
                  <a:lnTo>
                    <a:pt x="924" y="12"/>
                  </a:lnTo>
                  <a:lnTo>
                    <a:pt x="928" y="13"/>
                  </a:lnTo>
                  <a:lnTo>
                    <a:pt x="931" y="15"/>
                  </a:lnTo>
                  <a:lnTo>
                    <a:pt x="936" y="15"/>
                  </a:lnTo>
                  <a:lnTo>
                    <a:pt x="939" y="13"/>
                  </a:lnTo>
                  <a:lnTo>
                    <a:pt x="942" y="12"/>
                  </a:lnTo>
                  <a:lnTo>
                    <a:pt x="945" y="10"/>
                  </a:lnTo>
                  <a:lnTo>
                    <a:pt x="948" y="11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4" y="11"/>
                  </a:lnTo>
                  <a:lnTo>
                    <a:pt x="957" y="12"/>
                  </a:lnTo>
                  <a:lnTo>
                    <a:pt x="964" y="10"/>
                  </a:lnTo>
                  <a:lnTo>
                    <a:pt x="972" y="8"/>
                  </a:lnTo>
                  <a:lnTo>
                    <a:pt x="976" y="15"/>
                  </a:lnTo>
                  <a:lnTo>
                    <a:pt x="980" y="20"/>
                  </a:lnTo>
                  <a:lnTo>
                    <a:pt x="985" y="19"/>
                  </a:lnTo>
                  <a:lnTo>
                    <a:pt x="989" y="18"/>
                  </a:lnTo>
                  <a:lnTo>
                    <a:pt x="992" y="17"/>
                  </a:lnTo>
                  <a:lnTo>
                    <a:pt x="997" y="15"/>
                  </a:lnTo>
                  <a:lnTo>
                    <a:pt x="998" y="15"/>
                  </a:lnTo>
                  <a:lnTo>
                    <a:pt x="999" y="15"/>
                  </a:lnTo>
                  <a:lnTo>
                    <a:pt x="1002" y="17"/>
                  </a:lnTo>
                  <a:lnTo>
                    <a:pt x="1004" y="17"/>
                  </a:lnTo>
                  <a:lnTo>
                    <a:pt x="1008" y="16"/>
                  </a:lnTo>
                  <a:lnTo>
                    <a:pt x="1011" y="15"/>
                  </a:lnTo>
                  <a:lnTo>
                    <a:pt x="1012" y="15"/>
                  </a:lnTo>
                  <a:lnTo>
                    <a:pt x="1013" y="16"/>
                  </a:lnTo>
                  <a:lnTo>
                    <a:pt x="1014" y="16"/>
                  </a:lnTo>
                  <a:lnTo>
                    <a:pt x="1015" y="16"/>
                  </a:lnTo>
                  <a:lnTo>
                    <a:pt x="1017" y="15"/>
                  </a:lnTo>
                  <a:lnTo>
                    <a:pt x="1020" y="18"/>
                  </a:lnTo>
                  <a:lnTo>
                    <a:pt x="1021" y="22"/>
                  </a:lnTo>
                  <a:lnTo>
                    <a:pt x="1018" y="24"/>
                  </a:lnTo>
                  <a:lnTo>
                    <a:pt x="1015" y="25"/>
                  </a:lnTo>
                  <a:lnTo>
                    <a:pt x="1015" y="32"/>
                  </a:lnTo>
                  <a:lnTo>
                    <a:pt x="1014" y="39"/>
                  </a:lnTo>
                  <a:lnTo>
                    <a:pt x="1012" y="45"/>
                  </a:lnTo>
                  <a:lnTo>
                    <a:pt x="1010" y="46"/>
                  </a:lnTo>
                  <a:lnTo>
                    <a:pt x="1008" y="47"/>
                  </a:lnTo>
                  <a:lnTo>
                    <a:pt x="1004" y="48"/>
                  </a:lnTo>
                  <a:lnTo>
                    <a:pt x="1006" y="49"/>
                  </a:lnTo>
                  <a:lnTo>
                    <a:pt x="1008" y="49"/>
                  </a:lnTo>
                  <a:lnTo>
                    <a:pt x="1009" y="49"/>
                  </a:lnTo>
                  <a:lnTo>
                    <a:pt x="1008" y="55"/>
                  </a:lnTo>
                  <a:lnTo>
                    <a:pt x="1006" y="59"/>
                  </a:lnTo>
                  <a:lnTo>
                    <a:pt x="1006" y="64"/>
                  </a:lnTo>
                  <a:lnTo>
                    <a:pt x="1002" y="68"/>
                  </a:lnTo>
                  <a:lnTo>
                    <a:pt x="999" y="73"/>
                  </a:lnTo>
                  <a:lnTo>
                    <a:pt x="994" y="79"/>
                  </a:lnTo>
                  <a:lnTo>
                    <a:pt x="989" y="82"/>
                  </a:lnTo>
                  <a:lnTo>
                    <a:pt x="987" y="89"/>
                  </a:lnTo>
                  <a:lnTo>
                    <a:pt x="985" y="96"/>
                  </a:lnTo>
                  <a:lnTo>
                    <a:pt x="986" y="100"/>
                  </a:lnTo>
                  <a:lnTo>
                    <a:pt x="987" y="102"/>
                  </a:lnTo>
                  <a:lnTo>
                    <a:pt x="988" y="105"/>
                  </a:lnTo>
                  <a:lnTo>
                    <a:pt x="989" y="107"/>
                  </a:lnTo>
                  <a:lnTo>
                    <a:pt x="991" y="110"/>
                  </a:lnTo>
                  <a:lnTo>
                    <a:pt x="994" y="113"/>
                  </a:lnTo>
                  <a:lnTo>
                    <a:pt x="1002" y="111"/>
                  </a:lnTo>
                  <a:lnTo>
                    <a:pt x="1012" y="110"/>
                  </a:lnTo>
                  <a:lnTo>
                    <a:pt x="1011" y="117"/>
                  </a:lnTo>
                  <a:lnTo>
                    <a:pt x="1010" y="125"/>
                  </a:lnTo>
                  <a:lnTo>
                    <a:pt x="1010" y="125"/>
                  </a:lnTo>
                  <a:lnTo>
                    <a:pt x="1011" y="126"/>
                  </a:lnTo>
                  <a:lnTo>
                    <a:pt x="1010" y="128"/>
                  </a:lnTo>
                  <a:lnTo>
                    <a:pt x="1008" y="130"/>
                  </a:lnTo>
                  <a:lnTo>
                    <a:pt x="1005" y="131"/>
                  </a:lnTo>
                  <a:lnTo>
                    <a:pt x="1003" y="132"/>
                  </a:lnTo>
                  <a:lnTo>
                    <a:pt x="999" y="133"/>
                  </a:lnTo>
                  <a:lnTo>
                    <a:pt x="1002" y="134"/>
                  </a:lnTo>
                  <a:lnTo>
                    <a:pt x="1003" y="135"/>
                  </a:lnTo>
                  <a:lnTo>
                    <a:pt x="1005" y="137"/>
                  </a:lnTo>
                  <a:lnTo>
                    <a:pt x="1001" y="146"/>
                  </a:lnTo>
                  <a:lnTo>
                    <a:pt x="998" y="155"/>
                  </a:lnTo>
                  <a:lnTo>
                    <a:pt x="994" y="164"/>
                  </a:lnTo>
                  <a:lnTo>
                    <a:pt x="991" y="172"/>
                  </a:lnTo>
                  <a:lnTo>
                    <a:pt x="989" y="175"/>
                  </a:lnTo>
                  <a:lnTo>
                    <a:pt x="988" y="177"/>
                  </a:lnTo>
                  <a:lnTo>
                    <a:pt x="985" y="179"/>
                  </a:lnTo>
                  <a:lnTo>
                    <a:pt x="983" y="181"/>
                  </a:lnTo>
                  <a:lnTo>
                    <a:pt x="979" y="183"/>
                  </a:lnTo>
                  <a:lnTo>
                    <a:pt x="977" y="187"/>
                  </a:lnTo>
                  <a:lnTo>
                    <a:pt x="975" y="189"/>
                  </a:lnTo>
                  <a:lnTo>
                    <a:pt x="973" y="191"/>
                  </a:lnTo>
                  <a:lnTo>
                    <a:pt x="971" y="193"/>
                  </a:lnTo>
                  <a:lnTo>
                    <a:pt x="968" y="195"/>
                  </a:lnTo>
                  <a:lnTo>
                    <a:pt x="967" y="198"/>
                  </a:lnTo>
                  <a:lnTo>
                    <a:pt x="965" y="200"/>
                  </a:lnTo>
                  <a:lnTo>
                    <a:pt x="964" y="202"/>
                  </a:lnTo>
                  <a:lnTo>
                    <a:pt x="962" y="205"/>
                  </a:lnTo>
                  <a:lnTo>
                    <a:pt x="960" y="207"/>
                  </a:lnTo>
                  <a:lnTo>
                    <a:pt x="959" y="209"/>
                  </a:lnTo>
                  <a:lnTo>
                    <a:pt x="954" y="211"/>
                  </a:lnTo>
                  <a:lnTo>
                    <a:pt x="950" y="213"/>
                  </a:lnTo>
                  <a:lnTo>
                    <a:pt x="947" y="214"/>
                  </a:lnTo>
                  <a:lnTo>
                    <a:pt x="945" y="214"/>
                  </a:lnTo>
                  <a:lnTo>
                    <a:pt x="944" y="213"/>
                  </a:lnTo>
                  <a:lnTo>
                    <a:pt x="939" y="216"/>
                  </a:lnTo>
                  <a:lnTo>
                    <a:pt x="932" y="218"/>
                  </a:lnTo>
                  <a:lnTo>
                    <a:pt x="930" y="218"/>
                  </a:lnTo>
                  <a:lnTo>
                    <a:pt x="928" y="218"/>
                  </a:lnTo>
                  <a:lnTo>
                    <a:pt x="926" y="217"/>
                  </a:lnTo>
                  <a:lnTo>
                    <a:pt x="925" y="219"/>
                  </a:lnTo>
                  <a:lnTo>
                    <a:pt x="925" y="223"/>
                  </a:lnTo>
                  <a:lnTo>
                    <a:pt x="919" y="224"/>
                  </a:lnTo>
                  <a:lnTo>
                    <a:pt x="914" y="225"/>
                  </a:lnTo>
                  <a:lnTo>
                    <a:pt x="911" y="226"/>
                  </a:lnTo>
                  <a:lnTo>
                    <a:pt x="907" y="229"/>
                  </a:lnTo>
                  <a:lnTo>
                    <a:pt x="905" y="231"/>
                  </a:lnTo>
                  <a:lnTo>
                    <a:pt x="904" y="235"/>
                  </a:lnTo>
                  <a:lnTo>
                    <a:pt x="902" y="237"/>
                  </a:lnTo>
                  <a:lnTo>
                    <a:pt x="901" y="239"/>
                  </a:lnTo>
                  <a:lnTo>
                    <a:pt x="900" y="240"/>
                  </a:lnTo>
                  <a:lnTo>
                    <a:pt x="899" y="242"/>
                  </a:lnTo>
                  <a:lnTo>
                    <a:pt x="898" y="243"/>
                  </a:lnTo>
                  <a:lnTo>
                    <a:pt x="895" y="243"/>
                  </a:lnTo>
                  <a:lnTo>
                    <a:pt x="894" y="244"/>
                  </a:lnTo>
                  <a:lnTo>
                    <a:pt x="893" y="245"/>
                  </a:lnTo>
                  <a:lnTo>
                    <a:pt x="892" y="246"/>
                  </a:lnTo>
                  <a:lnTo>
                    <a:pt x="892" y="250"/>
                  </a:lnTo>
                  <a:lnTo>
                    <a:pt x="890" y="253"/>
                  </a:lnTo>
                  <a:lnTo>
                    <a:pt x="888" y="255"/>
                  </a:lnTo>
                  <a:lnTo>
                    <a:pt x="886" y="258"/>
                  </a:lnTo>
                  <a:lnTo>
                    <a:pt x="883" y="261"/>
                  </a:lnTo>
                  <a:lnTo>
                    <a:pt x="882" y="263"/>
                  </a:lnTo>
                  <a:lnTo>
                    <a:pt x="881" y="265"/>
                  </a:lnTo>
                  <a:lnTo>
                    <a:pt x="880" y="267"/>
                  </a:lnTo>
                  <a:lnTo>
                    <a:pt x="879" y="269"/>
                  </a:lnTo>
                  <a:lnTo>
                    <a:pt x="877" y="272"/>
                  </a:lnTo>
                  <a:lnTo>
                    <a:pt x="875" y="274"/>
                  </a:lnTo>
                  <a:lnTo>
                    <a:pt x="873" y="277"/>
                  </a:lnTo>
                  <a:lnTo>
                    <a:pt x="870" y="281"/>
                  </a:lnTo>
                  <a:lnTo>
                    <a:pt x="869" y="284"/>
                  </a:lnTo>
                  <a:lnTo>
                    <a:pt x="868" y="285"/>
                  </a:lnTo>
                  <a:lnTo>
                    <a:pt x="866" y="286"/>
                  </a:lnTo>
                  <a:lnTo>
                    <a:pt x="865" y="287"/>
                  </a:lnTo>
                  <a:lnTo>
                    <a:pt x="861" y="289"/>
                  </a:lnTo>
                  <a:lnTo>
                    <a:pt x="856" y="292"/>
                  </a:lnTo>
                  <a:lnTo>
                    <a:pt x="852" y="297"/>
                  </a:lnTo>
                  <a:lnTo>
                    <a:pt x="847" y="300"/>
                  </a:lnTo>
                  <a:lnTo>
                    <a:pt x="842" y="303"/>
                  </a:lnTo>
                  <a:lnTo>
                    <a:pt x="840" y="304"/>
                  </a:lnTo>
                  <a:lnTo>
                    <a:pt x="838" y="305"/>
                  </a:lnTo>
                  <a:lnTo>
                    <a:pt x="837" y="306"/>
                  </a:lnTo>
                  <a:lnTo>
                    <a:pt x="836" y="310"/>
                  </a:lnTo>
                  <a:lnTo>
                    <a:pt x="833" y="311"/>
                  </a:lnTo>
                  <a:lnTo>
                    <a:pt x="831" y="312"/>
                  </a:lnTo>
                  <a:lnTo>
                    <a:pt x="829" y="313"/>
                  </a:lnTo>
                  <a:lnTo>
                    <a:pt x="827" y="314"/>
                  </a:lnTo>
                  <a:lnTo>
                    <a:pt x="825" y="315"/>
                  </a:lnTo>
                  <a:lnTo>
                    <a:pt x="824" y="316"/>
                  </a:lnTo>
                  <a:lnTo>
                    <a:pt x="822" y="316"/>
                  </a:lnTo>
                  <a:lnTo>
                    <a:pt x="818" y="321"/>
                  </a:lnTo>
                  <a:lnTo>
                    <a:pt x="815" y="325"/>
                  </a:lnTo>
                  <a:lnTo>
                    <a:pt x="810" y="328"/>
                  </a:lnTo>
                  <a:lnTo>
                    <a:pt x="806" y="333"/>
                  </a:lnTo>
                  <a:lnTo>
                    <a:pt x="803" y="333"/>
                  </a:lnTo>
                  <a:lnTo>
                    <a:pt x="800" y="335"/>
                  </a:lnTo>
                  <a:lnTo>
                    <a:pt x="797" y="337"/>
                  </a:lnTo>
                  <a:lnTo>
                    <a:pt x="796" y="340"/>
                  </a:lnTo>
                  <a:lnTo>
                    <a:pt x="791" y="342"/>
                  </a:lnTo>
                  <a:lnTo>
                    <a:pt x="784" y="343"/>
                  </a:lnTo>
                  <a:lnTo>
                    <a:pt x="779" y="347"/>
                  </a:lnTo>
                  <a:lnTo>
                    <a:pt x="775" y="352"/>
                  </a:lnTo>
                  <a:lnTo>
                    <a:pt x="769" y="359"/>
                  </a:lnTo>
                  <a:lnTo>
                    <a:pt x="764" y="365"/>
                  </a:lnTo>
                  <a:lnTo>
                    <a:pt x="767" y="373"/>
                  </a:lnTo>
                  <a:lnTo>
                    <a:pt x="764" y="375"/>
                  </a:lnTo>
                  <a:lnTo>
                    <a:pt x="759" y="377"/>
                  </a:lnTo>
                  <a:lnTo>
                    <a:pt x="756" y="378"/>
                  </a:lnTo>
                  <a:lnTo>
                    <a:pt x="753" y="380"/>
                  </a:lnTo>
                  <a:lnTo>
                    <a:pt x="751" y="384"/>
                  </a:lnTo>
                  <a:lnTo>
                    <a:pt x="748" y="385"/>
                  </a:lnTo>
                  <a:lnTo>
                    <a:pt x="747" y="386"/>
                  </a:lnTo>
                  <a:lnTo>
                    <a:pt x="740" y="387"/>
                  </a:lnTo>
                  <a:lnTo>
                    <a:pt x="734" y="389"/>
                  </a:lnTo>
                  <a:lnTo>
                    <a:pt x="728" y="392"/>
                  </a:lnTo>
                  <a:lnTo>
                    <a:pt x="724" y="393"/>
                  </a:lnTo>
                  <a:lnTo>
                    <a:pt x="722" y="395"/>
                  </a:lnTo>
                  <a:lnTo>
                    <a:pt x="721" y="398"/>
                  </a:lnTo>
                  <a:lnTo>
                    <a:pt x="720" y="400"/>
                  </a:lnTo>
                  <a:lnTo>
                    <a:pt x="720" y="402"/>
                  </a:lnTo>
                  <a:lnTo>
                    <a:pt x="719" y="405"/>
                  </a:lnTo>
                  <a:lnTo>
                    <a:pt x="719" y="408"/>
                  </a:lnTo>
                  <a:lnTo>
                    <a:pt x="718" y="409"/>
                  </a:lnTo>
                  <a:lnTo>
                    <a:pt x="718" y="411"/>
                  </a:lnTo>
                  <a:lnTo>
                    <a:pt x="716" y="412"/>
                  </a:lnTo>
                  <a:lnTo>
                    <a:pt x="717" y="417"/>
                  </a:lnTo>
                  <a:lnTo>
                    <a:pt x="717" y="422"/>
                  </a:lnTo>
                  <a:lnTo>
                    <a:pt x="719" y="426"/>
                  </a:lnTo>
                  <a:lnTo>
                    <a:pt x="721" y="431"/>
                  </a:lnTo>
                  <a:lnTo>
                    <a:pt x="712" y="437"/>
                  </a:lnTo>
                  <a:lnTo>
                    <a:pt x="714" y="440"/>
                  </a:lnTo>
                  <a:lnTo>
                    <a:pt x="714" y="442"/>
                  </a:lnTo>
                  <a:lnTo>
                    <a:pt x="714" y="446"/>
                  </a:lnTo>
                  <a:lnTo>
                    <a:pt x="712" y="448"/>
                  </a:lnTo>
                  <a:lnTo>
                    <a:pt x="711" y="451"/>
                  </a:lnTo>
                  <a:lnTo>
                    <a:pt x="712" y="454"/>
                  </a:lnTo>
                  <a:lnTo>
                    <a:pt x="710" y="453"/>
                  </a:lnTo>
                  <a:lnTo>
                    <a:pt x="709" y="453"/>
                  </a:lnTo>
                  <a:lnTo>
                    <a:pt x="708" y="453"/>
                  </a:lnTo>
                  <a:lnTo>
                    <a:pt x="707" y="451"/>
                  </a:lnTo>
                  <a:lnTo>
                    <a:pt x="705" y="449"/>
                  </a:lnTo>
                  <a:lnTo>
                    <a:pt x="692" y="449"/>
                  </a:lnTo>
                  <a:lnTo>
                    <a:pt x="690" y="451"/>
                  </a:lnTo>
                  <a:lnTo>
                    <a:pt x="689" y="453"/>
                  </a:lnTo>
                  <a:lnTo>
                    <a:pt x="687" y="456"/>
                  </a:lnTo>
                  <a:lnTo>
                    <a:pt x="685" y="457"/>
                  </a:lnTo>
                  <a:lnTo>
                    <a:pt x="684" y="458"/>
                  </a:lnTo>
                  <a:lnTo>
                    <a:pt x="675" y="457"/>
                  </a:lnTo>
                  <a:lnTo>
                    <a:pt x="667" y="456"/>
                  </a:lnTo>
                  <a:lnTo>
                    <a:pt x="665" y="454"/>
                  </a:lnTo>
                  <a:lnTo>
                    <a:pt x="663" y="453"/>
                  </a:lnTo>
                  <a:lnTo>
                    <a:pt x="662" y="451"/>
                  </a:lnTo>
                  <a:lnTo>
                    <a:pt x="661" y="450"/>
                  </a:lnTo>
                  <a:lnTo>
                    <a:pt x="648" y="447"/>
                  </a:lnTo>
                  <a:lnTo>
                    <a:pt x="635" y="448"/>
                  </a:lnTo>
                  <a:lnTo>
                    <a:pt x="635" y="450"/>
                  </a:lnTo>
                  <a:lnTo>
                    <a:pt x="635" y="452"/>
                  </a:lnTo>
                  <a:lnTo>
                    <a:pt x="633" y="453"/>
                  </a:lnTo>
                  <a:lnTo>
                    <a:pt x="631" y="453"/>
                  </a:lnTo>
                  <a:lnTo>
                    <a:pt x="630" y="453"/>
                  </a:lnTo>
                  <a:lnTo>
                    <a:pt x="628" y="452"/>
                  </a:lnTo>
                  <a:lnTo>
                    <a:pt x="624" y="451"/>
                  </a:lnTo>
                  <a:lnTo>
                    <a:pt x="624" y="454"/>
                  </a:lnTo>
                  <a:lnTo>
                    <a:pt x="628" y="454"/>
                  </a:lnTo>
                  <a:lnTo>
                    <a:pt x="630" y="456"/>
                  </a:lnTo>
                  <a:lnTo>
                    <a:pt x="632" y="456"/>
                  </a:lnTo>
                  <a:lnTo>
                    <a:pt x="634" y="457"/>
                  </a:lnTo>
                  <a:lnTo>
                    <a:pt x="636" y="456"/>
                  </a:lnTo>
                  <a:lnTo>
                    <a:pt x="637" y="454"/>
                  </a:lnTo>
                  <a:lnTo>
                    <a:pt x="640" y="453"/>
                  </a:lnTo>
                  <a:lnTo>
                    <a:pt x="642" y="453"/>
                  </a:lnTo>
                  <a:lnTo>
                    <a:pt x="643" y="453"/>
                  </a:lnTo>
                  <a:lnTo>
                    <a:pt x="644" y="452"/>
                  </a:lnTo>
                  <a:lnTo>
                    <a:pt x="646" y="452"/>
                  </a:lnTo>
                  <a:lnTo>
                    <a:pt x="647" y="451"/>
                  </a:lnTo>
                  <a:lnTo>
                    <a:pt x="648" y="452"/>
                  </a:lnTo>
                  <a:lnTo>
                    <a:pt x="650" y="452"/>
                  </a:lnTo>
                  <a:lnTo>
                    <a:pt x="653" y="452"/>
                  </a:lnTo>
                  <a:lnTo>
                    <a:pt x="655" y="451"/>
                  </a:lnTo>
                  <a:lnTo>
                    <a:pt x="657" y="451"/>
                  </a:lnTo>
                  <a:lnTo>
                    <a:pt x="658" y="452"/>
                  </a:lnTo>
                  <a:lnTo>
                    <a:pt x="659" y="454"/>
                  </a:lnTo>
                  <a:lnTo>
                    <a:pt x="661" y="456"/>
                  </a:lnTo>
                  <a:lnTo>
                    <a:pt x="662" y="457"/>
                  </a:lnTo>
                  <a:lnTo>
                    <a:pt x="663" y="458"/>
                  </a:lnTo>
                  <a:lnTo>
                    <a:pt x="665" y="461"/>
                  </a:lnTo>
                  <a:lnTo>
                    <a:pt x="666" y="463"/>
                  </a:lnTo>
                  <a:lnTo>
                    <a:pt x="667" y="466"/>
                  </a:lnTo>
                  <a:lnTo>
                    <a:pt x="671" y="469"/>
                  </a:lnTo>
                  <a:lnTo>
                    <a:pt x="677" y="472"/>
                  </a:lnTo>
                  <a:lnTo>
                    <a:pt x="675" y="469"/>
                  </a:lnTo>
                  <a:lnTo>
                    <a:pt x="674" y="464"/>
                  </a:lnTo>
                  <a:lnTo>
                    <a:pt x="673" y="461"/>
                  </a:lnTo>
                  <a:lnTo>
                    <a:pt x="677" y="462"/>
                  </a:lnTo>
                  <a:lnTo>
                    <a:pt x="679" y="464"/>
                  </a:lnTo>
                  <a:lnTo>
                    <a:pt x="680" y="465"/>
                  </a:lnTo>
                  <a:lnTo>
                    <a:pt x="682" y="466"/>
                  </a:lnTo>
                  <a:lnTo>
                    <a:pt x="693" y="472"/>
                  </a:lnTo>
                  <a:lnTo>
                    <a:pt x="699" y="478"/>
                  </a:lnTo>
                  <a:lnTo>
                    <a:pt x="709" y="474"/>
                  </a:lnTo>
                  <a:lnTo>
                    <a:pt x="719" y="466"/>
                  </a:lnTo>
                  <a:lnTo>
                    <a:pt x="721" y="464"/>
                  </a:lnTo>
                  <a:lnTo>
                    <a:pt x="724" y="463"/>
                  </a:lnTo>
                  <a:lnTo>
                    <a:pt x="728" y="463"/>
                  </a:lnTo>
                  <a:lnTo>
                    <a:pt x="730" y="463"/>
                  </a:lnTo>
                  <a:lnTo>
                    <a:pt x="733" y="465"/>
                  </a:lnTo>
                  <a:lnTo>
                    <a:pt x="735" y="468"/>
                  </a:lnTo>
                  <a:lnTo>
                    <a:pt x="739" y="469"/>
                  </a:lnTo>
                  <a:lnTo>
                    <a:pt x="741" y="470"/>
                  </a:lnTo>
                  <a:lnTo>
                    <a:pt x="743" y="471"/>
                  </a:lnTo>
                  <a:lnTo>
                    <a:pt x="746" y="473"/>
                  </a:lnTo>
                  <a:lnTo>
                    <a:pt x="747" y="475"/>
                  </a:lnTo>
                  <a:lnTo>
                    <a:pt x="746" y="476"/>
                  </a:lnTo>
                  <a:lnTo>
                    <a:pt x="745" y="477"/>
                  </a:lnTo>
                  <a:lnTo>
                    <a:pt x="753" y="476"/>
                  </a:lnTo>
                  <a:lnTo>
                    <a:pt x="759" y="476"/>
                  </a:lnTo>
                  <a:lnTo>
                    <a:pt x="759" y="475"/>
                  </a:lnTo>
                  <a:lnTo>
                    <a:pt x="760" y="474"/>
                  </a:lnTo>
                  <a:lnTo>
                    <a:pt x="760" y="473"/>
                  </a:lnTo>
                  <a:lnTo>
                    <a:pt x="765" y="473"/>
                  </a:lnTo>
                  <a:lnTo>
                    <a:pt x="769" y="464"/>
                  </a:lnTo>
                  <a:lnTo>
                    <a:pt x="773" y="457"/>
                  </a:lnTo>
                  <a:lnTo>
                    <a:pt x="777" y="454"/>
                  </a:lnTo>
                  <a:lnTo>
                    <a:pt x="781" y="452"/>
                  </a:lnTo>
                  <a:lnTo>
                    <a:pt x="788" y="450"/>
                  </a:lnTo>
                  <a:lnTo>
                    <a:pt x="785" y="454"/>
                  </a:lnTo>
                  <a:lnTo>
                    <a:pt x="784" y="459"/>
                  </a:lnTo>
                  <a:lnTo>
                    <a:pt x="783" y="462"/>
                  </a:lnTo>
                  <a:lnTo>
                    <a:pt x="781" y="466"/>
                  </a:lnTo>
                  <a:lnTo>
                    <a:pt x="755" y="503"/>
                  </a:lnTo>
                  <a:lnTo>
                    <a:pt x="751" y="509"/>
                  </a:lnTo>
                  <a:lnTo>
                    <a:pt x="745" y="514"/>
                  </a:lnTo>
                  <a:lnTo>
                    <a:pt x="741" y="519"/>
                  </a:lnTo>
                  <a:lnTo>
                    <a:pt x="731" y="537"/>
                  </a:lnTo>
                  <a:lnTo>
                    <a:pt x="718" y="554"/>
                  </a:lnTo>
                  <a:lnTo>
                    <a:pt x="714" y="551"/>
                  </a:lnTo>
                  <a:lnTo>
                    <a:pt x="710" y="551"/>
                  </a:lnTo>
                  <a:lnTo>
                    <a:pt x="707" y="550"/>
                  </a:lnTo>
                  <a:lnTo>
                    <a:pt x="705" y="550"/>
                  </a:lnTo>
                  <a:lnTo>
                    <a:pt x="704" y="550"/>
                  </a:lnTo>
                  <a:lnTo>
                    <a:pt x="702" y="549"/>
                  </a:lnTo>
                  <a:lnTo>
                    <a:pt x="704" y="542"/>
                  </a:lnTo>
                  <a:lnTo>
                    <a:pt x="705" y="533"/>
                  </a:lnTo>
                  <a:lnTo>
                    <a:pt x="711" y="527"/>
                  </a:lnTo>
                  <a:lnTo>
                    <a:pt x="708" y="526"/>
                  </a:lnTo>
                  <a:lnTo>
                    <a:pt x="706" y="525"/>
                  </a:lnTo>
                  <a:lnTo>
                    <a:pt x="700" y="527"/>
                  </a:lnTo>
                  <a:lnTo>
                    <a:pt x="695" y="530"/>
                  </a:lnTo>
                  <a:lnTo>
                    <a:pt x="693" y="528"/>
                  </a:lnTo>
                  <a:lnTo>
                    <a:pt x="691" y="528"/>
                  </a:lnTo>
                  <a:lnTo>
                    <a:pt x="662" y="554"/>
                  </a:lnTo>
                  <a:lnTo>
                    <a:pt x="657" y="551"/>
                  </a:lnTo>
                  <a:lnTo>
                    <a:pt x="651" y="549"/>
                  </a:lnTo>
                  <a:lnTo>
                    <a:pt x="647" y="550"/>
                  </a:lnTo>
                  <a:lnTo>
                    <a:pt x="643" y="551"/>
                  </a:lnTo>
                  <a:lnTo>
                    <a:pt x="642" y="554"/>
                  </a:lnTo>
                  <a:lnTo>
                    <a:pt x="641" y="556"/>
                  </a:lnTo>
                  <a:lnTo>
                    <a:pt x="638" y="556"/>
                  </a:lnTo>
                  <a:lnTo>
                    <a:pt x="636" y="556"/>
                  </a:lnTo>
                  <a:lnTo>
                    <a:pt x="634" y="556"/>
                  </a:lnTo>
                  <a:lnTo>
                    <a:pt x="633" y="556"/>
                  </a:lnTo>
                  <a:lnTo>
                    <a:pt x="631" y="554"/>
                  </a:lnTo>
                  <a:lnTo>
                    <a:pt x="628" y="556"/>
                  </a:lnTo>
                  <a:lnTo>
                    <a:pt x="624" y="558"/>
                  </a:lnTo>
                  <a:lnTo>
                    <a:pt x="623" y="562"/>
                  </a:lnTo>
                  <a:lnTo>
                    <a:pt x="622" y="567"/>
                  </a:lnTo>
                  <a:lnTo>
                    <a:pt x="621" y="572"/>
                  </a:lnTo>
                  <a:lnTo>
                    <a:pt x="614" y="572"/>
                  </a:lnTo>
                  <a:lnTo>
                    <a:pt x="612" y="573"/>
                  </a:lnTo>
                  <a:lnTo>
                    <a:pt x="610" y="574"/>
                  </a:lnTo>
                  <a:lnTo>
                    <a:pt x="608" y="577"/>
                  </a:lnTo>
                  <a:lnTo>
                    <a:pt x="606" y="581"/>
                  </a:lnTo>
                  <a:lnTo>
                    <a:pt x="604" y="583"/>
                  </a:lnTo>
                  <a:lnTo>
                    <a:pt x="600" y="586"/>
                  </a:lnTo>
                  <a:lnTo>
                    <a:pt x="596" y="591"/>
                  </a:lnTo>
                  <a:lnTo>
                    <a:pt x="590" y="594"/>
                  </a:lnTo>
                  <a:lnTo>
                    <a:pt x="584" y="598"/>
                  </a:lnTo>
                  <a:lnTo>
                    <a:pt x="586" y="600"/>
                  </a:lnTo>
                  <a:lnTo>
                    <a:pt x="586" y="603"/>
                  </a:lnTo>
                  <a:lnTo>
                    <a:pt x="586" y="605"/>
                  </a:lnTo>
                  <a:lnTo>
                    <a:pt x="586" y="608"/>
                  </a:lnTo>
                  <a:lnTo>
                    <a:pt x="586" y="610"/>
                  </a:lnTo>
                  <a:lnTo>
                    <a:pt x="587" y="608"/>
                  </a:lnTo>
                  <a:lnTo>
                    <a:pt x="588" y="607"/>
                  </a:lnTo>
                  <a:lnTo>
                    <a:pt x="589" y="605"/>
                  </a:lnTo>
                  <a:lnTo>
                    <a:pt x="595" y="601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0" y="585"/>
                  </a:lnTo>
                  <a:lnTo>
                    <a:pt x="616" y="580"/>
                  </a:lnTo>
                  <a:lnTo>
                    <a:pt x="622" y="575"/>
                  </a:lnTo>
                  <a:lnTo>
                    <a:pt x="626" y="572"/>
                  </a:lnTo>
                  <a:lnTo>
                    <a:pt x="631" y="569"/>
                  </a:lnTo>
                  <a:lnTo>
                    <a:pt x="634" y="564"/>
                  </a:lnTo>
                  <a:lnTo>
                    <a:pt x="637" y="562"/>
                  </a:lnTo>
                  <a:lnTo>
                    <a:pt x="641" y="560"/>
                  </a:lnTo>
                  <a:lnTo>
                    <a:pt x="644" y="559"/>
                  </a:lnTo>
                  <a:lnTo>
                    <a:pt x="648" y="559"/>
                  </a:lnTo>
                  <a:lnTo>
                    <a:pt x="653" y="559"/>
                  </a:lnTo>
                  <a:lnTo>
                    <a:pt x="657" y="559"/>
                  </a:lnTo>
                  <a:lnTo>
                    <a:pt x="659" y="558"/>
                  </a:lnTo>
                  <a:lnTo>
                    <a:pt x="660" y="557"/>
                  </a:lnTo>
                  <a:lnTo>
                    <a:pt x="661" y="556"/>
                  </a:lnTo>
                  <a:lnTo>
                    <a:pt x="661" y="568"/>
                  </a:lnTo>
                  <a:lnTo>
                    <a:pt x="671" y="567"/>
                  </a:lnTo>
                  <a:lnTo>
                    <a:pt x="679" y="566"/>
                  </a:lnTo>
                  <a:lnTo>
                    <a:pt x="686" y="566"/>
                  </a:lnTo>
                  <a:lnTo>
                    <a:pt x="689" y="563"/>
                  </a:lnTo>
                  <a:lnTo>
                    <a:pt x="691" y="561"/>
                  </a:lnTo>
                  <a:lnTo>
                    <a:pt x="693" y="559"/>
                  </a:lnTo>
                  <a:lnTo>
                    <a:pt x="694" y="560"/>
                  </a:lnTo>
                  <a:lnTo>
                    <a:pt x="698" y="558"/>
                  </a:lnTo>
                  <a:lnTo>
                    <a:pt x="704" y="556"/>
                  </a:lnTo>
                  <a:lnTo>
                    <a:pt x="707" y="557"/>
                  </a:lnTo>
                  <a:lnTo>
                    <a:pt x="711" y="557"/>
                  </a:lnTo>
                  <a:lnTo>
                    <a:pt x="717" y="558"/>
                  </a:lnTo>
                  <a:lnTo>
                    <a:pt x="717" y="563"/>
                  </a:lnTo>
                  <a:lnTo>
                    <a:pt x="705" y="571"/>
                  </a:lnTo>
                  <a:lnTo>
                    <a:pt x="697" y="580"/>
                  </a:lnTo>
                  <a:lnTo>
                    <a:pt x="690" y="589"/>
                  </a:lnTo>
                  <a:lnTo>
                    <a:pt x="682" y="598"/>
                  </a:lnTo>
                  <a:lnTo>
                    <a:pt x="680" y="603"/>
                  </a:lnTo>
                  <a:lnTo>
                    <a:pt x="679" y="607"/>
                  </a:lnTo>
                  <a:lnTo>
                    <a:pt x="681" y="610"/>
                  </a:lnTo>
                  <a:lnTo>
                    <a:pt x="683" y="615"/>
                  </a:lnTo>
                  <a:lnTo>
                    <a:pt x="686" y="619"/>
                  </a:lnTo>
                  <a:lnTo>
                    <a:pt x="681" y="618"/>
                  </a:lnTo>
                  <a:lnTo>
                    <a:pt x="677" y="616"/>
                  </a:lnTo>
                  <a:lnTo>
                    <a:pt x="672" y="615"/>
                  </a:lnTo>
                  <a:lnTo>
                    <a:pt x="667" y="617"/>
                  </a:lnTo>
                  <a:lnTo>
                    <a:pt x="662" y="620"/>
                  </a:lnTo>
                  <a:lnTo>
                    <a:pt x="660" y="621"/>
                  </a:lnTo>
                  <a:lnTo>
                    <a:pt x="659" y="623"/>
                  </a:lnTo>
                  <a:lnTo>
                    <a:pt x="659" y="625"/>
                  </a:lnTo>
                  <a:lnTo>
                    <a:pt x="658" y="628"/>
                  </a:lnTo>
                  <a:lnTo>
                    <a:pt x="658" y="630"/>
                  </a:lnTo>
                  <a:lnTo>
                    <a:pt x="657" y="632"/>
                  </a:lnTo>
                  <a:lnTo>
                    <a:pt x="655" y="633"/>
                  </a:lnTo>
                  <a:lnTo>
                    <a:pt x="653" y="634"/>
                  </a:lnTo>
                  <a:lnTo>
                    <a:pt x="650" y="641"/>
                  </a:lnTo>
                  <a:lnTo>
                    <a:pt x="647" y="645"/>
                  </a:lnTo>
                  <a:lnTo>
                    <a:pt x="643" y="650"/>
                  </a:lnTo>
                  <a:lnTo>
                    <a:pt x="637" y="658"/>
                  </a:lnTo>
                  <a:lnTo>
                    <a:pt x="650" y="658"/>
                  </a:lnTo>
                  <a:lnTo>
                    <a:pt x="651" y="659"/>
                  </a:lnTo>
                  <a:lnTo>
                    <a:pt x="653" y="660"/>
                  </a:lnTo>
                  <a:lnTo>
                    <a:pt x="653" y="662"/>
                  </a:lnTo>
                  <a:lnTo>
                    <a:pt x="654" y="664"/>
                  </a:lnTo>
                  <a:lnTo>
                    <a:pt x="656" y="661"/>
                  </a:lnTo>
                  <a:lnTo>
                    <a:pt x="658" y="659"/>
                  </a:lnTo>
                  <a:lnTo>
                    <a:pt x="660" y="657"/>
                  </a:lnTo>
                  <a:lnTo>
                    <a:pt x="661" y="654"/>
                  </a:lnTo>
                  <a:lnTo>
                    <a:pt x="661" y="649"/>
                  </a:lnTo>
                  <a:lnTo>
                    <a:pt x="663" y="649"/>
                  </a:lnTo>
                  <a:lnTo>
                    <a:pt x="665" y="648"/>
                  </a:lnTo>
                  <a:lnTo>
                    <a:pt x="666" y="648"/>
                  </a:lnTo>
                  <a:lnTo>
                    <a:pt x="666" y="647"/>
                  </a:lnTo>
                  <a:lnTo>
                    <a:pt x="666" y="647"/>
                  </a:lnTo>
                  <a:lnTo>
                    <a:pt x="667" y="647"/>
                  </a:lnTo>
                  <a:lnTo>
                    <a:pt x="669" y="648"/>
                  </a:lnTo>
                  <a:lnTo>
                    <a:pt x="670" y="649"/>
                  </a:lnTo>
                  <a:lnTo>
                    <a:pt x="671" y="648"/>
                  </a:lnTo>
                  <a:lnTo>
                    <a:pt x="672" y="648"/>
                  </a:lnTo>
                  <a:lnTo>
                    <a:pt x="674" y="646"/>
                  </a:lnTo>
                  <a:lnTo>
                    <a:pt x="677" y="643"/>
                  </a:lnTo>
                  <a:lnTo>
                    <a:pt x="680" y="638"/>
                  </a:lnTo>
                  <a:lnTo>
                    <a:pt x="683" y="635"/>
                  </a:lnTo>
                  <a:lnTo>
                    <a:pt x="689" y="632"/>
                  </a:lnTo>
                  <a:lnTo>
                    <a:pt x="694" y="629"/>
                  </a:lnTo>
                  <a:lnTo>
                    <a:pt x="698" y="625"/>
                  </a:lnTo>
                  <a:lnTo>
                    <a:pt x="698" y="622"/>
                  </a:lnTo>
                  <a:lnTo>
                    <a:pt x="698" y="619"/>
                  </a:lnTo>
                  <a:lnTo>
                    <a:pt x="696" y="617"/>
                  </a:lnTo>
                  <a:lnTo>
                    <a:pt x="695" y="616"/>
                  </a:lnTo>
                  <a:lnTo>
                    <a:pt x="693" y="616"/>
                  </a:lnTo>
                  <a:lnTo>
                    <a:pt x="686" y="616"/>
                  </a:lnTo>
                  <a:lnTo>
                    <a:pt x="686" y="615"/>
                  </a:lnTo>
                  <a:lnTo>
                    <a:pt x="686" y="612"/>
                  </a:lnTo>
                  <a:lnTo>
                    <a:pt x="686" y="611"/>
                  </a:lnTo>
                  <a:lnTo>
                    <a:pt x="687" y="610"/>
                  </a:lnTo>
                  <a:lnTo>
                    <a:pt x="689" y="609"/>
                  </a:lnTo>
                  <a:lnTo>
                    <a:pt x="690" y="609"/>
                  </a:lnTo>
                  <a:lnTo>
                    <a:pt x="692" y="608"/>
                  </a:lnTo>
                  <a:lnTo>
                    <a:pt x="693" y="606"/>
                  </a:lnTo>
                  <a:lnTo>
                    <a:pt x="695" y="603"/>
                  </a:lnTo>
                  <a:lnTo>
                    <a:pt x="707" y="603"/>
                  </a:lnTo>
                  <a:lnTo>
                    <a:pt x="707" y="603"/>
                  </a:lnTo>
                  <a:lnTo>
                    <a:pt x="707" y="601"/>
                  </a:lnTo>
                  <a:lnTo>
                    <a:pt x="707" y="599"/>
                  </a:lnTo>
                  <a:lnTo>
                    <a:pt x="716" y="601"/>
                  </a:lnTo>
                  <a:lnTo>
                    <a:pt x="723" y="606"/>
                  </a:lnTo>
                  <a:lnTo>
                    <a:pt x="732" y="610"/>
                  </a:lnTo>
                  <a:lnTo>
                    <a:pt x="732" y="610"/>
                  </a:lnTo>
                  <a:lnTo>
                    <a:pt x="733" y="610"/>
                  </a:lnTo>
                  <a:lnTo>
                    <a:pt x="744" y="610"/>
                  </a:lnTo>
                  <a:lnTo>
                    <a:pt x="755" y="607"/>
                  </a:lnTo>
                  <a:lnTo>
                    <a:pt x="765" y="604"/>
                  </a:lnTo>
                  <a:lnTo>
                    <a:pt x="766" y="603"/>
                  </a:lnTo>
                  <a:lnTo>
                    <a:pt x="767" y="601"/>
                  </a:lnTo>
                  <a:lnTo>
                    <a:pt x="768" y="600"/>
                  </a:lnTo>
                  <a:lnTo>
                    <a:pt x="767" y="599"/>
                  </a:lnTo>
                  <a:lnTo>
                    <a:pt x="766" y="598"/>
                  </a:lnTo>
                  <a:lnTo>
                    <a:pt x="766" y="597"/>
                  </a:lnTo>
                  <a:lnTo>
                    <a:pt x="766" y="596"/>
                  </a:lnTo>
                  <a:lnTo>
                    <a:pt x="766" y="595"/>
                  </a:lnTo>
                  <a:lnTo>
                    <a:pt x="775" y="589"/>
                  </a:lnTo>
                  <a:lnTo>
                    <a:pt x="783" y="585"/>
                  </a:lnTo>
                  <a:lnTo>
                    <a:pt x="784" y="588"/>
                  </a:lnTo>
                  <a:lnTo>
                    <a:pt x="784" y="592"/>
                  </a:lnTo>
                  <a:lnTo>
                    <a:pt x="785" y="598"/>
                  </a:lnTo>
                  <a:lnTo>
                    <a:pt x="788" y="605"/>
                  </a:lnTo>
                  <a:lnTo>
                    <a:pt x="790" y="610"/>
                  </a:lnTo>
                  <a:lnTo>
                    <a:pt x="791" y="612"/>
                  </a:lnTo>
                  <a:lnTo>
                    <a:pt x="791" y="612"/>
                  </a:lnTo>
                  <a:lnTo>
                    <a:pt x="790" y="612"/>
                  </a:lnTo>
                  <a:lnTo>
                    <a:pt x="789" y="613"/>
                  </a:lnTo>
                  <a:lnTo>
                    <a:pt x="788" y="613"/>
                  </a:lnTo>
                  <a:lnTo>
                    <a:pt x="788" y="613"/>
                  </a:lnTo>
                  <a:lnTo>
                    <a:pt x="787" y="616"/>
                  </a:lnTo>
                  <a:lnTo>
                    <a:pt x="788" y="618"/>
                  </a:lnTo>
                  <a:lnTo>
                    <a:pt x="788" y="620"/>
                  </a:lnTo>
                  <a:lnTo>
                    <a:pt x="790" y="621"/>
                  </a:lnTo>
                  <a:lnTo>
                    <a:pt x="791" y="621"/>
                  </a:lnTo>
                  <a:lnTo>
                    <a:pt x="792" y="621"/>
                  </a:lnTo>
                  <a:lnTo>
                    <a:pt x="794" y="622"/>
                  </a:lnTo>
                  <a:lnTo>
                    <a:pt x="795" y="623"/>
                  </a:lnTo>
                  <a:lnTo>
                    <a:pt x="796" y="625"/>
                  </a:lnTo>
                  <a:lnTo>
                    <a:pt x="797" y="629"/>
                  </a:lnTo>
                  <a:lnTo>
                    <a:pt x="798" y="631"/>
                  </a:lnTo>
                  <a:lnTo>
                    <a:pt x="798" y="632"/>
                  </a:lnTo>
                  <a:lnTo>
                    <a:pt x="797" y="633"/>
                  </a:lnTo>
                  <a:lnTo>
                    <a:pt x="796" y="635"/>
                  </a:lnTo>
                  <a:lnTo>
                    <a:pt x="795" y="637"/>
                  </a:lnTo>
                  <a:lnTo>
                    <a:pt x="795" y="640"/>
                  </a:lnTo>
                  <a:lnTo>
                    <a:pt x="796" y="643"/>
                  </a:lnTo>
                  <a:lnTo>
                    <a:pt x="797" y="646"/>
                  </a:lnTo>
                  <a:lnTo>
                    <a:pt x="798" y="650"/>
                  </a:lnTo>
                  <a:lnTo>
                    <a:pt x="800" y="653"/>
                  </a:lnTo>
                  <a:lnTo>
                    <a:pt x="801" y="655"/>
                  </a:lnTo>
                  <a:lnTo>
                    <a:pt x="802" y="657"/>
                  </a:lnTo>
                  <a:lnTo>
                    <a:pt x="803" y="658"/>
                  </a:lnTo>
                  <a:lnTo>
                    <a:pt x="804" y="659"/>
                  </a:lnTo>
                  <a:lnTo>
                    <a:pt x="805" y="661"/>
                  </a:lnTo>
                  <a:lnTo>
                    <a:pt x="805" y="664"/>
                  </a:lnTo>
                  <a:lnTo>
                    <a:pt x="805" y="667"/>
                  </a:lnTo>
                  <a:lnTo>
                    <a:pt x="805" y="669"/>
                  </a:lnTo>
                  <a:lnTo>
                    <a:pt x="805" y="672"/>
                  </a:lnTo>
                  <a:lnTo>
                    <a:pt x="805" y="673"/>
                  </a:lnTo>
                  <a:lnTo>
                    <a:pt x="805" y="674"/>
                  </a:lnTo>
                  <a:lnTo>
                    <a:pt x="805" y="675"/>
                  </a:lnTo>
                  <a:lnTo>
                    <a:pt x="806" y="675"/>
                  </a:lnTo>
                  <a:lnTo>
                    <a:pt x="806" y="677"/>
                  </a:lnTo>
                  <a:lnTo>
                    <a:pt x="806" y="678"/>
                  </a:lnTo>
                  <a:lnTo>
                    <a:pt x="806" y="680"/>
                  </a:lnTo>
                  <a:lnTo>
                    <a:pt x="805" y="683"/>
                  </a:lnTo>
                  <a:lnTo>
                    <a:pt x="802" y="691"/>
                  </a:lnTo>
                  <a:lnTo>
                    <a:pt x="800" y="696"/>
                  </a:lnTo>
                  <a:lnTo>
                    <a:pt x="802" y="701"/>
                  </a:lnTo>
                  <a:lnTo>
                    <a:pt x="804" y="703"/>
                  </a:lnTo>
                  <a:lnTo>
                    <a:pt x="805" y="703"/>
                  </a:lnTo>
                  <a:lnTo>
                    <a:pt x="806" y="704"/>
                  </a:lnTo>
                  <a:lnTo>
                    <a:pt x="807" y="704"/>
                  </a:lnTo>
                  <a:lnTo>
                    <a:pt x="809" y="704"/>
                  </a:lnTo>
                  <a:lnTo>
                    <a:pt x="814" y="704"/>
                  </a:lnTo>
                  <a:lnTo>
                    <a:pt x="817" y="705"/>
                  </a:lnTo>
                  <a:lnTo>
                    <a:pt x="819" y="705"/>
                  </a:lnTo>
                  <a:lnTo>
                    <a:pt x="821" y="704"/>
                  </a:lnTo>
                  <a:lnTo>
                    <a:pt x="824" y="704"/>
                  </a:lnTo>
                  <a:lnTo>
                    <a:pt x="826" y="703"/>
                  </a:lnTo>
                  <a:lnTo>
                    <a:pt x="829" y="702"/>
                  </a:lnTo>
                  <a:lnTo>
                    <a:pt x="840" y="697"/>
                  </a:lnTo>
                  <a:lnTo>
                    <a:pt x="850" y="698"/>
                  </a:lnTo>
                  <a:lnTo>
                    <a:pt x="852" y="698"/>
                  </a:lnTo>
                  <a:lnTo>
                    <a:pt x="854" y="698"/>
                  </a:lnTo>
                  <a:lnTo>
                    <a:pt x="855" y="697"/>
                  </a:lnTo>
                  <a:lnTo>
                    <a:pt x="857" y="696"/>
                  </a:lnTo>
                  <a:lnTo>
                    <a:pt x="858" y="695"/>
                  </a:lnTo>
                  <a:lnTo>
                    <a:pt x="859" y="694"/>
                  </a:lnTo>
                  <a:lnTo>
                    <a:pt x="861" y="694"/>
                  </a:lnTo>
                  <a:lnTo>
                    <a:pt x="862" y="694"/>
                  </a:lnTo>
                  <a:lnTo>
                    <a:pt x="864" y="695"/>
                  </a:lnTo>
                  <a:lnTo>
                    <a:pt x="865" y="696"/>
                  </a:lnTo>
                  <a:lnTo>
                    <a:pt x="867" y="698"/>
                  </a:lnTo>
                  <a:lnTo>
                    <a:pt x="869" y="702"/>
                  </a:lnTo>
                  <a:lnTo>
                    <a:pt x="871" y="704"/>
                  </a:lnTo>
                  <a:lnTo>
                    <a:pt x="875" y="706"/>
                  </a:lnTo>
                  <a:lnTo>
                    <a:pt x="877" y="707"/>
                  </a:lnTo>
                  <a:lnTo>
                    <a:pt x="880" y="707"/>
                  </a:lnTo>
                  <a:lnTo>
                    <a:pt x="882" y="709"/>
                  </a:lnTo>
                  <a:lnTo>
                    <a:pt x="885" y="710"/>
                  </a:lnTo>
                  <a:lnTo>
                    <a:pt x="887" y="710"/>
                  </a:lnTo>
                  <a:lnTo>
                    <a:pt x="889" y="710"/>
                  </a:lnTo>
                  <a:lnTo>
                    <a:pt x="891" y="711"/>
                  </a:lnTo>
                  <a:lnTo>
                    <a:pt x="892" y="713"/>
                  </a:lnTo>
                  <a:lnTo>
                    <a:pt x="894" y="714"/>
                  </a:lnTo>
                  <a:lnTo>
                    <a:pt x="894" y="716"/>
                  </a:lnTo>
                  <a:lnTo>
                    <a:pt x="894" y="720"/>
                  </a:lnTo>
                  <a:lnTo>
                    <a:pt x="895" y="722"/>
                  </a:lnTo>
                  <a:lnTo>
                    <a:pt x="895" y="724"/>
                  </a:lnTo>
                  <a:lnTo>
                    <a:pt x="896" y="727"/>
                  </a:lnTo>
                  <a:lnTo>
                    <a:pt x="896" y="729"/>
                  </a:lnTo>
                  <a:lnTo>
                    <a:pt x="896" y="731"/>
                  </a:lnTo>
                  <a:lnTo>
                    <a:pt x="896" y="733"/>
                  </a:lnTo>
                  <a:lnTo>
                    <a:pt x="895" y="736"/>
                  </a:lnTo>
                  <a:lnTo>
                    <a:pt x="894" y="740"/>
                  </a:lnTo>
                  <a:lnTo>
                    <a:pt x="893" y="741"/>
                  </a:lnTo>
                  <a:lnTo>
                    <a:pt x="892" y="742"/>
                  </a:lnTo>
                  <a:lnTo>
                    <a:pt x="891" y="742"/>
                  </a:lnTo>
                  <a:lnTo>
                    <a:pt x="891" y="743"/>
                  </a:lnTo>
                  <a:lnTo>
                    <a:pt x="889" y="744"/>
                  </a:lnTo>
                  <a:lnTo>
                    <a:pt x="888" y="746"/>
                  </a:lnTo>
                  <a:lnTo>
                    <a:pt x="886" y="748"/>
                  </a:lnTo>
                  <a:lnTo>
                    <a:pt x="883" y="752"/>
                  </a:lnTo>
                  <a:lnTo>
                    <a:pt x="878" y="761"/>
                  </a:lnTo>
                  <a:lnTo>
                    <a:pt x="874" y="767"/>
                  </a:lnTo>
                  <a:lnTo>
                    <a:pt x="871" y="769"/>
                  </a:lnTo>
                  <a:lnTo>
                    <a:pt x="870" y="770"/>
                  </a:lnTo>
                  <a:lnTo>
                    <a:pt x="869" y="770"/>
                  </a:lnTo>
                  <a:lnTo>
                    <a:pt x="868" y="770"/>
                  </a:lnTo>
                  <a:lnTo>
                    <a:pt x="867" y="770"/>
                  </a:lnTo>
                  <a:lnTo>
                    <a:pt x="866" y="771"/>
                  </a:lnTo>
                  <a:lnTo>
                    <a:pt x="865" y="772"/>
                  </a:lnTo>
                  <a:lnTo>
                    <a:pt x="865" y="775"/>
                  </a:lnTo>
                  <a:lnTo>
                    <a:pt x="864" y="777"/>
                  </a:lnTo>
                  <a:lnTo>
                    <a:pt x="863" y="778"/>
                  </a:lnTo>
                  <a:lnTo>
                    <a:pt x="863" y="779"/>
                  </a:lnTo>
                  <a:lnTo>
                    <a:pt x="863" y="781"/>
                  </a:lnTo>
                  <a:lnTo>
                    <a:pt x="865" y="782"/>
                  </a:lnTo>
                  <a:lnTo>
                    <a:pt x="868" y="784"/>
                  </a:lnTo>
                  <a:lnTo>
                    <a:pt x="870" y="787"/>
                  </a:lnTo>
                  <a:lnTo>
                    <a:pt x="873" y="789"/>
                  </a:lnTo>
                  <a:lnTo>
                    <a:pt x="874" y="791"/>
                  </a:lnTo>
                  <a:lnTo>
                    <a:pt x="875" y="793"/>
                  </a:lnTo>
                  <a:lnTo>
                    <a:pt x="875" y="796"/>
                  </a:lnTo>
                  <a:lnTo>
                    <a:pt x="874" y="799"/>
                  </a:lnTo>
                  <a:lnTo>
                    <a:pt x="873" y="801"/>
                  </a:lnTo>
                  <a:lnTo>
                    <a:pt x="873" y="802"/>
                  </a:lnTo>
                  <a:lnTo>
                    <a:pt x="873" y="803"/>
                  </a:lnTo>
                  <a:lnTo>
                    <a:pt x="874" y="804"/>
                  </a:lnTo>
                  <a:lnTo>
                    <a:pt x="875" y="805"/>
                  </a:lnTo>
                  <a:lnTo>
                    <a:pt x="876" y="806"/>
                  </a:lnTo>
                  <a:lnTo>
                    <a:pt x="877" y="807"/>
                  </a:lnTo>
                  <a:lnTo>
                    <a:pt x="877" y="808"/>
                  </a:lnTo>
                  <a:lnTo>
                    <a:pt x="877" y="810"/>
                  </a:lnTo>
                  <a:lnTo>
                    <a:pt x="876" y="812"/>
                  </a:lnTo>
                  <a:lnTo>
                    <a:pt x="874" y="813"/>
                  </a:lnTo>
                  <a:lnTo>
                    <a:pt x="873" y="813"/>
                  </a:lnTo>
                  <a:lnTo>
                    <a:pt x="873" y="813"/>
                  </a:lnTo>
                  <a:lnTo>
                    <a:pt x="873" y="814"/>
                  </a:lnTo>
                  <a:lnTo>
                    <a:pt x="873" y="814"/>
                  </a:lnTo>
                  <a:lnTo>
                    <a:pt x="874" y="815"/>
                  </a:lnTo>
                  <a:lnTo>
                    <a:pt x="876" y="817"/>
                  </a:lnTo>
                  <a:lnTo>
                    <a:pt x="878" y="818"/>
                  </a:lnTo>
                  <a:lnTo>
                    <a:pt x="879" y="818"/>
                  </a:lnTo>
                  <a:lnTo>
                    <a:pt x="880" y="819"/>
                  </a:lnTo>
                  <a:lnTo>
                    <a:pt x="881" y="821"/>
                  </a:lnTo>
                  <a:lnTo>
                    <a:pt x="881" y="824"/>
                  </a:lnTo>
                  <a:lnTo>
                    <a:pt x="880" y="826"/>
                  </a:lnTo>
                  <a:lnTo>
                    <a:pt x="879" y="827"/>
                  </a:lnTo>
                  <a:lnTo>
                    <a:pt x="879" y="828"/>
                  </a:lnTo>
                  <a:lnTo>
                    <a:pt x="878" y="827"/>
                  </a:lnTo>
                  <a:lnTo>
                    <a:pt x="878" y="827"/>
                  </a:lnTo>
                  <a:lnTo>
                    <a:pt x="878" y="826"/>
                  </a:lnTo>
                  <a:lnTo>
                    <a:pt x="878" y="826"/>
                  </a:lnTo>
                  <a:lnTo>
                    <a:pt x="878" y="827"/>
                  </a:lnTo>
                  <a:lnTo>
                    <a:pt x="878" y="829"/>
                  </a:lnTo>
                  <a:lnTo>
                    <a:pt x="879" y="831"/>
                  </a:lnTo>
                  <a:lnTo>
                    <a:pt x="879" y="833"/>
                  </a:lnTo>
                  <a:lnTo>
                    <a:pt x="879" y="834"/>
                  </a:lnTo>
                  <a:lnTo>
                    <a:pt x="879" y="836"/>
                  </a:lnTo>
                  <a:lnTo>
                    <a:pt x="878" y="837"/>
                  </a:lnTo>
                  <a:lnTo>
                    <a:pt x="877" y="839"/>
                  </a:lnTo>
                  <a:lnTo>
                    <a:pt x="876" y="842"/>
                  </a:lnTo>
                  <a:lnTo>
                    <a:pt x="875" y="844"/>
                  </a:lnTo>
                  <a:lnTo>
                    <a:pt x="875" y="845"/>
                  </a:lnTo>
                  <a:lnTo>
                    <a:pt x="874" y="848"/>
                  </a:lnTo>
                  <a:lnTo>
                    <a:pt x="873" y="848"/>
                  </a:lnTo>
                  <a:lnTo>
                    <a:pt x="871" y="849"/>
                  </a:lnTo>
                  <a:lnTo>
                    <a:pt x="869" y="849"/>
                  </a:lnTo>
                  <a:lnTo>
                    <a:pt x="867" y="849"/>
                  </a:lnTo>
                  <a:lnTo>
                    <a:pt x="866" y="848"/>
                  </a:lnTo>
                  <a:lnTo>
                    <a:pt x="864" y="846"/>
                  </a:lnTo>
                  <a:lnTo>
                    <a:pt x="863" y="846"/>
                  </a:lnTo>
                  <a:lnTo>
                    <a:pt x="862" y="846"/>
                  </a:lnTo>
                  <a:lnTo>
                    <a:pt x="861" y="849"/>
                  </a:lnTo>
                  <a:lnTo>
                    <a:pt x="859" y="852"/>
                  </a:lnTo>
                  <a:lnTo>
                    <a:pt x="858" y="855"/>
                  </a:lnTo>
                  <a:lnTo>
                    <a:pt x="857" y="856"/>
                  </a:lnTo>
                  <a:lnTo>
                    <a:pt x="856" y="857"/>
                  </a:lnTo>
                  <a:lnTo>
                    <a:pt x="853" y="857"/>
                  </a:lnTo>
                  <a:lnTo>
                    <a:pt x="852" y="856"/>
                  </a:lnTo>
                  <a:lnTo>
                    <a:pt x="850" y="856"/>
                  </a:lnTo>
                  <a:lnTo>
                    <a:pt x="850" y="855"/>
                  </a:lnTo>
                  <a:lnTo>
                    <a:pt x="849" y="854"/>
                  </a:lnTo>
                  <a:lnTo>
                    <a:pt x="847" y="853"/>
                  </a:lnTo>
                  <a:lnTo>
                    <a:pt x="847" y="852"/>
                  </a:lnTo>
                  <a:lnTo>
                    <a:pt x="846" y="853"/>
                  </a:lnTo>
                  <a:lnTo>
                    <a:pt x="845" y="854"/>
                  </a:lnTo>
                  <a:lnTo>
                    <a:pt x="844" y="857"/>
                  </a:lnTo>
                  <a:lnTo>
                    <a:pt x="842" y="861"/>
                  </a:lnTo>
                  <a:lnTo>
                    <a:pt x="842" y="864"/>
                  </a:lnTo>
                  <a:lnTo>
                    <a:pt x="842" y="866"/>
                  </a:lnTo>
                  <a:lnTo>
                    <a:pt x="842" y="868"/>
                  </a:lnTo>
                  <a:lnTo>
                    <a:pt x="842" y="869"/>
                  </a:lnTo>
                  <a:lnTo>
                    <a:pt x="841" y="870"/>
                  </a:lnTo>
                  <a:lnTo>
                    <a:pt x="840" y="871"/>
                  </a:lnTo>
                  <a:lnTo>
                    <a:pt x="838" y="873"/>
                  </a:lnTo>
                  <a:lnTo>
                    <a:pt x="833" y="875"/>
                  </a:lnTo>
                  <a:lnTo>
                    <a:pt x="830" y="875"/>
                  </a:lnTo>
                  <a:lnTo>
                    <a:pt x="828" y="876"/>
                  </a:lnTo>
                  <a:lnTo>
                    <a:pt x="826" y="877"/>
                  </a:lnTo>
                  <a:lnTo>
                    <a:pt x="824" y="878"/>
                  </a:lnTo>
                  <a:lnTo>
                    <a:pt x="821" y="880"/>
                  </a:lnTo>
                  <a:lnTo>
                    <a:pt x="819" y="882"/>
                  </a:lnTo>
                  <a:lnTo>
                    <a:pt x="816" y="882"/>
                  </a:lnTo>
                  <a:lnTo>
                    <a:pt x="814" y="882"/>
                  </a:lnTo>
                  <a:lnTo>
                    <a:pt x="812" y="882"/>
                  </a:lnTo>
                  <a:lnTo>
                    <a:pt x="809" y="883"/>
                  </a:lnTo>
                  <a:lnTo>
                    <a:pt x="807" y="886"/>
                  </a:lnTo>
                  <a:lnTo>
                    <a:pt x="806" y="887"/>
                  </a:lnTo>
                  <a:lnTo>
                    <a:pt x="805" y="888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7" y="889"/>
                  </a:lnTo>
                  <a:lnTo>
                    <a:pt x="806" y="890"/>
                  </a:lnTo>
                  <a:lnTo>
                    <a:pt x="805" y="890"/>
                  </a:lnTo>
                  <a:lnTo>
                    <a:pt x="803" y="891"/>
                  </a:lnTo>
                  <a:lnTo>
                    <a:pt x="800" y="892"/>
                  </a:lnTo>
                  <a:lnTo>
                    <a:pt x="797" y="894"/>
                  </a:lnTo>
                  <a:lnTo>
                    <a:pt x="794" y="897"/>
                  </a:lnTo>
                  <a:lnTo>
                    <a:pt x="793" y="899"/>
                  </a:lnTo>
                  <a:lnTo>
                    <a:pt x="793" y="900"/>
                  </a:lnTo>
                  <a:lnTo>
                    <a:pt x="783" y="904"/>
                  </a:lnTo>
                  <a:lnTo>
                    <a:pt x="783" y="905"/>
                  </a:lnTo>
                  <a:lnTo>
                    <a:pt x="782" y="905"/>
                  </a:lnTo>
                  <a:lnTo>
                    <a:pt x="781" y="906"/>
                  </a:lnTo>
                  <a:lnTo>
                    <a:pt x="780" y="907"/>
                  </a:lnTo>
                  <a:lnTo>
                    <a:pt x="780" y="908"/>
                  </a:lnTo>
                  <a:lnTo>
                    <a:pt x="780" y="911"/>
                  </a:lnTo>
                  <a:lnTo>
                    <a:pt x="780" y="913"/>
                  </a:lnTo>
                  <a:lnTo>
                    <a:pt x="780" y="914"/>
                  </a:lnTo>
                  <a:lnTo>
                    <a:pt x="780" y="916"/>
                  </a:lnTo>
                  <a:lnTo>
                    <a:pt x="780" y="916"/>
                  </a:lnTo>
                  <a:lnTo>
                    <a:pt x="781" y="917"/>
                  </a:lnTo>
                  <a:lnTo>
                    <a:pt x="781" y="918"/>
                  </a:lnTo>
                  <a:lnTo>
                    <a:pt x="780" y="919"/>
                  </a:lnTo>
                  <a:lnTo>
                    <a:pt x="779" y="922"/>
                  </a:lnTo>
                  <a:lnTo>
                    <a:pt x="778" y="923"/>
                  </a:lnTo>
                  <a:lnTo>
                    <a:pt x="778" y="924"/>
                  </a:lnTo>
                  <a:lnTo>
                    <a:pt x="778" y="925"/>
                  </a:lnTo>
                  <a:lnTo>
                    <a:pt x="778" y="927"/>
                  </a:lnTo>
                  <a:lnTo>
                    <a:pt x="778" y="928"/>
                  </a:lnTo>
                  <a:lnTo>
                    <a:pt x="779" y="930"/>
                  </a:lnTo>
                  <a:lnTo>
                    <a:pt x="779" y="934"/>
                  </a:lnTo>
                  <a:lnTo>
                    <a:pt x="778" y="938"/>
                  </a:lnTo>
                  <a:lnTo>
                    <a:pt x="777" y="944"/>
                  </a:lnTo>
                  <a:lnTo>
                    <a:pt x="777" y="949"/>
                  </a:lnTo>
                  <a:lnTo>
                    <a:pt x="777" y="952"/>
                  </a:lnTo>
                  <a:lnTo>
                    <a:pt x="775" y="955"/>
                  </a:lnTo>
                  <a:lnTo>
                    <a:pt x="772" y="959"/>
                  </a:lnTo>
                  <a:lnTo>
                    <a:pt x="770" y="960"/>
                  </a:lnTo>
                  <a:lnTo>
                    <a:pt x="769" y="961"/>
                  </a:lnTo>
                  <a:lnTo>
                    <a:pt x="768" y="963"/>
                  </a:lnTo>
                  <a:lnTo>
                    <a:pt x="767" y="965"/>
                  </a:lnTo>
                  <a:lnTo>
                    <a:pt x="766" y="967"/>
                  </a:lnTo>
                  <a:lnTo>
                    <a:pt x="764" y="968"/>
                  </a:lnTo>
                  <a:lnTo>
                    <a:pt x="763" y="971"/>
                  </a:lnTo>
                  <a:lnTo>
                    <a:pt x="761" y="971"/>
                  </a:lnTo>
                  <a:lnTo>
                    <a:pt x="760" y="971"/>
                  </a:lnTo>
                  <a:lnTo>
                    <a:pt x="760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60" y="972"/>
                  </a:lnTo>
                  <a:lnTo>
                    <a:pt x="761" y="975"/>
                  </a:lnTo>
                  <a:lnTo>
                    <a:pt x="763" y="977"/>
                  </a:lnTo>
                  <a:lnTo>
                    <a:pt x="763" y="979"/>
                  </a:lnTo>
                  <a:lnTo>
                    <a:pt x="763" y="980"/>
                  </a:lnTo>
                  <a:lnTo>
                    <a:pt x="761" y="981"/>
                  </a:lnTo>
                  <a:lnTo>
                    <a:pt x="755" y="981"/>
                  </a:lnTo>
                  <a:lnTo>
                    <a:pt x="748" y="981"/>
                  </a:lnTo>
                  <a:lnTo>
                    <a:pt x="738" y="981"/>
                  </a:lnTo>
                  <a:lnTo>
                    <a:pt x="726" y="983"/>
                  </a:lnTo>
                  <a:lnTo>
                    <a:pt x="717" y="983"/>
                  </a:lnTo>
                  <a:lnTo>
                    <a:pt x="714" y="981"/>
                  </a:lnTo>
                  <a:lnTo>
                    <a:pt x="714" y="981"/>
                  </a:lnTo>
                  <a:lnTo>
                    <a:pt x="715" y="981"/>
                  </a:lnTo>
                  <a:lnTo>
                    <a:pt x="717" y="980"/>
                  </a:lnTo>
                  <a:lnTo>
                    <a:pt x="718" y="978"/>
                  </a:lnTo>
                  <a:lnTo>
                    <a:pt x="719" y="977"/>
                  </a:lnTo>
                  <a:lnTo>
                    <a:pt x="719" y="975"/>
                  </a:lnTo>
                  <a:lnTo>
                    <a:pt x="718" y="972"/>
                  </a:lnTo>
                  <a:lnTo>
                    <a:pt x="716" y="969"/>
                  </a:lnTo>
                  <a:lnTo>
                    <a:pt x="715" y="968"/>
                  </a:lnTo>
                  <a:lnTo>
                    <a:pt x="714" y="966"/>
                  </a:lnTo>
                  <a:lnTo>
                    <a:pt x="711" y="966"/>
                  </a:lnTo>
                  <a:lnTo>
                    <a:pt x="711" y="967"/>
                  </a:lnTo>
                  <a:lnTo>
                    <a:pt x="710" y="968"/>
                  </a:lnTo>
                  <a:lnTo>
                    <a:pt x="709" y="972"/>
                  </a:lnTo>
                  <a:lnTo>
                    <a:pt x="707" y="980"/>
                  </a:lnTo>
                  <a:lnTo>
                    <a:pt x="704" y="987"/>
                  </a:lnTo>
                  <a:lnTo>
                    <a:pt x="704" y="992"/>
                  </a:lnTo>
                  <a:lnTo>
                    <a:pt x="705" y="996"/>
                  </a:lnTo>
                  <a:lnTo>
                    <a:pt x="705" y="998"/>
                  </a:lnTo>
                  <a:lnTo>
                    <a:pt x="705" y="1000"/>
                  </a:lnTo>
                  <a:lnTo>
                    <a:pt x="705" y="1002"/>
                  </a:lnTo>
                  <a:lnTo>
                    <a:pt x="703" y="1004"/>
                  </a:lnTo>
                  <a:lnTo>
                    <a:pt x="703" y="1005"/>
                  </a:lnTo>
                  <a:lnTo>
                    <a:pt x="702" y="1006"/>
                  </a:lnTo>
                  <a:lnTo>
                    <a:pt x="702" y="1009"/>
                  </a:lnTo>
                  <a:lnTo>
                    <a:pt x="702" y="1010"/>
                  </a:lnTo>
                  <a:lnTo>
                    <a:pt x="702" y="1011"/>
                  </a:lnTo>
                  <a:lnTo>
                    <a:pt x="702" y="1012"/>
                  </a:lnTo>
                  <a:lnTo>
                    <a:pt x="700" y="1012"/>
                  </a:lnTo>
                  <a:lnTo>
                    <a:pt x="699" y="1012"/>
                  </a:lnTo>
                  <a:lnTo>
                    <a:pt x="698" y="1012"/>
                  </a:lnTo>
                  <a:lnTo>
                    <a:pt x="696" y="1011"/>
                  </a:lnTo>
                  <a:lnTo>
                    <a:pt x="693" y="1009"/>
                  </a:lnTo>
                  <a:lnTo>
                    <a:pt x="685" y="1003"/>
                  </a:lnTo>
                  <a:lnTo>
                    <a:pt x="681" y="1000"/>
                  </a:lnTo>
                  <a:lnTo>
                    <a:pt x="677" y="999"/>
                  </a:lnTo>
                  <a:lnTo>
                    <a:pt x="671" y="1000"/>
                  </a:lnTo>
                  <a:lnTo>
                    <a:pt x="663" y="1002"/>
                  </a:lnTo>
                  <a:lnTo>
                    <a:pt x="658" y="1003"/>
                  </a:lnTo>
                  <a:lnTo>
                    <a:pt x="654" y="1002"/>
                  </a:lnTo>
                  <a:lnTo>
                    <a:pt x="653" y="1001"/>
                  </a:lnTo>
                  <a:lnTo>
                    <a:pt x="650" y="999"/>
                  </a:lnTo>
                  <a:lnTo>
                    <a:pt x="649" y="997"/>
                  </a:lnTo>
                  <a:lnTo>
                    <a:pt x="647" y="994"/>
                  </a:lnTo>
                  <a:lnTo>
                    <a:pt x="646" y="993"/>
                  </a:lnTo>
                  <a:lnTo>
                    <a:pt x="644" y="992"/>
                  </a:lnTo>
                  <a:lnTo>
                    <a:pt x="643" y="992"/>
                  </a:lnTo>
                  <a:lnTo>
                    <a:pt x="640" y="997"/>
                  </a:lnTo>
                  <a:lnTo>
                    <a:pt x="636" y="1003"/>
                  </a:lnTo>
                  <a:lnTo>
                    <a:pt x="632" y="1009"/>
                  </a:lnTo>
                  <a:lnTo>
                    <a:pt x="631" y="1012"/>
                  </a:lnTo>
                  <a:lnTo>
                    <a:pt x="631" y="1012"/>
                  </a:lnTo>
                  <a:lnTo>
                    <a:pt x="632" y="1013"/>
                  </a:lnTo>
                  <a:lnTo>
                    <a:pt x="633" y="1014"/>
                  </a:lnTo>
                  <a:lnTo>
                    <a:pt x="633" y="1015"/>
                  </a:lnTo>
                  <a:lnTo>
                    <a:pt x="633" y="1016"/>
                  </a:lnTo>
                  <a:lnTo>
                    <a:pt x="630" y="1017"/>
                  </a:lnTo>
                  <a:lnTo>
                    <a:pt x="626" y="1017"/>
                  </a:lnTo>
                  <a:lnTo>
                    <a:pt x="624" y="1016"/>
                  </a:lnTo>
                  <a:lnTo>
                    <a:pt x="621" y="1014"/>
                  </a:lnTo>
                  <a:lnTo>
                    <a:pt x="618" y="1014"/>
                  </a:lnTo>
                  <a:lnTo>
                    <a:pt x="612" y="1017"/>
                  </a:lnTo>
                  <a:lnTo>
                    <a:pt x="604" y="1025"/>
                  </a:lnTo>
                  <a:lnTo>
                    <a:pt x="596" y="1030"/>
                  </a:lnTo>
                  <a:lnTo>
                    <a:pt x="593" y="1033"/>
                  </a:lnTo>
                  <a:lnTo>
                    <a:pt x="593" y="1035"/>
                  </a:lnTo>
                  <a:lnTo>
                    <a:pt x="590" y="1037"/>
                  </a:lnTo>
                  <a:lnTo>
                    <a:pt x="589" y="1040"/>
                  </a:lnTo>
                  <a:lnTo>
                    <a:pt x="587" y="1042"/>
                  </a:lnTo>
                  <a:lnTo>
                    <a:pt x="586" y="1045"/>
                  </a:lnTo>
                  <a:lnTo>
                    <a:pt x="584" y="1046"/>
                  </a:lnTo>
                  <a:lnTo>
                    <a:pt x="583" y="1046"/>
                  </a:lnTo>
                  <a:lnTo>
                    <a:pt x="581" y="1046"/>
                  </a:lnTo>
                  <a:lnTo>
                    <a:pt x="580" y="1045"/>
                  </a:lnTo>
                  <a:lnTo>
                    <a:pt x="577" y="1043"/>
                  </a:lnTo>
                  <a:lnTo>
                    <a:pt x="576" y="1043"/>
                  </a:lnTo>
                  <a:lnTo>
                    <a:pt x="573" y="1045"/>
                  </a:lnTo>
                  <a:lnTo>
                    <a:pt x="571" y="1046"/>
                  </a:lnTo>
                  <a:lnTo>
                    <a:pt x="565" y="1050"/>
                  </a:lnTo>
                  <a:lnTo>
                    <a:pt x="561" y="1055"/>
                  </a:lnTo>
                  <a:lnTo>
                    <a:pt x="558" y="1064"/>
                  </a:lnTo>
                  <a:lnTo>
                    <a:pt x="557" y="1067"/>
                  </a:lnTo>
                  <a:lnTo>
                    <a:pt x="556" y="1071"/>
                  </a:lnTo>
                  <a:lnTo>
                    <a:pt x="555" y="1074"/>
                  </a:lnTo>
                  <a:lnTo>
                    <a:pt x="552" y="1076"/>
                  </a:lnTo>
                  <a:lnTo>
                    <a:pt x="551" y="1078"/>
                  </a:lnTo>
                  <a:lnTo>
                    <a:pt x="550" y="1078"/>
                  </a:lnTo>
                  <a:lnTo>
                    <a:pt x="549" y="1078"/>
                  </a:lnTo>
                  <a:lnTo>
                    <a:pt x="547" y="1076"/>
                  </a:lnTo>
                  <a:lnTo>
                    <a:pt x="546" y="1072"/>
                  </a:lnTo>
                  <a:lnTo>
                    <a:pt x="544" y="1064"/>
                  </a:lnTo>
                  <a:lnTo>
                    <a:pt x="543" y="1058"/>
                  </a:lnTo>
                  <a:lnTo>
                    <a:pt x="540" y="1054"/>
                  </a:lnTo>
                  <a:lnTo>
                    <a:pt x="538" y="1052"/>
                  </a:lnTo>
                  <a:lnTo>
                    <a:pt x="534" y="1054"/>
                  </a:lnTo>
                  <a:lnTo>
                    <a:pt x="526" y="1061"/>
                  </a:lnTo>
                  <a:lnTo>
                    <a:pt x="521" y="1065"/>
                  </a:lnTo>
                  <a:lnTo>
                    <a:pt x="516" y="1071"/>
                  </a:lnTo>
                  <a:lnTo>
                    <a:pt x="511" y="1079"/>
                  </a:lnTo>
                  <a:lnTo>
                    <a:pt x="507" y="1088"/>
                  </a:lnTo>
                  <a:lnTo>
                    <a:pt x="504" y="1097"/>
                  </a:lnTo>
                  <a:lnTo>
                    <a:pt x="504" y="1101"/>
                  </a:lnTo>
                  <a:lnTo>
                    <a:pt x="503" y="1104"/>
                  </a:lnTo>
                  <a:lnTo>
                    <a:pt x="503" y="1108"/>
                  </a:lnTo>
                  <a:lnTo>
                    <a:pt x="503" y="1111"/>
                  </a:lnTo>
                  <a:lnTo>
                    <a:pt x="501" y="1111"/>
                  </a:lnTo>
                  <a:lnTo>
                    <a:pt x="498" y="1111"/>
                  </a:lnTo>
                  <a:lnTo>
                    <a:pt x="494" y="1113"/>
                  </a:lnTo>
                  <a:lnTo>
                    <a:pt x="486" y="1114"/>
                  </a:lnTo>
                  <a:lnTo>
                    <a:pt x="478" y="1114"/>
                  </a:lnTo>
                  <a:lnTo>
                    <a:pt x="473" y="1114"/>
                  </a:lnTo>
                  <a:lnTo>
                    <a:pt x="469" y="1114"/>
                  </a:lnTo>
                  <a:lnTo>
                    <a:pt x="465" y="1115"/>
                  </a:lnTo>
                  <a:lnTo>
                    <a:pt x="464" y="1121"/>
                  </a:lnTo>
                  <a:lnTo>
                    <a:pt x="465" y="1130"/>
                  </a:lnTo>
                  <a:lnTo>
                    <a:pt x="467" y="1138"/>
                  </a:lnTo>
                  <a:lnTo>
                    <a:pt x="471" y="1144"/>
                  </a:lnTo>
                  <a:lnTo>
                    <a:pt x="477" y="1147"/>
                  </a:lnTo>
                  <a:lnTo>
                    <a:pt x="482" y="1147"/>
                  </a:lnTo>
                  <a:lnTo>
                    <a:pt x="487" y="1144"/>
                  </a:lnTo>
                  <a:lnTo>
                    <a:pt x="490" y="1140"/>
                  </a:lnTo>
                  <a:lnTo>
                    <a:pt x="494" y="1136"/>
                  </a:lnTo>
                  <a:lnTo>
                    <a:pt x="496" y="1136"/>
                  </a:lnTo>
                  <a:lnTo>
                    <a:pt x="497" y="1138"/>
                  </a:lnTo>
                  <a:lnTo>
                    <a:pt x="497" y="1145"/>
                  </a:lnTo>
                  <a:lnTo>
                    <a:pt x="496" y="1151"/>
                  </a:lnTo>
                  <a:lnTo>
                    <a:pt x="494" y="1150"/>
                  </a:lnTo>
                  <a:lnTo>
                    <a:pt x="491" y="1150"/>
                  </a:lnTo>
                  <a:lnTo>
                    <a:pt x="488" y="1150"/>
                  </a:lnTo>
                  <a:lnTo>
                    <a:pt x="486" y="1151"/>
                  </a:lnTo>
                  <a:lnTo>
                    <a:pt x="475" y="1159"/>
                  </a:lnTo>
                  <a:lnTo>
                    <a:pt x="463" y="1164"/>
                  </a:lnTo>
                  <a:lnTo>
                    <a:pt x="455" y="1167"/>
                  </a:lnTo>
                  <a:lnTo>
                    <a:pt x="450" y="1168"/>
                  </a:lnTo>
                  <a:lnTo>
                    <a:pt x="443" y="1170"/>
                  </a:lnTo>
                  <a:lnTo>
                    <a:pt x="441" y="1171"/>
                  </a:lnTo>
                  <a:lnTo>
                    <a:pt x="440" y="1171"/>
                  </a:lnTo>
                  <a:lnTo>
                    <a:pt x="439" y="1171"/>
                  </a:lnTo>
                  <a:lnTo>
                    <a:pt x="438" y="1170"/>
                  </a:lnTo>
                  <a:lnTo>
                    <a:pt x="437" y="1170"/>
                  </a:lnTo>
                  <a:lnTo>
                    <a:pt x="436" y="1170"/>
                  </a:lnTo>
                  <a:lnTo>
                    <a:pt x="434" y="1170"/>
                  </a:lnTo>
                  <a:lnTo>
                    <a:pt x="430" y="1170"/>
                  </a:lnTo>
                  <a:lnTo>
                    <a:pt x="427" y="1171"/>
                  </a:lnTo>
                  <a:lnTo>
                    <a:pt x="425" y="1172"/>
                  </a:lnTo>
                  <a:lnTo>
                    <a:pt x="424" y="1172"/>
                  </a:lnTo>
                  <a:lnTo>
                    <a:pt x="424" y="1172"/>
                  </a:lnTo>
                  <a:lnTo>
                    <a:pt x="423" y="1172"/>
                  </a:lnTo>
                  <a:lnTo>
                    <a:pt x="423" y="1172"/>
                  </a:lnTo>
                  <a:lnTo>
                    <a:pt x="422" y="1172"/>
                  </a:lnTo>
                  <a:lnTo>
                    <a:pt x="421" y="1173"/>
                  </a:lnTo>
                  <a:lnTo>
                    <a:pt x="415" y="1174"/>
                  </a:lnTo>
                  <a:lnTo>
                    <a:pt x="408" y="1174"/>
                  </a:lnTo>
                  <a:lnTo>
                    <a:pt x="402" y="1174"/>
                  </a:lnTo>
                  <a:lnTo>
                    <a:pt x="400" y="1173"/>
                  </a:lnTo>
                  <a:lnTo>
                    <a:pt x="400" y="1173"/>
                  </a:lnTo>
                  <a:lnTo>
                    <a:pt x="400" y="1174"/>
                  </a:lnTo>
                  <a:lnTo>
                    <a:pt x="401" y="1174"/>
                  </a:lnTo>
                  <a:lnTo>
                    <a:pt x="401" y="1175"/>
                  </a:lnTo>
                  <a:lnTo>
                    <a:pt x="401" y="1175"/>
                  </a:lnTo>
                  <a:lnTo>
                    <a:pt x="400" y="1175"/>
                  </a:lnTo>
                  <a:lnTo>
                    <a:pt x="399" y="1175"/>
                  </a:lnTo>
                  <a:lnTo>
                    <a:pt x="397" y="1174"/>
                  </a:lnTo>
                  <a:lnTo>
                    <a:pt x="392" y="1174"/>
                  </a:lnTo>
                  <a:lnTo>
                    <a:pt x="390" y="1173"/>
                  </a:lnTo>
                  <a:lnTo>
                    <a:pt x="388" y="1173"/>
                  </a:lnTo>
                  <a:lnTo>
                    <a:pt x="386" y="1173"/>
                  </a:lnTo>
                  <a:lnTo>
                    <a:pt x="385" y="1174"/>
                  </a:lnTo>
                  <a:lnTo>
                    <a:pt x="385" y="1175"/>
                  </a:lnTo>
                  <a:lnTo>
                    <a:pt x="385" y="1177"/>
                  </a:lnTo>
                  <a:lnTo>
                    <a:pt x="385" y="1181"/>
                  </a:lnTo>
                  <a:lnTo>
                    <a:pt x="384" y="1184"/>
                  </a:lnTo>
                  <a:lnTo>
                    <a:pt x="384" y="1186"/>
                  </a:lnTo>
                  <a:lnTo>
                    <a:pt x="383" y="1189"/>
                  </a:lnTo>
                  <a:lnTo>
                    <a:pt x="380" y="1190"/>
                  </a:lnTo>
                  <a:lnTo>
                    <a:pt x="378" y="1192"/>
                  </a:lnTo>
                  <a:lnTo>
                    <a:pt x="376" y="1192"/>
                  </a:lnTo>
                  <a:lnTo>
                    <a:pt x="374" y="1192"/>
                  </a:lnTo>
                  <a:lnTo>
                    <a:pt x="373" y="1192"/>
                  </a:lnTo>
                  <a:lnTo>
                    <a:pt x="371" y="1192"/>
                  </a:lnTo>
                  <a:lnTo>
                    <a:pt x="367" y="1192"/>
                  </a:lnTo>
                  <a:lnTo>
                    <a:pt x="365" y="1192"/>
                  </a:lnTo>
                  <a:lnTo>
                    <a:pt x="363" y="1193"/>
                  </a:lnTo>
                  <a:lnTo>
                    <a:pt x="362" y="1194"/>
                  </a:lnTo>
                  <a:lnTo>
                    <a:pt x="361" y="1195"/>
                  </a:lnTo>
                  <a:lnTo>
                    <a:pt x="359" y="1195"/>
                  </a:lnTo>
                  <a:lnTo>
                    <a:pt x="356" y="1196"/>
                  </a:lnTo>
                  <a:lnTo>
                    <a:pt x="353" y="1196"/>
                  </a:lnTo>
                  <a:lnTo>
                    <a:pt x="350" y="1197"/>
                  </a:lnTo>
                  <a:lnTo>
                    <a:pt x="347" y="1198"/>
                  </a:lnTo>
                  <a:lnTo>
                    <a:pt x="345" y="1198"/>
                  </a:lnTo>
                  <a:lnTo>
                    <a:pt x="343" y="1199"/>
                  </a:lnTo>
                  <a:lnTo>
                    <a:pt x="342" y="1199"/>
                  </a:lnTo>
                  <a:lnTo>
                    <a:pt x="342" y="1198"/>
                  </a:lnTo>
                  <a:lnTo>
                    <a:pt x="341" y="1196"/>
                  </a:lnTo>
                  <a:lnTo>
                    <a:pt x="340" y="1194"/>
                  </a:lnTo>
                  <a:lnTo>
                    <a:pt x="339" y="1193"/>
                  </a:lnTo>
                  <a:lnTo>
                    <a:pt x="337" y="1190"/>
                  </a:lnTo>
                  <a:lnTo>
                    <a:pt x="336" y="1189"/>
                  </a:lnTo>
                  <a:lnTo>
                    <a:pt x="335" y="1188"/>
                  </a:lnTo>
                  <a:lnTo>
                    <a:pt x="335" y="1187"/>
                  </a:lnTo>
                  <a:lnTo>
                    <a:pt x="335" y="1185"/>
                  </a:lnTo>
                  <a:lnTo>
                    <a:pt x="336" y="1182"/>
                  </a:lnTo>
                  <a:lnTo>
                    <a:pt x="336" y="1179"/>
                  </a:lnTo>
                  <a:lnTo>
                    <a:pt x="337" y="1176"/>
                  </a:lnTo>
                  <a:lnTo>
                    <a:pt x="338" y="1174"/>
                  </a:lnTo>
                  <a:lnTo>
                    <a:pt x="338" y="1173"/>
                  </a:lnTo>
                  <a:lnTo>
                    <a:pt x="339" y="1172"/>
                  </a:lnTo>
                  <a:lnTo>
                    <a:pt x="339" y="1173"/>
                  </a:lnTo>
                  <a:lnTo>
                    <a:pt x="339" y="1173"/>
                  </a:lnTo>
                  <a:lnTo>
                    <a:pt x="340" y="1174"/>
                  </a:lnTo>
                  <a:lnTo>
                    <a:pt x="341" y="1175"/>
                  </a:lnTo>
                  <a:lnTo>
                    <a:pt x="342" y="1175"/>
                  </a:lnTo>
                  <a:lnTo>
                    <a:pt x="342" y="1176"/>
                  </a:lnTo>
                  <a:lnTo>
                    <a:pt x="343" y="1175"/>
                  </a:lnTo>
                  <a:lnTo>
                    <a:pt x="343" y="1174"/>
                  </a:lnTo>
                  <a:lnTo>
                    <a:pt x="342" y="1172"/>
                  </a:lnTo>
                  <a:lnTo>
                    <a:pt x="342" y="1170"/>
                  </a:lnTo>
                  <a:lnTo>
                    <a:pt x="342" y="1167"/>
                  </a:lnTo>
                  <a:lnTo>
                    <a:pt x="343" y="1164"/>
                  </a:lnTo>
                  <a:lnTo>
                    <a:pt x="344" y="1162"/>
                  </a:lnTo>
                  <a:lnTo>
                    <a:pt x="347" y="1161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9" y="1159"/>
                  </a:lnTo>
                  <a:lnTo>
                    <a:pt x="350" y="1157"/>
                  </a:lnTo>
                  <a:lnTo>
                    <a:pt x="350" y="1155"/>
                  </a:lnTo>
                  <a:lnTo>
                    <a:pt x="349" y="1152"/>
                  </a:lnTo>
                  <a:lnTo>
                    <a:pt x="348" y="1151"/>
                  </a:lnTo>
                  <a:lnTo>
                    <a:pt x="348" y="1149"/>
                  </a:lnTo>
                  <a:lnTo>
                    <a:pt x="348" y="1148"/>
                  </a:lnTo>
                  <a:lnTo>
                    <a:pt x="348" y="1147"/>
                  </a:lnTo>
                  <a:lnTo>
                    <a:pt x="347" y="1146"/>
                  </a:lnTo>
                  <a:lnTo>
                    <a:pt x="345" y="1146"/>
                  </a:lnTo>
                  <a:lnTo>
                    <a:pt x="343" y="1146"/>
                  </a:lnTo>
                  <a:lnTo>
                    <a:pt x="340" y="1146"/>
                  </a:lnTo>
                  <a:lnTo>
                    <a:pt x="338" y="1146"/>
                  </a:lnTo>
                  <a:lnTo>
                    <a:pt x="337" y="1146"/>
                  </a:lnTo>
                  <a:lnTo>
                    <a:pt x="337" y="1146"/>
                  </a:lnTo>
                  <a:lnTo>
                    <a:pt x="336" y="1146"/>
                  </a:lnTo>
                  <a:lnTo>
                    <a:pt x="330" y="1146"/>
                  </a:lnTo>
                  <a:lnTo>
                    <a:pt x="329" y="1145"/>
                  </a:lnTo>
                  <a:lnTo>
                    <a:pt x="329" y="1144"/>
                  </a:lnTo>
                  <a:lnTo>
                    <a:pt x="328" y="1143"/>
                  </a:lnTo>
                  <a:lnTo>
                    <a:pt x="323" y="1139"/>
                  </a:lnTo>
                  <a:lnTo>
                    <a:pt x="316" y="1136"/>
                  </a:lnTo>
                  <a:lnTo>
                    <a:pt x="311" y="1136"/>
                  </a:lnTo>
                  <a:lnTo>
                    <a:pt x="308" y="1137"/>
                  </a:lnTo>
                  <a:lnTo>
                    <a:pt x="308" y="1138"/>
                  </a:lnTo>
                  <a:lnTo>
                    <a:pt x="308" y="1140"/>
                  </a:lnTo>
                  <a:lnTo>
                    <a:pt x="310" y="1143"/>
                  </a:lnTo>
                  <a:lnTo>
                    <a:pt x="308" y="1144"/>
                  </a:lnTo>
                  <a:lnTo>
                    <a:pt x="308" y="1147"/>
                  </a:lnTo>
                  <a:lnTo>
                    <a:pt x="307" y="1150"/>
                  </a:lnTo>
                  <a:lnTo>
                    <a:pt x="306" y="1151"/>
                  </a:lnTo>
                  <a:lnTo>
                    <a:pt x="305" y="1153"/>
                  </a:lnTo>
                  <a:lnTo>
                    <a:pt x="304" y="1155"/>
                  </a:lnTo>
                  <a:lnTo>
                    <a:pt x="301" y="1156"/>
                  </a:lnTo>
                  <a:lnTo>
                    <a:pt x="298" y="1156"/>
                  </a:lnTo>
                  <a:lnTo>
                    <a:pt x="295" y="1156"/>
                  </a:lnTo>
                  <a:lnTo>
                    <a:pt x="292" y="1156"/>
                  </a:lnTo>
                  <a:lnTo>
                    <a:pt x="289" y="1155"/>
                  </a:lnTo>
                  <a:lnTo>
                    <a:pt x="287" y="1153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3"/>
                  </a:lnTo>
                  <a:lnTo>
                    <a:pt x="285" y="1155"/>
                  </a:lnTo>
                  <a:lnTo>
                    <a:pt x="283" y="1155"/>
                  </a:lnTo>
                  <a:lnTo>
                    <a:pt x="282" y="1156"/>
                  </a:lnTo>
                  <a:lnTo>
                    <a:pt x="280" y="1156"/>
                  </a:lnTo>
                  <a:lnTo>
                    <a:pt x="278" y="1155"/>
                  </a:lnTo>
                  <a:lnTo>
                    <a:pt x="274" y="1153"/>
                  </a:lnTo>
                  <a:lnTo>
                    <a:pt x="271" y="1151"/>
                  </a:lnTo>
                  <a:lnTo>
                    <a:pt x="269" y="1150"/>
                  </a:lnTo>
                  <a:lnTo>
                    <a:pt x="268" y="1148"/>
                  </a:lnTo>
                  <a:lnTo>
                    <a:pt x="271" y="1146"/>
                  </a:lnTo>
                  <a:lnTo>
                    <a:pt x="274" y="1144"/>
                  </a:lnTo>
                  <a:lnTo>
                    <a:pt x="276" y="1143"/>
                  </a:lnTo>
                  <a:lnTo>
                    <a:pt x="279" y="1140"/>
                  </a:lnTo>
                  <a:lnTo>
                    <a:pt x="281" y="1139"/>
                  </a:lnTo>
                  <a:lnTo>
                    <a:pt x="282" y="1137"/>
                  </a:lnTo>
                  <a:lnTo>
                    <a:pt x="283" y="1136"/>
                  </a:lnTo>
                  <a:lnTo>
                    <a:pt x="285" y="1135"/>
                  </a:lnTo>
                  <a:lnTo>
                    <a:pt x="286" y="1134"/>
                  </a:lnTo>
                  <a:lnTo>
                    <a:pt x="287" y="1133"/>
                  </a:lnTo>
                  <a:lnTo>
                    <a:pt x="288" y="1133"/>
                  </a:lnTo>
                  <a:lnTo>
                    <a:pt x="289" y="1131"/>
                  </a:lnTo>
                  <a:lnTo>
                    <a:pt x="289" y="1130"/>
                  </a:lnTo>
                  <a:lnTo>
                    <a:pt x="285" y="1127"/>
                  </a:lnTo>
                  <a:lnTo>
                    <a:pt x="280" y="1126"/>
                  </a:lnTo>
                  <a:lnTo>
                    <a:pt x="281" y="1126"/>
                  </a:lnTo>
                  <a:lnTo>
                    <a:pt x="279" y="1127"/>
                  </a:lnTo>
                  <a:lnTo>
                    <a:pt x="279" y="1127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2" y="1123"/>
                  </a:lnTo>
                  <a:lnTo>
                    <a:pt x="283" y="1122"/>
                  </a:lnTo>
                  <a:lnTo>
                    <a:pt x="286" y="1119"/>
                  </a:lnTo>
                  <a:lnTo>
                    <a:pt x="287" y="1115"/>
                  </a:lnTo>
                  <a:lnTo>
                    <a:pt x="304" y="1115"/>
                  </a:lnTo>
                  <a:lnTo>
                    <a:pt x="306" y="1112"/>
                  </a:lnTo>
                  <a:lnTo>
                    <a:pt x="307" y="1110"/>
                  </a:lnTo>
                  <a:lnTo>
                    <a:pt x="310" y="1108"/>
                  </a:lnTo>
                  <a:lnTo>
                    <a:pt x="311" y="1106"/>
                  </a:lnTo>
                  <a:lnTo>
                    <a:pt x="312" y="1103"/>
                  </a:lnTo>
                  <a:lnTo>
                    <a:pt x="323" y="1103"/>
                  </a:lnTo>
                  <a:lnTo>
                    <a:pt x="324" y="1102"/>
                  </a:lnTo>
                  <a:lnTo>
                    <a:pt x="325" y="1101"/>
                  </a:lnTo>
                  <a:lnTo>
                    <a:pt x="327" y="1099"/>
                  </a:lnTo>
                  <a:lnTo>
                    <a:pt x="324" y="1098"/>
                  </a:lnTo>
                  <a:lnTo>
                    <a:pt x="320" y="1098"/>
                  </a:lnTo>
                  <a:lnTo>
                    <a:pt x="318" y="1098"/>
                  </a:lnTo>
                  <a:lnTo>
                    <a:pt x="316" y="1098"/>
                  </a:lnTo>
                  <a:lnTo>
                    <a:pt x="315" y="1099"/>
                  </a:lnTo>
                  <a:lnTo>
                    <a:pt x="313" y="1099"/>
                  </a:lnTo>
                  <a:lnTo>
                    <a:pt x="312" y="1098"/>
                  </a:lnTo>
                  <a:lnTo>
                    <a:pt x="311" y="1097"/>
                  </a:lnTo>
                  <a:lnTo>
                    <a:pt x="310" y="1097"/>
                  </a:lnTo>
                  <a:lnTo>
                    <a:pt x="308" y="1098"/>
                  </a:lnTo>
                  <a:lnTo>
                    <a:pt x="306" y="1099"/>
                  </a:lnTo>
                  <a:lnTo>
                    <a:pt x="307" y="1095"/>
                  </a:lnTo>
                  <a:lnTo>
                    <a:pt x="308" y="1091"/>
                  </a:lnTo>
                  <a:lnTo>
                    <a:pt x="310" y="1087"/>
                  </a:lnTo>
                  <a:lnTo>
                    <a:pt x="306" y="1088"/>
                  </a:lnTo>
                  <a:lnTo>
                    <a:pt x="304" y="1089"/>
                  </a:lnTo>
                  <a:lnTo>
                    <a:pt x="301" y="1090"/>
                  </a:lnTo>
                  <a:lnTo>
                    <a:pt x="299" y="1092"/>
                  </a:lnTo>
                  <a:lnTo>
                    <a:pt x="298" y="1095"/>
                  </a:lnTo>
                  <a:lnTo>
                    <a:pt x="296" y="1098"/>
                  </a:lnTo>
                  <a:lnTo>
                    <a:pt x="294" y="1095"/>
                  </a:lnTo>
                  <a:lnTo>
                    <a:pt x="292" y="1091"/>
                  </a:lnTo>
                  <a:lnTo>
                    <a:pt x="291" y="1092"/>
                  </a:lnTo>
                  <a:lnTo>
                    <a:pt x="291" y="1092"/>
                  </a:lnTo>
                  <a:lnTo>
                    <a:pt x="288" y="1096"/>
                  </a:lnTo>
                  <a:lnTo>
                    <a:pt x="285" y="1098"/>
                  </a:lnTo>
                  <a:lnTo>
                    <a:pt x="281" y="1100"/>
                  </a:lnTo>
                  <a:lnTo>
                    <a:pt x="278" y="1102"/>
                  </a:lnTo>
                  <a:lnTo>
                    <a:pt x="276" y="1106"/>
                  </a:lnTo>
                  <a:lnTo>
                    <a:pt x="274" y="1110"/>
                  </a:lnTo>
                  <a:lnTo>
                    <a:pt x="271" y="1113"/>
                  </a:lnTo>
                  <a:lnTo>
                    <a:pt x="269" y="1116"/>
                  </a:lnTo>
                  <a:lnTo>
                    <a:pt x="266" y="1119"/>
                  </a:lnTo>
                  <a:lnTo>
                    <a:pt x="264" y="1120"/>
                  </a:lnTo>
                  <a:lnTo>
                    <a:pt x="262" y="1122"/>
                  </a:lnTo>
                  <a:lnTo>
                    <a:pt x="259" y="1124"/>
                  </a:lnTo>
                  <a:lnTo>
                    <a:pt x="258" y="1127"/>
                  </a:lnTo>
                  <a:lnTo>
                    <a:pt x="250" y="1127"/>
                  </a:lnTo>
                  <a:lnTo>
                    <a:pt x="242" y="1136"/>
                  </a:lnTo>
                  <a:lnTo>
                    <a:pt x="236" y="1145"/>
                  </a:lnTo>
                  <a:lnTo>
                    <a:pt x="234" y="1144"/>
                  </a:lnTo>
                  <a:lnTo>
                    <a:pt x="232" y="1143"/>
                  </a:lnTo>
                  <a:lnTo>
                    <a:pt x="231" y="1145"/>
                  </a:lnTo>
                  <a:lnTo>
                    <a:pt x="229" y="1146"/>
                  </a:lnTo>
                  <a:lnTo>
                    <a:pt x="219" y="1162"/>
                  </a:lnTo>
                  <a:lnTo>
                    <a:pt x="219" y="1162"/>
                  </a:lnTo>
                  <a:lnTo>
                    <a:pt x="219" y="1164"/>
                  </a:lnTo>
                  <a:lnTo>
                    <a:pt x="218" y="1165"/>
                  </a:lnTo>
                  <a:lnTo>
                    <a:pt x="217" y="1167"/>
                  </a:lnTo>
                  <a:lnTo>
                    <a:pt x="215" y="1169"/>
                  </a:lnTo>
                  <a:lnTo>
                    <a:pt x="214" y="1170"/>
                  </a:lnTo>
                  <a:lnTo>
                    <a:pt x="210" y="1172"/>
                  </a:lnTo>
                  <a:lnTo>
                    <a:pt x="210" y="1175"/>
                  </a:lnTo>
                  <a:lnTo>
                    <a:pt x="196" y="1188"/>
                  </a:lnTo>
                  <a:lnTo>
                    <a:pt x="181" y="1198"/>
                  </a:lnTo>
                  <a:lnTo>
                    <a:pt x="164" y="1207"/>
                  </a:lnTo>
                  <a:lnTo>
                    <a:pt x="163" y="1204"/>
                  </a:lnTo>
                  <a:lnTo>
                    <a:pt x="161" y="1199"/>
                  </a:lnTo>
                  <a:lnTo>
                    <a:pt x="154" y="1196"/>
                  </a:lnTo>
                  <a:lnTo>
                    <a:pt x="146" y="1192"/>
                  </a:lnTo>
                  <a:lnTo>
                    <a:pt x="146" y="1193"/>
                  </a:lnTo>
                  <a:lnTo>
                    <a:pt x="145" y="1194"/>
                  </a:lnTo>
                  <a:lnTo>
                    <a:pt x="143" y="1193"/>
                  </a:lnTo>
                  <a:lnTo>
                    <a:pt x="142" y="1193"/>
                  </a:lnTo>
                  <a:lnTo>
                    <a:pt x="141" y="1190"/>
                  </a:lnTo>
                  <a:lnTo>
                    <a:pt x="140" y="1189"/>
                  </a:lnTo>
                  <a:lnTo>
                    <a:pt x="139" y="1187"/>
                  </a:lnTo>
                  <a:lnTo>
                    <a:pt x="137" y="1186"/>
                  </a:lnTo>
                  <a:lnTo>
                    <a:pt x="135" y="1185"/>
                  </a:lnTo>
                  <a:lnTo>
                    <a:pt x="134" y="1185"/>
                  </a:lnTo>
                  <a:lnTo>
                    <a:pt x="133" y="1186"/>
                  </a:lnTo>
                  <a:lnTo>
                    <a:pt x="130" y="1186"/>
                  </a:lnTo>
                  <a:lnTo>
                    <a:pt x="130" y="1186"/>
                  </a:lnTo>
                  <a:lnTo>
                    <a:pt x="130" y="1185"/>
                  </a:lnTo>
                  <a:lnTo>
                    <a:pt x="127" y="1183"/>
                  </a:lnTo>
                  <a:lnTo>
                    <a:pt x="122" y="1181"/>
                  </a:lnTo>
                  <a:lnTo>
                    <a:pt x="119" y="1180"/>
                  </a:lnTo>
                  <a:lnTo>
                    <a:pt x="115" y="1179"/>
                  </a:lnTo>
                  <a:lnTo>
                    <a:pt x="112" y="1177"/>
                  </a:lnTo>
                  <a:lnTo>
                    <a:pt x="110" y="1177"/>
                  </a:lnTo>
                  <a:lnTo>
                    <a:pt x="108" y="1176"/>
                  </a:lnTo>
                  <a:lnTo>
                    <a:pt x="106" y="1174"/>
                  </a:lnTo>
                  <a:lnTo>
                    <a:pt x="104" y="1171"/>
                  </a:lnTo>
                  <a:lnTo>
                    <a:pt x="98" y="1171"/>
                  </a:lnTo>
                  <a:lnTo>
                    <a:pt x="97" y="1171"/>
                  </a:lnTo>
                  <a:lnTo>
                    <a:pt x="95" y="1170"/>
                  </a:lnTo>
                  <a:lnTo>
                    <a:pt x="94" y="1168"/>
                  </a:lnTo>
                  <a:lnTo>
                    <a:pt x="93" y="1167"/>
                  </a:lnTo>
                  <a:lnTo>
                    <a:pt x="92" y="1164"/>
                  </a:lnTo>
                  <a:lnTo>
                    <a:pt x="88" y="1162"/>
                  </a:lnTo>
                  <a:lnTo>
                    <a:pt x="86" y="1160"/>
                  </a:lnTo>
                  <a:lnTo>
                    <a:pt x="84" y="1157"/>
                  </a:lnTo>
                  <a:lnTo>
                    <a:pt x="81" y="1152"/>
                  </a:lnTo>
                  <a:lnTo>
                    <a:pt x="78" y="1148"/>
                  </a:lnTo>
                  <a:lnTo>
                    <a:pt x="77" y="1145"/>
                  </a:lnTo>
                  <a:lnTo>
                    <a:pt x="75" y="1141"/>
                  </a:lnTo>
                  <a:lnTo>
                    <a:pt x="74" y="1137"/>
                  </a:lnTo>
                  <a:lnTo>
                    <a:pt x="72" y="1136"/>
                  </a:lnTo>
                  <a:lnTo>
                    <a:pt x="70" y="1134"/>
                  </a:lnTo>
                  <a:lnTo>
                    <a:pt x="69" y="1132"/>
                  </a:lnTo>
                  <a:lnTo>
                    <a:pt x="69" y="1130"/>
                  </a:lnTo>
                  <a:lnTo>
                    <a:pt x="69" y="1127"/>
                  </a:lnTo>
                  <a:lnTo>
                    <a:pt x="69" y="1115"/>
                  </a:lnTo>
                  <a:lnTo>
                    <a:pt x="82" y="1115"/>
                  </a:lnTo>
                  <a:lnTo>
                    <a:pt x="83" y="1112"/>
                  </a:lnTo>
                  <a:lnTo>
                    <a:pt x="84" y="1110"/>
                  </a:lnTo>
                  <a:lnTo>
                    <a:pt x="85" y="1108"/>
                  </a:lnTo>
                  <a:lnTo>
                    <a:pt x="86" y="1106"/>
                  </a:lnTo>
                  <a:lnTo>
                    <a:pt x="87" y="1103"/>
                  </a:lnTo>
                  <a:lnTo>
                    <a:pt x="94" y="1103"/>
                  </a:lnTo>
                  <a:lnTo>
                    <a:pt x="95" y="1103"/>
                  </a:lnTo>
                  <a:lnTo>
                    <a:pt x="96" y="1106"/>
                  </a:lnTo>
                  <a:lnTo>
                    <a:pt x="97" y="1107"/>
                  </a:lnTo>
                  <a:lnTo>
                    <a:pt x="98" y="1108"/>
                  </a:lnTo>
                  <a:lnTo>
                    <a:pt x="100" y="1110"/>
                  </a:lnTo>
                  <a:lnTo>
                    <a:pt x="102" y="1112"/>
                  </a:lnTo>
                  <a:lnTo>
                    <a:pt x="103" y="1114"/>
                  </a:lnTo>
                  <a:lnTo>
                    <a:pt x="103" y="1111"/>
                  </a:lnTo>
                  <a:lnTo>
                    <a:pt x="104" y="1109"/>
                  </a:lnTo>
                  <a:lnTo>
                    <a:pt x="104" y="1106"/>
                  </a:lnTo>
                  <a:lnTo>
                    <a:pt x="105" y="1103"/>
                  </a:lnTo>
                  <a:lnTo>
                    <a:pt x="107" y="1103"/>
                  </a:lnTo>
                  <a:lnTo>
                    <a:pt x="109" y="1104"/>
                  </a:lnTo>
                  <a:lnTo>
                    <a:pt x="106" y="1103"/>
                  </a:lnTo>
                  <a:lnTo>
                    <a:pt x="105" y="1103"/>
                  </a:lnTo>
                  <a:lnTo>
                    <a:pt x="99" y="1102"/>
                  </a:lnTo>
                  <a:lnTo>
                    <a:pt x="94" y="1101"/>
                  </a:lnTo>
                  <a:lnTo>
                    <a:pt x="93" y="1099"/>
                  </a:lnTo>
                  <a:lnTo>
                    <a:pt x="93" y="1097"/>
                  </a:lnTo>
                  <a:lnTo>
                    <a:pt x="93" y="1095"/>
                  </a:lnTo>
                  <a:lnTo>
                    <a:pt x="92" y="1097"/>
                  </a:lnTo>
                  <a:lnTo>
                    <a:pt x="91" y="1098"/>
                  </a:lnTo>
                  <a:lnTo>
                    <a:pt x="91" y="1099"/>
                  </a:lnTo>
                  <a:lnTo>
                    <a:pt x="81" y="1097"/>
                  </a:lnTo>
                  <a:lnTo>
                    <a:pt x="81" y="1099"/>
                  </a:lnTo>
                  <a:lnTo>
                    <a:pt x="81" y="1101"/>
                  </a:lnTo>
                  <a:lnTo>
                    <a:pt x="80" y="1104"/>
                  </a:lnTo>
                  <a:lnTo>
                    <a:pt x="79" y="1102"/>
                  </a:lnTo>
                  <a:lnTo>
                    <a:pt x="77" y="1099"/>
                  </a:lnTo>
                  <a:lnTo>
                    <a:pt x="75" y="1098"/>
                  </a:lnTo>
                  <a:lnTo>
                    <a:pt x="74" y="1097"/>
                  </a:lnTo>
                  <a:lnTo>
                    <a:pt x="61" y="1097"/>
                  </a:lnTo>
                  <a:lnTo>
                    <a:pt x="60" y="1096"/>
                  </a:lnTo>
                  <a:lnTo>
                    <a:pt x="58" y="1095"/>
                  </a:lnTo>
                  <a:lnTo>
                    <a:pt x="57" y="1091"/>
                  </a:lnTo>
                  <a:lnTo>
                    <a:pt x="55" y="1089"/>
                  </a:lnTo>
                  <a:lnTo>
                    <a:pt x="53" y="1089"/>
                  </a:lnTo>
                  <a:lnTo>
                    <a:pt x="50" y="1089"/>
                  </a:lnTo>
                  <a:lnTo>
                    <a:pt x="48" y="1089"/>
                  </a:lnTo>
                  <a:lnTo>
                    <a:pt x="46" y="1089"/>
                  </a:lnTo>
                  <a:lnTo>
                    <a:pt x="45" y="1090"/>
                  </a:lnTo>
                  <a:lnTo>
                    <a:pt x="43" y="1091"/>
                  </a:lnTo>
                  <a:lnTo>
                    <a:pt x="38" y="1089"/>
                  </a:lnTo>
                  <a:lnTo>
                    <a:pt x="33" y="1087"/>
                  </a:lnTo>
                  <a:lnTo>
                    <a:pt x="29" y="1094"/>
                  </a:lnTo>
                  <a:lnTo>
                    <a:pt x="21" y="1092"/>
                  </a:lnTo>
                  <a:lnTo>
                    <a:pt x="13" y="1090"/>
                  </a:lnTo>
                  <a:lnTo>
                    <a:pt x="11" y="1089"/>
                  </a:lnTo>
                  <a:lnTo>
                    <a:pt x="9" y="1087"/>
                  </a:lnTo>
                  <a:lnTo>
                    <a:pt x="6" y="1085"/>
                  </a:lnTo>
                  <a:lnTo>
                    <a:pt x="5" y="1083"/>
                  </a:lnTo>
                  <a:lnTo>
                    <a:pt x="2" y="1081"/>
                  </a:lnTo>
                  <a:lnTo>
                    <a:pt x="1" y="1078"/>
                  </a:lnTo>
                  <a:lnTo>
                    <a:pt x="0" y="1075"/>
                  </a:lnTo>
                  <a:lnTo>
                    <a:pt x="0" y="1065"/>
                  </a:lnTo>
                  <a:lnTo>
                    <a:pt x="1" y="1065"/>
                  </a:lnTo>
                  <a:lnTo>
                    <a:pt x="2" y="1065"/>
                  </a:lnTo>
                  <a:lnTo>
                    <a:pt x="5" y="1065"/>
                  </a:lnTo>
                  <a:lnTo>
                    <a:pt x="7" y="1065"/>
                  </a:lnTo>
                  <a:lnTo>
                    <a:pt x="7" y="1062"/>
                  </a:lnTo>
                  <a:lnTo>
                    <a:pt x="8" y="1059"/>
                  </a:lnTo>
                  <a:lnTo>
                    <a:pt x="11" y="1061"/>
                  </a:lnTo>
                  <a:lnTo>
                    <a:pt x="16" y="1063"/>
                  </a:lnTo>
                  <a:lnTo>
                    <a:pt x="14" y="1060"/>
                  </a:lnTo>
                  <a:lnTo>
                    <a:pt x="14" y="1057"/>
                  </a:lnTo>
                  <a:lnTo>
                    <a:pt x="13" y="1054"/>
                  </a:lnTo>
                  <a:lnTo>
                    <a:pt x="13" y="1053"/>
                  </a:lnTo>
                  <a:lnTo>
                    <a:pt x="22" y="1053"/>
                  </a:lnTo>
                  <a:lnTo>
                    <a:pt x="23" y="1051"/>
                  </a:lnTo>
                  <a:lnTo>
                    <a:pt x="24" y="1049"/>
                  </a:lnTo>
                  <a:lnTo>
                    <a:pt x="25" y="1049"/>
                  </a:lnTo>
                  <a:lnTo>
                    <a:pt x="25" y="1049"/>
                  </a:lnTo>
                  <a:lnTo>
                    <a:pt x="26" y="1048"/>
                  </a:lnTo>
                  <a:lnTo>
                    <a:pt x="32" y="1048"/>
                  </a:lnTo>
                  <a:lnTo>
                    <a:pt x="37" y="1047"/>
                  </a:lnTo>
                  <a:lnTo>
                    <a:pt x="43" y="1047"/>
                  </a:lnTo>
                  <a:lnTo>
                    <a:pt x="45" y="1047"/>
                  </a:lnTo>
                  <a:lnTo>
                    <a:pt x="47" y="1047"/>
                  </a:lnTo>
                  <a:lnTo>
                    <a:pt x="50" y="1049"/>
                  </a:lnTo>
                  <a:lnTo>
                    <a:pt x="54" y="1051"/>
                  </a:lnTo>
                  <a:lnTo>
                    <a:pt x="56" y="1049"/>
                  </a:lnTo>
                  <a:lnTo>
                    <a:pt x="58" y="1047"/>
                  </a:lnTo>
                  <a:lnTo>
                    <a:pt x="60" y="1048"/>
                  </a:lnTo>
                  <a:lnTo>
                    <a:pt x="62" y="1049"/>
                  </a:lnTo>
                  <a:lnTo>
                    <a:pt x="66" y="1047"/>
                  </a:lnTo>
                  <a:lnTo>
                    <a:pt x="67" y="1048"/>
                  </a:lnTo>
                  <a:lnTo>
                    <a:pt x="68" y="1049"/>
                  </a:lnTo>
                  <a:lnTo>
                    <a:pt x="68" y="1047"/>
                  </a:lnTo>
                  <a:lnTo>
                    <a:pt x="69" y="1045"/>
                  </a:lnTo>
                  <a:lnTo>
                    <a:pt x="73" y="1045"/>
                  </a:lnTo>
                  <a:lnTo>
                    <a:pt x="78" y="1046"/>
                  </a:lnTo>
                  <a:lnTo>
                    <a:pt x="79" y="1045"/>
                  </a:lnTo>
                  <a:lnTo>
                    <a:pt x="80" y="1045"/>
                  </a:lnTo>
                  <a:lnTo>
                    <a:pt x="81" y="1043"/>
                  </a:lnTo>
                  <a:lnTo>
                    <a:pt x="81" y="1039"/>
                  </a:lnTo>
                  <a:lnTo>
                    <a:pt x="83" y="1039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6" y="1038"/>
                  </a:lnTo>
                  <a:lnTo>
                    <a:pt x="86" y="1038"/>
                  </a:lnTo>
                  <a:lnTo>
                    <a:pt x="102" y="1057"/>
                  </a:lnTo>
                  <a:lnTo>
                    <a:pt x="104" y="1057"/>
                  </a:lnTo>
                  <a:lnTo>
                    <a:pt x="105" y="1055"/>
                  </a:lnTo>
                  <a:lnTo>
                    <a:pt x="106" y="1054"/>
                  </a:lnTo>
                  <a:lnTo>
                    <a:pt x="107" y="1053"/>
                  </a:lnTo>
                  <a:lnTo>
                    <a:pt x="108" y="1052"/>
                  </a:lnTo>
                  <a:lnTo>
                    <a:pt x="110" y="1052"/>
                  </a:lnTo>
                  <a:lnTo>
                    <a:pt x="110" y="1051"/>
                  </a:lnTo>
                  <a:lnTo>
                    <a:pt x="110" y="1050"/>
                  </a:lnTo>
                  <a:lnTo>
                    <a:pt x="109" y="1049"/>
                  </a:lnTo>
                  <a:lnTo>
                    <a:pt x="108" y="1048"/>
                  </a:lnTo>
                  <a:lnTo>
                    <a:pt x="106" y="1047"/>
                  </a:lnTo>
                  <a:lnTo>
                    <a:pt x="106" y="1041"/>
                  </a:lnTo>
                  <a:lnTo>
                    <a:pt x="106" y="1040"/>
                  </a:lnTo>
                  <a:lnTo>
                    <a:pt x="108" y="1039"/>
                  </a:lnTo>
                  <a:lnTo>
                    <a:pt x="109" y="1039"/>
                  </a:lnTo>
                  <a:lnTo>
                    <a:pt x="117" y="1041"/>
                  </a:lnTo>
                  <a:lnTo>
                    <a:pt x="124" y="1045"/>
                  </a:lnTo>
                  <a:lnTo>
                    <a:pt x="128" y="1041"/>
                  </a:lnTo>
                  <a:lnTo>
                    <a:pt x="130" y="1039"/>
                  </a:lnTo>
                  <a:lnTo>
                    <a:pt x="129" y="1039"/>
                  </a:lnTo>
                  <a:lnTo>
                    <a:pt x="127" y="1038"/>
                  </a:lnTo>
                  <a:lnTo>
                    <a:pt x="124" y="1039"/>
                  </a:lnTo>
                  <a:lnTo>
                    <a:pt x="122" y="1040"/>
                  </a:lnTo>
                  <a:lnTo>
                    <a:pt x="120" y="1040"/>
                  </a:lnTo>
                  <a:lnTo>
                    <a:pt x="117" y="1039"/>
                  </a:lnTo>
                  <a:lnTo>
                    <a:pt x="112" y="1037"/>
                  </a:lnTo>
                  <a:lnTo>
                    <a:pt x="109" y="1035"/>
                  </a:lnTo>
                  <a:lnTo>
                    <a:pt x="110" y="1032"/>
                  </a:lnTo>
                  <a:lnTo>
                    <a:pt x="112" y="1027"/>
                  </a:lnTo>
                  <a:lnTo>
                    <a:pt x="114" y="1027"/>
                  </a:lnTo>
                  <a:lnTo>
                    <a:pt x="116" y="1027"/>
                  </a:lnTo>
                  <a:lnTo>
                    <a:pt x="116" y="1028"/>
                  </a:lnTo>
                  <a:lnTo>
                    <a:pt x="116" y="1029"/>
                  </a:lnTo>
                  <a:lnTo>
                    <a:pt x="121" y="1029"/>
                  </a:lnTo>
                  <a:lnTo>
                    <a:pt x="119" y="1028"/>
                  </a:lnTo>
                  <a:lnTo>
                    <a:pt x="118" y="1028"/>
                  </a:lnTo>
                  <a:lnTo>
                    <a:pt x="116" y="1027"/>
                  </a:lnTo>
                  <a:lnTo>
                    <a:pt x="116" y="1024"/>
                  </a:lnTo>
                  <a:lnTo>
                    <a:pt x="117" y="1021"/>
                  </a:lnTo>
                  <a:lnTo>
                    <a:pt x="118" y="1017"/>
                  </a:lnTo>
                  <a:lnTo>
                    <a:pt x="120" y="1014"/>
                  </a:lnTo>
                  <a:lnTo>
                    <a:pt x="122" y="1012"/>
                  </a:lnTo>
                  <a:lnTo>
                    <a:pt x="124" y="1012"/>
                  </a:lnTo>
                  <a:lnTo>
                    <a:pt x="127" y="1012"/>
                  </a:lnTo>
                  <a:lnTo>
                    <a:pt x="129" y="1012"/>
                  </a:lnTo>
                  <a:lnTo>
                    <a:pt x="131" y="1013"/>
                  </a:lnTo>
                  <a:lnTo>
                    <a:pt x="133" y="1014"/>
                  </a:lnTo>
                  <a:lnTo>
                    <a:pt x="135" y="1012"/>
                  </a:lnTo>
                  <a:lnTo>
                    <a:pt x="137" y="1009"/>
                  </a:lnTo>
                  <a:lnTo>
                    <a:pt x="140" y="1011"/>
                  </a:lnTo>
                  <a:lnTo>
                    <a:pt x="142" y="1012"/>
                  </a:lnTo>
                  <a:lnTo>
                    <a:pt x="144" y="1011"/>
                  </a:lnTo>
                  <a:lnTo>
                    <a:pt x="146" y="1009"/>
                  </a:lnTo>
                  <a:lnTo>
                    <a:pt x="149" y="1008"/>
                  </a:lnTo>
                  <a:lnTo>
                    <a:pt x="153" y="1006"/>
                  </a:lnTo>
                  <a:lnTo>
                    <a:pt x="157" y="1006"/>
                  </a:lnTo>
                  <a:lnTo>
                    <a:pt x="156" y="1006"/>
                  </a:lnTo>
                  <a:lnTo>
                    <a:pt x="158" y="1006"/>
                  </a:lnTo>
                  <a:lnTo>
                    <a:pt x="154" y="1003"/>
                  </a:lnTo>
                  <a:lnTo>
                    <a:pt x="151" y="1002"/>
                  </a:lnTo>
                  <a:lnTo>
                    <a:pt x="147" y="1000"/>
                  </a:lnTo>
                  <a:lnTo>
                    <a:pt x="144" y="999"/>
                  </a:lnTo>
                  <a:lnTo>
                    <a:pt x="144" y="997"/>
                  </a:lnTo>
                  <a:lnTo>
                    <a:pt x="144" y="994"/>
                  </a:lnTo>
                  <a:lnTo>
                    <a:pt x="160" y="984"/>
                  </a:lnTo>
                  <a:lnTo>
                    <a:pt x="160" y="983"/>
                  </a:lnTo>
                  <a:lnTo>
                    <a:pt x="160" y="981"/>
                  </a:lnTo>
                  <a:lnTo>
                    <a:pt x="157" y="981"/>
                  </a:lnTo>
                  <a:lnTo>
                    <a:pt x="154" y="981"/>
                  </a:lnTo>
                  <a:lnTo>
                    <a:pt x="151" y="981"/>
                  </a:lnTo>
                  <a:lnTo>
                    <a:pt x="148" y="981"/>
                  </a:lnTo>
                  <a:lnTo>
                    <a:pt x="147" y="981"/>
                  </a:lnTo>
                  <a:lnTo>
                    <a:pt x="146" y="983"/>
                  </a:lnTo>
                  <a:lnTo>
                    <a:pt x="145" y="984"/>
                  </a:lnTo>
                  <a:lnTo>
                    <a:pt x="144" y="984"/>
                  </a:lnTo>
                  <a:lnTo>
                    <a:pt x="143" y="981"/>
                  </a:lnTo>
                  <a:lnTo>
                    <a:pt x="141" y="983"/>
                  </a:lnTo>
                  <a:lnTo>
                    <a:pt x="140" y="984"/>
                  </a:lnTo>
                  <a:lnTo>
                    <a:pt x="137" y="985"/>
                  </a:lnTo>
                  <a:lnTo>
                    <a:pt x="135" y="986"/>
                  </a:lnTo>
                  <a:lnTo>
                    <a:pt x="133" y="985"/>
                  </a:lnTo>
                  <a:lnTo>
                    <a:pt x="131" y="984"/>
                  </a:lnTo>
                  <a:lnTo>
                    <a:pt x="129" y="986"/>
                  </a:lnTo>
                  <a:lnTo>
                    <a:pt x="127" y="988"/>
                  </a:lnTo>
                  <a:lnTo>
                    <a:pt x="123" y="987"/>
                  </a:lnTo>
                  <a:lnTo>
                    <a:pt x="120" y="986"/>
                  </a:lnTo>
                  <a:lnTo>
                    <a:pt x="117" y="988"/>
                  </a:lnTo>
                  <a:lnTo>
                    <a:pt x="111" y="990"/>
                  </a:lnTo>
                  <a:lnTo>
                    <a:pt x="109" y="988"/>
                  </a:lnTo>
                  <a:lnTo>
                    <a:pt x="107" y="986"/>
                  </a:lnTo>
                  <a:lnTo>
                    <a:pt x="104" y="984"/>
                  </a:lnTo>
                  <a:lnTo>
                    <a:pt x="103" y="983"/>
                  </a:lnTo>
                  <a:lnTo>
                    <a:pt x="102" y="980"/>
                  </a:lnTo>
                  <a:lnTo>
                    <a:pt x="100" y="978"/>
                  </a:lnTo>
                  <a:lnTo>
                    <a:pt x="105" y="977"/>
                  </a:lnTo>
                  <a:lnTo>
                    <a:pt x="108" y="977"/>
                  </a:lnTo>
                  <a:lnTo>
                    <a:pt x="112" y="971"/>
                  </a:lnTo>
                  <a:lnTo>
                    <a:pt x="118" y="974"/>
                  </a:lnTo>
                  <a:lnTo>
                    <a:pt x="122" y="976"/>
                  </a:lnTo>
                  <a:lnTo>
                    <a:pt x="124" y="974"/>
                  </a:lnTo>
                  <a:lnTo>
                    <a:pt x="126" y="972"/>
                  </a:lnTo>
                  <a:lnTo>
                    <a:pt x="122" y="972"/>
                  </a:lnTo>
                  <a:lnTo>
                    <a:pt x="120" y="971"/>
                  </a:lnTo>
                  <a:lnTo>
                    <a:pt x="118" y="968"/>
                  </a:lnTo>
                  <a:lnTo>
                    <a:pt x="117" y="967"/>
                  </a:lnTo>
                  <a:lnTo>
                    <a:pt x="116" y="966"/>
                  </a:lnTo>
                  <a:lnTo>
                    <a:pt x="112" y="965"/>
                  </a:lnTo>
                  <a:lnTo>
                    <a:pt x="109" y="964"/>
                  </a:lnTo>
                  <a:lnTo>
                    <a:pt x="110" y="962"/>
                  </a:lnTo>
                  <a:lnTo>
                    <a:pt x="112" y="961"/>
                  </a:lnTo>
                  <a:lnTo>
                    <a:pt x="114" y="961"/>
                  </a:lnTo>
                  <a:lnTo>
                    <a:pt x="116" y="960"/>
                  </a:lnTo>
                  <a:lnTo>
                    <a:pt x="119" y="959"/>
                  </a:lnTo>
                  <a:lnTo>
                    <a:pt x="121" y="955"/>
                  </a:lnTo>
                  <a:lnTo>
                    <a:pt x="122" y="953"/>
                  </a:lnTo>
                  <a:lnTo>
                    <a:pt x="123" y="950"/>
                  </a:lnTo>
                  <a:lnTo>
                    <a:pt x="124" y="947"/>
                  </a:lnTo>
                  <a:lnTo>
                    <a:pt x="126" y="944"/>
                  </a:lnTo>
                  <a:lnTo>
                    <a:pt x="127" y="942"/>
                  </a:lnTo>
                  <a:lnTo>
                    <a:pt x="127" y="940"/>
                  </a:lnTo>
                  <a:lnTo>
                    <a:pt x="128" y="939"/>
                  </a:lnTo>
                  <a:lnTo>
                    <a:pt x="130" y="938"/>
                  </a:lnTo>
                  <a:lnTo>
                    <a:pt x="130" y="938"/>
                  </a:lnTo>
                  <a:lnTo>
                    <a:pt x="130" y="925"/>
                  </a:lnTo>
                  <a:lnTo>
                    <a:pt x="131" y="924"/>
                  </a:lnTo>
                  <a:lnTo>
                    <a:pt x="132" y="923"/>
                  </a:lnTo>
                  <a:lnTo>
                    <a:pt x="134" y="920"/>
                  </a:lnTo>
                  <a:lnTo>
                    <a:pt x="133" y="918"/>
                  </a:lnTo>
                  <a:lnTo>
                    <a:pt x="132" y="916"/>
                  </a:lnTo>
                  <a:lnTo>
                    <a:pt x="143" y="910"/>
                  </a:lnTo>
                  <a:lnTo>
                    <a:pt x="146" y="911"/>
                  </a:lnTo>
                  <a:lnTo>
                    <a:pt x="148" y="911"/>
                  </a:lnTo>
                  <a:lnTo>
                    <a:pt x="151" y="911"/>
                  </a:lnTo>
                  <a:lnTo>
                    <a:pt x="153" y="910"/>
                  </a:lnTo>
                  <a:lnTo>
                    <a:pt x="155" y="910"/>
                  </a:lnTo>
                  <a:lnTo>
                    <a:pt x="161" y="910"/>
                  </a:lnTo>
                  <a:lnTo>
                    <a:pt x="168" y="910"/>
                  </a:lnTo>
                  <a:lnTo>
                    <a:pt x="168" y="912"/>
                  </a:lnTo>
                  <a:lnTo>
                    <a:pt x="168" y="914"/>
                  </a:lnTo>
                  <a:lnTo>
                    <a:pt x="169" y="916"/>
                  </a:lnTo>
                  <a:lnTo>
                    <a:pt x="170" y="918"/>
                  </a:lnTo>
                  <a:lnTo>
                    <a:pt x="170" y="922"/>
                  </a:lnTo>
                  <a:lnTo>
                    <a:pt x="171" y="924"/>
                  </a:lnTo>
                  <a:lnTo>
                    <a:pt x="173" y="926"/>
                  </a:lnTo>
                  <a:lnTo>
                    <a:pt x="175" y="928"/>
                  </a:lnTo>
                  <a:lnTo>
                    <a:pt x="178" y="929"/>
                  </a:lnTo>
                  <a:lnTo>
                    <a:pt x="180" y="930"/>
                  </a:lnTo>
                  <a:lnTo>
                    <a:pt x="182" y="932"/>
                  </a:lnTo>
                  <a:lnTo>
                    <a:pt x="184" y="935"/>
                  </a:lnTo>
                  <a:lnTo>
                    <a:pt x="186" y="935"/>
                  </a:lnTo>
                  <a:lnTo>
                    <a:pt x="189" y="935"/>
                  </a:lnTo>
                  <a:lnTo>
                    <a:pt x="191" y="935"/>
                  </a:lnTo>
                  <a:lnTo>
                    <a:pt x="193" y="936"/>
                  </a:lnTo>
                  <a:lnTo>
                    <a:pt x="195" y="937"/>
                  </a:lnTo>
                  <a:lnTo>
                    <a:pt x="197" y="937"/>
                  </a:lnTo>
                  <a:lnTo>
                    <a:pt x="198" y="936"/>
                  </a:lnTo>
                  <a:lnTo>
                    <a:pt x="201" y="934"/>
                  </a:lnTo>
                  <a:lnTo>
                    <a:pt x="198" y="932"/>
                  </a:lnTo>
                  <a:lnTo>
                    <a:pt x="197" y="931"/>
                  </a:lnTo>
                  <a:lnTo>
                    <a:pt x="195" y="929"/>
                  </a:lnTo>
                  <a:lnTo>
                    <a:pt x="194" y="928"/>
                  </a:lnTo>
                  <a:lnTo>
                    <a:pt x="192" y="927"/>
                  </a:lnTo>
                  <a:lnTo>
                    <a:pt x="190" y="926"/>
                  </a:lnTo>
                  <a:lnTo>
                    <a:pt x="186" y="926"/>
                  </a:lnTo>
                  <a:lnTo>
                    <a:pt x="182" y="918"/>
                  </a:lnTo>
                  <a:lnTo>
                    <a:pt x="179" y="910"/>
                  </a:lnTo>
                  <a:lnTo>
                    <a:pt x="180" y="907"/>
                  </a:lnTo>
                  <a:lnTo>
                    <a:pt x="181" y="906"/>
                  </a:lnTo>
                  <a:lnTo>
                    <a:pt x="180" y="904"/>
                  </a:lnTo>
                  <a:lnTo>
                    <a:pt x="179" y="903"/>
                  </a:lnTo>
                  <a:lnTo>
                    <a:pt x="180" y="902"/>
                  </a:lnTo>
                  <a:lnTo>
                    <a:pt x="181" y="901"/>
                  </a:lnTo>
                  <a:lnTo>
                    <a:pt x="177" y="899"/>
                  </a:lnTo>
                  <a:lnTo>
                    <a:pt x="171" y="897"/>
                  </a:lnTo>
                  <a:lnTo>
                    <a:pt x="168" y="902"/>
                  </a:lnTo>
                  <a:lnTo>
                    <a:pt x="164" y="906"/>
                  </a:lnTo>
                  <a:lnTo>
                    <a:pt x="161" y="903"/>
                  </a:lnTo>
                  <a:lnTo>
                    <a:pt x="159" y="900"/>
                  </a:lnTo>
                  <a:lnTo>
                    <a:pt x="158" y="895"/>
                  </a:lnTo>
                  <a:lnTo>
                    <a:pt x="158" y="891"/>
                  </a:lnTo>
                  <a:lnTo>
                    <a:pt x="157" y="892"/>
                  </a:lnTo>
                  <a:lnTo>
                    <a:pt x="155" y="893"/>
                  </a:lnTo>
                  <a:lnTo>
                    <a:pt x="154" y="894"/>
                  </a:lnTo>
                  <a:lnTo>
                    <a:pt x="149" y="888"/>
                  </a:lnTo>
                  <a:lnTo>
                    <a:pt x="149" y="888"/>
                  </a:lnTo>
                  <a:lnTo>
                    <a:pt x="148" y="889"/>
                  </a:lnTo>
                  <a:lnTo>
                    <a:pt x="148" y="880"/>
                  </a:lnTo>
                  <a:lnTo>
                    <a:pt x="152" y="877"/>
                  </a:lnTo>
                  <a:lnTo>
                    <a:pt x="155" y="874"/>
                  </a:lnTo>
                  <a:lnTo>
                    <a:pt x="158" y="871"/>
                  </a:lnTo>
                  <a:lnTo>
                    <a:pt x="160" y="868"/>
                  </a:lnTo>
                  <a:lnTo>
                    <a:pt x="165" y="866"/>
                  </a:lnTo>
                  <a:lnTo>
                    <a:pt x="167" y="864"/>
                  </a:lnTo>
                  <a:lnTo>
                    <a:pt x="169" y="861"/>
                  </a:lnTo>
                  <a:lnTo>
                    <a:pt x="170" y="857"/>
                  </a:lnTo>
                  <a:lnTo>
                    <a:pt x="171" y="853"/>
                  </a:lnTo>
                  <a:lnTo>
                    <a:pt x="173" y="853"/>
                  </a:lnTo>
                  <a:lnTo>
                    <a:pt x="177" y="853"/>
                  </a:lnTo>
                  <a:lnTo>
                    <a:pt x="179" y="852"/>
                  </a:lnTo>
                  <a:lnTo>
                    <a:pt x="181" y="851"/>
                  </a:lnTo>
                  <a:lnTo>
                    <a:pt x="184" y="853"/>
                  </a:lnTo>
                  <a:lnTo>
                    <a:pt x="197" y="849"/>
                  </a:lnTo>
                  <a:lnTo>
                    <a:pt x="200" y="851"/>
                  </a:lnTo>
                  <a:lnTo>
                    <a:pt x="203" y="853"/>
                  </a:lnTo>
                  <a:lnTo>
                    <a:pt x="206" y="854"/>
                  </a:lnTo>
                  <a:lnTo>
                    <a:pt x="209" y="855"/>
                  </a:lnTo>
                  <a:lnTo>
                    <a:pt x="213" y="856"/>
                  </a:lnTo>
                  <a:lnTo>
                    <a:pt x="220" y="866"/>
                  </a:lnTo>
                  <a:lnTo>
                    <a:pt x="229" y="875"/>
                  </a:lnTo>
                  <a:lnTo>
                    <a:pt x="233" y="875"/>
                  </a:lnTo>
                  <a:lnTo>
                    <a:pt x="233" y="871"/>
                  </a:lnTo>
                  <a:lnTo>
                    <a:pt x="234" y="870"/>
                  </a:lnTo>
                  <a:lnTo>
                    <a:pt x="234" y="869"/>
                  </a:lnTo>
                  <a:lnTo>
                    <a:pt x="234" y="868"/>
                  </a:lnTo>
                  <a:lnTo>
                    <a:pt x="236" y="867"/>
                  </a:lnTo>
                  <a:lnTo>
                    <a:pt x="238" y="868"/>
                  </a:lnTo>
                  <a:lnTo>
                    <a:pt x="239" y="869"/>
                  </a:lnTo>
                  <a:lnTo>
                    <a:pt x="238" y="868"/>
                  </a:lnTo>
                  <a:lnTo>
                    <a:pt x="236" y="866"/>
                  </a:lnTo>
                  <a:lnTo>
                    <a:pt x="236" y="866"/>
                  </a:lnTo>
                  <a:lnTo>
                    <a:pt x="232" y="866"/>
                  </a:lnTo>
                  <a:lnTo>
                    <a:pt x="229" y="865"/>
                  </a:lnTo>
                  <a:lnTo>
                    <a:pt x="227" y="863"/>
                  </a:lnTo>
                  <a:lnTo>
                    <a:pt x="225" y="861"/>
                  </a:lnTo>
                  <a:lnTo>
                    <a:pt x="224" y="856"/>
                  </a:lnTo>
                  <a:lnTo>
                    <a:pt x="222" y="854"/>
                  </a:lnTo>
                  <a:lnTo>
                    <a:pt x="222" y="852"/>
                  </a:lnTo>
                  <a:lnTo>
                    <a:pt x="213" y="843"/>
                  </a:lnTo>
                  <a:lnTo>
                    <a:pt x="202" y="840"/>
                  </a:lnTo>
                  <a:lnTo>
                    <a:pt x="191" y="841"/>
                  </a:lnTo>
                  <a:lnTo>
                    <a:pt x="185" y="836"/>
                  </a:lnTo>
                  <a:lnTo>
                    <a:pt x="183" y="831"/>
                  </a:lnTo>
                  <a:lnTo>
                    <a:pt x="183" y="826"/>
                  </a:lnTo>
                  <a:lnTo>
                    <a:pt x="185" y="819"/>
                  </a:lnTo>
                  <a:lnTo>
                    <a:pt x="188" y="818"/>
                  </a:lnTo>
                  <a:lnTo>
                    <a:pt x="190" y="816"/>
                  </a:lnTo>
                  <a:lnTo>
                    <a:pt x="192" y="814"/>
                  </a:lnTo>
                  <a:lnTo>
                    <a:pt x="194" y="812"/>
                  </a:lnTo>
                  <a:lnTo>
                    <a:pt x="196" y="810"/>
                  </a:lnTo>
                  <a:lnTo>
                    <a:pt x="198" y="808"/>
                  </a:lnTo>
                  <a:lnTo>
                    <a:pt x="201" y="806"/>
                  </a:lnTo>
                  <a:lnTo>
                    <a:pt x="203" y="804"/>
                  </a:lnTo>
                  <a:lnTo>
                    <a:pt x="205" y="801"/>
                  </a:lnTo>
                  <a:lnTo>
                    <a:pt x="204" y="800"/>
                  </a:lnTo>
                  <a:lnTo>
                    <a:pt x="202" y="797"/>
                  </a:lnTo>
                  <a:lnTo>
                    <a:pt x="201" y="796"/>
                  </a:lnTo>
                  <a:lnTo>
                    <a:pt x="198" y="794"/>
                  </a:lnTo>
                  <a:lnTo>
                    <a:pt x="198" y="794"/>
                  </a:lnTo>
                  <a:lnTo>
                    <a:pt x="198" y="785"/>
                  </a:lnTo>
                  <a:lnTo>
                    <a:pt x="198" y="784"/>
                  </a:lnTo>
                  <a:lnTo>
                    <a:pt x="201" y="782"/>
                  </a:lnTo>
                  <a:lnTo>
                    <a:pt x="203" y="780"/>
                  </a:lnTo>
                  <a:lnTo>
                    <a:pt x="209" y="778"/>
                  </a:lnTo>
                  <a:lnTo>
                    <a:pt x="216" y="776"/>
                  </a:lnTo>
                  <a:lnTo>
                    <a:pt x="217" y="776"/>
                  </a:lnTo>
                  <a:lnTo>
                    <a:pt x="218" y="777"/>
                  </a:lnTo>
                  <a:lnTo>
                    <a:pt x="220" y="776"/>
                  </a:lnTo>
                  <a:lnTo>
                    <a:pt x="224" y="775"/>
                  </a:lnTo>
                  <a:lnTo>
                    <a:pt x="226" y="773"/>
                  </a:lnTo>
                  <a:lnTo>
                    <a:pt x="229" y="772"/>
                  </a:lnTo>
                  <a:lnTo>
                    <a:pt x="231" y="771"/>
                  </a:lnTo>
                  <a:lnTo>
                    <a:pt x="233" y="769"/>
                  </a:lnTo>
                  <a:lnTo>
                    <a:pt x="239" y="771"/>
                  </a:lnTo>
                  <a:lnTo>
                    <a:pt x="242" y="777"/>
                  </a:lnTo>
                  <a:lnTo>
                    <a:pt x="244" y="781"/>
                  </a:lnTo>
                  <a:lnTo>
                    <a:pt x="246" y="784"/>
                  </a:lnTo>
                  <a:lnTo>
                    <a:pt x="250" y="789"/>
                  </a:lnTo>
                  <a:lnTo>
                    <a:pt x="255" y="794"/>
                  </a:lnTo>
                  <a:lnTo>
                    <a:pt x="264" y="802"/>
                  </a:lnTo>
                  <a:lnTo>
                    <a:pt x="266" y="801"/>
                  </a:lnTo>
                  <a:lnTo>
                    <a:pt x="267" y="800"/>
                  </a:lnTo>
                  <a:lnTo>
                    <a:pt x="269" y="797"/>
                  </a:lnTo>
                  <a:lnTo>
                    <a:pt x="270" y="796"/>
                  </a:lnTo>
                  <a:lnTo>
                    <a:pt x="273" y="794"/>
                  </a:lnTo>
                  <a:lnTo>
                    <a:pt x="275" y="794"/>
                  </a:lnTo>
                  <a:lnTo>
                    <a:pt x="271" y="794"/>
                  </a:lnTo>
                  <a:lnTo>
                    <a:pt x="267" y="793"/>
                  </a:lnTo>
                  <a:lnTo>
                    <a:pt x="264" y="792"/>
                  </a:lnTo>
                  <a:lnTo>
                    <a:pt x="259" y="791"/>
                  </a:lnTo>
                  <a:lnTo>
                    <a:pt x="247" y="780"/>
                  </a:lnTo>
                  <a:lnTo>
                    <a:pt x="240" y="765"/>
                  </a:lnTo>
                  <a:lnTo>
                    <a:pt x="222" y="767"/>
                  </a:lnTo>
                  <a:lnTo>
                    <a:pt x="220" y="769"/>
                  </a:lnTo>
                  <a:lnTo>
                    <a:pt x="218" y="771"/>
                  </a:lnTo>
                  <a:lnTo>
                    <a:pt x="216" y="768"/>
                  </a:lnTo>
                  <a:lnTo>
                    <a:pt x="214" y="765"/>
                  </a:lnTo>
                  <a:lnTo>
                    <a:pt x="212" y="766"/>
                  </a:lnTo>
                  <a:lnTo>
                    <a:pt x="210" y="767"/>
                  </a:lnTo>
                  <a:lnTo>
                    <a:pt x="206" y="763"/>
                  </a:lnTo>
                  <a:lnTo>
                    <a:pt x="202" y="758"/>
                  </a:lnTo>
                  <a:lnTo>
                    <a:pt x="198" y="760"/>
                  </a:lnTo>
                  <a:lnTo>
                    <a:pt x="196" y="761"/>
                  </a:lnTo>
                  <a:lnTo>
                    <a:pt x="193" y="763"/>
                  </a:lnTo>
                  <a:lnTo>
                    <a:pt x="188" y="763"/>
                  </a:lnTo>
                  <a:lnTo>
                    <a:pt x="181" y="763"/>
                  </a:lnTo>
                  <a:lnTo>
                    <a:pt x="175" y="760"/>
                  </a:lnTo>
                  <a:lnTo>
                    <a:pt x="176" y="758"/>
                  </a:lnTo>
                  <a:lnTo>
                    <a:pt x="177" y="757"/>
                  </a:lnTo>
                  <a:lnTo>
                    <a:pt x="175" y="753"/>
                  </a:lnTo>
                  <a:lnTo>
                    <a:pt x="176" y="752"/>
                  </a:lnTo>
                  <a:lnTo>
                    <a:pt x="177" y="750"/>
                  </a:lnTo>
                  <a:lnTo>
                    <a:pt x="177" y="747"/>
                  </a:lnTo>
                  <a:lnTo>
                    <a:pt x="178" y="745"/>
                  </a:lnTo>
                  <a:lnTo>
                    <a:pt x="179" y="743"/>
                  </a:lnTo>
                  <a:lnTo>
                    <a:pt x="180" y="742"/>
                  </a:lnTo>
                  <a:lnTo>
                    <a:pt x="182" y="741"/>
                  </a:lnTo>
                  <a:lnTo>
                    <a:pt x="184" y="739"/>
                  </a:lnTo>
                  <a:lnTo>
                    <a:pt x="185" y="736"/>
                  </a:lnTo>
                  <a:lnTo>
                    <a:pt x="188" y="734"/>
                  </a:lnTo>
                  <a:lnTo>
                    <a:pt x="189" y="735"/>
                  </a:lnTo>
                  <a:lnTo>
                    <a:pt x="190" y="736"/>
                  </a:lnTo>
                  <a:lnTo>
                    <a:pt x="191" y="738"/>
                  </a:lnTo>
                  <a:lnTo>
                    <a:pt x="191" y="733"/>
                  </a:lnTo>
                  <a:lnTo>
                    <a:pt x="190" y="729"/>
                  </a:lnTo>
                  <a:lnTo>
                    <a:pt x="190" y="728"/>
                  </a:lnTo>
                  <a:lnTo>
                    <a:pt x="191" y="728"/>
                  </a:lnTo>
                  <a:lnTo>
                    <a:pt x="192" y="727"/>
                  </a:lnTo>
                  <a:lnTo>
                    <a:pt x="193" y="728"/>
                  </a:lnTo>
                  <a:lnTo>
                    <a:pt x="194" y="729"/>
                  </a:lnTo>
                  <a:lnTo>
                    <a:pt x="197" y="727"/>
                  </a:lnTo>
                  <a:lnTo>
                    <a:pt x="202" y="723"/>
                  </a:lnTo>
                  <a:lnTo>
                    <a:pt x="205" y="729"/>
                  </a:lnTo>
                  <a:lnTo>
                    <a:pt x="205" y="729"/>
                  </a:lnTo>
                  <a:lnTo>
                    <a:pt x="209" y="728"/>
                  </a:lnTo>
                  <a:lnTo>
                    <a:pt x="214" y="728"/>
                  </a:lnTo>
                  <a:lnTo>
                    <a:pt x="218" y="726"/>
                  </a:lnTo>
                  <a:lnTo>
                    <a:pt x="221" y="723"/>
                  </a:lnTo>
                  <a:lnTo>
                    <a:pt x="224" y="722"/>
                  </a:lnTo>
                  <a:lnTo>
                    <a:pt x="226" y="722"/>
                  </a:lnTo>
                  <a:lnTo>
                    <a:pt x="228" y="721"/>
                  </a:lnTo>
                  <a:lnTo>
                    <a:pt x="226" y="720"/>
                  </a:lnTo>
                  <a:lnTo>
                    <a:pt x="224" y="720"/>
                  </a:lnTo>
                  <a:lnTo>
                    <a:pt x="221" y="721"/>
                  </a:lnTo>
                  <a:lnTo>
                    <a:pt x="218" y="721"/>
                  </a:lnTo>
                  <a:lnTo>
                    <a:pt x="216" y="722"/>
                  </a:lnTo>
                  <a:lnTo>
                    <a:pt x="215" y="720"/>
                  </a:lnTo>
                  <a:lnTo>
                    <a:pt x="212" y="717"/>
                  </a:lnTo>
                  <a:lnTo>
                    <a:pt x="212" y="717"/>
                  </a:lnTo>
                  <a:lnTo>
                    <a:pt x="209" y="717"/>
                  </a:lnTo>
                  <a:lnTo>
                    <a:pt x="208" y="716"/>
                  </a:lnTo>
                  <a:lnTo>
                    <a:pt x="207" y="715"/>
                  </a:lnTo>
                  <a:lnTo>
                    <a:pt x="206" y="714"/>
                  </a:lnTo>
                  <a:lnTo>
                    <a:pt x="205" y="713"/>
                  </a:lnTo>
                  <a:lnTo>
                    <a:pt x="205" y="710"/>
                  </a:lnTo>
                  <a:lnTo>
                    <a:pt x="206" y="708"/>
                  </a:lnTo>
                  <a:lnTo>
                    <a:pt x="207" y="707"/>
                  </a:lnTo>
                  <a:lnTo>
                    <a:pt x="209" y="706"/>
                  </a:lnTo>
                  <a:lnTo>
                    <a:pt x="212" y="706"/>
                  </a:lnTo>
                  <a:lnTo>
                    <a:pt x="215" y="705"/>
                  </a:lnTo>
                  <a:lnTo>
                    <a:pt x="217" y="703"/>
                  </a:lnTo>
                  <a:lnTo>
                    <a:pt x="219" y="702"/>
                  </a:lnTo>
                  <a:lnTo>
                    <a:pt x="218" y="701"/>
                  </a:lnTo>
                  <a:lnTo>
                    <a:pt x="217" y="698"/>
                  </a:lnTo>
                  <a:lnTo>
                    <a:pt x="216" y="697"/>
                  </a:lnTo>
                  <a:lnTo>
                    <a:pt x="215" y="695"/>
                  </a:lnTo>
                  <a:lnTo>
                    <a:pt x="214" y="694"/>
                  </a:lnTo>
                  <a:lnTo>
                    <a:pt x="214" y="691"/>
                  </a:lnTo>
                  <a:lnTo>
                    <a:pt x="214" y="690"/>
                  </a:lnTo>
                  <a:lnTo>
                    <a:pt x="205" y="699"/>
                  </a:lnTo>
                  <a:lnTo>
                    <a:pt x="195" y="706"/>
                  </a:lnTo>
                  <a:lnTo>
                    <a:pt x="193" y="706"/>
                  </a:lnTo>
                  <a:lnTo>
                    <a:pt x="191" y="707"/>
                  </a:lnTo>
                  <a:lnTo>
                    <a:pt x="189" y="709"/>
                  </a:lnTo>
                  <a:lnTo>
                    <a:pt x="188" y="711"/>
                  </a:lnTo>
                  <a:lnTo>
                    <a:pt x="186" y="713"/>
                  </a:lnTo>
                  <a:lnTo>
                    <a:pt x="185" y="715"/>
                  </a:lnTo>
                  <a:lnTo>
                    <a:pt x="183" y="716"/>
                  </a:lnTo>
                  <a:lnTo>
                    <a:pt x="181" y="717"/>
                  </a:lnTo>
                  <a:lnTo>
                    <a:pt x="179" y="719"/>
                  </a:lnTo>
                  <a:lnTo>
                    <a:pt x="176" y="721"/>
                  </a:lnTo>
                  <a:lnTo>
                    <a:pt x="172" y="722"/>
                  </a:lnTo>
                  <a:lnTo>
                    <a:pt x="168" y="722"/>
                  </a:lnTo>
                  <a:lnTo>
                    <a:pt x="165" y="723"/>
                  </a:lnTo>
                  <a:lnTo>
                    <a:pt x="161" y="724"/>
                  </a:lnTo>
                  <a:lnTo>
                    <a:pt x="160" y="723"/>
                  </a:lnTo>
                  <a:lnTo>
                    <a:pt x="158" y="722"/>
                  </a:lnTo>
                  <a:lnTo>
                    <a:pt x="157" y="720"/>
                  </a:lnTo>
                  <a:lnTo>
                    <a:pt x="156" y="718"/>
                  </a:lnTo>
                  <a:lnTo>
                    <a:pt x="155" y="717"/>
                  </a:lnTo>
                  <a:lnTo>
                    <a:pt x="153" y="715"/>
                  </a:lnTo>
                  <a:lnTo>
                    <a:pt x="151" y="715"/>
                  </a:lnTo>
                  <a:lnTo>
                    <a:pt x="148" y="715"/>
                  </a:lnTo>
                  <a:lnTo>
                    <a:pt x="148" y="706"/>
                  </a:lnTo>
                  <a:lnTo>
                    <a:pt x="148" y="705"/>
                  </a:lnTo>
                  <a:lnTo>
                    <a:pt x="148" y="703"/>
                  </a:lnTo>
                  <a:lnTo>
                    <a:pt x="147" y="701"/>
                  </a:lnTo>
                  <a:lnTo>
                    <a:pt x="146" y="699"/>
                  </a:lnTo>
                  <a:lnTo>
                    <a:pt x="149" y="695"/>
                  </a:lnTo>
                  <a:lnTo>
                    <a:pt x="154" y="690"/>
                  </a:lnTo>
                  <a:lnTo>
                    <a:pt x="152" y="690"/>
                  </a:lnTo>
                  <a:lnTo>
                    <a:pt x="148" y="689"/>
                  </a:lnTo>
                  <a:lnTo>
                    <a:pt x="151" y="686"/>
                  </a:lnTo>
                  <a:lnTo>
                    <a:pt x="151" y="680"/>
                  </a:lnTo>
                  <a:lnTo>
                    <a:pt x="153" y="673"/>
                  </a:lnTo>
                  <a:lnTo>
                    <a:pt x="157" y="667"/>
                  </a:lnTo>
                  <a:lnTo>
                    <a:pt x="153" y="668"/>
                  </a:lnTo>
                  <a:lnTo>
                    <a:pt x="148" y="669"/>
                  </a:lnTo>
                  <a:lnTo>
                    <a:pt x="145" y="670"/>
                  </a:lnTo>
                  <a:lnTo>
                    <a:pt x="143" y="667"/>
                  </a:lnTo>
                  <a:lnTo>
                    <a:pt x="140" y="664"/>
                  </a:lnTo>
                  <a:lnTo>
                    <a:pt x="140" y="662"/>
                  </a:lnTo>
                  <a:lnTo>
                    <a:pt x="140" y="660"/>
                  </a:lnTo>
                  <a:lnTo>
                    <a:pt x="140" y="658"/>
                  </a:lnTo>
                  <a:lnTo>
                    <a:pt x="139" y="657"/>
                  </a:lnTo>
                  <a:lnTo>
                    <a:pt x="139" y="656"/>
                  </a:lnTo>
                  <a:lnTo>
                    <a:pt x="139" y="655"/>
                  </a:lnTo>
                  <a:lnTo>
                    <a:pt x="140" y="654"/>
                  </a:lnTo>
                  <a:lnTo>
                    <a:pt x="137" y="645"/>
                  </a:lnTo>
                  <a:lnTo>
                    <a:pt x="139" y="637"/>
                  </a:lnTo>
                  <a:lnTo>
                    <a:pt x="141" y="629"/>
                  </a:lnTo>
                  <a:lnTo>
                    <a:pt x="143" y="618"/>
                  </a:lnTo>
                  <a:lnTo>
                    <a:pt x="144" y="607"/>
                  </a:lnTo>
                  <a:lnTo>
                    <a:pt x="147" y="603"/>
                  </a:lnTo>
                  <a:lnTo>
                    <a:pt x="146" y="601"/>
                  </a:lnTo>
                  <a:lnTo>
                    <a:pt x="144" y="599"/>
                  </a:lnTo>
                  <a:lnTo>
                    <a:pt x="146" y="598"/>
                  </a:lnTo>
                  <a:lnTo>
                    <a:pt x="148" y="598"/>
                  </a:lnTo>
                  <a:lnTo>
                    <a:pt x="148" y="597"/>
                  </a:lnTo>
                  <a:lnTo>
                    <a:pt x="148" y="592"/>
                  </a:lnTo>
                  <a:lnTo>
                    <a:pt x="153" y="589"/>
                  </a:lnTo>
                  <a:lnTo>
                    <a:pt x="155" y="588"/>
                  </a:lnTo>
                  <a:lnTo>
                    <a:pt x="157" y="587"/>
                  </a:lnTo>
                  <a:lnTo>
                    <a:pt x="159" y="586"/>
                  </a:lnTo>
                  <a:lnTo>
                    <a:pt x="160" y="588"/>
                  </a:lnTo>
                  <a:lnTo>
                    <a:pt x="163" y="591"/>
                  </a:lnTo>
                  <a:lnTo>
                    <a:pt x="165" y="592"/>
                  </a:lnTo>
                  <a:lnTo>
                    <a:pt x="167" y="594"/>
                  </a:lnTo>
                  <a:lnTo>
                    <a:pt x="169" y="595"/>
                  </a:lnTo>
                  <a:lnTo>
                    <a:pt x="170" y="598"/>
                  </a:lnTo>
                  <a:lnTo>
                    <a:pt x="172" y="600"/>
                  </a:lnTo>
                  <a:lnTo>
                    <a:pt x="173" y="601"/>
                  </a:lnTo>
                  <a:lnTo>
                    <a:pt x="177" y="604"/>
                  </a:lnTo>
                  <a:lnTo>
                    <a:pt x="180" y="605"/>
                  </a:lnTo>
                  <a:lnTo>
                    <a:pt x="180" y="610"/>
                  </a:lnTo>
                  <a:lnTo>
                    <a:pt x="180" y="610"/>
                  </a:lnTo>
                  <a:lnTo>
                    <a:pt x="182" y="610"/>
                  </a:lnTo>
                  <a:lnTo>
                    <a:pt x="184" y="610"/>
                  </a:lnTo>
                  <a:lnTo>
                    <a:pt x="185" y="610"/>
                  </a:lnTo>
                  <a:lnTo>
                    <a:pt x="188" y="609"/>
                  </a:lnTo>
                  <a:lnTo>
                    <a:pt x="190" y="607"/>
                  </a:lnTo>
                  <a:lnTo>
                    <a:pt x="192" y="605"/>
                  </a:lnTo>
                  <a:lnTo>
                    <a:pt x="193" y="608"/>
                  </a:lnTo>
                  <a:lnTo>
                    <a:pt x="193" y="610"/>
                  </a:lnTo>
                  <a:lnTo>
                    <a:pt x="195" y="609"/>
                  </a:lnTo>
                  <a:lnTo>
                    <a:pt x="194" y="612"/>
                  </a:lnTo>
                  <a:lnTo>
                    <a:pt x="192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201" y="624"/>
                  </a:lnTo>
                  <a:lnTo>
                    <a:pt x="204" y="628"/>
                  </a:lnTo>
                  <a:lnTo>
                    <a:pt x="207" y="629"/>
                  </a:lnTo>
                  <a:lnTo>
                    <a:pt x="207" y="626"/>
                  </a:lnTo>
                  <a:lnTo>
                    <a:pt x="206" y="623"/>
                  </a:lnTo>
                  <a:lnTo>
                    <a:pt x="205" y="620"/>
                  </a:lnTo>
                  <a:lnTo>
                    <a:pt x="205" y="617"/>
                  </a:lnTo>
                  <a:lnTo>
                    <a:pt x="206" y="613"/>
                  </a:lnTo>
                  <a:lnTo>
                    <a:pt x="214" y="619"/>
                  </a:lnTo>
                  <a:lnTo>
                    <a:pt x="214" y="625"/>
                  </a:lnTo>
                  <a:lnTo>
                    <a:pt x="215" y="626"/>
                  </a:lnTo>
                  <a:lnTo>
                    <a:pt x="215" y="624"/>
                  </a:lnTo>
                  <a:lnTo>
                    <a:pt x="216" y="621"/>
                  </a:lnTo>
                  <a:lnTo>
                    <a:pt x="218" y="620"/>
                  </a:lnTo>
                  <a:lnTo>
                    <a:pt x="221" y="618"/>
                  </a:lnTo>
                  <a:lnTo>
                    <a:pt x="222" y="619"/>
                  </a:lnTo>
                  <a:lnTo>
                    <a:pt x="225" y="620"/>
                  </a:lnTo>
                  <a:lnTo>
                    <a:pt x="226" y="620"/>
                  </a:lnTo>
                  <a:lnTo>
                    <a:pt x="227" y="621"/>
                  </a:lnTo>
                  <a:lnTo>
                    <a:pt x="229" y="620"/>
                  </a:lnTo>
                  <a:lnTo>
                    <a:pt x="230" y="618"/>
                  </a:lnTo>
                  <a:lnTo>
                    <a:pt x="232" y="620"/>
                  </a:lnTo>
                  <a:lnTo>
                    <a:pt x="234" y="619"/>
                  </a:lnTo>
                  <a:lnTo>
                    <a:pt x="236" y="618"/>
                  </a:lnTo>
                  <a:lnTo>
                    <a:pt x="239" y="620"/>
                  </a:lnTo>
                  <a:lnTo>
                    <a:pt x="241" y="622"/>
                  </a:lnTo>
                  <a:lnTo>
                    <a:pt x="244" y="621"/>
                  </a:lnTo>
                  <a:lnTo>
                    <a:pt x="250" y="618"/>
                  </a:lnTo>
                  <a:lnTo>
                    <a:pt x="247" y="616"/>
                  </a:lnTo>
                  <a:lnTo>
                    <a:pt x="246" y="615"/>
                  </a:lnTo>
                  <a:lnTo>
                    <a:pt x="244" y="612"/>
                  </a:lnTo>
                  <a:lnTo>
                    <a:pt x="242" y="612"/>
                  </a:lnTo>
                  <a:lnTo>
                    <a:pt x="240" y="612"/>
                  </a:lnTo>
                  <a:lnTo>
                    <a:pt x="238" y="611"/>
                  </a:lnTo>
                  <a:lnTo>
                    <a:pt x="236" y="611"/>
                  </a:lnTo>
                  <a:lnTo>
                    <a:pt x="233" y="612"/>
                  </a:lnTo>
                  <a:lnTo>
                    <a:pt x="232" y="612"/>
                  </a:lnTo>
                  <a:lnTo>
                    <a:pt x="230" y="611"/>
                  </a:lnTo>
                  <a:lnTo>
                    <a:pt x="229" y="610"/>
                  </a:lnTo>
                  <a:lnTo>
                    <a:pt x="227" y="609"/>
                  </a:lnTo>
                  <a:lnTo>
                    <a:pt x="225" y="608"/>
                  </a:lnTo>
                  <a:lnTo>
                    <a:pt x="224" y="608"/>
                  </a:lnTo>
                  <a:lnTo>
                    <a:pt x="222" y="608"/>
                  </a:lnTo>
                  <a:lnTo>
                    <a:pt x="219" y="611"/>
                  </a:lnTo>
                  <a:lnTo>
                    <a:pt x="217" y="611"/>
                  </a:lnTo>
                  <a:lnTo>
                    <a:pt x="216" y="610"/>
                  </a:lnTo>
                  <a:lnTo>
                    <a:pt x="214" y="610"/>
                  </a:lnTo>
                  <a:lnTo>
                    <a:pt x="213" y="610"/>
                  </a:lnTo>
                  <a:lnTo>
                    <a:pt x="210" y="611"/>
                  </a:lnTo>
                  <a:lnTo>
                    <a:pt x="209" y="611"/>
                  </a:lnTo>
                  <a:lnTo>
                    <a:pt x="207" y="611"/>
                  </a:lnTo>
                  <a:lnTo>
                    <a:pt x="206" y="612"/>
                  </a:lnTo>
                  <a:lnTo>
                    <a:pt x="205" y="612"/>
                  </a:lnTo>
                  <a:lnTo>
                    <a:pt x="204" y="612"/>
                  </a:lnTo>
                  <a:lnTo>
                    <a:pt x="201" y="609"/>
                  </a:lnTo>
                  <a:lnTo>
                    <a:pt x="198" y="606"/>
                  </a:lnTo>
                  <a:lnTo>
                    <a:pt x="196" y="604"/>
                  </a:lnTo>
                  <a:lnTo>
                    <a:pt x="195" y="604"/>
                  </a:lnTo>
                  <a:lnTo>
                    <a:pt x="194" y="603"/>
                  </a:lnTo>
                  <a:lnTo>
                    <a:pt x="193" y="603"/>
                  </a:lnTo>
                  <a:lnTo>
                    <a:pt x="192" y="601"/>
                  </a:lnTo>
                  <a:lnTo>
                    <a:pt x="191" y="599"/>
                  </a:lnTo>
                  <a:lnTo>
                    <a:pt x="191" y="597"/>
                  </a:lnTo>
                  <a:lnTo>
                    <a:pt x="198" y="597"/>
                  </a:lnTo>
                  <a:lnTo>
                    <a:pt x="198" y="596"/>
                  </a:lnTo>
                  <a:lnTo>
                    <a:pt x="198" y="596"/>
                  </a:lnTo>
                  <a:lnTo>
                    <a:pt x="198" y="595"/>
                  </a:lnTo>
                  <a:lnTo>
                    <a:pt x="197" y="594"/>
                  </a:lnTo>
                  <a:lnTo>
                    <a:pt x="195" y="594"/>
                  </a:lnTo>
                  <a:lnTo>
                    <a:pt x="194" y="594"/>
                  </a:lnTo>
                  <a:lnTo>
                    <a:pt x="192" y="594"/>
                  </a:lnTo>
                  <a:lnTo>
                    <a:pt x="190" y="594"/>
                  </a:lnTo>
                  <a:lnTo>
                    <a:pt x="188" y="591"/>
                  </a:lnTo>
                  <a:lnTo>
                    <a:pt x="185" y="587"/>
                  </a:lnTo>
                  <a:lnTo>
                    <a:pt x="184" y="588"/>
                  </a:lnTo>
                  <a:lnTo>
                    <a:pt x="182" y="574"/>
                  </a:lnTo>
                  <a:lnTo>
                    <a:pt x="178" y="568"/>
                  </a:lnTo>
                  <a:lnTo>
                    <a:pt x="172" y="562"/>
                  </a:lnTo>
                  <a:lnTo>
                    <a:pt x="166" y="558"/>
                  </a:lnTo>
                  <a:lnTo>
                    <a:pt x="157" y="557"/>
                  </a:lnTo>
                  <a:lnTo>
                    <a:pt x="159" y="552"/>
                  </a:lnTo>
                  <a:lnTo>
                    <a:pt x="160" y="548"/>
                  </a:lnTo>
                  <a:lnTo>
                    <a:pt x="163" y="544"/>
                  </a:lnTo>
                  <a:lnTo>
                    <a:pt x="164" y="539"/>
                  </a:lnTo>
                  <a:lnTo>
                    <a:pt x="168" y="532"/>
                  </a:lnTo>
                  <a:lnTo>
                    <a:pt x="170" y="522"/>
                  </a:lnTo>
                  <a:lnTo>
                    <a:pt x="175" y="522"/>
                  </a:lnTo>
                  <a:lnTo>
                    <a:pt x="179" y="520"/>
                  </a:lnTo>
                  <a:lnTo>
                    <a:pt x="183" y="518"/>
                  </a:lnTo>
                  <a:lnTo>
                    <a:pt x="188" y="520"/>
                  </a:lnTo>
                  <a:lnTo>
                    <a:pt x="190" y="520"/>
                  </a:lnTo>
                  <a:lnTo>
                    <a:pt x="191" y="519"/>
                  </a:lnTo>
                  <a:lnTo>
                    <a:pt x="192" y="518"/>
                  </a:lnTo>
                  <a:lnTo>
                    <a:pt x="192" y="522"/>
                  </a:lnTo>
                  <a:lnTo>
                    <a:pt x="191" y="522"/>
                  </a:lnTo>
                  <a:lnTo>
                    <a:pt x="190" y="523"/>
                  </a:lnTo>
                  <a:lnTo>
                    <a:pt x="194" y="525"/>
                  </a:lnTo>
                  <a:lnTo>
                    <a:pt x="201" y="526"/>
                  </a:lnTo>
                  <a:lnTo>
                    <a:pt x="202" y="525"/>
                  </a:lnTo>
                  <a:lnTo>
                    <a:pt x="203" y="522"/>
                  </a:lnTo>
                  <a:lnTo>
                    <a:pt x="202" y="521"/>
                  </a:lnTo>
                  <a:lnTo>
                    <a:pt x="201" y="519"/>
                  </a:lnTo>
                  <a:lnTo>
                    <a:pt x="198" y="517"/>
                  </a:lnTo>
                  <a:lnTo>
                    <a:pt x="201" y="513"/>
                  </a:lnTo>
                  <a:lnTo>
                    <a:pt x="200" y="511"/>
                  </a:lnTo>
                  <a:lnTo>
                    <a:pt x="197" y="509"/>
                  </a:lnTo>
                  <a:lnTo>
                    <a:pt x="195" y="508"/>
                  </a:lnTo>
                  <a:lnTo>
                    <a:pt x="193" y="507"/>
                  </a:lnTo>
                  <a:lnTo>
                    <a:pt x="191" y="507"/>
                  </a:lnTo>
                  <a:lnTo>
                    <a:pt x="188" y="507"/>
                  </a:lnTo>
                  <a:lnTo>
                    <a:pt x="185" y="507"/>
                  </a:lnTo>
                  <a:lnTo>
                    <a:pt x="182" y="506"/>
                  </a:lnTo>
                  <a:lnTo>
                    <a:pt x="180" y="507"/>
                  </a:lnTo>
                  <a:lnTo>
                    <a:pt x="177" y="502"/>
                  </a:lnTo>
                  <a:lnTo>
                    <a:pt x="172" y="500"/>
                  </a:lnTo>
                  <a:lnTo>
                    <a:pt x="169" y="497"/>
                  </a:lnTo>
                  <a:lnTo>
                    <a:pt x="165" y="496"/>
                  </a:lnTo>
                  <a:lnTo>
                    <a:pt x="165" y="494"/>
                  </a:lnTo>
                  <a:lnTo>
                    <a:pt x="165" y="491"/>
                  </a:lnTo>
                  <a:lnTo>
                    <a:pt x="166" y="489"/>
                  </a:lnTo>
                  <a:lnTo>
                    <a:pt x="166" y="488"/>
                  </a:lnTo>
                  <a:lnTo>
                    <a:pt x="166" y="486"/>
                  </a:lnTo>
                  <a:lnTo>
                    <a:pt x="165" y="484"/>
                  </a:lnTo>
                  <a:lnTo>
                    <a:pt x="166" y="483"/>
                  </a:lnTo>
                  <a:lnTo>
                    <a:pt x="167" y="482"/>
                  </a:lnTo>
                  <a:lnTo>
                    <a:pt x="167" y="478"/>
                  </a:lnTo>
                  <a:lnTo>
                    <a:pt x="167" y="477"/>
                  </a:lnTo>
                  <a:lnTo>
                    <a:pt x="167" y="476"/>
                  </a:lnTo>
                  <a:lnTo>
                    <a:pt x="168" y="474"/>
                  </a:lnTo>
                  <a:lnTo>
                    <a:pt x="169" y="473"/>
                  </a:lnTo>
                  <a:lnTo>
                    <a:pt x="169" y="472"/>
                  </a:lnTo>
                  <a:lnTo>
                    <a:pt x="168" y="471"/>
                  </a:lnTo>
                  <a:lnTo>
                    <a:pt x="167" y="469"/>
                  </a:lnTo>
                  <a:lnTo>
                    <a:pt x="166" y="466"/>
                  </a:lnTo>
                  <a:lnTo>
                    <a:pt x="166" y="463"/>
                  </a:lnTo>
                  <a:lnTo>
                    <a:pt x="167" y="461"/>
                  </a:lnTo>
                  <a:lnTo>
                    <a:pt x="167" y="459"/>
                  </a:lnTo>
                  <a:lnTo>
                    <a:pt x="166" y="456"/>
                  </a:lnTo>
                  <a:lnTo>
                    <a:pt x="165" y="453"/>
                  </a:lnTo>
                  <a:lnTo>
                    <a:pt x="166" y="452"/>
                  </a:lnTo>
                  <a:lnTo>
                    <a:pt x="167" y="451"/>
                  </a:lnTo>
                  <a:lnTo>
                    <a:pt x="166" y="450"/>
                  </a:lnTo>
                  <a:lnTo>
                    <a:pt x="166" y="448"/>
                  </a:lnTo>
                  <a:lnTo>
                    <a:pt x="166" y="447"/>
                  </a:lnTo>
                  <a:lnTo>
                    <a:pt x="166" y="445"/>
                  </a:lnTo>
                  <a:lnTo>
                    <a:pt x="167" y="441"/>
                  </a:lnTo>
                  <a:lnTo>
                    <a:pt x="167" y="438"/>
                  </a:lnTo>
                  <a:lnTo>
                    <a:pt x="167" y="435"/>
                  </a:lnTo>
                  <a:lnTo>
                    <a:pt x="167" y="431"/>
                  </a:lnTo>
                  <a:lnTo>
                    <a:pt x="169" y="431"/>
                  </a:lnTo>
                  <a:lnTo>
                    <a:pt x="171" y="431"/>
                  </a:lnTo>
                  <a:lnTo>
                    <a:pt x="173" y="431"/>
                  </a:lnTo>
                  <a:lnTo>
                    <a:pt x="176" y="433"/>
                  </a:lnTo>
                  <a:lnTo>
                    <a:pt x="178" y="429"/>
                  </a:lnTo>
                  <a:lnTo>
                    <a:pt x="181" y="426"/>
                  </a:lnTo>
                  <a:lnTo>
                    <a:pt x="184" y="426"/>
                  </a:lnTo>
                  <a:lnTo>
                    <a:pt x="188" y="427"/>
                  </a:lnTo>
                  <a:lnTo>
                    <a:pt x="192" y="428"/>
                  </a:lnTo>
                  <a:lnTo>
                    <a:pt x="196" y="426"/>
                  </a:lnTo>
                  <a:lnTo>
                    <a:pt x="201" y="426"/>
                  </a:lnTo>
                  <a:lnTo>
                    <a:pt x="205" y="428"/>
                  </a:lnTo>
                  <a:lnTo>
                    <a:pt x="208" y="432"/>
                  </a:lnTo>
                  <a:lnTo>
                    <a:pt x="207" y="436"/>
                  </a:lnTo>
                  <a:lnTo>
                    <a:pt x="205" y="442"/>
                  </a:lnTo>
                  <a:lnTo>
                    <a:pt x="209" y="446"/>
                  </a:lnTo>
                  <a:lnTo>
                    <a:pt x="208" y="447"/>
                  </a:lnTo>
                  <a:lnTo>
                    <a:pt x="207" y="448"/>
                  </a:lnTo>
                  <a:lnTo>
                    <a:pt x="208" y="449"/>
                  </a:lnTo>
                  <a:lnTo>
                    <a:pt x="210" y="449"/>
                  </a:lnTo>
                  <a:lnTo>
                    <a:pt x="212" y="452"/>
                  </a:lnTo>
                  <a:lnTo>
                    <a:pt x="214" y="456"/>
                  </a:lnTo>
                  <a:lnTo>
                    <a:pt x="212" y="460"/>
                  </a:lnTo>
                  <a:lnTo>
                    <a:pt x="212" y="464"/>
                  </a:lnTo>
                  <a:lnTo>
                    <a:pt x="212" y="469"/>
                  </a:lnTo>
                  <a:lnTo>
                    <a:pt x="214" y="473"/>
                  </a:lnTo>
                  <a:lnTo>
                    <a:pt x="216" y="475"/>
                  </a:lnTo>
                  <a:lnTo>
                    <a:pt x="217" y="478"/>
                  </a:lnTo>
                  <a:lnTo>
                    <a:pt x="219" y="481"/>
                  </a:lnTo>
                  <a:lnTo>
                    <a:pt x="221" y="483"/>
                  </a:lnTo>
                  <a:lnTo>
                    <a:pt x="225" y="485"/>
                  </a:lnTo>
                  <a:lnTo>
                    <a:pt x="228" y="486"/>
                  </a:lnTo>
                  <a:lnTo>
                    <a:pt x="226" y="482"/>
                  </a:lnTo>
                  <a:lnTo>
                    <a:pt x="224" y="477"/>
                  </a:lnTo>
                  <a:lnTo>
                    <a:pt x="221" y="473"/>
                  </a:lnTo>
                  <a:lnTo>
                    <a:pt x="229" y="471"/>
                  </a:lnTo>
                  <a:lnTo>
                    <a:pt x="230" y="473"/>
                  </a:lnTo>
                  <a:lnTo>
                    <a:pt x="231" y="476"/>
                  </a:lnTo>
                  <a:lnTo>
                    <a:pt x="233" y="474"/>
                  </a:lnTo>
                  <a:lnTo>
                    <a:pt x="236" y="472"/>
                  </a:lnTo>
                  <a:lnTo>
                    <a:pt x="232" y="471"/>
                  </a:lnTo>
                  <a:lnTo>
                    <a:pt x="229" y="469"/>
                  </a:lnTo>
                  <a:lnTo>
                    <a:pt x="231" y="466"/>
                  </a:lnTo>
                  <a:lnTo>
                    <a:pt x="233" y="463"/>
                  </a:lnTo>
                  <a:lnTo>
                    <a:pt x="234" y="461"/>
                  </a:lnTo>
                  <a:lnTo>
                    <a:pt x="234" y="458"/>
                  </a:lnTo>
                  <a:lnTo>
                    <a:pt x="236" y="454"/>
                  </a:lnTo>
                  <a:lnTo>
                    <a:pt x="236" y="450"/>
                  </a:lnTo>
                  <a:lnTo>
                    <a:pt x="237" y="447"/>
                  </a:lnTo>
                  <a:lnTo>
                    <a:pt x="234" y="446"/>
                  </a:lnTo>
                  <a:lnTo>
                    <a:pt x="231" y="444"/>
                  </a:lnTo>
                  <a:lnTo>
                    <a:pt x="229" y="440"/>
                  </a:lnTo>
                  <a:lnTo>
                    <a:pt x="227" y="436"/>
                  </a:lnTo>
                  <a:lnTo>
                    <a:pt x="221" y="436"/>
                  </a:lnTo>
                  <a:lnTo>
                    <a:pt x="219" y="436"/>
                  </a:lnTo>
                  <a:lnTo>
                    <a:pt x="217" y="434"/>
                  </a:lnTo>
                  <a:lnTo>
                    <a:pt x="218" y="433"/>
                  </a:lnTo>
                  <a:lnTo>
                    <a:pt x="218" y="432"/>
                  </a:lnTo>
                  <a:lnTo>
                    <a:pt x="219" y="429"/>
                  </a:lnTo>
                  <a:lnTo>
                    <a:pt x="217" y="427"/>
                  </a:lnTo>
                  <a:lnTo>
                    <a:pt x="215" y="425"/>
                  </a:lnTo>
                  <a:lnTo>
                    <a:pt x="216" y="423"/>
                  </a:lnTo>
                  <a:lnTo>
                    <a:pt x="218" y="421"/>
                  </a:lnTo>
                  <a:lnTo>
                    <a:pt x="216" y="417"/>
                  </a:lnTo>
                  <a:lnTo>
                    <a:pt x="219" y="412"/>
                  </a:lnTo>
                  <a:lnTo>
                    <a:pt x="224" y="405"/>
                  </a:lnTo>
                  <a:lnTo>
                    <a:pt x="230" y="399"/>
                  </a:lnTo>
                  <a:lnTo>
                    <a:pt x="236" y="399"/>
                  </a:lnTo>
                  <a:lnTo>
                    <a:pt x="237" y="400"/>
                  </a:lnTo>
                  <a:lnTo>
                    <a:pt x="238" y="401"/>
                  </a:lnTo>
                  <a:lnTo>
                    <a:pt x="240" y="403"/>
                  </a:lnTo>
                  <a:lnTo>
                    <a:pt x="242" y="405"/>
                  </a:lnTo>
                  <a:lnTo>
                    <a:pt x="243" y="403"/>
                  </a:lnTo>
                  <a:lnTo>
                    <a:pt x="245" y="402"/>
                  </a:lnTo>
                  <a:lnTo>
                    <a:pt x="250" y="408"/>
                  </a:lnTo>
                  <a:lnTo>
                    <a:pt x="249" y="409"/>
                  </a:lnTo>
                  <a:lnTo>
                    <a:pt x="247" y="410"/>
                  </a:lnTo>
                  <a:lnTo>
                    <a:pt x="251" y="414"/>
                  </a:lnTo>
                  <a:lnTo>
                    <a:pt x="247" y="417"/>
                  </a:lnTo>
                  <a:lnTo>
                    <a:pt x="251" y="425"/>
                  </a:lnTo>
                  <a:lnTo>
                    <a:pt x="253" y="432"/>
                  </a:lnTo>
                  <a:lnTo>
                    <a:pt x="277" y="441"/>
                  </a:lnTo>
                  <a:lnTo>
                    <a:pt x="276" y="436"/>
                  </a:lnTo>
                  <a:lnTo>
                    <a:pt x="275" y="432"/>
                  </a:lnTo>
                  <a:lnTo>
                    <a:pt x="276" y="432"/>
                  </a:lnTo>
                  <a:lnTo>
                    <a:pt x="278" y="431"/>
                  </a:lnTo>
                  <a:lnTo>
                    <a:pt x="279" y="428"/>
                  </a:lnTo>
                  <a:lnTo>
                    <a:pt x="280" y="427"/>
                  </a:lnTo>
                  <a:lnTo>
                    <a:pt x="280" y="425"/>
                  </a:lnTo>
                  <a:lnTo>
                    <a:pt x="281" y="424"/>
                  </a:lnTo>
                  <a:lnTo>
                    <a:pt x="281" y="422"/>
                  </a:lnTo>
                  <a:lnTo>
                    <a:pt x="281" y="420"/>
                  </a:lnTo>
                  <a:lnTo>
                    <a:pt x="282" y="417"/>
                  </a:lnTo>
                  <a:lnTo>
                    <a:pt x="283" y="415"/>
                  </a:lnTo>
                  <a:lnTo>
                    <a:pt x="285" y="413"/>
                  </a:lnTo>
                  <a:lnTo>
                    <a:pt x="286" y="410"/>
                  </a:lnTo>
                  <a:lnTo>
                    <a:pt x="294" y="414"/>
                  </a:lnTo>
                  <a:lnTo>
                    <a:pt x="303" y="419"/>
                  </a:lnTo>
                  <a:lnTo>
                    <a:pt x="311" y="425"/>
                  </a:lnTo>
                  <a:lnTo>
                    <a:pt x="312" y="426"/>
                  </a:lnTo>
                  <a:lnTo>
                    <a:pt x="313" y="428"/>
                  </a:lnTo>
                  <a:lnTo>
                    <a:pt x="317" y="435"/>
                  </a:lnTo>
                  <a:lnTo>
                    <a:pt x="323" y="438"/>
                  </a:lnTo>
                  <a:lnTo>
                    <a:pt x="328" y="440"/>
                  </a:lnTo>
                  <a:lnTo>
                    <a:pt x="335" y="444"/>
                  </a:lnTo>
                  <a:lnTo>
                    <a:pt x="337" y="445"/>
                  </a:lnTo>
                  <a:lnTo>
                    <a:pt x="338" y="447"/>
                  </a:lnTo>
                  <a:lnTo>
                    <a:pt x="339" y="448"/>
                  </a:lnTo>
                  <a:lnTo>
                    <a:pt x="340" y="449"/>
                  </a:lnTo>
                  <a:lnTo>
                    <a:pt x="347" y="449"/>
                  </a:lnTo>
                  <a:lnTo>
                    <a:pt x="345" y="448"/>
                  </a:lnTo>
                  <a:lnTo>
                    <a:pt x="343" y="447"/>
                  </a:lnTo>
                  <a:lnTo>
                    <a:pt x="342" y="445"/>
                  </a:lnTo>
                  <a:lnTo>
                    <a:pt x="341" y="442"/>
                  </a:lnTo>
                  <a:lnTo>
                    <a:pt x="340" y="441"/>
                  </a:lnTo>
                  <a:lnTo>
                    <a:pt x="341" y="439"/>
                  </a:lnTo>
                  <a:lnTo>
                    <a:pt x="343" y="437"/>
                  </a:lnTo>
                  <a:lnTo>
                    <a:pt x="336" y="435"/>
                  </a:lnTo>
                  <a:lnTo>
                    <a:pt x="328" y="433"/>
                  </a:lnTo>
                  <a:lnTo>
                    <a:pt x="322" y="427"/>
                  </a:lnTo>
                  <a:lnTo>
                    <a:pt x="322" y="424"/>
                  </a:lnTo>
                  <a:lnTo>
                    <a:pt x="318" y="422"/>
                  </a:lnTo>
                  <a:lnTo>
                    <a:pt x="316" y="420"/>
                  </a:lnTo>
                  <a:lnTo>
                    <a:pt x="315" y="417"/>
                  </a:lnTo>
                  <a:lnTo>
                    <a:pt x="313" y="415"/>
                  </a:lnTo>
                  <a:lnTo>
                    <a:pt x="312" y="413"/>
                  </a:lnTo>
                  <a:lnTo>
                    <a:pt x="306" y="412"/>
                  </a:lnTo>
                  <a:lnTo>
                    <a:pt x="301" y="411"/>
                  </a:lnTo>
                  <a:lnTo>
                    <a:pt x="295" y="409"/>
                  </a:lnTo>
                  <a:lnTo>
                    <a:pt x="295" y="408"/>
                  </a:lnTo>
                  <a:lnTo>
                    <a:pt x="295" y="405"/>
                  </a:lnTo>
                  <a:lnTo>
                    <a:pt x="294" y="403"/>
                  </a:lnTo>
                  <a:lnTo>
                    <a:pt x="294" y="402"/>
                  </a:lnTo>
                  <a:lnTo>
                    <a:pt x="292" y="400"/>
                  </a:lnTo>
                  <a:lnTo>
                    <a:pt x="291" y="399"/>
                  </a:lnTo>
                  <a:lnTo>
                    <a:pt x="292" y="398"/>
                  </a:lnTo>
                  <a:lnTo>
                    <a:pt x="293" y="397"/>
                  </a:lnTo>
                  <a:lnTo>
                    <a:pt x="301" y="396"/>
                  </a:lnTo>
                  <a:lnTo>
                    <a:pt x="308" y="393"/>
                  </a:lnTo>
                  <a:lnTo>
                    <a:pt x="312" y="400"/>
                  </a:lnTo>
                  <a:lnTo>
                    <a:pt x="316" y="408"/>
                  </a:lnTo>
                  <a:lnTo>
                    <a:pt x="319" y="409"/>
                  </a:lnTo>
                  <a:lnTo>
                    <a:pt x="324" y="410"/>
                  </a:lnTo>
                  <a:lnTo>
                    <a:pt x="328" y="410"/>
                  </a:lnTo>
                  <a:lnTo>
                    <a:pt x="334" y="408"/>
                  </a:lnTo>
                  <a:lnTo>
                    <a:pt x="337" y="407"/>
                  </a:lnTo>
                  <a:lnTo>
                    <a:pt x="341" y="407"/>
                  </a:lnTo>
                  <a:lnTo>
                    <a:pt x="345" y="408"/>
                  </a:lnTo>
                  <a:lnTo>
                    <a:pt x="349" y="410"/>
                  </a:lnTo>
                  <a:lnTo>
                    <a:pt x="355" y="417"/>
                  </a:lnTo>
                  <a:lnTo>
                    <a:pt x="363" y="424"/>
                  </a:lnTo>
                  <a:lnTo>
                    <a:pt x="369" y="431"/>
                  </a:lnTo>
                  <a:lnTo>
                    <a:pt x="374" y="431"/>
                  </a:lnTo>
                  <a:lnTo>
                    <a:pt x="374" y="429"/>
                  </a:lnTo>
                  <a:lnTo>
                    <a:pt x="374" y="428"/>
                  </a:lnTo>
                  <a:lnTo>
                    <a:pt x="373" y="427"/>
                  </a:lnTo>
                  <a:lnTo>
                    <a:pt x="372" y="425"/>
                  </a:lnTo>
                  <a:lnTo>
                    <a:pt x="371" y="423"/>
                  </a:lnTo>
                  <a:lnTo>
                    <a:pt x="369" y="422"/>
                  </a:lnTo>
                  <a:lnTo>
                    <a:pt x="367" y="424"/>
                  </a:lnTo>
                  <a:lnTo>
                    <a:pt x="367" y="424"/>
                  </a:lnTo>
                  <a:lnTo>
                    <a:pt x="366" y="423"/>
                  </a:lnTo>
                  <a:lnTo>
                    <a:pt x="359" y="414"/>
                  </a:lnTo>
                  <a:lnTo>
                    <a:pt x="357" y="414"/>
                  </a:lnTo>
                  <a:lnTo>
                    <a:pt x="356" y="413"/>
                  </a:lnTo>
                  <a:lnTo>
                    <a:pt x="355" y="412"/>
                  </a:lnTo>
                  <a:lnTo>
                    <a:pt x="354" y="411"/>
                  </a:lnTo>
                  <a:lnTo>
                    <a:pt x="353" y="410"/>
                  </a:lnTo>
                  <a:lnTo>
                    <a:pt x="352" y="408"/>
                  </a:lnTo>
                  <a:lnTo>
                    <a:pt x="351" y="408"/>
                  </a:lnTo>
                  <a:lnTo>
                    <a:pt x="349" y="407"/>
                  </a:lnTo>
                  <a:lnTo>
                    <a:pt x="348" y="405"/>
                  </a:lnTo>
                  <a:lnTo>
                    <a:pt x="348" y="403"/>
                  </a:lnTo>
                  <a:lnTo>
                    <a:pt x="348" y="401"/>
                  </a:lnTo>
                  <a:lnTo>
                    <a:pt x="351" y="400"/>
                  </a:lnTo>
                  <a:lnTo>
                    <a:pt x="354" y="399"/>
                  </a:lnTo>
                  <a:lnTo>
                    <a:pt x="357" y="397"/>
                  </a:lnTo>
                  <a:lnTo>
                    <a:pt x="361" y="395"/>
                  </a:lnTo>
                  <a:lnTo>
                    <a:pt x="356" y="395"/>
                  </a:lnTo>
                  <a:lnTo>
                    <a:pt x="353" y="393"/>
                  </a:lnTo>
                  <a:lnTo>
                    <a:pt x="352" y="397"/>
                  </a:lnTo>
                  <a:lnTo>
                    <a:pt x="351" y="399"/>
                  </a:lnTo>
                  <a:lnTo>
                    <a:pt x="347" y="396"/>
                  </a:lnTo>
                  <a:lnTo>
                    <a:pt x="343" y="392"/>
                  </a:lnTo>
                  <a:lnTo>
                    <a:pt x="345" y="390"/>
                  </a:lnTo>
                  <a:lnTo>
                    <a:pt x="347" y="388"/>
                  </a:lnTo>
                  <a:lnTo>
                    <a:pt x="349" y="388"/>
                  </a:lnTo>
                  <a:lnTo>
                    <a:pt x="351" y="389"/>
                  </a:lnTo>
                  <a:lnTo>
                    <a:pt x="353" y="390"/>
                  </a:lnTo>
                  <a:lnTo>
                    <a:pt x="355" y="390"/>
                  </a:lnTo>
                  <a:lnTo>
                    <a:pt x="359" y="389"/>
                  </a:lnTo>
                  <a:lnTo>
                    <a:pt x="345" y="384"/>
                  </a:lnTo>
                  <a:lnTo>
                    <a:pt x="341" y="378"/>
                  </a:lnTo>
                  <a:lnTo>
                    <a:pt x="336" y="376"/>
                  </a:lnTo>
                  <a:lnTo>
                    <a:pt x="330" y="375"/>
                  </a:lnTo>
                  <a:lnTo>
                    <a:pt x="325" y="373"/>
                  </a:lnTo>
                  <a:lnTo>
                    <a:pt x="317" y="358"/>
                  </a:lnTo>
                  <a:lnTo>
                    <a:pt x="315" y="358"/>
                  </a:lnTo>
                  <a:lnTo>
                    <a:pt x="312" y="358"/>
                  </a:lnTo>
                  <a:lnTo>
                    <a:pt x="311" y="350"/>
                  </a:lnTo>
                  <a:lnTo>
                    <a:pt x="310" y="342"/>
                  </a:lnTo>
                  <a:lnTo>
                    <a:pt x="306" y="343"/>
                  </a:lnTo>
                  <a:lnTo>
                    <a:pt x="303" y="344"/>
                  </a:lnTo>
                  <a:lnTo>
                    <a:pt x="298" y="342"/>
                  </a:lnTo>
                  <a:lnTo>
                    <a:pt x="291" y="340"/>
                  </a:lnTo>
                  <a:lnTo>
                    <a:pt x="291" y="339"/>
                  </a:lnTo>
                  <a:lnTo>
                    <a:pt x="291" y="338"/>
                  </a:lnTo>
                  <a:lnTo>
                    <a:pt x="290" y="337"/>
                  </a:lnTo>
                  <a:lnTo>
                    <a:pt x="288" y="338"/>
                  </a:lnTo>
                  <a:lnTo>
                    <a:pt x="285" y="336"/>
                  </a:lnTo>
                  <a:lnTo>
                    <a:pt x="281" y="333"/>
                  </a:lnTo>
                  <a:lnTo>
                    <a:pt x="279" y="328"/>
                  </a:lnTo>
                  <a:lnTo>
                    <a:pt x="283" y="330"/>
                  </a:lnTo>
                  <a:lnTo>
                    <a:pt x="286" y="329"/>
                  </a:lnTo>
                  <a:lnTo>
                    <a:pt x="287" y="328"/>
                  </a:lnTo>
                  <a:lnTo>
                    <a:pt x="290" y="330"/>
                  </a:lnTo>
                  <a:lnTo>
                    <a:pt x="292" y="333"/>
                  </a:lnTo>
                  <a:lnTo>
                    <a:pt x="293" y="331"/>
                  </a:lnTo>
                  <a:lnTo>
                    <a:pt x="293" y="330"/>
                  </a:lnTo>
                  <a:lnTo>
                    <a:pt x="291" y="328"/>
                  </a:lnTo>
                  <a:lnTo>
                    <a:pt x="290" y="327"/>
                  </a:lnTo>
                  <a:lnTo>
                    <a:pt x="289" y="325"/>
                  </a:lnTo>
                  <a:lnTo>
                    <a:pt x="287" y="325"/>
                  </a:lnTo>
                  <a:lnTo>
                    <a:pt x="283" y="325"/>
                  </a:lnTo>
                  <a:lnTo>
                    <a:pt x="280" y="315"/>
                  </a:lnTo>
                  <a:lnTo>
                    <a:pt x="282" y="313"/>
                  </a:lnTo>
                  <a:lnTo>
                    <a:pt x="281" y="311"/>
                  </a:lnTo>
                  <a:lnTo>
                    <a:pt x="281" y="311"/>
                  </a:lnTo>
                  <a:lnTo>
                    <a:pt x="282" y="310"/>
                  </a:lnTo>
                  <a:lnTo>
                    <a:pt x="285" y="304"/>
                  </a:lnTo>
                  <a:lnTo>
                    <a:pt x="288" y="299"/>
                  </a:lnTo>
                  <a:lnTo>
                    <a:pt x="293" y="299"/>
                  </a:lnTo>
                  <a:lnTo>
                    <a:pt x="298" y="302"/>
                  </a:lnTo>
                  <a:lnTo>
                    <a:pt x="302" y="306"/>
                  </a:lnTo>
                  <a:lnTo>
                    <a:pt x="306" y="309"/>
                  </a:lnTo>
                  <a:lnTo>
                    <a:pt x="307" y="311"/>
                  </a:lnTo>
                  <a:lnTo>
                    <a:pt x="307" y="314"/>
                  </a:lnTo>
                  <a:lnTo>
                    <a:pt x="310" y="316"/>
                  </a:lnTo>
                  <a:lnTo>
                    <a:pt x="313" y="318"/>
                  </a:lnTo>
                  <a:lnTo>
                    <a:pt x="314" y="315"/>
                  </a:lnTo>
                  <a:lnTo>
                    <a:pt x="316" y="315"/>
                  </a:lnTo>
                  <a:lnTo>
                    <a:pt x="318" y="315"/>
                  </a:lnTo>
                  <a:lnTo>
                    <a:pt x="319" y="316"/>
                  </a:lnTo>
                  <a:lnTo>
                    <a:pt x="320" y="317"/>
                  </a:lnTo>
                  <a:lnTo>
                    <a:pt x="322" y="319"/>
                  </a:lnTo>
                  <a:lnTo>
                    <a:pt x="329" y="322"/>
                  </a:lnTo>
                  <a:lnTo>
                    <a:pt x="330" y="318"/>
                  </a:lnTo>
                  <a:lnTo>
                    <a:pt x="332" y="315"/>
                  </a:lnTo>
                  <a:lnTo>
                    <a:pt x="336" y="311"/>
                  </a:lnTo>
                  <a:lnTo>
                    <a:pt x="336" y="309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6" y="304"/>
                  </a:lnTo>
                  <a:lnTo>
                    <a:pt x="334" y="302"/>
                  </a:lnTo>
                  <a:lnTo>
                    <a:pt x="334" y="300"/>
                  </a:lnTo>
                  <a:lnTo>
                    <a:pt x="334" y="299"/>
                  </a:lnTo>
                  <a:lnTo>
                    <a:pt x="332" y="298"/>
                  </a:lnTo>
                  <a:lnTo>
                    <a:pt x="331" y="297"/>
                  </a:lnTo>
                  <a:lnTo>
                    <a:pt x="330" y="294"/>
                  </a:lnTo>
                  <a:lnTo>
                    <a:pt x="329" y="293"/>
                  </a:lnTo>
                  <a:lnTo>
                    <a:pt x="334" y="292"/>
                  </a:lnTo>
                  <a:lnTo>
                    <a:pt x="338" y="291"/>
                  </a:lnTo>
                  <a:lnTo>
                    <a:pt x="336" y="290"/>
                  </a:lnTo>
                  <a:lnTo>
                    <a:pt x="335" y="288"/>
                  </a:lnTo>
                  <a:lnTo>
                    <a:pt x="332" y="287"/>
                  </a:lnTo>
                  <a:lnTo>
                    <a:pt x="331" y="285"/>
                  </a:lnTo>
                  <a:lnTo>
                    <a:pt x="329" y="282"/>
                  </a:lnTo>
                  <a:lnTo>
                    <a:pt x="335" y="280"/>
                  </a:lnTo>
                  <a:lnTo>
                    <a:pt x="338" y="281"/>
                  </a:lnTo>
                  <a:lnTo>
                    <a:pt x="340" y="284"/>
                  </a:lnTo>
                  <a:lnTo>
                    <a:pt x="345" y="278"/>
                  </a:lnTo>
                  <a:lnTo>
                    <a:pt x="345" y="278"/>
                  </a:lnTo>
                  <a:lnTo>
                    <a:pt x="344" y="278"/>
                  </a:lnTo>
                  <a:lnTo>
                    <a:pt x="339" y="277"/>
                  </a:lnTo>
                  <a:lnTo>
                    <a:pt x="334" y="276"/>
                  </a:lnTo>
                  <a:lnTo>
                    <a:pt x="332" y="275"/>
                  </a:lnTo>
                  <a:lnTo>
                    <a:pt x="331" y="274"/>
                  </a:lnTo>
                  <a:lnTo>
                    <a:pt x="330" y="273"/>
                  </a:lnTo>
                  <a:lnTo>
                    <a:pt x="330" y="273"/>
                  </a:lnTo>
                  <a:lnTo>
                    <a:pt x="330" y="270"/>
                  </a:lnTo>
                  <a:lnTo>
                    <a:pt x="329" y="268"/>
                  </a:lnTo>
                  <a:lnTo>
                    <a:pt x="328" y="267"/>
                  </a:lnTo>
                  <a:lnTo>
                    <a:pt x="326" y="265"/>
                  </a:lnTo>
                  <a:lnTo>
                    <a:pt x="325" y="264"/>
                  </a:lnTo>
                  <a:lnTo>
                    <a:pt x="326" y="262"/>
                  </a:lnTo>
                  <a:lnTo>
                    <a:pt x="328" y="260"/>
                  </a:lnTo>
                  <a:lnTo>
                    <a:pt x="325" y="260"/>
                  </a:lnTo>
                  <a:lnTo>
                    <a:pt x="323" y="258"/>
                  </a:lnTo>
                  <a:lnTo>
                    <a:pt x="322" y="256"/>
                  </a:lnTo>
                  <a:lnTo>
                    <a:pt x="320" y="254"/>
                  </a:lnTo>
                  <a:lnTo>
                    <a:pt x="320" y="253"/>
                  </a:lnTo>
                  <a:lnTo>
                    <a:pt x="319" y="250"/>
                  </a:lnTo>
                  <a:lnTo>
                    <a:pt x="318" y="248"/>
                  </a:lnTo>
                  <a:lnTo>
                    <a:pt x="317" y="245"/>
                  </a:lnTo>
                  <a:lnTo>
                    <a:pt x="316" y="243"/>
                  </a:lnTo>
                  <a:lnTo>
                    <a:pt x="315" y="241"/>
                  </a:lnTo>
                  <a:lnTo>
                    <a:pt x="315" y="238"/>
                  </a:lnTo>
                  <a:lnTo>
                    <a:pt x="313" y="236"/>
                  </a:lnTo>
                  <a:lnTo>
                    <a:pt x="311" y="232"/>
                  </a:lnTo>
                  <a:lnTo>
                    <a:pt x="308" y="230"/>
                  </a:lnTo>
                  <a:lnTo>
                    <a:pt x="306" y="228"/>
                  </a:lnTo>
                  <a:lnTo>
                    <a:pt x="303" y="226"/>
                  </a:lnTo>
                  <a:lnTo>
                    <a:pt x="304" y="220"/>
                  </a:lnTo>
                  <a:lnTo>
                    <a:pt x="305" y="216"/>
                  </a:lnTo>
                  <a:lnTo>
                    <a:pt x="308" y="212"/>
                  </a:lnTo>
                  <a:lnTo>
                    <a:pt x="311" y="208"/>
                  </a:lnTo>
                  <a:lnTo>
                    <a:pt x="312" y="211"/>
                  </a:lnTo>
                  <a:lnTo>
                    <a:pt x="314" y="212"/>
                  </a:lnTo>
                  <a:lnTo>
                    <a:pt x="315" y="214"/>
                  </a:lnTo>
                  <a:lnTo>
                    <a:pt x="316" y="214"/>
                  </a:lnTo>
                  <a:lnTo>
                    <a:pt x="323" y="214"/>
                  </a:lnTo>
                  <a:lnTo>
                    <a:pt x="324" y="217"/>
                  </a:lnTo>
                  <a:lnTo>
                    <a:pt x="324" y="218"/>
                  </a:lnTo>
                  <a:lnTo>
                    <a:pt x="324" y="219"/>
                  </a:lnTo>
                  <a:lnTo>
                    <a:pt x="324" y="219"/>
                  </a:lnTo>
                  <a:lnTo>
                    <a:pt x="324" y="220"/>
                  </a:lnTo>
                  <a:lnTo>
                    <a:pt x="326" y="223"/>
                  </a:lnTo>
                  <a:lnTo>
                    <a:pt x="329" y="225"/>
                  </a:lnTo>
                  <a:lnTo>
                    <a:pt x="330" y="228"/>
                  </a:lnTo>
                  <a:lnTo>
                    <a:pt x="332" y="231"/>
                  </a:lnTo>
                  <a:lnTo>
                    <a:pt x="335" y="228"/>
                  </a:lnTo>
                  <a:lnTo>
                    <a:pt x="337" y="225"/>
                  </a:lnTo>
                  <a:lnTo>
                    <a:pt x="342" y="223"/>
                  </a:lnTo>
                  <a:lnTo>
                    <a:pt x="348" y="219"/>
                  </a:lnTo>
                  <a:lnTo>
                    <a:pt x="343" y="218"/>
                  </a:lnTo>
                  <a:lnTo>
                    <a:pt x="339" y="216"/>
                  </a:lnTo>
                  <a:lnTo>
                    <a:pt x="340" y="214"/>
                  </a:lnTo>
                  <a:lnTo>
                    <a:pt x="341" y="212"/>
                  </a:lnTo>
                  <a:lnTo>
                    <a:pt x="342" y="211"/>
                  </a:lnTo>
                  <a:lnTo>
                    <a:pt x="343" y="209"/>
                  </a:lnTo>
                  <a:lnTo>
                    <a:pt x="343" y="208"/>
                  </a:lnTo>
                  <a:lnTo>
                    <a:pt x="343" y="208"/>
                  </a:lnTo>
                  <a:lnTo>
                    <a:pt x="348" y="209"/>
                  </a:lnTo>
                  <a:lnTo>
                    <a:pt x="351" y="212"/>
                  </a:lnTo>
                  <a:lnTo>
                    <a:pt x="354" y="213"/>
                  </a:lnTo>
                  <a:lnTo>
                    <a:pt x="353" y="214"/>
                  </a:lnTo>
                  <a:lnTo>
                    <a:pt x="352" y="214"/>
                  </a:lnTo>
                  <a:lnTo>
                    <a:pt x="359" y="214"/>
                  </a:lnTo>
                  <a:lnTo>
                    <a:pt x="360" y="217"/>
                  </a:lnTo>
                  <a:lnTo>
                    <a:pt x="361" y="218"/>
                  </a:lnTo>
                  <a:lnTo>
                    <a:pt x="362" y="219"/>
                  </a:lnTo>
                  <a:lnTo>
                    <a:pt x="363" y="219"/>
                  </a:lnTo>
                  <a:lnTo>
                    <a:pt x="364" y="220"/>
                  </a:lnTo>
                  <a:lnTo>
                    <a:pt x="367" y="218"/>
                  </a:lnTo>
                  <a:lnTo>
                    <a:pt x="372" y="217"/>
                  </a:lnTo>
                  <a:lnTo>
                    <a:pt x="376" y="215"/>
                  </a:lnTo>
                  <a:lnTo>
                    <a:pt x="377" y="216"/>
                  </a:lnTo>
                  <a:lnTo>
                    <a:pt x="378" y="217"/>
                  </a:lnTo>
                  <a:lnTo>
                    <a:pt x="385" y="214"/>
                  </a:lnTo>
                  <a:lnTo>
                    <a:pt x="390" y="209"/>
                  </a:lnTo>
                  <a:lnTo>
                    <a:pt x="399" y="216"/>
                  </a:lnTo>
                  <a:lnTo>
                    <a:pt x="405" y="223"/>
                  </a:lnTo>
                  <a:lnTo>
                    <a:pt x="409" y="220"/>
                  </a:lnTo>
                  <a:lnTo>
                    <a:pt x="412" y="221"/>
                  </a:lnTo>
                  <a:lnTo>
                    <a:pt x="414" y="224"/>
                  </a:lnTo>
                  <a:lnTo>
                    <a:pt x="415" y="221"/>
                  </a:lnTo>
                  <a:lnTo>
                    <a:pt x="415" y="219"/>
                  </a:lnTo>
                  <a:lnTo>
                    <a:pt x="412" y="219"/>
                  </a:lnTo>
                  <a:lnTo>
                    <a:pt x="409" y="219"/>
                  </a:lnTo>
                  <a:lnTo>
                    <a:pt x="406" y="218"/>
                  </a:lnTo>
                  <a:lnTo>
                    <a:pt x="404" y="217"/>
                  </a:lnTo>
                  <a:lnTo>
                    <a:pt x="401" y="216"/>
                  </a:lnTo>
                  <a:lnTo>
                    <a:pt x="399" y="214"/>
                  </a:lnTo>
                  <a:lnTo>
                    <a:pt x="397" y="212"/>
                  </a:lnTo>
                  <a:lnTo>
                    <a:pt x="394" y="209"/>
                  </a:lnTo>
                  <a:lnTo>
                    <a:pt x="392" y="208"/>
                  </a:lnTo>
                  <a:lnTo>
                    <a:pt x="390" y="208"/>
                  </a:lnTo>
                  <a:lnTo>
                    <a:pt x="381" y="208"/>
                  </a:lnTo>
                  <a:lnTo>
                    <a:pt x="380" y="207"/>
                  </a:lnTo>
                  <a:lnTo>
                    <a:pt x="379" y="206"/>
                  </a:lnTo>
                  <a:lnTo>
                    <a:pt x="379" y="204"/>
                  </a:lnTo>
                  <a:lnTo>
                    <a:pt x="378" y="203"/>
                  </a:lnTo>
                  <a:lnTo>
                    <a:pt x="378" y="202"/>
                  </a:lnTo>
                  <a:lnTo>
                    <a:pt x="379" y="201"/>
                  </a:lnTo>
                  <a:lnTo>
                    <a:pt x="380" y="202"/>
                  </a:lnTo>
                  <a:lnTo>
                    <a:pt x="383" y="203"/>
                  </a:lnTo>
                  <a:lnTo>
                    <a:pt x="385" y="201"/>
                  </a:lnTo>
                  <a:lnTo>
                    <a:pt x="387" y="199"/>
                  </a:lnTo>
                  <a:lnTo>
                    <a:pt x="386" y="199"/>
                  </a:lnTo>
                  <a:lnTo>
                    <a:pt x="384" y="198"/>
                  </a:lnTo>
                  <a:lnTo>
                    <a:pt x="383" y="195"/>
                  </a:lnTo>
                  <a:lnTo>
                    <a:pt x="380" y="192"/>
                  </a:lnTo>
                  <a:lnTo>
                    <a:pt x="381" y="190"/>
                  </a:lnTo>
                  <a:lnTo>
                    <a:pt x="383" y="189"/>
                  </a:lnTo>
                  <a:lnTo>
                    <a:pt x="381" y="188"/>
                  </a:lnTo>
                  <a:lnTo>
                    <a:pt x="380" y="188"/>
                  </a:lnTo>
                  <a:lnTo>
                    <a:pt x="379" y="189"/>
                  </a:lnTo>
                  <a:lnTo>
                    <a:pt x="378" y="190"/>
                  </a:lnTo>
                  <a:lnTo>
                    <a:pt x="377" y="191"/>
                  </a:lnTo>
                  <a:lnTo>
                    <a:pt x="376" y="191"/>
                  </a:lnTo>
                  <a:lnTo>
                    <a:pt x="374" y="192"/>
                  </a:lnTo>
                  <a:lnTo>
                    <a:pt x="372" y="191"/>
                  </a:lnTo>
                  <a:lnTo>
                    <a:pt x="378" y="186"/>
                  </a:lnTo>
                  <a:lnTo>
                    <a:pt x="385" y="181"/>
                  </a:lnTo>
                  <a:lnTo>
                    <a:pt x="384" y="180"/>
                  </a:lnTo>
                  <a:lnTo>
                    <a:pt x="381" y="180"/>
                  </a:lnTo>
                  <a:lnTo>
                    <a:pt x="380" y="181"/>
                  </a:lnTo>
                  <a:lnTo>
                    <a:pt x="379" y="182"/>
                  </a:lnTo>
                  <a:lnTo>
                    <a:pt x="378" y="183"/>
                  </a:lnTo>
                  <a:lnTo>
                    <a:pt x="377" y="183"/>
                  </a:lnTo>
                  <a:lnTo>
                    <a:pt x="375" y="178"/>
                  </a:lnTo>
                  <a:lnTo>
                    <a:pt x="376" y="176"/>
                  </a:lnTo>
                  <a:lnTo>
                    <a:pt x="377" y="172"/>
                  </a:lnTo>
                  <a:lnTo>
                    <a:pt x="375" y="171"/>
                  </a:lnTo>
                  <a:lnTo>
                    <a:pt x="373" y="171"/>
                  </a:lnTo>
                  <a:lnTo>
                    <a:pt x="374" y="169"/>
                  </a:lnTo>
                  <a:lnTo>
                    <a:pt x="375" y="168"/>
                  </a:lnTo>
                  <a:lnTo>
                    <a:pt x="374" y="166"/>
                  </a:lnTo>
                  <a:lnTo>
                    <a:pt x="372" y="163"/>
                  </a:lnTo>
                  <a:lnTo>
                    <a:pt x="374" y="162"/>
                  </a:lnTo>
                  <a:lnTo>
                    <a:pt x="377" y="160"/>
                  </a:lnTo>
                  <a:lnTo>
                    <a:pt x="376" y="158"/>
                  </a:lnTo>
                  <a:lnTo>
                    <a:pt x="375" y="157"/>
                  </a:lnTo>
                  <a:lnTo>
                    <a:pt x="376" y="152"/>
                  </a:lnTo>
                  <a:lnTo>
                    <a:pt x="375" y="151"/>
                  </a:lnTo>
                  <a:lnTo>
                    <a:pt x="373" y="151"/>
                  </a:lnTo>
                  <a:lnTo>
                    <a:pt x="372" y="152"/>
                  </a:lnTo>
                  <a:lnTo>
                    <a:pt x="371" y="153"/>
                  </a:lnTo>
                  <a:lnTo>
                    <a:pt x="367" y="150"/>
                  </a:lnTo>
                  <a:lnTo>
                    <a:pt x="364" y="146"/>
                  </a:lnTo>
                  <a:lnTo>
                    <a:pt x="365" y="146"/>
                  </a:lnTo>
                  <a:lnTo>
                    <a:pt x="365" y="145"/>
                  </a:lnTo>
                  <a:lnTo>
                    <a:pt x="375" y="141"/>
                  </a:lnTo>
                  <a:lnTo>
                    <a:pt x="377" y="142"/>
                  </a:lnTo>
                  <a:lnTo>
                    <a:pt x="378" y="143"/>
                  </a:lnTo>
                  <a:lnTo>
                    <a:pt x="378" y="145"/>
                  </a:lnTo>
                  <a:lnTo>
                    <a:pt x="378" y="147"/>
                  </a:lnTo>
                  <a:lnTo>
                    <a:pt x="378" y="150"/>
                  </a:lnTo>
                  <a:lnTo>
                    <a:pt x="380" y="149"/>
                  </a:lnTo>
                  <a:lnTo>
                    <a:pt x="380" y="147"/>
                  </a:lnTo>
                  <a:lnTo>
                    <a:pt x="381" y="146"/>
                  </a:lnTo>
                  <a:lnTo>
                    <a:pt x="381" y="144"/>
                  </a:lnTo>
                  <a:lnTo>
                    <a:pt x="383" y="143"/>
                  </a:lnTo>
                  <a:lnTo>
                    <a:pt x="381" y="143"/>
                  </a:lnTo>
                  <a:lnTo>
                    <a:pt x="381" y="142"/>
                  </a:lnTo>
                  <a:lnTo>
                    <a:pt x="381" y="141"/>
                  </a:lnTo>
                  <a:lnTo>
                    <a:pt x="383" y="140"/>
                  </a:lnTo>
                  <a:lnTo>
                    <a:pt x="383" y="139"/>
                  </a:lnTo>
                  <a:lnTo>
                    <a:pt x="383" y="138"/>
                  </a:lnTo>
                  <a:lnTo>
                    <a:pt x="383" y="137"/>
                  </a:lnTo>
                  <a:lnTo>
                    <a:pt x="383" y="133"/>
                  </a:lnTo>
                  <a:lnTo>
                    <a:pt x="383" y="131"/>
                  </a:lnTo>
                  <a:lnTo>
                    <a:pt x="389" y="128"/>
                  </a:lnTo>
                  <a:lnTo>
                    <a:pt x="391" y="133"/>
                  </a:lnTo>
                  <a:lnTo>
                    <a:pt x="393" y="137"/>
                  </a:lnTo>
                  <a:lnTo>
                    <a:pt x="397" y="132"/>
                  </a:lnTo>
                  <a:lnTo>
                    <a:pt x="396" y="130"/>
                  </a:lnTo>
                  <a:lnTo>
                    <a:pt x="394" y="128"/>
                  </a:lnTo>
                  <a:lnTo>
                    <a:pt x="398" y="127"/>
                  </a:lnTo>
                  <a:lnTo>
                    <a:pt x="401" y="127"/>
                  </a:lnTo>
                  <a:lnTo>
                    <a:pt x="400" y="126"/>
                  </a:lnTo>
                  <a:lnTo>
                    <a:pt x="400" y="125"/>
                  </a:lnTo>
                  <a:lnTo>
                    <a:pt x="398" y="125"/>
                  </a:lnTo>
                  <a:lnTo>
                    <a:pt x="396" y="125"/>
                  </a:lnTo>
                  <a:lnTo>
                    <a:pt x="393" y="122"/>
                  </a:lnTo>
                  <a:lnTo>
                    <a:pt x="392" y="120"/>
                  </a:lnTo>
                  <a:lnTo>
                    <a:pt x="397" y="116"/>
                  </a:lnTo>
                  <a:lnTo>
                    <a:pt x="402" y="110"/>
                  </a:lnTo>
                  <a:lnTo>
                    <a:pt x="404" y="110"/>
                  </a:lnTo>
                  <a:lnTo>
                    <a:pt x="406" y="110"/>
                  </a:lnTo>
                  <a:lnTo>
                    <a:pt x="408" y="109"/>
                  </a:lnTo>
                  <a:lnTo>
                    <a:pt x="410" y="109"/>
                  </a:lnTo>
                  <a:lnTo>
                    <a:pt x="411" y="107"/>
                  </a:lnTo>
                  <a:lnTo>
                    <a:pt x="408" y="106"/>
                  </a:lnTo>
                  <a:lnTo>
                    <a:pt x="410" y="103"/>
                  </a:lnTo>
                  <a:lnTo>
                    <a:pt x="409" y="102"/>
                  </a:lnTo>
                  <a:lnTo>
                    <a:pt x="409" y="101"/>
                  </a:lnTo>
                  <a:lnTo>
                    <a:pt x="406" y="100"/>
                  </a:lnTo>
                  <a:lnTo>
                    <a:pt x="404" y="98"/>
                  </a:lnTo>
                  <a:lnTo>
                    <a:pt x="403" y="97"/>
                  </a:lnTo>
                  <a:lnTo>
                    <a:pt x="403" y="95"/>
                  </a:lnTo>
                  <a:lnTo>
                    <a:pt x="403" y="93"/>
                  </a:lnTo>
                  <a:lnTo>
                    <a:pt x="394" y="90"/>
                  </a:lnTo>
                  <a:lnTo>
                    <a:pt x="394" y="90"/>
                  </a:lnTo>
                  <a:lnTo>
                    <a:pt x="394" y="93"/>
                  </a:lnTo>
                  <a:lnTo>
                    <a:pt x="393" y="94"/>
                  </a:lnTo>
                  <a:lnTo>
                    <a:pt x="392" y="95"/>
                  </a:lnTo>
                  <a:lnTo>
                    <a:pt x="390" y="96"/>
                  </a:lnTo>
                  <a:lnTo>
                    <a:pt x="389" y="95"/>
                  </a:lnTo>
                  <a:lnTo>
                    <a:pt x="388" y="93"/>
                  </a:lnTo>
                  <a:lnTo>
                    <a:pt x="394" y="90"/>
                  </a:lnTo>
                  <a:lnTo>
                    <a:pt x="393" y="89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3" y="83"/>
                  </a:lnTo>
                  <a:lnTo>
                    <a:pt x="394" y="80"/>
                  </a:lnTo>
                  <a:lnTo>
                    <a:pt x="394" y="78"/>
                  </a:lnTo>
                  <a:lnTo>
                    <a:pt x="394" y="76"/>
                  </a:lnTo>
                  <a:lnTo>
                    <a:pt x="394" y="74"/>
                  </a:lnTo>
                  <a:lnTo>
                    <a:pt x="397" y="70"/>
                  </a:lnTo>
                  <a:lnTo>
                    <a:pt x="398" y="67"/>
                  </a:lnTo>
                  <a:lnTo>
                    <a:pt x="400" y="64"/>
                  </a:lnTo>
                  <a:lnTo>
                    <a:pt x="402" y="64"/>
                  </a:lnTo>
                  <a:lnTo>
                    <a:pt x="403" y="62"/>
                  </a:lnTo>
                  <a:lnTo>
                    <a:pt x="405" y="60"/>
                  </a:lnTo>
                  <a:lnTo>
                    <a:pt x="408" y="59"/>
                  </a:lnTo>
                  <a:lnTo>
                    <a:pt x="410" y="59"/>
                  </a:lnTo>
                  <a:lnTo>
                    <a:pt x="412" y="60"/>
                  </a:lnTo>
                  <a:lnTo>
                    <a:pt x="414" y="57"/>
                  </a:lnTo>
                  <a:lnTo>
                    <a:pt x="416" y="54"/>
                  </a:lnTo>
                  <a:lnTo>
                    <a:pt x="420" y="51"/>
                  </a:lnTo>
                  <a:lnTo>
                    <a:pt x="425" y="40"/>
                  </a:lnTo>
                  <a:lnTo>
                    <a:pt x="429" y="27"/>
                  </a:lnTo>
                  <a:lnTo>
                    <a:pt x="428" y="25"/>
                  </a:lnTo>
                  <a:lnTo>
                    <a:pt x="427" y="23"/>
                  </a:lnTo>
                  <a:lnTo>
                    <a:pt x="429" y="17"/>
                  </a:lnTo>
                  <a:lnTo>
                    <a:pt x="432" y="9"/>
                  </a:lnTo>
                  <a:lnTo>
                    <a:pt x="451" y="19"/>
                  </a:lnTo>
                  <a:lnTo>
                    <a:pt x="452" y="17"/>
                  </a:lnTo>
                  <a:lnTo>
                    <a:pt x="452" y="15"/>
                  </a:lnTo>
                  <a:lnTo>
                    <a:pt x="455" y="16"/>
                  </a:lnTo>
                  <a:lnTo>
                    <a:pt x="458" y="17"/>
                  </a:lnTo>
                  <a:lnTo>
                    <a:pt x="460" y="18"/>
                  </a:lnTo>
                  <a:lnTo>
                    <a:pt x="463" y="19"/>
                  </a:lnTo>
                  <a:lnTo>
                    <a:pt x="465" y="18"/>
                  </a:lnTo>
                  <a:lnTo>
                    <a:pt x="469" y="16"/>
                  </a:lnTo>
                  <a:lnTo>
                    <a:pt x="471" y="18"/>
                  </a:lnTo>
                  <a:lnTo>
                    <a:pt x="472" y="20"/>
                  </a:lnTo>
                  <a:lnTo>
                    <a:pt x="474" y="23"/>
                  </a:lnTo>
                  <a:lnTo>
                    <a:pt x="477" y="24"/>
                  </a:lnTo>
                  <a:lnTo>
                    <a:pt x="481" y="25"/>
                  </a:lnTo>
                  <a:lnTo>
                    <a:pt x="484" y="27"/>
                  </a:lnTo>
                  <a:lnTo>
                    <a:pt x="486" y="31"/>
                  </a:lnTo>
                  <a:lnTo>
                    <a:pt x="488" y="34"/>
                  </a:lnTo>
                  <a:lnTo>
                    <a:pt x="487" y="42"/>
                  </a:lnTo>
                  <a:lnTo>
                    <a:pt x="487" y="49"/>
                  </a:lnTo>
                  <a:lnTo>
                    <a:pt x="490" y="53"/>
                  </a:lnTo>
                  <a:lnTo>
                    <a:pt x="494" y="56"/>
                  </a:lnTo>
                  <a:lnTo>
                    <a:pt x="494" y="58"/>
                  </a:lnTo>
                  <a:lnTo>
                    <a:pt x="495" y="60"/>
                  </a:lnTo>
                  <a:lnTo>
                    <a:pt x="495" y="62"/>
                  </a:lnTo>
                  <a:lnTo>
                    <a:pt x="494" y="64"/>
                  </a:lnTo>
                  <a:lnTo>
                    <a:pt x="492" y="64"/>
                  </a:lnTo>
                  <a:lnTo>
                    <a:pt x="491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4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5"/>
                  </a:lnTo>
                  <a:lnTo>
                    <a:pt x="491" y="65"/>
                  </a:lnTo>
                  <a:lnTo>
                    <a:pt x="492" y="65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4" y="66"/>
                  </a:lnTo>
                  <a:lnTo>
                    <a:pt x="494" y="65"/>
                  </a:lnTo>
                  <a:lnTo>
                    <a:pt x="495" y="64"/>
                  </a:lnTo>
                  <a:lnTo>
                    <a:pt x="495" y="64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0"/>
                  </a:lnTo>
                  <a:lnTo>
                    <a:pt x="497" y="57"/>
                  </a:lnTo>
                  <a:lnTo>
                    <a:pt x="496" y="56"/>
                  </a:lnTo>
                  <a:lnTo>
                    <a:pt x="495" y="55"/>
                  </a:lnTo>
                  <a:lnTo>
                    <a:pt x="494" y="53"/>
                  </a:lnTo>
                  <a:lnTo>
                    <a:pt x="491" y="52"/>
                  </a:lnTo>
                  <a:lnTo>
                    <a:pt x="488" y="51"/>
                  </a:lnTo>
                  <a:lnTo>
                    <a:pt x="488" y="43"/>
                  </a:lnTo>
                  <a:lnTo>
                    <a:pt x="491" y="41"/>
                  </a:lnTo>
                  <a:lnTo>
                    <a:pt x="494" y="40"/>
                  </a:lnTo>
                  <a:lnTo>
                    <a:pt x="495" y="40"/>
                  </a:lnTo>
                  <a:lnTo>
                    <a:pt x="497" y="39"/>
                  </a:lnTo>
                  <a:lnTo>
                    <a:pt x="498" y="39"/>
                  </a:lnTo>
                  <a:lnTo>
                    <a:pt x="500" y="39"/>
                  </a:lnTo>
                  <a:lnTo>
                    <a:pt x="499" y="36"/>
                  </a:lnTo>
                  <a:lnTo>
                    <a:pt x="499" y="34"/>
                  </a:lnTo>
                  <a:lnTo>
                    <a:pt x="498" y="32"/>
                  </a:lnTo>
                  <a:lnTo>
                    <a:pt x="496" y="30"/>
                  </a:lnTo>
                  <a:lnTo>
                    <a:pt x="495" y="29"/>
                  </a:lnTo>
                  <a:lnTo>
                    <a:pt x="498" y="27"/>
                  </a:lnTo>
                  <a:lnTo>
                    <a:pt x="502" y="24"/>
                  </a:lnTo>
                  <a:lnTo>
                    <a:pt x="502" y="27"/>
                  </a:lnTo>
                  <a:lnTo>
                    <a:pt x="503" y="30"/>
                  </a:lnTo>
                  <a:lnTo>
                    <a:pt x="503" y="32"/>
                  </a:lnTo>
                  <a:lnTo>
                    <a:pt x="506" y="34"/>
                  </a:lnTo>
                  <a:lnTo>
                    <a:pt x="508" y="36"/>
                  </a:lnTo>
                  <a:lnTo>
                    <a:pt x="511" y="39"/>
                  </a:lnTo>
                  <a:lnTo>
                    <a:pt x="511" y="42"/>
                  </a:lnTo>
                  <a:lnTo>
                    <a:pt x="511" y="45"/>
                  </a:lnTo>
                  <a:lnTo>
                    <a:pt x="515" y="45"/>
                  </a:lnTo>
                  <a:lnTo>
                    <a:pt x="519" y="45"/>
                  </a:lnTo>
                  <a:lnTo>
                    <a:pt x="521" y="49"/>
                  </a:lnTo>
                  <a:lnTo>
                    <a:pt x="524" y="53"/>
                  </a:lnTo>
                  <a:lnTo>
                    <a:pt x="527" y="54"/>
                  </a:lnTo>
                  <a:lnTo>
                    <a:pt x="532" y="56"/>
                  </a:lnTo>
                  <a:lnTo>
                    <a:pt x="536" y="56"/>
                  </a:lnTo>
                  <a:lnTo>
                    <a:pt x="535" y="64"/>
                  </a:lnTo>
                  <a:lnTo>
                    <a:pt x="534" y="69"/>
                  </a:lnTo>
                  <a:lnTo>
                    <a:pt x="534" y="70"/>
                  </a:lnTo>
                  <a:lnTo>
                    <a:pt x="533" y="71"/>
                  </a:lnTo>
                  <a:lnTo>
                    <a:pt x="533" y="71"/>
                  </a:lnTo>
                  <a:lnTo>
                    <a:pt x="531" y="72"/>
                  </a:lnTo>
                  <a:lnTo>
                    <a:pt x="528" y="73"/>
                  </a:lnTo>
                  <a:lnTo>
                    <a:pt x="527" y="74"/>
                  </a:lnTo>
                  <a:lnTo>
                    <a:pt x="526" y="77"/>
                  </a:lnTo>
                  <a:lnTo>
                    <a:pt x="523" y="81"/>
                  </a:lnTo>
                  <a:lnTo>
                    <a:pt x="520" y="84"/>
                  </a:lnTo>
                  <a:lnTo>
                    <a:pt x="516" y="89"/>
                  </a:lnTo>
                  <a:lnTo>
                    <a:pt x="515" y="94"/>
                  </a:lnTo>
                  <a:lnTo>
                    <a:pt x="513" y="96"/>
                  </a:lnTo>
                  <a:lnTo>
                    <a:pt x="512" y="98"/>
                  </a:lnTo>
                  <a:lnTo>
                    <a:pt x="510" y="101"/>
                  </a:lnTo>
                  <a:lnTo>
                    <a:pt x="509" y="103"/>
                  </a:lnTo>
                  <a:lnTo>
                    <a:pt x="508" y="106"/>
                  </a:lnTo>
                  <a:lnTo>
                    <a:pt x="506" y="108"/>
                  </a:lnTo>
                  <a:lnTo>
                    <a:pt x="504" y="111"/>
                  </a:lnTo>
                  <a:lnTo>
                    <a:pt x="507" y="111"/>
                  </a:lnTo>
                  <a:lnTo>
                    <a:pt x="508" y="111"/>
                  </a:lnTo>
                  <a:lnTo>
                    <a:pt x="509" y="110"/>
                  </a:lnTo>
                  <a:lnTo>
                    <a:pt x="510" y="109"/>
                  </a:lnTo>
                  <a:lnTo>
                    <a:pt x="510" y="108"/>
                  </a:lnTo>
                  <a:lnTo>
                    <a:pt x="511" y="106"/>
                  </a:lnTo>
                  <a:lnTo>
                    <a:pt x="512" y="103"/>
                  </a:lnTo>
                  <a:lnTo>
                    <a:pt x="516" y="103"/>
                  </a:lnTo>
                  <a:lnTo>
                    <a:pt x="518" y="103"/>
                  </a:lnTo>
                  <a:lnTo>
                    <a:pt x="519" y="102"/>
                  </a:lnTo>
                  <a:lnTo>
                    <a:pt x="519" y="101"/>
                  </a:lnTo>
                  <a:lnTo>
                    <a:pt x="520" y="98"/>
                  </a:lnTo>
                  <a:lnTo>
                    <a:pt x="521" y="97"/>
                  </a:lnTo>
                  <a:lnTo>
                    <a:pt x="523" y="96"/>
                  </a:lnTo>
                  <a:lnTo>
                    <a:pt x="525" y="95"/>
                  </a:lnTo>
                  <a:lnTo>
                    <a:pt x="527" y="95"/>
                  </a:lnTo>
                  <a:lnTo>
                    <a:pt x="528" y="94"/>
                  </a:lnTo>
                  <a:lnTo>
                    <a:pt x="530" y="92"/>
                  </a:lnTo>
                  <a:lnTo>
                    <a:pt x="530" y="90"/>
                  </a:lnTo>
                  <a:lnTo>
                    <a:pt x="528" y="88"/>
                  </a:lnTo>
                  <a:lnTo>
                    <a:pt x="531" y="82"/>
                  </a:lnTo>
                  <a:lnTo>
                    <a:pt x="533" y="78"/>
                  </a:lnTo>
                  <a:lnTo>
                    <a:pt x="535" y="72"/>
                  </a:lnTo>
                  <a:lnTo>
                    <a:pt x="540" y="72"/>
                  </a:lnTo>
                  <a:lnTo>
                    <a:pt x="541" y="71"/>
                  </a:lnTo>
                  <a:lnTo>
                    <a:pt x="541" y="70"/>
                  </a:lnTo>
                  <a:lnTo>
                    <a:pt x="543" y="69"/>
                  </a:lnTo>
                  <a:lnTo>
                    <a:pt x="544" y="71"/>
                  </a:lnTo>
                  <a:lnTo>
                    <a:pt x="545" y="74"/>
                  </a:lnTo>
                  <a:lnTo>
                    <a:pt x="549" y="69"/>
                  </a:lnTo>
                  <a:lnTo>
                    <a:pt x="552" y="65"/>
                  </a:lnTo>
                  <a:lnTo>
                    <a:pt x="551" y="61"/>
                  </a:lnTo>
                  <a:lnTo>
                    <a:pt x="551" y="59"/>
                  </a:lnTo>
                  <a:lnTo>
                    <a:pt x="550" y="57"/>
                  </a:lnTo>
                  <a:lnTo>
                    <a:pt x="549" y="55"/>
                  </a:lnTo>
                  <a:lnTo>
                    <a:pt x="550" y="53"/>
                  </a:lnTo>
                  <a:lnTo>
                    <a:pt x="551" y="51"/>
                  </a:lnTo>
                  <a:lnTo>
                    <a:pt x="550" y="49"/>
                  </a:lnTo>
                  <a:lnTo>
                    <a:pt x="549" y="47"/>
                  </a:lnTo>
                  <a:lnTo>
                    <a:pt x="551" y="45"/>
                  </a:lnTo>
                  <a:lnTo>
                    <a:pt x="552" y="44"/>
                  </a:lnTo>
                  <a:lnTo>
                    <a:pt x="553" y="43"/>
                  </a:lnTo>
                  <a:lnTo>
                    <a:pt x="557" y="42"/>
                  </a:lnTo>
                  <a:lnTo>
                    <a:pt x="560" y="41"/>
                  </a:lnTo>
                  <a:lnTo>
                    <a:pt x="562" y="42"/>
                  </a:lnTo>
                  <a:lnTo>
                    <a:pt x="564" y="42"/>
                  </a:lnTo>
                  <a:lnTo>
                    <a:pt x="567" y="42"/>
                  </a:lnTo>
                  <a:lnTo>
                    <a:pt x="570" y="41"/>
                  </a:lnTo>
                  <a:lnTo>
                    <a:pt x="573" y="42"/>
                  </a:lnTo>
                  <a:lnTo>
                    <a:pt x="575" y="43"/>
                  </a:lnTo>
                  <a:lnTo>
                    <a:pt x="577" y="44"/>
                  </a:lnTo>
                  <a:lnTo>
                    <a:pt x="582" y="46"/>
                  </a:lnTo>
                  <a:lnTo>
                    <a:pt x="585" y="48"/>
                  </a:lnTo>
                  <a:lnTo>
                    <a:pt x="588" y="52"/>
                  </a:lnTo>
                  <a:lnTo>
                    <a:pt x="590" y="52"/>
                  </a:lnTo>
                  <a:lnTo>
                    <a:pt x="593" y="53"/>
                  </a:lnTo>
                  <a:lnTo>
                    <a:pt x="595" y="55"/>
                  </a:lnTo>
                  <a:lnTo>
                    <a:pt x="595" y="57"/>
                  </a:lnTo>
                  <a:lnTo>
                    <a:pt x="597" y="56"/>
                  </a:lnTo>
                  <a:lnTo>
                    <a:pt x="599" y="55"/>
                  </a:lnTo>
                  <a:lnTo>
                    <a:pt x="602" y="60"/>
                  </a:lnTo>
                  <a:lnTo>
                    <a:pt x="602" y="67"/>
                  </a:lnTo>
                  <a:lnTo>
                    <a:pt x="602" y="73"/>
                  </a:lnTo>
                  <a:lnTo>
                    <a:pt x="605" y="73"/>
                  </a:lnTo>
                  <a:lnTo>
                    <a:pt x="606" y="74"/>
                  </a:lnTo>
                  <a:lnTo>
                    <a:pt x="599" y="81"/>
                  </a:lnTo>
                  <a:lnTo>
                    <a:pt x="593" y="88"/>
                  </a:lnTo>
                  <a:lnTo>
                    <a:pt x="593" y="88"/>
                  </a:lnTo>
                  <a:lnTo>
                    <a:pt x="593" y="89"/>
                  </a:lnTo>
                  <a:lnTo>
                    <a:pt x="593" y="96"/>
                  </a:lnTo>
                  <a:lnTo>
                    <a:pt x="593" y="100"/>
                  </a:lnTo>
                  <a:lnTo>
                    <a:pt x="592" y="102"/>
                  </a:lnTo>
                  <a:lnTo>
                    <a:pt x="589" y="105"/>
                  </a:lnTo>
                  <a:lnTo>
                    <a:pt x="588" y="108"/>
                  </a:lnTo>
                  <a:lnTo>
                    <a:pt x="587" y="113"/>
                  </a:lnTo>
                  <a:lnTo>
                    <a:pt x="587" y="114"/>
                  </a:lnTo>
                  <a:lnTo>
                    <a:pt x="588" y="114"/>
                  </a:lnTo>
                  <a:lnTo>
                    <a:pt x="590" y="110"/>
                  </a:lnTo>
                  <a:lnTo>
                    <a:pt x="593" y="107"/>
                  </a:lnTo>
                  <a:lnTo>
                    <a:pt x="594" y="105"/>
                  </a:lnTo>
                  <a:lnTo>
                    <a:pt x="596" y="103"/>
                  </a:lnTo>
                  <a:lnTo>
                    <a:pt x="597" y="102"/>
                  </a:lnTo>
                  <a:lnTo>
                    <a:pt x="599" y="100"/>
                  </a:lnTo>
                  <a:lnTo>
                    <a:pt x="599" y="98"/>
                  </a:lnTo>
                  <a:lnTo>
                    <a:pt x="599" y="93"/>
                  </a:lnTo>
                  <a:lnTo>
                    <a:pt x="602" y="92"/>
                  </a:lnTo>
                  <a:lnTo>
                    <a:pt x="605" y="90"/>
                  </a:lnTo>
                  <a:lnTo>
                    <a:pt x="606" y="88"/>
                  </a:lnTo>
                  <a:lnTo>
                    <a:pt x="608" y="85"/>
                  </a:lnTo>
                  <a:lnTo>
                    <a:pt x="610" y="82"/>
                  </a:lnTo>
                  <a:lnTo>
                    <a:pt x="612" y="81"/>
                  </a:lnTo>
                  <a:lnTo>
                    <a:pt x="616" y="78"/>
                  </a:lnTo>
                  <a:lnTo>
                    <a:pt x="619" y="74"/>
                  </a:lnTo>
                  <a:lnTo>
                    <a:pt x="621" y="70"/>
                  </a:lnTo>
                  <a:lnTo>
                    <a:pt x="623" y="66"/>
                  </a:lnTo>
                  <a:lnTo>
                    <a:pt x="637" y="66"/>
                  </a:lnTo>
                  <a:lnTo>
                    <a:pt x="637" y="65"/>
                  </a:lnTo>
                  <a:lnTo>
                    <a:pt x="637" y="64"/>
                  </a:lnTo>
                  <a:lnTo>
                    <a:pt x="638" y="61"/>
                  </a:lnTo>
                  <a:lnTo>
                    <a:pt x="641" y="61"/>
                  </a:lnTo>
                  <a:lnTo>
                    <a:pt x="644" y="61"/>
                  </a:lnTo>
                  <a:lnTo>
                    <a:pt x="643" y="62"/>
                  </a:lnTo>
                  <a:lnTo>
                    <a:pt x="643" y="64"/>
                  </a:lnTo>
                  <a:lnTo>
                    <a:pt x="642" y="65"/>
                  </a:lnTo>
                  <a:lnTo>
                    <a:pt x="644" y="66"/>
                  </a:lnTo>
                  <a:lnTo>
                    <a:pt x="647" y="67"/>
                  </a:lnTo>
                  <a:lnTo>
                    <a:pt x="649" y="68"/>
                  </a:lnTo>
                  <a:lnTo>
                    <a:pt x="650" y="70"/>
                  </a:lnTo>
                  <a:lnTo>
                    <a:pt x="653" y="72"/>
                  </a:lnTo>
                  <a:lnTo>
                    <a:pt x="655" y="76"/>
                  </a:lnTo>
                  <a:lnTo>
                    <a:pt x="656" y="72"/>
                  </a:lnTo>
                  <a:lnTo>
                    <a:pt x="656" y="70"/>
                  </a:lnTo>
                  <a:lnTo>
                    <a:pt x="657" y="67"/>
                  </a:lnTo>
                  <a:lnTo>
                    <a:pt x="659" y="68"/>
                  </a:lnTo>
                  <a:lnTo>
                    <a:pt x="661" y="69"/>
                  </a:lnTo>
                  <a:lnTo>
                    <a:pt x="663" y="67"/>
                  </a:lnTo>
                  <a:lnTo>
                    <a:pt x="666" y="65"/>
                  </a:lnTo>
                  <a:lnTo>
                    <a:pt x="666" y="64"/>
                  </a:lnTo>
                  <a:lnTo>
                    <a:pt x="666" y="64"/>
                  </a:lnTo>
                  <a:lnTo>
                    <a:pt x="667" y="61"/>
                  </a:lnTo>
                  <a:lnTo>
                    <a:pt x="668" y="59"/>
                  </a:lnTo>
                  <a:lnTo>
                    <a:pt x="672" y="62"/>
                  </a:lnTo>
                  <a:lnTo>
                    <a:pt x="675" y="66"/>
                  </a:lnTo>
                  <a:lnTo>
                    <a:pt x="678" y="65"/>
                  </a:lnTo>
                  <a:lnTo>
                    <a:pt x="680" y="64"/>
                  </a:lnTo>
                  <a:lnTo>
                    <a:pt x="682" y="58"/>
                  </a:lnTo>
                  <a:lnTo>
                    <a:pt x="684" y="54"/>
                  </a:lnTo>
                  <a:lnTo>
                    <a:pt x="691" y="53"/>
                  </a:lnTo>
                  <a:lnTo>
                    <a:pt x="696" y="52"/>
                  </a:lnTo>
                  <a:lnTo>
                    <a:pt x="697" y="55"/>
                  </a:lnTo>
                  <a:lnTo>
                    <a:pt x="702" y="57"/>
                  </a:lnTo>
                  <a:lnTo>
                    <a:pt x="706" y="60"/>
                  </a:lnTo>
                  <a:lnTo>
                    <a:pt x="710" y="54"/>
                  </a:lnTo>
                  <a:lnTo>
                    <a:pt x="714" y="47"/>
                  </a:lnTo>
                  <a:lnTo>
                    <a:pt x="716" y="41"/>
                  </a:lnTo>
                  <a:lnTo>
                    <a:pt x="722" y="41"/>
                  </a:lnTo>
                  <a:lnTo>
                    <a:pt x="723" y="39"/>
                  </a:lnTo>
                  <a:lnTo>
                    <a:pt x="723" y="36"/>
                  </a:lnTo>
                  <a:lnTo>
                    <a:pt x="723" y="35"/>
                  </a:lnTo>
                  <a:lnTo>
                    <a:pt x="723" y="35"/>
                  </a:lnTo>
                  <a:lnTo>
                    <a:pt x="723" y="34"/>
                  </a:lnTo>
                  <a:lnTo>
                    <a:pt x="726" y="36"/>
                  </a:lnTo>
                  <a:lnTo>
                    <a:pt x="727" y="43"/>
                  </a:lnTo>
                  <a:lnTo>
                    <a:pt x="728" y="49"/>
                  </a:lnTo>
                  <a:lnTo>
                    <a:pt x="728" y="54"/>
                  </a:lnTo>
                  <a:lnTo>
                    <a:pt x="734" y="52"/>
                  </a:lnTo>
                  <a:lnTo>
                    <a:pt x="742" y="49"/>
                  </a:lnTo>
                  <a:lnTo>
                    <a:pt x="744" y="51"/>
                  </a:lnTo>
                  <a:lnTo>
                    <a:pt x="746" y="52"/>
                  </a:lnTo>
                  <a:lnTo>
                    <a:pt x="749" y="52"/>
                  </a:lnTo>
                  <a:lnTo>
                    <a:pt x="752" y="52"/>
                  </a:lnTo>
                  <a:lnTo>
                    <a:pt x="752" y="55"/>
                  </a:lnTo>
                  <a:lnTo>
                    <a:pt x="753" y="58"/>
                  </a:lnTo>
                  <a:lnTo>
                    <a:pt x="756" y="56"/>
                  </a:lnTo>
                  <a:lnTo>
                    <a:pt x="759" y="54"/>
                  </a:lnTo>
                  <a:lnTo>
                    <a:pt x="769" y="57"/>
                  </a:lnTo>
                  <a:lnTo>
                    <a:pt x="788" y="52"/>
                  </a:lnTo>
                  <a:lnTo>
                    <a:pt x="789" y="54"/>
                  </a:lnTo>
                  <a:lnTo>
                    <a:pt x="791" y="56"/>
                  </a:lnTo>
                  <a:lnTo>
                    <a:pt x="793" y="59"/>
                  </a:lnTo>
                  <a:lnTo>
                    <a:pt x="794" y="57"/>
                  </a:lnTo>
                  <a:lnTo>
                    <a:pt x="794" y="55"/>
                  </a:lnTo>
                  <a:lnTo>
                    <a:pt x="795" y="53"/>
                  </a:lnTo>
                  <a:lnTo>
                    <a:pt x="796" y="51"/>
                  </a:lnTo>
                  <a:lnTo>
                    <a:pt x="797" y="49"/>
                  </a:lnTo>
                  <a:lnTo>
                    <a:pt x="800" y="49"/>
                  </a:lnTo>
                  <a:lnTo>
                    <a:pt x="802" y="49"/>
                  </a:lnTo>
                  <a:lnTo>
                    <a:pt x="805" y="45"/>
                  </a:lnTo>
                  <a:lnTo>
                    <a:pt x="808" y="42"/>
                  </a:lnTo>
                  <a:lnTo>
                    <a:pt x="813" y="39"/>
                  </a:lnTo>
                  <a:lnTo>
                    <a:pt x="817" y="35"/>
                  </a:lnTo>
                  <a:lnTo>
                    <a:pt x="819" y="35"/>
                  </a:lnTo>
                  <a:lnTo>
                    <a:pt x="820" y="34"/>
                  </a:lnTo>
                  <a:lnTo>
                    <a:pt x="822" y="33"/>
                  </a:lnTo>
                  <a:lnTo>
                    <a:pt x="825" y="32"/>
                  </a:lnTo>
                  <a:lnTo>
                    <a:pt x="826" y="31"/>
                  </a:lnTo>
                  <a:lnTo>
                    <a:pt x="827" y="30"/>
                  </a:lnTo>
                  <a:lnTo>
                    <a:pt x="828" y="28"/>
                  </a:lnTo>
                  <a:lnTo>
                    <a:pt x="846" y="29"/>
                  </a:lnTo>
                  <a:lnTo>
                    <a:pt x="853" y="29"/>
                  </a:lnTo>
                  <a:lnTo>
                    <a:pt x="858" y="27"/>
                  </a:lnTo>
                  <a:lnTo>
                    <a:pt x="866" y="24"/>
                  </a:lnTo>
                  <a:lnTo>
                    <a:pt x="867" y="27"/>
                  </a:lnTo>
                  <a:lnTo>
                    <a:pt x="869" y="29"/>
                  </a:lnTo>
                  <a:lnTo>
                    <a:pt x="866" y="32"/>
                  </a:lnTo>
                  <a:lnTo>
                    <a:pt x="863" y="35"/>
                  </a:lnTo>
                  <a:lnTo>
                    <a:pt x="867" y="39"/>
                  </a:lnTo>
                  <a:lnTo>
                    <a:pt x="870" y="42"/>
                  </a:lnTo>
                  <a:lnTo>
                    <a:pt x="874" y="40"/>
                  </a:lnTo>
                  <a:lnTo>
                    <a:pt x="877" y="37"/>
                  </a:lnTo>
                  <a:lnTo>
                    <a:pt x="878" y="36"/>
                  </a:lnTo>
                  <a:lnTo>
                    <a:pt x="880" y="35"/>
                  </a:lnTo>
                  <a:lnTo>
                    <a:pt x="881" y="35"/>
                  </a:lnTo>
                  <a:lnTo>
                    <a:pt x="895" y="35"/>
                  </a:lnTo>
                  <a:lnTo>
                    <a:pt x="896" y="36"/>
                  </a:lnTo>
                  <a:lnTo>
                    <a:pt x="898" y="37"/>
                  </a:lnTo>
                  <a:lnTo>
                    <a:pt x="900" y="40"/>
                  </a:lnTo>
                  <a:lnTo>
                    <a:pt x="903" y="40"/>
                  </a:lnTo>
                  <a:lnTo>
                    <a:pt x="906" y="40"/>
                  </a:lnTo>
                  <a:lnTo>
                    <a:pt x="910" y="40"/>
                  </a:lnTo>
                  <a:lnTo>
                    <a:pt x="913" y="41"/>
                  </a:lnTo>
                  <a:lnTo>
                    <a:pt x="916" y="43"/>
                  </a:lnTo>
                  <a:lnTo>
                    <a:pt x="923" y="34"/>
                  </a:lnTo>
                  <a:lnTo>
                    <a:pt x="919" y="31"/>
                  </a:lnTo>
                  <a:lnTo>
                    <a:pt x="916" y="29"/>
                  </a:lnTo>
                  <a:lnTo>
                    <a:pt x="913" y="24"/>
                  </a:lnTo>
                  <a:lnTo>
                    <a:pt x="912" y="24"/>
                  </a:lnTo>
                  <a:lnTo>
                    <a:pt x="911" y="24"/>
                  </a:lnTo>
                  <a:lnTo>
                    <a:pt x="908" y="22"/>
                  </a:lnTo>
                  <a:lnTo>
                    <a:pt x="905" y="20"/>
                  </a:lnTo>
                  <a:lnTo>
                    <a:pt x="903" y="17"/>
                  </a:lnTo>
                  <a:lnTo>
                    <a:pt x="903" y="13"/>
                  </a:lnTo>
                  <a:lnTo>
                    <a:pt x="904" y="9"/>
                  </a:lnTo>
                  <a:lnTo>
                    <a:pt x="905" y="5"/>
                  </a:lnTo>
                  <a:lnTo>
                    <a:pt x="908" y="3"/>
                  </a:lnTo>
                  <a:lnTo>
                    <a:pt x="913" y="0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208"/>
            <p:cNvSpPr>
              <a:spLocks noChangeArrowheads="1"/>
            </p:cNvSpPr>
            <p:nvPr/>
          </p:nvSpPr>
          <p:spPr bwMode="auto">
            <a:xfrm>
              <a:off x="7046913" y="27987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09"/>
            <p:cNvSpPr>
              <a:spLocks/>
            </p:cNvSpPr>
            <p:nvPr/>
          </p:nvSpPr>
          <p:spPr bwMode="auto">
            <a:xfrm>
              <a:off x="7043738" y="27987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10"/>
            <p:cNvSpPr>
              <a:spLocks/>
            </p:cNvSpPr>
            <p:nvPr/>
          </p:nvSpPr>
          <p:spPr bwMode="auto">
            <a:xfrm>
              <a:off x="7037388" y="2798763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1 h 5"/>
                <a:gd name="T4" fmla="*/ 1 w 4"/>
                <a:gd name="T5" fmla="*/ 3 h 5"/>
                <a:gd name="T6" fmla="*/ 0 w 4"/>
                <a:gd name="T7" fmla="*/ 5 h 5"/>
                <a:gd name="T8" fmla="*/ 1 w 4"/>
                <a:gd name="T9" fmla="*/ 3 h 5"/>
                <a:gd name="T10" fmla="*/ 2 w 4"/>
                <a:gd name="T11" fmla="*/ 1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211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12"/>
            <p:cNvSpPr>
              <a:spLocks/>
            </p:cNvSpPr>
            <p:nvPr/>
          </p:nvSpPr>
          <p:spPr bwMode="auto">
            <a:xfrm>
              <a:off x="7508875" y="5065713"/>
              <a:ext cx="11112" cy="15875"/>
            </a:xfrm>
            <a:custGeom>
              <a:avLst/>
              <a:gdLst>
                <a:gd name="T0" fmla="*/ 0 w 7"/>
                <a:gd name="T1" fmla="*/ 0 h 10"/>
                <a:gd name="T2" fmla="*/ 5 w 7"/>
                <a:gd name="T3" fmla="*/ 0 h 10"/>
                <a:gd name="T4" fmla="*/ 6 w 7"/>
                <a:gd name="T5" fmla="*/ 0 h 10"/>
                <a:gd name="T6" fmla="*/ 6 w 7"/>
                <a:gd name="T7" fmla="*/ 1 h 10"/>
                <a:gd name="T8" fmla="*/ 7 w 7"/>
                <a:gd name="T9" fmla="*/ 3 h 10"/>
                <a:gd name="T10" fmla="*/ 7 w 7"/>
                <a:gd name="T11" fmla="*/ 4 h 10"/>
                <a:gd name="T12" fmla="*/ 6 w 7"/>
                <a:gd name="T13" fmla="*/ 7 h 10"/>
                <a:gd name="T14" fmla="*/ 7 w 7"/>
                <a:gd name="T15" fmla="*/ 10 h 10"/>
                <a:gd name="T16" fmla="*/ 5 w 7"/>
                <a:gd name="T17" fmla="*/ 9 h 10"/>
                <a:gd name="T18" fmla="*/ 4 w 7"/>
                <a:gd name="T19" fmla="*/ 8 h 10"/>
                <a:gd name="T20" fmla="*/ 2 w 7"/>
                <a:gd name="T21" fmla="*/ 8 h 10"/>
                <a:gd name="T22" fmla="*/ 1 w 7"/>
                <a:gd name="T23" fmla="*/ 6 h 10"/>
                <a:gd name="T24" fmla="*/ 1 w 7"/>
                <a:gd name="T25" fmla="*/ 3 h 10"/>
                <a:gd name="T26" fmla="*/ 0 w 7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7"/>
                  </a:lnTo>
                  <a:lnTo>
                    <a:pt x="7" y="10"/>
                  </a:lnTo>
                  <a:lnTo>
                    <a:pt x="5" y="9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13"/>
            <p:cNvSpPr>
              <a:spLocks/>
            </p:cNvSpPr>
            <p:nvPr/>
          </p:nvSpPr>
          <p:spPr bwMode="auto">
            <a:xfrm>
              <a:off x="6786563" y="45164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1 w 2"/>
                <a:gd name="T3" fmla="*/ 1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14"/>
            <p:cNvSpPr>
              <a:spLocks/>
            </p:cNvSpPr>
            <p:nvPr/>
          </p:nvSpPr>
          <p:spPr bwMode="auto">
            <a:xfrm>
              <a:off x="7386638" y="5310188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1 w 2"/>
                <a:gd name="T5" fmla="*/ 5 h 8"/>
                <a:gd name="T6" fmla="*/ 0 w 2"/>
                <a:gd name="T7" fmla="*/ 8 h 8"/>
                <a:gd name="T8" fmla="*/ 0 w 2"/>
                <a:gd name="T9" fmla="*/ 6 h 8"/>
                <a:gd name="T10" fmla="*/ 0 w 2"/>
                <a:gd name="T11" fmla="*/ 4 h 8"/>
                <a:gd name="T12" fmla="*/ 0 w 2"/>
                <a:gd name="T13" fmla="*/ 3 h 8"/>
                <a:gd name="T14" fmla="*/ 1 w 2"/>
                <a:gd name="T15" fmla="*/ 1 h 8"/>
                <a:gd name="T16" fmla="*/ 2 w 2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15"/>
            <p:cNvSpPr>
              <a:spLocks/>
            </p:cNvSpPr>
            <p:nvPr/>
          </p:nvSpPr>
          <p:spPr bwMode="auto">
            <a:xfrm>
              <a:off x="7015163" y="5614988"/>
              <a:ext cx="4762" cy="1588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1 h 1"/>
                <a:gd name="T4" fmla="*/ 3 w 3"/>
                <a:gd name="T5" fmla="*/ 1 h 1"/>
                <a:gd name="T6" fmla="*/ 2 w 3"/>
                <a:gd name="T7" fmla="*/ 1 h 1"/>
                <a:gd name="T8" fmla="*/ 0 w 3"/>
                <a:gd name="T9" fmla="*/ 1 h 1"/>
                <a:gd name="T10" fmla="*/ 1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216"/>
            <p:cNvSpPr>
              <a:spLocks noChangeArrowheads="1"/>
            </p:cNvSpPr>
            <p:nvPr/>
          </p:nvSpPr>
          <p:spPr bwMode="auto">
            <a:xfrm>
              <a:off x="7035800" y="54292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17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18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19"/>
            <p:cNvSpPr>
              <a:spLocks noEditPoints="1"/>
            </p:cNvSpPr>
            <p:nvPr/>
          </p:nvSpPr>
          <p:spPr bwMode="auto">
            <a:xfrm>
              <a:off x="7058025" y="5241925"/>
              <a:ext cx="173037" cy="119063"/>
            </a:xfrm>
            <a:custGeom>
              <a:avLst/>
              <a:gdLst>
                <a:gd name="T0" fmla="*/ 96 w 109"/>
                <a:gd name="T1" fmla="*/ 72 h 75"/>
                <a:gd name="T2" fmla="*/ 96 w 109"/>
                <a:gd name="T3" fmla="*/ 72 h 75"/>
                <a:gd name="T4" fmla="*/ 9 w 109"/>
                <a:gd name="T5" fmla="*/ 25 h 75"/>
                <a:gd name="T6" fmla="*/ 7 w 109"/>
                <a:gd name="T7" fmla="*/ 26 h 75"/>
                <a:gd name="T8" fmla="*/ 9 w 109"/>
                <a:gd name="T9" fmla="*/ 25 h 75"/>
                <a:gd name="T10" fmla="*/ 95 w 109"/>
                <a:gd name="T11" fmla="*/ 7 h 75"/>
                <a:gd name="T12" fmla="*/ 98 w 109"/>
                <a:gd name="T13" fmla="*/ 21 h 75"/>
                <a:gd name="T14" fmla="*/ 97 w 109"/>
                <a:gd name="T15" fmla="*/ 21 h 75"/>
                <a:gd name="T16" fmla="*/ 93 w 109"/>
                <a:gd name="T17" fmla="*/ 21 h 75"/>
                <a:gd name="T18" fmla="*/ 88 w 109"/>
                <a:gd name="T19" fmla="*/ 22 h 75"/>
                <a:gd name="T20" fmla="*/ 87 w 109"/>
                <a:gd name="T21" fmla="*/ 23 h 75"/>
                <a:gd name="T22" fmla="*/ 90 w 109"/>
                <a:gd name="T23" fmla="*/ 23 h 75"/>
                <a:gd name="T24" fmla="*/ 96 w 109"/>
                <a:gd name="T25" fmla="*/ 23 h 75"/>
                <a:gd name="T26" fmla="*/ 91 w 109"/>
                <a:gd name="T27" fmla="*/ 25 h 75"/>
                <a:gd name="T28" fmla="*/ 89 w 109"/>
                <a:gd name="T29" fmla="*/ 34 h 75"/>
                <a:gd name="T30" fmla="*/ 98 w 109"/>
                <a:gd name="T31" fmla="*/ 44 h 75"/>
                <a:gd name="T32" fmla="*/ 108 w 109"/>
                <a:gd name="T33" fmla="*/ 56 h 75"/>
                <a:gd name="T34" fmla="*/ 106 w 109"/>
                <a:gd name="T35" fmla="*/ 70 h 75"/>
                <a:gd name="T36" fmla="*/ 94 w 109"/>
                <a:gd name="T37" fmla="*/ 75 h 75"/>
                <a:gd name="T38" fmla="*/ 76 w 109"/>
                <a:gd name="T39" fmla="*/ 71 h 75"/>
                <a:gd name="T40" fmla="*/ 62 w 109"/>
                <a:gd name="T41" fmla="*/ 60 h 75"/>
                <a:gd name="T42" fmla="*/ 47 w 109"/>
                <a:gd name="T43" fmla="*/ 53 h 75"/>
                <a:gd name="T44" fmla="*/ 32 w 109"/>
                <a:gd name="T45" fmla="*/ 49 h 75"/>
                <a:gd name="T46" fmla="*/ 20 w 109"/>
                <a:gd name="T47" fmla="*/ 36 h 75"/>
                <a:gd name="T48" fmla="*/ 13 w 109"/>
                <a:gd name="T49" fmla="*/ 32 h 75"/>
                <a:gd name="T50" fmla="*/ 5 w 109"/>
                <a:gd name="T51" fmla="*/ 42 h 75"/>
                <a:gd name="T52" fmla="*/ 2 w 109"/>
                <a:gd name="T53" fmla="*/ 34 h 75"/>
                <a:gd name="T54" fmla="*/ 0 w 109"/>
                <a:gd name="T55" fmla="*/ 30 h 75"/>
                <a:gd name="T56" fmla="*/ 0 w 109"/>
                <a:gd name="T57" fmla="*/ 26 h 75"/>
                <a:gd name="T58" fmla="*/ 2 w 109"/>
                <a:gd name="T59" fmla="*/ 24 h 75"/>
                <a:gd name="T60" fmla="*/ 4 w 109"/>
                <a:gd name="T61" fmla="*/ 24 h 75"/>
                <a:gd name="T62" fmla="*/ 5 w 109"/>
                <a:gd name="T63" fmla="*/ 22 h 75"/>
                <a:gd name="T64" fmla="*/ 8 w 109"/>
                <a:gd name="T65" fmla="*/ 19 h 75"/>
                <a:gd name="T66" fmla="*/ 11 w 109"/>
                <a:gd name="T67" fmla="*/ 15 h 75"/>
                <a:gd name="T68" fmla="*/ 17 w 109"/>
                <a:gd name="T69" fmla="*/ 11 h 75"/>
                <a:gd name="T70" fmla="*/ 23 w 109"/>
                <a:gd name="T71" fmla="*/ 10 h 75"/>
                <a:gd name="T72" fmla="*/ 27 w 109"/>
                <a:gd name="T73" fmla="*/ 10 h 75"/>
                <a:gd name="T74" fmla="*/ 32 w 109"/>
                <a:gd name="T75" fmla="*/ 9 h 75"/>
                <a:gd name="T76" fmla="*/ 40 w 109"/>
                <a:gd name="T77" fmla="*/ 6 h 75"/>
                <a:gd name="T78" fmla="*/ 48 w 109"/>
                <a:gd name="T79" fmla="*/ 6 h 75"/>
                <a:gd name="T80" fmla="*/ 51 w 109"/>
                <a:gd name="T81" fmla="*/ 4 h 75"/>
                <a:gd name="T82" fmla="*/ 54 w 109"/>
                <a:gd name="T83" fmla="*/ 8 h 75"/>
                <a:gd name="T84" fmla="*/ 62 w 109"/>
                <a:gd name="T85" fmla="*/ 14 h 75"/>
                <a:gd name="T86" fmla="*/ 77 w 109"/>
                <a:gd name="T87" fmla="*/ 9 h 75"/>
                <a:gd name="T88" fmla="*/ 94 w 109"/>
                <a:gd name="T8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75">
                  <a:moveTo>
                    <a:pt x="96" y="71"/>
                  </a:moveTo>
                  <a:lnTo>
                    <a:pt x="96" y="72"/>
                  </a:lnTo>
                  <a:lnTo>
                    <a:pt x="97" y="72"/>
                  </a:lnTo>
                  <a:lnTo>
                    <a:pt x="96" y="72"/>
                  </a:lnTo>
                  <a:lnTo>
                    <a:pt x="96" y="71"/>
                  </a:lnTo>
                  <a:close/>
                  <a:moveTo>
                    <a:pt x="9" y="25"/>
                  </a:moveTo>
                  <a:lnTo>
                    <a:pt x="8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5"/>
                  </a:lnTo>
                  <a:close/>
                  <a:moveTo>
                    <a:pt x="94" y="0"/>
                  </a:moveTo>
                  <a:lnTo>
                    <a:pt x="95" y="7"/>
                  </a:lnTo>
                  <a:lnTo>
                    <a:pt x="96" y="14"/>
                  </a:lnTo>
                  <a:lnTo>
                    <a:pt x="98" y="21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90" y="21"/>
                  </a:lnTo>
                  <a:lnTo>
                    <a:pt x="88" y="22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3" y="23"/>
                  </a:lnTo>
                  <a:lnTo>
                    <a:pt x="96" y="23"/>
                  </a:lnTo>
                  <a:lnTo>
                    <a:pt x="100" y="22"/>
                  </a:lnTo>
                  <a:lnTo>
                    <a:pt x="91" y="25"/>
                  </a:lnTo>
                  <a:lnTo>
                    <a:pt x="88" y="28"/>
                  </a:lnTo>
                  <a:lnTo>
                    <a:pt x="89" y="34"/>
                  </a:lnTo>
                  <a:lnTo>
                    <a:pt x="94" y="38"/>
                  </a:lnTo>
                  <a:lnTo>
                    <a:pt x="98" y="44"/>
                  </a:lnTo>
                  <a:lnTo>
                    <a:pt x="103" y="48"/>
                  </a:lnTo>
                  <a:lnTo>
                    <a:pt x="108" y="56"/>
                  </a:lnTo>
                  <a:lnTo>
                    <a:pt x="109" y="63"/>
                  </a:lnTo>
                  <a:lnTo>
                    <a:pt x="106" y="70"/>
                  </a:lnTo>
                  <a:lnTo>
                    <a:pt x="98" y="75"/>
                  </a:lnTo>
                  <a:lnTo>
                    <a:pt x="94" y="75"/>
                  </a:lnTo>
                  <a:lnTo>
                    <a:pt x="84" y="75"/>
                  </a:lnTo>
                  <a:lnTo>
                    <a:pt x="76" y="71"/>
                  </a:lnTo>
                  <a:lnTo>
                    <a:pt x="69" y="65"/>
                  </a:lnTo>
                  <a:lnTo>
                    <a:pt x="62" y="60"/>
                  </a:lnTo>
                  <a:lnTo>
                    <a:pt x="54" y="56"/>
                  </a:lnTo>
                  <a:lnTo>
                    <a:pt x="47" y="53"/>
                  </a:lnTo>
                  <a:lnTo>
                    <a:pt x="39" y="52"/>
                  </a:lnTo>
                  <a:lnTo>
                    <a:pt x="32" y="49"/>
                  </a:lnTo>
                  <a:lnTo>
                    <a:pt x="25" y="43"/>
                  </a:lnTo>
                  <a:lnTo>
                    <a:pt x="20" y="36"/>
                  </a:lnTo>
                  <a:lnTo>
                    <a:pt x="16" y="27"/>
                  </a:lnTo>
                  <a:lnTo>
                    <a:pt x="13" y="32"/>
                  </a:lnTo>
                  <a:lnTo>
                    <a:pt x="9" y="36"/>
                  </a:lnTo>
                  <a:lnTo>
                    <a:pt x="5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2"/>
                  </a:lnTo>
                  <a:lnTo>
                    <a:pt x="17" y="11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2" y="9"/>
                  </a:lnTo>
                  <a:lnTo>
                    <a:pt x="36" y="7"/>
                  </a:lnTo>
                  <a:lnTo>
                    <a:pt x="40" y="6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1" y="4"/>
                  </a:lnTo>
                  <a:lnTo>
                    <a:pt x="53" y="3"/>
                  </a:lnTo>
                  <a:lnTo>
                    <a:pt x="54" y="8"/>
                  </a:lnTo>
                  <a:lnTo>
                    <a:pt x="57" y="12"/>
                  </a:lnTo>
                  <a:lnTo>
                    <a:pt x="62" y="14"/>
                  </a:lnTo>
                  <a:lnTo>
                    <a:pt x="70" y="12"/>
                  </a:lnTo>
                  <a:lnTo>
                    <a:pt x="77" y="9"/>
                  </a:lnTo>
                  <a:lnTo>
                    <a:pt x="86" y="4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20"/>
            <p:cNvSpPr>
              <a:spLocks/>
            </p:cNvSpPr>
            <p:nvPr/>
          </p:nvSpPr>
          <p:spPr bwMode="auto">
            <a:xfrm>
              <a:off x="7197725" y="5222875"/>
              <a:ext cx="461962" cy="495300"/>
            </a:xfrm>
            <a:custGeom>
              <a:avLst/>
              <a:gdLst>
                <a:gd name="T0" fmla="*/ 31 w 291"/>
                <a:gd name="T1" fmla="*/ 1 h 312"/>
                <a:gd name="T2" fmla="*/ 42 w 291"/>
                <a:gd name="T3" fmla="*/ 7 h 312"/>
                <a:gd name="T4" fmla="*/ 53 w 291"/>
                <a:gd name="T5" fmla="*/ 8 h 312"/>
                <a:gd name="T6" fmla="*/ 61 w 291"/>
                <a:gd name="T7" fmla="*/ 6 h 312"/>
                <a:gd name="T8" fmla="*/ 109 w 291"/>
                <a:gd name="T9" fmla="*/ 54 h 312"/>
                <a:gd name="T10" fmla="*/ 229 w 291"/>
                <a:gd name="T11" fmla="*/ 25 h 312"/>
                <a:gd name="T12" fmla="*/ 238 w 291"/>
                <a:gd name="T13" fmla="*/ 24 h 312"/>
                <a:gd name="T14" fmla="*/ 229 w 291"/>
                <a:gd name="T15" fmla="*/ 31 h 312"/>
                <a:gd name="T16" fmla="*/ 267 w 291"/>
                <a:gd name="T17" fmla="*/ 44 h 312"/>
                <a:gd name="T18" fmla="*/ 271 w 291"/>
                <a:gd name="T19" fmla="*/ 52 h 312"/>
                <a:gd name="T20" fmla="*/ 272 w 291"/>
                <a:gd name="T21" fmla="*/ 61 h 312"/>
                <a:gd name="T22" fmla="*/ 282 w 291"/>
                <a:gd name="T23" fmla="*/ 74 h 312"/>
                <a:gd name="T24" fmla="*/ 291 w 291"/>
                <a:gd name="T25" fmla="*/ 80 h 312"/>
                <a:gd name="T26" fmla="*/ 282 w 291"/>
                <a:gd name="T27" fmla="*/ 87 h 312"/>
                <a:gd name="T28" fmla="*/ 262 w 291"/>
                <a:gd name="T29" fmla="*/ 113 h 312"/>
                <a:gd name="T30" fmla="*/ 256 w 291"/>
                <a:gd name="T31" fmla="*/ 123 h 312"/>
                <a:gd name="T32" fmla="*/ 255 w 291"/>
                <a:gd name="T33" fmla="*/ 134 h 312"/>
                <a:gd name="T34" fmla="*/ 243 w 291"/>
                <a:gd name="T35" fmla="*/ 137 h 312"/>
                <a:gd name="T36" fmla="*/ 245 w 291"/>
                <a:gd name="T37" fmla="*/ 146 h 312"/>
                <a:gd name="T38" fmla="*/ 252 w 291"/>
                <a:gd name="T39" fmla="*/ 159 h 312"/>
                <a:gd name="T40" fmla="*/ 254 w 291"/>
                <a:gd name="T41" fmla="*/ 167 h 312"/>
                <a:gd name="T42" fmla="*/ 254 w 291"/>
                <a:gd name="T43" fmla="*/ 187 h 312"/>
                <a:gd name="T44" fmla="*/ 249 w 291"/>
                <a:gd name="T45" fmla="*/ 191 h 312"/>
                <a:gd name="T46" fmla="*/ 242 w 291"/>
                <a:gd name="T47" fmla="*/ 199 h 312"/>
                <a:gd name="T48" fmla="*/ 235 w 291"/>
                <a:gd name="T49" fmla="*/ 218 h 312"/>
                <a:gd name="T50" fmla="*/ 243 w 291"/>
                <a:gd name="T51" fmla="*/ 244 h 312"/>
                <a:gd name="T52" fmla="*/ 234 w 291"/>
                <a:gd name="T53" fmla="*/ 259 h 312"/>
                <a:gd name="T54" fmla="*/ 222 w 291"/>
                <a:gd name="T55" fmla="*/ 296 h 312"/>
                <a:gd name="T56" fmla="*/ 197 w 291"/>
                <a:gd name="T57" fmla="*/ 312 h 312"/>
                <a:gd name="T58" fmla="*/ 157 w 291"/>
                <a:gd name="T59" fmla="*/ 247 h 312"/>
                <a:gd name="T60" fmla="*/ 95 w 291"/>
                <a:gd name="T61" fmla="*/ 223 h 312"/>
                <a:gd name="T62" fmla="*/ 85 w 291"/>
                <a:gd name="T63" fmla="*/ 215 h 312"/>
                <a:gd name="T64" fmla="*/ 82 w 291"/>
                <a:gd name="T65" fmla="*/ 204 h 312"/>
                <a:gd name="T66" fmla="*/ 78 w 291"/>
                <a:gd name="T67" fmla="*/ 197 h 312"/>
                <a:gd name="T68" fmla="*/ 82 w 291"/>
                <a:gd name="T69" fmla="*/ 190 h 312"/>
                <a:gd name="T70" fmla="*/ 92 w 291"/>
                <a:gd name="T71" fmla="*/ 181 h 312"/>
                <a:gd name="T72" fmla="*/ 94 w 291"/>
                <a:gd name="T73" fmla="*/ 170 h 312"/>
                <a:gd name="T74" fmla="*/ 96 w 291"/>
                <a:gd name="T75" fmla="*/ 168 h 312"/>
                <a:gd name="T76" fmla="*/ 87 w 291"/>
                <a:gd name="T77" fmla="*/ 154 h 312"/>
                <a:gd name="T78" fmla="*/ 67 w 291"/>
                <a:gd name="T79" fmla="*/ 146 h 312"/>
                <a:gd name="T80" fmla="*/ 59 w 291"/>
                <a:gd name="T81" fmla="*/ 154 h 312"/>
                <a:gd name="T82" fmla="*/ 49 w 291"/>
                <a:gd name="T83" fmla="*/ 153 h 312"/>
                <a:gd name="T84" fmla="*/ 44 w 291"/>
                <a:gd name="T85" fmla="*/ 149 h 312"/>
                <a:gd name="T86" fmla="*/ 33 w 291"/>
                <a:gd name="T87" fmla="*/ 158 h 312"/>
                <a:gd name="T88" fmla="*/ 15 w 291"/>
                <a:gd name="T89" fmla="*/ 163 h 312"/>
                <a:gd name="T90" fmla="*/ 9 w 291"/>
                <a:gd name="T91" fmla="*/ 158 h 312"/>
                <a:gd name="T92" fmla="*/ 10 w 291"/>
                <a:gd name="T93" fmla="*/ 149 h 312"/>
                <a:gd name="T94" fmla="*/ 19 w 291"/>
                <a:gd name="T95" fmla="*/ 148 h 312"/>
                <a:gd name="T96" fmla="*/ 22 w 291"/>
                <a:gd name="T97" fmla="*/ 144 h 312"/>
                <a:gd name="T98" fmla="*/ 19 w 291"/>
                <a:gd name="T99" fmla="*/ 113 h 312"/>
                <a:gd name="T100" fmla="*/ 13 w 291"/>
                <a:gd name="T101" fmla="*/ 95 h 312"/>
                <a:gd name="T102" fmla="*/ 21 w 291"/>
                <a:gd name="T103" fmla="*/ 75 h 312"/>
                <a:gd name="T104" fmla="*/ 1 w 291"/>
                <a:gd name="T105" fmla="*/ 46 h 312"/>
                <a:gd name="T106" fmla="*/ 12 w 291"/>
                <a:gd name="T107" fmla="*/ 33 h 312"/>
                <a:gd name="T108" fmla="*/ 24 w 291"/>
                <a:gd name="T109" fmla="*/ 25 h 312"/>
                <a:gd name="T110" fmla="*/ 23 w 291"/>
                <a:gd name="T111" fmla="*/ 15 h 312"/>
                <a:gd name="T112" fmla="*/ 15 w 291"/>
                <a:gd name="T113" fmla="*/ 8 h 312"/>
                <a:gd name="T114" fmla="*/ 17 w 291"/>
                <a:gd name="T115" fmla="*/ 1 h 312"/>
                <a:gd name="T116" fmla="*/ 24 w 291"/>
                <a:gd name="T117" fmla="*/ 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312">
                  <a:moveTo>
                    <a:pt x="27" y="0"/>
                  </a:moveTo>
                  <a:lnTo>
                    <a:pt x="29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36" y="5"/>
                  </a:lnTo>
                  <a:lnTo>
                    <a:pt x="39" y="6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9" y="10"/>
                  </a:lnTo>
                  <a:lnTo>
                    <a:pt x="51" y="10"/>
                  </a:lnTo>
                  <a:lnTo>
                    <a:pt x="53" y="8"/>
                  </a:lnTo>
                  <a:lnTo>
                    <a:pt x="55" y="7"/>
                  </a:lnTo>
                  <a:lnTo>
                    <a:pt x="56" y="6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71" y="19"/>
                  </a:lnTo>
                  <a:lnTo>
                    <a:pt x="83" y="32"/>
                  </a:lnTo>
                  <a:lnTo>
                    <a:pt x="97" y="43"/>
                  </a:lnTo>
                  <a:lnTo>
                    <a:pt x="109" y="54"/>
                  </a:lnTo>
                  <a:lnTo>
                    <a:pt x="119" y="63"/>
                  </a:lnTo>
                  <a:lnTo>
                    <a:pt x="147" y="49"/>
                  </a:lnTo>
                  <a:lnTo>
                    <a:pt x="177" y="38"/>
                  </a:lnTo>
                  <a:lnTo>
                    <a:pt x="203" y="31"/>
                  </a:lnTo>
                  <a:lnTo>
                    <a:pt x="229" y="25"/>
                  </a:lnTo>
                  <a:lnTo>
                    <a:pt x="228" y="25"/>
                  </a:lnTo>
                  <a:lnTo>
                    <a:pt x="231" y="25"/>
                  </a:lnTo>
                  <a:lnTo>
                    <a:pt x="235" y="24"/>
                  </a:lnTo>
                  <a:lnTo>
                    <a:pt x="239" y="23"/>
                  </a:lnTo>
                  <a:lnTo>
                    <a:pt x="238" y="24"/>
                  </a:lnTo>
                  <a:lnTo>
                    <a:pt x="235" y="25"/>
                  </a:lnTo>
                  <a:lnTo>
                    <a:pt x="234" y="27"/>
                  </a:lnTo>
                  <a:lnTo>
                    <a:pt x="233" y="28"/>
                  </a:lnTo>
                  <a:lnTo>
                    <a:pt x="231" y="31"/>
                  </a:lnTo>
                  <a:lnTo>
                    <a:pt x="229" y="31"/>
                  </a:lnTo>
                  <a:lnTo>
                    <a:pt x="237" y="38"/>
                  </a:lnTo>
                  <a:lnTo>
                    <a:pt x="245" y="43"/>
                  </a:lnTo>
                  <a:lnTo>
                    <a:pt x="254" y="42"/>
                  </a:lnTo>
                  <a:lnTo>
                    <a:pt x="264" y="39"/>
                  </a:lnTo>
                  <a:lnTo>
                    <a:pt x="267" y="44"/>
                  </a:lnTo>
                  <a:lnTo>
                    <a:pt x="268" y="47"/>
                  </a:lnTo>
                  <a:lnTo>
                    <a:pt x="270" y="49"/>
                  </a:lnTo>
                  <a:lnTo>
                    <a:pt x="270" y="51"/>
                  </a:lnTo>
                  <a:lnTo>
                    <a:pt x="271" y="52"/>
                  </a:lnTo>
                  <a:lnTo>
                    <a:pt x="271" y="52"/>
                  </a:lnTo>
                  <a:lnTo>
                    <a:pt x="271" y="54"/>
                  </a:lnTo>
                  <a:lnTo>
                    <a:pt x="271" y="55"/>
                  </a:lnTo>
                  <a:lnTo>
                    <a:pt x="271" y="56"/>
                  </a:lnTo>
                  <a:lnTo>
                    <a:pt x="271" y="58"/>
                  </a:lnTo>
                  <a:lnTo>
                    <a:pt x="272" y="61"/>
                  </a:lnTo>
                  <a:lnTo>
                    <a:pt x="275" y="64"/>
                  </a:lnTo>
                  <a:lnTo>
                    <a:pt x="277" y="68"/>
                  </a:lnTo>
                  <a:lnTo>
                    <a:pt x="279" y="71"/>
                  </a:lnTo>
                  <a:lnTo>
                    <a:pt x="280" y="73"/>
                  </a:lnTo>
                  <a:lnTo>
                    <a:pt x="282" y="74"/>
                  </a:lnTo>
                  <a:lnTo>
                    <a:pt x="283" y="75"/>
                  </a:lnTo>
                  <a:lnTo>
                    <a:pt x="286" y="76"/>
                  </a:lnTo>
                  <a:lnTo>
                    <a:pt x="289" y="77"/>
                  </a:lnTo>
                  <a:lnTo>
                    <a:pt x="291" y="79"/>
                  </a:lnTo>
                  <a:lnTo>
                    <a:pt x="291" y="80"/>
                  </a:lnTo>
                  <a:lnTo>
                    <a:pt x="290" y="82"/>
                  </a:lnTo>
                  <a:lnTo>
                    <a:pt x="289" y="83"/>
                  </a:lnTo>
                  <a:lnTo>
                    <a:pt x="287" y="84"/>
                  </a:lnTo>
                  <a:lnTo>
                    <a:pt x="284" y="86"/>
                  </a:lnTo>
                  <a:lnTo>
                    <a:pt x="282" y="87"/>
                  </a:lnTo>
                  <a:lnTo>
                    <a:pt x="278" y="93"/>
                  </a:lnTo>
                  <a:lnTo>
                    <a:pt x="271" y="99"/>
                  </a:lnTo>
                  <a:lnTo>
                    <a:pt x="267" y="106"/>
                  </a:lnTo>
                  <a:lnTo>
                    <a:pt x="264" y="110"/>
                  </a:lnTo>
                  <a:lnTo>
                    <a:pt x="262" y="113"/>
                  </a:lnTo>
                  <a:lnTo>
                    <a:pt x="258" y="116"/>
                  </a:lnTo>
                  <a:lnTo>
                    <a:pt x="256" y="118"/>
                  </a:lnTo>
                  <a:lnTo>
                    <a:pt x="255" y="119"/>
                  </a:lnTo>
                  <a:lnTo>
                    <a:pt x="255" y="121"/>
                  </a:lnTo>
                  <a:lnTo>
                    <a:pt x="256" y="123"/>
                  </a:lnTo>
                  <a:lnTo>
                    <a:pt x="256" y="125"/>
                  </a:lnTo>
                  <a:lnTo>
                    <a:pt x="256" y="128"/>
                  </a:lnTo>
                  <a:lnTo>
                    <a:pt x="256" y="130"/>
                  </a:lnTo>
                  <a:lnTo>
                    <a:pt x="255" y="132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2" y="135"/>
                  </a:lnTo>
                  <a:lnTo>
                    <a:pt x="250" y="136"/>
                  </a:lnTo>
                  <a:lnTo>
                    <a:pt x="246" y="137"/>
                  </a:lnTo>
                  <a:lnTo>
                    <a:pt x="243" y="137"/>
                  </a:lnTo>
                  <a:lnTo>
                    <a:pt x="242" y="138"/>
                  </a:lnTo>
                  <a:lnTo>
                    <a:pt x="242" y="140"/>
                  </a:lnTo>
                  <a:lnTo>
                    <a:pt x="242" y="142"/>
                  </a:lnTo>
                  <a:lnTo>
                    <a:pt x="243" y="144"/>
                  </a:lnTo>
                  <a:lnTo>
                    <a:pt x="245" y="146"/>
                  </a:lnTo>
                  <a:lnTo>
                    <a:pt x="246" y="149"/>
                  </a:lnTo>
                  <a:lnTo>
                    <a:pt x="249" y="153"/>
                  </a:lnTo>
                  <a:lnTo>
                    <a:pt x="250" y="155"/>
                  </a:lnTo>
                  <a:lnTo>
                    <a:pt x="251" y="157"/>
                  </a:lnTo>
                  <a:lnTo>
                    <a:pt x="252" y="159"/>
                  </a:lnTo>
                  <a:lnTo>
                    <a:pt x="252" y="160"/>
                  </a:lnTo>
                  <a:lnTo>
                    <a:pt x="252" y="161"/>
                  </a:lnTo>
                  <a:lnTo>
                    <a:pt x="252" y="162"/>
                  </a:lnTo>
                  <a:lnTo>
                    <a:pt x="253" y="165"/>
                  </a:lnTo>
                  <a:lnTo>
                    <a:pt x="254" y="167"/>
                  </a:lnTo>
                  <a:lnTo>
                    <a:pt x="256" y="172"/>
                  </a:lnTo>
                  <a:lnTo>
                    <a:pt x="256" y="175"/>
                  </a:lnTo>
                  <a:lnTo>
                    <a:pt x="255" y="179"/>
                  </a:lnTo>
                  <a:lnTo>
                    <a:pt x="254" y="185"/>
                  </a:lnTo>
                  <a:lnTo>
                    <a:pt x="254" y="187"/>
                  </a:lnTo>
                  <a:lnTo>
                    <a:pt x="254" y="190"/>
                  </a:lnTo>
                  <a:lnTo>
                    <a:pt x="253" y="191"/>
                  </a:lnTo>
                  <a:lnTo>
                    <a:pt x="252" y="191"/>
                  </a:lnTo>
                  <a:lnTo>
                    <a:pt x="250" y="191"/>
                  </a:lnTo>
                  <a:lnTo>
                    <a:pt x="249" y="191"/>
                  </a:lnTo>
                  <a:lnTo>
                    <a:pt x="246" y="192"/>
                  </a:lnTo>
                  <a:lnTo>
                    <a:pt x="245" y="193"/>
                  </a:lnTo>
                  <a:lnTo>
                    <a:pt x="243" y="195"/>
                  </a:lnTo>
                  <a:lnTo>
                    <a:pt x="242" y="197"/>
                  </a:lnTo>
                  <a:lnTo>
                    <a:pt x="242" y="199"/>
                  </a:lnTo>
                  <a:lnTo>
                    <a:pt x="241" y="202"/>
                  </a:lnTo>
                  <a:lnTo>
                    <a:pt x="240" y="205"/>
                  </a:lnTo>
                  <a:lnTo>
                    <a:pt x="239" y="208"/>
                  </a:lnTo>
                  <a:lnTo>
                    <a:pt x="237" y="214"/>
                  </a:lnTo>
                  <a:lnTo>
                    <a:pt x="235" y="218"/>
                  </a:lnTo>
                  <a:lnTo>
                    <a:pt x="237" y="224"/>
                  </a:lnTo>
                  <a:lnTo>
                    <a:pt x="239" y="233"/>
                  </a:lnTo>
                  <a:lnTo>
                    <a:pt x="240" y="240"/>
                  </a:lnTo>
                  <a:lnTo>
                    <a:pt x="242" y="242"/>
                  </a:lnTo>
                  <a:lnTo>
                    <a:pt x="243" y="244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0" y="253"/>
                  </a:lnTo>
                  <a:lnTo>
                    <a:pt x="242" y="256"/>
                  </a:lnTo>
                  <a:lnTo>
                    <a:pt x="234" y="259"/>
                  </a:lnTo>
                  <a:lnTo>
                    <a:pt x="227" y="267"/>
                  </a:lnTo>
                  <a:lnTo>
                    <a:pt x="222" y="273"/>
                  </a:lnTo>
                  <a:lnTo>
                    <a:pt x="221" y="281"/>
                  </a:lnTo>
                  <a:lnTo>
                    <a:pt x="221" y="289"/>
                  </a:lnTo>
                  <a:lnTo>
                    <a:pt x="222" y="296"/>
                  </a:lnTo>
                  <a:lnTo>
                    <a:pt x="217" y="297"/>
                  </a:lnTo>
                  <a:lnTo>
                    <a:pt x="211" y="302"/>
                  </a:lnTo>
                  <a:lnTo>
                    <a:pt x="207" y="307"/>
                  </a:lnTo>
                  <a:lnTo>
                    <a:pt x="202" y="310"/>
                  </a:lnTo>
                  <a:lnTo>
                    <a:pt x="197" y="312"/>
                  </a:lnTo>
                  <a:lnTo>
                    <a:pt x="192" y="308"/>
                  </a:lnTo>
                  <a:lnTo>
                    <a:pt x="182" y="293"/>
                  </a:lnTo>
                  <a:lnTo>
                    <a:pt x="174" y="277"/>
                  </a:lnTo>
                  <a:lnTo>
                    <a:pt x="166" y="261"/>
                  </a:lnTo>
                  <a:lnTo>
                    <a:pt x="157" y="247"/>
                  </a:lnTo>
                  <a:lnTo>
                    <a:pt x="147" y="236"/>
                  </a:lnTo>
                  <a:lnTo>
                    <a:pt x="136" y="228"/>
                  </a:lnTo>
                  <a:lnTo>
                    <a:pt x="123" y="223"/>
                  </a:lnTo>
                  <a:lnTo>
                    <a:pt x="109" y="221"/>
                  </a:lnTo>
                  <a:lnTo>
                    <a:pt x="95" y="223"/>
                  </a:lnTo>
                  <a:lnTo>
                    <a:pt x="94" y="222"/>
                  </a:lnTo>
                  <a:lnTo>
                    <a:pt x="92" y="219"/>
                  </a:lnTo>
                  <a:lnTo>
                    <a:pt x="90" y="217"/>
                  </a:lnTo>
                  <a:lnTo>
                    <a:pt x="87" y="216"/>
                  </a:lnTo>
                  <a:lnTo>
                    <a:pt x="85" y="215"/>
                  </a:lnTo>
                  <a:lnTo>
                    <a:pt x="84" y="214"/>
                  </a:lnTo>
                  <a:lnTo>
                    <a:pt x="83" y="212"/>
                  </a:lnTo>
                  <a:lnTo>
                    <a:pt x="82" y="210"/>
                  </a:lnTo>
                  <a:lnTo>
                    <a:pt x="82" y="207"/>
                  </a:lnTo>
                  <a:lnTo>
                    <a:pt x="82" y="204"/>
                  </a:lnTo>
                  <a:lnTo>
                    <a:pt x="81" y="202"/>
                  </a:lnTo>
                  <a:lnTo>
                    <a:pt x="80" y="200"/>
                  </a:lnTo>
                  <a:lnTo>
                    <a:pt x="79" y="199"/>
                  </a:lnTo>
                  <a:lnTo>
                    <a:pt x="79" y="198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80" y="192"/>
                  </a:lnTo>
                  <a:lnTo>
                    <a:pt x="82" y="190"/>
                  </a:lnTo>
                  <a:lnTo>
                    <a:pt x="85" y="186"/>
                  </a:lnTo>
                  <a:lnTo>
                    <a:pt x="87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4" y="177"/>
                  </a:lnTo>
                  <a:lnTo>
                    <a:pt x="94" y="173"/>
                  </a:lnTo>
                  <a:lnTo>
                    <a:pt x="94" y="170"/>
                  </a:lnTo>
                  <a:lnTo>
                    <a:pt x="94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6" y="168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5"/>
                  </a:lnTo>
                  <a:lnTo>
                    <a:pt x="94" y="162"/>
                  </a:lnTo>
                  <a:lnTo>
                    <a:pt x="87" y="154"/>
                  </a:lnTo>
                  <a:lnTo>
                    <a:pt x="83" y="147"/>
                  </a:lnTo>
                  <a:lnTo>
                    <a:pt x="78" y="144"/>
                  </a:lnTo>
                  <a:lnTo>
                    <a:pt x="73" y="144"/>
                  </a:lnTo>
                  <a:lnTo>
                    <a:pt x="70" y="145"/>
                  </a:lnTo>
                  <a:lnTo>
                    <a:pt x="67" y="146"/>
                  </a:lnTo>
                  <a:lnTo>
                    <a:pt x="64" y="148"/>
                  </a:lnTo>
                  <a:lnTo>
                    <a:pt x="62" y="150"/>
                  </a:lnTo>
                  <a:lnTo>
                    <a:pt x="61" y="153"/>
                  </a:lnTo>
                  <a:lnTo>
                    <a:pt x="60" y="154"/>
                  </a:lnTo>
                  <a:lnTo>
                    <a:pt x="59" y="154"/>
                  </a:lnTo>
                  <a:lnTo>
                    <a:pt x="58" y="154"/>
                  </a:lnTo>
                  <a:lnTo>
                    <a:pt x="57" y="153"/>
                  </a:lnTo>
                  <a:lnTo>
                    <a:pt x="55" y="153"/>
                  </a:lnTo>
                  <a:lnTo>
                    <a:pt x="51" y="153"/>
                  </a:lnTo>
                  <a:lnTo>
                    <a:pt x="49" y="153"/>
                  </a:lnTo>
                  <a:lnTo>
                    <a:pt x="48" y="151"/>
                  </a:lnTo>
                  <a:lnTo>
                    <a:pt x="47" y="151"/>
                  </a:lnTo>
                  <a:lnTo>
                    <a:pt x="46" y="150"/>
                  </a:lnTo>
                  <a:lnTo>
                    <a:pt x="45" y="149"/>
                  </a:lnTo>
                  <a:lnTo>
                    <a:pt x="44" y="149"/>
                  </a:lnTo>
                  <a:lnTo>
                    <a:pt x="43" y="150"/>
                  </a:lnTo>
                  <a:lnTo>
                    <a:pt x="41" y="153"/>
                  </a:lnTo>
                  <a:lnTo>
                    <a:pt x="38" y="156"/>
                  </a:lnTo>
                  <a:lnTo>
                    <a:pt x="36" y="157"/>
                  </a:lnTo>
                  <a:lnTo>
                    <a:pt x="33" y="158"/>
                  </a:lnTo>
                  <a:lnTo>
                    <a:pt x="31" y="159"/>
                  </a:lnTo>
                  <a:lnTo>
                    <a:pt x="27" y="160"/>
                  </a:lnTo>
                  <a:lnTo>
                    <a:pt x="24" y="161"/>
                  </a:lnTo>
                  <a:lnTo>
                    <a:pt x="20" y="162"/>
                  </a:lnTo>
                  <a:lnTo>
                    <a:pt x="15" y="163"/>
                  </a:lnTo>
                  <a:lnTo>
                    <a:pt x="13" y="163"/>
                  </a:lnTo>
                  <a:lnTo>
                    <a:pt x="11" y="162"/>
                  </a:lnTo>
                  <a:lnTo>
                    <a:pt x="10" y="162"/>
                  </a:lnTo>
                  <a:lnTo>
                    <a:pt x="9" y="160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8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10" y="149"/>
                  </a:lnTo>
                  <a:lnTo>
                    <a:pt x="13" y="148"/>
                  </a:lnTo>
                  <a:lnTo>
                    <a:pt x="15" y="147"/>
                  </a:lnTo>
                  <a:lnTo>
                    <a:pt x="17" y="147"/>
                  </a:lnTo>
                  <a:lnTo>
                    <a:pt x="18" y="147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20" y="148"/>
                  </a:lnTo>
                  <a:lnTo>
                    <a:pt x="21" y="146"/>
                  </a:lnTo>
                  <a:lnTo>
                    <a:pt x="22" y="144"/>
                  </a:lnTo>
                  <a:lnTo>
                    <a:pt x="25" y="136"/>
                  </a:lnTo>
                  <a:lnTo>
                    <a:pt x="25" y="131"/>
                  </a:lnTo>
                  <a:lnTo>
                    <a:pt x="24" y="126"/>
                  </a:lnTo>
                  <a:lnTo>
                    <a:pt x="21" y="121"/>
                  </a:lnTo>
                  <a:lnTo>
                    <a:pt x="19" y="113"/>
                  </a:lnTo>
                  <a:lnTo>
                    <a:pt x="17" y="106"/>
                  </a:lnTo>
                  <a:lnTo>
                    <a:pt x="15" y="101"/>
                  </a:lnTo>
                  <a:lnTo>
                    <a:pt x="15" y="100"/>
                  </a:lnTo>
                  <a:lnTo>
                    <a:pt x="14" y="98"/>
                  </a:lnTo>
                  <a:lnTo>
                    <a:pt x="13" y="95"/>
                  </a:lnTo>
                  <a:lnTo>
                    <a:pt x="12" y="93"/>
                  </a:lnTo>
                  <a:lnTo>
                    <a:pt x="11" y="89"/>
                  </a:lnTo>
                  <a:lnTo>
                    <a:pt x="10" y="87"/>
                  </a:lnTo>
                  <a:lnTo>
                    <a:pt x="18" y="82"/>
                  </a:lnTo>
                  <a:lnTo>
                    <a:pt x="21" y="75"/>
                  </a:lnTo>
                  <a:lnTo>
                    <a:pt x="20" y="68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3" y="37"/>
                  </a:lnTo>
                  <a:lnTo>
                    <a:pt x="12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5" y="32"/>
                  </a:lnTo>
                  <a:lnTo>
                    <a:pt x="19" y="31"/>
                  </a:lnTo>
                  <a:lnTo>
                    <a:pt x="21" y="30"/>
                  </a:lnTo>
                  <a:lnTo>
                    <a:pt x="23" y="27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21"/>
            <p:cNvSpPr>
              <a:spLocks noEditPoints="1"/>
            </p:cNvSpPr>
            <p:nvPr/>
          </p:nvSpPr>
          <p:spPr bwMode="auto">
            <a:xfrm>
              <a:off x="7140575" y="5045075"/>
              <a:ext cx="355600" cy="277813"/>
            </a:xfrm>
            <a:custGeom>
              <a:avLst/>
              <a:gdLst>
                <a:gd name="T0" fmla="*/ 70 w 224"/>
                <a:gd name="T1" fmla="*/ 75 h 175"/>
                <a:gd name="T2" fmla="*/ 81 w 224"/>
                <a:gd name="T3" fmla="*/ 74 h 175"/>
                <a:gd name="T4" fmla="*/ 109 w 224"/>
                <a:gd name="T5" fmla="*/ 70 h 175"/>
                <a:gd name="T6" fmla="*/ 111 w 224"/>
                <a:gd name="T7" fmla="*/ 66 h 175"/>
                <a:gd name="T8" fmla="*/ 112 w 224"/>
                <a:gd name="T9" fmla="*/ 64 h 175"/>
                <a:gd name="T10" fmla="*/ 106 w 224"/>
                <a:gd name="T11" fmla="*/ 57 h 175"/>
                <a:gd name="T12" fmla="*/ 116 w 224"/>
                <a:gd name="T13" fmla="*/ 50 h 175"/>
                <a:gd name="T14" fmla="*/ 87 w 224"/>
                <a:gd name="T15" fmla="*/ 48 h 175"/>
                <a:gd name="T16" fmla="*/ 99 w 224"/>
                <a:gd name="T17" fmla="*/ 49 h 175"/>
                <a:gd name="T18" fmla="*/ 91 w 224"/>
                <a:gd name="T19" fmla="*/ 48 h 175"/>
                <a:gd name="T20" fmla="*/ 93 w 224"/>
                <a:gd name="T21" fmla="*/ 47 h 175"/>
                <a:gd name="T22" fmla="*/ 83 w 224"/>
                <a:gd name="T23" fmla="*/ 21 h 175"/>
                <a:gd name="T24" fmla="*/ 94 w 224"/>
                <a:gd name="T25" fmla="*/ 1 h 175"/>
                <a:gd name="T26" fmla="*/ 104 w 224"/>
                <a:gd name="T27" fmla="*/ 8 h 175"/>
                <a:gd name="T28" fmla="*/ 123 w 224"/>
                <a:gd name="T29" fmla="*/ 5 h 175"/>
                <a:gd name="T30" fmla="*/ 122 w 224"/>
                <a:gd name="T31" fmla="*/ 14 h 175"/>
                <a:gd name="T32" fmla="*/ 126 w 224"/>
                <a:gd name="T33" fmla="*/ 25 h 175"/>
                <a:gd name="T34" fmla="*/ 139 w 224"/>
                <a:gd name="T35" fmla="*/ 29 h 175"/>
                <a:gd name="T36" fmla="*/ 142 w 224"/>
                <a:gd name="T37" fmla="*/ 40 h 175"/>
                <a:gd name="T38" fmla="*/ 149 w 224"/>
                <a:gd name="T39" fmla="*/ 37 h 175"/>
                <a:gd name="T40" fmla="*/ 147 w 224"/>
                <a:gd name="T41" fmla="*/ 44 h 175"/>
                <a:gd name="T42" fmla="*/ 157 w 224"/>
                <a:gd name="T43" fmla="*/ 49 h 175"/>
                <a:gd name="T44" fmla="*/ 169 w 224"/>
                <a:gd name="T45" fmla="*/ 48 h 175"/>
                <a:gd name="T46" fmla="*/ 172 w 224"/>
                <a:gd name="T47" fmla="*/ 54 h 175"/>
                <a:gd name="T48" fmla="*/ 165 w 224"/>
                <a:gd name="T49" fmla="*/ 65 h 175"/>
                <a:gd name="T50" fmla="*/ 176 w 224"/>
                <a:gd name="T51" fmla="*/ 76 h 175"/>
                <a:gd name="T52" fmla="*/ 192 w 224"/>
                <a:gd name="T53" fmla="*/ 85 h 175"/>
                <a:gd name="T54" fmla="*/ 187 w 224"/>
                <a:gd name="T55" fmla="*/ 89 h 175"/>
                <a:gd name="T56" fmla="*/ 191 w 224"/>
                <a:gd name="T57" fmla="*/ 93 h 175"/>
                <a:gd name="T58" fmla="*/ 205 w 224"/>
                <a:gd name="T59" fmla="*/ 98 h 175"/>
                <a:gd name="T60" fmla="*/ 221 w 224"/>
                <a:gd name="T61" fmla="*/ 93 h 175"/>
                <a:gd name="T62" fmla="*/ 224 w 224"/>
                <a:gd name="T63" fmla="*/ 100 h 175"/>
                <a:gd name="T64" fmla="*/ 215 w 224"/>
                <a:gd name="T65" fmla="*/ 101 h 175"/>
                <a:gd name="T66" fmla="*/ 210 w 224"/>
                <a:gd name="T67" fmla="*/ 109 h 175"/>
                <a:gd name="T68" fmla="*/ 213 w 224"/>
                <a:gd name="T69" fmla="*/ 120 h 175"/>
                <a:gd name="T70" fmla="*/ 219 w 224"/>
                <a:gd name="T71" fmla="*/ 132 h 175"/>
                <a:gd name="T72" fmla="*/ 214 w 224"/>
                <a:gd name="T73" fmla="*/ 142 h 175"/>
                <a:gd name="T74" fmla="*/ 213 w 224"/>
                <a:gd name="T75" fmla="*/ 150 h 175"/>
                <a:gd name="T76" fmla="*/ 157 w 224"/>
                <a:gd name="T77" fmla="*/ 167 h 175"/>
                <a:gd name="T78" fmla="*/ 145 w 224"/>
                <a:gd name="T79" fmla="*/ 166 h 175"/>
                <a:gd name="T80" fmla="*/ 99 w 224"/>
                <a:gd name="T81" fmla="*/ 101 h 175"/>
                <a:gd name="T82" fmla="*/ 30 w 224"/>
                <a:gd name="T83" fmla="*/ 75 h 175"/>
                <a:gd name="T84" fmla="*/ 10 w 224"/>
                <a:gd name="T85" fmla="*/ 76 h 175"/>
                <a:gd name="T86" fmla="*/ 9 w 224"/>
                <a:gd name="T87" fmla="*/ 68 h 175"/>
                <a:gd name="T88" fmla="*/ 7 w 224"/>
                <a:gd name="T89" fmla="*/ 58 h 175"/>
                <a:gd name="T90" fmla="*/ 2 w 224"/>
                <a:gd name="T91" fmla="*/ 46 h 175"/>
                <a:gd name="T92" fmla="*/ 1 w 224"/>
                <a:gd name="T93" fmla="*/ 36 h 175"/>
                <a:gd name="T94" fmla="*/ 10 w 224"/>
                <a:gd name="T95" fmla="*/ 37 h 175"/>
                <a:gd name="T96" fmla="*/ 11 w 224"/>
                <a:gd name="T97" fmla="*/ 35 h 175"/>
                <a:gd name="T98" fmla="*/ 20 w 224"/>
                <a:gd name="T99" fmla="*/ 40 h 175"/>
                <a:gd name="T100" fmla="*/ 35 w 224"/>
                <a:gd name="T101" fmla="*/ 46 h 175"/>
                <a:gd name="T102" fmla="*/ 39 w 224"/>
                <a:gd name="T103" fmla="*/ 32 h 175"/>
                <a:gd name="T104" fmla="*/ 36 w 224"/>
                <a:gd name="T105" fmla="*/ 7 h 175"/>
                <a:gd name="T106" fmla="*/ 47 w 224"/>
                <a:gd name="T107" fmla="*/ 7 h 175"/>
                <a:gd name="T108" fmla="*/ 59 w 224"/>
                <a:gd name="T109" fmla="*/ 12 h 175"/>
                <a:gd name="T110" fmla="*/ 72 w 224"/>
                <a:gd name="T111" fmla="*/ 17 h 175"/>
                <a:gd name="T112" fmla="*/ 80 w 224"/>
                <a:gd name="T113" fmla="*/ 2 h 175"/>
                <a:gd name="T114" fmla="*/ 81 w 224"/>
                <a:gd name="T115" fmla="*/ 10 h 175"/>
                <a:gd name="T116" fmla="*/ 87 w 224"/>
                <a:gd name="T117" fmla="*/ 19 h 175"/>
                <a:gd name="T118" fmla="*/ 96 w 224"/>
                <a:gd name="T119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" h="175">
                  <a:moveTo>
                    <a:pt x="107" y="118"/>
                  </a:moveTo>
                  <a:lnTo>
                    <a:pt x="109" y="118"/>
                  </a:lnTo>
                  <a:lnTo>
                    <a:pt x="110" y="118"/>
                  </a:lnTo>
                  <a:lnTo>
                    <a:pt x="109" y="118"/>
                  </a:lnTo>
                  <a:lnTo>
                    <a:pt x="107" y="118"/>
                  </a:lnTo>
                  <a:close/>
                  <a:moveTo>
                    <a:pt x="70" y="75"/>
                  </a:moveTo>
                  <a:lnTo>
                    <a:pt x="70" y="75"/>
                  </a:lnTo>
                  <a:lnTo>
                    <a:pt x="70" y="77"/>
                  </a:lnTo>
                  <a:lnTo>
                    <a:pt x="70" y="75"/>
                  </a:lnTo>
                  <a:close/>
                  <a:moveTo>
                    <a:pt x="77" y="72"/>
                  </a:moveTo>
                  <a:lnTo>
                    <a:pt x="79" y="73"/>
                  </a:lnTo>
                  <a:lnTo>
                    <a:pt x="81" y="74"/>
                  </a:lnTo>
                  <a:lnTo>
                    <a:pt x="83" y="74"/>
                  </a:lnTo>
                  <a:lnTo>
                    <a:pt x="81" y="74"/>
                  </a:lnTo>
                  <a:lnTo>
                    <a:pt x="79" y="73"/>
                  </a:lnTo>
                  <a:lnTo>
                    <a:pt x="77" y="72"/>
                  </a:lnTo>
                  <a:close/>
                  <a:moveTo>
                    <a:pt x="109" y="70"/>
                  </a:move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close/>
                  <a:moveTo>
                    <a:pt x="112" y="64"/>
                  </a:moveTo>
                  <a:lnTo>
                    <a:pt x="112" y="65"/>
                  </a:lnTo>
                  <a:lnTo>
                    <a:pt x="111" y="66"/>
                  </a:lnTo>
                  <a:lnTo>
                    <a:pt x="112" y="65"/>
                  </a:lnTo>
                  <a:lnTo>
                    <a:pt x="112" y="64"/>
                  </a:lnTo>
                  <a:close/>
                  <a:moveTo>
                    <a:pt x="112" y="64"/>
                  </a:moveTo>
                  <a:lnTo>
                    <a:pt x="112" y="64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107" y="54"/>
                  </a:moveTo>
                  <a:lnTo>
                    <a:pt x="106" y="54"/>
                  </a:lnTo>
                  <a:lnTo>
                    <a:pt x="106" y="54"/>
                  </a:lnTo>
                  <a:lnTo>
                    <a:pt x="106" y="57"/>
                  </a:lnTo>
                  <a:lnTo>
                    <a:pt x="107" y="59"/>
                  </a:lnTo>
                  <a:lnTo>
                    <a:pt x="106" y="57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7" y="54"/>
                  </a:lnTo>
                  <a:close/>
                  <a:moveTo>
                    <a:pt x="116" y="49"/>
                  </a:moveTo>
                  <a:lnTo>
                    <a:pt x="116" y="50"/>
                  </a:lnTo>
                  <a:lnTo>
                    <a:pt x="116" y="50"/>
                  </a:lnTo>
                  <a:lnTo>
                    <a:pt x="116" y="49"/>
                  </a:lnTo>
                  <a:close/>
                  <a:moveTo>
                    <a:pt x="87" y="48"/>
                  </a:moveTo>
                  <a:lnTo>
                    <a:pt x="87" y="49"/>
                  </a:lnTo>
                  <a:lnTo>
                    <a:pt x="89" y="49"/>
                  </a:lnTo>
                  <a:lnTo>
                    <a:pt x="87" y="49"/>
                  </a:lnTo>
                  <a:lnTo>
                    <a:pt x="87" y="48"/>
                  </a:lnTo>
                  <a:close/>
                  <a:moveTo>
                    <a:pt x="87" y="48"/>
                  </a:moveTo>
                  <a:lnTo>
                    <a:pt x="87" y="48"/>
                  </a:lnTo>
                  <a:lnTo>
                    <a:pt x="87" y="48"/>
                  </a:lnTo>
                  <a:lnTo>
                    <a:pt x="87" y="48"/>
                  </a:lnTo>
                  <a:close/>
                  <a:moveTo>
                    <a:pt x="104" y="47"/>
                  </a:moveTo>
                  <a:lnTo>
                    <a:pt x="99" y="49"/>
                  </a:lnTo>
                  <a:lnTo>
                    <a:pt x="93" y="49"/>
                  </a:lnTo>
                  <a:lnTo>
                    <a:pt x="99" y="49"/>
                  </a:lnTo>
                  <a:lnTo>
                    <a:pt x="104" y="47"/>
                  </a:lnTo>
                  <a:close/>
                  <a:moveTo>
                    <a:pt x="93" y="47"/>
                  </a:moveTo>
                  <a:lnTo>
                    <a:pt x="92" y="47"/>
                  </a:lnTo>
                  <a:lnTo>
                    <a:pt x="91" y="48"/>
                  </a:lnTo>
                  <a:lnTo>
                    <a:pt x="89" y="48"/>
                  </a:lnTo>
                  <a:lnTo>
                    <a:pt x="87" y="48"/>
                  </a:lnTo>
                  <a:lnTo>
                    <a:pt x="89" y="48"/>
                  </a:lnTo>
                  <a:lnTo>
                    <a:pt x="91" y="48"/>
                  </a:lnTo>
                  <a:lnTo>
                    <a:pt x="92" y="47"/>
                  </a:lnTo>
                  <a:lnTo>
                    <a:pt x="93" y="47"/>
                  </a:lnTo>
                  <a:close/>
                  <a:moveTo>
                    <a:pt x="90" y="32"/>
                  </a:moveTo>
                  <a:lnTo>
                    <a:pt x="92" y="34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0" y="32"/>
                  </a:lnTo>
                  <a:close/>
                  <a:moveTo>
                    <a:pt x="83" y="21"/>
                  </a:moveTo>
                  <a:lnTo>
                    <a:pt x="83" y="21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1"/>
                  </a:lnTo>
                  <a:close/>
                  <a:moveTo>
                    <a:pt x="93" y="0"/>
                  </a:moveTo>
                  <a:lnTo>
                    <a:pt x="94" y="1"/>
                  </a:lnTo>
                  <a:lnTo>
                    <a:pt x="95" y="1"/>
                  </a:lnTo>
                  <a:lnTo>
                    <a:pt x="97" y="2"/>
                  </a:lnTo>
                  <a:lnTo>
                    <a:pt x="98" y="3"/>
                  </a:lnTo>
                  <a:lnTo>
                    <a:pt x="99" y="5"/>
                  </a:lnTo>
                  <a:lnTo>
                    <a:pt x="100" y="7"/>
                  </a:lnTo>
                  <a:lnTo>
                    <a:pt x="104" y="8"/>
                  </a:lnTo>
                  <a:lnTo>
                    <a:pt x="107" y="8"/>
                  </a:lnTo>
                  <a:lnTo>
                    <a:pt x="111" y="8"/>
                  </a:lnTo>
                  <a:lnTo>
                    <a:pt x="116" y="7"/>
                  </a:lnTo>
                  <a:lnTo>
                    <a:pt x="119" y="5"/>
                  </a:lnTo>
                  <a:lnTo>
                    <a:pt x="121" y="4"/>
                  </a:lnTo>
                  <a:lnTo>
                    <a:pt x="123" y="5"/>
                  </a:lnTo>
                  <a:lnTo>
                    <a:pt x="123" y="8"/>
                  </a:lnTo>
                  <a:lnTo>
                    <a:pt x="123" y="11"/>
                  </a:lnTo>
                  <a:lnTo>
                    <a:pt x="123" y="13"/>
                  </a:lnTo>
                  <a:lnTo>
                    <a:pt x="123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5"/>
                  </a:lnTo>
                  <a:lnTo>
                    <a:pt x="122" y="16"/>
                  </a:lnTo>
                  <a:lnTo>
                    <a:pt x="123" y="19"/>
                  </a:lnTo>
                  <a:lnTo>
                    <a:pt x="124" y="22"/>
                  </a:lnTo>
                  <a:lnTo>
                    <a:pt x="126" y="25"/>
                  </a:lnTo>
                  <a:lnTo>
                    <a:pt x="128" y="26"/>
                  </a:lnTo>
                  <a:lnTo>
                    <a:pt x="130" y="27"/>
                  </a:lnTo>
                  <a:lnTo>
                    <a:pt x="133" y="28"/>
                  </a:lnTo>
                  <a:lnTo>
                    <a:pt x="135" y="28"/>
                  </a:lnTo>
                  <a:lnTo>
                    <a:pt x="138" y="28"/>
                  </a:lnTo>
                  <a:lnTo>
                    <a:pt x="139" y="29"/>
                  </a:lnTo>
                  <a:lnTo>
                    <a:pt x="140" y="30"/>
                  </a:lnTo>
                  <a:lnTo>
                    <a:pt x="140" y="33"/>
                  </a:lnTo>
                  <a:lnTo>
                    <a:pt x="140" y="34"/>
                  </a:lnTo>
                  <a:lnTo>
                    <a:pt x="141" y="36"/>
                  </a:lnTo>
                  <a:lnTo>
                    <a:pt x="141" y="38"/>
                  </a:lnTo>
                  <a:lnTo>
                    <a:pt x="142" y="40"/>
                  </a:lnTo>
                  <a:lnTo>
                    <a:pt x="142" y="41"/>
                  </a:lnTo>
                  <a:lnTo>
                    <a:pt x="143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147" y="37"/>
                  </a:lnTo>
                  <a:lnTo>
                    <a:pt x="149" y="37"/>
                  </a:lnTo>
                  <a:lnTo>
                    <a:pt x="151" y="38"/>
                  </a:lnTo>
                  <a:lnTo>
                    <a:pt x="151" y="39"/>
                  </a:lnTo>
                  <a:lnTo>
                    <a:pt x="151" y="40"/>
                  </a:lnTo>
                  <a:lnTo>
                    <a:pt x="149" y="41"/>
                  </a:lnTo>
                  <a:lnTo>
                    <a:pt x="148" y="42"/>
                  </a:lnTo>
                  <a:lnTo>
                    <a:pt x="147" y="44"/>
                  </a:lnTo>
                  <a:lnTo>
                    <a:pt x="147" y="45"/>
                  </a:lnTo>
                  <a:lnTo>
                    <a:pt x="148" y="46"/>
                  </a:lnTo>
                  <a:lnTo>
                    <a:pt x="151" y="48"/>
                  </a:lnTo>
                  <a:lnTo>
                    <a:pt x="154" y="48"/>
                  </a:lnTo>
                  <a:lnTo>
                    <a:pt x="156" y="49"/>
                  </a:lnTo>
                  <a:lnTo>
                    <a:pt x="157" y="49"/>
                  </a:lnTo>
                  <a:lnTo>
                    <a:pt x="158" y="48"/>
                  </a:lnTo>
                  <a:lnTo>
                    <a:pt x="159" y="48"/>
                  </a:lnTo>
                  <a:lnTo>
                    <a:pt x="161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9" y="48"/>
                  </a:lnTo>
                  <a:lnTo>
                    <a:pt x="171" y="48"/>
                  </a:lnTo>
                  <a:lnTo>
                    <a:pt x="173" y="49"/>
                  </a:lnTo>
                  <a:lnTo>
                    <a:pt x="175" y="50"/>
                  </a:lnTo>
                  <a:lnTo>
                    <a:pt x="175" y="51"/>
                  </a:lnTo>
                  <a:lnTo>
                    <a:pt x="173" y="52"/>
                  </a:lnTo>
                  <a:lnTo>
                    <a:pt x="172" y="54"/>
                  </a:lnTo>
                  <a:lnTo>
                    <a:pt x="169" y="57"/>
                  </a:lnTo>
                  <a:lnTo>
                    <a:pt x="168" y="58"/>
                  </a:lnTo>
                  <a:lnTo>
                    <a:pt x="166" y="60"/>
                  </a:lnTo>
                  <a:lnTo>
                    <a:pt x="165" y="61"/>
                  </a:lnTo>
                  <a:lnTo>
                    <a:pt x="165" y="63"/>
                  </a:lnTo>
                  <a:lnTo>
                    <a:pt x="165" y="65"/>
                  </a:lnTo>
                  <a:lnTo>
                    <a:pt x="165" y="68"/>
                  </a:lnTo>
                  <a:lnTo>
                    <a:pt x="166" y="70"/>
                  </a:lnTo>
                  <a:lnTo>
                    <a:pt x="168" y="72"/>
                  </a:lnTo>
                  <a:lnTo>
                    <a:pt x="171" y="74"/>
                  </a:lnTo>
                  <a:lnTo>
                    <a:pt x="175" y="75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1" y="79"/>
                  </a:lnTo>
                  <a:lnTo>
                    <a:pt x="183" y="81"/>
                  </a:lnTo>
                  <a:lnTo>
                    <a:pt x="187" y="82"/>
                  </a:lnTo>
                  <a:lnTo>
                    <a:pt x="192" y="85"/>
                  </a:lnTo>
                  <a:lnTo>
                    <a:pt x="191" y="85"/>
                  </a:lnTo>
                  <a:lnTo>
                    <a:pt x="189" y="86"/>
                  </a:lnTo>
                  <a:lnTo>
                    <a:pt x="188" y="87"/>
                  </a:lnTo>
                  <a:lnTo>
                    <a:pt x="187" y="88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8" y="89"/>
                  </a:lnTo>
                  <a:lnTo>
                    <a:pt x="189" y="90"/>
                  </a:lnTo>
                  <a:lnTo>
                    <a:pt x="191" y="93"/>
                  </a:lnTo>
                  <a:lnTo>
                    <a:pt x="194" y="95"/>
                  </a:lnTo>
                  <a:lnTo>
                    <a:pt x="196" y="97"/>
                  </a:lnTo>
                  <a:lnTo>
                    <a:pt x="197" y="98"/>
                  </a:lnTo>
                  <a:lnTo>
                    <a:pt x="200" y="98"/>
                  </a:lnTo>
                  <a:lnTo>
                    <a:pt x="202" y="98"/>
                  </a:lnTo>
                  <a:lnTo>
                    <a:pt x="205" y="98"/>
                  </a:lnTo>
                  <a:lnTo>
                    <a:pt x="210" y="96"/>
                  </a:lnTo>
                  <a:lnTo>
                    <a:pt x="215" y="95"/>
                  </a:lnTo>
                  <a:lnTo>
                    <a:pt x="218" y="94"/>
                  </a:lnTo>
                  <a:lnTo>
                    <a:pt x="220" y="93"/>
                  </a:lnTo>
                  <a:lnTo>
                    <a:pt x="221" y="93"/>
                  </a:lnTo>
                  <a:lnTo>
                    <a:pt x="221" y="93"/>
                  </a:lnTo>
                  <a:lnTo>
                    <a:pt x="222" y="93"/>
                  </a:lnTo>
                  <a:lnTo>
                    <a:pt x="224" y="94"/>
                  </a:lnTo>
                  <a:lnTo>
                    <a:pt x="222" y="96"/>
                  </a:lnTo>
                  <a:lnTo>
                    <a:pt x="222" y="97"/>
                  </a:lnTo>
                  <a:lnTo>
                    <a:pt x="222" y="99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2" y="101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15" y="101"/>
                  </a:lnTo>
                  <a:lnTo>
                    <a:pt x="214" y="101"/>
                  </a:lnTo>
                  <a:lnTo>
                    <a:pt x="213" y="102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09" y="110"/>
                  </a:lnTo>
                  <a:lnTo>
                    <a:pt x="209" y="111"/>
                  </a:lnTo>
                  <a:lnTo>
                    <a:pt x="210" y="113"/>
                  </a:lnTo>
                  <a:lnTo>
                    <a:pt x="212" y="117"/>
                  </a:lnTo>
                  <a:lnTo>
                    <a:pt x="212" y="118"/>
                  </a:lnTo>
                  <a:lnTo>
                    <a:pt x="213" y="120"/>
                  </a:lnTo>
                  <a:lnTo>
                    <a:pt x="213" y="122"/>
                  </a:lnTo>
                  <a:lnTo>
                    <a:pt x="214" y="124"/>
                  </a:lnTo>
                  <a:lnTo>
                    <a:pt x="216" y="127"/>
                  </a:lnTo>
                  <a:lnTo>
                    <a:pt x="217" y="130"/>
                  </a:lnTo>
                  <a:lnTo>
                    <a:pt x="218" y="131"/>
                  </a:lnTo>
                  <a:lnTo>
                    <a:pt x="219" y="132"/>
                  </a:lnTo>
                  <a:lnTo>
                    <a:pt x="219" y="132"/>
                  </a:lnTo>
                  <a:lnTo>
                    <a:pt x="218" y="134"/>
                  </a:lnTo>
                  <a:lnTo>
                    <a:pt x="217" y="135"/>
                  </a:lnTo>
                  <a:lnTo>
                    <a:pt x="216" y="138"/>
                  </a:lnTo>
                  <a:lnTo>
                    <a:pt x="215" y="140"/>
                  </a:lnTo>
                  <a:lnTo>
                    <a:pt x="214" y="142"/>
                  </a:lnTo>
                  <a:lnTo>
                    <a:pt x="214" y="143"/>
                  </a:lnTo>
                  <a:lnTo>
                    <a:pt x="213" y="144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7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183" y="161"/>
                  </a:lnTo>
                  <a:lnTo>
                    <a:pt x="155" y="175"/>
                  </a:lnTo>
                  <a:lnTo>
                    <a:pt x="156" y="172"/>
                  </a:lnTo>
                  <a:lnTo>
                    <a:pt x="157" y="169"/>
                  </a:lnTo>
                  <a:lnTo>
                    <a:pt x="157" y="167"/>
                  </a:lnTo>
                  <a:lnTo>
                    <a:pt x="156" y="168"/>
                  </a:lnTo>
                  <a:lnTo>
                    <a:pt x="155" y="170"/>
                  </a:lnTo>
                  <a:lnTo>
                    <a:pt x="155" y="171"/>
                  </a:lnTo>
                  <a:lnTo>
                    <a:pt x="155" y="173"/>
                  </a:lnTo>
                  <a:lnTo>
                    <a:pt x="155" y="175"/>
                  </a:lnTo>
                  <a:lnTo>
                    <a:pt x="145" y="166"/>
                  </a:lnTo>
                  <a:lnTo>
                    <a:pt x="133" y="155"/>
                  </a:lnTo>
                  <a:lnTo>
                    <a:pt x="119" y="144"/>
                  </a:lnTo>
                  <a:lnTo>
                    <a:pt x="107" y="131"/>
                  </a:lnTo>
                  <a:lnTo>
                    <a:pt x="99" y="118"/>
                  </a:lnTo>
                  <a:lnTo>
                    <a:pt x="97" y="110"/>
                  </a:lnTo>
                  <a:lnTo>
                    <a:pt x="99" y="101"/>
                  </a:lnTo>
                  <a:lnTo>
                    <a:pt x="104" y="94"/>
                  </a:lnTo>
                  <a:lnTo>
                    <a:pt x="79" y="85"/>
                  </a:lnTo>
                  <a:lnTo>
                    <a:pt x="55" y="76"/>
                  </a:lnTo>
                  <a:lnTo>
                    <a:pt x="30" y="69"/>
                  </a:lnTo>
                  <a:lnTo>
                    <a:pt x="30" y="72"/>
                  </a:lnTo>
                  <a:lnTo>
                    <a:pt x="30" y="75"/>
                  </a:lnTo>
                  <a:lnTo>
                    <a:pt x="25" y="71"/>
                  </a:lnTo>
                  <a:lnTo>
                    <a:pt x="21" y="69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11" y="75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9" y="60"/>
                  </a:lnTo>
                  <a:lnTo>
                    <a:pt x="7" y="58"/>
                  </a:lnTo>
                  <a:lnTo>
                    <a:pt x="6" y="56"/>
                  </a:lnTo>
                  <a:lnTo>
                    <a:pt x="4" y="52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9" y="38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5"/>
                  </a:lnTo>
                  <a:lnTo>
                    <a:pt x="26" y="47"/>
                  </a:lnTo>
                  <a:lnTo>
                    <a:pt x="29" y="48"/>
                  </a:lnTo>
                  <a:lnTo>
                    <a:pt x="32" y="47"/>
                  </a:lnTo>
                  <a:lnTo>
                    <a:pt x="35" y="46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1" y="41"/>
                  </a:lnTo>
                  <a:lnTo>
                    <a:pt x="42" y="38"/>
                  </a:lnTo>
                  <a:lnTo>
                    <a:pt x="41" y="35"/>
                  </a:lnTo>
                  <a:lnTo>
                    <a:pt x="39" y="32"/>
                  </a:lnTo>
                  <a:lnTo>
                    <a:pt x="37" y="2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5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3" y="10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2" y="15"/>
                  </a:lnTo>
                  <a:lnTo>
                    <a:pt x="67" y="19"/>
                  </a:lnTo>
                  <a:lnTo>
                    <a:pt x="68" y="20"/>
                  </a:lnTo>
                  <a:lnTo>
                    <a:pt x="70" y="21"/>
                  </a:lnTo>
                  <a:lnTo>
                    <a:pt x="71" y="20"/>
                  </a:lnTo>
                  <a:lnTo>
                    <a:pt x="72" y="17"/>
                  </a:lnTo>
                  <a:lnTo>
                    <a:pt x="73" y="15"/>
                  </a:lnTo>
                  <a:lnTo>
                    <a:pt x="74" y="13"/>
                  </a:lnTo>
                  <a:lnTo>
                    <a:pt x="75" y="10"/>
                  </a:lnTo>
                  <a:lnTo>
                    <a:pt x="78" y="7"/>
                  </a:lnTo>
                  <a:lnTo>
                    <a:pt x="79" y="3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1" y="7"/>
                  </a:lnTo>
                  <a:lnTo>
                    <a:pt x="81" y="9"/>
                  </a:lnTo>
                  <a:lnTo>
                    <a:pt x="81" y="10"/>
                  </a:lnTo>
                  <a:lnTo>
                    <a:pt x="80" y="11"/>
                  </a:lnTo>
                  <a:lnTo>
                    <a:pt x="81" y="14"/>
                  </a:lnTo>
                  <a:lnTo>
                    <a:pt x="82" y="16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7" y="19"/>
                  </a:lnTo>
                  <a:lnTo>
                    <a:pt x="92" y="17"/>
                  </a:lnTo>
                  <a:lnTo>
                    <a:pt x="95" y="16"/>
                  </a:lnTo>
                  <a:lnTo>
                    <a:pt x="97" y="13"/>
                  </a:lnTo>
                  <a:lnTo>
                    <a:pt x="98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4" y="8"/>
                  </a:lnTo>
                  <a:lnTo>
                    <a:pt x="93" y="5"/>
                  </a:lnTo>
                  <a:lnTo>
                    <a:pt x="92" y="2"/>
                  </a:lnTo>
                  <a:lnTo>
                    <a:pt x="92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22"/>
            <p:cNvSpPr>
              <a:spLocks noEditPoints="1"/>
            </p:cNvSpPr>
            <p:nvPr/>
          </p:nvSpPr>
          <p:spPr bwMode="auto">
            <a:xfrm>
              <a:off x="7007225" y="5284788"/>
              <a:ext cx="342900" cy="565150"/>
            </a:xfrm>
            <a:custGeom>
              <a:avLst/>
              <a:gdLst>
                <a:gd name="T0" fmla="*/ 56 w 216"/>
                <a:gd name="T1" fmla="*/ 326 h 356"/>
                <a:gd name="T2" fmla="*/ 22 w 216"/>
                <a:gd name="T3" fmla="*/ 89 h 356"/>
                <a:gd name="T4" fmla="*/ 42 w 216"/>
                <a:gd name="T5" fmla="*/ 21 h 356"/>
                <a:gd name="T6" fmla="*/ 48 w 216"/>
                <a:gd name="T7" fmla="*/ 0 h 356"/>
                <a:gd name="T8" fmla="*/ 71 w 216"/>
                <a:gd name="T9" fmla="*/ 25 h 356"/>
                <a:gd name="T10" fmla="*/ 101 w 216"/>
                <a:gd name="T11" fmla="*/ 38 h 356"/>
                <a:gd name="T12" fmla="*/ 130 w 216"/>
                <a:gd name="T13" fmla="*/ 48 h 356"/>
                <a:gd name="T14" fmla="*/ 134 w 216"/>
                <a:gd name="T15" fmla="*/ 59 h 356"/>
                <a:gd name="T16" fmla="*/ 139 w 216"/>
                <a:gd name="T17" fmla="*/ 74 h 356"/>
                <a:gd name="T18" fmla="*/ 145 w 216"/>
                <a:gd name="T19" fmla="*/ 97 h 356"/>
                <a:gd name="T20" fmla="*/ 139 w 216"/>
                <a:gd name="T21" fmla="*/ 109 h 356"/>
                <a:gd name="T22" fmla="*/ 137 w 216"/>
                <a:gd name="T23" fmla="*/ 108 h 356"/>
                <a:gd name="T24" fmla="*/ 129 w 216"/>
                <a:gd name="T25" fmla="*/ 112 h 356"/>
                <a:gd name="T26" fmla="*/ 129 w 216"/>
                <a:gd name="T27" fmla="*/ 119 h 356"/>
                <a:gd name="T28" fmla="*/ 133 w 216"/>
                <a:gd name="T29" fmla="*/ 124 h 356"/>
                <a:gd name="T30" fmla="*/ 147 w 216"/>
                <a:gd name="T31" fmla="*/ 121 h 356"/>
                <a:gd name="T32" fmla="*/ 158 w 216"/>
                <a:gd name="T33" fmla="*/ 117 h 356"/>
                <a:gd name="T34" fmla="*/ 165 w 216"/>
                <a:gd name="T35" fmla="*/ 110 h 356"/>
                <a:gd name="T36" fmla="*/ 169 w 216"/>
                <a:gd name="T37" fmla="*/ 114 h 356"/>
                <a:gd name="T38" fmla="*/ 178 w 216"/>
                <a:gd name="T39" fmla="*/ 115 h 356"/>
                <a:gd name="T40" fmla="*/ 182 w 216"/>
                <a:gd name="T41" fmla="*/ 111 h 356"/>
                <a:gd name="T42" fmla="*/ 193 w 216"/>
                <a:gd name="T43" fmla="*/ 105 h 356"/>
                <a:gd name="T44" fmla="*/ 214 w 216"/>
                <a:gd name="T45" fmla="*/ 123 h 356"/>
                <a:gd name="T46" fmla="*/ 216 w 216"/>
                <a:gd name="T47" fmla="*/ 129 h 356"/>
                <a:gd name="T48" fmla="*/ 214 w 216"/>
                <a:gd name="T49" fmla="*/ 130 h 356"/>
                <a:gd name="T50" fmla="*/ 213 w 216"/>
                <a:gd name="T51" fmla="*/ 139 h 356"/>
                <a:gd name="T52" fmla="*/ 210 w 216"/>
                <a:gd name="T53" fmla="*/ 144 h 356"/>
                <a:gd name="T54" fmla="*/ 200 w 216"/>
                <a:gd name="T55" fmla="*/ 153 h 356"/>
                <a:gd name="T56" fmla="*/ 198 w 216"/>
                <a:gd name="T57" fmla="*/ 158 h 356"/>
                <a:gd name="T58" fmla="*/ 201 w 216"/>
                <a:gd name="T59" fmla="*/ 163 h 356"/>
                <a:gd name="T60" fmla="*/ 203 w 216"/>
                <a:gd name="T61" fmla="*/ 173 h 356"/>
                <a:gd name="T62" fmla="*/ 210 w 216"/>
                <a:gd name="T63" fmla="*/ 178 h 356"/>
                <a:gd name="T64" fmla="*/ 201 w 216"/>
                <a:gd name="T65" fmla="*/ 189 h 356"/>
                <a:gd name="T66" fmla="*/ 170 w 216"/>
                <a:gd name="T67" fmla="*/ 234 h 356"/>
                <a:gd name="T68" fmla="*/ 163 w 216"/>
                <a:gd name="T69" fmla="*/ 271 h 356"/>
                <a:gd name="T70" fmla="*/ 132 w 216"/>
                <a:gd name="T71" fmla="*/ 254 h 356"/>
                <a:gd name="T72" fmla="*/ 96 w 216"/>
                <a:gd name="T73" fmla="*/ 270 h 356"/>
                <a:gd name="T74" fmla="*/ 80 w 216"/>
                <a:gd name="T75" fmla="*/ 288 h 356"/>
                <a:gd name="T76" fmla="*/ 72 w 216"/>
                <a:gd name="T77" fmla="*/ 325 h 356"/>
                <a:gd name="T78" fmla="*/ 58 w 216"/>
                <a:gd name="T79" fmla="*/ 350 h 356"/>
                <a:gd name="T80" fmla="*/ 54 w 216"/>
                <a:gd name="T81" fmla="*/ 339 h 356"/>
                <a:gd name="T82" fmla="*/ 54 w 216"/>
                <a:gd name="T83" fmla="*/ 292 h 356"/>
                <a:gd name="T84" fmla="*/ 40 w 216"/>
                <a:gd name="T85" fmla="*/ 242 h 356"/>
                <a:gd name="T86" fmla="*/ 33 w 216"/>
                <a:gd name="T87" fmla="*/ 214 h 356"/>
                <a:gd name="T88" fmla="*/ 28 w 216"/>
                <a:gd name="T89" fmla="*/ 209 h 356"/>
                <a:gd name="T90" fmla="*/ 23 w 216"/>
                <a:gd name="T91" fmla="*/ 210 h 356"/>
                <a:gd name="T92" fmla="*/ 16 w 216"/>
                <a:gd name="T93" fmla="*/ 213 h 356"/>
                <a:gd name="T94" fmla="*/ 7 w 216"/>
                <a:gd name="T95" fmla="*/ 209 h 356"/>
                <a:gd name="T96" fmla="*/ 11 w 216"/>
                <a:gd name="T97" fmla="*/ 205 h 356"/>
                <a:gd name="T98" fmla="*/ 34 w 216"/>
                <a:gd name="T99" fmla="*/ 195 h 356"/>
                <a:gd name="T100" fmla="*/ 65 w 216"/>
                <a:gd name="T101" fmla="*/ 195 h 356"/>
                <a:gd name="T102" fmla="*/ 55 w 216"/>
                <a:gd name="T103" fmla="*/ 164 h 356"/>
                <a:gd name="T104" fmla="*/ 79 w 216"/>
                <a:gd name="T105" fmla="*/ 134 h 356"/>
                <a:gd name="T106" fmla="*/ 59 w 216"/>
                <a:gd name="T107" fmla="*/ 112 h 356"/>
                <a:gd name="T108" fmla="*/ 18 w 216"/>
                <a:gd name="T109" fmla="*/ 92 h 356"/>
                <a:gd name="T110" fmla="*/ 17 w 216"/>
                <a:gd name="T111" fmla="*/ 87 h 356"/>
                <a:gd name="T112" fmla="*/ 29 w 216"/>
                <a:gd name="T113" fmla="*/ 72 h 356"/>
                <a:gd name="T114" fmla="*/ 46 w 216"/>
                <a:gd name="T115" fmla="*/ 54 h 356"/>
                <a:gd name="T116" fmla="*/ 8 w 216"/>
                <a:gd name="T117" fmla="*/ 59 h 356"/>
                <a:gd name="T118" fmla="*/ 24 w 216"/>
                <a:gd name="T119" fmla="*/ 35 h 356"/>
                <a:gd name="T120" fmla="*/ 45 w 216"/>
                <a:gd name="T121" fmla="*/ 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" h="356">
                  <a:moveTo>
                    <a:pt x="57" y="326"/>
                  </a:moveTo>
                  <a:lnTo>
                    <a:pt x="56" y="326"/>
                  </a:lnTo>
                  <a:lnTo>
                    <a:pt x="56" y="328"/>
                  </a:lnTo>
                  <a:lnTo>
                    <a:pt x="56" y="326"/>
                  </a:lnTo>
                  <a:lnTo>
                    <a:pt x="57" y="326"/>
                  </a:lnTo>
                  <a:close/>
                  <a:moveTo>
                    <a:pt x="23" y="87"/>
                  </a:moveTo>
                  <a:lnTo>
                    <a:pt x="23" y="87"/>
                  </a:lnTo>
                  <a:lnTo>
                    <a:pt x="22" y="89"/>
                  </a:lnTo>
                  <a:lnTo>
                    <a:pt x="23" y="87"/>
                  </a:lnTo>
                  <a:lnTo>
                    <a:pt x="23" y="87"/>
                  </a:lnTo>
                  <a:close/>
                  <a:moveTo>
                    <a:pt x="42" y="21"/>
                  </a:moveTo>
                  <a:lnTo>
                    <a:pt x="42" y="21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1"/>
                  </a:lnTo>
                  <a:close/>
                  <a:moveTo>
                    <a:pt x="48" y="0"/>
                  </a:moveTo>
                  <a:lnTo>
                    <a:pt x="52" y="9"/>
                  </a:lnTo>
                  <a:lnTo>
                    <a:pt x="57" y="16"/>
                  </a:lnTo>
                  <a:lnTo>
                    <a:pt x="64" y="22"/>
                  </a:lnTo>
                  <a:lnTo>
                    <a:pt x="71" y="25"/>
                  </a:lnTo>
                  <a:lnTo>
                    <a:pt x="79" y="26"/>
                  </a:lnTo>
                  <a:lnTo>
                    <a:pt x="86" y="29"/>
                  </a:lnTo>
                  <a:lnTo>
                    <a:pt x="94" y="33"/>
                  </a:lnTo>
                  <a:lnTo>
                    <a:pt x="101" y="38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26" y="48"/>
                  </a:lnTo>
                  <a:lnTo>
                    <a:pt x="130" y="48"/>
                  </a:lnTo>
                  <a:lnTo>
                    <a:pt x="131" y="50"/>
                  </a:lnTo>
                  <a:lnTo>
                    <a:pt x="132" y="54"/>
                  </a:lnTo>
                  <a:lnTo>
                    <a:pt x="133" y="56"/>
                  </a:lnTo>
                  <a:lnTo>
                    <a:pt x="134" y="59"/>
                  </a:lnTo>
                  <a:lnTo>
                    <a:pt x="135" y="61"/>
                  </a:lnTo>
                  <a:lnTo>
                    <a:pt x="135" y="62"/>
                  </a:lnTo>
                  <a:lnTo>
                    <a:pt x="137" y="67"/>
                  </a:lnTo>
                  <a:lnTo>
                    <a:pt x="139" y="74"/>
                  </a:lnTo>
                  <a:lnTo>
                    <a:pt x="141" y="82"/>
                  </a:lnTo>
                  <a:lnTo>
                    <a:pt x="144" y="87"/>
                  </a:lnTo>
                  <a:lnTo>
                    <a:pt x="145" y="92"/>
                  </a:lnTo>
                  <a:lnTo>
                    <a:pt x="145" y="97"/>
                  </a:lnTo>
                  <a:lnTo>
                    <a:pt x="142" y="105"/>
                  </a:lnTo>
                  <a:lnTo>
                    <a:pt x="141" y="107"/>
                  </a:lnTo>
                  <a:lnTo>
                    <a:pt x="140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8" y="108"/>
                  </a:lnTo>
                  <a:lnTo>
                    <a:pt x="137" y="108"/>
                  </a:lnTo>
                  <a:lnTo>
                    <a:pt x="135" y="108"/>
                  </a:lnTo>
                  <a:lnTo>
                    <a:pt x="133" y="109"/>
                  </a:lnTo>
                  <a:lnTo>
                    <a:pt x="130" y="110"/>
                  </a:lnTo>
                  <a:lnTo>
                    <a:pt x="129" y="112"/>
                  </a:lnTo>
                  <a:lnTo>
                    <a:pt x="128" y="115"/>
                  </a:lnTo>
                  <a:lnTo>
                    <a:pt x="128" y="116"/>
                  </a:lnTo>
                  <a:lnTo>
                    <a:pt x="129" y="118"/>
                  </a:lnTo>
                  <a:lnTo>
                    <a:pt x="129" y="119"/>
                  </a:lnTo>
                  <a:lnTo>
                    <a:pt x="129" y="121"/>
                  </a:lnTo>
                  <a:lnTo>
                    <a:pt x="130" y="123"/>
                  </a:lnTo>
                  <a:lnTo>
                    <a:pt x="131" y="123"/>
                  </a:lnTo>
                  <a:lnTo>
                    <a:pt x="133" y="124"/>
                  </a:lnTo>
                  <a:lnTo>
                    <a:pt x="135" y="124"/>
                  </a:lnTo>
                  <a:lnTo>
                    <a:pt x="140" y="123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51" y="120"/>
                  </a:lnTo>
                  <a:lnTo>
                    <a:pt x="153" y="119"/>
                  </a:lnTo>
                  <a:lnTo>
                    <a:pt x="156" y="118"/>
                  </a:lnTo>
                  <a:lnTo>
                    <a:pt x="158" y="117"/>
                  </a:lnTo>
                  <a:lnTo>
                    <a:pt x="161" y="114"/>
                  </a:lnTo>
                  <a:lnTo>
                    <a:pt x="163" y="111"/>
                  </a:lnTo>
                  <a:lnTo>
                    <a:pt x="164" y="110"/>
                  </a:lnTo>
                  <a:lnTo>
                    <a:pt x="165" y="110"/>
                  </a:lnTo>
                  <a:lnTo>
                    <a:pt x="166" y="111"/>
                  </a:lnTo>
                  <a:lnTo>
                    <a:pt x="167" y="112"/>
                  </a:lnTo>
                  <a:lnTo>
                    <a:pt x="168" y="112"/>
                  </a:lnTo>
                  <a:lnTo>
                    <a:pt x="169" y="114"/>
                  </a:lnTo>
                  <a:lnTo>
                    <a:pt x="171" y="114"/>
                  </a:lnTo>
                  <a:lnTo>
                    <a:pt x="175" y="114"/>
                  </a:lnTo>
                  <a:lnTo>
                    <a:pt x="177" y="114"/>
                  </a:lnTo>
                  <a:lnTo>
                    <a:pt x="178" y="115"/>
                  </a:lnTo>
                  <a:lnTo>
                    <a:pt x="179" y="115"/>
                  </a:lnTo>
                  <a:lnTo>
                    <a:pt x="180" y="115"/>
                  </a:lnTo>
                  <a:lnTo>
                    <a:pt x="181" y="114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7" y="107"/>
                  </a:lnTo>
                  <a:lnTo>
                    <a:pt x="190" y="106"/>
                  </a:lnTo>
                  <a:lnTo>
                    <a:pt x="193" y="105"/>
                  </a:lnTo>
                  <a:lnTo>
                    <a:pt x="198" y="105"/>
                  </a:lnTo>
                  <a:lnTo>
                    <a:pt x="203" y="108"/>
                  </a:lnTo>
                  <a:lnTo>
                    <a:pt x="207" y="115"/>
                  </a:lnTo>
                  <a:lnTo>
                    <a:pt x="214" y="123"/>
                  </a:lnTo>
                  <a:lnTo>
                    <a:pt x="215" y="126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29"/>
                  </a:lnTo>
                  <a:lnTo>
                    <a:pt x="216" y="129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14" y="130"/>
                  </a:lnTo>
                  <a:lnTo>
                    <a:pt x="214" y="131"/>
                  </a:lnTo>
                  <a:lnTo>
                    <a:pt x="214" y="134"/>
                  </a:lnTo>
                  <a:lnTo>
                    <a:pt x="214" y="138"/>
                  </a:lnTo>
                  <a:lnTo>
                    <a:pt x="213" y="139"/>
                  </a:lnTo>
                  <a:lnTo>
                    <a:pt x="213" y="141"/>
                  </a:lnTo>
                  <a:lnTo>
                    <a:pt x="212" y="142"/>
                  </a:lnTo>
                  <a:lnTo>
                    <a:pt x="211" y="143"/>
                  </a:lnTo>
                  <a:lnTo>
                    <a:pt x="210" y="144"/>
                  </a:lnTo>
                  <a:lnTo>
                    <a:pt x="207" y="145"/>
                  </a:lnTo>
                  <a:lnTo>
                    <a:pt x="205" y="147"/>
                  </a:lnTo>
                  <a:lnTo>
                    <a:pt x="202" y="151"/>
                  </a:lnTo>
                  <a:lnTo>
                    <a:pt x="200" y="153"/>
                  </a:lnTo>
                  <a:lnTo>
                    <a:pt x="198" y="155"/>
                  </a:lnTo>
                  <a:lnTo>
                    <a:pt x="198" y="157"/>
                  </a:lnTo>
                  <a:lnTo>
                    <a:pt x="198" y="158"/>
                  </a:lnTo>
                  <a:lnTo>
                    <a:pt x="198" y="158"/>
                  </a:lnTo>
                  <a:lnTo>
                    <a:pt x="199" y="159"/>
                  </a:lnTo>
                  <a:lnTo>
                    <a:pt x="199" y="160"/>
                  </a:lnTo>
                  <a:lnTo>
                    <a:pt x="200" y="161"/>
                  </a:lnTo>
                  <a:lnTo>
                    <a:pt x="201" y="163"/>
                  </a:lnTo>
                  <a:lnTo>
                    <a:pt x="202" y="165"/>
                  </a:lnTo>
                  <a:lnTo>
                    <a:pt x="202" y="168"/>
                  </a:lnTo>
                  <a:lnTo>
                    <a:pt x="202" y="171"/>
                  </a:lnTo>
                  <a:lnTo>
                    <a:pt x="203" y="173"/>
                  </a:lnTo>
                  <a:lnTo>
                    <a:pt x="204" y="175"/>
                  </a:lnTo>
                  <a:lnTo>
                    <a:pt x="205" y="176"/>
                  </a:lnTo>
                  <a:lnTo>
                    <a:pt x="207" y="177"/>
                  </a:lnTo>
                  <a:lnTo>
                    <a:pt x="210" y="178"/>
                  </a:lnTo>
                  <a:lnTo>
                    <a:pt x="212" y="180"/>
                  </a:lnTo>
                  <a:lnTo>
                    <a:pt x="214" y="183"/>
                  </a:lnTo>
                  <a:lnTo>
                    <a:pt x="215" y="184"/>
                  </a:lnTo>
                  <a:lnTo>
                    <a:pt x="201" y="189"/>
                  </a:lnTo>
                  <a:lnTo>
                    <a:pt x="188" y="195"/>
                  </a:lnTo>
                  <a:lnTo>
                    <a:pt x="179" y="207"/>
                  </a:lnTo>
                  <a:lnTo>
                    <a:pt x="174" y="220"/>
                  </a:lnTo>
                  <a:lnTo>
                    <a:pt x="170" y="234"/>
                  </a:lnTo>
                  <a:lnTo>
                    <a:pt x="169" y="249"/>
                  </a:lnTo>
                  <a:lnTo>
                    <a:pt x="169" y="263"/>
                  </a:lnTo>
                  <a:lnTo>
                    <a:pt x="167" y="268"/>
                  </a:lnTo>
                  <a:lnTo>
                    <a:pt x="163" y="271"/>
                  </a:lnTo>
                  <a:lnTo>
                    <a:pt x="156" y="271"/>
                  </a:lnTo>
                  <a:lnTo>
                    <a:pt x="151" y="269"/>
                  </a:lnTo>
                  <a:lnTo>
                    <a:pt x="142" y="258"/>
                  </a:lnTo>
                  <a:lnTo>
                    <a:pt x="132" y="254"/>
                  </a:lnTo>
                  <a:lnTo>
                    <a:pt x="123" y="254"/>
                  </a:lnTo>
                  <a:lnTo>
                    <a:pt x="114" y="257"/>
                  </a:lnTo>
                  <a:lnTo>
                    <a:pt x="105" y="263"/>
                  </a:lnTo>
                  <a:lnTo>
                    <a:pt x="96" y="270"/>
                  </a:lnTo>
                  <a:lnTo>
                    <a:pt x="88" y="277"/>
                  </a:lnTo>
                  <a:lnTo>
                    <a:pt x="79" y="282"/>
                  </a:lnTo>
                  <a:lnTo>
                    <a:pt x="81" y="283"/>
                  </a:lnTo>
                  <a:lnTo>
                    <a:pt x="80" y="288"/>
                  </a:lnTo>
                  <a:lnTo>
                    <a:pt x="80" y="295"/>
                  </a:lnTo>
                  <a:lnTo>
                    <a:pt x="80" y="303"/>
                  </a:lnTo>
                  <a:lnTo>
                    <a:pt x="79" y="308"/>
                  </a:lnTo>
                  <a:lnTo>
                    <a:pt x="72" y="325"/>
                  </a:lnTo>
                  <a:lnTo>
                    <a:pt x="65" y="340"/>
                  </a:lnTo>
                  <a:lnTo>
                    <a:pt x="58" y="356"/>
                  </a:lnTo>
                  <a:lnTo>
                    <a:pt x="59" y="353"/>
                  </a:lnTo>
                  <a:lnTo>
                    <a:pt x="58" y="350"/>
                  </a:lnTo>
                  <a:lnTo>
                    <a:pt x="58" y="348"/>
                  </a:lnTo>
                  <a:lnTo>
                    <a:pt x="56" y="347"/>
                  </a:lnTo>
                  <a:lnTo>
                    <a:pt x="55" y="345"/>
                  </a:lnTo>
                  <a:lnTo>
                    <a:pt x="54" y="339"/>
                  </a:lnTo>
                  <a:lnTo>
                    <a:pt x="53" y="334"/>
                  </a:lnTo>
                  <a:lnTo>
                    <a:pt x="53" y="319"/>
                  </a:lnTo>
                  <a:lnTo>
                    <a:pt x="54" y="305"/>
                  </a:lnTo>
                  <a:lnTo>
                    <a:pt x="54" y="292"/>
                  </a:lnTo>
                  <a:lnTo>
                    <a:pt x="55" y="278"/>
                  </a:lnTo>
                  <a:lnTo>
                    <a:pt x="53" y="266"/>
                  </a:lnTo>
                  <a:lnTo>
                    <a:pt x="48" y="254"/>
                  </a:lnTo>
                  <a:lnTo>
                    <a:pt x="40" y="242"/>
                  </a:lnTo>
                  <a:lnTo>
                    <a:pt x="28" y="232"/>
                  </a:lnTo>
                  <a:lnTo>
                    <a:pt x="24" y="226"/>
                  </a:lnTo>
                  <a:lnTo>
                    <a:pt x="28" y="220"/>
                  </a:lnTo>
                  <a:lnTo>
                    <a:pt x="33" y="214"/>
                  </a:lnTo>
                  <a:lnTo>
                    <a:pt x="32" y="212"/>
                  </a:lnTo>
                  <a:lnTo>
                    <a:pt x="31" y="210"/>
                  </a:lnTo>
                  <a:lnTo>
                    <a:pt x="30" y="209"/>
                  </a:lnTo>
                  <a:lnTo>
                    <a:pt x="28" y="209"/>
                  </a:lnTo>
                  <a:lnTo>
                    <a:pt x="27" y="210"/>
                  </a:lnTo>
                  <a:lnTo>
                    <a:pt x="25" y="210"/>
                  </a:lnTo>
                  <a:lnTo>
                    <a:pt x="24" y="210"/>
                  </a:lnTo>
                  <a:lnTo>
                    <a:pt x="23" y="210"/>
                  </a:lnTo>
                  <a:lnTo>
                    <a:pt x="21" y="212"/>
                  </a:lnTo>
                  <a:lnTo>
                    <a:pt x="19" y="212"/>
                  </a:lnTo>
                  <a:lnTo>
                    <a:pt x="17" y="213"/>
                  </a:lnTo>
                  <a:lnTo>
                    <a:pt x="16" y="213"/>
                  </a:lnTo>
                  <a:lnTo>
                    <a:pt x="14" y="213"/>
                  </a:lnTo>
                  <a:lnTo>
                    <a:pt x="11" y="212"/>
                  </a:lnTo>
                  <a:lnTo>
                    <a:pt x="9" y="210"/>
                  </a:lnTo>
                  <a:lnTo>
                    <a:pt x="7" y="209"/>
                  </a:lnTo>
                  <a:lnTo>
                    <a:pt x="8" y="209"/>
                  </a:lnTo>
                  <a:lnTo>
                    <a:pt x="7" y="209"/>
                  </a:lnTo>
                  <a:lnTo>
                    <a:pt x="6" y="208"/>
                  </a:lnTo>
                  <a:lnTo>
                    <a:pt x="11" y="205"/>
                  </a:lnTo>
                  <a:lnTo>
                    <a:pt x="17" y="201"/>
                  </a:lnTo>
                  <a:lnTo>
                    <a:pt x="21" y="197"/>
                  </a:lnTo>
                  <a:lnTo>
                    <a:pt x="27" y="195"/>
                  </a:lnTo>
                  <a:lnTo>
                    <a:pt x="34" y="195"/>
                  </a:lnTo>
                  <a:lnTo>
                    <a:pt x="42" y="197"/>
                  </a:lnTo>
                  <a:lnTo>
                    <a:pt x="49" y="200"/>
                  </a:lnTo>
                  <a:lnTo>
                    <a:pt x="57" y="200"/>
                  </a:lnTo>
                  <a:lnTo>
                    <a:pt x="65" y="195"/>
                  </a:lnTo>
                  <a:lnTo>
                    <a:pt x="55" y="188"/>
                  </a:lnTo>
                  <a:lnTo>
                    <a:pt x="51" y="180"/>
                  </a:lnTo>
                  <a:lnTo>
                    <a:pt x="51" y="171"/>
                  </a:lnTo>
                  <a:lnTo>
                    <a:pt x="55" y="164"/>
                  </a:lnTo>
                  <a:lnTo>
                    <a:pt x="60" y="156"/>
                  </a:lnTo>
                  <a:lnTo>
                    <a:pt x="69" y="147"/>
                  </a:lnTo>
                  <a:lnTo>
                    <a:pt x="77" y="140"/>
                  </a:lnTo>
                  <a:lnTo>
                    <a:pt x="79" y="134"/>
                  </a:lnTo>
                  <a:lnTo>
                    <a:pt x="79" y="128"/>
                  </a:lnTo>
                  <a:lnTo>
                    <a:pt x="76" y="121"/>
                  </a:lnTo>
                  <a:lnTo>
                    <a:pt x="70" y="115"/>
                  </a:lnTo>
                  <a:lnTo>
                    <a:pt x="59" y="112"/>
                  </a:lnTo>
                  <a:lnTo>
                    <a:pt x="48" y="109"/>
                  </a:lnTo>
                  <a:lnTo>
                    <a:pt x="36" y="106"/>
                  </a:lnTo>
                  <a:lnTo>
                    <a:pt x="25" y="101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8" y="91"/>
                  </a:lnTo>
                  <a:lnTo>
                    <a:pt x="18" y="91"/>
                  </a:lnTo>
                  <a:lnTo>
                    <a:pt x="17" y="87"/>
                  </a:lnTo>
                  <a:lnTo>
                    <a:pt x="15" y="84"/>
                  </a:lnTo>
                  <a:lnTo>
                    <a:pt x="21" y="82"/>
                  </a:lnTo>
                  <a:lnTo>
                    <a:pt x="25" y="78"/>
                  </a:lnTo>
                  <a:lnTo>
                    <a:pt x="29" y="72"/>
                  </a:lnTo>
                  <a:lnTo>
                    <a:pt x="33" y="67"/>
                  </a:lnTo>
                  <a:lnTo>
                    <a:pt x="39" y="65"/>
                  </a:lnTo>
                  <a:lnTo>
                    <a:pt x="46" y="66"/>
                  </a:lnTo>
                  <a:lnTo>
                    <a:pt x="46" y="54"/>
                  </a:lnTo>
                  <a:lnTo>
                    <a:pt x="36" y="58"/>
                  </a:lnTo>
                  <a:lnTo>
                    <a:pt x="27" y="61"/>
                  </a:lnTo>
                  <a:lnTo>
                    <a:pt x="18" y="62"/>
                  </a:lnTo>
                  <a:lnTo>
                    <a:pt x="8" y="59"/>
                  </a:lnTo>
                  <a:lnTo>
                    <a:pt x="0" y="52"/>
                  </a:lnTo>
                  <a:lnTo>
                    <a:pt x="9" y="49"/>
                  </a:lnTo>
                  <a:lnTo>
                    <a:pt x="17" y="44"/>
                  </a:lnTo>
                  <a:lnTo>
                    <a:pt x="24" y="35"/>
                  </a:lnTo>
                  <a:lnTo>
                    <a:pt x="31" y="24"/>
                  </a:lnTo>
                  <a:lnTo>
                    <a:pt x="37" y="15"/>
                  </a:lnTo>
                  <a:lnTo>
                    <a:pt x="41" y="9"/>
                  </a:lnTo>
                  <a:lnTo>
                    <a:pt x="45" y="5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23"/>
            <p:cNvSpPr>
              <a:spLocks/>
            </p:cNvSpPr>
            <p:nvPr/>
          </p:nvSpPr>
          <p:spPr bwMode="auto">
            <a:xfrm>
              <a:off x="7094538" y="5832475"/>
              <a:ext cx="6350" cy="17463"/>
            </a:xfrm>
            <a:custGeom>
              <a:avLst/>
              <a:gdLst>
                <a:gd name="T0" fmla="*/ 0 w 4"/>
                <a:gd name="T1" fmla="*/ 0 h 11"/>
                <a:gd name="T2" fmla="*/ 1 w 4"/>
                <a:gd name="T3" fmla="*/ 2 h 11"/>
                <a:gd name="T4" fmla="*/ 3 w 4"/>
                <a:gd name="T5" fmla="*/ 3 h 11"/>
                <a:gd name="T6" fmla="*/ 3 w 4"/>
                <a:gd name="T7" fmla="*/ 5 h 11"/>
                <a:gd name="T8" fmla="*/ 4 w 4"/>
                <a:gd name="T9" fmla="*/ 8 h 11"/>
                <a:gd name="T10" fmla="*/ 3 w 4"/>
                <a:gd name="T11" fmla="*/ 11 h 11"/>
                <a:gd name="T12" fmla="*/ 1 w 4"/>
                <a:gd name="T13" fmla="*/ 6 h 11"/>
                <a:gd name="T14" fmla="*/ 0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24"/>
            <p:cNvSpPr>
              <a:spLocks/>
            </p:cNvSpPr>
            <p:nvPr/>
          </p:nvSpPr>
          <p:spPr bwMode="auto">
            <a:xfrm>
              <a:off x="7559675" y="5259388"/>
              <a:ext cx="17462" cy="3175"/>
            </a:xfrm>
            <a:custGeom>
              <a:avLst/>
              <a:gdLst>
                <a:gd name="T0" fmla="*/ 11 w 11"/>
                <a:gd name="T1" fmla="*/ 0 h 2"/>
                <a:gd name="T2" fmla="*/ 7 w 11"/>
                <a:gd name="T3" fmla="*/ 1 h 2"/>
                <a:gd name="T4" fmla="*/ 3 w 11"/>
                <a:gd name="T5" fmla="*/ 2 h 2"/>
                <a:gd name="T6" fmla="*/ 0 w 11"/>
                <a:gd name="T7" fmla="*/ 2 h 2"/>
                <a:gd name="T8" fmla="*/ 1 w 11"/>
                <a:gd name="T9" fmla="*/ 2 h 2"/>
                <a:gd name="T10" fmla="*/ 11 w 1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lnTo>
                    <a:pt x="7" y="1"/>
                  </a:lnTo>
                  <a:lnTo>
                    <a:pt x="3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25"/>
            <p:cNvSpPr>
              <a:spLocks/>
            </p:cNvSpPr>
            <p:nvPr/>
          </p:nvSpPr>
          <p:spPr bwMode="auto">
            <a:xfrm>
              <a:off x="8024813" y="2101850"/>
              <a:ext cx="153987" cy="125413"/>
            </a:xfrm>
            <a:custGeom>
              <a:avLst/>
              <a:gdLst>
                <a:gd name="T0" fmla="*/ 91 w 97"/>
                <a:gd name="T1" fmla="*/ 0 h 79"/>
                <a:gd name="T2" fmla="*/ 93 w 97"/>
                <a:gd name="T3" fmla="*/ 2 h 79"/>
                <a:gd name="T4" fmla="*/ 97 w 97"/>
                <a:gd name="T5" fmla="*/ 20 h 79"/>
                <a:gd name="T6" fmla="*/ 96 w 97"/>
                <a:gd name="T7" fmla="*/ 23 h 79"/>
                <a:gd name="T8" fmla="*/ 76 w 97"/>
                <a:gd name="T9" fmla="*/ 26 h 79"/>
                <a:gd name="T10" fmla="*/ 73 w 97"/>
                <a:gd name="T11" fmla="*/ 32 h 79"/>
                <a:gd name="T12" fmla="*/ 64 w 97"/>
                <a:gd name="T13" fmla="*/ 50 h 79"/>
                <a:gd name="T14" fmla="*/ 61 w 97"/>
                <a:gd name="T15" fmla="*/ 53 h 79"/>
                <a:gd name="T16" fmla="*/ 56 w 97"/>
                <a:gd name="T17" fmla="*/ 55 h 79"/>
                <a:gd name="T18" fmla="*/ 55 w 97"/>
                <a:gd name="T19" fmla="*/ 42 h 79"/>
                <a:gd name="T20" fmla="*/ 39 w 97"/>
                <a:gd name="T21" fmla="*/ 59 h 79"/>
                <a:gd name="T22" fmla="*/ 37 w 97"/>
                <a:gd name="T23" fmla="*/ 59 h 79"/>
                <a:gd name="T24" fmla="*/ 37 w 97"/>
                <a:gd name="T25" fmla="*/ 58 h 79"/>
                <a:gd name="T26" fmla="*/ 41 w 97"/>
                <a:gd name="T27" fmla="*/ 50 h 79"/>
                <a:gd name="T28" fmla="*/ 36 w 97"/>
                <a:gd name="T29" fmla="*/ 50 h 79"/>
                <a:gd name="T30" fmla="*/ 34 w 97"/>
                <a:gd name="T31" fmla="*/ 51 h 79"/>
                <a:gd name="T32" fmla="*/ 30 w 97"/>
                <a:gd name="T33" fmla="*/ 50 h 79"/>
                <a:gd name="T34" fmla="*/ 18 w 97"/>
                <a:gd name="T35" fmla="*/ 63 h 79"/>
                <a:gd name="T36" fmla="*/ 12 w 97"/>
                <a:gd name="T37" fmla="*/ 69 h 79"/>
                <a:gd name="T38" fmla="*/ 6 w 97"/>
                <a:gd name="T39" fmla="*/ 68 h 79"/>
                <a:gd name="T40" fmla="*/ 6 w 97"/>
                <a:gd name="T41" fmla="*/ 75 h 79"/>
                <a:gd name="T42" fmla="*/ 3 w 97"/>
                <a:gd name="T43" fmla="*/ 79 h 79"/>
                <a:gd name="T44" fmla="*/ 2 w 97"/>
                <a:gd name="T45" fmla="*/ 79 h 79"/>
                <a:gd name="T46" fmla="*/ 0 w 97"/>
                <a:gd name="T47" fmla="*/ 77 h 79"/>
                <a:gd name="T48" fmla="*/ 1 w 97"/>
                <a:gd name="T49" fmla="*/ 62 h 79"/>
                <a:gd name="T50" fmla="*/ 4 w 97"/>
                <a:gd name="T51" fmla="*/ 58 h 79"/>
                <a:gd name="T52" fmla="*/ 7 w 97"/>
                <a:gd name="T53" fmla="*/ 56 h 79"/>
                <a:gd name="T54" fmla="*/ 14 w 97"/>
                <a:gd name="T55" fmla="*/ 50 h 79"/>
                <a:gd name="T56" fmla="*/ 22 w 97"/>
                <a:gd name="T57" fmla="*/ 37 h 79"/>
                <a:gd name="T58" fmla="*/ 26 w 97"/>
                <a:gd name="T59" fmla="*/ 35 h 79"/>
                <a:gd name="T60" fmla="*/ 29 w 97"/>
                <a:gd name="T61" fmla="*/ 35 h 79"/>
                <a:gd name="T62" fmla="*/ 31 w 97"/>
                <a:gd name="T63" fmla="*/ 26 h 79"/>
                <a:gd name="T64" fmla="*/ 26 w 97"/>
                <a:gd name="T65" fmla="*/ 17 h 79"/>
                <a:gd name="T66" fmla="*/ 26 w 97"/>
                <a:gd name="T67" fmla="*/ 16 h 79"/>
                <a:gd name="T68" fmla="*/ 27 w 97"/>
                <a:gd name="T69" fmla="*/ 15 h 79"/>
                <a:gd name="T70" fmla="*/ 47 w 97"/>
                <a:gd name="T71" fmla="*/ 7 h 79"/>
                <a:gd name="T72" fmla="*/ 54 w 97"/>
                <a:gd name="T73" fmla="*/ 7 h 79"/>
                <a:gd name="T74" fmla="*/ 54 w 97"/>
                <a:gd name="T75" fmla="*/ 7 h 79"/>
                <a:gd name="T76" fmla="*/ 53 w 97"/>
                <a:gd name="T77" fmla="*/ 9 h 79"/>
                <a:gd name="T78" fmla="*/ 53 w 97"/>
                <a:gd name="T79" fmla="*/ 13 h 79"/>
                <a:gd name="T80" fmla="*/ 54 w 97"/>
                <a:gd name="T81" fmla="*/ 14 h 79"/>
                <a:gd name="T82" fmla="*/ 51 w 97"/>
                <a:gd name="T83" fmla="*/ 17 h 79"/>
                <a:gd name="T84" fmla="*/ 40 w 97"/>
                <a:gd name="T85" fmla="*/ 29 h 79"/>
                <a:gd name="T86" fmla="*/ 41 w 97"/>
                <a:gd name="T87" fmla="*/ 29 h 79"/>
                <a:gd name="T88" fmla="*/ 42 w 97"/>
                <a:gd name="T89" fmla="*/ 30 h 79"/>
                <a:gd name="T90" fmla="*/ 44 w 97"/>
                <a:gd name="T91" fmla="*/ 29 h 79"/>
                <a:gd name="T92" fmla="*/ 55 w 97"/>
                <a:gd name="T93" fmla="*/ 27 h 79"/>
                <a:gd name="T94" fmla="*/ 64 w 97"/>
                <a:gd name="T95" fmla="*/ 17 h 79"/>
                <a:gd name="T96" fmla="*/ 74 w 97"/>
                <a:gd name="T97" fmla="*/ 16 h 79"/>
                <a:gd name="T98" fmla="*/ 85 w 97"/>
                <a:gd name="T99" fmla="*/ 5 h 79"/>
                <a:gd name="T100" fmla="*/ 90 w 97"/>
                <a:gd name="T10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" h="79">
                  <a:moveTo>
                    <a:pt x="90" y="0"/>
                  </a:moveTo>
                  <a:lnTo>
                    <a:pt x="91" y="0"/>
                  </a:lnTo>
                  <a:lnTo>
                    <a:pt x="92" y="2"/>
                  </a:lnTo>
                  <a:lnTo>
                    <a:pt x="93" y="2"/>
                  </a:lnTo>
                  <a:lnTo>
                    <a:pt x="97" y="15"/>
                  </a:lnTo>
                  <a:lnTo>
                    <a:pt x="97" y="20"/>
                  </a:lnTo>
                  <a:lnTo>
                    <a:pt x="97" y="22"/>
                  </a:lnTo>
                  <a:lnTo>
                    <a:pt x="96" y="23"/>
                  </a:lnTo>
                  <a:lnTo>
                    <a:pt x="81" y="24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6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1" y="53"/>
                  </a:lnTo>
                  <a:lnTo>
                    <a:pt x="57" y="55"/>
                  </a:lnTo>
                  <a:lnTo>
                    <a:pt x="56" y="55"/>
                  </a:lnTo>
                  <a:lnTo>
                    <a:pt x="55" y="54"/>
                  </a:lnTo>
                  <a:lnTo>
                    <a:pt x="55" y="42"/>
                  </a:lnTo>
                  <a:lnTo>
                    <a:pt x="52" y="43"/>
                  </a:lnTo>
                  <a:lnTo>
                    <a:pt x="39" y="59"/>
                  </a:lnTo>
                  <a:lnTo>
                    <a:pt x="38" y="60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8"/>
                  </a:lnTo>
                  <a:lnTo>
                    <a:pt x="39" y="51"/>
                  </a:lnTo>
                  <a:lnTo>
                    <a:pt x="41" y="50"/>
                  </a:lnTo>
                  <a:lnTo>
                    <a:pt x="41" y="48"/>
                  </a:lnTo>
                  <a:lnTo>
                    <a:pt x="36" y="50"/>
                  </a:lnTo>
                  <a:lnTo>
                    <a:pt x="35" y="51"/>
                  </a:lnTo>
                  <a:lnTo>
                    <a:pt x="34" y="51"/>
                  </a:lnTo>
                  <a:lnTo>
                    <a:pt x="31" y="50"/>
                  </a:lnTo>
                  <a:lnTo>
                    <a:pt x="30" y="50"/>
                  </a:lnTo>
                  <a:lnTo>
                    <a:pt x="29" y="48"/>
                  </a:lnTo>
                  <a:lnTo>
                    <a:pt x="18" y="63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6" y="68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2" y="79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1" y="62"/>
                  </a:lnTo>
                  <a:lnTo>
                    <a:pt x="2" y="61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7" y="56"/>
                  </a:lnTo>
                  <a:lnTo>
                    <a:pt x="11" y="53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0" y="32"/>
                  </a:lnTo>
                  <a:lnTo>
                    <a:pt x="31" y="26"/>
                  </a:lnTo>
                  <a:lnTo>
                    <a:pt x="30" y="25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34" y="1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1" y="17"/>
                  </a:lnTo>
                  <a:lnTo>
                    <a:pt x="47" y="2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5" y="28"/>
                  </a:lnTo>
                  <a:lnTo>
                    <a:pt x="55" y="27"/>
                  </a:lnTo>
                  <a:lnTo>
                    <a:pt x="63" y="18"/>
                  </a:lnTo>
                  <a:lnTo>
                    <a:pt x="64" y="17"/>
                  </a:lnTo>
                  <a:lnTo>
                    <a:pt x="68" y="16"/>
                  </a:lnTo>
                  <a:lnTo>
                    <a:pt x="74" y="16"/>
                  </a:lnTo>
                  <a:lnTo>
                    <a:pt x="78" y="15"/>
                  </a:lnTo>
                  <a:lnTo>
                    <a:pt x="85" y="5"/>
                  </a:lnTo>
                  <a:lnTo>
                    <a:pt x="8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26"/>
            <p:cNvSpPr>
              <a:spLocks/>
            </p:cNvSpPr>
            <p:nvPr/>
          </p:nvSpPr>
          <p:spPr bwMode="auto">
            <a:xfrm>
              <a:off x="7951788" y="2163763"/>
              <a:ext cx="60325" cy="107950"/>
            </a:xfrm>
            <a:custGeom>
              <a:avLst/>
              <a:gdLst>
                <a:gd name="T0" fmla="*/ 28 w 38"/>
                <a:gd name="T1" fmla="*/ 1 h 68"/>
                <a:gd name="T2" fmla="*/ 31 w 38"/>
                <a:gd name="T3" fmla="*/ 1 h 68"/>
                <a:gd name="T4" fmla="*/ 32 w 38"/>
                <a:gd name="T5" fmla="*/ 7 h 68"/>
                <a:gd name="T6" fmla="*/ 29 w 38"/>
                <a:gd name="T7" fmla="*/ 7 h 68"/>
                <a:gd name="T8" fmla="*/ 26 w 38"/>
                <a:gd name="T9" fmla="*/ 7 h 68"/>
                <a:gd name="T10" fmla="*/ 19 w 38"/>
                <a:gd name="T11" fmla="*/ 7 h 68"/>
                <a:gd name="T12" fmla="*/ 24 w 38"/>
                <a:gd name="T13" fmla="*/ 9 h 68"/>
                <a:gd name="T14" fmla="*/ 27 w 38"/>
                <a:gd name="T15" fmla="*/ 9 h 68"/>
                <a:gd name="T16" fmla="*/ 32 w 38"/>
                <a:gd name="T17" fmla="*/ 9 h 68"/>
                <a:gd name="T18" fmla="*/ 35 w 38"/>
                <a:gd name="T19" fmla="*/ 12 h 68"/>
                <a:gd name="T20" fmla="*/ 38 w 38"/>
                <a:gd name="T21" fmla="*/ 19 h 68"/>
                <a:gd name="T22" fmla="*/ 38 w 38"/>
                <a:gd name="T23" fmla="*/ 20 h 68"/>
                <a:gd name="T24" fmla="*/ 31 w 38"/>
                <a:gd name="T25" fmla="*/ 35 h 68"/>
                <a:gd name="T26" fmla="*/ 32 w 38"/>
                <a:gd name="T27" fmla="*/ 47 h 68"/>
                <a:gd name="T28" fmla="*/ 28 w 38"/>
                <a:gd name="T29" fmla="*/ 58 h 68"/>
                <a:gd name="T30" fmla="*/ 33 w 38"/>
                <a:gd name="T31" fmla="*/ 59 h 68"/>
                <a:gd name="T32" fmla="*/ 32 w 38"/>
                <a:gd name="T33" fmla="*/ 60 h 68"/>
                <a:gd name="T34" fmla="*/ 25 w 38"/>
                <a:gd name="T35" fmla="*/ 65 h 68"/>
                <a:gd name="T36" fmla="*/ 20 w 38"/>
                <a:gd name="T37" fmla="*/ 62 h 68"/>
                <a:gd name="T38" fmla="*/ 19 w 38"/>
                <a:gd name="T39" fmla="*/ 64 h 68"/>
                <a:gd name="T40" fmla="*/ 19 w 38"/>
                <a:gd name="T41" fmla="*/ 65 h 68"/>
                <a:gd name="T42" fmla="*/ 15 w 38"/>
                <a:gd name="T43" fmla="*/ 66 h 68"/>
                <a:gd name="T44" fmla="*/ 11 w 38"/>
                <a:gd name="T45" fmla="*/ 53 h 68"/>
                <a:gd name="T46" fmla="*/ 2 w 38"/>
                <a:gd name="T47" fmla="*/ 49 h 68"/>
                <a:gd name="T48" fmla="*/ 1 w 38"/>
                <a:gd name="T49" fmla="*/ 48 h 68"/>
                <a:gd name="T50" fmla="*/ 0 w 38"/>
                <a:gd name="T51" fmla="*/ 35 h 68"/>
                <a:gd name="T52" fmla="*/ 2 w 38"/>
                <a:gd name="T53" fmla="*/ 34 h 68"/>
                <a:gd name="T54" fmla="*/ 4 w 38"/>
                <a:gd name="T55" fmla="*/ 34 h 68"/>
                <a:gd name="T56" fmla="*/ 11 w 38"/>
                <a:gd name="T57" fmla="*/ 37 h 68"/>
                <a:gd name="T58" fmla="*/ 16 w 38"/>
                <a:gd name="T59" fmla="*/ 34 h 68"/>
                <a:gd name="T60" fmla="*/ 15 w 38"/>
                <a:gd name="T61" fmla="*/ 23 h 68"/>
                <a:gd name="T62" fmla="*/ 15 w 38"/>
                <a:gd name="T63" fmla="*/ 19 h 68"/>
                <a:gd name="T64" fmla="*/ 14 w 38"/>
                <a:gd name="T65" fmla="*/ 11 h 68"/>
                <a:gd name="T66" fmla="*/ 16 w 38"/>
                <a:gd name="T67" fmla="*/ 4 h 68"/>
                <a:gd name="T68" fmla="*/ 21 w 38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8">
                  <a:moveTo>
                    <a:pt x="22" y="0"/>
                  </a:move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2" y="7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2" y="10"/>
                  </a:lnTo>
                  <a:lnTo>
                    <a:pt x="35" y="12"/>
                  </a:lnTo>
                  <a:lnTo>
                    <a:pt x="36" y="13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6" y="25"/>
                  </a:lnTo>
                  <a:lnTo>
                    <a:pt x="31" y="35"/>
                  </a:lnTo>
                  <a:lnTo>
                    <a:pt x="32" y="38"/>
                  </a:lnTo>
                  <a:lnTo>
                    <a:pt x="32" y="47"/>
                  </a:lnTo>
                  <a:lnTo>
                    <a:pt x="29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33" y="59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4"/>
                  </a:lnTo>
                  <a:lnTo>
                    <a:pt x="25" y="65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9" y="63"/>
                  </a:lnTo>
                  <a:lnTo>
                    <a:pt x="19" y="64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5" y="68"/>
                  </a:lnTo>
                  <a:lnTo>
                    <a:pt x="15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8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2" y="34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5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27"/>
            <p:cNvSpPr>
              <a:spLocks/>
            </p:cNvSpPr>
            <p:nvPr/>
          </p:nvSpPr>
          <p:spPr bwMode="auto">
            <a:xfrm>
              <a:off x="8002588" y="2263775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28"/>
            <p:cNvSpPr>
              <a:spLocks/>
            </p:cNvSpPr>
            <p:nvPr/>
          </p:nvSpPr>
          <p:spPr bwMode="auto">
            <a:xfrm>
              <a:off x="8027988" y="2249488"/>
              <a:ext cx="90487" cy="88900"/>
            </a:xfrm>
            <a:custGeom>
              <a:avLst/>
              <a:gdLst>
                <a:gd name="T0" fmla="*/ 25 w 57"/>
                <a:gd name="T1" fmla="*/ 0 h 56"/>
                <a:gd name="T2" fmla="*/ 26 w 57"/>
                <a:gd name="T3" fmla="*/ 3 h 56"/>
                <a:gd name="T4" fmla="*/ 26 w 57"/>
                <a:gd name="T5" fmla="*/ 7 h 56"/>
                <a:gd name="T6" fmla="*/ 32 w 57"/>
                <a:gd name="T7" fmla="*/ 8 h 56"/>
                <a:gd name="T8" fmla="*/ 36 w 57"/>
                <a:gd name="T9" fmla="*/ 9 h 56"/>
                <a:gd name="T10" fmla="*/ 39 w 57"/>
                <a:gd name="T11" fmla="*/ 12 h 56"/>
                <a:gd name="T12" fmla="*/ 39 w 57"/>
                <a:gd name="T13" fmla="*/ 15 h 56"/>
                <a:gd name="T14" fmla="*/ 38 w 57"/>
                <a:gd name="T15" fmla="*/ 16 h 56"/>
                <a:gd name="T16" fmla="*/ 32 w 57"/>
                <a:gd name="T17" fmla="*/ 17 h 56"/>
                <a:gd name="T18" fmla="*/ 35 w 57"/>
                <a:gd name="T19" fmla="*/ 25 h 56"/>
                <a:gd name="T20" fmla="*/ 41 w 57"/>
                <a:gd name="T21" fmla="*/ 25 h 56"/>
                <a:gd name="T22" fmla="*/ 49 w 57"/>
                <a:gd name="T23" fmla="*/ 21 h 56"/>
                <a:gd name="T24" fmla="*/ 50 w 57"/>
                <a:gd name="T25" fmla="*/ 22 h 56"/>
                <a:gd name="T26" fmla="*/ 50 w 57"/>
                <a:gd name="T27" fmla="*/ 27 h 56"/>
                <a:gd name="T28" fmla="*/ 49 w 57"/>
                <a:gd name="T29" fmla="*/ 28 h 56"/>
                <a:gd name="T30" fmla="*/ 48 w 57"/>
                <a:gd name="T31" fmla="*/ 28 h 56"/>
                <a:gd name="T32" fmla="*/ 46 w 57"/>
                <a:gd name="T33" fmla="*/ 33 h 56"/>
                <a:gd name="T34" fmla="*/ 55 w 57"/>
                <a:gd name="T35" fmla="*/ 42 h 56"/>
                <a:gd name="T36" fmla="*/ 57 w 57"/>
                <a:gd name="T37" fmla="*/ 44 h 56"/>
                <a:gd name="T38" fmla="*/ 50 w 57"/>
                <a:gd name="T39" fmla="*/ 51 h 56"/>
                <a:gd name="T40" fmla="*/ 30 w 57"/>
                <a:gd name="T41" fmla="*/ 56 h 56"/>
                <a:gd name="T42" fmla="*/ 28 w 57"/>
                <a:gd name="T43" fmla="*/ 56 h 56"/>
                <a:gd name="T44" fmla="*/ 28 w 57"/>
                <a:gd name="T45" fmla="*/ 55 h 56"/>
                <a:gd name="T46" fmla="*/ 23 w 57"/>
                <a:gd name="T47" fmla="*/ 36 h 56"/>
                <a:gd name="T48" fmla="*/ 13 w 57"/>
                <a:gd name="T49" fmla="*/ 39 h 56"/>
                <a:gd name="T50" fmla="*/ 14 w 57"/>
                <a:gd name="T51" fmla="*/ 48 h 56"/>
                <a:gd name="T52" fmla="*/ 6 w 57"/>
                <a:gd name="T53" fmla="*/ 52 h 56"/>
                <a:gd name="T54" fmla="*/ 5 w 57"/>
                <a:gd name="T55" fmla="*/ 51 h 56"/>
                <a:gd name="T56" fmla="*/ 0 w 57"/>
                <a:gd name="T57" fmla="*/ 46 h 56"/>
                <a:gd name="T58" fmla="*/ 6 w 57"/>
                <a:gd name="T59" fmla="*/ 33 h 56"/>
                <a:gd name="T60" fmla="*/ 12 w 57"/>
                <a:gd name="T61" fmla="*/ 31 h 56"/>
                <a:gd name="T62" fmla="*/ 17 w 57"/>
                <a:gd name="T63" fmla="*/ 30 h 56"/>
                <a:gd name="T64" fmla="*/ 22 w 57"/>
                <a:gd name="T65" fmla="*/ 22 h 56"/>
                <a:gd name="T66" fmla="*/ 10 w 57"/>
                <a:gd name="T67" fmla="*/ 9 h 56"/>
                <a:gd name="T68" fmla="*/ 6 w 57"/>
                <a:gd name="T69" fmla="*/ 7 h 56"/>
                <a:gd name="T70" fmla="*/ 6 w 57"/>
                <a:gd name="T71" fmla="*/ 5 h 56"/>
                <a:gd name="T72" fmla="*/ 20 w 57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56">
                  <a:moveTo>
                    <a:pt x="21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6" y="9"/>
                  </a:lnTo>
                  <a:lnTo>
                    <a:pt x="36" y="10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5" y="15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35" y="25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8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9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8" y="36"/>
                  </a:lnTo>
                  <a:lnTo>
                    <a:pt x="55" y="42"/>
                  </a:lnTo>
                  <a:lnTo>
                    <a:pt x="57" y="43"/>
                  </a:lnTo>
                  <a:lnTo>
                    <a:pt x="57" y="44"/>
                  </a:lnTo>
                  <a:lnTo>
                    <a:pt x="51" y="49"/>
                  </a:lnTo>
                  <a:lnTo>
                    <a:pt x="50" y="51"/>
                  </a:lnTo>
                  <a:lnTo>
                    <a:pt x="36" y="53"/>
                  </a:lnTo>
                  <a:lnTo>
                    <a:pt x="30" y="56"/>
                  </a:lnTo>
                  <a:lnTo>
                    <a:pt x="29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8" y="55"/>
                  </a:lnTo>
                  <a:lnTo>
                    <a:pt x="27" y="42"/>
                  </a:lnTo>
                  <a:lnTo>
                    <a:pt x="23" y="36"/>
                  </a:lnTo>
                  <a:lnTo>
                    <a:pt x="17" y="35"/>
                  </a:lnTo>
                  <a:lnTo>
                    <a:pt x="13" y="39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7" y="30"/>
                  </a:lnTo>
                  <a:lnTo>
                    <a:pt x="20" y="29"/>
                  </a:lnTo>
                  <a:lnTo>
                    <a:pt x="22" y="22"/>
                  </a:lnTo>
                  <a:lnTo>
                    <a:pt x="20" y="19"/>
                  </a:lnTo>
                  <a:lnTo>
                    <a:pt x="10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8" y="5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32"/>
            <p:cNvSpPr>
              <a:spLocks/>
            </p:cNvSpPr>
            <p:nvPr/>
          </p:nvSpPr>
          <p:spPr bwMode="auto">
            <a:xfrm>
              <a:off x="7654925" y="2471738"/>
              <a:ext cx="153987" cy="144463"/>
            </a:xfrm>
            <a:custGeom>
              <a:avLst/>
              <a:gdLst>
                <a:gd name="T0" fmla="*/ 31 w 97"/>
                <a:gd name="T1" fmla="*/ 0 h 91"/>
                <a:gd name="T2" fmla="*/ 48 w 97"/>
                <a:gd name="T3" fmla="*/ 13 h 91"/>
                <a:gd name="T4" fmla="*/ 61 w 97"/>
                <a:gd name="T5" fmla="*/ 19 h 91"/>
                <a:gd name="T6" fmla="*/ 77 w 97"/>
                <a:gd name="T7" fmla="*/ 44 h 91"/>
                <a:gd name="T8" fmla="*/ 76 w 97"/>
                <a:gd name="T9" fmla="*/ 46 h 91"/>
                <a:gd name="T10" fmla="*/ 70 w 97"/>
                <a:gd name="T11" fmla="*/ 50 h 91"/>
                <a:gd name="T12" fmla="*/ 74 w 97"/>
                <a:gd name="T13" fmla="*/ 52 h 91"/>
                <a:gd name="T14" fmla="*/ 76 w 97"/>
                <a:gd name="T15" fmla="*/ 52 h 91"/>
                <a:gd name="T16" fmla="*/ 79 w 97"/>
                <a:gd name="T17" fmla="*/ 54 h 91"/>
                <a:gd name="T18" fmla="*/ 84 w 97"/>
                <a:gd name="T19" fmla="*/ 61 h 91"/>
                <a:gd name="T20" fmla="*/ 82 w 97"/>
                <a:gd name="T21" fmla="*/ 62 h 91"/>
                <a:gd name="T22" fmla="*/ 82 w 97"/>
                <a:gd name="T23" fmla="*/ 66 h 91"/>
                <a:gd name="T24" fmla="*/ 82 w 97"/>
                <a:gd name="T25" fmla="*/ 66 h 91"/>
                <a:gd name="T26" fmla="*/ 70 w 97"/>
                <a:gd name="T27" fmla="*/ 69 h 91"/>
                <a:gd name="T28" fmla="*/ 62 w 97"/>
                <a:gd name="T29" fmla="*/ 80 h 91"/>
                <a:gd name="T30" fmla="*/ 86 w 97"/>
                <a:gd name="T31" fmla="*/ 71 h 91"/>
                <a:gd name="T32" fmla="*/ 96 w 97"/>
                <a:gd name="T33" fmla="*/ 72 h 91"/>
                <a:gd name="T34" fmla="*/ 97 w 97"/>
                <a:gd name="T35" fmla="*/ 73 h 91"/>
                <a:gd name="T36" fmla="*/ 89 w 97"/>
                <a:gd name="T37" fmla="*/ 86 h 91"/>
                <a:gd name="T38" fmla="*/ 73 w 97"/>
                <a:gd name="T39" fmla="*/ 91 h 91"/>
                <a:gd name="T40" fmla="*/ 43 w 97"/>
                <a:gd name="T41" fmla="*/ 91 h 91"/>
                <a:gd name="T42" fmla="*/ 42 w 97"/>
                <a:gd name="T43" fmla="*/ 90 h 91"/>
                <a:gd name="T44" fmla="*/ 35 w 97"/>
                <a:gd name="T45" fmla="*/ 72 h 91"/>
                <a:gd name="T46" fmla="*/ 30 w 97"/>
                <a:gd name="T47" fmla="*/ 64 h 91"/>
                <a:gd name="T48" fmla="*/ 24 w 97"/>
                <a:gd name="T49" fmla="*/ 59 h 91"/>
                <a:gd name="T50" fmla="*/ 17 w 97"/>
                <a:gd name="T51" fmla="*/ 46 h 91"/>
                <a:gd name="T52" fmla="*/ 16 w 97"/>
                <a:gd name="T53" fmla="*/ 42 h 91"/>
                <a:gd name="T54" fmla="*/ 17 w 97"/>
                <a:gd name="T55" fmla="*/ 39 h 91"/>
                <a:gd name="T56" fmla="*/ 17 w 97"/>
                <a:gd name="T57" fmla="*/ 35 h 91"/>
                <a:gd name="T58" fmla="*/ 13 w 97"/>
                <a:gd name="T59" fmla="*/ 37 h 91"/>
                <a:gd name="T60" fmla="*/ 12 w 97"/>
                <a:gd name="T61" fmla="*/ 37 h 91"/>
                <a:gd name="T62" fmla="*/ 7 w 97"/>
                <a:gd name="T63" fmla="*/ 35 h 91"/>
                <a:gd name="T64" fmla="*/ 4 w 97"/>
                <a:gd name="T65" fmla="*/ 35 h 91"/>
                <a:gd name="T66" fmla="*/ 1 w 97"/>
                <a:gd name="T67" fmla="*/ 34 h 91"/>
                <a:gd name="T68" fmla="*/ 0 w 97"/>
                <a:gd name="T69" fmla="*/ 27 h 91"/>
                <a:gd name="T70" fmla="*/ 4 w 97"/>
                <a:gd name="T71" fmla="*/ 15 h 91"/>
                <a:gd name="T72" fmla="*/ 5 w 97"/>
                <a:gd name="T73" fmla="*/ 12 h 91"/>
                <a:gd name="T74" fmla="*/ 13 w 97"/>
                <a:gd name="T75" fmla="*/ 4 h 91"/>
                <a:gd name="T76" fmla="*/ 27 w 9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91">
                  <a:moveTo>
                    <a:pt x="31" y="0"/>
                  </a:moveTo>
                  <a:lnTo>
                    <a:pt x="31" y="0"/>
                  </a:lnTo>
                  <a:lnTo>
                    <a:pt x="37" y="3"/>
                  </a:lnTo>
                  <a:lnTo>
                    <a:pt x="48" y="13"/>
                  </a:lnTo>
                  <a:lnTo>
                    <a:pt x="54" y="15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77" y="44"/>
                  </a:lnTo>
                  <a:lnTo>
                    <a:pt x="77" y="46"/>
                  </a:lnTo>
                  <a:lnTo>
                    <a:pt x="76" y="46"/>
                  </a:lnTo>
                  <a:lnTo>
                    <a:pt x="76" y="47"/>
                  </a:lnTo>
                  <a:lnTo>
                    <a:pt x="70" y="50"/>
                  </a:lnTo>
                  <a:lnTo>
                    <a:pt x="70" y="52"/>
                  </a:lnTo>
                  <a:lnTo>
                    <a:pt x="74" y="52"/>
                  </a:lnTo>
                  <a:lnTo>
                    <a:pt x="75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4" y="61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2" y="65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77" y="67"/>
                  </a:lnTo>
                  <a:lnTo>
                    <a:pt x="70" y="69"/>
                  </a:lnTo>
                  <a:lnTo>
                    <a:pt x="64" y="75"/>
                  </a:lnTo>
                  <a:lnTo>
                    <a:pt x="62" y="80"/>
                  </a:lnTo>
                  <a:lnTo>
                    <a:pt x="68" y="7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96" y="72"/>
                  </a:lnTo>
                  <a:lnTo>
                    <a:pt x="97" y="72"/>
                  </a:lnTo>
                  <a:lnTo>
                    <a:pt x="97" y="73"/>
                  </a:lnTo>
                  <a:lnTo>
                    <a:pt x="97" y="74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43" y="91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0" y="87"/>
                  </a:lnTo>
                  <a:lnTo>
                    <a:pt x="35" y="72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7" y="62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7" y="39"/>
                  </a:lnTo>
                  <a:lnTo>
                    <a:pt x="18" y="37"/>
                  </a:lnTo>
                  <a:lnTo>
                    <a:pt x="17" y="35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33"/>
            <p:cNvSpPr>
              <a:spLocks/>
            </p:cNvSpPr>
            <p:nvPr/>
          </p:nvSpPr>
          <p:spPr bwMode="auto">
            <a:xfrm>
              <a:off x="7854950" y="2554288"/>
              <a:ext cx="77787" cy="107950"/>
            </a:xfrm>
            <a:custGeom>
              <a:avLst/>
              <a:gdLst>
                <a:gd name="T0" fmla="*/ 26 w 49"/>
                <a:gd name="T1" fmla="*/ 0 h 68"/>
                <a:gd name="T2" fmla="*/ 40 w 49"/>
                <a:gd name="T3" fmla="*/ 1 h 68"/>
                <a:gd name="T4" fmla="*/ 41 w 49"/>
                <a:gd name="T5" fmla="*/ 1 h 68"/>
                <a:gd name="T6" fmla="*/ 49 w 49"/>
                <a:gd name="T7" fmla="*/ 4 h 68"/>
                <a:gd name="T8" fmla="*/ 49 w 49"/>
                <a:gd name="T9" fmla="*/ 6 h 68"/>
                <a:gd name="T10" fmla="*/ 49 w 49"/>
                <a:gd name="T11" fmla="*/ 7 h 68"/>
                <a:gd name="T12" fmla="*/ 49 w 49"/>
                <a:gd name="T13" fmla="*/ 13 h 68"/>
                <a:gd name="T14" fmla="*/ 48 w 49"/>
                <a:gd name="T15" fmla="*/ 14 h 68"/>
                <a:gd name="T16" fmla="*/ 39 w 49"/>
                <a:gd name="T17" fmla="*/ 20 h 68"/>
                <a:gd name="T18" fmla="*/ 38 w 49"/>
                <a:gd name="T19" fmla="*/ 22 h 68"/>
                <a:gd name="T20" fmla="*/ 38 w 49"/>
                <a:gd name="T21" fmla="*/ 26 h 68"/>
                <a:gd name="T22" fmla="*/ 39 w 49"/>
                <a:gd name="T23" fmla="*/ 31 h 68"/>
                <a:gd name="T24" fmla="*/ 40 w 49"/>
                <a:gd name="T25" fmla="*/ 34 h 68"/>
                <a:gd name="T26" fmla="*/ 39 w 49"/>
                <a:gd name="T27" fmla="*/ 35 h 68"/>
                <a:gd name="T28" fmla="*/ 36 w 49"/>
                <a:gd name="T29" fmla="*/ 38 h 68"/>
                <a:gd name="T30" fmla="*/ 39 w 49"/>
                <a:gd name="T31" fmla="*/ 47 h 68"/>
                <a:gd name="T32" fmla="*/ 40 w 49"/>
                <a:gd name="T33" fmla="*/ 56 h 68"/>
                <a:gd name="T34" fmla="*/ 40 w 49"/>
                <a:gd name="T35" fmla="*/ 56 h 68"/>
                <a:gd name="T36" fmla="*/ 38 w 49"/>
                <a:gd name="T37" fmla="*/ 62 h 68"/>
                <a:gd name="T38" fmla="*/ 38 w 49"/>
                <a:gd name="T39" fmla="*/ 62 h 68"/>
                <a:gd name="T40" fmla="*/ 31 w 49"/>
                <a:gd name="T41" fmla="*/ 68 h 68"/>
                <a:gd name="T42" fmla="*/ 31 w 49"/>
                <a:gd name="T43" fmla="*/ 68 h 68"/>
                <a:gd name="T44" fmla="*/ 29 w 49"/>
                <a:gd name="T45" fmla="*/ 68 h 68"/>
                <a:gd name="T46" fmla="*/ 28 w 49"/>
                <a:gd name="T47" fmla="*/ 66 h 68"/>
                <a:gd name="T48" fmla="*/ 13 w 49"/>
                <a:gd name="T49" fmla="*/ 51 h 68"/>
                <a:gd name="T50" fmla="*/ 13 w 49"/>
                <a:gd name="T51" fmla="*/ 51 h 68"/>
                <a:gd name="T52" fmla="*/ 12 w 49"/>
                <a:gd name="T53" fmla="*/ 50 h 68"/>
                <a:gd name="T54" fmla="*/ 12 w 49"/>
                <a:gd name="T55" fmla="*/ 46 h 68"/>
                <a:gd name="T56" fmla="*/ 13 w 49"/>
                <a:gd name="T57" fmla="*/ 46 h 68"/>
                <a:gd name="T58" fmla="*/ 13 w 49"/>
                <a:gd name="T59" fmla="*/ 45 h 68"/>
                <a:gd name="T60" fmla="*/ 17 w 49"/>
                <a:gd name="T61" fmla="*/ 41 h 68"/>
                <a:gd name="T62" fmla="*/ 15 w 49"/>
                <a:gd name="T63" fmla="*/ 33 h 68"/>
                <a:gd name="T64" fmla="*/ 7 w 49"/>
                <a:gd name="T65" fmla="*/ 20 h 68"/>
                <a:gd name="T66" fmla="*/ 24 w 49"/>
                <a:gd name="T67" fmla="*/ 20 h 68"/>
                <a:gd name="T68" fmla="*/ 24 w 49"/>
                <a:gd name="T69" fmla="*/ 16 h 68"/>
                <a:gd name="T70" fmla="*/ 20 w 49"/>
                <a:gd name="T71" fmla="*/ 19 h 68"/>
                <a:gd name="T72" fmla="*/ 15 w 49"/>
                <a:gd name="T73" fmla="*/ 20 h 68"/>
                <a:gd name="T74" fmla="*/ 11 w 49"/>
                <a:gd name="T75" fmla="*/ 19 h 68"/>
                <a:gd name="T76" fmla="*/ 8 w 49"/>
                <a:gd name="T77" fmla="*/ 16 h 68"/>
                <a:gd name="T78" fmla="*/ 7 w 49"/>
                <a:gd name="T79" fmla="*/ 16 h 68"/>
                <a:gd name="T80" fmla="*/ 5 w 49"/>
                <a:gd name="T81" fmla="*/ 16 h 68"/>
                <a:gd name="T82" fmla="*/ 5 w 49"/>
                <a:gd name="T83" fmla="*/ 17 h 68"/>
                <a:gd name="T84" fmla="*/ 5 w 49"/>
                <a:gd name="T85" fmla="*/ 19 h 68"/>
                <a:gd name="T86" fmla="*/ 7 w 49"/>
                <a:gd name="T87" fmla="*/ 20 h 68"/>
                <a:gd name="T88" fmla="*/ 0 w 49"/>
                <a:gd name="T89" fmla="*/ 20 h 68"/>
                <a:gd name="T90" fmla="*/ 0 w 49"/>
                <a:gd name="T91" fmla="*/ 20 h 68"/>
                <a:gd name="T92" fmla="*/ 0 w 49"/>
                <a:gd name="T93" fmla="*/ 17 h 68"/>
                <a:gd name="T94" fmla="*/ 0 w 49"/>
                <a:gd name="T95" fmla="*/ 16 h 68"/>
                <a:gd name="T96" fmla="*/ 0 w 49"/>
                <a:gd name="T97" fmla="*/ 14 h 68"/>
                <a:gd name="T98" fmla="*/ 0 w 49"/>
                <a:gd name="T99" fmla="*/ 13 h 68"/>
                <a:gd name="T100" fmla="*/ 0 w 49"/>
                <a:gd name="T101" fmla="*/ 10 h 68"/>
                <a:gd name="T102" fmla="*/ 0 w 49"/>
                <a:gd name="T103" fmla="*/ 9 h 68"/>
                <a:gd name="T104" fmla="*/ 0 w 49"/>
                <a:gd name="T105" fmla="*/ 9 h 68"/>
                <a:gd name="T106" fmla="*/ 12 w 49"/>
                <a:gd name="T107" fmla="*/ 3 h 68"/>
                <a:gd name="T108" fmla="*/ 26 w 49"/>
                <a:gd name="T109" fmla="*/ 0 h 68"/>
                <a:gd name="T110" fmla="*/ 26 w 49"/>
                <a:gd name="T1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" h="68">
                  <a:moveTo>
                    <a:pt x="26" y="0"/>
                  </a:moveTo>
                  <a:lnTo>
                    <a:pt x="40" y="1"/>
                  </a:lnTo>
                  <a:lnTo>
                    <a:pt x="41" y="1"/>
                  </a:lnTo>
                  <a:lnTo>
                    <a:pt x="49" y="4"/>
                  </a:lnTo>
                  <a:lnTo>
                    <a:pt x="49" y="6"/>
                  </a:lnTo>
                  <a:lnTo>
                    <a:pt x="49" y="7"/>
                  </a:lnTo>
                  <a:lnTo>
                    <a:pt x="49" y="13"/>
                  </a:lnTo>
                  <a:lnTo>
                    <a:pt x="48" y="14"/>
                  </a:lnTo>
                  <a:lnTo>
                    <a:pt x="39" y="20"/>
                  </a:lnTo>
                  <a:lnTo>
                    <a:pt x="38" y="22"/>
                  </a:lnTo>
                  <a:lnTo>
                    <a:pt x="38" y="26"/>
                  </a:lnTo>
                  <a:lnTo>
                    <a:pt x="39" y="31"/>
                  </a:lnTo>
                  <a:lnTo>
                    <a:pt x="40" y="34"/>
                  </a:lnTo>
                  <a:lnTo>
                    <a:pt x="39" y="35"/>
                  </a:lnTo>
                  <a:lnTo>
                    <a:pt x="36" y="38"/>
                  </a:lnTo>
                  <a:lnTo>
                    <a:pt x="39" y="47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8" y="66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7" y="41"/>
                  </a:lnTo>
                  <a:lnTo>
                    <a:pt x="15" y="33"/>
                  </a:lnTo>
                  <a:lnTo>
                    <a:pt x="7" y="20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0" y="19"/>
                  </a:lnTo>
                  <a:lnTo>
                    <a:pt x="15" y="20"/>
                  </a:lnTo>
                  <a:lnTo>
                    <a:pt x="11" y="19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12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34"/>
            <p:cNvSpPr>
              <a:spLocks/>
            </p:cNvSpPr>
            <p:nvPr/>
          </p:nvSpPr>
          <p:spPr bwMode="auto">
            <a:xfrm>
              <a:off x="7862888" y="2579688"/>
              <a:ext cx="30162" cy="6350"/>
            </a:xfrm>
            <a:custGeom>
              <a:avLst/>
              <a:gdLst>
                <a:gd name="T0" fmla="*/ 2 w 19"/>
                <a:gd name="T1" fmla="*/ 0 h 4"/>
                <a:gd name="T2" fmla="*/ 3 w 19"/>
                <a:gd name="T3" fmla="*/ 0 h 4"/>
                <a:gd name="T4" fmla="*/ 6 w 19"/>
                <a:gd name="T5" fmla="*/ 3 h 4"/>
                <a:gd name="T6" fmla="*/ 10 w 19"/>
                <a:gd name="T7" fmla="*/ 4 h 4"/>
                <a:gd name="T8" fmla="*/ 15 w 19"/>
                <a:gd name="T9" fmla="*/ 3 h 4"/>
                <a:gd name="T10" fmla="*/ 19 w 19"/>
                <a:gd name="T11" fmla="*/ 0 h 4"/>
                <a:gd name="T12" fmla="*/ 19 w 19"/>
                <a:gd name="T13" fmla="*/ 4 h 4"/>
                <a:gd name="T14" fmla="*/ 2 w 19"/>
                <a:gd name="T15" fmla="*/ 4 h 4"/>
                <a:gd name="T16" fmla="*/ 0 w 19"/>
                <a:gd name="T17" fmla="*/ 3 h 4"/>
                <a:gd name="T18" fmla="*/ 0 w 19"/>
                <a:gd name="T19" fmla="*/ 1 h 4"/>
                <a:gd name="T20" fmla="*/ 0 w 19"/>
                <a:gd name="T21" fmla="*/ 0 h 4"/>
                <a:gd name="T22" fmla="*/ 2 w 19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lnTo>
                    <a:pt x="3" y="0"/>
                  </a:lnTo>
                  <a:lnTo>
                    <a:pt x="6" y="3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35"/>
            <p:cNvSpPr>
              <a:spLocks/>
            </p:cNvSpPr>
            <p:nvPr/>
          </p:nvSpPr>
          <p:spPr bwMode="auto">
            <a:xfrm>
              <a:off x="7745413" y="23939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3 w 4"/>
                <a:gd name="T9" fmla="*/ 2 h 2"/>
                <a:gd name="T10" fmla="*/ 3 w 4"/>
                <a:gd name="T11" fmla="*/ 2 h 2"/>
                <a:gd name="T12" fmla="*/ 3 w 4"/>
                <a:gd name="T13" fmla="*/ 2 h 2"/>
                <a:gd name="T14" fmla="*/ 2 w 4"/>
                <a:gd name="T15" fmla="*/ 1 h 2"/>
                <a:gd name="T16" fmla="*/ 0 w 4"/>
                <a:gd name="T17" fmla="*/ 1 h 2"/>
                <a:gd name="T18" fmla="*/ 0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236"/>
            <p:cNvSpPr>
              <a:spLocks/>
            </p:cNvSpPr>
            <p:nvPr/>
          </p:nvSpPr>
          <p:spPr bwMode="auto">
            <a:xfrm>
              <a:off x="7686675" y="2263775"/>
              <a:ext cx="336550" cy="254000"/>
            </a:xfrm>
            <a:custGeom>
              <a:avLst/>
              <a:gdLst>
                <a:gd name="T0" fmla="*/ 69 w 212"/>
                <a:gd name="T1" fmla="*/ 3 h 160"/>
                <a:gd name="T2" fmla="*/ 86 w 212"/>
                <a:gd name="T3" fmla="*/ 12 h 160"/>
                <a:gd name="T4" fmla="*/ 95 w 212"/>
                <a:gd name="T5" fmla="*/ 14 h 160"/>
                <a:gd name="T6" fmla="*/ 103 w 212"/>
                <a:gd name="T7" fmla="*/ 25 h 160"/>
                <a:gd name="T8" fmla="*/ 102 w 212"/>
                <a:gd name="T9" fmla="*/ 35 h 160"/>
                <a:gd name="T10" fmla="*/ 120 w 212"/>
                <a:gd name="T11" fmla="*/ 47 h 160"/>
                <a:gd name="T12" fmla="*/ 117 w 212"/>
                <a:gd name="T13" fmla="*/ 49 h 160"/>
                <a:gd name="T14" fmla="*/ 120 w 212"/>
                <a:gd name="T15" fmla="*/ 53 h 160"/>
                <a:gd name="T16" fmla="*/ 101 w 212"/>
                <a:gd name="T17" fmla="*/ 62 h 160"/>
                <a:gd name="T18" fmla="*/ 96 w 212"/>
                <a:gd name="T19" fmla="*/ 71 h 160"/>
                <a:gd name="T20" fmla="*/ 79 w 212"/>
                <a:gd name="T21" fmla="*/ 87 h 160"/>
                <a:gd name="T22" fmla="*/ 102 w 212"/>
                <a:gd name="T23" fmla="*/ 89 h 160"/>
                <a:gd name="T24" fmla="*/ 114 w 212"/>
                <a:gd name="T25" fmla="*/ 77 h 160"/>
                <a:gd name="T26" fmla="*/ 133 w 212"/>
                <a:gd name="T27" fmla="*/ 84 h 160"/>
                <a:gd name="T28" fmla="*/ 139 w 212"/>
                <a:gd name="T29" fmla="*/ 82 h 160"/>
                <a:gd name="T30" fmla="*/ 151 w 212"/>
                <a:gd name="T31" fmla="*/ 93 h 160"/>
                <a:gd name="T32" fmla="*/ 157 w 212"/>
                <a:gd name="T33" fmla="*/ 91 h 160"/>
                <a:gd name="T34" fmla="*/ 159 w 212"/>
                <a:gd name="T35" fmla="*/ 102 h 160"/>
                <a:gd name="T36" fmla="*/ 176 w 212"/>
                <a:gd name="T37" fmla="*/ 94 h 160"/>
                <a:gd name="T38" fmla="*/ 187 w 212"/>
                <a:gd name="T39" fmla="*/ 94 h 160"/>
                <a:gd name="T40" fmla="*/ 188 w 212"/>
                <a:gd name="T41" fmla="*/ 106 h 160"/>
                <a:gd name="T42" fmla="*/ 174 w 212"/>
                <a:gd name="T43" fmla="*/ 126 h 160"/>
                <a:gd name="T44" fmla="*/ 182 w 212"/>
                <a:gd name="T45" fmla="*/ 120 h 160"/>
                <a:gd name="T46" fmla="*/ 187 w 212"/>
                <a:gd name="T47" fmla="*/ 113 h 160"/>
                <a:gd name="T48" fmla="*/ 204 w 212"/>
                <a:gd name="T49" fmla="*/ 106 h 160"/>
                <a:gd name="T50" fmla="*/ 211 w 212"/>
                <a:gd name="T51" fmla="*/ 113 h 160"/>
                <a:gd name="T52" fmla="*/ 208 w 212"/>
                <a:gd name="T53" fmla="*/ 134 h 160"/>
                <a:gd name="T54" fmla="*/ 190 w 212"/>
                <a:gd name="T55" fmla="*/ 141 h 160"/>
                <a:gd name="T56" fmla="*/ 179 w 212"/>
                <a:gd name="T57" fmla="*/ 155 h 160"/>
                <a:gd name="T58" fmla="*/ 174 w 212"/>
                <a:gd name="T59" fmla="*/ 155 h 160"/>
                <a:gd name="T60" fmla="*/ 168 w 212"/>
                <a:gd name="T61" fmla="*/ 157 h 160"/>
                <a:gd name="T62" fmla="*/ 143 w 212"/>
                <a:gd name="T63" fmla="*/ 150 h 160"/>
                <a:gd name="T64" fmla="*/ 125 w 212"/>
                <a:gd name="T65" fmla="*/ 118 h 160"/>
                <a:gd name="T66" fmla="*/ 110 w 212"/>
                <a:gd name="T67" fmla="*/ 125 h 160"/>
                <a:gd name="T68" fmla="*/ 102 w 212"/>
                <a:gd name="T69" fmla="*/ 126 h 160"/>
                <a:gd name="T70" fmla="*/ 94 w 212"/>
                <a:gd name="T71" fmla="*/ 125 h 160"/>
                <a:gd name="T72" fmla="*/ 96 w 212"/>
                <a:gd name="T73" fmla="*/ 133 h 160"/>
                <a:gd name="T74" fmla="*/ 95 w 212"/>
                <a:gd name="T75" fmla="*/ 135 h 160"/>
                <a:gd name="T76" fmla="*/ 81 w 212"/>
                <a:gd name="T77" fmla="*/ 141 h 160"/>
                <a:gd name="T78" fmla="*/ 53 w 212"/>
                <a:gd name="T79" fmla="*/ 141 h 160"/>
                <a:gd name="T80" fmla="*/ 41 w 212"/>
                <a:gd name="T81" fmla="*/ 119 h 160"/>
                <a:gd name="T82" fmla="*/ 50 w 212"/>
                <a:gd name="T83" fmla="*/ 83 h 160"/>
                <a:gd name="T84" fmla="*/ 44 w 212"/>
                <a:gd name="T85" fmla="*/ 69 h 160"/>
                <a:gd name="T86" fmla="*/ 41 w 212"/>
                <a:gd name="T87" fmla="*/ 79 h 160"/>
                <a:gd name="T88" fmla="*/ 37 w 212"/>
                <a:gd name="T89" fmla="*/ 82 h 160"/>
                <a:gd name="T90" fmla="*/ 34 w 212"/>
                <a:gd name="T91" fmla="*/ 84 h 160"/>
                <a:gd name="T92" fmla="*/ 35 w 212"/>
                <a:gd name="T93" fmla="*/ 94 h 160"/>
                <a:gd name="T94" fmla="*/ 37 w 212"/>
                <a:gd name="T95" fmla="*/ 102 h 160"/>
                <a:gd name="T96" fmla="*/ 25 w 212"/>
                <a:gd name="T97" fmla="*/ 116 h 160"/>
                <a:gd name="T98" fmla="*/ 25 w 212"/>
                <a:gd name="T99" fmla="*/ 120 h 160"/>
                <a:gd name="T100" fmla="*/ 5 w 212"/>
                <a:gd name="T101" fmla="*/ 100 h 160"/>
                <a:gd name="T102" fmla="*/ 6 w 212"/>
                <a:gd name="T103" fmla="*/ 62 h 160"/>
                <a:gd name="T104" fmla="*/ 13 w 212"/>
                <a:gd name="T105" fmla="*/ 13 h 160"/>
                <a:gd name="T106" fmla="*/ 44 w 212"/>
                <a:gd name="T10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" h="160">
                  <a:moveTo>
                    <a:pt x="44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91" y="12"/>
                  </a:lnTo>
                  <a:lnTo>
                    <a:pt x="92" y="12"/>
                  </a:lnTo>
                  <a:lnTo>
                    <a:pt x="95" y="14"/>
                  </a:lnTo>
                  <a:lnTo>
                    <a:pt x="95" y="15"/>
                  </a:lnTo>
                  <a:lnTo>
                    <a:pt x="99" y="22"/>
                  </a:lnTo>
                  <a:lnTo>
                    <a:pt x="103" y="24"/>
                  </a:lnTo>
                  <a:lnTo>
                    <a:pt x="103" y="25"/>
                  </a:lnTo>
                  <a:lnTo>
                    <a:pt x="103" y="26"/>
                  </a:lnTo>
                  <a:lnTo>
                    <a:pt x="98" y="30"/>
                  </a:lnTo>
                  <a:lnTo>
                    <a:pt x="97" y="31"/>
                  </a:lnTo>
                  <a:lnTo>
                    <a:pt x="102" y="35"/>
                  </a:lnTo>
                  <a:lnTo>
                    <a:pt x="120" y="45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7" y="49"/>
                  </a:lnTo>
                  <a:lnTo>
                    <a:pt x="117" y="50"/>
                  </a:lnTo>
                  <a:lnTo>
                    <a:pt x="119" y="52"/>
                  </a:lnTo>
                  <a:lnTo>
                    <a:pt x="120" y="52"/>
                  </a:lnTo>
                  <a:lnTo>
                    <a:pt x="120" y="53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19" y="56"/>
                  </a:lnTo>
                  <a:lnTo>
                    <a:pt x="101" y="62"/>
                  </a:lnTo>
                  <a:lnTo>
                    <a:pt x="99" y="62"/>
                  </a:lnTo>
                  <a:lnTo>
                    <a:pt x="98" y="62"/>
                  </a:lnTo>
                  <a:lnTo>
                    <a:pt x="96" y="70"/>
                  </a:lnTo>
                  <a:lnTo>
                    <a:pt x="96" y="71"/>
                  </a:lnTo>
                  <a:lnTo>
                    <a:pt x="90" y="80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79" y="87"/>
                  </a:lnTo>
                  <a:lnTo>
                    <a:pt x="81" y="89"/>
                  </a:lnTo>
                  <a:lnTo>
                    <a:pt x="88" y="92"/>
                  </a:lnTo>
                  <a:lnTo>
                    <a:pt x="98" y="93"/>
                  </a:lnTo>
                  <a:lnTo>
                    <a:pt x="102" y="89"/>
                  </a:lnTo>
                  <a:lnTo>
                    <a:pt x="107" y="83"/>
                  </a:lnTo>
                  <a:lnTo>
                    <a:pt x="107" y="82"/>
                  </a:lnTo>
                  <a:lnTo>
                    <a:pt x="113" y="79"/>
                  </a:lnTo>
                  <a:lnTo>
                    <a:pt x="114" y="77"/>
                  </a:lnTo>
                  <a:lnTo>
                    <a:pt x="115" y="79"/>
                  </a:lnTo>
                  <a:lnTo>
                    <a:pt x="126" y="88"/>
                  </a:lnTo>
                  <a:lnTo>
                    <a:pt x="129" y="87"/>
                  </a:lnTo>
                  <a:lnTo>
                    <a:pt x="133" y="84"/>
                  </a:lnTo>
                  <a:lnTo>
                    <a:pt x="133" y="84"/>
                  </a:lnTo>
                  <a:lnTo>
                    <a:pt x="138" y="82"/>
                  </a:lnTo>
                  <a:lnTo>
                    <a:pt x="139" y="82"/>
                  </a:lnTo>
                  <a:lnTo>
                    <a:pt x="139" y="82"/>
                  </a:lnTo>
                  <a:lnTo>
                    <a:pt x="144" y="85"/>
                  </a:lnTo>
                  <a:lnTo>
                    <a:pt x="144" y="85"/>
                  </a:lnTo>
                  <a:lnTo>
                    <a:pt x="147" y="91"/>
                  </a:lnTo>
                  <a:lnTo>
                    <a:pt x="151" y="93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6" y="89"/>
                  </a:lnTo>
                  <a:lnTo>
                    <a:pt x="157" y="91"/>
                  </a:lnTo>
                  <a:lnTo>
                    <a:pt x="157" y="91"/>
                  </a:lnTo>
                  <a:lnTo>
                    <a:pt x="156" y="94"/>
                  </a:lnTo>
                  <a:lnTo>
                    <a:pt x="155" y="102"/>
                  </a:lnTo>
                  <a:lnTo>
                    <a:pt x="159" y="102"/>
                  </a:lnTo>
                  <a:lnTo>
                    <a:pt x="165" y="100"/>
                  </a:lnTo>
                  <a:lnTo>
                    <a:pt x="169" y="96"/>
                  </a:lnTo>
                  <a:lnTo>
                    <a:pt x="170" y="96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3" y="93"/>
                  </a:lnTo>
                  <a:lnTo>
                    <a:pt x="184" y="93"/>
                  </a:lnTo>
                  <a:lnTo>
                    <a:pt x="187" y="94"/>
                  </a:lnTo>
                  <a:lnTo>
                    <a:pt x="188" y="95"/>
                  </a:lnTo>
                  <a:lnTo>
                    <a:pt x="190" y="98"/>
                  </a:lnTo>
                  <a:lnTo>
                    <a:pt x="190" y="99"/>
                  </a:lnTo>
                  <a:lnTo>
                    <a:pt x="188" y="106"/>
                  </a:lnTo>
                  <a:lnTo>
                    <a:pt x="187" y="106"/>
                  </a:lnTo>
                  <a:lnTo>
                    <a:pt x="175" y="116"/>
                  </a:lnTo>
                  <a:lnTo>
                    <a:pt x="170" y="119"/>
                  </a:lnTo>
                  <a:lnTo>
                    <a:pt x="174" y="126"/>
                  </a:lnTo>
                  <a:lnTo>
                    <a:pt x="178" y="131"/>
                  </a:lnTo>
                  <a:lnTo>
                    <a:pt x="182" y="132"/>
                  </a:lnTo>
                  <a:lnTo>
                    <a:pt x="187" y="131"/>
                  </a:lnTo>
                  <a:lnTo>
                    <a:pt x="182" y="120"/>
                  </a:lnTo>
                  <a:lnTo>
                    <a:pt x="180" y="116"/>
                  </a:lnTo>
                  <a:lnTo>
                    <a:pt x="180" y="114"/>
                  </a:lnTo>
                  <a:lnTo>
                    <a:pt x="181" y="113"/>
                  </a:lnTo>
                  <a:lnTo>
                    <a:pt x="187" y="113"/>
                  </a:lnTo>
                  <a:lnTo>
                    <a:pt x="198" y="107"/>
                  </a:lnTo>
                  <a:lnTo>
                    <a:pt x="198" y="107"/>
                  </a:lnTo>
                  <a:lnTo>
                    <a:pt x="203" y="106"/>
                  </a:lnTo>
                  <a:lnTo>
                    <a:pt x="204" y="106"/>
                  </a:lnTo>
                  <a:lnTo>
                    <a:pt x="208" y="108"/>
                  </a:lnTo>
                  <a:lnTo>
                    <a:pt x="208" y="109"/>
                  </a:lnTo>
                  <a:lnTo>
                    <a:pt x="211" y="113"/>
                  </a:lnTo>
                  <a:lnTo>
                    <a:pt x="211" y="113"/>
                  </a:lnTo>
                  <a:lnTo>
                    <a:pt x="212" y="121"/>
                  </a:lnTo>
                  <a:lnTo>
                    <a:pt x="212" y="130"/>
                  </a:lnTo>
                  <a:lnTo>
                    <a:pt x="211" y="131"/>
                  </a:lnTo>
                  <a:lnTo>
                    <a:pt x="208" y="134"/>
                  </a:lnTo>
                  <a:lnTo>
                    <a:pt x="208" y="135"/>
                  </a:lnTo>
                  <a:lnTo>
                    <a:pt x="202" y="138"/>
                  </a:lnTo>
                  <a:lnTo>
                    <a:pt x="202" y="138"/>
                  </a:lnTo>
                  <a:lnTo>
                    <a:pt x="190" y="141"/>
                  </a:lnTo>
                  <a:lnTo>
                    <a:pt x="187" y="143"/>
                  </a:lnTo>
                  <a:lnTo>
                    <a:pt x="179" y="156"/>
                  </a:lnTo>
                  <a:lnTo>
                    <a:pt x="179" y="156"/>
                  </a:lnTo>
                  <a:lnTo>
                    <a:pt x="179" y="155"/>
                  </a:lnTo>
                  <a:lnTo>
                    <a:pt x="174" y="157"/>
                  </a:lnTo>
                  <a:lnTo>
                    <a:pt x="174" y="157"/>
                  </a:lnTo>
                  <a:lnTo>
                    <a:pt x="174" y="156"/>
                  </a:lnTo>
                  <a:lnTo>
                    <a:pt x="174" y="155"/>
                  </a:lnTo>
                  <a:lnTo>
                    <a:pt x="172" y="154"/>
                  </a:lnTo>
                  <a:lnTo>
                    <a:pt x="172" y="154"/>
                  </a:lnTo>
                  <a:lnTo>
                    <a:pt x="168" y="157"/>
                  </a:lnTo>
                  <a:lnTo>
                    <a:pt x="168" y="157"/>
                  </a:lnTo>
                  <a:lnTo>
                    <a:pt x="167" y="159"/>
                  </a:lnTo>
                  <a:lnTo>
                    <a:pt x="167" y="160"/>
                  </a:lnTo>
                  <a:lnTo>
                    <a:pt x="167" y="160"/>
                  </a:lnTo>
                  <a:lnTo>
                    <a:pt x="143" y="150"/>
                  </a:lnTo>
                  <a:lnTo>
                    <a:pt x="143" y="150"/>
                  </a:lnTo>
                  <a:lnTo>
                    <a:pt x="140" y="147"/>
                  </a:lnTo>
                  <a:lnTo>
                    <a:pt x="135" y="142"/>
                  </a:lnTo>
                  <a:lnTo>
                    <a:pt x="125" y="118"/>
                  </a:lnTo>
                  <a:lnTo>
                    <a:pt x="122" y="114"/>
                  </a:lnTo>
                  <a:lnTo>
                    <a:pt x="120" y="116"/>
                  </a:lnTo>
                  <a:lnTo>
                    <a:pt x="116" y="121"/>
                  </a:lnTo>
                  <a:lnTo>
                    <a:pt x="110" y="125"/>
                  </a:lnTo>
                  <a:lnTo>
                    <a:pt x="110" y="126"/>
                  </a:lnTo>
                  <a:lnTo>
                    <a:pt x="109" y="126"/>
                  </a:lnTo>
                  <a:lnTo>
                    <a:pt x="104" y="125"/>
                  </a:lnTo>
                  <a:lnTo>
                    <a:pt x="102" y="126"/>
                  </a:lnTo>
                  <a:lnTo>
                    <a:pt x="101" y="128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4" y="125"/>
                  </a:lnTo>
                  <a:lnTo>
                    <a:pt x="93" y="125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3"/>
                  </a:lnTo>
                  <a:lnTo>
                    <a:pt x="96" y="134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85" y="133"/>
                  </a:lnTo>
                  <a:lnTo>
                    <a:pt x="83" y="134"/>
                  </a:lnTo>
                  <a:lnTo>
                    <a:pt x="81" y="140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72" y="137"/>
                  </a:lnTo>
                  <a:lnTo>
                    <a:pt x="54" y="141"/>
                  </a:lnTo>
                  <a:lnTo>
                    <a:pt x="53" y="141"/>
                  </a:lnTo>
                  <a:lnTo>
                    <a:pt x="45" y="133"/>
                  </a:lnTo>
                  <a:lnTo>
                    <a:pt x="44" y="13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06"/>
                  </a:lnTo>
                  <a:lnTo>
                    <a:pt x="45" y="94"/>
                  </a:lnTo>
                  <a:lnTo>
                    <a:pt x="50" y="86"/>
                  </a:lnTo>
                  <a:lnTo>
                    <a:pt x="50" y="83"/>
                  </a:lnTo>
                  <a:lnTo>
                    <a:pt x="48" y="80"/>
                  </a:lnTo>
                  <a:lnTo>
                    <a:pt x="46" y="75"/>
                  </a:lnTo>
                  <a:lnTo>
                    <a:pt x="45" y="71"/>
                  </a:lnTo>
                  <a:lnTo>
                    <a:pt x="44" y="69"/>
                  </a:lnTo>
                  <a:lnTo>
                    <a:pt x="43" y="70"/>
                  </a:lnTo>
                  <a:lnTo>
                    <a:pt x="41" y="72"/>
                  </a:lnTo>
                  <a:lnTo>
                    <a:pt x="40" y="74"/>
                  </a:lnTo>
                  <a:lnTo>
                    <a:pt x="41" y="79"/>
                  </a:lnTo>
                  <a:lnTo>
                    <a:pt x="40" y="79"/>
                  </a:lnTo>
                  <a:lnTo>
                    <a:pt x="39" y="79"/>
                  </a:lnTo>
                  <a:lnTo>
                    <a:pt x="37" y="79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4" y="82"/>
                  </a:lnTo>
                  <a:lnTo>
                    <a:pt x="33" y="83"/>
                  </a:lnTo>
                  <a:lnTo>
                    <a:pt x="34" y="84"/>
                  </a:lnTo>
                  <a:lnTo>
                    <a:pt x="35" y="85"/>
                  </a:lnTo>
                  <a:lnTo>
                    <a:pt x="36" y="88"/>
                  </a:lnTo>
                  <a:lnTo>
                    <a:pt x="36" y="89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5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4" y="109"/>
                  </a:lnTo>
                  <a:lnTo>
                    <a:pt x="25" y="116"/>
                  </a:lnTo>
                  <a:lnTo>
                    <a:pt x="25" y="119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15" y="117"/>
                  </a:lnTo>
                  <a:lnTo>
                    <a:pt x="15" y="116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237"/>
            <p:cNvSpPr>
              <a:spLocks/>
            </p:cNvSpPr>
            <p:nvPr/>
          </p:nvSpPr>
          <p:spPr bwMode="auto">
            <a:xfrm>
              <a:off x="7810500" y="2217738"/>
              <a:ext cx="87312" cy="66675"/>
            </a:xfrm>
            <a:custGeom>
              <a:avLst/>
              <a:gdLst>
                <a:gd name="T0" fmla="*/ 16 w 55"/>
                <a:gd name="T1" fmla="*/ 0 h 42"/>
                <a:gd name="T2" fmla="*/ 24 w 55"/>
                <a:gd name="T3" fmla="*/ 0 h 42"/>
                <a:gd name="T4" fmla="*/ 25 w 55"/>
                <a:gd name="T5" fmla="*/ 0 h 42"/>
                <a:gd name="T6" fmla="*/ 25 w 55"/>
                <a:gd name="T7" fmla="*/ 1 h 42"/>
                <a:gd name="T8" fmla="*/ 26 w 55"/>
                <a:gd name="T9" fmla="*/ 2 h 42"/>
                <a:gd name="T10" fmla="*/ 26 w 55"/>
                <a:gd name="T11" fmla="*/ 4 h 42"/>
                <a:gd name="T12" fmla="*/ 27 w 55"/>
                <a:gd name="T13" fmla="*/ 6 h 42"/>
                <a:gd name="T14" fmla="*/ 29 w 55"/>
                <a:gd name="T15" fmla="*/ 8 h 42"/>
                <a:gd name="T16" fmla="*/ 30 w 55"/>
                <a:gd name="T17" fmla="*/ 8 h 42"/>
                <a:gd name="T18" fmla="*/ 32 w 55"/>
                <a:gd name="T19" fmla="*/ 8 h 42"/>
                <a:gd name="T20" fmla="*/ 45 w 55"/>
                <a:gd name="T21" fmla="*/ 5 h 42"/>
                <a:gd name="T22" fmla="*/ 50 w 55"/>
                <a:gd name="T23" fmla="*/ 5 h 42"/>
                <a:gd name="T24" fmla="*/ 50 w 55"/>
                <a:gd name="T25" fmla="*/ 5 h 42"/>
                <a:gd name="T26" fmla="*/ 55 w 55"/>
                <a:gd name="T27" fmla="*/ 8 h 42"/>
                <a:gd name="T28" fmla="*/ 55 w 55"/>
                <a:gd name="T29" fmla="*/ 10 h 42"/>
                <a:gd name="T30" fmla="*/ 55 w 55"/>
                <a:gd name="T31" fmla="*/ 12 h 42"/>
                <a:gd name="T32" fmla="*/ 55 w 55"/>
                <a:gd name="T33" fmla="*/ 13 h 42"/>
                <a:gd name="T34" fmla="*/ 55 w 55"/>
                <a:gd name="T35" fmla="*/ 14 h 42"/>
                <a:gd name="T36" fmla="*/ 54 w 55"/>
                <a:gd name="T37" fmla="*/ 15 h 42"/>
                <a:gd name="T38" fmla="*/ 53 w 55"/>
                <a:gd name="T39" fmla="*/ 15 h 42"/>
                <a:gd name="T40" fmla="*/ 53 w 55"/>
                <a:gd name="T41" fmla="*/ 15 h 42"/>
                <a:gd name="T42" fmla="*/ 48 w 55"/>
                <a:gd name="T43" fmla="*/ 22 h 42"/>
                <a:gd name="T44" fmla="*/ 49 w 55"/>
                <a:gd name="T45" fmla="*/ 30 h 42"/>
                <a:gd name="T46" fmla="*/ 49 w 55"/>
                <a:gd name="T47" fmla="*/ 39 h 42"/>
                <a:gd name="T48" fmla="*/ 49 w 55"/>
                <a:gd name="T49" fmla="*/ 39 h 42"/>
                <a:gd name="T50" fmla="*/ 48 w 55"/>
                <a:gd name="T51" fmla="*/ 39 h 42"/>
                <a:gd name="T52" fmla="*/ 38 w 55"/>
                <a:gd name="T53" fmla="*/ 42 h 42"/>
                <a:gd name="T54" fmla="*/ 38 w 55"/>
                <a:gd name="T55" fmla="*/ 42 h 42"/>
                <a:gd name="T56" fmla="*/ 38 w 55"/>
                <a:gd name="T57" fmla="*/ 41 h 42"/>
                <a:gd name="T58" fmla="*/ 38 w 55"/>
                <a:gd name="T59" fmla="*/ 41 h 42"/>
                <a:gd name="T60" fmla="*/ 38 w 55"/>
                <a:gd name="T61" fmla="*/ 41 h 42"/>
                <a:gd name="T62" fmla="*/ 28 w 55"/>
                <a:gd name="T63" fmla="*/ 41 h 42"/>
                <a:gd name="T64" fmla="*/ 18 w 55"/>
                <a:gd name="T65" fmla="*/ 40 h 42"/>
                <a:gd name="T66" fmla="*/ 18 w 55"/>
                <a:gd name="T67" fmla="*/ 40 h 42"/>
                <a:gd name="T68" fmla="*/ 10 w 55"/>
                <a:gd name="T69" fmla="*/ 35 h 42"/>
                <a:gd name="T70" fmla="*/ 10 w 55"/>
                <a:gd name="T71" fmla="*/ 35 h 42"/>
                <a:gd name="T72" fmla="*/ 2 w 55"/>
                <a:gd name="T73" fmla="*/ 25 h 42"/>
                <a:gd name="T74" fmla="*/ 2 w 55"/>
                <a:gd name="T75" fmla="*/ 25 h 42"/>
                <a:gd name="T76" fmla="*/ 0 w 55"/>
                <a:gd name="T77" fmla="*/ 14 h 42"/>
                <a:gd name="T78" fmla="*/ 0 w 55"/>
                <a:gd name="T79" fmla="*/ 13 h 42"/>
                <a:gd name="T80" fmla="*/ 6 w 55"/>
                <a:gd name="T81" fmla="*/ 4 h 42"/>
                <a:gd name="T82" fmla="*/ 6 w 55"/>
                <a:gd name="T83" fmla="*/ 4 h 42"/>
                <a:gd name="T84" fmla="*/ 15 w 55"/>
                <a:gd name="T85" fmla="*/ 0 h 42"/>
                <a:gd name="T86" fmla="*/ 16 w 55"/>
                <a:gd name="T87" fmla="*/ 0 h 42"/>
                <a:gd name="T88" fmla="*/ 16 w 55"/>
                <a:gd name="T8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2">
                  <a:moveTo>
                    <a:pt x="16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5" y="8"/>
                  </a:lnTo>
                  <a:lnTo>
                    <a:pt x="55" y="10"/>
                  </a:lnTo>
                  <a:lnTo>
                    <a:pt x="55" y="12"/>
                  </a:lnTo>
                  <a:lnTo>
                    <a:pt x="55" y="13"/>
                  </a:lnTo>
                  <a:lnTo>
                    <a:pt x="55" y="14"/>
                  </a:lnTo>
                  <a:lnTo>
                    <a:pt x="54" y="15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48" y="22"/>
                  </a:lnTo>
                  <a:lnTo>
                    <a:pt x="49" y="30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8" y="39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2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6" y="4"/>
                  </a:lnTo>
                  <a:lnTo>
                    <a:pt x="6" y="4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238"/>
            <p:cNvSpPr>
              <a:spLocks/>
            </p:cNvSpPr>
            <p:nvPr/>
          </p:nvSpPr>
          <p:spPr bwMode="auto">
            <a:xfrm>
              <a:off x="7832725" y="2062163"/>
              <a:ext cx="130175" cy="127000"/>
            </a:xfrm>
            <a:custGeom>
              <a:avLst/>
              <a:gdLst>
                <a:gd name="T0" fmla="*/ 37 w 82"/>
                <a:gd name="T1" fmla="*/ 0 h 80"/>
                <a:gd name="T2" fmla="*/ 43 w 82"/>
                <a:gd name="T3" fmla="*/ 5 h 80"/>
                <a:gd name="T4" fmla="*/ 43 w 82"/>
                <a:gd name="T5" fmla="*/ 8 h 80"/>
                <a:gd name="T6" fmla="*/ 42 w 82"/>
                <a:gd name="T7" fmla="*/ 10 h 80"/>
                <a:gd name="T8" fmla="*/ 41 w 82"/>
                <a:gd name="T9" fmla="*/ 10 h 80"/>
                <a:gd name="T10" fmla="*/ 38 w 82"/>
                <a:gd name="T11" fmla="*/ 14 h 80"/>
                <a:gd name="T12" fmla="*/ 39 w 82"/>
                <a:gd name="T13" fmla="*/ 22 h 80"/>
                <a:gd name="T14" fmla="*/ 38 w 82"/>
                <a:gd name="T15" fmla="*/ 23 h 80"/>
                <a:gd name="T16" fmla="*/ 30 w 82"/>
                <a:gd name="T17" fmla="*/ 24 h 80"/>
                <a:gd name="T18" fmla="*/ 28 w 82"/>
                <a:gd name="T19" fmla="*/ 24 h 80"/>
                <a:gd name="T20" fmla="*/ 26 w 82"/>
                <a:gd name="T21" fmla="*/ 25 h 80"/>
                <a:gd name="T22" fmla="*/ 59 w 82"/>
                <a:gd name="T23" fmla="*/ 35 h 80"/>
                <a:gd name="T24" fmla="*/ 65 w 82"/>
                <a:gd name="T25" fmla="*/ 51 h 80"/>
                <a:gd name="T26" fmla="*/ 70 w 82"/>
                <a:gd name="T27" fmla="*/ 55 h 80"/>
                <a:gd name="T28" fmla="*/ 77 w 82"/>
                <a:gd name="T29" fmla="*/ 57 h 80"/>
                <a:gd name="T30" fmla="*/ 80 w 82"/>
                <a:gd name="T31" fmla="*/ 62 h 80"/>
                <a:gd name="T32" fmla="*/ 82 w 82"/>
                <a:gd name="T33" fmla="*/ 63 h 80"/>
                <a:gd name="T34" fmla="*/ 82 w 82"/>
                <a:gd name="T35" fmla="*/ 66 h 80"/>
                <a:gd name="T36" fmla="*/ 79 w 82"/>
                <a:gd name="T37" fmla="*/ 67 h 80"/>
                <a:gd name="T38" fmla="*/ 73 w 82"/>
                <a:gd name="T39" fmla="*/ 67 h 80"/>
                <a:gd name="T40" fmla="*/ 63 w 82"/>
                <a:gd name="T41" fmla="*/ 80 h 80"/>
                <a:gd name="T42" fmla="*/ 61 w 82"/>
                <a:gd name="T43" fmla="*/ 80 h 80"/>
                <a:gd name="T44" fmla="*/ 60 w 82"/>
                <a:gd name="T45" fmla="*/ 79 h 80"/>
                <a:gd name="T46" fmla="*/ 61 w 82"/>
                <a:gd name="T47" fmla="*/ 69 h 80"/>
                <a:gd name="T48" fmla="*/ 64 w 82"/>
                <a:gd name="T49" fmla="*/ 63 h 80"/>
                <a:gd name="T50" fmla="*/ 43 w 82"/>
                <a:gd name="T51" fmla="*/ 44 h 80"/>
                <a:gd name="T52" fmla="*/ 38 w 82"/>
                <a:gd name="T53" fmla="*/ 45 h 80"/>
                <a:gd name="T54" fmla="*/ 39 w 82"/>
                <a:gd name="T55" fmla="*/ 54 h 80"/>
                <a:gd name="T56" fmla="*/ 39 w 82"/>
                <a:gd name="T57" fmla="*/ 55 h 80"/>
                <a:gd name="T58" fmla="*/ 37 w 82"/>
                <a:gd name="T59" fmla="*/ 55 h 80"/>
                <a:gd name="T60" fmla="*/ 33 w 82"/>
                <a:gd name="T61" fmla="*/ 56 h 80"/>
                <a:gd name="T62" fmla="*/ 29 w 82"/>
                <a:gd name="T63" fmla="*/ 59 h 80"/>
                <a:gd name="T64" fmla="*/ 26 w 82"/>
                <a:gd name="T65" fmla="*/ 57 h 80"/>
                <a:gd name="T66" fmla="*/ 22 w 82"/>
                <a:gd name="T67" fmla="*/ 56 h 80"/>
                <a:gd name="T68" fmla="*/ 19 w 82"/>
                <a:gd name="T69" fmla="*/ 53 h 80"/>
                <a:gd name="T70" fmla="*/ 17 w 82"/>
                <a:gd name="T71" fmla="*/ 50 h 80"/>
                <a:gd name="T72" fmla="*/ 12 w 82"/>
                <a:gd name="T73" fmla="*/ 34 h 80"/>
                <a:gd name="T74" fmla="*/ 9 w 82"/>
                <a:gd name="T75" fmla="*/ 27 h 80"/>
                <a:gd name="T76" fmla="*/ 4 w 82"/>
                <a:gd name="T77" fmla="*/ 25 h 80"/>
                <a:gd name="T78" fmla="*/ 1 w 82"/>
                <a:gd name="T79" fmla="*/ 24 h 80"/>
                <a:gd name="T80" fmla="*/ 0 w 82"/>
                <a:gd name="T81" fmla="*/ 17 h 80"/>
                <a:gd name="T82" fmla="*/ 1 w 82"/>
                <a:gd name="T83" fmla="*/ 16 h 80"/>
                <a:gd name="T84" fmla="*/ 7 w 82"/>
                <a:gd name="T85" fmla="*/ 15 h 80"/>
                <a:gd name="T86" fmla="*/ 22 w 82"/>
                <a:gd name="T87" fmla="*/ 16 h 80"/>
                <a:gd name="T88" fmla="*/ 30 w 82"/>
                <a:gd name="T89" fmla="*/ 3 h 80"/>
                <a:gd name="T90" fmla="*/ 36 w 82"/>
                <a:gd name="T9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80">
                  <a:moveTo>
                    <a:pt x="36" y="0"/>
                  </a:moveTo>
                  <a:lnTo>
                    <a:pt x="37" y="0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3" y="7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0" y="24"/>
                  </a:lnTo>
                  <a:lnTo>
                    <a:pt x="29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52" y="31"/>
                  </a:lnTo>
                  <a:lnTo>
                    <a:pt x="59" y="35"/>
                  </a:lnTo>
                  <a:lnTo>
                    <a:pt x="60" y="36"/>
                  </a:lnTo>
                  <a:lnTo>
                    <a:pt x="65" y="51"/>
                  </a:lnTo>
                  <a:lnTo>
                    <a:pt x="67" y="54"/>
                  </a:lnTo>
                  <a:lnTo>
                    <a:pt x="70" y="55"/>
                  </a:lnTo>
                  <a:lnTo>
                    <a:pt x="73" y="56"/>
                  </a:lnTo>
                  <a:lnTo>
                    <a:pt x="77" y="57"/>
                  </a:lnTo>
                  <a:lnTo>
                    <a:pt x="77" y="5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2" y="63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0" y="67"/>
                  </a:lnTo>
                  <a:lnTo>
                    <a:pt x="79" y="67"/>
                  </a:lnTo>
                  <a:lnTo>
                    <a:pt x="79" y="67"/>
                  </a:lnTo>
                  <a:lnTo>
                    <a:pt x="73" y="67"/>
                  </a:lnTo>
                  <a:lnTo>
                    <a:pt x="70" y="71"/>
                  </a:lnTo>
                  <a:lnTo>
                    <a:pt x="63" y="80"/>
                  </a:lnTo>
                  <a:lnTo>
                    <a:pt x="62" y="80"/>
                  </a:lnTo>
                  <a:lnTo>
                    <a:pt x="61" y="80"/>
                  </a:lnTo>
                  <a:lnTo>
                    <a:pt x="61" y="80"/>
                  </a:lnTo>
                  <a:lnTo>
                    <a:pt x="60" y="79"/>
                  </a:lnTo>
                  <a:lnTo>
                    <a:pt x="61" y="74"/>
                  </a:lnTo>
                  <a:lnTo>
                    <a:pt x="61" y="69"/>
                  </a:lnTo>
                  <a:lnTo>
                    <a:pt x="63" y="66"/>
                  </a:lnTo>
                  <a:lnTo>
                    <a:pt x="64" y="63"/>
                  </a:lnTo>
                  <a:lnTo>
                    <a:pt x="50" y="49"/>
                  </a:lnTo>
                  <a:lnTo>
                    <a:pt x="43" y="44"/>
                  </a:lnTo>
                  <a:lnTo>
                    <a:pt x="38" y="43"/>
                  </a:lnTo>
                  <a:lnTo>
                    <a:pt x="38" y="45"/>
                  </a:lnTo>
                  <a:lnTo>
                    <a:pt x="38" y="48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39" y="55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4" y="53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6" y="57"/>
                  </a:lnTo>
                  <a:lnTo>
                    <a:pt x="25" y="57"/>
                  </a:lnTo>
                  <a:lnTo>
                    <a:pt x="22" y="56"/>
                  </a:lnTo>
                  <a:lnTo>
                    <a:pt x="22" y="55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7" y="50"/>
                  </a:lnTo>
                  <a:lnTo>
                    <a:pt x="13" y="37"/>
                  </a:lnTo>
                  <a:lnTo>
                    <a:pt x="12" y="34"/>
                  </a:lnTo>
                  <a:lnTo>
                    <a:pt x="12" y="31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8442229" y="1282700"/>
              <a:ext cx="471487" cy="981075"/>
              <a:chOff x="8526463" y="611188"/>
              <a:chExt cx="471487" cy="981075"/>
            </a:xfrm>
            <a:grpFill/>
          </p:grpSpPr>
          <p:sp>
            <p:nvSpPr>
              <p:cNvPr id="365" name="Freeform 230"/>
              <p:cNvSpPr>
                <a:spLocks/>
              </p:cNvSpPr>
              <p:nvPr/>
            </p:nvSpPr>
            <p:spPr bwMode="auto">
              <a:xfrm>
                <a:off x="8782050" y="723900"/>
                <a:ext cx="103187" cy="244475"/>
              </a:xfrm>
              <a:custGeom>
                <a:avLst/>
                <a:gdLst>
                  <a:gd name="T0" fmla="*/ 32 w 65"/>
                  <a:gd name="T1" fmla="*/ 0 h 154"/>
                  <a:gd name="T2" fmla="*/ 36 w 65"/>
                  <a:gd name="T3" fmla="*/ 8 h 154"/>
                  <a:gd name="T4" fmla="*/ 45 w 65"/>
                  <a:gd name="T5" fmla="*/ 1 h 154"/>
                  <a:gd name="T6" fmla="*/ 61 w 65"/>
                  <a:gd name="T7" fmla="*/ 2 h 154"/>
                  <a:gd name="T8" fmla="*/ 62 w 65"/>
                  <a:gd name="T9" fmla="*/ 15 h 154"/>
                  <a:gd name="T10" fmla="*/ 63 w 65"/>
                  <a:gd name="T11" fmla="*/ 15 h 154"/>
                  <a:gd name="T12" fmla="*/ 62 w 65"/>
                  <a:gd name="T13" fmla="*/ 21 h 154"/>
                  <a:gd name="T14" fmla="*/ 60 w 65"/>
                  <a:gd name="T15" fmla="*/ 21 h 154"/>
                  <a:gd name="T16" fmla="*/ 63 w 65"/>
                  <a:gd name="T17" fmla="*/ 24 h 154"/>
                  <a:gd name="T18" fmla="*/ 60 w 65"/>
                  <a:gd name="T19" fmla="*/ 38 h 154"/>
                  <a:gd name="T20" fmla="*/ 63 w 65"/>
                  <a:gd name="T21" fmla="*/ 58 h 154"/>
                  <a:gd name="T22" fmla="*/ 60 w 65"/>
                  <a:gd name="T23" fmla="*/ 64 h 154"/>
                  <a:gd name="T24" fmla="*/ 49 w 65"/>
                  <a:gd name="T25" fmla="*/ 52 h 154"/>
                  <a:gd name="T26" fmla="*/ 42 w 65"/>
                  <a:gd name="T27" fmla="*/ 50 h 154"/>
                  <a:gd name="T28" fmla="*/ 54 w 65"/>
                  <a:gd name="T29" fmla="*/ 76 h 154"/>
                  <a:gd name="T30" fmla="*/ 50 w 65"/>
                  <a:gd name="T31" fmla="*/ 81 h 154"/>
                  <a:gd name="T32" fmla="*/ 40 w 65"/>
                  <a:gd name="T33" fmla="*/ 81 h 154"/>
                  <a:gd name="T34" fmla="*/ 39 w 65"/>
                  <a:gd name="T35" fmla="*/ 83 h 154"/>
                  <a:gd name="T36" fmla="*/ 51 w 65"/>
                  <a:gd name="T37" fmla="*/ 88 h 154"/>
                  <a:gd name="T38" fmla="*/ 52 w 65"/>
                  <a:gd name="T39" fmla="*/ 93 h 154"/>
                  <a:gd name="T40" fmla="*/ 55 w 65"/>
                  <a:gd name="T41" fmla="*/ 98 h 154"/>
                  <a:gd name="T42" fmla="*/ 55 w 65"/>
                  <a:gd name="T43" fmla="*/ 108 h 154"/>
                  <a:gd name="T44" fmla="*/ 47 w 65"/>
                  <a:gd name="T45" fmla="*/ 115 h 154"/>
                  <a:gd name="T46" fmla="*/ 52 w 65"/>
                  <a:gd name="T47" fmla="*/ 138 h 154"/>
                  <a:gd name="T48" fmla="*/ 48 w 65"/>
                  <a:gd name="T49" fmla="*/ 148 h 154"/>
                  <a:gd name="T50" fmla="*/ 32 w 65"/>
                  <a:gd name="T51" fmla="*/ 146 h 154"/>
                  <a:gd name="T52" fmla="*/ 27 w 65"/>
                  <a:gd name="T53" fmla="*/ 144 h 154"/>
                  <a:gd name="T54" fmla="*/ 25 w 65"/>
                  <a:gd name="T55" fmla="*/ 144 h 154"/>
                  <a:gd name="T56" fmla="*/ 27 w 65"/>
                  <a:gd name="T57" fmla="*/ 149 h 154"/>
                  <a:gd name="T58" fmla="*/ 27 w 65"/>
                  <a:gd name="T59" fmla="*/ 154 h 154"/>
                  <a:gd name="T60" fmla="*/ 27 w 65"/>
                  <a:gd name="T61" fmla="*/ 154 h 154"/>
                  <a:gd name="T62" fmla="*/ 7 w 65"/>
                  <a:gd name="T63" fmla="*/ 144 h 154"/>
                  <a:gd name="T64" fmla="*/ 0 w 65"/>
                  <a:gd name="T65" fmla="*/ 70 h 154"/>
                  <a:gd name="T66" fmla="*/ 2 w 65"/>
                  <a:gd name="T67" fmla="*/ 56 h 154"/>
                  <a:gd name="T68" fmla="*/ 15 w 65"/>
                  <a:gd name="T69" fmla="*/ 53 h 154"/>
                  <a:gd name="T70" fmla="*/ 15 w 65"/>
                  <a:gd name="T71" fmla="*/ 59 h 154"/>
                  <a:gd name="T72" fmla="*/ 21 w 65"/>
                  <a:gd name="T73" fmla="*/ 76 h 154"/>
                  <a:gd name="T74" fmla="*/ 18 w 65"/>
                  <a:gd name="T75" fmla="*/ 57 h 154"/>
                  <a:gd name="T76" fmla="*/ 18 w 65"/>
                  <a:gd name="T77" fmla="*/ 44 h 154"/>
                  <a:gd name="T78" fmla="*/ 18 w 65"/>
                  <a:gd name="T79" fmla="*/ 32 h 154"/>
                  <a:gd name="T80" fmla="*/ 18 w 65"/>
                  <a:gd name="T81" fmla="*/ 19 h 154"/>
                  <a:gd name="T82" fmla="*/ 27 w 6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" h="154">
                    <a:moveTo>
                      <a:pt x="28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3" y="0"/>
                    </a:lnTo>
                    <a:lnTo>
                      <a:pt x="33" y="1"/>
                    </a:lnTo>
                    <a:lnTo>
                      <a:pt x="36" y="8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60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4" y="16"/>
                    </a:lnTo>
                    <a:lnTo>
                      <a:pt x="64" y="20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61" y="22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3" y="25"/>
                    </a:lnTo>
                    <a:lnTo>
                      <a:pt x="60" y="33"/>
                    </a:lnTo>
                    <a:lnTo>
                      <a:pt x="60" y="38"/>
                    </a:lnTo>
                    <a:lnTo>
                      <a:pt x="65" y="49"/>
                    </a:lnTo>
                    <a:lnTo>
                      <a:pt x="65" y="50"/>
                    </a:lnTo>
                    <a:lnTo>
                      <a:pt x="63" y="58"/>
                    </a:lnTo>
                    <a:lnTo>
                      <a:pt x="61" y="64"/>
                    </a:lnTo>
                    <a:lnTo>
                      <a:pt x="61" y="64"/>
                    </a:lnTo>
                    <a:lnTo>
                      <a:pt x="60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49" y="52"/>
                    </a:lnTo>
                    <a:lnTo>
                      <a:pt x="43" y="48"/>
                    </a:lnTo>
                    <a:lnTo>
                      <a:pt x="41" y="48"/>
                    </a:lnTo>
                    <a:lnTo>
                      <a:pt x="42" y="50"/>
                    </a:lnTo>
                    <a:lnTo>
                      <a:pt x="48" y="58"/>
                    </a:lnTo>
                    <a:lnTo>
                      <a:pt x="54" y="75"/>
                    </a:lnTo>
                    <a:lnTo>
                      <a:pt x="54" y="76"/>
                    </a:lnTo>
                    <a:lnTo>
                      <a:pt x="54" y="77"/>
                    </a:lnTo>
                    <a:lnTo>
                      <a:pt x="50" y="81"/>
                    </a:lnTo>
                    <a:lnTo>
                      <a:pt x="50" y="81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8" y="80"/>
                    </a:lnTo>
                    <a:lnTo>
                      <a:pt x="39" y="83"/>
                    </a:lnTo>
                    <a:lnTo>
                      <a:pt x="42" y="86"/>
                    </a:lnTo>
                    <a:lnTo>
                      <a:pt x="47" y="87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3"/>
                    </a:lnTo>
                    <a:lnTo>
                      <a:pt x="51" y="93"/>
                    </a:lnTo>
                    <a:lnTo>
                      <a:pt x="51" y="94"/>
                    </a:lnTo>
                    <a:lnTo>
                      <a:pt x="55" y="98"/>
                    </a:lnTo>
                    <a:lnTo>
                      <a:pt x="55" y="99"/>
                    </a:lnTo>
                    <a:lnTo>
                      <a:pt x="55" y="107"/>
                    </a:lnTo>
                    <a:lnTo>
                      <a:pt x="55" y="108"/>
                    </a:lnTo>
                    <a:lnTo>
                      <a:pt x="52" y="113"/>
                    </a:lnTo>
                    <a:lnTo>
                      <a:pt x="51" y="114"/>
                    </a:lnTo>
                    <a:lnTo>
                      <a:pt x="47" y="115"/>
                    </a:lnTo>
                    <a:lnTo>
                      <a:pt x="50" y="125"/>
                    </a:lnTo>
                    <a:lnTo>
                      <a:pt x="52" y="131"/>
                    </a:lnTo>
                    <a:lnTo>
                      <a:pt x="52" y="138"/>
                    </a:lnTo>
                    <a:lnTo>
                      <a:pt x="51" y="146"/>
                    </a:lnTo>
                    <a:lnTo>
                      <a:pt x="51" y="147"/>
                    </a:lnTo>
                    <a:lnTo>
                      <a:pt x="48" y="148"/>
                    </a:lnTo>
                    <a:lnTo>
                      <a:pt x="47" y="148"/>
                    </a:lnTo>
                    <a:lnTo>
                      <a:pt x="40" y="146"/>
                    </a:lnTo>
                    <a:lnTo>
                      <a:pt x="32" y="146"/>
                    </a:lnTo>
                    <a:lnTo>
                      <a:pt x="31" y="146"/>
                    </a:lnTo>
                    <a:lnTo>
                      <a:pt x="28" y="145"/>
                    </a:lnTo>
                    <a:lnTo>
                      <a:pt x="27" y="144"/>
                    </a:lnTo>
                    <a:lnTo>
                      <a:pt x="26" y="140"/>
                    </a:lnTo>
                    <a:lnTo>
                      <a:pt x="25" y="142"/>
                    </a:lnTo>
                    <a:lnTo>
                      <a:pt x="25" y="144"/>
                    </a:lnTo>
                    <a:lnTo>
                      <a:pt x="27" y="148"/>
                    </a:lnTo>
                    <a:lnTo>
                      <a:pt x="27" y="148"/>
                    </a:lnTo>
                    <a:lnTo>
                      <a:pt x="27" y="149"/>
                    </a:lnTo>
                    <a:lnTo>
                      <a:pt x="27" y="152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16" y="151"/>
                    </a:lnTo>
                    <a:lnTo>
                      <a:pt x="15" y="151"/>
                    </a:lnTo>
                    <a:lnTo>
                      <a:pt x="7" y="144"/>
                    </a:lnTo>
                    <a:lnTo>
                      <a:pt x="7" y="143"/>
                    </a:lnTo>
                    <a:lnTo>
                      <a:pt x="3" y="13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57"/>
                    </a:lnTo>
                    <a:lnTo>
                      <a:pt x="2" y="56"/>
                    </a:lnTo>
                    <a:lnTo>
                      <a:pt x="3" y="56"/>
                    </a:lnTo>
                    <a:lnTo>
                      <a:pt x="14" y="53"/>
                    </a:lnTo>
                    <a:lnTo>
                      <a:pt x="15" y="53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15" y="59"/>
                    </a:lnTo>
                    <a:lnTo>
                      <a:pt x="14" y="65"/>
                    </a:lnTo>
                    <a:lnTo>
                      <a:pt x="17" y="73"/>
                    </a:lnTo>
                    <a:lnTo>
                      <a:pt x="21" y="76"/>
                    </a:lnTo>
                    <a:lnTo>
                      <a:pt x="23" y="75"/>
                    </a:lnTo>
                    <a:lnTo>
                      <a:pt x="23" y="74"/>
                    </a:lnTo>
                    <a:lnTo>
                      <a:pt x="18" y="57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18" y="44"/>
                    </a:lnTo>
                    <a:lnTo>
                      <a:pt x="20" y="35"/>
                    </a:lnTo>
                    <a:lnTo>
                      <a:pt x="20" y="34"/>
                    </a:lnTo>
                    <a:lnTo>
                      <a:pt x="18" y="32"/>
                    </a:lnTo>
                    <a:lnTo>
                      <a:pt x="18" y="31"/>
                    </a:lnTo>
                    <a:lnTo>
                      <a:pt x="18" y="25"/>
                    </a:lnTo>
                    <a:lnTo>
                      <a:pt x="18" y="19"/>
                    </a:lnTo>
                    <a:lnTo>
                      <a:pt x="20" y="13"/>
                    </a:lnTo>
                    <a:lnTo>
                      <a:pt x="24" y="7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231"/>
              <p:cNvSpPr>
                <a:spLocks/>
              </p:cNvSpPr>
              <p:nvPr/>
            </p:nvSpPr>
            <p:spPr bwMode="auto">
              <a:xfrm>
                <a:off x="8886825" y="611188"/>
                <a:ext cx="109537" cy="173038"/>
              </a:xfrm>
              <a:custGeom>
                <a:avLst/>
                <a:gdLst>
                  <a:gd name="T0" fmla="*/ 49 w 69"/>
                  <a:gd name="T1" fmla="*/ 0 h 109"/>
                  <a:gd name="T2" fmla="*/ 51 w 69"/>
                  <a:gd name="T3" fmla="*/ 4 h 109"/>
                  <a:gd name="T4" fmla="*/ 57 w 69"/>
                  <a:gd name="T5" fmla="*/ 5 h 109"/>
                  <a:gd name="T6" fmla="*/ 61 w 69"/>
                  <a:gd name="T7" fmla="*/ 7 h 109"/>
                  <a:gd name="T8" fmla="*/ 64 w 69"/>
                  <a:gd name="T9" fmla="*/ 10 h 109"/>
                  <a:gd name="T10" fmla="*/ 68 w 69"/>
                  <a:gd name="T11" fmla="*/ 16 h 109"/>
                  <a:gd name="T12" fmla="*/ 68 w 69"/>
                  <a:gd name="T13" fmla="*/ 24 h 109"/>
                  <a:gd name="T14" fmla="*/ 64 w 69"/>
                  <a:gd name="T15" fmla="*/ 25 h 109"/>
                  <a:gd name="T16" fmla="*/ 64 w 69"/>
                  <a:gd name="T17" fmla="*/ 30 h 109"/>
                  <a:gd name="T18" fmla="*/ 68 w 69"/>
                  <a:gd name="T19" fmla="*/ 31 h 109"/>
                  <a:gd name="T20" fmla="*/ 63 w 69"/>
                  <a:gd name="T21" fmla="*/ 37 h 109"/>
                  <a:gd name="T22" fmla="*/ 57 w 69"/>
                  <a:gd name="T23" fmla="*/ 42 h 109"/>
                  <a:gd name="T24" fmla="*/ 55 w 69"/>
                  <a:gd name="T25" fmla="*/ 53 h 109"/>
                  <a:gd name="T26" fmla="*/ 53 w 69"/>
                  <a:gd name="T27" fmla="*/ 53 h 109"/>
                  <a:gd name="T28" fmla="*/ 53 w 69"/>
                  <a:gd name="T29" fmla="*/ 58 h 109"/>
                  <a:gd name="T30" fmla="*/ 52 w 69"/>
                  <a:gd name="T31" fmla="*/ 58 h 109"/>
                  <a:gd name="T32" fmla="*/ 53 w 69"/>
                  <a:gd name="T33" fmla="*/ 61 h 109"/>
                  <a:gd name="T34" fmla="*/ 53 w 69"/>
                  <a:gd name="T35" fmla="*/ 66 h 109"/>
                  <a:gd name="T36" fmla="*/ 53 w 69"/>
                  <a:gd name="T37" fmla="*/ 67 h 109"/>
                  <a:gd name="T38" fmla="*/ 40 w 69"/>
                  <a:gd name="T39" fmla="*/ 83 h 109"/>
                  <a:gd name="T40" fmla="*/ 47 w 69"/>
                  <a:gd name="T41" fmla="*/ 96 h 109"/>
                  <a:gd name="T42" fmla="*/ 49 w 69"/>
                  <a:gd name="T43" fmla="*/ 104 h 109"/>
                  <a:gd name="T44" fmla="*/ 44 w 69"/>
                  <a:gd name="T45" fmla="*/ 109 h 109"/>
                  <a:gd name="T46" fmla="*/ 40 w 69"/>
                  <a:gd name="T47" fmla="*/ 108 h 109"/>
                  <a:gd name="T48" fmla="*/ 39 w 69"/>
                  <a:gd name="T49" fmla="*/ 109 h 109"/>
                  <a:gd name="T50" fmla="*/ 36 w 69"/>
                  <a:gd name="T51" fmla="*/ 109 h 109"/>
                  <a:gd name="T52" fmla="*/ 32 w 69"/>
                  <a:gd name="T53" fmla="*/ 106 h 109"/>
                  <a:gd name="T54" fmla="*/ 12 w 69"/>
                  <a:gd name="T55" fmla="*/ 107 h 109"/>
                  <a:gd name="T56" fmla="*/ 7 w 69"/>
                  <a:gd name="T57" fmla="*/ 105 h 109"/>
                  <a:gd name="T58" fmla="*/ 1 w 69"/>
                  <a:gd name="T59" fmla="*/ 102 h 109"/>
                  <a:gd name="T60" fmla="*/ 0 w 69"/>
                  <a:gd name="T61" fmla="*/ 99 h 109"/>
                  <a:gd name="T62" fmla="*/ 2 w 69"/>
                  <a:gd name="T63" fmla="*/ 88 h 109"/>
                  <a:gd name="T64" fmla="*/ 0 w 69"/>
                  <a:gd name="T65" fmla="*/ 79 h 109"/>
                  <a:gd name="T66" fmla="*/ 1 w 69"/>
                  <a:gd name="T67" fmla="*/ 78 h 109"/>
                  <a:gd name="T68" fmla="*/ 3 w 69"/>
                  <a:gd name="T69" fmla="*/ 78 h 109"/>
                  <a:gd name="T70" fmla="*/ 8 w 69"/>
                  <a:gd name="T71" fmla="*/ 78 h 109"/>
                  <a:gd name="T72" fmla="*/ 6 w 69"/>
                  <a:gd name="T73" fmla="*/ 61 h 109"/>
                  <a:gd name="T74" fmla="*/ 7 w 69"/>
                  <a:gd name="T75" fmla="*/ 60 h 109"/>
                  <a:gd name="T76" fmla="*/ 16 w 69"/>
                  <a:gd name="T77" fmla="*/ 50 h 109"/>
                  <a:gd name="T78" fmla="*/ 9 w 69"/>
                  <a:gd name="T79" fmla="*/ 37 h 109"/>
                  <a:gd name="T80" fmla="*/ 7 w 69"/>
                  <a:gd name="T81" fmla="*/ 36 h 109"/>
                  <a:gd name="T82" fmla="*/ 4 w 69"/>
                  <a:gd name="T83" fmla="*/ 36 h 109"/>
                  <a:gd name="T84" fmla="*/ 4 w 69"/>
                  <a:gd name="T85" fmla="*/ 31 h 109"/>
                  <a:gd name="T86" fmla="*/ 8 w 69"/>
                  <a:gd name="T87" fmla="*/ 30 h 109"/>
                  <a:gd name="T88" fmla="*/ 21 w 69"/>
                  <a:gd name="T89" fmla="*/ 22 h 109"/>
                  <a:gd name="T90" fmla="*/ 24 w 69"/>
                  <a:gd name="T91" fmla="*/ 9 h 109"/>
                  <a:gd name="T92" fmla="*/ 27 w 69"/>
                  <a:gd name="T93" fmla="*/ 2 h 109"/>
                  <a:gd name="T94" fmla="*/ 28 w 69"/>
                  <a:gd name="T95" fmla="*/ 1 h 109"/>
                  <a:gd name="T96" fmla="*/ 33 w 69"/>
                  <a:gd name="T97" fmla="*/ 1 h 109"/>
                  <a:gd name="T98" fmla="*/ 37 w 69"/>
                  <a:gd name="T99" fmla="*/ 7 h 109"/>
                  <a:gd name="T100" fmla="*/ 38 w 69"/>
                  <a:gd name="T101" fmla="*/ 17 h 109"/>
                  <a:gd name="T102" fmla="*/ 37 w 69"/>
                  <a:gd name="T103" fmla="*/ 23 h 109"/>
                  <a:gd name="T104" fmla="*/ 34 w 69"/>
                  <a:gd name="T105" fmla="*/ 29 h 109"/>
                  <a:gd name="T106" fmla="*/ 27 w 69"/>
                  <a:gd name="T107" fmla="*/ 36 h 109"/>
                  <a:gd name="T108" fmla="*/ 34 w 69"/>
                  <a:gd name="T109" fmla="*/ 32 h 109"/>
                  <a:gd name="T110" fmla="*/ 43 w 69"/>
                  <a:gd name="T111" fmla="*/ 6 h 109"/>
                  <a:gd name="T112" fmla="*/ 46 w 69"/>
                  <a:gd name="T113" fmla="*/ 0 h 109"/>
                  <a:gd name="T114" fmla="*/ 47 w 69"/>
                  <a:gd name="T11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" h="109">
                    <a:moveTo>
                      <a:pt x="47" y="0"/>
                    </a:moveTo>
                    <a:lnTo>
                      <a:pt x="49" y="0"/>
                    </a:lnTo>
                    <a:lnTo>
                      <a:pt x="50" y="4"/>
                    </a:lnTo>
                    <a:lnTo>
                      <a:pt x="51" y="4"/>
                    </a:lnTo>
                    <a:lnTo>
                      <a:pt x="56" y="5"/>
                    </a:lnTo>
                    <a:lnTo>
                      <a:pt x="57" y="5"/>
                    </a:lnTo>
                    <a:lnTo>
                      <a:pt x="60" y="6"/>
                    </a:lnTo>
                    <a:lnTo>
                      <a:pt x="61" y="7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7" y="14"/>
                    </a:lnTo>
                    <a:lnTo>
                      <a:pt x="68" y="16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7" y="24"/>
                    </a:lnTo>
                    <a:lnTo>
                      <a:pt x="64" y="25"/>
                    </a:lnTo>
                    <a:lnTo>
                      <a:pt x="61" y="27"/>
                    </a:lnTo>
                    <a:lnTo>
                      <a:pt x="64" y="30"/>
                    </a:lnTo>
                    <a:lnTo>
                      <a:pt x="67" y="30"/>
                    </a:lnTo>
                    <a:lnTo>
                      <a:pt x="68" y="31"/>
                    </a:lnTo>
                    <a:lnTo>
                      <a:pt x="68" y="32"/>
                    </a:lnTo>
                    <a:lnTo>
                      <a:pt x="63" y="37"/>
                    </a:lnTo>
                    <a:lnTo>
                      <a:pt x="62" y="38"/>
                    </a:lnTo>
                    <a:lnTo>
                      <a:pt x="57" y="42"/>
                    </a:lnTo>
                    <a:lnTo>
                      <a:pt x="52" y="45"/>
                    </a:lnTo>
                    <a:lnTo>
                      <a:pt x="55" y="53"/>
                    </a:lnTo>
                    <a:lnTo>
                      <a:pt x="53" y="53"/>
                    </a:lnTo>
                    <a:lnTo>
                      <a:pt x="53" y="53"/>
                    </a:lnTo>
                    <a:lnTo>
                      <a:pt x="53" y="57"/>
                    </a:lnTo>
                    <a:lnTo>
                      <a:pt x="53" y="58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3" y="60"/>
                    </a:lnTo>
                    <a:lnTo>
                      <a:pt x="53" y="61"/>
                    </a:lnTo>
                    <a:lnTo>
                      <a:pt x="53" y="61"/>
                    </a:lnTo>
                    <a:lnTo>
                      <a:pt x="53" y="66"/>
                    </a:lnTo>
                    <a:lnTo>
                      <a:pt x="53" y="67"/>
                    </a:lnTo>
                    <a:lnTo>
                      <a:pt x="53" y="67"/>
                    </a:lnTo>
                    <a:lnTo>
                      <a:pt x="42" y="80"/>
                    </a:lnTo>
                    <a:lnTo>
                      <a:pt x="40" y="83"/>
                    </a:lnTo>
                    <a:lnTo>
                      <a:pt x="43" y="90"/>
                    </a:lnTo>
                    <a:lnTo>
                      <a:pt x="47" y="96"/>
                    </a:lnTo>
                    <a:lnTo>
                      <a:pt x="49" y="103"/>
                    </a:lnTo>
                    <a:lnTo>
                      <a:pt x="49" y="104"/>
                    </a:lnTo>
                    <a:lnTo>
                      <a:pt x="44" y="109"/>
                    </a:lnTo>
                    <a:lnTo>
                      <a:pt x="44" y="109"/>
                    </a:lnTo>
                    <a:lnTo>
                      <a:pt x="43" y="109"/>
                    </a:lnTo>
                    <a:lnTo>
                      <a:pt x="40" y="108"/>
                    </a:lnTo>
                    <a:lnTo>
                      <a:pt x="39" y="108"/>
                    </a:lnTo>
                    <a:lnTo>
                      <a:pt x="39" y="109"/>
                    </a:lnTo>
                    <a:lnTo>
                      <a:pt x="39" y="109"/>
                    </a:lnTo>
                    <a:lnTo>
                      <a:pt x="36" y="109"/>
                    </a:lnTo>
                    <a:lnTo>
                      <a:pt x="34" y="107"/>
                    </a:lnTo>
                    <a:lnTo>
                      <a:pt x="32" y="106"/>
                    </a:lnTo>
                    <a:lnTo>
                      <a:pt x="26" y="105"/>
                    </a:lnTo>
                    <a:lnTo>
                      <a:pt x="12" y="107"/>
                    </a:lnTo>
                    <a:lnTo>
                      <a:pt x="12" y="107"/>
                    </a:lnTo>
                    <a:lnTo>
                      <a:pt x="7" y="105"/>
                    </a:lnTo>
                    <a:lnTo>
                      <a:pt x="7" y="105"/>
                    </a:lnTo>
                    <a:lnTo>
                      <a:pt x="1" y="102"/>
                    </a:lnTo>
                    <a:lnTo>
                      <a:pt x="1" y="100"/>
                    </a:lnTo>
                    <a:lnTo>
                      <a:pt x="0" y="99"/>
                    </a:lnTo>
                    <a:lnTo>
                      <a:pt x="2" y="94"/>
                    </a:lnTo>
                    <a:lnTo>
                      <a:pt x="2" y="88"/>
                    </a:lnTo>
                    <a:lnTo>
                      <a:pt x="2" y="83"/>
                    </a:lnTo>
                    <a:lnTo>
                      <a:pt x="0" y="79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2" y="76"/>
                    </a:lnTo>
                    <a:lnTo>
                      <a:pt x="3" y="78"/>
                    </a:lnTo>
                    <a:lnTo>
                      <a:pt x="7" y="81"/>
                    </a:lnTo>
                    <a:lnTo>
                      <a:pt x="8" y="78"/>
                    </a:lnTo>
                    <a:lnTo>
                      <a:pt x="8" y="69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0"/>
                    </a:lnTo>
                    <a:lnTo>
                      <a:pt x="12" y="58"/>
                    </a:lnTo>
                    <a:lnTo>
                      <a:pt x="16" y="50"/>
                    </a:lnTo>
                    <a:lnTo>
                      <a:pt x="16" y="42"/>
                    </a:lnTo>
                    <a:lnTo>
                      <a:pt x="9" y="37"/>
                    </a:lnTo>
                    <a:lnTo>
                      <a:pt x="8" y="36"/>
                    </a:lnTo>
                    <a:lnTo>
                      <a:pt x="7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2"/>
                    </a:lnTo>
                    <a:lnTo>
                      <a:pt x="4" y="31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4" y="27"/>
                    </a:lnTo>
                    <a:lnTo>
                      <a:pt x="21" y="22"/>
                    </a:lnTo>
                    <a:lnTo>
                      <a:pt x="24" y="16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8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7" y="7"/>
                    </a:lnTo>
                    <a:lnTo>
                      <a:pt x="37" y="8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37" y="23"/>
                    </a:lnTo>
                    <a:lnTo>
                      <a:pt x="36" y="24"/>
                    </a:lnTo>
                    <a:lnTo>
                      <a:pt x="34" y="29"/>
                    </a:lnTo>
                    <a:lnTo>
                      <a:pt x="30" y="32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4" y="32"/>
                    </a:lnTo>
                    <a:lnTo>
                      <a:pt x="36" y="29"/>
                    </a:lnTo>
                    <a:lnTo>
                      <a:pt x="43" y="6"/>
                    </a:lnTo>
                    <a:lnTo>
                      <a:pt x="44" y="6"/>
                    </a:lnTo>
                    <a:lnTo>
                      <a:pt x="46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240"/>
              <p:cNvSpPr>
                <a:spLocks/>
              </p:cNvSpPr>
              <p:nvPr/>
            </p:nvSpPr>
            <p:spPr bwMode="auto">
              <a:xfrm>
                <a:off x="8893175" y="831850"/>
                <a:ext cx="104775" cy="60325"/>
              </a:xfrm>
              <a:custGeom>
                <a:avLst/>
                <a:gdLst>
                  <a:gd name="T0" fmla="*/ 44 w 66"/>
                  <a:gd name="T1" fmla="*/ 0 h 38"/>
                  <a:gd name="T2" fmla="*/ 47 w 66"/>
                  <a:gd name="T3" fmla="*/ 1 h 38"/>
                  <a:gd name="T4" fmla="*/ 48 w 66"/>
                  <a:gd name="T5" fmla="*/ 2 h 38"/>
                  <a:gd name="T6" fmla="*/ 48 w 66"/>
                  <a:gd name="T7" fmla="*/ 5 h 38"/>
                  <a:gd name="T8" fmla="*/ 48 w 66"/>
                  <a:gd name="T9" fmla="*/ 9 h 38"/>
                  <a:gd name="T10" fmla="*/ 48 w 66"/>
                  <a:gd name="T11" fmla="*/ 12 h 38"/>
                  <a:gd name="T12" fmla="*/ 49 w 66"/>
                  <a:gd name="T13" fmla="*/ 12 h 38"/>
                  <a:gd name="T14" fmla="*/ 52 w 66"/>
                  <a:gd name="T15" fmla="*/ 10 h 38"/>
                  <a:gd name="T16" fmla="*/ 53 w 66"/>
                  <a:gd name="T17" fmla="*/ 8 h 38"/>
                  <a:gd name="T18" fmla="*/ 54 w 66"/>
                  <a:gd name="T19" fmla="*/ 7 h 38"/>
                  <a:gd name="T20" fmla="*/ 56 w 66"/>
                  <a:gd name="T21" fmla="*/ 7 h 38"/>
                  <a:gd name="T22" fmla="*/ 60 w 66"/>
                  <a:gd name="T23" fmla="*/ 8 h 38"/>
                  <a:gd name="T24" fmla="*/ 61 w 66"/>
                  <a:gd name="T25" fmla="*/ 8 h 38"/>
                  <a:gd name="T26" fmla="*/ 65 w 66"/>
                  <a:gd name="T27" fmla="*/ 12 h 38"/>
                  <a:gd name="T28" fmla="*/ 65 w 66"/>
                  <a:gd name="T29" fmla="*/ 13 h 38"/>
                  <a:gd name="T30" fmla="*/ 66 w 66"/>
                  <a:gd name="T31" fmla="*/ 18 h 38"/>
                  <a:gd name="T32" fmla="*/ 66 w 66"/>
                  <a:gd name="T33" fmla="*/ 18 h 38"/>
                  <a:gd name="T34" fmla="*/ 65 w 66"/>
                  <a:gd name="T35" fmla="*/ 26 h 38"/>
                  <a:gd name="T36" fmla="*/ 64 w 66"/>
                  <a:gd name="T37" fmla="*/ 26 h 38"/>
                  <a:gd name="T38" fmla="*/ 56 w 66"/>
                  <a:gd name="T39" fmla="*/ 33 h 38"/>
                  <a:gd name="T40" fmla="*/ 56 w 66"/>
                  <a:gd name="T41" fmla="*/ 33 h 38"/>
                  <a:gd name="T42" fmla="*/ 56 w 66"/>
                  <a:gd name="T43" fmla="*/ 33 h 38"/>
                  <a:gd name="T44" fmla="*/ 47 w 66"/>
                  <a:gd name="T45" fmla="*/ 31 h 38"/>
                  <a:gd name="T46" fmla="*/ 41 w 66"/>
                  <a:gd name="T47" fmla="*/ 26 h 38"/>
                  <a:gd name="T48" fmla="*/ 38 w 66"/>
                  <a:gd name="T49" fmla="*/ 27 h 38"/>
                  <a:gd name="T50" fmla="*/ 38 w 66"/>
                  <a:gd name="T51" fmla="*/ 29 h 38"/>
                  <a:gd name="T52" fmla="*/ 35 w 66"/>
                  <a:gd name="T53" fmla="*/ 31 h 38"/>
                  <a:gd name="T54" fmla="*/ 34 w 66"/>
                  <a:gd name="T55" fmla="*/ 31 h 38"/>
                  <a:gd name="T56" fmla="*/ 33 w 66"/>
                  <a:gd name="T57" fmla="*/ 31 h 38"/>
                  <a:gd name="T58" fmla="*/ 32 w 66"/>
                  <a:gd name="T59" fmla="*/ 31 h 38"/>
                  <a:gd name="T60" fmla="*/ 31 w 66"/>
                  <a:gd name="T61" fmla="*/ 31 h 38"/>
                  <a:gd name="T62" fmla="*/ 32 w 66"/>
                  <a:gd name="T63" fmla="*/ 33 h 38"/>
                  <a:gd name="T64" fmla="*/ 33 w 66"/>
                  <a:gd name="T65" fmla="*/ 34 h 38"/>
                  <a:gd name="T66" fmla="*/ 34 w 66"/>
                  <a:gd name="T67" fmla="*/ 37 h 38"/>
                  <a:gd name="T68" fmla="*/ 34 w 66"/>
                  <a:gd name="T69" fmla="*/ 37 h 38"/>
                  <a:gd name="T70" fmla="*/ 34 w 66"/>
                  <a:gd name="T71" fmla="*/ 37 h 38"/>
                  <a:gd name="T72" fmla="*/ 34 w 66"/>
                  <a:gd name="T73" fmla="*/ 38 h 38"/>
                  <a:gd name="T74" fmla="*/ 33 w 66"/>
                  <a:gd name="T75" fmla="*/ 38 h 38"/>
                  <a:gd name="T76" fmla="*/ 33 w 66"/>
                  <a:gd name="T77" fmla="*/ 37 h 38"/>
                  <a:gd name="T78" fmla="*/ 33 w 66"/>
                  <a:gd name="T79" fmla="*/ 37 h 38"/>
                  <a:gd name="T80" fmla="*/ 32 w 66"/>
                  <a:gd name="T81" fmla="*/ 38 h 38"/>
                  <a:gd name="T82" fmla="*/ 32 w 66"/>
                  <a:gd name="T83" fmla="*/ 38 h 38"/>
                  <a:gd name="T84" fmla="*/ 23 w 66"/>
                  <a:gd name="T85" fmla="*/ 38 h 38"/>
                  <a:gd name="T86" fmla="*/ 23 w 66"/>
                  <a:gd name="T87" fmla="*/ 37 h 38"/>
                  <a:gd name="T88" fmla="*/ 22 w 66"/>
                  <a:gd name="T89" fmla="*/ 37 h 38"/>
                  <a:gd name="T90" fmla="*/ 15 w 66"/>
                  <a:gd name="T91" fmla="*/ 27 h 38"/>
                  <a:gd name="T92" fmla="*/ 3 w 66"/>
                  <a:gd name="T93" fmla="*/ 5 h 38"/>
                  <a:gd name="T94" fmla="*/ 3 w 66"/>
                  <a:gd name="T95" fmla="*/ 5 h 38"/>
                  <a:gd name="T96" fmla="*/ 0 w 66"/>
                  <a:gd name="T97" fmla="*/ 4 h 38"/>
                  <a:gd name="T98" fmla="*/ 0 w 66"/>
                  <a:gd name="T99" fmla="*/ 4 h 38"/>
                  <a:gd name="T100" fmla="*/ 0 w 66"/>
                  <a:gd name="T101" fmla="*/ 0 h 38"/>
                  <a:gd name="T102" fmla="*/ 0 w 66"/>
                  <a:gd name="T103" fmla="*/ 0 h 38"/>
                  <a:gd name="T104" fmla="*/ 3 w 66"/>
                  <a:gd name="T105" fmla="*/ 0 h 38"/>
                  <a:gd name="T106" fmla="*/ 4 w 66"/>
                  <a:gd name="T107" fmla="*/ 0 h 38"/>
                  <a:gd name="T108" fmla="*/ 6 w 66"/>
                  <a:gd name="T109" fmla="*/ 0 h 38"/>
                  <a:gd name="T110" fmla="*/ 7 w 66"/>
                  <a:gd name="T111" fmla="*/ 0 h 38"/>
                  <a:gd name="T112" fmla="*/ 43 w 66"/>
                  <a:gd name="T113" fmla="*/ 0 h 38"/>
                  <a:gd name="T114" fmla="*/ 44 w 66"/>
                  <a:gd name="T115" fmla="*/ 0 h 38"/>
                  <a:gd name="T116" fmla="*/ 44 w 66"/>
                  <a:gd name="T1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38">
                    <a:moveTo>
                      <a:pt x="44" y="0"/>
                    </a:moveTo>
                    <a:lnTo>
                      <a:pt x="47" y="1"/>
                    </a:lnTo>
                    <a:lnTo>
                      <a:pt x="48" y="2"/>
                    </a:lnTo>
                    <a:lnTo>
                      <a:pt x="48" y="5"/>
                    </a:lnTo>
                    <a:lnTo>
                      <a:pt x="48" y="9"/>
                    </a:lnTo>
                    <a:lnTo>
                      <a:pt x="48" y="12"/>
                    </a:lnTo>
                    <a:lnTo>
                      <a:pt x="49" y="12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4" y="7"/>
                    </a:lnTo>
                    <a:lnTo>
                      <a:pt x="56" y="7"/>
                    </a:lnTo>
                    <a:lnTo>
                      <a:pt x="60" y="8"/>
                    </a:lnTo>
                    <a:lnTo>
                      <a:pt x="61" y="8"/>
                    </a:lnTo>
                    <a:lnTo>
                      <a:pt x="65" y="12"/>
                    </a:lnTo>
                    <a:lnTo>
                      <a:pt x="65" y="13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47" y="31"/>
                    </a:lnTo>
                    <a:lnTo>
                      <a:pt x="41" y="26"/>
                    </a:lnTo>
                    <a:lnTo>
                      <a:pt x="38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34" y="31"/>
                    </a:lnTo>
                    <a:lnTo>
                      <a:pt x="33" y="31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2" y="33"/>
                    </a:lnTo>
                    <a:lnTo>
                      <a:pt x="33" y="34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8"/>
                    </a:lnTo>
                    <a:lnTo>
                      <a:pt x="33" y="38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23" y="38"/>
                    </a:lnTo>
                    <a:lnTo>
                      <a:pt x="23" y="37"/>
                    </a:lnTo>
                    <a:lnTo>
                      <a:pt x="22" y="37"/>
                    </a:lnTo>
                    <a:lnTo>
                      <a:pt x="15" y="2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41"/>
              <p:cNvSpPr>
                <a:spLocks/>
              </p:cNvSpPr>
              <p:nvPr/>
            </p:nvSpPr>
            <p:spPr bwMode="auto">
              <a:xfrm>
                <a:off x="8853488" y="1068388"/>
                <a:ext cx="66675" cy="55563"/>
              </a:xfrm>
              <a:custGeom>
                <a:avLst/>
                <a:gdLst>
                  <a:gd name="T0" fmla="*/ 40 w 42"/>
                  <a:gd name="T1" fmla="*/ 0 h 35"/>
                  <a:gd name="T2" fmla="*/ 41 w 42"/>
                  <a:gd name="T3" fmla="*/ 0 h 35"/>
                  <a:gd name="T4" fmla="*/ 41 w 42"/>
                  <a:gd name="T5" fmla="*/ 1 h 35"/>
                  <a:gd name="T6" fmla="*/ 42 w 42"/>
                  <a:gd name="T7" fmla="*/ 3 h 35"/>
                  <a:gd name="T8" fmla="*/ 42 w 42"/>
                  <a:gd name="T9" fmla="*/ 4 h 35"/>
                  <a:gd name="T10" fmla="*/ 40 w 42"/>
                  <a:gd name="T11" fmla="*/ 7 h 35"/>
                  <a:gd name="T12" fmla="*/ 35 w 42"/>
                  <a:gd name="T13" fmla="*/ 13 h 35"/>
                  <a:gd name="T14" fmla="*/ 30 w 42"/>
                  <a:gd name="T15" fmla="*/ 20 h 35"/>
                  <a:gd name="T16" fmla="*/ 21 w 42"/>
                  <a:gd name="T17" fmla="*/ 30 h 35"/>
                  <a:gd name="T18" fmla="*/ 20 w 42"/>
                  <a:gd name="T19" fmla="*/ 31 h 35"/>
                  <a:gd name="T20" fmla="*/ 8 w 42"/>
                  <a:gd name="T21" fmla="*/ 35 h 35"/>
                  <a:gd name="T22" fmla="*/ 7 w 42"/>
                  <a:gd name="T23" fmla="*/ 35 h 35"/>
                  <a:gd name="T24" fmla="*/ 7 w 42"/>
                  <a:gd name="T25" fmla="*/ 35 h 35"/>
                  <a:gd name="T26" fmla="*/ 0 w 42"/>
                  <a:gd name="T27" fmla="*/ 31 h 35"/>
                  <a:gd name="T28" fmla="*/ 0 w 42"/>
                  <a:gd name="T29" fmla="*/ 30 h 35"/>
                  <a:gd name="T30" fmla="*/ 0 w 42"/>
                  <a:gd name="T31" fmla="*/ 29 h 35"/>
                  <a:gd name="T32" fmla="*/ 2 w 42"/>
                  <a:gd name="T33" fmla="*/ 26 h 35"/>
                  <a:gd name="T34" fmla="*/ 4 w 42"/>
                  <a:gd name="T35" fmla="*/ 24 h 35"/>
                  <a:gd name="T36" fmla="*/ 4 w 42"/>
                  <a:gd name="T37" fmla="*/ 20 h 35"/>
                  <a:gd name="T38" fmla="*/ 6 w 42"/>
                  <a:gd name="T39" fmla="*/ 16 h 35"/>
                  <a:gd name="T40" fmla="*/ 6 w 42"/>
                  <a:gd name="T41" fmla="*/ 15 h 35"/>
                  <a:gd name="T42" fmla="*/ 9 w 42"/>
                  <a:gd name="T43" fmla="*/ 11 h 35"/>
                  <a:gd name="T44" fmla="*/ 9 w 42"/>
                  <a:gd name="T45" fmla="*/ 11 h 35"/>
                  <a:gd name="T46" fmla="*/ 14 w 42"/>
                  <a:gd name="T47" fmla="*/ 10 h 35"/>
                  <a:gd name="T48" fmla="*/ 14 w 42"/>
                  <a:gd name="T49" fmla="*/ 8 h 35"/>
                  <a:gd name="T50" fmla="*/ 17 w 42"/>
                  <a:gd name="T51" fmla="*/ 8 h 35"/>
                  <a:gd name="T52" fmla="*/ 19 w 42"/>
                  <a:gd name="T53" fmla="*/ 6 h 35"/>
                  <a:gd name="T54" fmla="*/ 21 w 42"/>
                  <a:gd name="T55" fmla="*/ 4 h 35"/>
                  <a:gd name="T56" fmla="*/ 22 w 42"/>
                  <a:gd name="T57" fmla="*/ 3 h 35"/>
                  <a:gd name="T58" fmla="*/ 33 w 42"/>
                  <a:gd name="T59" fmla="*/ 2 h 35"/>
                  <a:gd name="T60" fmla="*/ 36 w 42"/>
                  <a:gd name="T61" fmla="*/ 1 h 35"/>
                  <a:gd name="T62" fmla="*/ 36 w 42"/>
                  <a:gd name="T63" fmla="*/ 1 h 35"/>
                  <a:gd name="T64" fmla="*/ 37 w 42"/>
                  <a:gd name="T65" fmla="*/ 0 h 35"/>
                  <a:gd name="T66" fmla="*/ 40 w 42"/>
                  <a:gd name="T6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35">
                    <a:moveTo>
                      <a:pt x="40" y="0"/>
                    </a:moveTo>
                    <a:lnTo>
                      <a:pt x="41" y="0"/>
                    </a:lnTo>
                    <a:lnTo>
                      <a:pt x="41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0" y="7"/>
                    </a:lnTo>
                    <a:lnTo>
                      <a:pt x="35" y="13"/>
                    </a:lnTo>
                    <a:lnTo>
                      <a:pt x="30" y="2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8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0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19" y="6"/>
                    </a:lnTo>
                    <a:lnTo>
                      <a:pt x="21" y="4"/>
                    </a:lnTo>
                    <a:lnTo>
                      <a:pt x="22" y="3"/>
                    </a:lnTo>
                    <a:lnTo>
                      <a:pt x="33" y="2"/>
                    </a:lnTo>
                    <a:lnTo>
                      <a:pt x="36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242"/>
              <p:cNvSpPr>
                <a:spLocks/>
              </p:cNvSpPr>
              <p:nvPr/>
            </p:nvSpPr>
            <p:spPr bwMode="auto">
              <a:xfrm>
                <a:off x="8686800" y="1331913"/>
                <a:ext cx="36512" cy="74613"/>
              </a:xfrm>
              <a:custGeom>
                <a:avLst/>
                <a:gdLst>
                  <a:gd name="T0" fmla="*/ 16 w 23"/>
                  <a:gd name="T1" fmla="*/ 0 h 47"/>
                  <a:gd name="T2" fmla="*/ 18 w 23"/>
                  <a:gd name="T3" fmla="*/ 1 h 47"/>
                  <a:gd name="T4" fmla="*/ 18 w 23"/>
                  <a:gd name="T5" fmla="*/ 1 h 47"/>
                  <a:gd name="T6" fmla="*/ 19 w 23"/>
                  <a:gd name="T7" fmla="*/ 2 h 47"/>
                  <a:gd name="T8" fmla="*/ 19 w 23"/>
                  <a:gd name="T9" fmla="*/ 8 h 47"/>
                  <a:gd name="T10" fmla="*/ 19 w 23"/>
                  <a:gd name="T11" fmla="*/ 8 h 47"/>
                  <a:gd name="T12" fmla="*/ 17 w 23"/>
                  <a:gd name="T13" fmla="*/ 14 h 47"/>
                  <a:gd name="T14" fmla="*/ 21 w 23"/>
                  <a:gd name="T15" fmla="*/ 14 h 47"/>
                  <a:gd name="T16" fmla="*/ 21 w 23"/>
                  <a:gd name="T17" fmla="*/ 14 h 47"/>
                  <a:gd name="T18" fmla="*/ 22 w 23"/>
                  <a:gd name="T19" fmla="*/ 16 h 47"/>
                  <a:gd name="T20" fmla="*/ 23 w 23"/>
                  <a:gd name="T21" fmla="*/ 20 h 47"/>
                  <a:gd name="T22" fmla="*/ 23 w 23"/>
                  <a:gd name="T23" fmla="*/ 20 h 47"/>
                  <a:gd name="T24" fmla="*/ 21 w 23"/>
                  <a:gd name="T25" fmla="*/ 26 h 47"/>
                  <a:gd name="T26" fmla="*/ 18 w 23"/>
                  <a:gd name="T27" fmla="*/ 33 h 47"/>
                  <a:gd name="T28" fmla="*/ 16 w 23"/>
                  <a:gd name="T29" fmla="*/ 42 h 47"/>
                  <a:gd name="T30" fmla="*/ 14 w 23"/>
                  <a:gd name="T31" fmla="*/ 45 h 47"/>
                  <a:gd name="T32" fmla="*/ 13 w 23"/>
                  <a:gd name="T33" fmla="*/ 45 h 47"/>
                  <a:gd name="T34" fmla="*/ 13 w 23"/>
                  <a:gd name="T35" fmla="*/ 44 h 47"/>
                  <a:gd name="T36" fmla="*/ 12 w 23"/>
                  <a:gd name="T37" fmla="*/ 43 h 47"/>
                  <a:gd name="T38" fmla="*/ 12 w 23"/>
                  <a:gd name="T39" fmla="*/ 43 h 47"/>
                  <a:gd name="T40" fmla="*/ 11 w 23"/>
                  <a:gd name="T41" fmla="*/ 45 h 47"/>
                  <a:gd name="T42" fmla="*/ 10 w 23"/>
                  <a:gd name="T43" fmla="*/ 46 h 47"/>
                  <a:gd name="T44" fmla="*/ 10 w 23"/>
                  <a:gd name="T45" fmla="*/ 46 h 47"/>
                  <a:gd name="T46" fmla="*/ 9 w 23"/>
                  <a:gd name="T47" fmla="*/ 46 h 47"/>
                  <a:gd name="T48" fmla="*/ 10 w 23"/>
                  <a:gd name="T49" fmla="*/ 42 h 47"/>
                  <a:gd name="T50" fmla="*/ 11 w 23"/>
                  <a:gd name="T51" fmla="*/ 37 h 47"/>
                  <a:gd name="T52" fmla="*/ 7 w 23"/>
                  <a:gd name="T53" fmla="*/ 43 h 47"/>
                  <a:gd name="T54" fmla="*/ 6 w 23"/>
                  <a:gd name="T55" fmla="*/ 43 h 47"/>
                  <a:gd name="T56" fmla="*/ 2 w 23"/>
                  <a:gd name="T57" fmla="*/ 47 h 47"/>
                  <a:gd name="T58" fmla="*/ 1 w 23"/>
                  <a:gd name="T59" fmla="*/ 47 h 47"/>
                  <a:gd name="T60" fmla="*/ 0 w 23"/>
                  <a:gd name="T61" fmla="*/ 47 h 47"/>
                  <a:gd name="T62" fmla="*/ 0 w 23"/>
                  <a:gd name="T63" fmla="*/ 46 h 47"/>
                  <a:gd name="T64" fmla="*/ 0 w 23"/>
                  <a:gd name="T65" fmla="*/ 43 h 47"/>
                  <a:gd name="T66" fmla="*/ 0 w 23"/>
                  <a:gd name="T67" fmla="*/ 42 h 47"/>
                  <a:gd name="T68" fmla="*/ 3 w 23"/>
                  <a:gd name="T69" fmla="*/ 37 h 47"/>
                  <a:gd name="T70" fmla="*/ 5 w 23"/>
                  <a:gd name="T71" fmla="*/ 30 h 47"/>
                  <a:gd name="T72" fmla="*/ 6 w 23"/>
                  <a:gd name="T73" fmla="*/ 22 h 47"/>
                  <a:gd name="T74" fmla="*/ 6 w 23"/>
                  <a:gd name="T75" fmla="*/ 21 h 47"/>
                  <a:gd name="T76" fmla="*/ 10 w 23"/>
                  <a:gd name="T77" fmla="*/ 16 h 47"/>
                  <a:gd name="T78" fmla="*/ 9 w 23"/>
                  <a:gd name="T79" fmla="*/ 12 h 47"/>
                  <a:gd name="T80" fmla="*/ 6 w 23"/>
                  <a:gd name="T81" fmla="*/ 10 h 47"/>
                  <a:gd name="T82" fmla="*/ 6 w 23"/>
                  <a:gd name="T83" fmla="*/ 9 h 47"/>
                  <a:gd name="T84" fmla="*/ 6 w 23"/>
                  <a:gd name="T85" fmla="*/ 6 h 47"/>
                  <a:gd name="T86" fmla="*/ 7 w 23"/>
                  <a:gd name="T87" fmla="*/ 6 h 47"/>
                  <a:gd name="T88" fmla="*/ 7 w 23"/>
                  <a:gd name="T89" fmla="*/ 5 h 47"/>
                  <a:gd name="T90" fmla="*/ 13 w 23"/>
                  <a:gd name="T91" fmla="*/ 4 h 47"/>
                  <a:gd name="T92" fmla="*/ 15 w 23"/>
                  <a:gd name="T93" fmla="*/ 1 h 47"/>
                  <a:gd name="T94" fmla="*/ 15 w 23"/>
                  <a:gd name="T95" fmla="*/ 1 h 47"/>
                  <a:gd name="T96" fmla="*/ 16 w 23"/>
                  <a:gd name="T9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" h="47">
                    <a:moveTo>
                      <a:pt x="16" y="0"/>
                    </a:moveTo>
                    <a:lnTo>
                      <a:pt x="18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2" y="16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1" y="26"/>
                    </a:lnTo>
                    <a:lnTo>
                      <a:pt x="18" y="33"/>
                    </a:lnTo>
                    <a:lnTo>
                      <a:pt x="16" y="42"/>
                    </a:lnTo>
                    <a:lnTo>
                      <a:pt x="14" y="45"/>
                    </a:lnTo>
                    <a:lnTo>
                      <a:pt x="13" y="45"/>
                    </a:lnTo>
                    <a:lnTo>
                      <a:pt x="13" y="44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1" y="45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9" y="46"/>
                    </a:lnTo>
                    <a:lnTo>
                      <a:pt x="10" y="42"/>
                    </a:lnTo>
                    <a:lnTo>
                      <a:pt x="11" y="37"/>
                    </a:lnTo>
                    <a:lnTo>
                      <a:pt x="7" y="43"/>
                    </a:lnTo>
                    <a:lnTo>
                      <a:pt x="6" y="43"/>
                    </a:lnTo>
                    <a:lnTo>
                      <a:pt x="2" y="47"/>
                    </a:lnTo>
                    <a:lnTo>
                      <a:pt x="1" y="47"/>
                    </a:lnTo>
                    <a:lnTo>
                      <a:pt x="0" y="47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3" y="37"/>
                    </a:lnTo>
                    <a:lnTo>
                      <a:pt x="5" y="30"/>
                    </a:lnTo>
                    <a:lnTo>
                      <a:pt x="6" y="22"/>
                    </a:lnTo>
                    <a:lnTo>
                      <a:pt x="6" y="21"/>
                    </a:lnTo>
                    <a:lnTo>
                      <a:pt x="10" y="16"/>
                    </a:lnTo>
                    <a:lnTo>
                      <a:pt x="9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13" y="4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243"/>
              <p:cNvSpPr>
                <a:spLocks/>
              </p:cNvSpPr>
              <p:nvPr/>
            </p:nvSpPr>
            <p:spPr bwMode="auto">
              <a:xfrm>
                <a:off x="8640763" y="1150938"/>
                <a:ext cx="3175" cy="317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1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244"/>
              <p:cNvSpPr>
                <a:spLocks noChangeArrowheads="1"/>
              </p:cNvSpPr>
              <p:nvPr/>
            </p:nvSpPr>
            <p:spPr bwMode="auto">
              <a:xfrm>
                <a:off x="8697913" y="1479550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245"/>
              <p:cNvSpPr>
                <a:spLocks/>
              </p:cNvSpPr>
              <p:nvPr/>
            </p:nvSpPr>
            <p:spPr bwMode="auto">
              <a:xfrm>
                <a:off x="8696325" y="1474788"/>
                <a:ext cx="1587" cy="47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3 h 3"/>
                  <a:gd name="T6" fmla="*/ 0 w 1"/>
                  <a:gd name="T7" fmla="*/ 2 h 3"/>
                  <a:gd name="T8" fmla="*/ 0 w 1"/>
                  <a:gd name="T9" fmla="*/ 2 h 3"/>
                  <a:gd name="T10" fmla="*/ 0 w 1"/>
                  <a:gd name="T11" fmla="*/ 1 h 3"/>
                  <a:gd name="T12" fmla="*/ 0 w 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246"/>
              <p:cNvSpPr>
                <a:spLocks/>
              </p:cNvSpPr>
              <p:nvPr/>
            </p:nvSpPr>
            <p:spPr bwMode="auto">
              <a:xfrm>
                <a:off x="8801100" y="1309688"/>
                <a:ext cx="4762" cy="1588"/>
              </a:xfrm>
              <a:custGeom>
                <a:avLst/>
                <a:gdLst>
                  <a:gd name="T0" fmla="*/ 2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1 w 3"/>
                  <a:gd name="T9" fmla="*/ 1 h 1"/>
                  <a:gd name="T10" fmla="*/ 2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247"/>
              <p:cNvSpPr>
                <a:spLocks noChangeArrowheads="1"/>
              </p:cNvSpPr>
              <p:nvPr/>
            </p:nvSpPr>
            <p:spPr bwMode="auto">
              <a:xfrm>
                <a:off x="8785225" y="1223963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248"/>
              <p:cNvSpPr>
                <a:spLocks/>
              </p:cNvSpPr>
              <p:nvPr/>
            </p:nvSpPr>
            <p:spPr bwMode="auto">
              <a:xfrm>
                <a:off x="8664575" y="1046163"/>
                <a:ext cx="1587" cy="158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49"/>
              <p:cNvSpPr>
                <a:spLocks/>
              </p:cNvSpPr>
              <p:nvPr/>
            </p:nvSpPr>
            <p:spPr bwMode="auto">
              <a:xfrm>
                <a:off x="8696325" y="1470025"/>
                <a:ext cx="0" cy="4763"/>
              </a:xfrm>
              <a:custGeom>
                <a:avLst/>
                <a:gdLst>
                  <a:gd name="T0" fmla="*/ 0 h 3"/>
                  <a:gd name="T1" fmla="*/ 3 h 3"/>
                  <a:gd name="T2" fmla="*/ 1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50"/>
              <p:cNvSpPr>
                <a:spLocks/>
              </p:cNvSpPr>
              <p:nvPr/>
            </p:nvSpPr>
            <p:spPr bwMode="auto">
              <a:xfrm>
                <a:off x="8791575" y="1042988"/>
                <a:ext cx="1587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51"/>
              <p:cNvSpPr>
                <a:spLocks/>
              </p:cNvSpPr>
              <p:nvPr/>
            </p:nvSpPr>
            <p:spPr bwMode="auto">
              <a:xfrm>
                <a:off x="8526463" y="815975"/>
                <a:ext cx="331787" cy="776288"/>
              </a:xfrm>
              <a:custGeom>
                <a:avLst/>
                <a:gdLst>
                  <a:gd name="T0" fmla="*/ 126 w 209"/>
                  <a:gd name="T1" fmla="*/ 35 h 489"/>
                  <a:gd name="T2" fmla="*/ 119 w 209"/>
                  <a:gd name="T3" fmla="*/ 71 h 489"/>
                  <a:gd name="T4" fmla="*/ 115 w 209"/>
                  <a:gd name="T5" fmla="*/ 97 h 489"/>
                  <a:gd name="T6" fmla="*/ 123 w 209"/>
                  <a:gd name="T7" fmla="*/ 111 h 489"/>
                  <a:gd name="T8" fmla="*/ 113 w 209"/>
                  <a:gd name="T9" fmla="*/ 148 h 489"/>
                  <a:gd name="T10" fmla="*/ 128 w 209"/>
                  <a:gd name="T11" fmla="*/ 102 h 489"/>
                  <a:gd name="T12" fmla="*/ 150 w 209"/>
                  <a:gd name="T13" fmla="*/ 90 h 489"/>
                  <a:gd name="T14" fmla="*/ 168 w 209"/>
                  <a:gd name="T15" fmla="*/ 117 h 489"/>
                  <a:gd name="T16" fmla="*/ 155 w 209"/>
                  <a:gd name="T17" fmla="*/ 140 h 489"/>
                  <a:gd name="T18" fmla="*/ 168 w 209"/>
                  <a:gd name="T19" fmla="*/ 143 h 489"/>
                  <a:gd name="T20" fmla="*/ 180 w 209"/>
                  <a:gd name="T21" fmla="*/ 142 h 489"/>
                  <a:gd name="T22" fmla="*/ 194 w 209"/>
                  <a:gd name="T23" fmla="*/ 123 h 489"/>
                  <a:gd name="T24" fmla="*/ 204 w 209"/>
                  <a:gd name="T25" fmla="*/ 133 h 489"/>
                  <a:gd name="T26" fmla="*/ 198 w 209"/>
                  <a:gd name="T27" fmla="*/ 153 h 489"/>
                  <a:gd name="T28" fmla="*/ 172 w 209"/>
                  <a:gd name="T29" fmla="*/ 189 h 489"/>
                  <a:gd name="T30" fmla="*/ 177 w 209"/>
                  <a:gd name="T31" fmla="*/ 228 h 489"/>
                  <a:gd name="T32" fmla="*/ 178 w 209"/>
                  <a:gd name="T33" fmla="*/ 244 h 489"/>
                  <a:gd name="T34" fmla="*/ 162 w 209"/>
                  <a:gd name="T35" fmla="*/ 243 h 489"/>
                  <a:gd name="T36" fmla="*/ 162 w 209"/>
                  <a:gd name="T37" fmla="*/ 257 h 489"/>
                  <a:gd name="T38" fmla="*/ 169 w 209"/>
                  <a:gd name="T39" fmla="*/ 259 h 489"/>
                  <a:gd name="T40" fmla="*/ 175 w 209"/>
                  <a:gd name="T41" fmla="*/ 284 h 489"/>
                  <a:gd name="T42" fmla="*/ 190 w 209"/>
                  <a:gd name="T43" fmla="*/ 283 h 489"/>
                  <a:gd name="T44" fmla="*/ 202 w 209"/>
                  <a:gd name="T45" fmla="*/ 294 h 489"/>
                  <a:gd name="T46" fmla="*/ 191 w 209"/>
                  <a:gd name="T47" fmla="*/ 335 h 489"/>
                  <a:gd name="T48" fmla="*/ 174 w 209"/>
                  <a:gd name="T49" fmla="*/ 312 h 489"/>
                  <a:gd name="T50" fmla="*/ 159 w 209"/>
                  <a:gd name="T51" fmla="*/ 320 h 489"/>
                  <a:gd name="T52" fmla="*/ 151 w 209"/>
                  <a:gd name="T53" fmla="*/ 335 h 489"/>
                  <a:gd name="T54" fmla="*/ 168 w 209"/>
                  <a:gd name="T55" fmla="*/ 361 h 489"/>
                  <a:gd name="T56" fmla="*/ 155 w 209"/>
                  <a:gd name="T57" fmla="*/ 408 h 489"/>
                  <a:gd name="T58" fmla="*/ 136 w 209"/>
                  <a:gd name="T59" fmla="*/ 462 h 489"/>
                  <a:gd name="T60" fmla="*/ 129 w 209"/>
                  <a:gd name="T61" fmla="*/ 485 h 489"/>
                  <a:gd name="T62" fmla="*/ 120 w 209"/>
                  <a:gd name="T63" fmla="*/ 467 h 489"/>
                  <a:gd name="T64" fmla="*/ 105 w 209"/>
                  <a:gd name="T65" fmla="*/ 431 h 489"/>
                  <a:gd name="T66" fmla="*/ 115 w 209"/>
                  <a:gd name="T67" fmla="*/ 418 h 489"/>
                  <a:gd name="T68" fmla="*/ 131 w 209"/>
                  <a:gd name="T69" fmla="*/ 310 h 489"/>
                  <a:gd name="T70" fmla="*/ 127 w 209"/>
                  <a:gd name="T71" fmla="*/ 289 h 489"/>
                  <a:gd name="T72" fmla="*/ 130 w 209"/>
                  <a:gd name="T73" fmla="*/ 255 h 489"/>
                  <a:gd name="T74" fmla="*/ 101 w 209"/>
                  <a:gd name="T75" fmla="*/ 243 h 489"/>
                  <a:gd name="T76" fmla="*/ 107 w 209"/>
                  <a:gd name="T77" fmla="*/ 278 h 489"/>
                  <a:gd name="T78" fmla="*/ 87 w 209"/>
                  <a:gd name="T79" fmla="*/ 289 h 489"/>
                  <a:gd name="T80" fmla="*/ 62 w 209"/>
                  <a:gd name="T81" fmla="*/ 295 h 489"/>
                  <a:gd name="T82" fmla="*/ 57 w 209"/>
                  <a:gd name="T83" fmla="*/ 269 h 489"/>
                  <a:gd name="T84" fmla="*/ 50 w 209"/>
                  <a:gd name="T85" fmla="*/ 270 h 489"/>
                  <a:gd name="T86" fmla="*/ 19 w 209"/>
                  <a:gd name="T87" fmla="*/ 263 h 489"/>
                  <a:gd name="T88" fmla="*/ 1 w 209"/>
                  <a:gd name="T89" fmla="*/ 219 h 489"/>
                  <a:gd name="T90" fmla="*/ 43 w 209"/>
                  <a:gd name="T91" fmla="*/ 216 h 489"/>
                  <a:gd name="T92" fmla="*/ 46 w 209"/>
                  <a:gd name="T93" fmla="*/ 210 h 489"/>
                  <a:gd name="T94" fmla="*/ 70 w 209"/>
                  <a:gd name="T95" fmla="*/ 209 h 489"/>
                  <a:gd name="T96" fmla="*/ 77 w 209"/>
                  <a:gd name="T97" fmla="*/ 201 h 489"/>
                  <a:gd name="T98" fmla="*/ 103 w 209"/>
                  <a:gd name="T99" fmla="*/ 202 h 489"/>
                  <a:gd name="T100" fmla="*/ 115 w 209"/>
                  <a:gd name="T101" fmla="*/ 179 h 489"/>
                  <a:gd name="T102" fmla="*/ 102 w 209"/>
                  <a:gd name="T103" fmla="*/ 165 h 489"/>
                  <a:gd name="T104" fmla="*/ 88 w 209"/>
                  <a:gd name="T105" fmla="*/ 145 h 489"/>
                  <a:gd name="T106" fmla="*/ 71 w 209"/>
                  <a:gd name="T107" fmla="*/ 114 h 489"/>
                  <a:gd name="T108" fmla="*/ 61 w 209"/>
                  <a:gd name="T109" fmla="*/ 100 h 489"/>
                  <a:gd name="T110" fmla="*/ 26 w 209"/>
                  <a:gd name="T111" fmla="*/ 104 h 489"/>
                  <a:gd name="T112" fmla="*/ 43 w 209"/>
                  <a:gd name="T113" fmla="*/ 69 h 489"/>
                  <a:gd name="T114" fmla="*/ 76 w 209"/>
                  <a:gd name="T115" fmla="*/ 84 h 489"/>
                  <a:gd name="T116" fmla="*/ 66 w 209"/>
                  <a:gd name="T117" fmla="*/ 66 h 489"/>
                  <a:gd name="T118" fmla="*/ 83 w 209"/>
                  <a:gd name="T119" fmla="*/ 35 h 489"/>
                  <a:gd name="T120" fmla="*/ 118 w 209"/>
                  <a:gd name="T121" fmla="*/ 2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9" h="489">
                    <a:moveTo>
                      <a:pt x="124" y="0"/>
                    </a:moveTo>
                    <a:lnTo>
                      <a:pt x="125" y="0"/>
                    </a:lnTo>
                    <a:lnTo>
                      <a:pt x="125" y="0"/>
                    </a:lnTo>
                    <a:lnTo>
                      <a:pt x="128" y="13"/>
                    </a:lnTo>
                    <a:lnTo>
                      <a:pt x="128" y="18"/>
                    </a:lnTo>
                    <a:lnTo>
                      <a:pt x="128" y="18"/>
                    </a:lnTo>
                    <a:lnTo>
                      <a:pt x="127" y="23"/>
                    </a:lnTo>
                    <a:lnTo>
                      <a:pt x="128" y="27"/>
                    </a:lnTo>
                    <a:lnTo>
                      <a:pt x="128" y="28"/>
                    </a:lnTo>
                    <a:lnTo>
                      <a:pt x="127" y="31"/>
                    </a:lnTo>
                    <a:lnTo>
                      <a:pt x="127" y="32"/>
                    </a:lnTo>
                    <a:lnTo>
                      <a:pt x="126" y="35"/>
                    </a:lnTo>
                    <a:lnTo>
                      <a:pt x="125" y="36"/>
                    </a:lnTo>
                    <a:lnTo>
                      <a:pt x="123" y="36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3" y="57"/>
                    </a:lnTo>
                    <a:lnTo>
                      <a:pt x="123" y="57"/>
                    </a:lnTo>
                    <a:lnTo>
                      <a:pt x="122" y="59"/>
                    </a:lnTo>
                    <a:lnTo>
                      <a:pt x="117" y="64"/>
                    </a:lnTo>
                    <a:lnTo>
                      <a:pt x="115" y="72"/>
                    </a:lnTo>
                    <a:lnTo>
                      <a:pt x="119" y="72"/>
                    </a:lnTo>
                    <a:lnTo>
                      <a:pt x="119" y="72"/>
                    </a:lnTo>
                    <a:lnTo>
                      <a:pt x="119" y="71"/>
                    </a:lnTo>
                    <a:lnTo>
                      <a:pt x="118" y="73"/>
                    </a:lnTo>
                    <a:lnTo>
                      <a:pt x="118" y="73"/>
                    </a:lnTo>
                    <a:lnTo>
                      <a:pt x="117" y="75"/>
                    </a:lnTo>
                    <a:lnTo>
                      <a:pt x="116" y="75"/>
                    </a:lnTo>
                    <a:lnTo>
                      <a:pt x="116" y="75"/>
                    </a:lnTo>
                    <a:lnTo>
                      <a:pt x="116" y="76"/>
                    </a:lnTo>
                    <a:lnTo>
                      <a:pt x="117" y="76"/>
                    </a:lnTo>
                    <a:lnTo>
                      <a:pt x="119" y="77"/>
                    </a:lnTo>
                    <a:lnTo>
                      <a:pt x="120" y="77"/>
                    </a:lnTo>
                    <a:lnTo>
                      <a:pt x="120" y="78"/>
                    </a:lnTo>
                    <a:lnTo>
                      <a:pt x="115" y="97"/>
                    </a:lnTo>
                    <a:lnTo>
                      <a:pt x="115" y="97"/>
                    </a:lnTo>
                    <a:lnTo>
                      <a:pt x="117" y="96"/>
                    </a:lnTo>
                    <a:lnTo>
                      <a:pt x="120" y="93"/>
                    </a:lnTo>
                    <a:lnTo>
                      <a:pt x="123" y="90"/>
                    </a:lnTo>
                    <a:lnTo>
                      <a:pt x="123" y="89"/>
                    </a:lnTo>
                    <a:lnTo>
                      <a:pt x="124" y="89"/>
                    </a:lnTo>
                    <a:lnTo>
                      <a:pt x="125" y="90"/>
                    </a:lnTo>
                    <a:lnTo>
                      <a:pt x="125" y="90"/>
                    </a:lnTo>
                    <a:lnTo>
                      <a:pt x="127" y="94"/>
                    </a:lnTo>
                    <a:lnTo>
                      <a:pt x="127" y="96"/>
                    </a:lnTo>
                    <a:lnTo>
                      <a:pt x="123" y="104"/>
                    </a:lnTo>
                    <a:lnTo>
                      <a:pt x="122" y="108"/>
                    </a:lnTo>
                    <a:lnTo>
                      <a:pt x="123" y="111"/>
                    </a:lnTo>
                    <a:lnTo>
                      <a:pt x="123" y="116"/>
                    </a:lnTo>
                    <a:lnTo>
                      <a:pt x="123" y="117"/>
                    </a:lnTo>
                    <a:lnTo>
                      <a:pt x="122" y="117"/>
                    </a:lnTo>
                    <a:lnTo>
                      <a:pt x="117" y="120"/>
                    </a:lnTo>
                    <a:lnTo>
                      <a:pt x="110" y="141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7" y="147"/>
                    </a:lnTo>
                    <a:lnTo>
                      <a:pt x="107" y="149"/>
                    </a:lnTo>
                    <a:lnTo>
                      <a:pt x="108" y="150"/>
                    </a:lnTo>
                    <a:lnTo>
                      <a:pt x="110" y="149"/>
                    </a:lnTo>
                    <a:lnTo>
                      <a:pt x="113" y="148"/>
                    </a:lnTo>
                    <a:lnTo>
                      <a:pt x="115" y="146"/>
                    </a:lnTo>
                    <a:lnTo>
                      <a:pt x="115" y="135"/>
                    </a:lnTo>
                    <a:lnTo>
                      <a:pt x="115" y="134"/>
                    </a:lnTo>
                    <a:lnTo>
                      <a:pt x="124" y="127"/>
                    </a:lnTo>
                    <a:lnTo>
                      <a:pt x="125" y="127"/>
                    </a:lnTo>
                    <a:lnTo>
                      <a:pt x="141" y="124"/>
                    </a:lnTo>
                    <a:lnTo>
                      <a:pt x="129" y="114"/>
                    </a:lnTo>
                    <a:lnTo>
                      <a:pt x="129" y="114"/>
                    </a:lnTo>
                    <a:lnTo>
                      <a:pt x="125" y="109"/>
                    </a:lnTo>
                    <a:lnTo>
                      <a:pt x="124" y="108"/>
                    </a:lnTo>
                    <a:lnTo>
                      <a:pt x="124" y="106"/>
                    </a:lnTo>
                    <a:lnTo>
                      <a:pt x="128" y="102"/>
                    </a:lnTo>
                    <a:lnTo>
                      <a:pt x="131" y="99"/>
                    </a:lnTo>
                    <a:lnTo>
                      <a:pt x="132" y="98"/>
                    </a:lnTo>
                    <a:lnTo>
                      <a:pt x="133" y="99"/>
                    </a:lnTo>
                    <a:lnTo>
                      <a:pt x="137" y="100"/>
                    </a:lnTo>
                    <a:lnTo>
                      <a:pt x="137" y="101"/>
                    </a:lnTo>
                    <a:lnTo>
                      <a:pt x="138" y="108"/>
                    </a:lnTo>
                    <a:lnTo>
                      <a:pt x="138" y="108"/>
                    </a:lnTo>
                    <a:lnTo>
                      <a:pt x="144" y="97"/>
                    </a:lnTo>
                    <a:lnTo>
                      <a:pt x="145" y="92"/>
                    </a:lnTo>
                    <a:lnTo>
                      <a:pt x="147" y="91"/>
                    </a:lnTo>
                    <a:lnTo>
                      <a:pt x="149" y="90"/>
                    </a:lnTo>
                    <a:lnTo>
                      <a:pt x="150" y="90"/>
                    </a:lnTo>
                    <a:lnTo>
                      <a:pt x="151" y="90"/>
                    </a:lnTo>
                    <a:lnTo>
                      <a:pt x="156" y="93"/>
                    </a:lnTo>
                    <a:lnTo>
                      <a:pt x="156" y="93"/>
                    </a:lnTo>
                    <a:lnTo>
                      <a:pt x="161" y="100"/>
                    </a:lnTo>
                    <a:lnTo>
                      <a:pt x="161" y="101"/>
                    </a:lnTo>
                    <a:lnTo>
                      <a:pt x="160" y="106"/>
                    </a:lnTo>
                    <a:lnTo>
                      <a:pt x="162" y="109"/>
                    </a:lnTo>
                    <a:lnTo>
                      <a:pt x="163" y="109"/>
                    </a:lnTo>
                    <a:lnTo>
                      <a:pt x="166" y="112"/>
                    </a:lnTo>
                    <a:lnTo>
                      <a:pt x="166" y="112"/>
                    </a:lnTo>
                    <a:lnTo>
                      <a:pt x="168" y="117"/>
                    </a:lnTo>
                    <a:lnTo>
                      <a:pt x="168" y="117"/>
                    </a:lnTo>
                    <a:lnTo>
                      <a:pt x="171" y="125"/>
                    </a:lnTo>
                    <a:lnTo>
                      <a:pt x="169" y="125"/>
                    </a:lnTo>
                    <a:lnTo>
                      <a:pt x="168" y="128"/>
                    </a:lnTo>
                    <a:lnTo>
                      <a:pt x="172" y="131"/>
                    </a:lnTo>
                    <a:lnTo>
                      <a:pt x="172" y="133"/>
                    </a:lnTo>
                    <a:lnTo>
                      <a:pt x="172" y="134"/>
                    </a:lnTo>
                    <a:lnTo>
                      <a:pt x="167" y="137"/>
                    </a:lnTo>
                    <a:lnTo>
                      <a:pt x="167" y="137"/>
                    </a:lnTo>
                    <a:lnTo>
                      <a:pt x="166" y="137"/>
                    </a:lnTo>
                    <a:lnTo>
                      <a:pt x="160" y="134"/>
                    </a:lnTo>
                    <a:lnTo>
                      <a:pt x="157" y="136"/>
                    </a:lnTo>
                    <a:lnTo>
                      <a:pt x="155" y="140"/>
                    </a:lnTo>
                    <a:lnTo>
                      <a:pt x="152" y="143"/>
                    </a:lnTo>
                    <a:lnTo>
                      <a:pt x="151" y="145"/>
                    </a:lnTo>
                    <a:lnTo>
                      <a:pt x="152" y="143"/>
                    </a:lnTo>
                    <a:lnTo>
                      <a:pt x="160" y="140"/>
                    </a:lnTo>
                    <a:lnTo>
                      <a:pt x="161" y="140"/>
                    </a:lnTo>
                    <a:lnTo>
                      <a:pt x="162" y="140"/>
                    </a:lnTo>
                    <a:lnTo>
                      <a:pt x="163" y="141"/>
                    </a:lnTo>
                    <a:lnTo>
                      <a:pt x="163" y="142"/>
                    </a:lnTo>
                    <a:lnTo>
                      <a:pt x="163" y="143"/>
                    </a:lnTo>
                    <a:lnTo>
                      <a:pt x="163" y="147"/>
                    </a:lnTo>
                    <a:lnTo>
                      <a:pt x="163" y="148"/>
                    </a:lnTo>
                    <a:lnTo>
                      <a:pt x="168" y="143"/>
                    </a:lnTo>
                    <a:lnTo>
                      <a:pt x="171" y="146"/>
                    </a:lnTo>
                    <a:lnTo>
                      <a:pt x="172" y="147"/>
                    </a:lnTo>
                    <a:lnTo>
                      <a:pt x="172" y="157"/>
                    </a:lnTo>
                    <a:lnTo>
                      <a:pt x="173" y="152"/>
                    </a:lnTo>
                    <a:lnTo>
                      <a:pt x="173" y="152"/>
                    </a:lnTo>
                    <a:lnTo>
                      <a:pt x="174" y="151"/>
                    </a:lnTo>
                    <a:lnTo>
                      <a:pt x="175" y="151"/>
                    </a:lnTo>
                    <a:lnTo>
                      <a:pt x="176" y="151"/>
                    </a:lnTo>
                    <a:lnTo>
                      <a:pt x="177" y="151"/>
                    </a:lnTo>
                    <a:lnTo>
                      <a:pt x="178" y="150"/>
                    </a:lnTo>
                    <a:lnTo>
                      <a:pt x="179" y="147"/>
                    </a:lnTo>
                    <a:lnTo>
                      <a:pt x="180" y="142"/>
                    </a:lnTo>
                    <a:lnTo>
                      <a:pt x="181" y="137"/>
                    </a:lnTo>
                    <a:lnTo>
                      <a:pt x="181" y="137"/>
                    </a:lnTo>
                    <a:lnTo>
                      <a:pt x="185" y="131"/>
                    </a:lnTo>
                    <a:lnTo>
                      <a:pt x="185" y="131"/>
                    </a:lnTo>
                    <a:lnTo>
                      <a:pt x="186" y="131"/>
                    </a:lnTo>
                    <a:lnTo>
                      <a:pt x="187" y="131"/>
                    </a:lnTo>
                    <a:lnTo>
                      <a:pt x="187" y="133"/>
                    </a:lnTo>
                    <a:lnTo>
                      <a:pt x="188" y="135"/>
                    </a:lnTo>
                    <a:lnTo>
                      <a:pt x="189" y="131"/>
                    </a:lnTo>
                    <a:lnTo>
                      <a:pt x="189" y="130"/>
                    </a:lnTo>
                    <a:lnTo>
                      <a:pt x="194" y="123"/>
                    </a:lnTo>
                    <a:lnTo>
                      <a:pt x="194" y="123"/>
                    </a:lnTo>
                    <a:lnTo>
                      <a:pt x="201" y="118"/>
                    </a:lnTo>
                    <a:lnTo>
                      <a:pt x="201" y="117"/>
                    </a:lnTo>
                    <a:lnTo>
                      <a:pt x="201" y="117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9" y="116"/>
                    </a:lnTo>
                    <a:lnTo>
                      <a:pt x="209" y="117"/>
                    </a:lnTo>
                    <a:lnTo>
                      <a:pt x="209" y="118"/>
                    </a:lnTo>
                    <a:lnTo>
                      <a:pt x="209" y="120"/>
                    </a:lnTo>
                    <a:lnTo>
                      <a:pt x="204" y="131"/>
                    </a:lnTo>
                    <a:lnTo>
                      <a:pt x="204" y="133"/>
                    </a:lnTo>
                    <a:lnTo>
                      <a:pt x="182" y="158"/>
                    </a:lnTo>
                    <a:lnTo>
                      <a:pt x="180" y="162"/>
                    </a:lnTo>
                    <a:lnTo>
                      <a:pt x="180" y="166"/>
                    </a:lnTo>
                    <a:lnTo>
                      <a:pt x="181" y="166"/>
                    </a:lnTo>
                    <a:lnTo>
                      <a:pt x="182" y="164"/>
                    </a:lnTo>
                    <a:lnTo>
                      <a:pt x="186" y="159"/>
                    </a:lnTo>
                    <a:lnTo>
                      <a:pt x="186" y="158"/>
                    </a:lnTo>
                    <a:lnTo>
                      <a:pt x="188" y="157"/>
                    </a:lnTo>
                    <a:lnTo>
                      <a:pt x="192" y="153"/>
                    </a:lnTo>
                    <a:lnTo>
                      <a:pt x="192" y="153"/>
                    </a:lnTo>
                    <a:lnTo>
                      <a:pt x="197" y="153"/>
                    </a:lnTo>
                    <a:lnTo>
                      <a:pt x="198" y="153"/>
                    </a:lnTo>
                    <a:lnTo>
                      <a:pt x="198" y="153"/>
                    </a:lnTo>
                    <a:lnTo>
                      <a:pt x="200" y="161"/>
                    </a:lnTo>
                    <a:lnTo>
                      <a:pt x="200" y="161"/>
                    </a:lnTo>
                    <a:lnTo>
                      <a:pt x="200" y="164"/>
                    </a:lnTo>
                    <a:lnTo>
                      <a:pt x="199" y="171"/>
                    </a:lnTo>
                    <a:lnTo>
                      <a:pt x="198" y="177"/>
                    </a:lnTo>
                    <a:lnTo>
                      <a:pt x="198" y="178"/>
                    </a:lnTo>
                    <a:lnTo>
                      <a:pt x="194" y="180"/>
                    </a:lnTo>
                    <a:lnTo>
                      <a:pt x="193" y="182"/>
                    </a:lnTo>
                    <a:lnTo>
                      <a:pt x="169" y="184"/>
                    </a:lnTo>
                    <a:lnTo>
                      <a:pt x="166" y="185"/>
                    </a:lnTo>
                    <a:lnTo>
                      <a:pt x="172" y="189"/>
                    </a:lnTo>
                    <a:lnTo>
                      <a:pt x="187" y="194"/>
                    </a:lnTo>
                    <a:lnTo>
                      <a:pt x="187" y="194"/>
                    </a:lnTo>
                    <a:lnTo>
                      <a:pt x="196" y="200"/>
                    </a:lnTo>
                    <a:lnTo>
                      <a:pt x="196" y="201"/>
                    </a:lnTo>
                    <a:lnTo>
                      <a:pt x="196" y="202"/>
                    </a:lnTo>
                    <a:lnTo>
                      <a:pt x="180" y="218"/>
                    </a:lnTo>
                    <a:lnTo>
                      <a:pt x="180" y="218"/>
                    </a:lnTo>
                    <a:lnTo>
                      <a:pt x="177" y="220"/>
                    </a:lnTo>
                    <a:lnTo>
                      <a:pt x="176" y="220"/>
                    </a:lnTo>
                    <a:lnTo>
                      <a:pt x="176" y="223"/>
                    </a:lnTo>
                    <a:lnTo>
                      <a:pt x="177" y="226"/>
                    </a:lnTo>
                    <a:lnTo>
                      <a:pt x="177" y="228"/>
                    </a:lnTo>
                    <a:lnTo>
                      <a:pt x="179" y="226"/>
                    </a:lnTo>
                    <a:lnTo>
                      <a:pt x="179" y="225"/>
                    </a:lnTo>
                    <a:lnTo>
                      <a:pt x="180" y="225"/>
                    </a:lnTo>
                    <a:lnTo>
                      <a:pt x="181" y="225"/>
                    </a:lnTo>
                    <a:lnTo>
                      <a:pt x="182" y="226"/>
                    </a:lnTo>
                    <a:lnTo>
                      <a:pt x="185" y="227"/>
                    </a:lnTo>
                    <a:lnTo>
                      <a:pt x="188" y="227"/>
                    </a:lnTo>
                    <a:lnTo>
                      <a:pt x="189" y="228"/>
                    </a:lnTo>
                    <a:lnTo>
                      <a:pt x="191" y="229"/>
                    </a:lnTo>
                    <a:lnTo>
                      <a:pt x="191" y="231"/>
                    </a:lnTo>
                    <a:lnTo>
                      <a:pt x="191" y="232"/>
                    </a:lnTo>
                    <a:lnTo>
                      <a:pt x="178" y="244"/>
                    </a:lnTo>
                    <a:lnTo>
                      <a:pt x="178" y="244"/>
                    </a:lnTo>
                    <a:lnTo>
                      <a:pt x="173" y="247"/>
                    </a:lnTo>
                    <a:lnTo>
                      <a:pt x="172" y="247"/>
                    </a:lnTo>
                    <a:lnTo>
                      <a:pt x="166" y="245"/>
                    </a:lnTo>
                    <a:lnTo>
                      <a:pt x="165" y="245"/>
                    </a:lnTo>
                    <a:lnTo>
                      <a:pt x="162" y="236"/>
                    </a:lnTo>
                    <a:lnTo>
                      <a:pt x="160" y="233"/>
                    </a:lnTo>
                    <a:lnTo>
                      <a:pt x="159" y="233"/>
                    </a:lnTo>
                    <a:lnTo>
                      <a:pt x="157" y="235"/>
                    </a:lnTo>
                    <a:lnTo>
                      <a:pt x="157" y="238"/>
                    </a:lnTo>
                    <a:lnTo>
                      <a:pt x="160" y="240"/>
                    </a:lnTo>
                    <a:lnTo>
                      <a:pt x="162" y="243"/>
                    </a:lnTo>
                    <a:lnTo>
                      <a:pt x="163" y="244"/>
                    </a:lnTo>
                    <a:lnTo>
                      <a:pt x="163" y="244"/>
                    </a:lnTo>
                    <a:lnTo>
                      <a:pt x="163" y="248"/>
                    </a:lnTo>
                    <a:lnTo>
                      <a:pt x="163" y="248"/>
                    </a:lnTo>
                    <a:lnTo>
                      <a:pt x="162" y="249"/>
                    </a:lnTo>
                    <a:lnTo>
                      <a:pt x="161" y="249"/>
                    </a:lnTo>
                    <a:lnTo>
                      <a:pt x="160" y="249"/>
                    </a:lnTo>
                    <a:lnTo>
                      <a:pt x="157" y="249"/>
                    </a:lnTo>
                    <a:lnTo>
                      <a:pt x="155" y="250"/>
                    </a:lnTo>
                    <a:lnTo>
                      <a:pt x="151" y="252"/>
                    </a:lnTo>
                    <a:lnTo>
                      <a:pt x="151" y="257"/>
                    </a:lnTo>
                    <a:lnTo>
                      <a:pt x="162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2" y="260"/>
                    </a:lnTo>
                    <a:lnTo>
                      <a:pt x="160" y="264"/>
                    </a:lnTo>
                    <a:lnTo>
                      <a:pt x="160" y="263"/>
                    </a:lnTo>
                    <a:lnTo>
                      <a:pt x="164" y="261"/>
                    </a:lnTo>
                    <a:lnTo>
                      <a:pt x="164" y="260"/>
                    </a:lnTo>
                    <a:lnTo>
                      <a:pt x="168" y="259"/>
                    </a:lnTo>
                    <a:lnTo>
                      <a:pt x="169" y="259"/>
                    </a:lnTo>
                    <a:lnTo>
                      <a:pt x="169" y="259"/>
                    </a:lnTo>
                    <a:lnTo>
                      <a:pt x="171" y="260"/>
                    </a:lnTo>
                    <a:lnTo>
                      <a:pt x="169" y="261"/>
                    </a:lnTo>
                    <a:lnTo>
                      <a:pt x="161" y="282"/>
                    </a:lnTo>
                    <a:lnTo>
                      <a:pt x="161" y="284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9" y="278"/>
                    </a:lnTo>
                    <a:lnTo>
                      <a:pt x="169" y="278"/>
                    </a:lnTo>
                    <a:lnTo>
                      <a:pt x="171" y="278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4"/>
                    </a:lnTo>
                    <a:lnTo>
                      <a:pt x="171" y="294"/>
                    </a:lnTo>
                    <a:lnTo>
                      <a:pt x="176" y="298"/>
                    </a:lnTo>
                    <a:lnTo>
                      <a:pt x="174" y="296"/>
                    </a:lnTo>
                    <a:lnTo>
                      <a:pt x="174" y="295"/>
                    </a:lnTo>
                    <a:lnTo>
                      <a:pt x="174" y="288"/>
                    </a:lnTo>
                    <a:lnTo>
                      <a:pt x="175" y="287"/>
                    </a:lnTo>
                    <a:lnTo>
                      <a:pt x="176" y="287"/>
                    </a:lnTo>
                    <a:lnTo>
                      <a:pt x="181" y="286"/>
                    </a:lnTo>
                    <a:lnTo>
                      <a:pt x="182" y="286"/>
                    </a:lnTo>
                    <a:lnTo>
                      <a:pt x="188" y="288"/>
                    </a:lnTo>
                    <a:lnTo>
                      <a:pt x="189" y="288"/>
                    </a:lnTo>
                    <a:lnTo>
                      <a:pt x="190" y="283"/>
                    </a:lnTo>
                    <a:lnTo>
                      <a:pt x="190" y="283"/>
                    </a:lnTo>
                    <a:lnTo>
                      <a:pt x="192" y="282"/>
                    </a:lnTo>
                    <a:lnTo>
                      <a:pt x="193" y="282"/>
                    </a:lnTo>
                    <a:lnTo>
                      <a:pt x="194" y="282"/>
                    </a:lnTo>
                    <a:lnTo>
                      <a:pt x="196" y="286"/>
                    </a:lnTo>
                    <a:lnTo>
                      <a:pt x="196" y="286"/>
                    </a:lnTo>
                    <a:lnTo>
                      <a:pt x="196" y="287"/>
                    </a:lnTo>
                    <a:lnTo>
                      <a:pt x="197" y="294"/>
                    </a:lnTo>
                    <a:lnTo>
                      <a:pt x="198" y="300"/>
                    </a:lnTo>
                    <a:lnTo>
                      <a:pt x="198" y="300"/>
                    </a:lnTo>
                    <a:lnTo>
                      <a:pt x="201" y="295"/>
                    </a:lnTo>
                    <a:lnTo>
                      <a:pt x="202" y="294"/>
                    </a:lnTo>
                    <a:lnTo>
                      <a:pt x="202" y="293"/>
                    </a:lnTo>
                    <a:lnTo>
                      <a:pt x="203" y="293"/>
                    </a:lnTo>
                    <a:lnTo>
                      <a:pt x="203" y="293"/>
                    </a:lnTo>
                    <a:lnTo>
                      <a:pt x="203" y="294"/>
                    </a:lnTo>
                    <a:lnTo>
                      <a:pt x="204" y="298"/>
                    </a:lnTo>
                    <a:lnTo>
                      <a:pt x="203" y="307"/>
                    </a:lnTo>
                    <a:lnTo>
                      <a:pt x="201" y="314"/>
                    </a:lnTo>
                    <a:lnTo>
                      <a:pt x="199" y="320"/>
                    </a:lnTo>
                    <a:lnTo>
                      <a:pt x="197" y="332"/>
                    </a:lnTo>
                    <a:lnTo>
                      <a:pt x="196" y="333"/>
                    </a:lnTo>
                    <a:lnTo>
                      <a:pt x="192" y="335"/>
                    </a:lnTo>
                    <a:lnTo>
                      <a:pt x="191" y="335"/>
                    </a:lnTo>
                    <a:lnTo>
                      <a:pt x="191" y="335"/>
                    </a:lnTo>
                    <a:lnTo>
                      <a:pt x="181" y="329"/>
                    </a:lnTo>
                    <a:lnTo>
                      <a:pt x="181" y="329"/>
                    </a:lnTo>
                    <a:lnTo>
                      <a:pt x="178" y="324"/>
                    </a:lnTo>
                    <a:lnTo>
                      <a:pt x="178" y="324"/>
                    </a:lnTo>
                    <a:lnTo>
                      <a:pt x="178" y="325"/>
                    </a:lnTo>
                    <a:lnTo>
                      <a:pt x="179" y="312"/>
                    </a:lnTo>
                    <a:lnTo>
                      <a:pt x="176" y="312"/>
                    </a:lnTo>
                    <a:lnTo>
                      <a:pt x="176" y="311"/>
                    </a:lnTo>
                    <a:lnTo>
                      <a:pt x="175" y="311"/>
                    </a:lnTo>
                    <a:lnTo>
                      <a:pt x="175" y="311"/>
                    </a:lnTo>
                    <a:lnTo>
                      <a:pt x="174" y="312"/>
                    </a:lnTo>
                    <a:lnTo>
                      <a:pt x="173" y="312"/>
                    </a:lnTo>
                    <a:lnTo>
                      <a:pt x="176" y="312"/>
                    </a:lnTo>
                    <a:lnTo>
                      <a:pt x="176" y="315"/>
                    </a:lnTo>
                    <a:lnTo>
                      <a:pt x="175" y="315"/>
                    </a:lnTo>
                    <a:lnTo>
                      <a:pt x="174" y="317"/>
                    </a:lnTo>
                    <a:lnTo>
                      <a:pt x="173" y="317"/>
                    </a:lnTo>
                    <a:lnTo>
                      <a:pt x="172" y="317"/>
                    </a:lnTo>
                    <a:lnTo>
                      <a:pt x="168" y="313"/>
                    </a:lnTo>
                    <a:lnTo>
                      <a:pt x="165" y="315"/>
                    </a:lnTo>
                    <a:lnTo>
                      <a:pt x="162" y="320"/>
                    </a:lnTo>
                    <a:lnTo>
                      <a:pt x="161" y="320"/>
                    </a:lnTo>
                    <a:lnTo>
                      <a:pt x="159" y="320"/>
                    </a:lnTo>
                    <a:lnTo>
                      <a:pt x="161" y="323"/>
                    </a:lnTo>
                    <a:lnTo>
                      <a:pt x="162" y="323"/>
                    </a:lnTo>
                    <a:lnTo>
                      <a:pt x="162" y="324"/>
                    </a:lnTo>
                    <a:lnTo>
                      <a:pt x="160" y="330"/>
                    </a:lnTo>
                    <a:lnTo>
                      <a:pt x="160" y="330"/>
                    </a:lnTo>
                    <a:lnTo>
                      <a:pt x="159" y="332"/>
                    </a:lnTo>
                    <a:lnTo>
                      <a:pt x="157" y="333"/>
                    </a:lnTo>
                    <a:lnTo>
                      <a:pt x="155" y="334"/>
                    </a:lnTo>
                    <a:lnTo>
                      <a:pt x="154" y="334"/>
                    </a:lnTo>
                    <a:lnTo>
                      <a:pt x="153" y="334"/>
                    </a:lnTo>
                    <a:lnTo>
                      <a:pt x="151" y="334"/>
                    </a:lnTo>
                    <a:lnTo>
                      <a:pt x="151" y="335"/>
                    </a:lnTo>
                    <a:lnTo>
                      <a:pt x="153" y="335"/>
                    </a:lnTo>
                    <a:lnTo>
                      <a:pt x="154" y="335"/>
                    </a:lnTo>
                    <a:lnTo>
                      <a:pt x="154" y="336"/>
                    </a:lnTo>
                    <a:lnTo>
                      <a:pt x="161" y="339"/>
                    </a:lnTo>
                    <a:lnTo>
                      <a:pt x="162" y="341"/>
                    </a:lnTo>
                    <a:lnTo>
                      <a:pt x="161" y="342"/>
                    </a:lnTo>
                    <a:lnTo>
                      <a:pt x="156" y="347"/>
                    </a:lnTo>
                    <a:lnTo>
                      <a:pt x="159" y="355"/>
                    </a:lnTo>
                    <a:lnTo>
                      <a:pt x="164" y="360"/>
                    </a:lnTo>
                    <a:lnTo>
                      <a:pt x="166" y="360"/>
                    </a:lnTo>
                    <a:lnTo>
                      <a:pt x="167" y="360"/>
                    </a:lnTo>
                    <a:lnTo>
                      <a:pt x="168" y="361"/>
                    </a:lnTo>
                    <a:lnTo>
                      <a:pt x="166" y="370"/>
                    </a:lnTo>
                    <a:lnTo>
                      <a:pt x="166" y="371"/>
                    </a:lnTo>
                    <a:lnTo>
                      <a:pt x="161" y="375"/>
                    </a:lnTo>
                    <a:lnTo>
                      <a:pt x="161" y="376"/>
                    </a:lnTo>
                    <a:lnTo>
                      <a:pt x="154" y="378"/>
                    </a:lnTo>
                    <a:lnTo>
                      <a:pt x="154" y="378"/>
                    </a:lnTo>
                    <a:lnTo>
                      <a:pt x="151" y="376"/>
                    </a:lnTo>
                    <a:lnTo>
                      <a:pt x="152" y="382"/>
                    </a:lnTo>
                    <a:lnTo>
                      <a:pt x="159" y="399"/>
                    </a:lnTo>
                    <a:lnTo>
                      <a:pt x="159" y="400"/>
                    </a:lnTo>
                    <a:lnTo>
                      <a:pt x="156" y="407"/>
                    </a:lnTo>
                    <a:lnTo>
                      <a:pt x="155" y="408"/>
                    </a:lnTo>
                    <a:lnTo>
                      <a:pt x="155" y="408"/>
                    </a:lnTo>
                    <a:lnTo>
                      <a:pt x="151" y="408"/>
                    </a:lnTo>
                    <a:lnTo>
                      <a:pt x="150" y="407"/>
                    </a:lnTo>
                    <a:lnTo>
                      <a:pt x="142" y="403"/>
                    </a:lnTo>
                    <a:lnTo>
                      <a:pt x="143" y="412"/>
                    </a:lnTo>
                    <a:lnTo>
                      <a:pt x="142" y="425"/>
                    </a:lnTo>
                    <a:lnTo>
                      <a:pt x="140" y="437"/>
                    </a:lnTo>
                    <a:lnTo>
                      <a:pt x="136" y="446"/>
                    </a:lnTo>
                    <a:lnTo>
                      <a:pt x="136" y="446"/>
                    </a:lnTo>
                    <a:lnTo>
                      <a:pt x="136" y="448"/>
                    </a:lnTo>
                    <a:lnTo>
                      <a:pt x="137" y="455"/>
                    </a:lnTo>
                    <a:lnTo>
                      <a:pt x="136" y="462"/>
                    </a:lnTo>
                    <a:lnTo>
                      <a:pt x="133" y="470"/>
                    </a:lnTo>
                    <a:lnTo>
                      <a:pt x="137" y="474"/>
                    </a:lnTo>
                    <a:lnTo>
                      <a:pt x="137" y="474"/>
                    </a:lnTo>
                    <a:lnTo>
                      <a:pt x="138" y="480"/>
                    </a:lnTo>
                    <a:lnTo>
                      <a:pt x="138" y="480"/>
                    </a:lnTo>
                    <a:lnTo>
                      <a:pt x="137" y="485"/>
                    </a:lnTo>
                    <a:lnTo>
                      <a:pt x="136" y="485"/>
                    </a:lnTo>
                    <a:lnTo>
                      <a:pt x="132" y="489"/>
                    </a:lnTo>
                    <a:lnTo>
                      <a:pt x="132" y="489"/>
                    </a:lnTo>
                    <a:lnTo>
                      <a:pt x="131" y="489"/>
                    </a:lnTo>
                    <a:lnTo>
                      <a:pt x="130" y="488"/>
                    </a:lnTo>
                    <a:lnTo>
                      <a:pt x="129" y="485"/>
                    </a:lnTo>
                    <a:lnTo>
                      <a:pt x="126" y="478"/>
                    </a:lnTo>
                    <a:lnTo>
                      <a:pt x="125" y="482"/>
                    </a:lnTo>
                    <a:lnTo>
                      <a:pt x="124" y="482"/>
                    </a:lnTo>
                    <a:lnTo>
                      <a:pt x="123" y="482"/>
                    </a:lnTo>
                    <a:lnTo>
                      <a:pt x="120" y="482"/>
                    </a:lnTo>
                    <a:lnTo>
                      <a:pt x="119" y="481"/>
                    </a:lnTo>
                    <a:lnTo>
                      <a:pt x="119" y="481"/>
                    </a:lnTo>
                    <a:lnTo>
                      <a:pt x="118" y="476"/>
                    </a:lnTo>
                    <a:lnTo>
                      <a:pt x="117" y="476"/>
                    </a:lnTo>
                    <a:lnTo>
                      <a:pt x="117" y="476"/>
                    </a:lnTo>
                    <a:lnTo>
                      <a:pt x="120" y="470"/>
                    </a:lnTo>
                    <a:lnTo>
                      <a:pt x="120" y="467"/>
                    </a:lnTo>
                    <a:lnTo>
                      <a:pt x="117" y="464"/>
                    </a:lnTo>
                    <a:lnTo>
                      <a:pt x="110" y="466"/>
                    </a:lnTo>
                    <a:lnTo>
                      <a:pt x="108" y="466"/>
                    </a:lnTo>
                    <a:lnTo>
                      <a:pt x="103" y="462"/>
                    </a:lnTo>
                    <a:lnTo>
                      <a:pt x="103" y="462"/>
                    </a:lnTo>
                    <a:lnTo>
                      <a:pt x="99" y="455"/>
                    </a:lnTo>
                    <a:lnTo>
                      <a:pt x="99" y="454"/>
                    </a:lnTo>
                    <a:lnTo>
                      <a:pt x="99" y="454"/>
                    </a:lnTo>
                    <a:lnTo>
                      <a:pt x="104" y="446"/>
                    </a:lnTo>
                    <a:lnTo>
                      <a:pt x="102" y="436"/>
                    </a:lnTo>
                    <a:lnTo>
                      <a:pt x="103" y="436"/>
                    </a:lnTo>
                    <a:lnTo>
                      <a:pt x="105" y="431"/>
                    </a:lnTo>
                    <a:lnTo>
                      <a:pt x="105" y="431"/>
                    </a:lnTo>
                    <a:lnTo>
                      <a:pt x="108" y="428"/>
                    </a:lnTo>
                    <a:lnTo>
                      <a:pt x="110" y="428"/>
                    </a:lnTo>
                    <a:lnTo>
                      <a:pt x="110" y="428"/>
                    </a:lnTo>
                    <a:lnTo>
                      <a:pt x="114" y="427"/>
                    </a:lnTo>
                    <a:lnTo>
                      <a:pt x="115" y="427"/>
                    </a:lnTo>
                    <a:lnTo>
                      <a:pt x="116" y="427"/>
                    </a:lnTo>
                    <a:lnTo>
                      <a:pt x="120" y="427"/>
                    </a:lnTo>
                    <a:lnTo>
                      <a:pt x="120" y="425"/>
                    </a:lnTo>
                    <a:lnTo>
                      <a:pt x="113" y="419"/>
                    </a:lnTo>
                    <a:lnTo>
                      <a:pt x="108" y="418"/>
                    </a:lnTo>
                    <a:lnTo>
                      <a:pt x="115" y="418"/>
                    </a:lnTo>
                    <a:lnTo>
                      <a:pt x="114" y="405"/>
                    </a:lnTo>
                    <a:lnTo>
                      <a:pt x="114" y="404"/>
                    </a:lnTo>
                    <a:lnTo>
                      <a:pt x="114" y="403"/>
                    </a:lnTo>
                    <a:lnTo>
                      <a:pt x="114" y="402"/>
                    </a:lnTo>
                    <a:lnTo>
                      <a:pt x="114" y="400"/>
                    </a:lnTo>
                    <a:lnTo>
                      <a:pt x="117" y="391"/>
                    </a:lnTo>
                    <a:lnTo>
                      <a:pt x="122" y="381"/>
                    </a:lnTo>
                    <a:lnTo>
                      <a:pt x="126" y="351"/>
                    </a:lnTo>
                    <a:lnTo>
                      <a:pt x="131" y="339"/>
                    </a:lnTo>
                    <a:lnTo>
                      <a:pt x="135" y="327"/>
                    </a:lnTo>
                    <a:lnTo>
                      <a:pt x="132" y="311"/>
                    </a:lnTo>
                    <a:lnTo>
                      <a:pt x="131" y="310"/>
                    </a:lnTo>
                    <a:lnTo>
                      <a:pt x="131" y="310"/>
                    </a:lnTo>
                    <a:lnTo>
                      <a:pt x="130" y="310"/>
                    </a:lnTo>
                    <a:lnTo>
                      <a:pt x="128" y="310"/>
                    </a:lnTo>
                    <a:lnTo>
                      <a:pt x="128" y="310"/>
                    </a:lnTo>
                    <a:lnTo>
                      <a:pt x="127" y="309"/>
                    </a:lnTo>
                    <a:lnTo>
                      <a:pt x="126" y="302"/>
                    </a:lnTo>
                    <a:lnTo>
                      <a:pt x="126" y="302"/>
                    </a:lnTo>
                    <a:lnTo>
                      <a:pt x="126" y="300"/>
                    </a:lnTo>
                    <a:lnTo>
                      <a:pt x="127" y="297"/>
                    </a:lnTo>
                    <a:lnTo>
                      <a:pt x="131" y="286"/>
                    </a:lnTo>
                    <a:lnTo>
                      <a:pt x="131" y="286"/>
                    </a:lnTo>
                    <a:lnTo>
                      <a:pt x="127" y="289"/>
                    </a:lnTo>
                    <a:lnTo>
                      <a:pt x="126" y="290"/>
                    </a:lnTo>
                    <a:lnTo>
                      <a:pt x="125" y="292"/>
                    </a:lnTo>
                    <a:lnTo>
                      <a:pt x="125" y="292"/>
                    </a:lnTo>
                    <a:lnTo>
                      <a:pt x="120" y="290"/>
                    </a:lnTo>
                    <a:lnTo>
                      <a:pt x="119" y="290"/>
                    </a:lnTo>
                    <a:lnTo>
                      <a:pt x="118" y="288"/>
                    </a:lnTo>
                    <a:lnTo>
                      <a:pt x="118" y="287"/>
                    </a:lnTo>
                    <a:lnTo>
                      <a:pt x="119" y="282"/>
                    </a:lnTo>
                    <a:lnTo>
                      <a:pt x="124" y="265"/>
                    </a:lnTo>
                    <a:lnTo>
                      <a:pt x="127" y="259"/>
                    </a:lnTo>
                    <a:lnTo>
                      <a:pt x="129" y="255"/>
                    </a:lnTo>
                    <a:lnTo>
                      <a:pt x="130" y="255"/>
                    </a:lnTo>
                    <a:lnTo>
                      <a:pt x="132" y="251"/>
                    </a:lnTo>
                    <a:lnTo>
                      <a:pt x="132" y="249"/>
                    </a:lnTo>
                    <a:lnTo>
                      <a:pt x="129" y="248"/>
                    </a:lnTo>
                    <a:lnTo>
                      <a:pt x="125" y="255"/>
                    </a:lnTo>
                    <a:lnTo>
                      <a:pt x="116" y="273"/>
                    </a:lnTo>
                    <a:lnTo>
                      <a:pt x="116" y="274"/>
                    </a:lnTo>
                    <a:lnTo>
                      <a:pt x="115" y="274"/>
                    </a:lnTo>
                    <a:lnTo>
                      <a:pt x="114" y="274"/>
                    </a:lnTo>
                    <a:lnTo>
                      <a:pt x="114" y="273"/>
                    </a:lnTo>
                    <a:lnTo>
                      <a:pt x="110" y="259"/>
                    </a:lnTo>
                    <a:lnTo>
                      <a:pt x="106" y="249"/>
                    </a:lnTo>
                    <a:lnTo>
                      <a:pt x="101" y="243"/>
                    </a:lnTo>
                    <a:lnTo>
                      <a:pt x="95" y="241"/>
                    </a:lnTo>
                    <a:lnTo>
                      <a:pt x="95" y="243"/>
                    </a:lnTo>
                    <a:lnTo>
                      <a:pt x="99" y="246"/>
                    </a:lnTo>
                    <a:lnTo>
                      <a:pt x="98" y="246"/>
                    </a:lnTo>
                    <a:lnTo>
                      <a:pt x="96" y="246"/>
                    </a:lnTo>
                    <a:lnTo>
                      <a:pt x="96" y="246"/>
                    </a:lnTo>
                    <a:lnTo>
                      <a:pt x="101" y="251"/>
                    </a:lnTo>
                    <a:lnTo>
                      <a:pt x="105" y="259"/>
                    </a:lnTo>
                    <a:lnTo>
                      <a:pt x="110" y="268"/>
                    </a:lnTo>
                    <a:lnTo>
                      <a:pt x="110" y="269"/>
                    </a:lnTo>
                    <a:lnTo>
                      <a:pt x="107" y="277"/>
                    </a:lnTo>
                    <a:lnTo>
                      <a:pt x="107" y="278"/>
                    </a:lnTo>
                    <a:lnTo>
                      <a:pt x="106" y="278"/>
                    </a:lnTo>
                    <a:lnTo>
                      <a:pt x="105" y="278"/>
                    </a:lnTo>
                    <a:lnTo>
                      <a:pt x="99" y="272"/>
                    </a:lnTo>
                    <a:lnTo>
                      <a:pt x="96" y="270"/>
                    </a:lnTo>
                    <a:lnTo>
                      <a:pt x="94" y="270"/>
                    </a:lnTo>
                    <a:lnTo>
                      <a:pt x="94" y="280"/>
                    </a:lnTo>
                    <a:lnTo>
                      <a:pt x="94" y="281"/>
                    </a:lnTo>
                    <a:lnTo>
                      <a:pt x="92" y="288"/>
                    </a:lnTo>
                    <a:lnTo>
                      <a:pt x="92" y="289"/>
                    </a:lnTo>
                    <a:lnTo>
                      <a:pt x="89" y="290"/>
                    </a:lnTo>
                    <a:lnTo>
                      <a:pt x="88" y="290"/>
                    </a:lnTo>
                    <a:lnTo>
                      <a:pt x="87" y="289"/>
                    </a:lnTo>
                    <a:lnTo>
                      <a:pt x="86" y="284"/>
                    </a:lnTo>
                    <a:lnTo>
                      <a:pt x="84" y="285"/>
                    </a:lnTo>
                    <a:lnTo>
                      <a:pt x="82" y="292"/>
                    </a:lnTo>
                    <a:lnTo>
                      <a:pt x="82" y="298"/>
                    </a:lnTo>
                    <a:lnTo>
                      <a:pt x="81" y="299"/>
                    </a:lnTo>
                    <a:lnTo>
                      <a:pt x="79" y="304"/>
                    </a:lnTo>
                    <a:lnTo>
                      <a:pt x="79" y="304"/>
                    </a:lnTo>
                    <a:lnTo>
                      <a:pt x="78" y="304"/>
                    </a:lnTo>
                    <a:lnTo>
                      <a:pt x="75" y="304"/>
                    </a:lnTo>
                    <a:lnTo>
                      <a:pt x="74" y="304"/>
                    </a:lnTo>
                    <a:lnTo>
                      <a:pt x="62" y="295"/>
                    </a:lnTo>
                    <a:lnTo>
                      <a:pt x="62" y="295"/>
                    </a:lnTo>
                    <a:lnTo>
                      <a:pt x="61" y="294"/>
                    </a:lnTo>
                    <a:lnTo>
                      <a:pt x="55" y="287"/>
                    </a:lnTo>
                    <a:lnTo>
                      <a:pt x="55" y="287"/>
                    </a:lnTo>
                    <a:lnTo>
                      <a:pt x="54" y="287"/>
                    </a:lnTo>
                    <a:lnTo>
                      <a:pt x="53" y="286"/>
                    </a:lnTo>
                    <a:lnTo>
                      <a:pt x="51" y="281"/>
                    </a:lnTo>
                    <a:lnTo>
                      <a:pt x="51" y="280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53" y="272"/>
                    </a:lnTo>
                    <a:lnTo>
                      <a:pt x="53" y="272"/>
                    </a:lnTo>
                    <a:lnTo>
                      <a:pt x="57" y="269"/>
                    </a:lnTo>
                    <a:lnTo>
                      <a:pt x="57" y="268"/>
                    </a:lnTo>
                    <a:lnTo>
                      <a:pt x="67" y="265"/>
                    </a:lnTo>
                    <a:lnTo>
                      <a:pt x="69" y="264"/>
                    </a:lnTo>
                    <a:lnTo>
                      <a:pt x="67" y="263"/>
                    </a:lnTo>
                    <a:lnTo>
                      <a:pt x="66" y="262"/>
                    </a:lnTo>
                    <a:lnTo>
                      <a:pt x="61" y="252"/>
                    </a:lnTo>
                    <a:lnTo>
                      <a:pt x="59" y="255"/>
                    </a:lnTo>
                    <a:lnTo>
                      <a:pt x="58" y="262"/>
                    </a:lnTo>
                    <a:lnTo>
                      <a:pt x="58" y="263"/>
                    </a:lnTo>
                    <a:lnTo>
                      <a:pt x="54" y="269"/>
                    </a:lnTo>
                    <a:lnTo>
                      <a:pt x="53" y="269"/>
                    </a:lnTo>
                    <a:lnTo>
                      <a:pt x="50" y="270"/>
                    </a:lnTo>
                    <a:lnTo>
                      <a:pt x="49" y="270"/>
                    </a:lnTo>
                    <a:lnTo>
                      <a:pt x="47" y="269"/>
                    </a:lnTo>
                    <a:lnTo>
                      <a:pt x="46" y="263"/>
                    </a:lnTo>
                    <a:lnTo>
                      <a:pt x="45" y="259"/>
                    </a:lnTo>
                    <a:lnTo>
                      <a:pt x="42" y="260"/>
                    </a:lnTo>
                    <a:lnTo>
                      <a:pt x="32" y="266"/>
                    </a:lnTo>
                    <a:lnTo>
                      <a:pt x="32" y="266"/>
                    </a:lnTo>
                    <a:lnTo>
                      <a:pt x="25" y="268"/>
                    </a:lnTo>
                    <a:lnTo>
                      <a:pt x="25" y="268"/>
                    </a:lnTo>
                    <a:lnTo>
                      <a:pt x="21" y="266"/>
                    </a:lnTo>
                    <a:lnTo>
                      <a:pt x="20" y="265"/>
                    </a:lnTo>
                    <a:lnTo>
                      <a:pt x="19" y="263"/>
                    </a:lnTo>
                    <a:lnTo>
                      <a:pt x="18" y="263"/>
                    </a:lnTo>
                    <a:lnTo>
                      <a:pt x="18" y="258"/>
                    </a:lnTo>
                    <a:lnTo>
                      <a:pt x="16" y="257"/>
                    </a:lnTo>
                    <a:lnTo>
                      <a:pt x="9" y="256"/>
                    </a:lnTo>
                    <a:lnTo>
                      <a:pt x="9" y="256"/>
                    </a:lnTo>
                    <a:lnTo>
                      <a:pt x="6" y="252"/>
                    </a:lnTo>
                    <a:lnTo>
                      <a:pt x="6" y="251"/>
                    </a:lnTo>
                    <a:lnTo>
                      <a:pt x="3" y="235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1" y="219"/>
                    </a:lnTo>
                    <a:lnTo>
                      <a:pt x="1" y="219"/>
                    </a:lnTo>
                    <a:lnTo>
                      <a:pt x="6" y="213"/>
                    </a:lnTo>
                    <a:lnTo>
                      <a:pt x="10" y="209"/>
                    </a:lnTo>
                    <a:lnTo>
                      <a:pt x="17" y="206"/>
                    </a:lnTo>
                    <a:lnTo>
                      <a:pt x="22" y="203"/>
                    </a:lnTo>
                    <a:lnTo>
                      <a:pt x="23" y="203"/>
                    </a:lnTo>
                    <a:lnTo>
                      <a:pt x="29" y="204"/>
                    </a:lnTo>
                    <a:lnTo>
                      <a:pt x="29" y="204"/>
                    </a:lnTo>
                    <a:lnTo>
                      <a:pt x="34" y="209"/>
                    </a:lnTo>
                    <a:lnTo>
                      <a:pt x="34" y="209"/>
                    </a:lnTo>
                    <a:lnTo>
                      <a:pt x="38" y="214"/>
                    </a:lnTo>
                    <a:lnTo>
                      <a:pt x="41" y="216"/>
                    </a:lnTo>
                    <a:lnTo>
                      <a:pt x="43" y="216"/>
                    </a:lnTo>
                    <a:lnTo>
                      <a:pt x="41" y="210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6" y="212"/>
                    </a:lnTo>
                    <a:lnTo>
                      <a:pt x="46" y="214"/>
                    </a:lnTo>
                    <a:lnTo>
                      <a:pt x="52" y="214"/>
                    </a:lnTo>
                    <a:lnTo>
                      <a:pt x="51" y="213"/>
                    </a:lnTo>
                    <a:lnTo>
                      <a:pt x="50" y="212"/>
                    </a:lnTo>
                    <a:lnTo>
                      <a:pt x="47" y="211"/>
                    </a:lnTo>
                    <a:lnTo>
                      <a:pt x="46" y="210"/>
                    </a:lnTo>
                    <a:lnTo>
                      <a:pt x="46" y="210"/>
                    </a:lnTo>
                    <a:lnTo>
                      <a:pt x="46" y="206"/>
                    </a:lnTo>
                    <a:lnTo>
                      <a:pt x="46" y="204"/>
                    </a:lnTo>
                    <a:lnTo>
                      <a:pt x="49" y="204"/>
                    </a:lnTo>
                    <a:lnTo>
                      <a:pt x="50" y="204"/>
                    </a:lnTo>
                    <a:lnTo>
                      <a:pt x="66" y="202"/>
                    </a:lnTo>
                    <a:lnTo>
                      <a:pt x="67" y="202"/>
                    </a:lnTo>
                    <a:lnTo>
                      <a:pt x="67" y="202"/>
                    </a:lnTo>
                    <a:lnTo>
                      <a:pt x="71" y="208"/>
                    </a:lnTo>
                    <a:lnTo>
                      <a:pt x="71" y="208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1" y="210"/>
                    </a:lnTo>
                    <a:lnTo>
                      <a:pt x="71" y="211"/>
                    </a:lnTo>
                    <a:lnTo>
                      <a:pt x="72" y="212"/>
                    </a:lnTo>
                    <a:lnTo>
                      <a:pt x="72" y="225"/>
                    </a:lnTo>
                    <a:lnTo>
                      <a:pt x="76" y="223"/>
                    </a:lnTo>
                    <a:lnTo>
                      <a:pt x="76" y="222"/>
                    </a:lnTo>
                    <a:lnTo>
                      <a:pt x="75" y="220"/>
                    </a:lnTo>
                    <a:lnTo>
                      <a:pt x="74" y="213"/>
                    </a:lnTo>
                    <a:lnTo>
                      <a:pt x="74" y="214"/>
                    </a:lnTo>
                    <a:lnTo>
                      <a:pt x="78" y="214"/>
                    </a:lnTo>
                    <a:lnTo>
                      <a:pt x="78" y="210"/>
                    </a:lnTo>
                    <a:lnTo>
                      <a:pt x="77" y="201"/>
                    </a:lnTo>
                    <a:lnTo>
                      <a:pt x="77" y="200"/>
                    </a:lnTo>
                    <a:lnTo>
                      <a:pt x="77" y="200"/>
                    </a:lnTo>
                    <a:lnTo>
                      <a:pt x="84" y="197"/>
                    </a:lnTo>
                    <a:lnTo>
                      <a:pt x="86" y="196"/>
                    </a:lnTo>
                    <a:lnTo>
                      <a:pt x="94" y="199"/>
                    </a:lnTo>
                    <a:lnTo>
                      <a:pt x="94" y="199"/>
                    </a:lnTo>
                    <a:lnTo>
                      <a:pt x="102" y="208"/>
                    </a:lnTo>
                    <a:lnTo>
                      <a:pt x="102" y="208"/>
                    </a:lnTo>
                    <a:lnTo>
                      <a:pt x="104" y="219"/>
                    </a:lnTo>
                    <a:lnTo>
                      <a:pt x="107" y="214"/>
                    </a:lnTo>
                    <a:lnTo>
                      <a:pt x="111" y="210"/>
                    </a:lnTo>
                    <a:lnTo>
                      <a:pt x="103" y="202"/>
                    </a:lnTo>
                    <a:lnTo>
                      <a:pt x="102" y="201"/>
                    </a:lnTo>
                    <a:lnTo>
                      <a:pt x="102" y="200"/>
                    </a:lnTo>
                    <a:lnTo>
                      <a:pt x="108" y="184"/>
                    </a:lnTo>
                    <a:lnTo>
                      <a:pt x="110" y="184"/>
                    </a:lnTo>
                    <a:lnTo>
                      <a:pt x="110" y="183"/>
                    </a:lnTo>
                    <a:lnTo>
                      <a:pt x="112" y="184"/>
                    </a:lnTo>
                    <a:lnTo>
                      <a:pt x="113" y="186"/>
                    </a:lnTo>
                    <a:lnTo>
                      <a:pt x="115" y="186"/>
                    </a:lnTo>
                    <a:lnTo>
                      <a:pt x="116" y="187"/>
                    </a:lnTo>
                    <a:lnTo>
                      <a:pt x="114" y="182"/>
                    </a:lnTo>
                    <a:lnTo>
                      <a:pt x="114" y="180"/>
                    </a:lnTo>
                    <a:lnTo>
                      <a:pt x="115" y="179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31" y="178"/>
                    </a:lnTo>
                    <a:lnTo>
                      <a:pt x="128" y="176"/>
                    </a:lnTo>
                    <a:lnTo>
                      <a:pt x="119" y="174"/>
                    </a:lnTo>
                    <a:lnTo>
                      <a:pt x="118" y="174"/>
                    </a:lnTo>
                    <a:lnTo>
                      <a:pt x="112" y="169"/>
                    </a:lnTo>
                    <a:lnTo>
                      <a:pt x="111" y="167"/>
                    </a:lnTo>
                    <a:lnTo>
                      <a:pt x="110" y="158"/>
                    </a:lnTo>
                    <a:lnTo>
                      <a:pt x="105" y="162"/>
                    </a:lnTo>
                    <a:lnTo>
                      <a:pt x="105" y="162"/>
                    </a:lnTo>
                    <a:lnTo>
                      <a:pt x="102" y="165"/>
                    </a:lnTo>
                    <a:lnTo>
                      <a:pt x="101" y="165"/>
                    </a:lnTo>
                    <a:lnTo>
                      <a:pt x="96" y="164"/>
                    </a:lnTo>
                    <a:lnTo>
                      <a:pt x="96" y="163"/>
                    </a:lnTo>
                    <a:lnTo>
                      <a:pt x="93" y="159"/>
                    </a:lnTo>
                    <a:lnTo>
                      <a:pt x="92" y="159"/>
                    </a:lnTo>
                    <a:lnTo>
                      <a:pt x="91" y="152"/>
                    </a:lnTo>
                    <a:lnTo>
                      <a:pt x="91" y="152"/>
                    </a:lnTo>
                    <a:lnTo>
                      <a:pt x="92" y="146"/>
                    </a:lnTo>
                    <a:lnTo>
                      <a:pt x="92" y="146"/>
                    </a:lnTo>
                    <a:lnTo>
                      <a:pt x="95" y="141"/>
                    </a:lnTo>
                    <a:lnTo>
                      <a:pt x="95" y="139"/>
                    </a:lnTo>
                    <a:lnTo>
                      <a:pt x="88" y="145"/>
                    </a:lnTo>
                    <a:lnTo>
                      <a:pt x="88" y="143"/>
                    </a:lnTo>
                    <a:lnTo>
                      <a:pt x="87" y="142"/>
                    </a:lnTo>
                    <a:lnTo>
                      <a:pt x="87" y="142"/>
                    </a:lnTo>
                    <a:lnTo>
                      <a:pt x="82" y="138"/>
                    </a:lnTo>
                    <a:lnTo>
                      <a:pt x="82" y="137"/>
                    </a:lnTo>
                    <a:lnTo>
                      <a:pt x="79" y="134"/>
                    </a:lnTo>
                    <a:lnTo>
                      <a:pt x="79" y="133"/>
                    </a:lnTo>
                    <a:lnTo>
                      <a:pt x="79" y="125"/>
                    </a:lnTo>
                    <a:lnTo>
                      <a:pt x="79" y="114"/>
                    </a:lnTo>
                    <a:lnTo>
                      <a:pt x="77" y="101"/>
                    </a:lnTo>
                    <a:lnTo>
                      <a:pt x="75" y="108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68" y="117"/>
                    </a:lnTo>
                    <a:lnTo>
                      <a:pt x="67" y="117"/>
                    </a:lnTo>
                    <a:lnTo>
                      <a:pt x="67" y="117"/>
                    </a:lnTo>
                    <a:lnTo>
                      <a:pt x="62" y="115"/>
                    </a:lnTo>
                    <a:lnTo>
                      <a:pt x="61" y="114"/>
                    </a:lnTo>
                    <a:lnTo>
                      <a:pt x="59" y="110"/>
                    </a:lnTo>
                    <a:lnTo>
                      <a:pt x="59" y="109"/>
                    </a:lnTo>
                    <a:lnTo>
                      <a:pt x="62" y="103"/>
                    </a:lnTo>
                    <a:lnTo>
                      <a:pt x="62" y="102"/>
                    </a:lnTo>
                    <a:lnTo>
                      <a:pt x="64" y="100"/>
                    </a:lnTo>
                    <a:lnTo>
                      <a:pt x="61" y="100"/>
                    </a:lnTo>
                    <a:lnTo>
                      <a:pt x="56" y="102"/>
                    </a:lnTo>
                    <a:lnTo>
                      <a:pt x="55" y="102"/>
                    </a:lnTo>
                    <a:lnTo>
                      <a:pt x="51" y="102"/>
                    </a:lnTo>
                    <a:lnTo>
                      <a:pt x="50" y="101"/>
                    </a:lnTo>
                    <a:lnTo>
                      <a:pt x="46" y="98"/>
                    </a:lnTo>
                    <a:lnTo>
                      <a:pt x="44" y="102"/>
                    </a:lnTo>
                    <a:lnTo>
                      <a:pt x="43" y="103"/>
                    </a:lnTo>
                    <a:lnTo>
                      <a:pt x="39" y="105"/>
                    </a:lnTo>
                    <a:lnTo>
                      <a:pt x="38" y="105"/>
                    </a:lnTo>
                    <a:lnTo>
                      <a:pt x="27" y="105"/>
                    </a:lnTo>
                    <a:lnTo>
                      <a:pt x="27" y="104"/>
                    </a:lnTo>
                    <a:lnTo>
                      <a:pt x="26" y="104"/>
                    </a:lnTo>
                    <a:lnTo>
                      <a:pt x="25" y="101"/>
                    </a:lnTo>
                    <a:lnTo>
                      <a:pt x="25" y="100"/>
                    </a:lnTo>
                    <a:lnTo>
                      <a:pt x="27" y="92"/>
                    </a:lnTo>
                    <a:lnTo>
                      <a:pt x="30" y="85"/>
                    </a:lnTo>
                    <a:lnTo>
                      <a:pt x="30" y="85"/>
                    </a:lnTo>
                    <a:lnTo>
                      <a:pt x="32" y="81"/>
                    </a:lnTo>
                    <a:lnTo>
                      <a:pt x="34" y="80"/>
                    </a:lnTo>
                    <a:lnTo>
                      <a:pt x="41" y="81"/>
                    </a:lnTo>
                    <a:lnTo>
                      <a:pt x="42" y="81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3" y="69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7" y="59"/>
                    </a:lnTo>
                    <a:lnTo>
                      <a:pt x="51" y="53"/>
                    </a:lnTo>
                    <a:lnTo>
                      <a:pt x="52" y="53"/>
                    </a:lnTo>
                    <a:lnTo>
                      <a:pt x="56" y="52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2" y="60"/>
                    </a:lnTo>
                    <a:lnTo>
                      <a:pt x="62" y="61"/>
                    </a:lnTo>
                    <a:lnTo>
                      <a:pt x="66" y="73"/>
                    </a:lnTo>
                    <a:lnTo>
                      <a:pt x="76" y="84"/>
                    </a:lnTo>
                    <a:lnTo>
                      <a:pt x="87" y="87"/>
                    </a:lnTo>
                    <a:lnTo>
                      <a:pt x="94" y="82"/>
                    </a:lnTo>
                    <a:lnTo>
                      <a:pt x="93" y="80"/>
                    </a:lnTo>
                    <a:lnTo>
                      <a:pt x="89" y="79"/>
                    </a:lnTo>
                    <a:lnTo>
                      <a:pt x="81" y="79"/>
                    </a:lnTo>
                    <a:lnTo>
                      <a:pt x="80" y="79"/>
                    </a:lnTo>
                    <a:lnTo>
                      <a:pt x="78" y="77"/>
                    </a:lnTo>
                    <a:lnTo>
                      <a:pt x="78" y="76"/>
                    </a:lnTo>
                    <a:lnTo>
                      <a:pt x="75" y="72"/>
                    </a:lnTo>
                    <a:lnTo>
                      <a:pt x="71" y="67"/>
                    </a:lnTo>
                    <a:lnTo>
                      <a:pt x="67" y="66"/>
                    </a:lnTo>
                    <a:lnTo>
                      <a:pt x="66" y="66"/>
                    </a:lnTo>
                    <a:lnTo>
                      <a:pt x="66" y="65"/>
                    </a:lnTo>
                    <a:lnTo>
                      <a:pt x="68" y="60"/>
                    </a:lnTo>
                    <a:lnTo>
                      <a:pt x="72" y="50"/>
                    </a:lnTo>
                    <a:lnTo>
                      <a:pt x="72" y="49"/>
                    </a:lnTo>
                    <a:lnTo>
                      <a:pt x="75" y="47"/>
                    </a:lnTo>
                    <a:lnTo>
                      <a:pt x="76" y="47"/>
                    </a:lnTo>
                    <a:lnTo>
                      <a:pt x="79" y="45"/>
                    </a:lnTo>
                    <a:lnTo>
                      <a:pt x="87" y="40"/>
                    </a:lnTo>
                    <a:lnTo>
                      <a:pt x="84" y="37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3" y="35"/>
                    </a:lnTo>
                    <a:lnTo>
                      <a:pt x="86" y="30"/>
                    </a:lnTo>
                    <a:lnTo>
                      <a:pt x="87" y="27"/>
                    </a:lnTo>
                    <a:lnTo>
                      <a:pt x="86" y="26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93" y="17"/>
                    </a:lnTo>
                    <a:lnTo>
                      <a:pt x="94" y="17"/>
                    </a:lnTo>
                    <a:lnTo>
                      <a:pt x="103" y="18"/>
                    </a:lnTo>
                    <a:lnTo>
                      <a:pt x="103" y="18"/>
                    </a:lnTo>
                    <a:lnTo>
                      <a:pt x="112" y="24"/>
                    </a:lnTo>
                    <a:lnTo>
                      <a:pt x="118" y="29"/>
                    </a:lnTo>
                    <a:lnTo>
                      <a:pt x="118" y="28"/>
                    </a:lnTo>
                    <a:lnTo>
                      <a:pt x="119" y="27"/>
                    </a:lnTo>
                    <a:lnTo>
                      <a:pt x="115" y="22"/>
                    </a:lnTo>
                    <a:lnTo>
                      <a:pt x="114" y="20"/>
                    </a:lnTo>
                    <a:lnTo>
                      <a:pt x="115" y="14"/>
                    </a:lnTo>
                    <a:lnTo>
                      <a:pt x="115" y="14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252"/>
              <p:cNvSpPr>
                <a:spLocks/>
              </p:cNvSpPr>
              <p:nvPr/>
            </p:nvSpPr>
            <p:spPr bwMode="auto">
              <a:xfrm>
                <a:off x="8715375" y="925513"/>
                <a:ext cx="1587" cy="317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253"/>
              <p:cNvSpPr>
                <a:spLocks/>
              </p:cNvSpPr>
              <p:nvPr/>
            </p:nvSpPr>
            <p:spPr bwMode="auto">
              <a:xfrm>
                <a:off x="8589963" y="114617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do they go?</a:t>
            </a:r>
          </a:p>
        </p:txBody>
      </p:sp>
      <p:grpSp>
        <p:nvGrpSpPr>
          <p:cNvPr id="7" name="Group 86"/>
          <p:cNvGrpSpPr/>
          <p:nvPr/>
        </p:nvGrpSpPr>
        <p:grpSpPr>
          <a:xfrm rot="20100000" flipH="1">
            <a:off x="8363167" y="3124730"/>
            <a:ext cx="287286" cy="287284"/>
            <a:chOff x="2964141" y="1040092"/>
            <a:chExt cx="1066800" cy="1066800"/>
          </a:xfrm>
        </p:grpSpPr>
        <p:sp>
          <p:nvSpPr>
            <p:cNvPr id="145" name="Teardrop 144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6"/>
          <p:cNvGrpSpPr/>
          <p:nvPr/>
        </p:nvGrpSpPr>
        <p:grpSpPr>
          <a:xfrm rot="20100000" flipH="1">
            <a:off x="9545738" y="3045520"/>
            <a:ext cx="371756" cy="371753"/>
            <a:chOff x="2964141" y="1040092"/>
            <a:chExt cx="1066800" cy="1066800"/>
          </a:xfrm>
        </p:grpSpPr>
        <p:sp>
          <p:nvSpPr>
            <p:cNvPr id="148" name="Teardrop 147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6"/>
          <p:cNvGrpSpPr/>
          <p:nvPr/>
        </p:nvGrpSpPr>
        <p:grpSpPr>
          <a:xfrm rot="20100000" flipH="1">
            <a:off x="7524542" y="2382350"/>
            <a:ext cx="287286" cy="287284"/>
            <a:chOff x="2964141" y="1040092"/>
            <a:chExt cx="1066800" cy="1066800"/>
          </a:xfrm>
        </p:grpSpPr>
        <p:sp>
          <p:nvSpPr>
            <p:cNvPr id="151" name="Teardrop 150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86"/>
          <p:cNvGrpSpPr/>
          <p:nvPr/>
        </p:nvGrpSpPr>
        <p:grpSpPr>
          <a:xfrm rot="20100000" flipH="1">
            <a:off x="9372957" y="1530088"/>
            <a:ext cx="287286" cy="287284"/>
            <a:chOff x="2964141" y="1040092"/>
            <a:chExt cx="1066800" cy="1066800"/>
          </a:xfrm>
        </p:grpSpPr>
        <p:sp>
          <p:nvSpPr>
            <p:cNvPr id="154" name="Teardrop 153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6"/>
          <p:cNvGrpSpPr/>
          <p:nvPr/>
        </p:nvGrpSpPr>
        <p:grpSpPr>
          <a:xfrm rot="20100000" flipH="1">
            <a:off x="6339171" y="3904287"/>
            <a:ext cx="287286" cy="287284"/>
            <a:chOff x="2964141" y="1040092"/>
            <a:chExt cx="1066800" cy="1066800"/>
          </a:xfrm>
        </p:grpSpPr>
        <p:sp>
          <p:nvSpPr>
            <p:cNvPr id="157" name="Teardrop 156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86"/>
          <p:cNvGrpSpPr/>
          <p:nvPr/>
        </p:nvGrpSpPr>
        <p:grpSpPr>
          <a:xfrm rot="20100000" flipH="1">
            <a:off x="8039708" y="4745798"/>
            <a:ext cx="371756" cy="371753"/>
            <a:chOff x="2964141" y="1040092"/>
            <a:chExt cx="1066800" cy="1066800"/>
          </a:xfrm>
        </p:grpSpPr>
        <p:sp>
          <p:nvSpPr>
            <p:cNvPr id="160" name="Teardrop 159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86"/>
          <p:cNvGrpSpPr/>
          <p:nvPr/>
        </p:nvGrpSpPr>
        <p:grpSpPr>
          <a:xfrm rot="20100000" flipH="1">
            <a:off x="8754150" y="4579849"/>
            <a:ext cx="287286" cy="287284"/>
            <a:chOff x="2964141" y="1040092"/>
            <a:chExt cx="1066800" cy="1066800"/>
          </a:xfrm>
        </p:grpSpPr>
        <p:sp>
          <p:nvSpPr>
            <p:cNvPr id="163" name="Teardrop 162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6"/>
          <p:cNvGrpSpPr/>
          <p:nvPr/>
        </p:nvGrpSpPr>
        <p:grpSpPr>
          <a:xfrm rot="20100000" flipH="1">
            <a:off x="8925644" y="5461850"/>
            <a:ext cx="287286" cy="287284"/>
            <a:chOff x="2964141" y="1040092"/>
            <a:chExt cx="1066800" cy="1066800"/>
          </a:xfrm>
        </p:grpSpPr>
        <p:sp>
          <p:nvSpPr>
            <p:cNvPr id="168" name="Teardrop 167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86"/>
          <p:cNvGrpSpPr/>
          <p:nvPr/>
        </p:nvGrpSpPr>
        <p:grpSpPr>
          <a:xfrm rot="20100000" flipH="1">
            <a:off x="10334897" y="864462"/>
            <a:ext cx="287286" cy="287284"/>
            <a:chOff x="2964141" y="1040092"/>
            <a:chExt cx="1066800" cy="1066800"/>
          </a:xfrm>
        </p:grpSpPr>
        <p:sp>
          <p:nvSpPr>
            <p:cNvPr id="171" name="Teardrop 170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86"/>
          <p:cNvGrpSpPr/>
          <p:nvPr/>
        </p:nvGrpSpPr>
        <p:grpSpPr>
          <a:xfrm rot="20100000" flipH="1">
            <a:off x="5581120" y="2869086"/>
            <a:ext cx="371756" cy="371753"/>
            <a:chOff x="2964141" y="1040092"/>
            <a:chExt cx="1066800" cy="1066800"/>
          </a:xfrm>
        </p:grpSpPr>
        <p:sp>
          <p:nvSpPr>
            <p:cNvPr id="174" name="Teardrop 173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86">
            <a:extLst>
              <a:ext uri="{FF2B5EF4-FFF2-40B4-BE49-F238E27FC236}">
                <a16:creationId xmlns:a16="http://schemas.microsoft.com/office/drawing/2014/main" id="{6979254D-0CC8-40DB-92DB-026BAA507116}"/>
              </a:ext>
            </a:extLst>
          </p:cNvPr>
          <p:cNvGrpSpPr/>
          <p:nvPr/>
        </p:nvGrpSpPr>
        <p:grpSpPr>
          <a:xfrm rot="20100000" flipH="1">
            <a:off x="9380256" y="4590411"/>
            <a:ext cx="287286" cy="287284"/>
            <a:chOff x="2964141" y="1040092"/>
            <a:chExt cx="1066800" cy="1066800"/>
          </a:xfrm>
        </p:grpSpPr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2290D312-16A7-476E-B2FC-4C17654315A2}"/>
                </a:ext>
              </a:extLst>
            </p:cNvPr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81F3B7B-1836-47B1-94B6-DA5F87BA98B0}"/>
                </a:ext>
              </a:extLst>
            </p:cNvPr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820A15E3-EBEA-4873-AA38-7CD09FCDC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" y="1597381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08" y="0"/>
            <a:ext cx="324717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171162"/>
            <a:ext cx="2839443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Who spends the most?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872C698-AFF1-43F2-92B1-22D9A2CD6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1162839"/>
            <a:ext cx="7345623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08" y="0"/>
            <a:ext cx="324717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171162"/>
            <a:ext cx="2839443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Fastest Growth?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DFA071F-23A1-4899-88EF-F560F3E5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1162839"/>
            <a:ext cx="7345623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08" y="0"/>
            <a:ext cx="324717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171162"/>
            <a:ext cx="2839443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Domestic – Overnight Stays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4B6C6B2-2711-4849-A1F2-6EB94256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1162839"/>
            <a:ext cx="7345623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08" y="0"/>
            <a:ext cx="324717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171162"/>
            <a:ext cx="2839443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Domestic – Spending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A12D6DF-5DFE-4A97-998B-1DD197888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1162839"/>
            <a:ext cx="7345623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Domestic Tourism – The Staycation myth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3618" y="1371600"/>
            <a:ext cx="5334000" cy="4648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675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622511" y="1882488"/>
            <a:ext cx="2276215" cy="3413344"/>
            <a:chOff x="5561013" y="1282700"/>
            <a:chExt cx="3352703" cy="5027613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6042025" y="3054350"/>
              <a:ext cx="0" cy="9525"/>
            </a:xfrm>
            <a:custGeom>
              <a:avLst/>
              <a:gdLst>
                <a:gd name="T0" fmla="*/ 0 h 6"/>
                <a:gd name="T1" fmla="*/ 6 h 6"/>
                <a:gd name="T2" fmla="*/ 3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6089650" y="3035300"/>
              <a:ext cx="11112" cy="3175"/>
            </a:xfrm>
            <a:custGeom>
              <a:avLst/>
              <a:gdLst>
                <a:gd name="T0" fmla="*/ 0 w 7"/>
                <a:gd name="T1" fmla="*/ 0 h 2"/>
                <a:gd name="T2" fmla="*/ 2 w 7"/>
                <a:gd name="T3" fmla="*/ 1 h 2"/>
                <a:gd name="T4" fmla="*/ 5 w 7"/>
                <a:gd name="T5" fmla="*/ 1 h 2"/>
                <a:gd name="T6" fmla="*/ 6 w 7"/>
                <a:gd name="T7" fmla="*/ 2 h 2"/>
                <a:gd name="T8" fmla="*/ 7 w 7"/>
                <a:gd name="T9" fmla="*/ 2 h 2"/>
                <a:gd name="T10" fmla="*/ 3 w 7"/>
                <a:gd name="T11" fmla="*/ 1 h 2"/>
                <a:gd name="T12" fmla="*/ 0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6238875" y="3232150"/>
              <a:ext cx="11112" cy="1588"/>
            </a:xfrm>
            <a:custGeom>
              <a:avLst/>
              <a:gdLst>
                <a:gd name="T0" fmla="*/ 4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  <a:gd name="T10" fmla="*/ 0 w 7"/>
                <a:gd name="T11" fmla="*/ 0 h 1"/>
                <a:gd name="T12" fmla="*/ 2 w 7"/>
                <a:gd name="T13" fmla="*/ 0 h 1"/>
                <a:gd name="T14" fmla="*/ 4 w 7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/>
            <p:cNvSpPr>
              <a:spLocks noEditPoints="1"/>
            </p:cNvSpPr>
            <p:nvPr/>
          </p:nvSpPr>
          <p:spPr bwMode="auto">
            <a:xfrm>
              <a:off x="5897563" y="2779713"/>
              <a:ext cx="504825" cy="685800"/>
            </a:xfrm>
            <a:custGeom>
              <a:avLst/>
              <a:gdLst>
                <a:gd name="T0" fmla="*/ 133 w 318"/>
                <a:gd name="T1" fmla="*/ 289 h 432"/>
                <a:gd name="T2" fmla="*/ 141 w 318"/>
                <a:gd name="T3" fmla="*/ 265 h 432"/>
                <a:gd name="T4" fmla="*/ 147 w 318"/>
                <a:gd name="T5" fmla="*/ 260 h 432"/>
                <a:gd name="T6" fmla="*/ 104 w 318"/>
                <a:gd name="T7" fmla="*/ 261 h 432"/>
                <a:gd name="T8" fmla="*/ 197 w 318"/>
                <a:gd name="T9" fmla="*/ 236 h 432"/>
                <a:gd name="T10" fmla="*/ 216 w 318"/>
                <a:gd name="T11" fmla="*/ 232 h 432"/>
                <a:gd name="T12" fmla="*/ 135 w 318"/>
                <a:gd name="T13" fmla="*/ 229 h 432"/>
                <a:gd name="T14" fmla="*/ 70 w 318"/>
                <a:gd name="T15" fmla="*/ 205 h 432"/>
                <a:gd name="T16" fmla="*/ 134 w 318"/>
                <a:gd name="T17" fmla="*/ 174 h 432"/>
                <a:gd name="T18" fmla="*/ 300 w 318"/>
                <a:gd name="T19" fmla="*/ 13 h 432"/>
                <a:gd name="T20" fmla="*/ 313 w 318"/>
                <a:gd name="T21" fmla="*/ 49 h 432"/>
                <a:gd name="T22" fmla="*/ 309 w 318"/>
                <a:gd name="T23" fmla="*/ 98 h 432"/>
                <a:gd name="T24" fmla="*/ 288 w 318"/>
                <a:gd name="T25" fmla="*/ 122 h 432"/>
                <a:gd name="T26" fmla="*/ 261 w 318"/>
                <a:gd name="T27" fmla="*/ 153 h 432"/>
                <a:gd name="T28" fmla="*/ 264 w 318"/>
                <a:gd name="T29" fmla="*/ 167 h 432"/>
                <a:gd name="T30" fmla="*/ 290 w 318"/>
                <a:gd name="T31" fmla="*/ 157 h 432"/>
                <a:gd name="T32" fmla="*/ 314 w 318"/>
                <a:gd name="T33" fmla="*/ 152 h 432"/>
                <a:gd name="T34" fmla="*/ 279 w 318"/>
                <a:gd name="T35" fmla="*/ 191 h 432"/>
                <a:gd name="T36" fmla="*/ 257 w 318"/>
                <a:gd name="T37" fmla="*/ 177 h 432"/>
                <a:gd name="T38" fmla="*/ 229 w 318"/>
                <a:gd name="T39" fmla="*/ 216 h 432"/>
                <a:gd name="T40" fmla="*/ 225 w 318"/>
                <a:gd name="T41" fmla="*/ 228 h 432"/>
                <a:gd name="T42" fmla="*/ 238 w 318"/>
                <a:gd name="T43" fmla="*/ 261 h 432"/>
                <a:gd name="T44" fmla="*/ 226 w 318"/>
                <a:gd name="T45" fmla="*/ 286 h 432"/>
                <a:gd name="T46" fmla="*/ 206 w 318"/>
                <a:gd name="T47" fmla="*/ 283 h 432"/>
                <a:gd name="T48" fmla="*/ 213 w 318"/>
                <a:gd name="T49" fmla="*/ 303 h 432"/>
                <a:gd name="T50" fmla="*/ 189 w 318"/>
                <a:gd name="T51" fmla="*/ 327 h 432"/>
                <a:gd name="T52" fmla="*/ 165 w 318"/>
                <a:gd name="T53" fmla="*/ 325 h 432"/>
                <a:gd name="T54" fmla="*/ 162 w 318"/>
                <a:gd name="T55" fmla="*/ 334 h 432"/>
                <a:gd name="T56" fmla="*/ 139 w 318"/>
                <a:gd name="T57" fmla="*/ 333 h 432"/>
                <a:gd name="T58" fmla="*/ 129 w 318"/>
                <a:gd name="T59" fmla="*/ 347 h 432"/>
                <a:gd name="T60" fmla="*/ 110 w 318"/>
                <a:gd name="T61" fmla="*/ 359 h 432"/>
                <a:gd name="T62" fmla="*/ 105 w 318"/>
                <a:gd name="T63" fmla="*/ 384 h 432"/>
                <a:gd name="T64" fmla="*/ 91 w 318"/>
                <a:gd name="T65" fmla="*/ 387 h 432"/>
                <a:gd name="T66" fmla="*/ 74 w 318"/>
                <a:gd name="T67" fmla="*/ 397 h 432"/>
                <a:gd name="T68" fmla="*/ 68 w 318"/>
                <a:gd name="T69" fmla="*/ 412 h 432"/>
                <a:gd name="T70" fmla="*/ 25 w 318"/>
                <a:gd name="T71" fmla="*/ 407 h 432"/>
                <a:gd name="T72" fmla="*/ 17 w 318"/>
                <a:gd name="T73" fmla="*/ 369 h 432"/>
                <a:gd name="T74" fmla="*/ 34 w 318"/>
                <a:gd name="T75" fmla="*/ 365 h 432"/>
                <a:gd name="T76" fmla="*/ 50 w 318"/>
                <a:gd name="T77" fmla="*/ 332 h 432"/>
                <a:gd name="T78" fmla="*/ 87 w 318"/>
                <a:gd name="T79" fmla="*/ 330 h 432"/>
                <a:gd name="T80" fmla="*/ 38 w 318"/>
                <a:gd name="T81" fmla="*/ 303 h 432"/>
                <a:gd name="T82" fmla="*/ 13 w 318"/>
                <a:gd name="T83" fmla="*/ 282 h 432"/>
                <a:gd name="T84" fmla="*/ 34 w 318"/>
                <a:gd name="T85" fmla="*/ 261 h 432"/>
                <a:gd name="T86" fmla="*/ 32 w 318"/>
                <a:gd name="T87" fmla="*/ 246 h 432"/>
                <a:gd name="T88" fmla="*/ 22 w 318"/>
                <a:gd name="T89" fmla="*/ 237 h 432"/>
                <a:gd name="T90" fmla="*/ 18 w 318"/>
                <a:gd name="T91" fmla="*/ 203 h 432"/>
                <a:gd name="T92" fmla="*/ 21 w 318"/>
                <a:gd name="T93" fmla="*/ 172 h 432"/>
                <a:gd name="T94" fmla="*/ 42 w 318"/>
                <a:gd name="T95" fmla="*/ 172 h 432"/>
                <a:gd name="T96" fmla="*/ 49 w 318"/>
                <a:gd name="T97" fmla="*/ 142 h 432"/>
                <a:gd name="T98" fmla="*/ 72 w 318"/>
                <a:gd name="T99" fmla="*/ 141 h 432"/>
                <a:gd name="T100" fmla="*/ 74 w 318"/>
                <a:gd name="T101" fmla="*/ 150 h 432"/>
                <a:gd name="T102" fmla="*/ 91 w 318"/>
                <a:gd name="T103" fmla="*/ 173 h 432"/>
                <a:gd name="T104" fmla="*/ 95 w 318"/>
                <a:gd name="T105" fmla="*/ 173 h 432"/>
                <a:gd name="T106" fmla="*/ 90 w 318"/>
                <a:gd name="T107" fmla="*/ 140 h 432"/>
                <a:gd name="T108" fmla="*/ 101 w 318"/>
                <a:gd name="T109" fmla="*/ 130 h 432"/>
                <a:gd name="T110" fmla="*/ 126 w 318"/>
                <a:gd name="T111" fmla="*/ 160 h 432"/>
                <a:gd name="T112" fmla="*/ 130 w 318"/>
                <a:gd name="T113" fmla="*/ 161 h 432"/>
                <a:gd name="T114" fmla="*/ 115 w 318"/>
                <a:gd name="T115" fmla="*/ 135 h 432"/>
                <a:gd name="T116" fmla="*/ 126 w 318"/>
                <a:gd name="T117" fmla="*/ 106 h 432"/>
                <a:gd name="T118" fmla="*/ 168 w 318"/>
                <a:gd name="T119" fmla="*/ 87 h 432"/>
                <a:gd name="T120" fmla="*/ 217 w 318"/>
                <a:gd name="T121" fmla="*/ 57 h 432"/>
                <a:gd name="T122" fmla="*/ 258 w 318"/>
                <a:gd name="T123" fmla="*/ 27 h 432"/>
                <a:gd name="T124" fmla="*/ 281 w 318"/>
                <a:gd name="T125" fmla="*/ 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432">
                  <a:moveTo>
                    <a:pt x="129" y="291"/>
                  </a:moveTo>
                  <a:lnTo>
                    <a:pt x="129" y="291"/>
                  </a:lnTo>
                  <a:lnTo>
                    <a:pt x="129" y="291"/>
                  </a:lnTo>
                  <a:lnTo>
                    <a:pt x="129" y="294"/>
                  </a:lnTo>
                  <a:lnTo>
                    <a:pt x="129" y="297"/>
                  </a:lnTo>
                  <a:lnTo>
                    <a:pt x="129" y="299"/>
                  </a:lnTo>
                  <a:lnTo>
                    <a:pt x="129" y="297"/>
                  </a:lnTo>
                  <a:lnTo>
                    <a:pt x="129" y="294"/>
                  </a:lnTo>
                  <a:lnTo>
                    <a:pt x="129" y="291"/>
                  </a:lnTo>
                  <a:close/>
                  <a:moveTo>
                    <a:pt x="133" y="289"/>
                  </a:moveTo>
                  <a:lnTo>
                    <a:pt x="131" y="290"/>
                  </a:lnTo>
                  <a:lnTo>
                    <a:pt x="133" y="289"/>
                  </a:lnTo>
                  <a:lnTo>
                    <a:pt x="133" y="289"/>
                  </a:lnTo>
                  <a:lnTo>
                    <a:pt x="133" y="289"/>
                  </a:lnTo>
                  <a:close/>
                  <a:moveTo>
                    <a:pt x="135" y="273"/>
                  </a:moveTo>
                  <a:lnTo>
                    <a:pt x="134" y="274"/>
                  </a:lnTo>
                  <a:lnTo>
                    <a:pt x="133" y="275"/>
                  </a:lnTo>
                  <a:lnTo>
                    <a:pt x="132" y="275"/>
                  </a:lnTo>
                  <a:lnTo>
                    <a:pt x="132" y="275"/>
                  </a:lnTo>
                  <a:lnTo>
                    <a:pt x="133" y="276"/>
                  </a:lnTo>
                  <a:lnTo>
                    <a:pt x="134" y="274"/>
                  </a:lnTo>
                  <a:lnTo>
                    <a:pt x="134" y="273"/>
                  </a:lnTo>
                  <a:lnTo>
                    <a:pt x="135" y="273"/>
                  </a:lnTo>
                  <a:lnTo>
                    <a:pt x="135" y="273"/>
                  </a:lnTo>
                  <a:close/>
                  <a:moveTo>
                    <a:pt x="142" y="264"/>
                  </a:moveTo>
                  <a:lnTo>
                    <a:pt x="140" y="266"/>
                  </a:lnTo>
                  <a:lnTo>
                    <a:pt x="140" y="266"/>
                  </a:lnTo>
                  <a:lnTo>
                    <a:pt x="141" y="265"/>
                  </a:lnTo>
                  <a:lnTo>
                    <a:pt x="142" y="264"/>
                  </a:lnTo>
                  <a:close/>
                  <a:moveTo>
                    <a:pt x="147" y="260"/>
                  </a:moveTo>
                  <a:lnTo>
                    <a:pt x="147" y="261"/>
                  </a:lnTo>
                  <a:lnTo>
                    <a:pt x="147" y="261"/>
                  </a:lnTo>
                  <a:lnTo>
                    <a:pt x="147" y="260"/>
                  </a:lnTo>
                  <a:close/>
                  <a:moveTo>
                    <a:pt x="147" y="260"/>
                  </a:moveTo>
                  <a:lnTo>
                    <a:pt x="147" y="260"/>
                  </a:lnTo>
                  <a:lnTo>
                    <a:pt x="146" y="260"/>
                  </a:lnTo>
                  <a:lnTo>
                    <a:pt x="145" y="260"/>
                  </a:lnTo>
                  <a:lnTo>
                    <a:pt x="146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lnTo>
                    <a:pt x="147" y="260"/>
                  </a:lnTo>
                  <a:close/>
                  <a:moveTo>
                    <a:pt x="52" y="252"/>
                  </a:moveTo>
                  <a:lnTo>
                    <a:pt x="52" y="252"/>
                  </a:lnTo>
                  <a:lnTo>
                    <a:pt x="52" y="252"/>
                  </a:lnTo>
                  <a:lnTo>
                    <a:pt x="52" y="252"/>
                  </a:lnTo>
                  <a:close/>
                  <a:moveTo>
                    <a:pt x="103" y="248"/>
                  </a:moveTo>
                  <a:lnTo>
                    <a:pt x="103" y="254"/>
                  </a:lnTo>
                  <a:lnTo>
                    <a:pt x="103" y="258"/>
                  </a:lnTo>
                  <a:lnTo>
                    <a:pt x="103" y="261"/>
                  </a:lnTo>
                  <a:lnTo>
                    <a:pt x="103" y="264"/>
                  </a:lnTo>
                  <a:lnTo>
                    <a:pt x="102" y="267"/>
                  </a:lnTo>
                  <a:lnTo>
                    <a:pt x="99" y="271"/>
                  </a:lnTo>
                  <a:lnTo>
                    <a:pt x="102" y="267"/>
                  </a:lnTo>
                  <a:lnTo>
                    <a:pt x="103" y="264"/>
                  </a:lnTo>
                  <a:lnTo>
                    <a:pt x="104" y="261"/>
                  </a:lnTo>
                  <a:lnTo>
                    <a:pt x="104" y="258"/>
                  </a:lnTo>
                  <a:lnTo>
                    <a:pt x="103" y="254"/>
                  </a:lnTo>
                  <a:lnTo>
                    <a:pt x="104" y="252"/>
                  </a:lnTo>
                  <a:lnTo>
                    <a:pt x="103" y="250"/>
                  </a:lnTo>
                  <a:lnTo>
                    <a:pt x="103" y="248"/>
                  </a:lnTo>
                  <a:close/>
                  <a:moveTo>
                    <a:pt x="203" y="234"/>
                  </a:moveTo>
                  <a:lnTo>
                    <a:pt x="200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7" y="235"/>
                  </a:lnTo>
                  <a:lnTo>
                    <a:pt x="194" y="236"/>
                  </a:lnTo>
                  <a:lnTo>
                    <a:pt x="191" y="236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7" y="235"/>
                  </a:lnTo>
                  <a:lnTo>
                    <a:pt x="199" y="235"/>
                  </a:lnTo>
                  <a:lnTo>
                    <a:pt x="201" y="235"/>
                  </a:lnTo>
                  <a:lnTo>
                    <a:pt x="203" y="234"/>
                  </a:lnTo>
                  <a:lnTo>
                    <a:pt x="205" y="235"/>
                  </a:lnTo>
                  <a:lnTo>
                    <a:pt x="203" y="234"/>
                  </a:lnTo>
                  <a:close/>
                  <a:moveTo>
                    <a:pt x="216" y="232"/>
                  </a:moveTo>
                  <a:lnTo>
                    <a:pt x="218" y="232"/>
                  </a:lnTo>
                  <a:lnTo>
                    <a:pt x="220" y="233"/>
                  </a:lnTo>
                  <a:lnTo>
                    <a:pt x="221" y="234"/>
                  </a:lnTo>
                  <a:lnTo>
                    <a:pt x="220" y="233"/>
                  </a:lnTo>
                  <a:lnTo>
                    <a:pt x="218" y="232"/>
                  </a:lnTo>
                  <a:lnTo>
                    <a:pt x="216" y="232"/>
                  </a:lnTo>
                  <a:close/>
                  <a:moveTo>
                    <a:pt x="214" y="232"/>
                  </a:moveTo>
                  <a:lnTo>
                    <a:pt x="213" y="232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4" y="232"/>
                  </a:lnTo>
                  <a:close/>
                  <a:moveTo>
                    <a:pt x="113" y="229"/>
                  </a:moveTo>
                  <a:lnTo>
                    <a:pt x="110" y="229"/>
                  </a:lnTo>
                  <a:lnTo>
                    <a:pt x="110" y="229"/>
                  </a:lnTo>
                  <a:lnTo>
                    <a:pt x="114" y="232"/>
                  </a:lnTo>
                  <a:lnTo>
                    <a:pt x="113" y="229"/>
                  </a:lnTo>
                  <a:lnTo>
                    <a:pt x="113" y="229"/>
                  </a:lnTo>
                  <a:lnTo>
                    <a:pt x="113" y="229"/>
                  </a:lnTo>
                  <a:close/>
                  <a:moveTo>
                    <a:pt x="135" y="228"/>
                  </a:moveTo>
                  <a:lnTo>
                    <a:pt x="135" y="229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3"/>
                  </a:lnTo>
                  <a:lnTo>
                    <a:pt x="135" y="232"/>
                  </a:lnTo>
                  <a:lnTo>
                    <a:pt x="135" y="230"/>
                  </a:lnTo>
                  <a:lnTo>
                    <a:pt x="136" y="229"/>
                  </a:lnTo>
                  <a:lnTo>
                    <a:pt x="135" y="228"/>
                  </a:lnTo>
                  <a:lnTo>
                    <a:pt x="135" y="228"/>
                  </a:lnTo>
                  <a:close/>
                  <a:moveTo>
                    <a:pt x="70" y="205"/>
                  </a:moveTo>
                  <a:lnTo>
                    <a:pt x="69" y="205"/>
                  </a:ln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70" y="205"/>
                  </a:moveTo>
                  <a:lnTo>
                    <a:pt x="70" y="205"/>
                  </a:lnTo>
                  <a:lnTo>
                    <a:pt x="70" y="205"/>
                  </a:lnTo>
                  <a:lnTo>
                    <a:pt x="70" y="205"/>
                  </a:lnTo>
                  <a:close/>
                  <a:moveTo>
                    <a:pt x="91" y="200"/>
                  </a:moveTo>
                  <a:lnTo>
                    <a:pt x="91" y="201"/>
                  </a:lnTo>
                  <a:lnTo>
                    <a:pt x="89" y="201"/>
                  </a:lnTo>
                  <a:lnTo>
                    <a:pt x="91" y="202"/>
                  </a:lnTo>
                  <a:lnTo>
                    <a:pt x="91" y="201"/>
                  </a:lnTo>
                  <a:lnTo>
                    <a:pt x="92" y="201"/>
                  </a:lnTo>
                  <a:lnTo>
                    <a:pt x="91" y="200"/>
                  </a:lnTo>
                  <a:close/>
                  <a:moveTo>
                    <a:pt x="134" y="174"/>
                  </a:moveTo>
                  <a:lnTo>
                    <a:pt x="134" y="174"/>
                  </a:lnTo>
                  <a:lnTo>
                    <a:pt x="135" y="175"/>
                  </a:lnTo>
                  <a:lnTo>
                    <a:pt x="135" y="174"/>
                  </a:lnTo>
                  <a:lnTo>
                    <a:pt x="134" y="174"/>
                  </a:lnTo>
                  <a:close/>
                  <a:moveTo>
                    <a:pt x="74" y="150"/>
                  </a:move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close/>
                  <a:moveTo>
                    <a:pt x="288" y="0"/>
                  </a:moveTo>
                  <a:lnTo>
                    <a:pt x="290" y="0"/>
                  </a:lnTo>
                  <a:lnTo>
                    <a:pt x="292" y="3"/>
                  </a:lnTo>
                  <a:lnTo>
                    <a:pt x="294" y="6"/>
                  </a:lnTo>
                  <a:lnTo>
                    <a:pt x="298" y="9"/>
                  </a:lnTo>
                  <a:lnTo>
                    <a:pt x="300" y="13"/>
                  </a:lnTo>
                  <a:lnTo>
                    <a:pt x="300" y="14"/>
                  </a:lnTo>
                  <a:lnTo>
                    <a:pt x="299" y="16"/>
                  </a:lnTo>
                  <a:lnTo>
                    <a:pt x="300" y="18"/>
                  </a:lnTo>
                  <a:lnTo>
                    <a:pt x="302" y="20"/>
                  </a:lnTo>
                  <a:lnTo>
                    <a:pt x="304" y="22"/>
                  </a:lnTo>
                  <a:lnTo>
                    <a:pt x="306" y="25"/>
                  </a:lnTo>
                  <a:lnTo>
                    <a:pt x="309" y="27"/>
                  </a:lnTo>
                  <a:lnTo>
                    <a:pt x="310" y="30"/>
                  </a:lnTo>
                  <a:lnTo>
                    <a:pt x="310" y="30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6" y="39"/>
                  </a:lnTo>
                  <a:lnTo>
                    <a:pt x="309" y="44"/>
                  </a:lnTo>
                  <a:lnTo>
                    <a:pt x="313" y="49"/>
                  </a:lnTo>
                  <a:lnTo>
                    <a:pt x="313" y="57"/>
                  </a:lnTo>
                  <a:lnTo>
                    <a:pt x="312" y="58"/>
                  </a:lnTo>
                  <a:lnTo>
                    <a:pt x="311" y="59"/>
                  </a:lnTo>
                  <a:lnTo>
                    <a:pt x="309" y="61"/>
                  </a:lnTo>
                  <a:lnTo>
                    <a:pt x="307" y="63"/>
                  </a:lnTo>
                  <a:lnTo>
                    <a:pt x="303" y="70"/>
                  </a:lnTo>
                  <a:lnTo>
                    <a:pt x="300" y="77"/>
                  </a:lnTo>
                  <a:lnTo>
                    <a:pt x="299" y="81"/>
                  </a:lnTo>
                  <a:lnTo>
                    <a:pt x="299" y="88"/>
                  </a:lnTo>
                  <a:lnTo>
                    <a:pt x="302" y="92"/>
                  </a:lnTo>
                  <a:lnTo>
                    <a:pt x="306" y="97"/>
                  </a:lnTo>
                  <a:lnTo>
                    <a:pt x="307" y="97"/>
                  </a:lnTo>
                  <a:lnTo>
                    <a:pt x="307" y="98"/>
                  </a:lnTo>
                  <a:lnTo>
                    <a:pt x="309" y="98"/>
                  </a:lnTo>
                  <a:lnTo>
                    <a:pt x="310" y="98"/>
                  </a:lnTo>
                  <a:lnTo>
                    <a:pt x="313" y="98"/>
                  </a:lnTo>
                  <a:lnTo>
                    <a:pt x="313" y="101"/>
                  </a:lnTo>
                  <a:lnTo>
                    <a:pt x="309" y="101"/>
                  </a:lnTo>
                  <a:lnTo>
                    <a:pt x="306" y="101"/>
                  </a:lnTo>
                  <a:lnTo>
                    <a:pt x="304" y="101"/>
                  </a:lnTo>
                  <a:lnTo>
                    <a:pt x="303" y="102"/>
                  </a:lnTo>
                  <a:lnTo>
                    <a:pt x="300" y="105"/>
                  </a:lnTo>
                  <a:lnTo>
                    <a:pt x="297" y="108"/>
                  </a:lnTo>
                  <a:lnTo>
                    <a:pt x="293" y="112"/>
                  </a:lnTo>
                  <a:lnTo>
                    <a:pt x="290" y="115"/>
                  </a:lnTo>
                  <a:lnTo>
                    <a:pt x="287" y="118"/>
                  </a:lnTo>
                  <a:lnTo>
                    <a:pt x="288" y="120"/>
                  </a:lnTo>
                  <a:lnTo>
                    <a:pt x="288" y="122"/>
                  </a:lnTo>
                  <a:lnTo>
                    <a:pt x="287" y="123"/>
                  </a:lnTo>
                  <a:lnTo>
                    <a:pt x="286" y="125"/>
                  </a:lnTo>
                  <a:lnTo>
                    <a:pt x="286" y="125"/>
                  </a:lnTo>
                  <a:lnTo>
                    <a:pt x="276" y="125"/>
                  </a:lnTo>
                  <a:lnTo>
                    <a:pt x="276" y="137"/>
                  </a:lnTo>
                  <a:lnTo>
                    <a:pt x="275" y="137"/>
                  </a:lnTo>
                  <a:lnTo>
                    <a:pt x="274" y="138"/>
                  </a:lnTo>
                  <a:lnTo>
                    <a:pt x="271" y="138"/>
                  </a:lnTo>
                  <a:lnTo>
                    <a:pt x="270" y="138"/>
                  </a:lnTo>
                  <a:lnTo>
                    <a:pt x="260" y="138"/>
                  </a:lnTo>
                  <a:lnTo>
                    <a:pt x="261" y="143"/>
                  </a:lnTo>
                  <a:lnTo>
                    <a:pt x="261" y="148"/>
                  </a:lnTo>
                  <a:lnTo>
                    <a:pt x="262" y="152"/>
                  </a:lnTo>
                  <a:lnTo>
                    <a:pt x="261" y="153"/>
                  </a:lnTo>
                  <a:lnTo>
                    <a:pt x="258" y="153"/>
                  </a:lnTo>
                  <a:lnTo>
                    <a:pt x="257" y="155"/>
                  </a:lnTo>
                  <a:lnTo>
                    <a:pt x="255" y="156"/>
                  </a:lnTo>
                  <a:lnTo>
                    <a:pt x="254" y="157"/>
                  </a:lnTo>
                  <a:lnTo>
                    <a:pt x="252" y="157"/>
                  </a:lnTo>
                  <a:lnTo>
                    <a:pt x="250" y="156"/>
                  </a:lnTo>
                  <a:lnTo>
                    <a:pt x="250" y="159"/>
                  </a:lnTo>
                  <a:lnTo>
                    <a:pt x="250" y="161"/>
                  </a:lnTo>
                  <a:lnTo>
                    <a:pt x="251" y="163"/>
                  </a:lnTo>
                  <a:lnTo>
                    <a:pt x="253" y="164"/>
                  </a:lnTo>
                  <a:lnTo>
                    <a:pt x="253" y="164"/>
                  </a:lnTo>
                  <a:lnTo>
                    <a:pt x="254" y="163"/>
                  </a:lnTo>
                  <a:lnTo>
                    <a:pt x="258" y="165"/>
                  </a:lnTo>
                  <a:lnTo>
                    <a:pt x="264" y="167"/>
                  </a:lnTo>
                  <a:lnTo>
                    <a:pt x="264" y="169"/>
                  </a:lnTo>
                  <a:lnTo>
                    <a:pt x="266" y="171"/>
                  </a:lnTo>
                  <a:lnTo>
                    <a:pt x="267" y="173"/>
                  </a:lnTo>
                  <a:lnTo>
                    <a:pt x="269" y="172"/>
                  </a:lnTo>
                  <a:lnTo>
                    <a:pt x="273" y="171"/>
                  </a:lnTo>
                  <a:lnTo>
                    <a:pt x="277" y="169"/>
                  </a:lnTo>
                  <a:lnTo>
                    <a:pt x="278" y="168"/>
                  </a:lnTo>
                  <a:lnTo>
                    <a:pt x="279" y="166"/>
                  </a:lnTo>
                  <a:lnTo>
                    <a:pt x="280" y="164"/>
                  </a:lnTo>
                  <a:lnTo>
                    <a:pt x="283" y="164"/>
                  </a:lnTo>
                  <a:lnTo>
                    <a:pt x="286" y="163"/>
                  </a:lnTo>
                  <a:lnTo>
                    <a:pt x="288" y="162"/>
                  </a:lnTo>
                  <a:lnTo>
                    <a:pt x="289" y="160"/>
                  </a:lnTo>
                  <a:lnTo>
                    <a:pt x="290" y="157"/>
                  </a:lnTo>
                  <a:lnTo>
                    <a:pt x="291" y="156"/>
                  </a:lnTo>
                  <a:lnTo>
                    <a:pt x="293" y="155"/>
                  </a:lnTo>
                  <a:lnTo>
                    <a:pt x="294" y="154"/>
                  </a:lnTo>
                  <a:lnTo>
                    <a:pt x="295" y="153"/>
                  </a:lnTo>
                  <a:lnTo>
                    <a:pt x="298" y="150"/>
                  </a:lnTo>
                  <a:lnTo>
                    <a:pt x="303" y="150"/>
                  </a:lnTo>
                  <a:lnTo>
                    <a:pt x="304" y="149"/>
                  </a:lnTo>
                  <a:lnTo>
                    <a:pt x="305" y="148"/>
                  </a:lnTo>
                  <a:lnTo>
                    <a:pt x="306" y="147"/>
                  </a:lnTo>
                  <a:lnTo>
                    <a:pt x="306" y="146"/>
                  </a:lnTo>
                  <a:lnTo>
                    <a:pt x="307" y="144"/>
                  </a:lnTo>
                  <a:lnTo>
                    <a:pt x="312" y="146"/>
                  </a:lnTo>
                  <a:lnTo>
                    <a:pt x="318" y="148"/>
                  </a:lnTo>
                  <a:lnTo>
                    <a:pt x="314" y="152"/>
                  </a:lnTo>
                  <a:lnTo>
                    <a:pt x="311" y="155"/>
                  </a:lnTo>
                  <a:lnTo>
                    <a:pt x="312" y="156"/>
                  </a:lnTo>
                  <a:lnTo>
                    <a:pt x="313" y="157"/>
                  </a:lnTo>
                  <a:lnTo>
                    <a:pt x="306" y="166"/>
                  </a:lnTo>
                  <a:lnTo>
                    <a:pt x="311" y="167"/>
                  </a:lnTo>
                  <a:lnTo>
                    <a:pt x="309" y="171"/>
                  </a:lnTo>
                  <a:lnTo>
                    <a:pt x="305" y="174"/>
                  </a:lnTo>
                  <a:lnTo>
                    <a:pt x="303" y="177"/>
                  </a:lnTo>
                  <a:lnTo>
                    <a:pt x="300" y="179"/>
                  </a:lnTo>
                  <a:lnTo>
                    <a:pt x="297" y="180"/>
                  </a:lnTo>
                  <a:lnTo>
                    <a:pt x="292" y="181"/>
                  </a:lnTo>
                  <a:lnTo>
                    <a:pt x="292" y="187"/>
                  </a:lnTo>
                  <a:lnTo>
                    <a:pt x="286" y="189"/>
                  </a:lnTo>
                  <a:lnTo>
                    <a:pt x="279" y="191"/>
                  </a:lnTo>
                  <a:lnTo>
                    <a:pt x="278" y="188"/>
                  </a:lnTo>
                  <a:lnTo>
                    <a:pt x="276" y="186"/>
                  </a:lnTo>
                  <a:lnTo>
                    <a:pt x="274" y="185"/>
                  </a:lnTo>
                  <a:lnTo>
                    <a:pt x="271" y="183"/>
                  </a:lnTo>
                  <a:lnTo>
                    <a:pt x="270" y="181"/>
                  </a:lnTo>
                  <a:lnTo>
                    <a:pt x="269" y="179"/>
                  </a:lnTo>
                  <a:lnTo>
                    <a:pt x="268" y="177"/>
                  </a:lnTo>
                  <a:lnTo>
                    <a:pt x="267" y="175"/>
                  </a:lnTo>
                  <a:lnTo>
                    <a:pt x="265" y="175"/>
                  </a:lnTo>
                  <a:lnTo>
                    <a:pt x="264" y="175"/>
                  </a:lnTo>
                  <a:lnTo>
                    <a:pt x="263" y="175"/>
                  </a:lnTo>
                  <a:lnTo>
                    <a:pt x="261" y="176"/>
                  </a:lnTo>
                  <a:lnTo>
                    <a:pt x="260" y="177"/>
                  </a:lnTo>
                  <a:lnTo>
                    <a:pt x="257" y="177"/>
                  </a:lnTo>
                  <a:lnTo>
                    <a:pt x="260" y="179"/>
                  </a:lnTo>
                  <a:lnTo>
                    <a:pt x="261" y="181"/>
                  </a:lnTo>
                  <a:lnTo>
                    <a:pt x="254" y="184"/>
                  </a:lnTo>
                  <a:lnTo>
                    <a:pt x="249" y="185"/>
                  </a:lnTo>
                  <a:lnTo>
                    <a:pt x="248" y="184"/>
                  </a:lnTo>
                  <a:lnTo>
                    <a:pt x="245" y="183"/>
                  </a:lnTo>
                  <a:lnTo>
                    <a:pt x="243" y="184"/>
                  </a:lnTo>
                  <a:lnTo>
                    <a:pt x="241" y="186"/>
                  </a:lnTo>
                  <a:lnTo>
                    <a:pt x="244" y="214"/>
                  </a:lnTo>
                  <a:lnTo>
                    <a:pt x="240" y="216"/>
                  </a:lnTo>
                  <a:lnTo>
                    <a:pt x="237" y="217"/>
                  </a:lnTo>
                  <a:lnTo>
                    <a:pt x="233" y="216"/>
                  </a:lnTo>
                  <a:lnTo>
                    <a:pt x="231" y="216"/>
                  </a:lnTo>
                  <a:lnTo>
                    <a:pt x="229" y="216"/>
                  </a:lnTo>
                  <a:lnTo>
                    <a:pt x="227" y="216"/>
                  </a:lnTo>
                  <a:lnTo>
                    <a:pt x="224" y="216"/>
                  </a:lnTo>
                  <a:lnTo>
                    <a:pt x="225" y="218"/>
                  </a:lnTo>
                  <a:lnTo>
                    <a:pt x="226" y="221"/>
                  </a:lnTo>
                  <a:lnTo>
                    <a:pt x="224" y="222"/>
                  </a:lnTo>
                  <a:lnTo>
                    <a:pt x="221" y="222"/>
                  </a:lnTo>
                  <a:lnTo>
                    <a:pt x="219" y="223"/>
                  </a:lnTo>
                  <a:lnTo>
                    <a:pt x="218" y="224"/>
                  </a:lnTo>
                  <a:lnTo>
                    <a:pt x="217" y="225"/>
                  </a:lnTo>
                  <a:lnTo>
                    <a:pt x="217" y="228"/>
                  </a:lnTo>
                  <a:lnTo>
                    <a:pt x="218" y="227"/>
                  </a:lnTo>
                  <a:lnTo>
                    <a:pt x="220" y="225"/>
                  </a:lnTo>
                  <a:lnTo>
                    <a:pt x="222" y="226"/>
                  </a:lnTo>
                  <a:lnTo>
                    <a:pt x="225" y="228"/>
                  </a:lnTo>
                  <a:lnTo>
                    <a:pt x="232" y="224"/>
                  </a:lnTo>
                  <a:lnTo>
                    <a:pt x="234" y="227"/>
                  </a:lnTo>
                  <a:lnTo>
                    <a:pt x="237" y="232"/>
                  </a:lnTo>
                  <a:lnTo>
                    <a:pt x="236" y="232"/>
                  </a:lnTo>
                  <a:lnTo>
                    <a:pt x="232" y="233"/>
                  </a:lnTo>
                  <a:lnTo>
                    <a:pt x="237" y="236"/>
                  </a:lnTo>
                  <a:lnTo>
                    <a:pt x="240" y="239"/>
                  </a:lnTo>
                  <a:lnTo>
                    <a:pt x="238" y="240"/>
                  </a:lnTo>
                  <a:lnTo>
                    <a:pt x="237" y="241"/>
                  </a:lnTo>
                  <a:lnTo>
                    <a:pt x="239" y="245"/>
                  </a:lnTo>
                  <a:lnTo>
                    <a:pt x="240" y="247"/>
                  </a:lnTo>
                  <a:lnTo>
                    <a:pt x="240" y="253"/>
                  </a:lnTo>
                  <a:lnTo>
                    <a:pt x="239" y="260"/>
                  </a:lnTo>
                  <a:lnTo>
                    <a:pt x="238" y="261"/>
                  </a:lnTo>
                  <a:lnTo>
                    <a:pt x="236" y="264"/>
                  </a:lnTo>
                  <a:lnTo>
                    <a:pt x="239" y="266"/>
                  </a:lnTo>
                  <a:lnTo>
                    <a:pt x="243" y="269"/>
                  </a:lnTo>
                  <a:lnTo>
                    <a:pt x="241" y="274"/>
                  </a:lnTo>
                  <a:lnTo>
                    <a:pt x="239" y="279"/>
                  </a:lnTo>
                  <a:lnTo>
                    <a:pt x="234" y="283"/>
                  </a:lnTo>
                  <a:lnTo>
                    <a:pt x="231" y="286"/>
                  </a:lnTo>
                  <a:lnTo>
                    <a:pt x="232" y="287"/>
                  </a:lnTo>
                  <a:lnTo>
                    <a:pt x="233" y="289"/>
                  </a:lnTo>
                  <a:lnTo>
                    <a:pt x="231" y="290"/>
                  </a:lnTo>
                  <a:lnTo>
                    <a:pt x="229" y="291"/>
                  </a:lnTo>
                  <a:lnTo>
                    <a:pt x="228" y="289"/>
                  </a:lnTo>
                  <a:lnTo>
                    <a:pt x="227" y="288"/>
                  </a:lnTo>
                  <a:lnTo>
                    <a:pt x="226" y="286"/>
                  </a:lnTo>
                  <a:lnTo>
                    <a:pt x="224" y="286"/>
                  </a:lnTo>
                  <a:lnTo>
                    <a:pt x="222" y="286"/>
                  </a:lnTo>
                  <a:lnTo>
                    <a:pt x="222" y="285"/>
                  </a:lnTo>
                  <a:lnTo>
                    <a:pt x="219" y="285"/>
                  </a:lnTo>
                  <a:lnTo>
                    <a:pt x="217" y="285"/>
                  </a:lnTo>
                  <a:lnTo>
                    <a:pt x="215" y="285"/>
                  </a:lnTo>
                  <a:lnTo>
                    <a:pt x="215" y="285"/>
                  </a:lnTo>
                  <a:lnTo>
                    <a:pt x="215" y="286"/>
                  </a:lnTo>
                  <a:lnTo>
                    <a:pt x="222" y="286"/>
                  </a:lnTo>
                  <a:lnTo>
                    <a:pt x="224" y="288"/>
                  </a:lnTo>
                  <a:lnTo>
                    <a:pt x="225" y="290"/>
                  </a:lnTo>
                  <a:lnTo>
                    <a:pt x="216" y="291"/>
                  </a:lnTo>
                  <a:lnTo>
                    <a:pt x="211" y="284"/>
                  </a:lnTo>
                  <a:lnTo>
                    <a:pt x="206" y="283"/>
                  </a:lnTo>
                  <a:lnTo>
                    <a:pt x="201" y="282"/>
                  </a:lnTo>
                  <a:lnTo>
                    <a:pt x="201" y="282"/>
                  </a:lnTo>
                  <a:lnTo>
                    <a:pt x="200" y="283"/>
                  </a:lnTo>
                  <a:lnTo>
                    <a:pt x="199" y="284"/>
                  </a:lnTo>
                  <a:lnTo>
                    <a:pt x="201" y="286"/>
                  </a:lnTo>
                  <a:lnTo>
                    <a:pt x="204" y="287"/>
                  </a:lnTo>
                  <a:lnTo>
                    <a:pt x="206" y="288"/>
                  </a:lnTo>
                  <a:lnTo>
                    <a:pt x="209" y="290"/>
                  </a:lnTo>
                  <a:lnTo>
                    <a:pt x="212" y="292"/>
                  </a:lnTo>
                  <a:lnTo>
                    <a:pt x="213" y="296"/>
                  </a:lnTo>
                  <a:lnTo>
                    <a:pt x="213" y="297"/>
                  </a:lnTo>
                  <a:lnTo>
                    <a:pt x="212" y="298"/>
                  </a:lnTo>
                  <a:lnTo>
                    <a:pt x="213" y="300"/>
                  </a:lnTo>
                  <a:lnTo>
                    <a:pt x="213" y="303"/>
                  </a:lnTo>
                  <a:lnTo>
                    <a:pt x="213" y="306"/>
                  </a:lnTo>
                  <a:lnTo>
                    <a:pt x="211" y="308"/>
                  </a:lnTo>
                  <a:lnTo>
                    <a:pt x="209" y="310"/>
                  </a:lnTo>
                  <a:lnTo>
                    <a:pt x="207" y="312"/>
                  </a:lnTo>
                  <a:lnTo>
                    <a:pt x="205" y="315"/>
                  </a:lnTo>
                  <a:lnTo>
                    <a:pt x="205" y="320"/>
                  </a:lnTo>
                  <a:lnTo>
                    <a:pt x="205" y="323"/>
                  </a:lnTo>
                  <a:lnTo>
                    <a:pt x="202" y="323"/>
                  </a:lnTo>
                  <a:lnTo>
                    <a:pt x="200" y="324"/>
                  </a:lnTo>
                  <a:lnTo>
                    <a:pt x="197" y="323"/>
                  </a:lnTo>
                  <a:lnTo>
                    <a:pt x="195" y="322"/>
                  </a:lnTo>
                  <a:lnTo>
                    <a:pt x="193" y="325"/>
                  </a:lnTo>
                  <a:lnTo>
                    <a:pt x="192" y="327"/>
                  </a:lnTo>
                  <a:lnTo>
                    <a:pt x="189" y="327"/>
                  </a:lnTo>
                  <a:lnTo>
                    <a:pt x="188" y="326"/>
                  </a:lnTo>
                  <a:lnTo>
                    <a:pt x="187" y="325"/>
                  </a:lnTo>
                  <a:lnTo>
                    <a:pt x="187" y="323"/>
                  </a:lnTo>
                  <a:lnTo>
                    <a:pt x="187" y="321"/>
                  </a:lnTo>
                  <a:lnTo>
                    <a:pt x="185" y="320"/>
                  </a:lnTo>
                  <a:lnTo>
                    <a:pt x="182" y="320"/>
                  </a:lnTo>
                  <a:lnTo>
                    <a:pt x="184" y="333"/>
                  </a:lnTo>
                  <a:lnTo>
                    <a:pt x="178" y="334"/>
                  </a:lnTo>
                  <a:lnTo>
                    <a:pt x="170" y="335"/>
                  </a:lnTo>
                  <a:lnTo>
                    <a:pt x="169" y="334"/>
                  </a:lnTo>
                  <a:lnTo>
                    <a:pt x="168" y="332"/>
                  </a:lnTo>
                  <a:lnTo>
                    <a:pt x="166" y="330"/>
                  </a:lnTo>
                  <a:lnTo>
                    <a:pt x="166" y="327"/>
                  </a:lnTo>
                  <a:lnTo>
                    <a:pt x="165" y="325"/>
                  </a:lnTo>
                  <a:lnTo>
                    <a:pt x="164" y="323"/>
                  </a:lnTo>
                  <a:lnTo>
                    <a:pt x="163" y="321"/>
                  </a:lnTo>
                  <a:lnTo>
                    <a:pt x="162" y="319"/>
                  </a:lnTo>
                  <a:lnTo>
                    <a:pt x="162" y="315"/>
                  </a:lnTo>
                  <a:lnTo>
                    <a:pt x="162" y="313"/>
                  </a:lnTo>
                  <a:lnTo>
                    <a:pt x="157" y="313"/>
                  </a:lnTo>
                  <a:lnTo>
                    <a:pt x="157" y="313"/>
                  </a:lnTo>
                  <a:lnTo>
                    <a:pt x="158" y="316"/>
                  </a:lnTo>
                  <a:lnTo>
                    <a:pt x="158" y="320"/>
                  </a:lnTo>
                  <a:lnTo>
                    <a:pt x="160" y="323"/>
                  </a:lnTo>
                  <a:lnTo>
                    <a:pt x="162" y="326"/>
                  </a:lnTo>
                  <a:lnTo>
                    <a:pt x="163" y="330"/>
                  </a:lnTo>
                  <a:lnTo>
                    <a:pt x="165" y="333"/>
                  </a:lnTo>
                  <a:lnTo>
                    <a:pt x="162" y="334"/>
                  </a:lnTo>
                  <a:lnTo>
                    <a:pt x="159" y="333"/>
                  </a:lnTo>
                  <a:lnTo>
                    <a:pt x="158" y="332"/>
                  </a:lnTo>
                  <a:lnTo>
                    <a:pt x="157" y="331"/>
                  </a:lnTo>
                  <a:lnTo>
                    <a:pt x="155" y="328"/>
                  </a:lnTo>
                  <a:lnTo>
                    <a:pt x="154" y="327"/>
                  </a:lnTo>
                  <a:lnTo>
                    <a:pt x="152" y="328"/>
                  </a:lnTo>
                  <a:lnTo>
                    <a:pt x="150" y="330"/>
                  </a:lnTo>
                  <a:lnTo>
                    <a:pt x="144" y="325"/>
                  </a:lnTo>
                  <a:lnTo>
                    <a:pt x="143" y="328"/>
                  </a:lnTo>
                  <a:lnTo>
                    <a:pt x="142" y="331"/>
                  </a:lnTo>
                  <a:lnTo>
                    <a:pt x="141" y="332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9" y="333"/>
                  </a:lnTo>
                  <a:lnTo>
                    <a:pt x="139" y="335"/>
                  </a:lnTo>
                  <a:lnTo>
                    <a:pt x="140" y="335"/>
                  </a:lnTo>
                  <a:lnTo>
                    <a:pt x="141" y="336"/>
                  </a:lnTo>
                  <a:lnTo>
                    <a:pt x="142" y="337"/>
                  </a:lnTo>
                  <a:lnTo>
                    <a:pt x="143" y="337"/>
                  </a:lnTo>
                  <a:lnTo>
                    <a:pt x="146" y="338"/>
                  </a:lnTo>
                  <a:lnTo>
                    <a:pt x="146" y="343"/>
                  </a:lnTo>
                  <a:lnTo>
                    <a:pt x="146" y="348"/>
                  </a:lnTo>
                  <a:lnTo>
                    <a:pt x="146" y="353"/>
                  </a:lnTo>
                  <a:lnTo>
                    <a:pt x="141" y="353"/>
                  </a:lnTo>
                  <a:lnTo>
                    <a:pt x="139" y="352"/>
                  </a:lnTo>
                  <a:lnTo>
                    <a:pt x="135" y="349"/>
                  </a:lnTo>
                  <a:lnTo>
                    <a:pt x="132" y="347"/>
                  </a:lnTo>
                  <a:lnTo>
                    <a:pt x="129" y="347"/>
                  </a:lnTo>
                  <a:lnTo>
                    <a:pt x="124" y="347"/>
                  </a:lnTo>
                  <a:lnTo>
                    <a:pt x="117" y="339"/>
                  </a:lnTo>
                  <a:lnTo>
                    <a:pt x="107" y="335"/>
                  </a:lnTo>
                  <a:lnTo>
                    <a:pt x="105" y="338"/>
                  </a:lnTo>
                  <a:lnTo>
                    <a:pt x="104" y="340"/>
                  </a:lnTo>
                  <a:lnTo>
                    <a:pt x="103" y="343"/>
                  </a:lnTo>
                  <a:lnTo>
                    <a:pt x="103" y="353"/>
                  </a:lnTo>
                  <a:lnTo>
                    <a:pt x="103" y="355"/>
                  </a:lnTo>
                  <a:lnTo>
                    <a:pt x="104" y="355"/>
                  </a:lnTo>
                  <a:lnTo>
                    <a:pt x="105" y="356"/>
                  </a:lnTo>
                  <a:lnTo>
                    <a:pt x="106" y="357"/>
                  </a:lnTo>
                  <a:lnTo>
                    <a:pt x="108" y="357"/>
                  </a:lnTo>
                  <a:lnTo>
                    <a:pt x="109" y="357"/>
                  </a:lnTo>
                  <a:lnTo>
                    <a:pt x="110" y="359"/>
                  </a:lnTo>
                  <a:lnTo>
                    <a:pt x="111" y="360"/>
                  </a:lnTo>
                  <a:lnTo>
                    <a:pt x="113" y="361"/>
                  </a:lnTo>
                  <a:lnTo>
                    <a:pt x="113" y="362"/>
                  </a:lnTo>
                  <a:lnTo>
                    <a:pt x="114" y="367"/>
                  </a:lnTo>
                  <a:lnTo>
                    <a:pt x="117" y="372"/>
                  </a:lnTo>
                  <a:lnTo>
                    <a:pt x="119" y="376"/>
                  </a:lnTo>
                  <a:lnTo>
                    <a:pt x="119" y="382"/>
                  </a:lnTo>
                  <a:lnTo>
                    <a:pt x="116" y="383"/>
                  </a:lnTo>
                  <a:lnTo>
                    <a:pt x="114" y="383"/>
                  </a:lnTo>
                  <a:lnTo>
                    <a:pt x="111" y="382"/>
                  </a:lnTo>
                  <a:lnTo>
                    <a:pt x="109" y="381"/>
                  </a:lnTo>
                  <a:lnTo>
                    <a:pt x="107" y="380"/>
                  </a:lnTo>
                  <a:lnTo>
                    <a:pt x="105" y="379"/>
                  </a:lnTo>
                  <a:lnTo>
                    <a:pt x="105" y="384"/>
                  </a:lnTo>
                  <a:lnTo>
                    <a:pt x="105" y="389"/>
                  </a:lnTo>
                  <a:lnTo>
                    <a:pt x="103" y="392"/>
                  </a:lnTo>
                  <a:lnTo>
                    <a:pt x="102" y="394"/>
                  </a:lnTo>
                  <a:lnTo>
                    <a:pt x="101" y="392"/>
                  </a:lnTo>
                  <a:lnTo>
                    <a:pt x="98" y="390"/>
                  </a:lnTo>
                  <a:lnTo>
                    <a:pt x="97" y="388"/>
                  </a:lnTo>
                  <a:lnTo>
                    <a:pt x="96" y="386"/>
                  </a:lnTo>
                  <a:lnTo>
                    <a:pt x="96" y="392"/>
                  </a:lnTo>
                  <a:lnTo>
                    <a:pt x="94" y="392"/>
                  </a:lnTo>
                  <a:lnTo>
                    <a:pt x="93" y="390"/>
                  </a:lnTo>
                  <a:lnTo>
                    <a:pt x="92" y="390"/>
                  </a:lnTo>
                  <a:lnTo>
                    <a:pt x="92" y="389"/>
                  </a:lnTo>
                  <a:lnTo>
                    <a:pt x="92" y="388"/>
                  </a:lnTo>
                  <a:lnTo>
                    <a:pt x="91" y="387"/>
                  </a:lnTo>
                  <a:lnTo>
                    <a:pt x="89" y="388"/>
                  </a:lnTo>
                  <a:lnTo>
                    <a:pt x="86" y="389"/>
                  </a:lnTo>
                  <a:lnTo>
                    <a:pt x="85" y="390"/>
                  </a:lnTo>
                  <a:lnTo>
                    <a:pt x="84" y="393"/>
                  </a:lnTo>
                  <a:lnTo>
                    <a:pt x="84" y="394"/>
                  </a:lnTo>
                  <a:lnTo>
                    <a:pt x="84" y="397"/>
                  </a:lnTo>
                  <a:lnTo>
                    <a:pt x="84" y="400"/>
                  </a:lnTo>
                  <a:lnTo>
                    <a:pt x="81" y="399"/>
                  </a:lnTo>
                  <a:lnTo>
                    <a:pt x="79" y="398"/>
                  </a:lnTo>
                  <a:lnTo>
                    <a:pt x="78" y="397"/>
                  </a:lnTo>
                  <a:lnTo>
                    <a:pt x="77" y="396"/>
                  </a:lnTo>
                  <a:lnTo>
                    <a:pt x="75" y="395"/>
                  </a:lnTo>
                  <a:lnTo>
                    <a:pt x="75" y="396"/>
                  </a:lnTo>
                  <a:lnTo>
                    <a:pt x="74" y="397"/>
                  </a:lnTo>
                  <a:lnTo>
                    <a:pt x="74" y="397"/>
                  </a:lnTo>
                  <a:lnTo>
                    <a:pt x="74" y="401"/>
                  </a:lnTo>
                  <a:lnTo>
                    <a:pt x="75" y="406"/>
                  </a:lnTo>
                  <a:lnTo>
                    <a:pt x="77" y="410"/>
                  </a:lnTo>
                  <a:lnTo>
                    <a:pt x="74" y="409"/>
                  </a:lnTo>
                  <a:lnTo>
                    <a:pt x="73" y="408"/>
                  </a:lnTo>
                  <a:lnTo>
                    <a:pt x="71" y="408"/>
                  </a:lnTo>
                  <a:lnTo>
                    <a:pt x="70" y="407"/>
                  </a:lnTo>
                  <a:lnTo>
                    <a:pt x="69" y="407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4"/>
                  </a:lnTo>
                  <a:lnTo>
                    <a:pt x="67" y="408"/>
                  </a:lnTo>
                  <a:lnTo>
                    <a:pt x="68" y="412"/>
                  </a:lnTo>
                  <a:lnTo>
                    <a:pt x="65" y="414"/>
                  </a:lnTo>
                  <a:lnTo>
                    <a:pt x="61" y="416"/>
                  </a:lnTo>
                  <a:lnTo>
                    <a:pt x="57" y="416"/>
                  </a:lnTo>
                  <a:lnTo>
                    <a:pt x="53" y="426"/>
                  </a:lnTo>
                  <a:lnTo>
                    <a:pt x="49" y="426"/>
                  </a:lnTo>
                  <a:lnTo>
                    <a:pt x="46" y="428"/>
                  </a:lnTo>
                  <a:lnTo>
                    <a:pt x="45" y="432"/>
                  </a:lnTo>
                  <a:lnTo>
                    <a:pt x="44" y="431"/>
                  </a:lnTo>
                  <a:lnTo>
                    <a:pt x="43" y="430"/>
                  </a:lnTo>
                  <a:lnTo>
                    <a:pt x="36" y="419"/>
                  </a:lnTo>
                  <a:lnTo>
                    <a:pt x="30" y="409"/>
                  </a:lnTo>
                  <a:lnTo>
                    <a:pt x="29" y="408"/>
                  </a:lnTo>
                  <a:lnTo>
                    <a:pt x="26" y="407"/>
                  </a:lnTo>
                  <a:lnTo>
                    <a:pt x="25" y="407"/>
                  </a:lnTo>
                  <a:lnTo>
                    <a:pt x="24" y="406"/>
                  </a:lnTo>
                  <a:lnTo>
                    <a:pt x="23" y="405"/>
                  </a:lnTo>
                  <a:lnTo>
                    <a:pt x="23" y="402"/>
                  </a:lnTo>
                  <a:lnTo>
                    <a:pt x="18" y="397"/>
                  </a:lnTo>
                  <a:lnTo>
                    <a:pt x="15" y="390"/>
                  </a:lnTo>
                  <a:lnTo>
                    <a:pt x="12" y="384"/>
                  </a:lnTo>
                  <a:lnTo>
                    <a:pt x="8" y="382"/>
                  </a:lnTo>
                  <a:lnTo>
                    <a:pt x="3" y="380"/>
                  </a:lnTo>
                  <a:lnTo>
                    <a:pt x="1" y="374"/>
                  </a:lnTo>
                  <a:lnTo>
                    <a:pt x="0" y="368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2" y="367"/>
                  </a:lnTo>
                  <a:lnTo>
                    <a:pt x="17" y="369"/>
                  </a:lnTo>
                  <a:lnTo>
                    <a:pt x="17" y="372"/>
                  </a:lnTo>
                  <a:lnTo>
                    <a:pt x="17" y="375"/>
                  </a:lnTo>
                  <a:lnTo>
                    <a:pt x="15" y="380"/>
                  </a:lnTo>
                  <a:lnTo>
                    <a:pt x="17" y="382"/>
                  </a:lnTo>
                  <a:lnTo>
                    <a:pt x="20" y="384"/>
                  </a:lnTo>
                  <a:lnTo>
                    <a:pt x="21" y="380"/>
                  </a:lnTo>
                  <a:lnTo>
                    <a:pt x="22" y="376"/>
                  </a:lnTo>
                  <a:lnTo>
                    <a:pt x="22" y="375"/>
                  </a:lnTo>
                  <a:lnTo>
                    <a:pt x="22" y="374"/>
                  </a:lnTo>
                  <a:lnTo>
                    <a:pt x="21" y="372"/>
                  </a:lnTo>
                  <a:lnTo>
                    <a:pt x="21" y="372"/>
                  </a:lnTo>
                  <a:lnTo>
                    <a:pt x="30" y="372"/>
                  </a:lnTo>
                  <a:lnTo>
                    <a:pt x="32" y="368"/>
                  </a:lnTo>
                  <a:lnTo>
                    <a:pt x="34" y="365"/>
                  </a:lnTo>
                  <a:lnTo>
                    <a:pt x="35" y="363"/>
                  </a:lnTo>
                  <a:lnTo>
                    <a:pt x="37" y="361"/>
                  </a:lnTo>
                  <a:lnTo>
                    <a:pt x="41" y="358"/>
                  </a:lnTo>
                  <a:lnTo>
                    <a:pt x="44" y="355"/>
                  </a:lnTo>
                  <a:lnTo>
                    <a:pt x="46" y="352"/>
                  </a:lnTo>
                  <a:lnTo>
                    <a:pt x="49" y="351"/>
                  </a:lnTo>
                  <a:lnTo>
                    <a:pt x="53" y="351"/>
                  </a:lnTo>
                  <a:lnTo>
                    <a:pt x="60" y="352"/>
                  </a:lnTo>
                  <a:lnTo>
                    <a:pt x="68" y="355"/>
                  </a:lnTo>
                  <a:lnTo>
                    <a:pt x="68" y="350"/>
                  </a:lnTo>
                  <a:lnTo>
                    <a:pt x="62" y="344"/>
                  </a:lnTo>
                  <a:lnTo>
                    <a:pt x="56" y="338"/>
                  </a:lnTo>
                  <a:lnTo>
                    <a:pt x="49" y="334"/>
                  </a:lnTo>
                  <a:lnTo>
                    <a:pt x="50" y="332"/>
                  </a:lnTo>
                  <a:lnTo>
                    <a:pt x="52" y="333"/>
                  </a:lnTo>
                  <a:lnTo>
                    <a:pt x="54" y="334"/>
                  </a:lnTo>
                  <a:lnTo>
                    <a:pt x="59" y="330"/>
                  </a:lnTo>
                  <a:lnTo>
                    <a:pt x="60" y="331"/>
                  </a:lnTo>
                  <a:lnTo>
                    <a:pt x="60" y="332"/>
                  </a:lnTo>
                  <a:lnTo>
                    <a:pt x="67" y="327"/>
                  </a:lnTo>
                  <a:lnTo>
                    <a:pt x="74" y="323"/>
                  </a:lnTo>
                  <a:lnTo>
                    <a:pt x="77" y="325"/>
                  </a:lnTo>
                  <a:lnTo>
                    <a:pt x="79" y="326"/>
                  </a:lnTo>
                  <a:lnTo>
                    <a:pt x="80" y="328"/>
                  </a:lnTo>
                  <a:lnTo>
                    <a:pt x="82" y="331"/>
                  </a:lnTo>
                  <a:lnTo>
                    <a:pt x="85" y="332"/>
                  </a:lnTo>
                  <a:lnTo>
                    <a:pt x="89" y="332"/>
                  </a:lnTo>
                  <a:lnTo>
                    <a:pt x="87" y="330"/>
                  </a:lnTo>
                  <a:lnTo>
                    <a:pt x="87" y="327"/>
                  </a:lnTo>
                  <a:lnTo>
                    <a:pt x="85" y="325"/>
                  </a:lnTo>
                  <a:lnTo>
                    <a:pt x="84" y="323"/>
                  </a:lnTo>
                  <a:lnTo>
                    <a:pt x="83" y="320"/>
                  </a:lnTo>
                  <a:lnTo>
                    <a:pt x="81" y="319"/>
                  </a:lnTo>
                  <a:lnTo>
                    <a:pt x="78" y="318"/>
                  </a:lnTo>
                  <a:lnTo>
                    <a:pt x="74" y="316"/>
                  </a:lnTo>
                  <a:lnTo>
                    <a:pt x="72" y="315"/>
                  </a:lnTo>
                  <a:lnTo>
                    <a:pt x="69" y="312"/>
                  </a:lnTo>
                  <a:lnTo>
                    <a:pt x="65" y="310"/>
                  </a:lnTo>
                  <a:lnTo>
                    <a:pt x="61" y="308"/>
                  </a:lnTo>
                  <a:lnTo>
                    <a:pt x="55" y="304"/>
                  </a:lnTo>
                  <a:lnTo>
                    <a:pt x="49" y="302"/>
                  </a:lnTo>
                  <a:lnTo>
                    <a:pt x="38" y="303"/>
                  </a:lnTo>
                  <a:lnTo>
                    <a:pt x="35" y="302"/>
                  </a:lnTo>
                  <a:lnTo>
                    <a:pt x="33" y="300"/>
                  </a:lnTo>
                  <a:lnTo>
                    <a:pt x="31" y="298"/>
                  </a:lnTo>
                  <a:lnTo>
                    <a:pt x="28" y="297"/>
                  </a:lnTo>
                  <a:lnTo>
                    <a:pt x="25" y="296"/>
                  </a:lnTo>
                  <a:lnTo>
                    <a:pt x="22" y="295"/>
                  </a:lnTo>
                  <a:lnTo>
                    <a:pt x="19" y="288"/>
                  </a:lnTo>
                  <a:lnTo>
                    <a:pt x="20" y="287"/>
                  </a:lnTo>
                  <a:lnTo>
                    <a:pt x="21" y="286"/>
                  </a:lnTo>
                  <a:lnTo>
                    <a:pt x="19" y="283"/>
                  </a:lnTo>
                  <a:lnTo>
                    <a:pt x="18" y="278"/>
                  </a:lnTo>
                  <a:lnTo>
                    <a:pt x="17" y="281"/>
                  </a:lnTo>
                  <a:lnTo>
                    <a:pt x="16" y="284"/>
                  </a:lnTo>
                  <a:lnTo>
                    <a:pt x="13" y="282"/>
                  </a:lnTo>
                  <a:lnTo>
                    <a:pt x="10" y="279"/>
                  </a:lnTo>
                  <a:lnTo>
                    <a:pt x="13" y="275"/>
                  </a:lnTo>
                  <a:lnTo>
                    <a:pt x="17" y="273"/>
                  </a:lnTo>
                  <a:lnTo>
                    <a:pt x="19" y="271"/>
                  </a:lnTo>
                  <a:lnTo>
                    <a:pt x="20" y="269"/>
                  </a:lnTo>
                  <a:lnTo>
                    <a:pt x="20" y="266"/>
                  </a:lnTo>
                  <a:lnTo>
                    <a:pt x="21" y="264"/>
                  </a:lnTo>
                  <a:lnTo>
                    <a:pt x="22" y="262"/>
                  </a:lnTo>
                  <a:lnTo>
                    <a:pt x="25" y="263"/>
                  </a:lnTo>
                  <a:lnTo>
                    <a:pt x="28" y="264"/>
                  </a:lnTo>
                  <a:lnTo>
                    <a:pt x="29" y="265"/>
                  </a:lnTo>
                  <a:lnTo>
                    <a:pt x="31" y="269"/>
                  </a:lnTo>
                  <a:lnTo>
                    <a:pt x="32" y="264"/>
                  </a:lnTo>
                  <a:lnTo>
                    <a:pt x="34" y="261"/>
                  </a:lnTo>
                  <a:lnTo>
                    <a:pt x="35" y="260"/>
                  </a:lnTo>
                  <a:lnTo>
                    <a:pt x="36" y="260"/>
                  </a:lnTo>
                  <a:lnTo>
                    <a:pt x="38" y="259"/>
                  </a:lnTo>
                  <a:lnTo>
                    <a:pt x="40" y="258"/>
                  </a:lnTo>
                  <a:lnTo>
                    <a:pt x="42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3"/>
                  </a:lnTo>
                  <a:lnTo>
                    <a:pt x="30" y="251"/>
                  </a:lnTo>
                  <a:lnTo>
                    <a:pt x="28" y="249"/>
                  </a:lnTo>
                  <a:lnTo>
                    <a:pt x="30" y="249"/>
                  </a:lnTo>
                  <a:lnTo>
                    <a:pt x="31" y="248"/>
                  </a:lnTo>
                  <a:lnTo>
                    <a:pt x="33" y="248"/>
                  </a:lnTo>
                  <a:lnTo>
                    <a:pt x="32" y="246"/>
                  </a:lnTo>
                  <a:lnTo>
                    <a:pt x="31" y="243"/>
                  </a:lnTo>
                  <a:lnTo>
                    <a:pt x="31" y="242"/>
                  </a:lnTo>
                  <a:lnTo>
                    <a:pt x="31" y="239"/>
                  </a:lnTo>
                  <a:lnTo>
                    <a:pt x="34" y="239"/>
                  </a:lnTo>
                  <a:lnTo>
                    <a:pt x="36" y="238"/>
                  </a:lnTo>
                  <a:lnTo>
                    <a:pt x="38" y="237"/>
                  </a:lnTo>
                  <a:lnTo>
                    <a:pt x="36" y="238"/>
                  </a:lnTo>
                  <a:lnTo>
                    <a:pt x="34" y="239"/>
                  </a:lnTo>
                  <a:lnTo>
                    <a:pt x="32" y="239"/>
                  </a:lnTo>
                  <a:lnTo>
                    <a:pt x="31" y="239"/>
                  </a:lnTo>
                  <a:lnTo>
                    <a:pt x="30" y="240"/>
                  </a:lnTo>
                  <a:lnTo>
                    <a:pt x="28" y="241"/>
                  </a:lnTo>
                  <a:lnTo>
                    <a:pt x="25" y="239"/>
                  </a:lnTo>
                  <a:lnTo>
                    <a:pt x="22" y="237"/>
                  </a:lnTo>
                  <a:lnTo>
                    <a:pt x="19" y="235"/>
                  </a:lnTo>
                  <a:lnTo>
                    <a:pt x="19" y="232"/>
                  </a:lnTo>
                  <a:lnTo>
                    <a:pt x="20" y="229"/>
                  </a:lnTo>
                  <a:lnTo>
                    <a:pt x="20" y="226"/>
                  </a:lnTo>
                  <a:lnTo>
                    <a:pt x="20" y="223"/>
                  </a:lnTo>
                  <a:lnTo>
                    <a:pt x="19" y="221"/>
                  </a:lnTo>
                  <a:lnTo>
                    <a:pt x="18" y="218"/>
                  </a:lnTo>
                  <a:lnTo>
                    <a:pt x="18" y="216"/>
                  </a:lnTo>
                  <a:lnTo>
                    <a:pt x="18" y="213"/>
                  </a:lnTo>
                  <a:lnTo>
                    <a:pt x="18" y="211"/>
                  </a:lnTo>
                  <a:lnTo>
                    <a:pt x="17" y="209"/>
                  </a:lnTo>
                  <a:lnTo>
                    <a:pt x="15" y="208"/>
                  </a:lnTo>
                  <a:lnTo>
                    <a:pt x="16" y="205"/>
                  </a:lnTo>
                  <a:lnTo>
                    <a:pt x="18" y="203"/>
                  </a:lnTo>
                  <a:lnTo>
                    <a:pt x="16" y="201"/>
                  </a:lnTo>
                  <a:lnTo>
                    <a:pt x="15" y="199"/>
                  </a:lnTo>
                  <a:lnTo>
                    <a:pt x="17" y="197"/>
                  </a:lnTo>
                  <a:lnTo>
                    <a:pt x="19" y="193"/>
                  </a:lnTo>
                  <a:lnTo>
                    <a:pt x="18" y="191"/>
                  </a:lnTo>
                  <a:lnTo>
                    <a:pt x="17" y="187"/>
                  </a:lnTo>
                  <a:lnTo>
                    <a:pt x="19" y="187"/>
                  </a:lnTo>
                  <a:lnTo>
                    <a:pt x="22" y="187"/>
                  </a:lnTo>
                  <a:lnTo>
                    <a:pt x="23" y="184"/>
                  </a:lnTo>
                  <a:lnTo>
                    <a:pt x="25" y="180"/>
                  </a:lnTo>
                  <a:lnTo>
                    <a:pt x="22" y="177"/>
                  </a:lnTo>
                  <a:lnTo>
                    <a:pt x="18" y="175"/>
                  </a:lnTo>
                  <a:lnTo>
                    <a:pt x="20" y="173"/>
                  </a:lnTo>
                  <a:lnTo>
                    <a:pt x="21" y="172"/>
                  </a:lnTo>
                  <a:lnTo>
                    <a:pt x="22" y="171"/>
                  </a:lnTo>
                  <a:lnTo>
                    <a:pt x="23" y="169"/>
                  </a:lnTo>
                  <a:lnTo>
                    <a:pt x="23" y="168"/>
                  </a:lnTo>
                  <a:lnTo>
                    <a:pt x="24" y="168"/>
                  </a:lnTo>
                  <a:lnTo>
                    <a:pt x="30" y="168"/>
                  </a:lnTo>
                  <a:lnTo>
                    <a:pt x="31" y="168"/>
                  </a:lnTo>
                  <a:lnTo>
                    <a:pt x="32" y="169"/>
                  </a:lnTo>
                  <a:lnTo>
                    <a:pt x="33" y="171"/>
                  </a:lnTo>
                  <a:lnTo>
                    <a:pt x="34" y="172"/>
                  </a:lnTo>
                  <a:lnTo>
                    <a:pt x="35" y="173"/>
                  </a:lnTo>
                  <a:lnTo>
                    <a:pt x="38" y="172"/>
                  </a:lnTo>
                  <a:lnTo>
                    <a:pt x="41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9" y="169"/>
                  </a:lnTo>
                  <a:lnTo>
                    <a:pt x="48" y="168"/>
                  </a:lnTo>
                  <a:lnTo>
                    <a:pt x="47" y="167"/>
                  </a:lnTo>
                  <a:lnTo>
                    <a:pt x="44" y="168"/>
                  </a:lnTo>
                  <a:lnTo>
                    <a:pt x="41" y="168"/>
                  </a:lnTo>
                  <a:lnTo>
                    <a:pt x="38" y="165"/>
                  </a:lnTo>
                  <a:lnTo>
                    <a:pt x="35" y="162"/>
                  </a:lnTo>
                  <a:lnTo>
                    <a:pt x="38" y="153"/>
                  </a:lnTo>
                  <a:lnTo>
                    <a:pt x="42" y="144"/>
                  </a:lnTo>
                  <a:lnTo>
                    <a:pt x="46" y="138"/>
                  </a:lnTo>
                  <a:lnTo>
                    <a:pt x="52" y="138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49" y="142"/>
                  </a:lnTo>
                  <a:lnTo>
                    <a:pt x="48" y="144"/>
                  </a:lnTo>
                  <a:lnTo>
                    <a:pt x="50" y="143"/>
                  </a:lnTo>
                  <a:lnTo>
                    <a:pt x="53" y="142"/>
                  </a:lnTo>
                  <a:lnTo>
                    <a:pt x="53" y="142"/>
                  </a:lnTo>
                  <a:lnTo>
                    <a:pt x="57" y="146"/>
                  </a:lnTo>
                  <a:lnTo>
                    <a:pt x="60" y="150"/>
                  </a:lnTo>
                  <a:lnTo>
                    <a:pt x="65" y="154"/>
                  </a:lnTo>
                  <a:lnTo>
                    <a:pt x="66" y="151"/>
                  </a:lnTo>
                  <a:lnTo>
                    <a:pt x="66" y="149"/>
                  </a:lnTo>
                  <a:lnTo>
                    <a:pt x="67" y="147"/>
                  </a:lnTo>
                  <a:lnTo>
                    <a:pt x="68" y="144"/>
                  </a:lnTo>
                  <a:lnTo>
                    <a:pt x="70" y="144"/>
                  </a:lnTo>
                  <a:lnTo>
                    <a:pt x="70" y="144"/>
                  </a:lnTo>
                  <a:lnTo>
                    <a:pt x="72" y="141"/>
                  </a:lnTo>
                  <a:lnTo>
                    <a:pt x="74" y="139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8" y="146"/>
                  </a:lnTo>
                  <a:lnTo>
                    <a:pt x="78" y="148"/>
                  </a:lnTo>
                  <a:lnTo>
                    <a:pt x="78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75" y="151"/>
                  </a:lnTo>
                  <a:lnTo>
                    <a:pt x="77" y="152"/>
                  </a:lnTo>
                  <a:lnTo>
                    <a:pt x="79" y="153"/>
                  </a:lnTo>
                  <a:lnTo>
                    <a:pt x="82" y="154"/>
                  </a:lnTo>
                  <a:lnTo>
                    <a:pt x="83" y="155"/>
                  </a:lnTo>
                  <a:lnTo>
                    <a:pt x="84" y="156"/>
                  </a:lnTo>
                  <a:lnTo>
                    <a:pt x="84" y="157"/>
                  </a:lnTo>
                  <a:lnTo>
                    <a:pt x="83" y="160"/>
                  </a:lnTo>
                  <a:lnTo>
                    <a:pt x="81" y="162"/>
                  </a:lnTo>
                  <a:lnTo>
                    <a:pt x="72" y="162"/>
                  </a:lnTo>
                  <a:lnTo>
                    <a:pt x="75" y="167"/>
                  </a:lnTo>
                  <a:lnTo>
                    <a:pt x="81" y="172"/>
                  </a:lnTo>
                  <a:lnTo>
                    <a:pt x="91" y="173"/>
                  </a:lnTo>
                  <a:lnTo>
                    <a:pt x="91" y="173"/>
                  </a:lnTo>
                  <a:lnTo>
                    <a:pt x="91" y="176"/>
                  </a:lnTo>
                  <a:lnTo>
                    <a:pt x="91" y="179"/>
                  </a:lnTo>
                  <a:lnTo>
                    <a:pt x="91" y="183"/>
                  </a:lnTo>
                  <a:lnTo>
                    <a:pt x="91" y="183"/>
                  </a:lnTo>
                  <a:lnTo>
                    <a:pt x="91" y="184"/>
                  </a:lnTo>
                  <a:lnTo>
                    <a:pt x="91" y="181"/>
                  </a:lnTo>
                  <a:lnTo>
                    <a:pt x="91" y="179"/>
                  </a:lnTo>
                  <a:lnTo>
                    <a:pt x="91" y="179"/>
                  </a:lnTo>
                  <a:lnTo>
                    <a:pt x="91" y="173"/>
                  </a:lnTo>
                  <a:lnTo>
                    <a:pt x="91" y="171"/>
                  </a:lnTo>
                  <a:lnTo>
                    <a:pt x="93" y="172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5" y="173"/>
                  </a:lnTo>
                  <a:lnTo>
                    <a:pt x="98" y="168"/>
                  </a:lnTo>
                  <a:lnTo>
                    <a:pt x="102" y="165"/>
                  </a:lnTo>
                  <a:lnTo>
                    <a:pt x="99" y="165"/>
                  </a:lnTo>
                  <a:lnTo>
                    <a:pt x="98" y="164"/>
                  </a:lnTo>
                  <a:lnTo>
                    <a:pt x="97" y="163"/>
                  </a:lnTo>
                  <a:lnTo>
                    <a:pt x="95" y="162"/>
                  </a:lnTo>
                  <a:lnTo>
                    <a:pt x="94" y="161"/>
                  </a:lnTo>
                  <a:lnTo>
                    <a:pt x="93" y="159"/>
                  </a:lnTo>
                  <a:lnTo>
                    <a:pt x="96" y="153"/>
                  </a:lnTo>
                  <a:lnTo>
                    <a:pt x="93" y="150"/>
                  </a:lnTo>
                  <a:lnTo>
                    <a:pt x="93" y="148"/>
                  </a:lnTo>
                  <a:lnTo>
                    <a:pt x="95" y="147"/>
                  </a:lnTo>
                  <a:lnTo>
                    <a:pt x="87" y="141"/>
                  </a:lnTo>
                  <a:lnTo>
                    <a:pt x="90" y="140"/>
                  </a:lnTo>
                  <a:lnTo>
                    <a:pt x="90" y="139"/>
                  </a:lnTo>
                  <a:lnTo>
                    <a:pt x="89" y="136"/>
                  </a:lnTo>
                  <a:lnTo>
                    <a:pt x="87" y="134"/>
                  </a:lnTo>
                  <a:lnTo>
                    <a:pt x="89" y="132"/>
                  </a:lnTo>
                  <a:lnTo>
                    <a:pt x="90" y="131"/>
                  </a:lnTo>
                  <a:lnTo>
                    <a:pt x="91" y="131"/>
                  </a:lnTo>
                  <a:lnTo>
                    <a:pt x="91" y="127"/>
                  </a:lnTo>
                  <a:lnTo>
                    <a:pt x="93" y="126"/>
                  </a:lnTo>
                  <a:lnTo>
                    <a:pt x="95" y="126"/>
                  </a:lnTo>
                  <a:lnTo>
                    <a:pt x="95" y="125"/>
                  </a:lnTo>
                  <a:lnTo>
                    <a:pt x="96" y="125"/>
                  </a:lnTo>
                  <a:lnTo>
                    <a:pt x="97" y="124"/>
                  </a:lnTo>
                  <a:lnTo>
                    <a:pt x="98" y="127"/>
                  </a:lnTo>
                  <a:lnTo>
                    <a:pt x="101" y="130"/>
                  </a:lnTo>
                  <a:lnTo>
                    <a:pt x="99" y="134"/>
                  </a:lnTo>
                  <a:lnTo>
                    <a:pt x="107" y="136"/>
                  </a:lnTo>
                  <a:lnTo>
                    <a:pt x="106" y="141"/>
                  </a:lnTo>
                  <a:lnTo>
                    <a:pt x="104" y="144"/>
                  </a:lnTo>
                  <a:lnTo>
                    <a:pt x="107" y="147"/>
                  </a:lnTo>
                  <a:lnTo>
                    <a:pt x="109" y="148"/>
                  </a:lnTo>
                  <a:lnTo>
                    <a:pt x="113" y="149"/>
                  </a:lnTo>
                  <a:lnTo>
                    <a:pt x="115" y="151"/>
                  </a:lnTo>
                  <a:lnTo>
                    <a:pt x="116" y="153"/>
                  </a:lnTo>
                  <a:lnTo>
                    <a:pt x="117" y="155"/>
                  </a:lnTo>
                  <a:lnTo>
                    <a:pt x="119" y="156"/>
                  </a:lnTo>
                  <a:lnTo>
                    <a:pt x="122" y="157"/>
                  </a:lnTo>
                  <a:lnTo>
                    <a:pt x="124" y="159"/>
                  </a:lnTo>
                  <a:lnTo>
                    <a:pt x="126" y="160"/>
                  </a:lnTo>
                  <a:lnTo>
                    <a:pt x="127" y="163"/>
                  </a:lnTo>
                  <a:lnTo>
                    <a:pt x="126" y="162"/>
                  </a:lnTo>
                  <a:lnTo>
                    <a:pt x="123" y="162"/>
                  </a:lnTo>
                  <a:lnTo>
                    <a:pt x="121" y="161"/>
                  </a:lnTo>
                  <a:lnTo>
                    <a:pt x="124" y="162"/>
                  </a:lnTo>
                  <a:lnTo>
                    <a:pt x="128" y="163"/>
                  </a:lnTo>
                  <a:lnTo>
                    <a:pt x="127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130" y="163"/>
                  </a:lnTo>
                  <a:lnTo>
                    <a:pt x="131" y="163"/>
                  </a:lnTo>
                  <a:lnTo>
                    <a:pt x="133" y="163"/>
                  </a:lnTo>
                  <a:lnTo>
                    <a:pt x="130" y="161"/>
                  </a:lnTo>
                  <a:lnTo>
                    <a:pt x="129" y="159"/>
                  </a:lnTo>
                  <a:lnTo>
                    <a:pt x="127" y="156"/>
                  </a:lnTo>
                  <a:lnTo>
                    <a:pt x="126" y="154"/>
                  </a:lnTo>
                  <a:lnTo>
                    <a:pt x="124" y="151"/>
                  </a:lnTo>
                  <a:lnTo>
                    <a:pt x="122" y="150"/>
                  </a:lnTo>
                  <a:lnTo>
                    <a:pt x="120" y="149"/>
                  </a:lnTo>
                  <a:lnTo>
                    <a:pt x="119" y="147"/>
                  </a:lnTo>
                  <a:lnTo>
                    <a:pt x="118" y="144"/>
                  </a:lnTo>
                  <a:lnTo>
                    <a:pt x="117" y="142"/>
                  </a:lnTo>
                  <a:lnTo>
                    <a:pt x="116" y="140"/>
                  </a:lnTo>
                  <a:lnTo>
                    <a:pt x="115" y="139"/>
                  </a:lnTo>
                  <a:lnTo>
                    <a:pt x="113" y="137"/>
                  </a:lnTo>
                  <a:lnTo>
                    <a:pt x="114" y="136"/>
                  </a:lnTo>
                  <a:lnTo>
                    <a:pt x="115" y="135"/>
                  </a:lnTo>
                  <a:lnTo>
                    <a:pt x="113" y="127"/>
                  </a:lnTo>
                  <a:lnTo>
                    <a:pt x="115" y="126"/>
                  </a:lnTo>
                  <a:lnTo>
                    <a:pt x="117" y="125"/>
                  </a:lnTo>
                  <a:lnTo>
                    <a:pt x="113" y="124"/>
                  </a:lnTo>
                  <a:lnTo>
                    <a:pt x="108" y="122"/>
                  </a:lnTo>
                  <a:lnTo>
                    <a:pt x="109" y="118"/>
                  </a:lnTo>
                  <a:lnTo>
                    <a:pt x="110" y="116"/>
                  </a:lnTo>
                  <a:lnTo>
                    <a:pt x="113" y="116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5" y="108"/>
                  </a:lnTo>
                  <a:lnTo>
                    <a:pt x="120" y="107"/>
                  </a:lnTo>
                  <a:lnTo>
                    <a:pt x="123" y="106"/>
                  </a:lnTo>
                  <a:lnTo>
                    <a:pt x="126" y="106"/>
                  </a:lnTo>
                  <a:lnTo>
                    <a:pt x="127" y="106"/>
                  </a:lnTo>
                  <a:lnTo>
                    <a:pt x="128" y="106"/>
                  </a:lnTo>
                  <a:lnTo>
                    <a:pt x="129" y="106"/>
                  </a:lnTo>
                  <a:lnTo>
                    <a:pt x="130" y="107"/>
                  </a:lnTo>
                  <a:lnTo>
                    <a:pt x="151" y="91"/>
                  </a:lnTo>
                  <a:lnTo>
                    <a:pt x="152" y="93"/>
                  </a:lnTo>
                  <a:lnTo>
                    <a:pt x="155" y="92"/>
                  </a:lnTo>
                  <a:lnTo>
                    <a:pt x="157" y="91"/>
                  </a:lnTo>
                  <a:lnTo>
                    <a:pt x="158" y="89"/>
                  </a:lnTo>
                  <a:lnTo>
                    <a:pt x="160" y="87"/>
                  </a:lnTo>
                  <a:lnTo>
                    <a:pt x="163" y="86"/>
                  </a:lnTo>
                  <a:lnTo>
                    <a:pt x="165" y="83"/>
                  </a:lnTo>
                  <a:lnTo>
                    <a:pt x="167" y="83"/>
                  </a:lnTo>
                  <a:lnTo>
                    <a:pt x="168" y="87"/>
                  </a:lnTo>
                  <a:lnTo>
                    <a:pt x="168" y="89"/>
                  </a:lnTo>
                  <a:lnTo>
                    <a:pt x="172" y="89"/>
                  </a:lnTo>
                  <a:lnTo>
                    <a:pt x="176" y="88"/>
                  </a:lnTo>
                  <a:lnTo>
                    <a:pt x="179" y="87"/>
                  </a:lnTo>
                  <a:lnTo>
                    <a:pt x="181" y="86"/>
                  </a:lnTo>
                  <a:lnTo>
                    <a:pt x="183" y="83"/>
                  </a:lnTo>
                  <a:lnTo>
                    <a:pt x="185" y="82"/>
                  </a:lnTo>
                  <a:lnTo>
                    <a:pt x="188" y="81"/>
                  </a:lnTo>
                  <a:lnTo>
                    <a:pt x="195" y="81"/>
                  </a:lnTo>
                  <a:lnTo>
                    <a:pt x="207" y="63"/>
                  </a:lnTo>
                  <a:lnTo>
                    <a:pt x="214" y="63"/>
                  </a:lnTo>
                  <a:lnTo>
                    <a:pt x="215" y="61"/>
                  </a:lnTo>
                  <a:lnTo>
                    <a:pt x="216" y="58"/>
                  </a:lnTo>
                  <a:lnTo>
                    <a:pt x="217" y="57"/>
                  </a:lnTo>
                  <a:lnTo>
                    <a:pt x="218" y="56"/>
                  </a:lnTo>
                  <a:lnTo>
                    <a:pt x="220" y="55"/>
                  </a:lnTo>
                  <a:lnTo>
                    <a:pt x="221" y="54"/>
                  </a:lnTo>
                  <a:lnTo>
                    <a:pt x="224" y="52"/>
                  </a:lnTo>
                  <a:lnTo>
                    <a:pt x="227" y="50"/>
                  </a:lnTo>
                  <a:lnTo>
                    <a:pt x="229" y="48"/>
                  </a:lnTo>
                  <a:lnTo>
                    <a:pt x="230" y="44"/>
                  </a:lnTo>
                  <a:lnTo>
                    <a:pt x="232" y="42"/>
                  </a:lnTo>
                  <a:lnTo>
                    <a:pt x="233" y="41"/>
                  </a:lnTo>
                  <a:lnTo>
                    <a:pt x="237" y="39"/>
                  </a:lnTo>
                  <a:lnTo>
                    <a:pt x="239" y="38"/>
                  </a:lnTo>
                  <a:lnTo>
                    <a:pt x="248" y="33"/>
                  </a:lnTo>
                  <a:lnTo>
                    <a:pt x="257" y="28"/>
                  </a:lnTo>
                  <a:lnTo>
                    <a:pt x="258" y="27"/>
                  </a:lnTo>
                  <a:lnTo>
                    <a:pt x="261" y="26"/>
                  </a:lnTo>
                  <a:lnTo>
                    <a:pt x="262" y="25"/>
                  </a:lnTo>
                  <a:lnTo>
                    <a:pt x="263" y="22"/>
                  </a:lnTo>
                  <a:lnTo>
                    <a:pt x="264" y="20"/>
                  </a:lnTo>
                  <a:lnTo>
                    <a:pt x="266" y="19"/>
                  </a:lnTo>
                  <a:lnTo>
                    <a:pt x="268" y="19"/>
                  </a:lnTo>
                  <a:lnTo>
                    <a:pt x="270" y="19"/>
                  </a:lnTo>
                  <a:lnTo>
                    <a:pt x="274" y="18"/>
                  </a:lnTo>
                  <a:lnTo>
                    <a:pt x="276" y="16"/>
                  </a:lnTo>
                  <a:lnTo>
                    <a:pt x="278" y="13"/>
                  </a:lnTo>
                  <a:lnTo>
                    <a:pt x="280" y="10"/>
                  </a:lnTo>
                  <a:lnTo>
                    <a:pt x="282" y="7"/>
                  </a:lnTo>
                  <a:lnTo>
                    <a:pt x="280" y="3"/>
                  </a:lnTo>
                  <a:lnTo>
                    <a:pt x="281" y="1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015038" y="30178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6054725" y="3173413"/>
              <a:ext cx="7937" cy="36513"/>
            </a:xfrm>
            <a:custGeom>
              <a:avLst/>
              <a:gdLst>
                <a:gd name="T0" fmla="*/ 4 w 5"/>
                <a:gd name="T1" fmla="*/ 0 h 23"/>
                <a:gd name="T2" fmla="*/ 4 w 5"/>
                <a:gd name="T3" fmla="*/ 2 h 23"/>
                <a:gd name="T4" fmla="*/ 5 w 5"/>
                <a:gd name="T5" fmla="*/ 4 h 23"/>
                <a:gd name="T6" fmla="*/ 4 w 5"/>
                <a:gd name="T7" fmla="*/ 6 h 23"/>
                <a:gd name="T8" fmla="*/ 5 w 5"/>
                <a:gd name="T9" fmla="*/ 10 h 23"/>
                <a:gd name="T10" fmla="*/ 5 w 5"/>
                <a:gd name="T11" fmla="*/ 13 h 23"/>
                <a:gd name="T12" fmla="*/ 4 w 5"/>
                <a:gd name="T13" fmla="*/ 16 h 23"/>
                <a:gd name="T14" fmla="*/ 3 w 5"/>
                <a:gd name="T15" fmla="*/ 19 h 23"/>
                <a:gd name="T16" fmla="*/ 0 w 5"/>
                <a:gd name="T17" fmla="*/ 23 h 23"/>
                <a:gd name="T18" fmla="*/ 3 w 5"/>
                <a:gd name="T19" fmla="*/ 19 h 23"/>
                <a:gd name="T20" fmla="*/ 4 w 5"/>
                <a:gd name="T21" fmla="*/ 16 h 23"/>
                <a:gd name="T22" fmla="*/ 4 w 5"/>
                <a:gd name="T23" fmla="*/ 13 h 23"/>
                <a:gd name="T24" fmla="*/ 4 w 5"/>
                <a:gd name="T25" fmla="*/ 10 h 23"/>
                <a:gd name="T26" fmla="*/ 4 w 5"/>
                <a:gd name="T27" fmla="*/ 6 h 23"/>
                <a:gd name="T28" fmla="*/ 4 w 5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23">
                  <a:moveTo>
                    <a:pt x="4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 noEditPoints="1"/>
            </p:cNvSpPr>
            <p:nvPr/>
          </p:nvSpPr>
          <p:spPr bwMode="auto">
            <a:xfrm>
              <a:off x="6034088" y="3506788"/>
              <a:ext cx="549275" cy="628650"/>
            </a:xfrm>
            <a:custGeom>
              <a:avLst/>
              <a:gdLst>
                <a:gd name="T0" fmla="*/ 276 w 346"/>
                <a:gd name="T1" fmla="*/ 308 h 396"/>
                <a:gd name="T2" fmla="*/ 227 w 346"/>
                <a:gd name="T3" fmla="*/ 283 h 396"/>
                <a:gd name="T4" fmla="*/ 199 w 346"/>
                <a:gd name="T5" fmla="*/ 226 h 396"/>
                <a:gd name="T6" fmla="*/ 154 w 346"/>
                <a:gd name="T7" fmla="*/ 2 h 396"/>
                <a:gd name="T8" fmla="*/ 175 w 346"/>
                <a:gd name="T9" fmla="*/ 18 h 396"/>
                <a:gd name="T10" fmla="*/ 197 w 346"/>
                <a:gd name="T11" fmla="*/ 52 h 396"/>
                <a:gd name="T12" fmla="*/ 205 w 346"/>
                <a:gd name="T13" fmla="*/ 72 h 396"/>
                <a:gd name="T14" fmla="*/ 197 w 346"/>
                <a:gd name="T15" fmla="*/ 162 h 396"/>
                <a:gd name="T16" fmla="*/ 185 w 346"/>
                <a:gd name="T17" fmla="*/ 175 h 396"/>
                <a:gd name="T18" fmla="*/ 204 w 346"/>
                <a:gd name="T19" fmla="*/ 187 h 396"/>
                <a:gd name="T20" fmla="*/ 209 w 346"/>
                <a:gd name="T21" fmla="*/ 219 h 396"/>
                <a:gd name="T22" fmla="*/ 213 w 346"/>
                <a:gd name="T23" fmla="*/ 250 h 396"/>
                <a:gd name="T24" fmla="*/ 240 w 346"/>
                <a:gd name="T25" fmla="*/ 251 h 396"/>
                <a:gd name="T26" fmla="*/ 266 w 346"/>
                <a:gd name="T27" fmla="*/ 270 h 396"/>
                <a:gd name="T28" fmla="*/ 297 w 346"/>
                <a:gd name="T29" fmla="*/ 260 h 396"/>
                <a:gd name="T30" fmla="*/ 326 w 346"/>
                <a:gd name="T31" fmla="*/ 258 h 396"/>
                <a:gd name="T32" fmla="*/ 343 w 346"/>
                <a:gd name="T33" fmla="*/ 274 h 396"/>
                <a:gd name="T34" fmla="*/ 302 w 346"/>
                <a:gd name="T35" fmla="*/ 316 h 396"/>
                <a:gd name="T36" fmla="*/ 302 w 346"/>
                <a:gd name="T37" fmla="*/ 324 h 396"/>
                <a:gd name="T38" fmla="*/ 293 w 346"/>
                <a:gd name="T39" fmla="*/ 339 h 396"/>
                <a:gd name="T40" fmla="*/ 266 w 346"/>
                <a:gd name="T41" fmla="*/ 365 h 396"/>
                <a:gd name="T42" fmla="*/ 228 w 346"/>
                <a:gd name="T43" fmla="*/ 396 h 396"/>
                <a:gd name="T44" fmla="*/ 223 w 346"/>
                <a:gd name="T45" fmla="*/ 387 h 396"/>
                <a:gd name="T46" fmla="*/ 231 w 346"/>
                <a:gd name="T47" fmla="*/ 345 h 396"/>
                <a:gd name="T48" fmla="*/ 234 w 346"/>
                <a:gd name="T49" fmla="*/ 332 h 396"/>
                <a:gd name="T50" fmla="*/ 251 w 346"/>
                <a:gd name="T51" fmla="*/ 320 h 396"/>
                <a:gd name="T52" fmla="*/ 234 w 346"/>
                <a:gd name="T53" fmla="*/ 299 h 396"/>
                <a:gd name="T54" fmla="*/ 213 w 346"/>
                <a:gd name="T55" fmla="*/ 328 h 396"/>
                <a:gd name="T56" fmla="*/ 200 w 346"/>
                <a:gd name="T57" fmla="*/ 317 h 396"/>
                <a:gd name="T58" fmla="*/ 190 w 346"/>
                <a:gd name="T59" fmla="*/ 296 h 396"/>
                <a:gd name="T60" fmla="*/ 178 w 346"/>
                <a:gd name="T61" fmla="*/ 304 h 396"/>
                <a:gd name="T62" fmla="*/ 134 w 346"/>
                <a:gd name="T63" fmla="*/ 308 h 396"/>
                <a:gd name="T64" fmla="*/ 147 w 346"/>
                <a:gd name="T65" fmla="*/ 291 h 396"/>
                <a:gd name="T66" fmla="*/ 129 w 346"/>
                <a:gd name="T67" fmla="*/ 268 h 396"/>
                <a:gd name="T68" fmla="*/ 113 w 346"/>
                <a:gd name="T69" fmla="*/ 268 h 396"/>
                <a:gd name="T70" fmla="*/ 92 w 346"/>
                <a:gd name="T71" fmla="*/ 232 h 396"/>
                <a:gd name="T72" fmla="*/ 123 w 346"/>
                <a:gd name="T73" fmla="*/ 210 h 396"/>
                <a:gd name="T74" fmla="*/ 101 w 346"/>
                <a:gd name="T75" fmla="*/ 207 h 396"/>
                <a:gd name="T76" fmla="*/ 94 w 346"/>
                <a:gd name="T77" fmla="*/ 184 h 396"/>
                <a:gd name="T78" fmla="*/ 87 w 346"/>
                <a:gd name="T79" fmla="*/ 177 h 396"/>
                <a:gd name="T80" fmla="*/ 71 w 346"/>
                <a:gd name="T81" fmla="*/ 175 h 396"/>
                <a:gd name="T82" fmla="*/ 67 w 346"/>
                <a:gd name="T83" fmla="*/ 204 h 396"/>
                <a:gd name="T84" fmla="*/ 27 w 346"/>
                <a:gd name="T85" fmla="*/ 183 h 396"/>
                <a:gd name="T86" fmla="*/ 12 w 346"/>
                <a:gd name="T87" fmla="*/ 151 h 396"/>
                <a:gd name="T88" fmla="*/ 17 w 346"/>
                <a:gd name="T89" fmla="*/ 127 h 396"/>
                <a:gd name="T90" fmla="*/ 29 w 346"/>
                <a:gd name="T91" fmla="*/ 101 h 396"/>
                <a:gd name="T92" fmla="*/ 41 w 346"/>
                <a:gd name="T93" fmla="*/ 125 h 396"/>
                <a:gd name="T94" fmla="*/ 57 w 346"/>
                <a:gd name="T95" fmla="*/ 137 h 396"/>
                <a:gd name="T96" fmla="*/ 61 w 346"/>
                <a:gd name="T97" fmla="*/ 103 h 396"/>
                <a:gd name="T98" fmla="*/ 49 w 346"/>
                <a:gd name="T99" fmla="*/ 84 h 396"/>
                <a:gd name="T100" fmla="*/ 50 w 346"/>
                <a:gd name="T101" fmla="*/ 74 h 396"/>
                <a:gd name="T102" fmla="*/ 56 w 346"/>
                <a:gd name="T103" fmla="*/ 48 h 396"/>
                <a:gd name="T104" fmla="*/ 92 w 346"/>
                <a:gd name="T105" fmla="*/ 91 h 396"/>
                <a:gd name="T106" fmla="*/ 116 w 346"/>
                <a:gd name="T107" fmla="*/ 110 h 396"/>
                <a:gd name="T108" fmla="*/ 122 w 346"/>
                <a:gd name="T109" fmla="*/ 101 h 396"/>
                <a:gd name="T110" fmla="*/ 140 w 346"/>
                <a:gd name="T111" fmla="*/ 120 h 396"/>
                <a:gd name="T112" fmla="*/ 144 w 346"/>
                <a:gd name="T113" fmla="*/ 119 h 396"/>
                <a:gd name="T114" fmla="*/ 131 w 346"/>
                <a:gd name="T115" fmla="*/ 74 h 396"/>
                <a:gd name="T116" fmla="*/ 127 w 346"/>
                <a:gd name="T117" fmla="*/ 57 h 396"/>
                <a:gd name="T118" fmla="*/ 121 w 346"/>
                <a:gd name="T119" fmla="*/ 29 h 396"/>
                <a:gd name="T120" fmla="*/ 144 w 346"/>
                <a:gd name="T121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96">
                  <a:moveTo>
                    <a:pt x="280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80" y="307"/>
                  </a:lnTo>
                  <a:close/>
                  <a:moveTo>
                    <a:pt x="276" y="307"/>
                  </a:move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7"/>
                  </a:lnTo>
                  <a:close/>
                  <a:moveTo>
                    <a:pt x="227" y="284"/>
                  </a:moveTo>
                  <a:lnTo>
                    <a:pt x="225" y="284"/>
                  </a:lnTo>
                  <a:lnTo>
                    <a:pt x="227" y="284"/>
                  </a:lnTo>
                  <a:lnTo>
                    <a:pt x="227" y="284"/>
                  </a:lnTo>
                  <a:lnTo>
                    <a:pt x="227" y="284"/>
                  </a:lnTo>
                  <a:close/>
                  <a:moveTo>
                    <a:pt x="226" y="280"/>
                  </a:move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6" y="280"/>
                  </a:lnTo>
                  <a:close/>
                  <a:moveTo>
                    <a:pt x="197" y="226"/>
                  </a:moveTo>
                  <a:lnTo>
                    <a:pt x="197" y="228"/>
                  </a:lnTo>
                  <a:lnTo>
                    <a:pt x="196" y="229"/>
                  </a:lnTo>
                  <a:lnTo>
                    <a:pt x="194" y="231"/>
                  </a:lnTo>
                  <a:lnTo>
                    <a:pt x="194" y="231"/>
                  </a:lnTo>
                  <a:lnTo>
                    <a:pt x="195" y="230"/>
                  </a:lnTo>
                  <a:lnTo>
                    <a:pt x="196" y="229"/>
                  </a:lnTo>
                  <a:lnTo>
                    <a:pt x="199" y="226"/>
                  </a:lnTo>
                  <a:lnTo>
                    <a:pt x="197" y="226"/>
                  </a:lnTo>
                  <a:close/>
                  <a:moveTo>
                    <a:pt x="144" y="3"/>
                  </a:moveTo>
                  <a:lnTo>
                    <a:pt x="144" y="3"/>
                  </a:lnTo>
                  <a:lnTo>
                    <a:pt x="144" y="3"/>
                  </a:lnTo>
                  <a:lnTo>
                    <a:pt x="144" y="3"/>
                  </a:lnTo>
                  <a:close/>
                  <a:moveTo>
                    <a:pt x="143" y="0"/>
                  </a:move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5" y="0"/>
                  </a:lnTo>
                  <a:lnTo>
                    <a:pt x="164" y="0"/>
                  </a:lnTo>
                  <a:lnTo>
                    <a:pt x="164" y="1"/>
                  </a:lnTo>
                  <a:lnTo>
                    <a:pt x="163" y="3"/>
                  </a:lnTo>
                  <a:lnTo>
                    <a:pt x="163" y="5"/>
                  </a:lnTo>
                  <a:lnTo>
                    <a:pt x="163" y="8"/>
                  </a:lnTo>
                  <a:lnTo>
                    <a:pt x="165" y="11"/>
                  </a:lnTo>
                  <a:lnTo>
                    <a:pt x="168" y="13"/>
                  </a:lnTo>
                  <a:lnTo>
                    <a:pt x="171" y="15"/>
                  </a:lnTo>
                  <a:lnTo>
                    <a:pt x="175" y="18"/>
                  </a:lnTo>
                  <a:lnTo>
                    <a:pt x="177" y="22"/>
                  </a:lnTo>
                  <a:lnTo>
                    <a:pt x="179" y="27"/>
                  </a:lnTo>
                  <a:lnTo>
                    <a:pt x="180" y="34"/>
                  </a:lnTo>
                  <a:lnTo>
                    <a:pt x="180" y="44"/>
                  </a:lnTo>
                  <a:lnTo>
                    <a:pt x="189" y="44"/>
                  </a:lnTo>
                  <a:lnTo>
                    <a:pt x="191" y="45"/>
                  </a:lnTo>
                  <a:lnTo>
                    <a:pt x="192" y="46"/>
                  </a:lnTo>
                  <a:lnTo>
                    <a:pt x="194" y="47"/>
                  </a:lnTo>
                  <a:lnTo>
                    <a:pt x="195" y="49"/>
                  </a:lnTo>
                  <a:lnTo>
                    <a:pt x="196" y="51"/>
                  </a:lnTo>
                  <a:lnTo>
                    <a:pt x="197" y="52"/>
                  </a:lnTo>
                  <a:lnTo>
                    <a:pt x="197" y="54"/>
                  </a:lnTo>
                  <a:lnTo>
                    <a:pt x="197" y="56"/>
                  </a:lnTo>
                  <a:lnTo>
                    <a:pt x="196" y="56"/>
                  </a:lnTo>
                  <a:lnTo>
                    <a:pt x="199" y="60"/>
                  </a:lnTo>
                  <a:lnTo>
                    <a:pt x="202" y="64"/>
                  </a:lnTo>
                  <a:lnTo>
                    <a:pt x="204" y="70"/>
                  </a:lnTo>
                  <a:lnTo>
                    <a:pt x="205" y="70"/>
                  </a:lnTo>
                  <a:lnTo>
                    <a:pt x="207" y="70"/>
                  </a:lnTo>
                  <a:lnTo>
                    <a:pt x="211" y="71"/>
                  </a:lnTo>
                  <a:lnTo>
                    <a:pt x="207" y="72"/>
                  </a:lnTo>
                  <a:lnTo>
                    <a:pt x="205" y="72"/>
                  </a:lnTo>
                  <a:lnTo>
                    <a:pt x="204" y="73"/>
                  </a:lnTo>
                  <a:lnTo>
                    <a:pt x="204" y="81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4" y="97"/>
                  </a:lnTo>
                  <a:lnTo>
                    <a:pt x="204" y="102"/>
                  </a:lnTo>
                  <a:lnTo>
                    <a:pt x="204" y="107"/>
                  </a:lnTo>
                  <a:lnTo>
                    <a:pt x="202" y="111"/>
                  </a:lnTo>
                  <a:lnTo>
                    <a:pt x="202" y="123"/>
                  </a:lnTo>
                  <a:lnTo>
                    <a:pt x="204" y="135"/>
                  </a:lnTo>
                  <a:lnTo>
                    <a:pt x="197" y="162"/>
                  </a:lnTo>
                  <a:lnTo>
                    <a:pt x="195" y="164"/>
                  </a:lnTo>
                  <a:lnTo>
                    <a:pt x="192" y="167"/>
                  </a:lnTo>
                  <a:lnTo>
                    <a:pt x="190" y="168"/>
                  </a:lnTo>
                  <a:lnTo>
                    <a:pt x="189" y="169"/>
                  </a:lnTo>
                  <a:lnTo>
                    <a:pt x="187" y="170"/>
                  </a:lnTo>
                  <a:lnTo>
                    <a:pt x="184" y="170"/>
                  </a:lnTo>
                  <a:lnTo>
                    <a:pt x="182" y="171"/>
                  </a:lnTo>
                  <a:lnTo>
                    <a:pt x="182" y="173"/>
                  </a:lnTo>
                  <a:lnTo>
                    <a:pt x="182" y="175"/>
                  </a:lnTo>
                  <a:lnTo>
                    <a:pt x="182" y="177"/>
                  </a:lnTo>
                  <a:lnTo>
                    <a:pt x="185" y="175"/>
                  </a:lnTo>
                  <a:lnTo>
                    <a:pt x="187" y="172"/>
                  </a:lnTo>
                  <a:lnTo>
                    <a:pt x="188" y="173"/>
                  </a:lnTo>
                  <a:lnTo>
                    <a:pt x="190" y="173"/>
                  </a:lnTo>
                  <a:lnTo>
                    <a:pt x="191" y="172"/>
                  </a:lnTo>
                  <a:lnTo>
                    <a:pt x="192" y="172"/>
                  </a:lnTo>
                  <a:lnTo>
                    <a:pt x="195" y="171"/>
                  </a:lnTo>
                  <a:lnTo>
                    <a:pt x="200" y="172"/>
                  </a:lnTo>
                  <a:lnTo>
                    <a:pt x="204" y="179"/>
                  </a:lnTo>
                  <a:lnTo>
                    <a:pt x="204" y="183"/>
                  </a:lnTo>
                  <a:lnTo>
                    <a:pt x="204" y="185"/>
                  </a:lnTo>
                  <a:lnTo>
                    <a:pt x="204" y="187"/>
                  </a:lnTo>
                  <a:lnTo>
                    <a:pt x="203" y="189"/>
                  </a:lnTo>
                  <a:lnTo>
                    <a:pt x="201" y="192"/>
                  </a:lnTo>
                  <a:lnTo>
                    <a:pt x="199" y="195"/>
                  </a:lnTo>
                  <a:lnTo>
                    <a:pt x="206" y="210"/>
                  </a:lnTo>
                  <a:lnTo>
                    <a:pt x="208" y="209"/>
                  </a:lnTo>
                  <a:lnTo>
                    <a:pt x="211" y="208"/>
                  </a:lnTo>
                  <a:lnTo>
                    <a:pt x="209" y="211"/>
                  </a:lnTo>
                  <a:lnTo>
                    <a:pt x="209" y="213"/>
                  </a:lnTo>
                  <a:lnTo>
                    <a:pt x="208" y="216"/>
                  </a:lnTo>
                  <a:lnTo>
                    <a:pt x="209" y="218"/>
                  </a:lnTo>
                  <a:lnTo>
                    <a:pt x="209" y="219"/>
                  </a:lnTo>
                  <a:lnTo>
                    <a:pt x="211" y="222"/>
                  </a:lnTo>
                  <a:lnTo>
                    <a:pt x="204" y="223"/>
                  </a:lnTo>
                  <a:lnTo>
                    <a:pt x="211" y="226"/>
                  </a:lnTo>
                  <a:lnTo>
                    <a:pt x="217" y="226"/>
                  </a:lnTo>
                  <a:lnTo>
                    <a:pt x="225" y="226"/>
                  </a:lnTo>
                  <a:lnTo>
                    <a:pt x="225" y="231"/>
                  </a:lnTo>
                  <a:lnTo>
                    <a:pt x="225" y="234"/>
                  </a:lnTo>
                  <a:lnTo>
                    <a:pt x="226" y="240"/>
                  </a:lnTo>
                  <a:lnTo>
                    <a:pt x="221" y="243"/>
                  </a:lnTo>
                  <a:lnTo>
                    <a:pt x="217" y="246"/>
                  </a:lnTo>
                  <a:lnTo>
                    <a:pt x="213" y="250"/>
                  </a:lnTo>
                  <a:lnTo>
                    <a:pt x="216" y="248"/>
                  </a:lnTo>
                  <a:lnTo>
                    <a:pt x="220" y="247"/>
                  </a:lnTo>
                  <a:lnTo>
                    <a:pt x="224" y="246"/>
                  </a:lnTo>
                  <a:lnTo>
                    <a:pt x="227" y="244"/>
                  </a:lnTo>
                  <a:lnTo>
                    <a:pt x="230" y="241"/>
                  </a:lnTo>
                  <a:lnTo>
                    <a:pt x="232" y="242"/>
                  </a:lnTo>
                  <a:lnTo>
                    <a:pt x="234" y="244"/>
                  </a:lnTo>
                  <a:lnTo>
                    <a:pt x="236" y="246"/>
                  </a:lnTo>
                  <a:lnTo>
                    <a:pt x="237" y="248"/>
                  </a:lnTo>
                  <a:lnTo>
                    <a:pt x="238" y="250"/>
                  </a:lnTo>
                  <a:lnTo>
                    <a:pt x="240" y="251"/>
                  </a:lnTo>
                  <a:lnTo>
                    <a:pt x="243" y="253"/>
                  </a:lnTo>
                  <a:lnTo>
                    <a:pt x="244" y="254"/>
                  </a:lnTo>
                  <a:lnTo>
                    <a:pt x="245" y="254"/>
                  </a:lnTo>
                  <a:lnTo>
                    <a:pt x="253" y="256"/>
                  </a:lnTo>
                  <a:lnTo>
                    <a:pt x="261" y="258"/>
                  </a:lnTo>
                  <a:lnTo>
                    <a:pt x="262" y="259"/>
                  </a:lnTo>
                  <a:lnTo>
                    <a:pt x="263" y="260"/>
                  </a:lnTo>
                  <a:lnTo>
                    <a:pt x="264" y="261"/>
                  </a:lnTo>
                  <a:lnTo>
                    <a:pt x="264" y="262"/>
                  </a:lnTo>
                  <a:lnTo>
                    <a:pt x="264" y="268"/>
                  </a:lnTo>
                  <a:lnTo>
                    <a:pt x="266" y="270"/>
                  </a:lnTo>
                  <a:lnTo>
                    <a:pt x="268" y="271"/>
                  </a:lnTo>
                  <a:lnTo>
                    <a:pt x="269" y="271"/>
                  </a:lnTo>
                  <a:lnTo>
                    <a:pt x="270" y="271"/>
                  </a:lnTo>
                  <a:lnTo>
                    <a:pt x="272" y="271"/>
                  </a:lnTo>
                  <a:lnTo>
                    <a:pt x="273" y="271"/>
                  </a:lnTo>
                  <a:lnTo>
                    <a:pt x="278" y="267"/>
                  </a:lnTo>
                  <a:lnTo>
                    <a:pt x="283" y="262"/>
                  </a:lnTo>
                  <a:lnTo>
                    <a:pt x="285" y="263"/>
                  </a:lnTo>
                  <a:lnTo>
                    <a:pt x="286" y="263"/>
                  </a:lnTo>
                  <a:lnTo>
                    <a:pt x="287" y="263"/>
                  </a:lnTo>
                  <a:lnTo>
                    <a:pt x="297" y="260"/>
                  </a:lnTo>
                  <a:lnTo>
                    <a:pt x="305" y="254"/>
                  </a:lnTo>
                  <a:lnTo>
                    <a:pt x="313" y="254"/>
                  </a:lnTo>
                  <a:lnTo>
                    <a:pt x="315" y="253"/>
                  </a:lnTo>
                  <a:lnTo>
                    <a:pt x="316" y="251"/>
                  </a:lnTo>
                  <a:lnTo>
                    <a:pt x="317" y="249"/>
                  </a:lnTo>
                  <a:lnTo>
                    <a:pt x="318" y="250"/>
                  </a:lnTo>
                  <a:lnTo>
                    <a:pt x="318" y="253"/>
                  </a:lnTo>
                  <a:lnTo>
                    <a:pt x="319" y="254"/>
                  </a:lnTo>
                  <a:lnTo>
                    <a:pt x="327" y="254"/>
                  </a:lnTo>
                  <a:lnTo>
                    <a:pt x="327" y="257"/>
                  </a:lnTo>
                  <a:lnTo>
                    <a:pt x="326" y="258"/>
                  </a:lnTo>
                  <a:lnTo>
                    <a:pt x="326" y="259"/>
                  </a:lnTo>
                  <a:lnTo>
                    <a:pt x="325" y="259"/>
                  </a:lnTo>
                  <a:lnTo>
                    <a:pt x="325" y="259"/>
                  </a:lnTo>
                  <a:lnTo>
                    <a:pt x="341" y="259"/>
                  </a:lnTo>
                  <a:lnTo>
                    <a:pt x="343" y="262"/>
                  </a:lnTo>
                  <a:lnTo>
                    <a:pt x="344" y="266"/>
                  </a:lnTo>
                  <a:lnTo>
                    <a:pt x="346" y="267"/>
                  </a:lnTo>
                  <a:lnTo>
                    <a:pt x="344" y="269"/>
                  </a:lnTo>
                  <a:lnTo>
                    <a:pt x="343" y="271"/>
                  </a:lnTo>
                  <a:lnTo>
                    <a:pt x="343" y="272"/>
                  </a:lnTo>
                  <a:lnTo>
                    <a:pt x="343" y="274"/>
                  </a:lnTo>
                  <a:lnTo>
                    <a:pt x="343" y="275"/>
                  </a:lnTo>
                  <a:lnTo>
                    <a:pt x="341" y="277"/>
                  </a:lnTo>
                  <a:lnTo>
                    <a:pt x="339" y="279"/>
                  </a:lnTo>
                  <a:lnTo>
                    <a:pt x="340" y="282"/>
                  </a:lnTo>
                  <a:lnTo>
                    <a:pt x="340" y="285"/>
                  </a:lnTo>
                  <a:lnTo>
                    <a:pt x="340" y="289"/>
                  </a:lnTo>
                  <a:lnTo>
                    <a:pt x="338" y="291"/>
                  </a:lnTo>
                  <a:lnTo>
                    <a:pt x="336" y="294"/>
                  </a:lnTo>
                  <a:lnTo>
                    <a:pt x="326" y="303"/>
                  </a:lnTo>
                  <a:lnTo>
                    <a:pt x="315" y="310"/>
                  </a:lnTo>
                  <a:lnTo>
                    <a:pt x="302" y="316"/>
                  </a:lnTo>
                  <a:lnTo>
                    <a:pt x="302" y="316"/>
                  </a:lnTo>
                  <a:lnTo>
                    <a:pt x="301" y="317"/>
                  </a:lnTo>
                  <a:lnTo>
                    <a:pt x="298" y="311"/>
                  </a:lnTo>
                  <a:lnTo>
                    <a:pt x="297" y="312"/>
                  </a:lnTo>
                  <a:lnTo>
                    <a:pt x="297" y="315"/>
                  </a:lnTo>
                  <a:lnTo>
                    <a:pt x="298" y="317"/>
                  </a:lnTo>
                  <a:lnTo>
                    <a:pt x="297" y="320"/>
                  </a:lnTo>
                  <a:lnTo>
                    <a:pt x="295" y="324"/>
                  </a:lnTo>
                  <a:lnTo>
                    <a:pt x="299" y="323"/>
                  </a:lnTo>
                  <a:lnTo>
                    <a:pt x="302" y="322"/>
                  </a:lnTo>
                  <a:lnTo>
                    <a:pt x="302" y="324"/>
                  </a:lnTo>
                  <a:lnTo>
                    <a:pt x="301" y="326"/>
                  </a:lnTo>
                  <a:lnTo>
                    <a:pt x="301" y="327"/>
                  </a:lnTo>
                  <a:lnTo>
                    <a:pt x="299" y="328"/>
                  </a:lnTo>
                  <a:lnTo>
                    <a:pt x="298" y="329"/>
                  </a:lnTo>
                  <a:lnTo>
                    <a:pt x="297" y="329"/>
                  </a:lnTo>
                  <a:lnTo>
                    <a:pt x="295" y="330"/>
                  </a:lnTo>
                  <a:lnTo>
                    <a:pt x="294" y="332"/>
                  </a:lnTo>
                  <a:lnTo>
                    <a:pt x="295" y="332"/>
                  </a:lnTo>
                  <a:lnTo>
                    <a:pt x="297" y="333"/>
                  </a:lnTo>
                  <a:lnTo>
                    <a:pt x="295" y="336"/>
                  </a:lnTo>
                  <a:lnTo>
                    <a:pt x="293" y="339"/>
                  </a:lnTo>
                  <a:lnTo>
                    <a:pt x="292" y="341"/>
                  </a:lnTo>
                  <a:lnTo>
                    <a:pt x="290" y="343"/>
                  </a:lnTo>
                  <a:lnTo>
                    <a:pt x="287" y="346"/>
                  </a:lnTo>
                  <a:lnTo>
                    <a:pt x="278" y="346"/>
                  </a:lnTo>
                  <a:lnTo>
                    <a:pt x="277" y="347"/>
                  </a:lnTo>
                  <a:lnTo>
                    <a:pt x="276" y="349"/>
                  </a:lnTo>
                  <a:lnTo>
                    <a:pt x="276" y="352"/>
                  </a:lnTo>
                  <a:lnTo>
                    <a:pt x="275" y="355"/>
                  </a:lnTo>
                  <a:lnTo>
                    <a:pt x="272" y="357"/>
                  </a:lnTo>
                  <a:lnTo>
                    <a:pt x="269" y="361"/>
                  </a:lnTo>
                  <a:lnTo>
                    <a:pt x="266" y="365"/>
                  </a:lnTo>
                  <a:lnTo>
                    <a:pt x="264" y="369"/>
                  </a:lnTo>
                  <a:lnTo>
                    <a:pt x="261" y="376"/>
                  </a:lnTo>
                  <a:lnTo>
                    <a:pt x="256" y="380"/>
                  </a:lnTo>
                  <a:lnTo>
                    <a:pt x="250" y="384"/>
                  </a:lnTo>
                  <a:lnTo>
                    <a:pt x="246" y="387"/>
                  </a:lnTo>
                  <a:lnTo>
                    <a:pt x="243" y="389"/>
                  </a:lnTo>
                  <a:lnTo>
                    <a:pt x="240" y="391"/>
                  </a:lnTo>
                  <a:lnTo>
                    <a:pt x="238" y="390"/>
                  </a:lnTo>
                  <a:lnTo>
                    <a:pt x="234" y="389"/>
                  </a:lnTo>
                  <a:lnTo>
                    <a:pt x="231" y="393"/>
                  </a:lnTo>
                  <a:lnTo>
                    <a:pt x="228" y="396"/>
                  </a:lnTo>
                  <a:lnTo>
                    <a:pt x="227" y="393"/>
                  </a:lnTo>
                  <a:lnTo>
                    <a:pt x="226" y="391"/>
                  </a:lnTo>
                  <a:lnTo>
                    <a:pt x="225" y="393"/>
                  </a:lnTo>
                  <a:lnTo>
                    <a:pt x="225" y="395"/>
                  </a:lnTo>
                  <a:lnTo>
                    <a:pt x="224" y="395"/>
                  </a:lnTo>
                  <a:lnTo>
                    <a:pt x="221" y="395"/>
                  </a:lnTo>
                  <a:lnTo>
                    <a:pt x="221" y="393"/>
                  </a:lnTo>
                  <a:lnTo>
                    <a:pt x="221" y="391"/>
                  </a:lnTo>
                  <a:lnTo>
                    <a:pt x="221" y="390"/>
                  </a:lnTo>
                  <a:lnTo>
                    <a:pt x="223" y="389"/>
                  </a:lnTo>
                  <a:lnTo>
                    <a:pt x="223" y="387"/>
                  </a:lnTo>
                  <a:lnTo>
                    <a:pt x="219" y="382"/>
                  </a:lnTo>
                  <a:lnTo>
                    <a:pt x="219" y="381"/>
                  </a:lnTo>
                  <a:lnTo>
                    <a:pt x="219" y="379"/>
                  </a:lnTo>
                  <a:lnTo>
                    <a:pt x="219" y="377"/>
                  </a:lnTo>
                  <a:lnTo>
                    <a:pt x="218" y="375"/>
                  </a:lnTo>
                  <a:lnTo>
                    <a:pt x="218" y="372"/>
                  </a:lnTo>
                  <a:lnTo>
                    <a:pt x="221" y="368"/>
                  </a:lnTo>
                  <a:lnTo>
                    <a:pt x="224" y="364"/>
                  </a:lnTo>
                  <a:lnTo>
                    <a:pt x="226" y="364"/>
                  </a:lnTo>
                  <a:lnTo>
                    <a:pt x="228" y="363"/>
                  </a:lnTo>
                  <a:lnTo>
                    <a:pt x="231" y="345"/>
                  </a:lnTo>
                  <a:lnTo>
                    <a:pt x="232" y="345"/>
                  </a:lnTo>
                  <a:lnTo>
                    <a:pt x="234" y="344"/>
                  </a:lnTo>
                  <a:lnTo>
                    <a:pt x="237" y="342"/>
                  </a:lnTo>
                  <a:lnTo>
                    <a:pt x="234" y="341"/>
                  </a:lnTo>
                  <a:lnTo>
                    <a:pt x="232" y="340"/>
                  </a:lnTo>
                  <a:lnTo>
                    <a:pt x="231" y="340"/>
                  </a:lnTo>
                  <a:lnTo>
                    <a:pt x="231" y="338"/>
                  </a:lnTo>
                  <a:lnTo>
                    <a:pt x="231" y="334"/>
                  </a:lnTo>
                  <a:lnTo>
                    <a:pt x="232" y="333"/>
                  </a:lnTo>
                  <a:lnTo>
                    <a:pt x="233" y="333"/>
                  </a:lnTo>
                  <a:lnTo>
                    <a:pt x="234" y="332"/>
                  </a:lnTo>
                  <a:lnTo>
                    <a:pt x="236" y="331"/>
                  </a:lnTo>
                  <a:lnTo>
                    <a:pt x="237" y="328"/>
                  </a:lnTo>
                  <a:lnTo>
                    <a:pt x="239" y="328"/>
                  </a:lnTo>
                  <a:lnTo>
                    <a:pt x="239" y="328"/>
                  </a:lnTo>
                  <a:lnTo>
                    <a:pt x="239" y="327"/>
                  </a:lnTo>
                  <a:lnTo>
                    <a:pt x="239" y="326"/>
                  </a:lnTo>
                  <a:lnTo>
                    <a:pt x="243" y="324"/>
                  </a:lnTo>
                  <a:lnTo>
                    <a:pt x="245" y="323"/>
                  </a:lnTo>
                  <a:lnTo>
                    <a:pt x="248" y="322"/>
                  </a:lnTo>
                  <a:lnTo>
                    <a:pt x="250" y="321"/>
                  </a:lnTo>
                  <a:lnTo>
                    <a:pt x="251" y="320"/>
                  </a:lnTo>
                  <a:lnTo>
                    <a:pt x="253" y="318"/>
                  </a:lnTo>
                  <a:lnTo>
                    <a:pt x="254" y="317"/>
                  </a:lnTo>
                  <a:lnTo>
                    <a:pt x="257" y="315"/>
                  </a:lnTo>
                  <a:lnTo>
                    <a:pt x="261" y="312"/>
                  </a:lnTo>
                  <a:lnTo>
                    <a:pt x="260" y="311"/>
                  </a:lnTo>
                  <a:lnTo>
                    <a:pt x="258" y="310"/>
                  </a:lnTo>
                  <a:lnTo>
                    <a:pt x="257" y="309"/>
                  </a:lnTo>
                  <a:lnTo>
                    <a:pt x="250" y="310"/>
                  </a:lnTo>
                  <a:lnTo>
                    <a:pt x="242" y="311"/>
                  </a:lnTo>
                  <a:lnTo>
                    <a:pt x="234" y="309"/>
                  </a:lnTo>
                  <a:lnTo>
                    <a:pt x="234" y="299"/>
                  </a:lnTo>
                  <a:lnTo>
                    <a:pt x="231" y="290"/>
                  </a:lnTo>
                  <a:lnTo>
                    <a:pt x="230" y="291"/>
                  </a:lnTo>
                  <a:lnTo>
                    <a:pt x="229" y="292"/>
                  </a:lnTo>
                  <a:lnTo>
                    <a:pt x="228" y="295"/>
                  </a:lnTo>
                  <a:lnTo>
                    <a:pt x="228" y="297"/>
                  </a:lnTo>
                  <a:lnTo>
                    <a:pt x="227" y="300"/>
                  </a:lnTo>
                  <a:lnTo>
                    <a:pt x="225" y="302"/>
                  </a:lnTo>
                  <a:lnTo>
                    <a:pt x="224" y="304"/>
                  </a:lnTo>
                  <a:lnTo>
                    <a:pt x="220" y="306"/>
                  </a:lnTo>
                  <a:lnTo>
                    <a:pt x="217" y="317"/>
                  </a:lnTo>
                  <a:lnTo>
                    <a:pt x="213" y="328"/>
                  </a:lnTo>
                  <a:lnTo>
                    <a:pt x="211" y="330"/>
                  </a:lnTo>
                  <a:lnTo>
                    <a:pt x="207" y="333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202" y="333"/>
                  </a:lnTo>
                  <a:lnTo>
                    <a:pt x="203" y="332"/>
                  </a:lnTo>
                  <a:lnTo>
                    <a:pt x="203" y="331"/>
                  </a:lnTo>
                  <a:lnTo>
                    <a:pt x="204" y="330"/>
                  </a:lnTo>
                  <a:lnTo>
                    <a:pt x="201" y="328"/>
                  </a:lnTo>
                  <a:lnTo>
                    <a:pt x="199" y="326"/>
                  </a:lnTo>
                  <a:lnTo>
                    <a:pt x="200" y="317"/>
                  </a:lnTo>
                  <a:lnTo>
                    <a:pt x="202" y="308"/>
                  </a:lnTo>
                  <a:lnTo>
                    <a:pt x="201" y="305"/>
                  </a:lnTo>
                  <a:lnTo>
                    <a:pt x="201" y="300"/>
                  </a:lnTo>
                  <a:lnTo>
                    <a:pt x="200" y="295"/>
                  </a:lnTo>
                  <a:lnTo>
                    <a:pt x="197" y="298"/>
                  </a:lnTo>
                  <a:lnTo>
                    <a:pt x="196" y="300"/>
                  </a:lnTo>
                  <a:lnTo>
                    <a:pt x="195" y="299"/>
                  </a:lnTo>
                  <a:lnTo>
                    <a:pt x="193" y="298"/>
                  </a:lnTo>
                  <a:lnTo>
                    <a:pt x="192" y="298"/>
                  </a:lnTo>
                  <a:lnTo>
                    <a:pt x="191" y="297"/>
                  </a:lnTo>
                  <a:lnTo>
                    <a:pt x="190" y="296"/>
                  </a:lnTo>
                  <a:lnTo>
                    <a:pt x="190" y="295"/>
                  </a:lnTo>
                  <a:lnTo>
                    <a:pt x="189" y="294"/>
                  </a:lnTo>
                  <a:lnTo>
                    <a:pt x="188" y="294"/>
                  </a:lnTo>
                  <a:lnTo>
                    <a:pt x="185" y="294"/>
                  </a:lnTo>
                  <a:lnTo>
                    <a:pt x="185" y="294"/>
                  </a:lnTo>
                  <a:lnTo>
                    <a:pt x="184" y="297"/>
                  </a:lnTo>
                  <a:lnTo>
                    <a:pt x="187" y="300"/>
                  </a:lnTo>
                  <a:lnTo>
                    <a:pt x="184" y="302"/>
                  </a:lnTo>
                  <a:lnTo>
                    <a:pt x="183" y="304"/>
                  </a:lnTo>
                  <a:lnTo>
                    <a:pt x="181" y="304"/>
                  </a:lnTo>
                  <a:lnTo>
                    <a:pt x="178" y="304"/>
                  </a:lnTo>
                  <a:lnTo>
                    <a:pt x="176" y="304"/>
                  </a:lnTo>
                  <a:lnTo>
                    <a:pt x="174" y="304"/>
                  </a:lnTo>
                  <a:lnTo>
                    <a:pt x="170" y="303"/>
                  </a:lnTo>
                  <a:lnTo>
                    <a:pt x="160" y="305"/>
                  </a:lnTo>
                  <a:lnTo>
                    <a:pt x="150" y="307"/>
                  </a:lnTo>
                  <a:lnTo>
                    <a:pt x="148" y="308"/>
                  </a:lnTo>
                  <a:lnTo>
                    <a:pt x="146" y="310"/>
                  </a:lnTo>
                  <a:lnTo>
                    <a:pt x="145" y="314"/>
                  </a:lnTo>
                  <a:lnTo>
                    <a:pt x="142" y="311"/>
                  </a:lnTo>
                  <a:lnTo>
                    <a:pt x="139" y="309"/>
                  </a:lnTo>
                  <a:lnTo>
                    <a:pt x="134" y="308"/>
                  </a:lnTo>
                  <a:lnTo>
                    <a:pt x="135" y="306"/>
                  </a:lnTo>
                  <a:lnTo>
                    <a:pt x="136" y="305"/>
                  </a:lnTo>
                  <a:lnTo>
                    <a:pt x="138" y="303"/>
                  </a:lnTo>
                  <a:lnTo>
                    <a:pt x="139" y="302"/>
                  </a:lnTo>
                  <a:lnTo>
                    <a:pt x="140" y="300"/>
                  </a:lnTo>
                  <a:lnTo>
                    <a:pt x="142" y="300"/>
                  </a:lnTo>
                  <a:lnTo>
                    <a:pt x="143" y="298"/>
                  </a:lnTo>
                  <a:lnTo>
                    <a:pt x="144" y="297"/>
                  </a:lnTo>
                  <a:lnTo>
                    <a:pt x="145" y="295"/>
                  </a:lnTo>
                  <a:lnTo>
                    <a:pt x="146" y="293"/>
                  </a:lnTo>
                  <a:lnTo>
                    <a:pt x="147" y="291"/>
                  </a:lnTo>
                  <a:lnTo>
                    <a:pt x="146" y="289"/>
                  </a:lnTo>
                  <a:lnTo>
                    <a:pt x="141" y="291"/>
                  </a:lnTo>
                  <a:lnTo>
                    <a:pt x="134" y="294"/>
                  </a:lnTo>
                  <a:lnTo>
                    <a:pt x="128" y="295"/>
                  </a:lnTo>
                  <a:lnTo>
                    <a:pt x="121" y="286"/>
                  </a:lnTo>
                  <a:lnTo>
                    <a:pt x="118" y="279"/>
                  </a:lnTo>
                  <a:lnTo>
                    <a:pt x="117" y="272"/>
                  </a:lnTo>
                  <a:lnTo>
                    <a:pt x="129" y="272"/>
                  </a:lnTo>
                  <a:lnTo>
                    <a:pt x="129" y="269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29" y="267"/>
                  </a:lnTo>
                  <a:lnTo>
                    <a:pt x="129" y="267"/>
                  </a:lnTo>
                  <a:lnTo>
                    <a:pt x="127" y="267"/>
                  </a:lnTo>
                  <a:lnTo>
                    <a:pt x="126" y="267"/>
                  </a:lnTo>
                  <a:lnTo>
                    <a:pt x="123" y="267"/>
                  </a:lnTo>
                  <a:lnTo>
                    <a:pt x="121" y="266"/>
                  </a:lnTo>
                  <a:lnTo>
                    <a:pt x="120" y="265"/>
                  </a:lnTo>
                  <a:lnTo>
                    <a:pt x="118" y="266"/>
                  </a:lnTo>
                  <a:lnTo>
                    <a:pt x="116" y="267"/>
                  </a:lnTo>
                  <a:lnTo>
                    <a:pt x="115" y="268"/>
                  </a:lnTo>
                  <a:lnTo>
                    <a:pt x="113" y="268"/>
                  </a:lnTo>
                  <a:lnTo>
                    <a:pt x="109" y="263"/>
                  </a:lnTo>
                  <a:lnTo>
                    <a:pt x="105" y="259"/>
                  </a:lnTo>
                  <a:lnTo>
                    <a:pt x="106" y="259"/>
                  </a:lnTo>
                  <a:lnTo>
                    <a:pt x="106" y="258"/>
                  </a:lnTo>
                  <a:lnTo>
                    <a:pt x="102" y="251"/>
                  </a:lnTo>
                  <a:lnTo>
                    <a:pt x="98" y="245"/>
                  </a:lnTo>
                  <a:lnTo>
                    <a:pt x="96" y="236"/>
                  </a:lnTo>
                  <a:lnTo>
                    <a:pt x="96" y="235"/>
                  </a:lnTo>
                  <a:lnTo>
                    <a:pt x="94" y="234"/>
                  </a:lnTo>
                  <a:lnTo>
                    <a:pt x="93" y="233"/>
                  </a:lnTo>
                  <a:lnTo>
                    <a:pt x="92" y="232"/>
                  </a:lnTo>
                  <a:lnTo>
                    <a:pt x="91" y="231"/>
                  </a:lnTo>
                  <a:lnTo>
                    <a:pt x="91" y="221"/>
                  </a:lnTo>
                  <a:lnTo>
                    <a:pt x="99" y="216"/>
                  </a:lnTo>
                  <a:lnTo>
                    <a:pt x="109" y="211"/>
                  </a:lnTo>
                  <a:lnTo>
                    <a:pt x="108" y="209"/>
                  </a:lnTo>
                  <a:lnTo>
                    <a:pt x="107" y="207"/>
                  </a:lnTo>
                  <a:lnTo>
                    <a:pt x="108" y="206"/>
                  </a:lnTo>
                  <a:lnTo>
                    <a:pt x="109" y="205"/>
                  </a:lnTo>
                  <a:lnTo>
                    <a:pt x="125" y="214"/>
                  </a:lnTo>
                  <a:lnTo>
                    <a:pt x="125" y="212"/>
                  </a:lnTo>
                  <a:lnTo>
                    <a:pt x="123" y="210"/>
                  </a:lnTo>
                  <a:lnTo>
                    <a:pt x="122" y="209"/>
                  </a:lnTo>
                  <a:lnTo>
                    <a:pt x="121" y="208"/>
                  </a:lnTo>
                  <a:lnTo>
                    <a:pt x="119" y="207"/>
                  </a:lnTo>
                  <a:lnTo>
                    <a:pt x="117" y="206"/>
                  </a:lnTo>
                  <a:lnTo>
                    <a:pt x="117" y="200"/>
                  </a:lnTo>
                  <a:lnTo>
                    <a:pt x="116" y="200"/>
                  </a:lnTo>
                  <a:lnTo>
                    <a:pt x="115" y="200"/>
                  </a:lnTo>
                  <a:lnTo>
                    <a:pt x="110" y="200"/>
                  </a:lnTo>
                  <a:lnTo>
                    <a:pt x="107" y="203"/>
                  </a:lnTo>
                  <a:lnTo>
                    <a:pt x="104" y="205"/>
                  </a:lnTo>
                  <a:lnTo>
                    <a:pt x="101" y="207"/>
                  </a:lnTo>
                  <a:lnTo>
                    <a:pt x="98" y="208"/>
                  </a:lnTo>
                  <a:lnTo>
                    <a:pt x="96" y="209"/>
                  </a:lnTo>
                  <a:lnTo>
                    <a:pt x="93" y="211"/>
                  </a:lnTo>
                  <a:lnTo>
                    <a:pt x="95" y="207"/>
                  </a:lnTo>
                  <a:lnTo>
                    <a:pt x="97" y="203"/>
                  </a:lnTo>
                  <a:lnTo>
                    <a:pt x="99" y="199"/>
                  </a:lnTo>
                  <a:lnTo>
                    <a:pt x="101" y="195"/>
                  </a:lnTo>
                  <a:lnTo>
                    <a:pt x="96" y="192"/>
                  </a:lnTo>
                  <a:lnTo>
                    <a:pt x="92" y="188"/>
                  </a:lnTo>
                  <a:lnTo>
                    <a:pt x="93" y="187"/>
                  </a:lnTo>
                  <a:lnTo>
                    <a:pt x="94" y="184"/>
                  </a:lnTo>
                  <a:lnTo>
                    <a:pt x="93" y="183"/>
                  </a:lnTo>
                  <a:lnTo>
                    <a:pt x="92" y="180"/>
                  </a:lnTo>
                  <a:lnTo>
                    <a:pt x="92" y="177"/>
                  </a:lnTo>
                  <a:lnTo>
                    <a:pt x="92" y="175"/>
                  </a:lnTo>
                  <a:lnTo>
                    <a:pt x="93" y="174"/>
                  </a:lnTo>
                  <a:lnTo>
                    <a:pt x="94" y="173"/>
                  </a:lnTo>
                  <a:lnTo>
                    <a:pt x="91" y="173"/>
                  </a:lnTo>
                  <a:lnTo>
                    <a:pt x="91" y="174"/>
                  </a:lnTo>
                  <a:lnTo>
                    <a:pt x="91" y="174"/>
                  </a:lnTo>
                  <a:lnTo>
                    <a:pt x="91" y="175"/>
                  </a:lnTo>
                  <a:lnTo>
                    <a:pt x="87" y="177"/>
                  </a:lnTo>
                  <a:lnTo>
                    <a:pt x="85" y="180"/>
                  </a:lnTo>
                  <a:lnTo>
                    <a:pt x="84" y="182"/>
                  </a:lnTo>
                  <a:lnTo>
                    <a:pt x="82" y="184"/>
                  </a:lnTo>
                  <a:lnTo>
                    <a:pt x="81" y="185"/>
                  </a:lnTo>
                  <a:lnTo>
                    <a:pt x="80" y="180"/>
                  </a:lnTo>
                  <a:lnTo>
                    <a:pt x="81" y="174"/>
                  </a:lnTo>
                  <a:lnTo>
                    <a:pt x="81" y="168"/>
                  </a:lnTo>
                  <a:lnTo>
                    <a:pt x="81" y="170"/>
                  </a:lnTo>
                  <a:lnTo>
                    <a:pt x="80" y="172"/>
                  </a:lnTo>
                  <a:lnTo>
                    <a:pt x="80" y="173"/>
                  </a:lnTo>
                  <a:lnTo>
                    <a:pt x="71" y="175"/>
                  </a:lnTo>
                  <a:lnTo>
                    <a:pt x="70" y="174"/>
                  </a:lnTo>
                  <a:lnTo>
                    <a:pt x="68" y="173"/>
                  </a:lnTo>
                  <a:lnTo>
                    <a:pt x="68" y="176"/>
                  </a:lnTo>
                  <a:lnTo>
                    <a:pt x="68" y="181"/>
                  </a:lnTo>
                  <a:lnTo>
                    <a:pt x="68" y="184"/>
                  </a:lnTo>
                  <a:lnTo>
                    <a:pt x="70" y="187"/>
                  </a:lnTo>
                  <a:lnTo>
                    <a:pt x="68" y="191"/>
                  </a:lnTo>
                  <a:lnTo>
                    <a:pt x="68" y="194"/>
                  </a:lnTo>
                  <a:lnTo>
                    <a:pt x="68" y="197"/>
                  </a:lnTo>
                  <a:lnTo>
                    <a:pt x="68" y="200"/>
                  </a:lnTo>
                  <a:lnTo>
                    <a:pt x="67" y="204"/>
                  </a:lnTo>
                  <a:lnTo>
                    <a:pt x="66" y="205"/>
                  </a:lnTo>
                  <a:lnTo>
                    <a:pt x="65" y="206"/>
                  </a:lnTo>
                  <a:lnTo>
                    <a:pt x="64" y="206"/>
                  </a:lnTo>
                  <a:lnTo>
                    <a:pt x="62" y="206"/>
                  </a:lnTo>
                  <a:lnTo>
                    <a:pt x="53" y="200"/>
                  </a:lnTo>
                  <a:lnTo>
                    <a:pt x="44" y="195"/>
                  </a:lnTo>
                  <a:lnTo>
                    <a:pt x="38" y="192"/>
                  </a:lnTo>
                  <a:lnTo>
                    <a:pt x="33" y="188"/>
                  </a:lnTo>
                  <a:lnTo>
                    <a:pt x="28" y="185"/>
                  </a:lnTo>
                  <a:lnTo>
                    <a:pt x="27" y="184"/>
                  </a:lnTo>
                  <a:lnTo>
                    <a:pt x="27" y="183"/>
                  </a:lnTo>
                  <a:lnTo>
                    <a:pt x="27" y="182"/>
                  </a:lnTo>
                  <a:lnTo>
                    <a:pt x="23" y="182"/>
                  </a:lnTo>
                  <a:lnTo>
                    <a:pt x="21" y="182"/>
                  </a:lnTo>
                  <a:lnTo>
                    <a:pt x="15" y="171"/>
                  </a:lnTo>
                  <a:lnTo>
                    <a:pt x="17" y="168"/>
                  </a:lnTo>
                  <a:lnTo>
                    <a:pt x="17" y="165"/>
                  </a:lnTo>
                  <a:lnTo>
                    <a:pt x="17" y="162"/>
                  </a:lnTo>
                  <a:lnTo>
                    <a:pt x="16" y="160"/>
                  </a:lnTo>
                  <a:lnTo>
                    <a:pt x="15" y="157"/>
                  </a:lnTo>
                  <a:lnTo>
                    <a:pt x="15" y="155"/>
                  </a:lnTo>
                  <a:lnTo>
                    <a:pt x="12" y="151"/>
                  </a:lnTo>
                  <a:lnTo>
                    <a:pt x="9" y="148"/>
                  </a:lnTo>
                  <a:lnTo>
                    <a:pt x="5" y="150"/>
                  </a:lnTo>
                  <a:lnTo>
                    <a:pt x="0" y="152"/>
                  </a:lnTo>
                  <a:lnTo>
                    <a:pt x="6" y="131"/>
                  </a:lnTo>
                  <a:lnTo>
                    <a:pt x="8" y="131"/>
                  </a:lnTo>
                  <a:lnTo>
                    <a:pt x="12" y="131"/>
                  </a:lnTo>
                  <a:lnTo>
                    <a:pt x="16" y="131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8" y="130"/>
                  </a:lnTo>
                  <a:lnTo>
                    <a:pt x="17" y="127"/>
                  </a:lnTo>
                  <a:lnTo>
                    <a:pt x="17" y="124"/>
                  </a:lnTo>
                  <a:lnTo>
                    <a:pt x="17" y="122"/>
                  </a:lnTo>
                  <a:lnTo>
                    <a:pt x="17" y="120"/>
                  </a:lnTo>
                  <a:lnTo>
                    <a:pt x="16" y="118"/>
                  </a:lnTo>
                  <a:lnTo>
                    <a:pt x="16" y="115"/>
                  </a:lnTo>
                  <a:lnTo>
                    <a:pt x="17" y="113"/>
                  </a:lnTo>
                  <a:lnTo>
                    <a:pt x="17" y="110"/>
                  </a:lnTo>
                  <a:lnTo>
                    <a:pt x="17" y="107"/>
                  </a:lnTo>
                  <a:lnTo>
                    <a:pt x="22" y="103"/>
                  </a:lnTo>
                  <a:lnTo>
                    <a:pt x="28" y="99"/>
                  </a:lnTo>
                  <a:lnTo>
                    <a:pt x="29" y="101"/>
                  </a:lnTo>
                  <a:lnTo>
                    <a:pt x="30" y="102"/>
                  </a:lnTo>
                  <a:lnTo>
                    <a:pt x="31" y="105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2" y="110"/>
                  </a:lnTo>
                  <a:lnTo>
                    <a:pt x="34" y="112"/>
                  </a:lnTo>
                  <a:lnTo>
                    <a:pt x="35" y="113"/>
                  </a:lnTo>
                  <a:lnTo>
                    <a:pt x="36" y="118"/>
                  </a:lnTo>
                  <a:lnTo>
                    <a:pt x="38" y="121"/>
                  </a:lnTo>
                  <a:lnTo>
                    <a:pt x="41" y="124"/>
                  </a:lnTo>
                  <a:lnTo>
                    <a:pt x="41" y="125"/>
                  </a:lnTo>
                  <a:lnTo>
                    <a:pt x="41" y="126"/>
                  </a:lnTo>
                  <a:lnTo>
                    <a:pt x="41" y="128"/>
                  </a:lnTo>
                  <a:lnTo>
                    <a:pt x="41" y="130"/>
                  </a:lnTo>
                  <a:lnTo>
                    <a:pt x="42" y="131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48" y="138"/>
                  </a:lnTo>
                  <a:lnTo>
                    <a:pt x="53" y="139"/>
                  </a:lnTo>
                  <a:lnTo>
                    <a:pt x="57" y="140"/>
                  </a:lnTo>
                  <a:lnTo>
                    <a:pt x="57" y="137"/>
                  </a:lnTo>
                  <a:lnTo>
                    <a:pt x="57" y="137"/>
                  </a:lnTo>
                  <a:lnTo>
                    <a:pt x="57" y="136"/>
                  </a:lnTo>
                  <a:lnTo>
                    <a:pt x="56" y="136"/>
                  </a:lnTo>
                  <a:lnTo>
                    <a:pt x="55" y="135"/>
                  </a:lnTo>
                  <a:lnTo>
                    <a:pt x="53" y="133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0" y="106"/>
                  </a:lnTo>
                  <a:lnTo>
                    <a:pt x="53" y="107"/>
                  </a:lnTo>
                  <a:lnTo>
                    <a:pt x="56" y="109"/>
                  </a:lnTo>
                  <a:lnTo>
                    <a:pt x="59" y="106"/>
                  </a:lnTo>
                  <a:lnTo>
                    <a:pt x="61" y="103"/>
                  </a:lnTo>
                  <a:lnTo>
                    <a:pt x="66" y="109"/>
                  </a:lnTo>
                  <a:lnTo>
                    <a:pt x="70" y="113"/>
                  </a:lnTo>
                  <a:lnTo>
                    <a:pt x="71" y="111"/>
                  </a:lnTo>
                  <a:lnTo>
                    <a:pt x="72" y="109"/>
                  </a:lnTo>
                  <a:lnTo>
                    <a:pt x="73" y="107"/>
                  </a:lnTo>
                  <a:lnTo>
                    <a:pt x="70" y="103"/>
                  </a:lnTo>
                  <a:lnTo>
                    <a:pt x="66" y="100"/>
                  </a:lnTo>
                  <a:lnTo>
                    <a:pt x="64" y="93"/>
                  </a:lnTo>
                  <a:lnTo>
                    <a:pt x="58" y="87"/>
                  </a:lnTo>
                  <a:lnTo>
                    <a:pt x="52" y="81"/>
                  </a:lnTo>
                  <a:lnTo>
                    <a:pt x="49" y="84"/>
                  </a:lnTo>
                  <a:lnTo>
                    <a:pt x="48" y="86"/>
                  </a:lnTo>
                  <a:lnTo>
                    <a:pt x="47" y="85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81"/>
                  </a:lnTo>
                  <a:lnTo>
                    <a:pt x="47" y="78"/>
                  </a:lnTo>
                  <a:lnTo>
                    <a:pt x="48" y="77"/>
                  </a:lnTo>
                  <a:lnTo>
                    <a:pt x="49" y="76"/>
                  </a:lnTo>
                  <a:lnTo>
                    <a:pt x="50" y="74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67"/>
                  </a:lnTo>
                  <a:lnTo>
                    <a:pt x="53" y="65"/>
                  </a:lnTo>
                  <a:lnTo>
                    <a:pt x="55" y="62"/>
                  </a:lnTo>
                  <a:lnTo>
                    <a:pt x="55" y="60"/>
                  </a:lnTo>
                  <a:lnTo>
                    <a:pt x="55" y="58"/>
                  </a:lnTo>
                  <a:lnTo>
                    <a:pt x="55" y="56"/>
                  </a:lnTo>
                  <a:lnTo>
                    <a:pt x="54" y="52"/>
                  </a:lnTo>
                  <a:lnTo>
                    <a:pt x="55" y="50"/>
                  </a:lnTo>
                  <a:lnTo>
                    <a:pt x="56" y="48"/>
                  </a:lnTo>
                  <a:lnTo>
                    <a:pt x="60" y="49"/>
                  </a:lnTo>
                  <a:lnTo>
                    <a:pt x="64" y="51"/>
                  </a:lnTo>
                  <a:lnTo>
                    <a:pt x="66" y="54"/>
                  </a:lnTo>
                  <a:lnTo>
                    <a:pt x="69" y="58"/>
                  </a:lnTo>
                  <a:lnTo>
                    <a:pt x="71" y="60"/>
                  </a:lnTo>
                  <a:lnTo>
                    <a:pt x="77" y="84"/>
                  </a:lnTo>
                  <a:lnTo>
                    <a:pt x="78" y="84"/>
                  </a:lnTo>
                  <a:lnTo>
                    <a:pt x="78" y="85"/>
                  </a:lnTo>
                  <a:lnTo>
                    <a:pt x="79" y="86"/>
                  </a:lnTo>
                  <a:lnTo>
                    <a:pt x="82" y="84"/>
                  </a:lnTo>
                  <a:lnTo>
                    <a:pt x="92" y="91"/>
                  </a:lnTo>
                  <a:lnTo>
                    <a:pt x="99" y="101"/>
                  </a:lnTo>
                  <a:lnTo>
                    <a:pt x="105" y="113"/>
                  </a:lnTo>
                  <a:lnTo>
                    <a:pt x="106" y="110"/>
                  </a:lnTo>
                  <a:lnTo>
                    <a:pt x="108" y="108"/>
                  </a:lnTo>
                  <a:lnTo>
                    <a:pt x="110" y="106"/>
                  </a:lnTo>
                  <a:lnTo>
                    <a:pt x="114" y="103"/>
                  </a:lnTo>
                  <a:lnTo>
                    <a:pt x="117" y="102"/>
                  </a:lnTo>
                  <a:lnTo>
                    <a:pt x="116" y="107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6" y="116"/>
                  </a:lnTo>
                  <a:lnTo>
                    <a:pt x="116" y="113"/>
                  </a:lnTo>
                  <a:lnTo>
                    <a:pt x="116" y="110"/>
                  </a:lnTo>
                  <a:lnTo>
                    <a:pt x="116" y="110"/>
                  </a:lnTo>
                  <a:lnTo>
                    <a:pt x="118" y="110"/>
                  </a:lnTo>
                  <a:lnTo>
                    <a:pt x="120" y="109"/>
                  </a:lnTo>
                  <a:lnTo>
                    <a:pt x="121" y="108"/>
                  </a:lnTo>
                  <a:lnTo>
                    <a:pt x="122" y="106"/>
                  </a:lnTo>
                  <a:lnTo>
                    <a:pt x="121" y="105"/>
                  </a:lnTo>
                  <a:lnTo>
                    <a:pt x="119" y="103"/>
                  </a:lnTo>
                  <a:lnTo>
                    <a:pt x="122" y="101"/>
                  </a:lnTo>
                  <a:lnTo>
                    <a:pt x="125" y="100"/>
                  </a:lnTo>
                  <a:lnTo>
                    <a:pt x="127" y="100"/>
                  </a:lnTo>
                  <a:lnTo>
                    <a:pt x="128" y="101"/>
                  </a:lnTo>
                  <a:lnTo>
                    <a:pt x="128" y="103"/>
                  </a:lnTo>
                  <a:lnTo>
                    <a:pt x="128" y="111"/>
                  </a:lnTo>
                  <a:lnTo>
                    <a:pt x="131" y="112"/>
                  </a:lnTo>
                  <a:lnTo>
                    <a:pt x="133" y="113"/>
                  </a:lnTo>
                  <a:lnTo>
                    <a:pt x="135" y="114"/>
                  </a:lnTo>
                  <a:lnTo>
                    <a:pt x="138" y="116"/>
                  </a:lnTo>
                  <a:lnTo>
                    <a:pt x="140" y="118"/>
                  </a:lnTo>
                  <a:lnTo>
                    <a:pt x="140" y="120"/>
                  </a:lnTo>
                  <a:lnTo>
                    <a:pt x="140" y="123"/>
                  </a:lnTo>
                  <a:lnTo>
                    <a:pt x="140" y="126"/>
                  </a:lnTo>
                  <a:lnTo>
                    <a:pt x="141" y="124"/>
                  </a:lnTo>
                  <a:lnTo>
                    <a:pt x="141" y="123"/>
                  </a:lnTo>
                  <a:lnTo>
                    <a:pt x="142" y="122"/>
                  </a:lnTo>
                  <a:lnTo>
                    <a:pt x="142" y="121"/>
                  </a:lnTo>
                  <a:lnTo>
                    <a:pt x="143" y="123"/>
                  </a:lnTo>
                  <a:lnTo>
                    <a:pt x="144" y="124"/>
                  </a:lnTo>
                  <a:lnTo>
                    <a:pt x="147" y="122"/>
                  </a:lnTo>
                  <a:lnTo>
                    <a:pt x="146" y="121"/>
                  </a:lnTo>
                  <a:lnTo>
                    <a:pt x="144" y="119"/>
                  </a:lnTo>
                  <a:lnTo>
                    <a:pt x="142" y="116"/>
                  </a:lnTo>
                  <a:lnTo>
                    <a:pt x="135" y="109"/>
                  </a:lnTo>
                  <a:lnTo>
                    <a:pt x="131" y="98"/>
                  </a:lnTo>
                  <a:lnTo>
                    <a:pt x="130" y="96"/>
                  </a:lnTo>
                  <a:lnTo>
                    <a:pt x="130" y="94"/>
                  </a:lnTo>
                  <a:lnTo>
                    <a:pt x="129" y="93"/>
                  </a:lnTo>
                  <a:lnTo>
                    <a:pt x="128" y="90"/>
                  </a:lnTo>
                  <a:lnTo>
                    <a:pt x="127" y="85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31" y="74"/>
                  </a:lnTo>
                  <a:lnTo>
                    <a:pt x="134" y="73"/>
                  </a:lnTo>
                  <a:lnTo>
                    <a:pt x="135" y="70"/>
                  </a:lnTo>
                  <a:lnTo>
                    <a:pt x="138" y="66"/>
                  </a:lnTo>
                  <a:lnTo>
                    <a:pt x="134" y="66"/>
                  </a:lnTo>
                  <a:lnTo>
                    <a:pt x="132" y="67"/>
                  </a:lnTo>
                  <a:lnTo>
                    <a:pt x="129" y="67"/>
                  </a:lnTo>
                  <a:lnTo>
                    <a:pt x="127" y="66"/>
                  </a:lnTo>
                  <a:lnTo>
                    <a:pt x="129" y="62"/>
                  </a:lnTo>
                  <a:lnTo>
                    <a:pt x="127" y="61"/>
                  </a:lnTo>
                  <a:lnTo>
                    <a:pt x="127" y="59"/>
                  </a:lnTo>
                  <a:lnTo>
                    <a:pt x="127" y="57"/>
                  </a:lnTo>
                  <a:lnTo>
                    <a:pt x="127" y="54"/>
                  </a:lnTo>
                  <a:lnTo>
                    <a:pt x="127" y="52"/>
                  </a:lnTo>
                  <a:lnTo>
                    <a:pt x="127" y="50"/>
                  </a:lnTo>
                  <a:lnTo>
                    <a:pt x="125" y="48"/>
                  </a:lnTo>
                  <a:lnTo>
                    <a:pt x="125" y="45"/>
                  </a:lnTo>
                  <a:lnTo>
                    <a:pt x="123" y="41"/>
                  </a:lnTo>
                  <a:lnTo>
                    <a:pt x="122" y="39"/>
                  </a:lnTo>
                  <a:lnTo>
                    <a:pt x="120" y="37"/>
                  </a:lnTo>
                  <a:lnTo>
                    <a:pt x="119" y="34"/>
                  </a:lnTo>
                  <a:lnTo>
                    <a:pt x="120" y="32"/>
                  </a:lnTo>
                  <a:lnTo>
                    <a:pt x="121" y="29"/>
                  </a:lnTo>
                  <a:lnTo>
                    <a:pt x="123" y="28"/>
                  </a:lnTo>
                  <a:lnTo>
                    <a:pt x="127" y="28"/>
                  </a:lnTo>
                  <a:lnTo>
                    <a:pt x="126" y="27"/>
                  </a:lnTo>
                  <a:lnTo>
                    <a:pt x="125" y="25"/>
                  </a:lnTo>
                  <a:lnTo>
                    <a:pt x="125" y="23"/>
                  </a:lnTo>
                  <a:lnTo>
                    <a:pt x="132" y="23"/>
                  </a:lnTo>
                  <a:lnTo>
                    <a:pt x="140" y="21"/>
                  </a:lnTo>
                  <a:lnTo>
                    <a:pt x="145" y="15"/>
                  </a:lnTo>
                  <a:lnTo>
                    <a:pt x="145" y="12"/>
                  </a:lnTo>
                  <a:lnTo>
                    <a:pt x="144" y="8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2"/>
                  </a:lnTo>
                  <a:lnTo>
                    <a:pt x="144" y="1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6218238" y="3681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6218238" y="368141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6"/>
            <p:cNvSpPr>
              <a:spLocks noChangeArrowheads="1"/>
            </p:cNvSpPr>
            <p:nvPr/>
          </p:nvSpPr>
          <p:spPr bwMode="auto">
            <a:xfrm>
              <a:off x="6200775" y="3917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6532563" y="467360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auto">
            <a:xfrm>
              <a:off x="6162675" y="4456113"/>
              <a:ext cx="377825" cy="349250"/>
            </a:xfrm>
            <a:custGeom>
              <a:avLst/>
              <a:gdLst>
                <a:gd name="T0" fmla="*/ 125 w 238"/>
                <a:gd name="T1" fmla="*/ 155 h 220"/>
                <a:gd name="T2" fmla="*/ 216 w 238"/>
                <a:gd name="T3" fmla="*/ 158 h 220"/>
                <a:gd name="T4" fmla="*/ 217 w 238"/>
                <a:gd name="T5" fmla="*/ 147 h 220"/>
                <a:gd name="T6" fmla="*/ 232 w 238"/>
                <a:gd name="T7" fmla="*/ 137 h 220"/>
                <a:gd name="T8" fmla="*/ 69 w 238"/>
                <a:gd name="T9" fmla="*/ 35 h 220"/>
                <a:gd name="T10" fmla="*/ 107 w 238"/>
                <a:gd name="T11" fmla="*/ 10 h 220"/>
                <a:gd name="T12" fmla="*/ 119 w 238"/>
                <a:gd name="T13" fmla="*/ 26 h 220"/>
                <a:gd name="T14" fmla="*/ 123 w 238"/>
                <a:gd name="T15" fmla="*/ 20 h 220"/>
                <a:gd name="T16" fmla="*/ 131 w 238"/>
                <a:gd name="T17" fmla="*/ 40 h 220"/>
                <a:gd name="T18" fmla="*/ 139 w 238"/>
                <a:gd name="T19" fmla="*/ 57 h 220"/>
                <a:gd name="T20" fmla="*/ 171 w 238"/>
                <a:gd name="T21" fmla="*/ 81 h 220"/>
                <a:gd name="T22" fmla="*/ 191 w 238"/>
                <a:gd name="T23" fmla="*/ 85 h 220"/>
                <a:gd name="T24" fmla="*/ 220 w 238"/>
                <a:gd name="T25" fmla="*/ 104 h 220"/>
                <a:gd name="T26" fmla="*/ 229 w 238"/>
                <a:gd name="T27" fmla="*/ 122 h 220"/>
                <a:gd name="T28" fmla="*/ 238 w 238"/>
                <a:gd name="T29" fmla="*/ 123 h 220"/>
                <a:gd name="T30" fmla="*/ 237 w 238"/>
                <a:gd name="T31" fmla="*/ 143 h 220"/>
                <a:gd name="T32" fmla="*/ 223 w 238"/>
                <a:gd name="T33" fmla="*/ 164 h 220"/>
                <a:gd name="T34" fmla="*/ 213 w 238"/>
                <a:gd name="T35" fmla="*/ 178 h 220"/>
                <a:gd name="T36" fmla="*/ 184 w 238"/>
                <a:gd name="T37" fmla="*/ 198 h 220"/>
                <a:gd name="T38" fmla="*/ 162 w 238"/>
                <a:gd name="T39" fmla="*/ 192 h 220"/>
                <a:gd name="T40" fmla="*/ 172 w 238"/>
                <a:gd name="T41" fmla="*/ 180 h 220"/>
                <a:gd name="T42" fmla="*/ 152 w 238"/>
                <a:gd name="T43" fmla="*/ 186 h 220"/>
                <a:gd name="T44" fmla="*/ 103 w 238"/>
                <a:gd name="T45" fmla="*/ 207 h 220"/>
                <a:gd name="T46" fmla="*/ 85 w 238"/>
                <a:gd name="T47" fmla="*/ 203 h 220"/>
                <a:gd name="T48" fmla="*/ 60 w 238"/>
                <a:gd name="T49" fmla="*/ 208 h 220"/>
                <a:gd name="T50" fmla="*/ 42 w 238"/>
                <a:gd name="T51" fmla="*/ 215 h 220"/>
                <a:gd name="T52" fmla="*/ 24 w 238"/>
                <a:gd name="T53" fmla="*/ 217 h 220"/>
                <a:gd name="T54" fmla="*/ 11 w 238"/>
                <a:gd name="T55" fmla="*/ 208 h 220"/>
                <a:gd name="T56" fmla="*/ 5 w 238"/>
                <a:gd name="T57" fmla="*/ 192 h 220"/>
                <a:gd name="T58" fmla="*/ 33 w 238"/>
                <a:gd name="T59" fmla="*/ 174 h 220"/>
                <a:gd name="T60" fmla="*/ 41 w 238"/>
                <a:gd name="T61" fmla="*/ 187 h 220"/>
                <a:gd name="T62" fmla="*/ 47 w 238"/>
                <a:gd name="T63" fmla="*/ 183 h 220"/>
                <a:gd name="T64" fmla="*/ 49 w 238"/>
                <a:gd name="T65" fmla="*/ 174 h 220"/>
                <a:gd name="T66" fmla="*/ 65 w 238"/>
                <a:gd name="T67" fmla="*/ 182 h 220"/>
                <a:gd name="T68" fmla="*/ 79 w 238"/>
                <a:gd name="T69" fmla="*/ 178 h 220"/>
                <a:gd name="T70" fmla="*/ 99 w 238"/>
                <a:gd name="T71" fmla="*/ 173 h 220"/>
                <a:gd name="T72" fmla="*/ 121 w 238"/>
                <a:gd name="T73" fmla="*/ 164 h 220"/>
                <a:gd name="T74" fmla="*/ 104 w 238"/>
                <a:gd name="T75" fmla="*/ 160 h 220"/>
                <a:gd name="T76" fmla="*/ 67 w 238"/>
                <a:gd name="T77" fmla="*/ 170 h 220"/>
                <a:gd name="T78" fmla="*/ 69 w 238"/>
                <a:gd name="T79" fmla="*/ 146 h 220"/>
                <a:gd name="T80" fmla="*/ 110 w 238"/>
                <a:gd name="T81" fmla="*/ 118 h 220"/>
                <a:gd name="T82" fmla="*/ 123 w 238"/>
                <a:gd name="T83" fmla="*/ 108 h 220"/>
                <a:gd name="T84" fmla="*/ 124 w 238"/>
                <a:gd name="T85" fmla="*/ 94 h 220"/>
                <a:gd name="T86" fmla="*/ 96 w 238"/>
                <a:gd name="T87" fmla="*/ 104 h 220"/>
                <a:gd name="T88" fmla="*/ 85 w 238"/>
                <a:gd name="T89" fmla="*/ 102 h 220"/>
                <a:gd name="T90" fmla="*/ 71 w 238"/>
                <a:gd name="T91" fmla="*/ 108 h 220"/>
                <a:gd name="T92" fmla="*/ 53 w 238"/>
                <a:gd name="T93" fmla="*/ 106 h 220"/>
                <a:gd name="T94" fmla="*/ 34 w 238"/>
                <a:gd name="T95" fmla="*/ 91 h 220"/>
                <a:gd name="T96" fmla="*/ 48 w 238"/>
                <a:gd name="T97" fmla="*/ 88 h 220"/>
                <a:gd name="T98" fmla="*/ 59 w 238"/>
                <a:gd name="T99" fmla="*/ 85 h 220"/>
                <a:gd name="T100" fmla="*/ 84 w 238"/>
                <a:gd name="T101" fmla="*/ 91 h 220"/>
                <a:gd name="T102" fmla="*/ 53 w 238"/>
                <a:gd name="T103" fmla="*/ 73 h 220"/>
                <a:gd name="T104" fmla="*/ 35 w 238"/>
                <a:gd name="T105" fmla="*/ 52 h 220"/>
                <a:gd name="T106" fmla="*/ 32 w 238"/>
                <a:gd name="T107" fmla="*/ 25 h 220"/>
                <a:gd name="T108" fmla="*/ 46 w 238"/>
                <a:gd name="T109" fmla="*/ 25 h 220"/>
                <a:gd name="T110" fmla="*/ 63 w 238"/>
                <a:gd name="T111" fmla="*/ 25 h 220"/>
                <a:gd name="T112" fmla="*/ 70 w 238"/>
                <a:gd name="T113" fmla="*/ 13 h 220"/>
                <a:gd name="T114" fmla="*/ 82 w 238"/>
                <a:gd name="T115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" h="220">
                  <a:moveTo>
                    <a:pt x="125" y="154"/>
                  </a:moveTo>
                  <a:lnTo>
                    <a:pt x="125" y="155"/>
                  </a:lnTo>
                  <a:lnTo>
                    <a:pt x="125" y="155"/>
                  </a:lnTo>
                  <a:lnTo>
                    <a:pt x="125" y="155"/>
                  </a:lnTo>
                  <a:lnTo>
                    <a:pt x="132" y="155"/>
                  </a:lnTo>
                  <a:lnTo>
                    <a:pt x="128" y="155"/>
                  </a:lnTo>
                  <a:lnTo>
                    <a:pt x="125" y="155"/>
                  </a:lnTo>
                  <a:lnTo>
                    <a:pt x="125" y="154"/>
                  </a:lnTo>
                  <a:close/>
                  <a:moveTo>
                    <a:pt x="217" y="147"/>
                  </a:moveTo>
                  <a:lnTo>
                    <a:pt x="214" y="149"/>
                  </a:lnTo>
                  <a:lnTo>
                    <a:pt x="216" y="151"/>
                  </a:lnTo>
                  <a:lnTo>
                    <a:pt x="216" y="153"/>
                  </a:lnTo>
                  <a:lnTo>
                    <a:pt x="216" y="155"/>
                  </a:lnTo>
                  <a:lnTo>
                    <a:pt x="216" y="158"/>
                  </a:lnTo>
                  <a:lnTo>
                    <a:pt x="218" y="160"/>
                  </a:lnTo>
                  <a:lnTo>
                    <a:pt x="216" y="158"/>
                  </a:lnTo>
                  <a:lnTo>
                    <a:pt x="216" y="155"/>
                  </a:lnTo>
                  <a:lnTo>
                    <a:pt x="216" y="153"/>
                  </a:lnTo>
                  <a:lnTo>
                    <a:pt x="216" y="151"/>
                  </a:lnTo>
                  <a:lnTo>
                    <a:pt x="214" y="149"/>
                  </a:lnTo>
                  <a:lnTo>
                    <a:pt x="217" y="147"/>
                  </a:lnTo>
                  <a:close/>
                  <a:moveTo>
                    <a:pt x="232" y="137"/>
                  </a:moveTo>
                  <a:lnTo>
                    <a:pt x="232" y="137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2" y="137"/>
                  </a:lnTo>
                  <a:lnTo>
                    <a:pt x="232" y="137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lnTo>
                    <a:pt x="70" y="36"/>
                  </a:lnTo>
                  <a:lnTo>
                    <a:pt x="71" y="37"/>
                  </a:lnTo>
                  <a:lnTo>
                    <a:pt x="71" y="36"/>
                  </a:lnTo>
                  <a:lnTo>
                    <a:pt x="70" y="36"/>
                  </a:lnTo>
                  <a:lnTo>
                    <a:pt x="69" y="35"/>
                  </a:lnTo>
                  <a:close/>
                  <a:moveTo>
                    <a:pt x="98" y="0"/>
                  </a:moveTo>
                  <a:lnTo>
                    <a:pt x="99" y="3"/>
                  </a:lnTo>
                  <a:lnTo>
                    <a:pt x="99" y="4"/>
                  </a:lnTo>
                  <a:lnTo>
                    <a:pt x="100" y="6"/>
                  </a:lnTo>
                  <a:lnTo>
                    <a:pt x="101" y="7"/>
                  </a:lnTo>
                  <a:lnTo>
                    <a:pt x="103" y="8"/>
                  </a:lnTo>
                  <a:lnTo>
                    <a:pt x="107" y="10"/>
                  </a:lnTo>
                  <a:lnTo>
                    <a:pt x="112" y="12"/>
                  </a:lnTo>
                  <a:lnTo>
                    <a:pt x="119" y="14"/>
                  </a:lnTo>
                  <a:lnTo>
                    <a:pt x="116" y="16"/>
                  </a:lnTo>
                  <a:lnTo>
                    <a:pt x="115" y="19"/>
                  </a:lnTo>
                  <a:lnTo>
                    <a:pt x="114" y="22"/>
                  </a:lnTo>
                  <a:lnTo>
                    <a:pt x="113" y="26"/>
                  </a:lnTo>
                  <a:lnTo>
                    <a:pt x="119" y="26"/>
                  </a:lnTo>
                  <a:lnTo>
                    <a:pt x="119" y="23"/>
                  </a:lnTo>
                  <a:lnTo>
                    <a:pt x="119" y="22"/>
                  </a:lnTo>
                  <a:lnTo>
                    <a:pt x="120" y="20"/>
                  </a:lnTo>
                  <a:lnTo>
                    <a:pt x="120" y="20"/>
                  </a:lnTo>
                  <a:lnTo>
                    <a:pt x="120" y="19"/>
                  </a:lnTo>
                  <a:lnTo>
                    <a:pt x="121" y="19"/>
                  </a:lnTo>
                  <a:lnTo>
                    <a:pt x="123" y="20"/>
                  </a:lnTo>
                  <a:lnTo>
                    <a:pt x="125" y="20"/>
                  </a:lnTo>
                  <a:lnTo>
                    <a:pt x="125" y="25"/>
                  </a:lnTo>
                  <a:lnTo>
                    <a:pt x="125" y="28"/>
                  </a:lnTo>
                  <a:lnTo>
                    <a:pt x="127" y="32"/>
                  </a:lnTo>
                  <a:lnTo>
                    <a:pt x="130" y="36"/>
                  </a:lnTo>
                  <a:lnTo>
                    <a:pt x="130" y="38"/>
                  </a:lnTo>
                  <a:lnTo>
                    <a:pt x="131" y="40"/>
                  </a:lnTo>
                  <a:lnTo>
                    <a:pt x="132" y="42"/>
                  </a:lnTo>
                  <a:lnTo>
                    <a:pt x="134" y="43"/>
                  </a:lnTo>
                  <a:lnTo>
                    <a:pt x="135" y="44"/>
                  </a:lnTo>
                  <a:lnTo>
                    <a:pt x="137" y="45"/>
                  </a:lnTo>
                  <a:lnTo>
                    <a:pt x="139" y="47"/>
                  </a:lnTo>
                  <a:lnTo>
                    <a:pt x="137" y="55"/>
                  </a:lnTo>
                  <a:lnTo>
                    <a:pt x="139" y="57"/>
                  </a:lnTo>
                  <a:lnTo>
                    <a:pt x="140" y="59"/>
                  </a:lnTo>
                  <a:lnTo>
                    <a:pt x="146" y="79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152" y="81"/>
                  </a:lnTo>
                  <a:lnTo>
                    <a:pt x="161" y="81"/>
                  </a:lnTo>
                  <a:lnTo>
                    <a:pt x="171" y="81"/>
                  </a:lnTo>
                  <a:lnTo>
                    <a:pt x="180" y="84"/>
                  </a:lnTo>
                  <a:lnTo>
                    <a:pt x="181" y="86"/>
                  </a:lnTo>
                  <a:lnTo>
                    <a:pt x="182" y="88"/>
                  </a:lnTo>
                  <a:lnTo>
                    <a:pt x="184" y="90"/>
                  </a:lnTo>
                  <a:lnTo>
                    <a:pt x="184" y="87"/>
                  </a:lnTo>
                  <a:lnTo>
                    <a:pt x="185" y="84"/>
                  </a:lnTo>
                  <a:lnTo>
                    <a:pt x="191" y="85"/>
                  </a:lnTo>
                  <a:lnTo>
                    <a:pt x="197" y="86"/>
                  </a:lnTo>
                  <a:lnTo>
                    <a:pt x="200" y="92"/>
                  </a:lnTo>
                  <a:lnTo>
                    <a:pt x="205" y="100"/>
                  </a:lnTo>
                  <a:lnTo>
                    <a:pt x="211" y="106"/>
                  </a:lnTo>
                  <a:lnTo>
                    <a:pt x="213" y="105"/>
                  </a:lnTo>
                  <a:lnTo>
                    <a:pt x="218" y="104"/>
                  </a:lnTo>
                  <a:lnTo>
                    <a:pt x="220" y="104"/>
                  </a:lnTo>
                  <a:lnTo>
                    <a:pt x="221" y="106"/>
                  </a:lnTo>
                  <a:lnTo>
                    <a:pt x="221" y="108"/>
                  </a:lnTo>
                  <a:lnTo>
                    <a:pt x="221" y="110"/>
                  </a:lnTo>
                  <a:lnTo>
                    <a:pt x="226" y="114"/>
                  </a:lnTo>
                  <a:lnTo>
                    <a:pt x="232" y="118"/>
                  </a:lnTo>
                  <a:lnTo>
                    <a:pt x="231" y="119"/>
                  </a:lnTo>
                  <a:lnTo>
                    <a:pt x="229" y="122"/>
                  </a:lnTo>
                  <a:lnTo>
                    <a:pt x="233" y="123"/>
                  </a:lnTo>
                  <a:lnTo>
                    <a:pt x="234" y="123"/>
                  </a:lnTo>
                  <a:lnTo>
                    <a:pt x="235" y="122"/>
                  </a:lnTo>
                  <a:lnTo>
                    <a:pt x="236" y="119"/>
                  </a:lnTo>
                  <a:lnTo>
                    <a:pt x="237" y="124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38"/>
                  </a:lnTo>
                  <a:lnTo>
                    <a:pt x="237" y="139"/>
                  </a:lnTo>
                  <a:lnTo>
                    <a:pt x="236" y="139"/>
                  </a:lnTo>
                  <a:lnTo>
                    <a:pt x="234" y="139"/>
                  </a:lnTo>
                  <a:lnTo>
                    <a:pt x="235" y="140"/>
                  </a:lnTo>
                  <a:lnTo>
                    <a:pt x="236" y="142"/>
                  </a:lnTo>
                  <a:lnTo>
                    <a:pt x="237" y="143"/>
                  </a:lnTo>
                  <a:lnTo>
                    <a:pt x="237" y="145"/>
                  </a:lnTo>
                  <a:lnTo>
                    <a:pt x="235" y="148"/>
                  </a:lnTo>
                  <a:lnTo>
                    <a:pt x="234" y="153"/>
                  </a:lnTo>
                  <a:lnTo>
                    <a:pt x="232" y="159"/>
                  </a:lnTo>
                  <a:lnTo>
                    <a:pt x="229" y="162"/>
                  </a:lnTo>
                  <a:lnTo>
                    <a:pt x="222" y="163"/>
                  </a:lnTo>
                  <a:lnTo>
                    <a:pt x="223" y="164"/>
                  </a:lnTo>
                  <a:lnTo>
                    <a:pt x="224" y="165"/>
                  </a:lnTo>
                  <a:lnTo>
                    <a:pt x="225" y="165"/>
                  </a:lnTo>
                  <a:lnTo>
                    <a:pt x="223" y="170"/>
                  </a:lnTo>
                  <a:lnTo>
                    <a:pt x="221" y="173"/>
                  </a:lnTo>
                  <a:lnTo>
                    <a:pt x="218" y="175"/>
                  </a:lnTo>
                  <a:lnTo>
                    <a:pt x="214" y="177"/>
                  </a:lnTo>
                  <a:lnTo>
                    <a:pt x="213" y="178"/>
                  </a:lnTo>
                  <a:lnTo>
                    <a:pt x="212" y="179"/>
                  </a:lnTo>
                  <a:lnTo>
                    <a:pt x="204" y="187"/>
                  </a:lnTo>
                  <a:lnTo>
                    <a:pt x="193" y="192"/>
                  </a:lnTo>
                  <a:lnTo>
                    <a:pt x="191" y="194"/>
                  </a:lnTo>
                  <a:lnTo>
                    <a:pt x="188" y="195"/>
                  </a:lnTo>
                  <a:lnTo>
                    <a:pt x="186" y="197"/>
                  </a:lnTo>
                  <a:lnTo>
                    <a:pt x="184" y="198"/>
                  </a:lnTo>
                  <a:lnTo>
                    <a:pt x="182" y="198"/>
                  </a:lnTo>
                  <a:lnTo>
                    <a:pt x="181" y="199"/>
                  </a:lnTo>
                  <a:lnTo>
                    <a:pt x="180" y="200"/>
                  </a:lnTo>
                  <a:lnTo>
                    <a:pt x="177" y="202"/>
                  </a:lnTo>
                  <a:lnTo>
                    <a:pt x="176" y="203"/>
                  </a:lnTo>
                  <a:lnTo>
                    <a:pt x="159" y="196"/>
                  </a:lnTo>
                  <a:lnTo>
                    <a:pt x="162" y="192"/>
                  </a:lnTo>
                  <a:lnTo>
                    <a:pt x="167" y="188"/>
                  </a:lnTo>
                  <a:lnTo>
                    <a:pt x="168" y="187"/>
                  </a:lnTo>
                  <a:lnTo>
                    <a:pt x="169" y="186"/>
                  </a:lnTo>
                  <a:lnTo>
                    <a:pt x="170" y="184"/>
                  </a:lnTo>
                  <a:lnTo>
                    <a:pt x="171" y="183"/>
                  </a:lnTo>
                  <a:lnTo>
                    <a:pt x="173" y="183"/>
                  </a:lnTo>
                  <a:lnTo>
                    <a:pt x="172" y="180"/>
                  </a:lnTo>
                  <a:lnTo>
                    <a:pt x="171" y="178"/>
                  </a:lnTo>
                  <a:lnTo>
                    <a:pt x="170" y="177"/>
                  </a:lnTo>
                  <a:lnTo>
                    <a:pt x="168" y="178"/>
                  </a:lnTo>
                  <a:lnTo>
                    <a:pt x="164" y="177"/>
                  </a:lnTo>
                  <a:lnTo>
                    <a:pt x="161" y="177"/>
                  </a:lnTo>
                  <a:lnTo>
                    <a:pt x="157" y="182"/>
                  </a:lnTo>
                  <a:lnTo>
                    <a:pt x="152" y="186"/>
                  </a:lnTo>
                  <a:lnTo>
                    <a:pt x="149" y="191"/>
                  </a:lnTo>
                  <a:lnTo>
                    <a:pt x="145" y="196"/>
                  </a:lnTo>
                  <a:lnTo>
                    <a:pt x="128" y="194"/>
                  </a:lnTo>
                  <a:lnTo>
                    <a:pt x="122" y="200"/>
                  </a:lnTo>
                  <a:lnTo>
                    <a:pt x="115" y="204"/>
                  </a:lnTo>
                  <a:lnTo>
                    <a:pt x="108" y="210"/>
                  </a:lnTo>
                  <a:lnTo>
                    <a:pt x="103" y="207"/>
                  </a:lnTo>
                  <a:lnTo>
                    <a:pt x="99" y="203"/>
                  </a:lnTo>
                  <a:lnTo>
                    <a:pt x="97" y="204"/>
                  </a:lnTo>
                  <a:lnTo>
                    <a:pt x="95" y="206"/>
                  </a:lnTo>
                  <a:lnTo>
                    <a:pt x="91" y="203"/>
                  </a:lnTo>
                  <a:lnTo>
                    <a:pt x="89" y="206"/>
                  </a:lnTo>
                  <a:lnTo>
                    <a:pt x="87" y="206"/>
                  </a:lnTo>
                  <a:lnTo>
                    <a:pt x="85" y="203"/>
                  </a:lnTo>
                  <a:lnTo>
                    <a:pt x="81" y="211"/>
                  </a:lnTo>
                  <a:lnTo>
                    <a:pt x="77" y="212"/>
                  </a:lnTo>
                  <a:lnTo>
                    <a:pt x="74" y="212"/>
                  </a:lnTo>
                  <a:lnTo>
                    <a:pt x="71" y="211"/>
                  </a:lnTo>
                  <a:lnTo>
                    <a:pt x="67" y="210"/>
                  </a:lnTo>
                  <a:lnTo>
                    <a:pt x="64" y="209"/>
                  </a:lnTo>
                  <a:lnTo>
                    <a:pt x="60" y="208"/>
                  </a:lnTo>
                  <a:lnTo>
                    <a:pt x="55" y="208"/>
                  </a:lnTo>
                  <a:lnTo>
                    <a:pt x="52" y="210"/>
                  </a:lnTo>
                  <a:lnTo>
                    <a:pt x="48" y="208"/>
                  </a:lnTo>
                  <a:lnTo>
                    <a:pt x="46" y="209"/>
                  </a:lnTo>
                  <a:lnTo>
                    <a:pt x="45" y="211"/>
                  </a:lnTo>
                  <a:lnTo>
                    <a:pt x="44" y="213"/>
                  </a:lnTo>
                  <a:lnTo>
                    <a:pt x="42" y="215"/>
                  </a:lnTo>
                  <a:lnTo>
                    <a:pt x="41" y="217"/>
                  </a:lnTo>
                  <a:lnTo>
                    <a:pt x="39" y="220"/>
                  </a:lnTo>
                  <a:lnTo>
                    <a:pt x="37" y="220"/>
                  </a:lnTo>
                  <a:lnTo>
                    <a:pt x="36" y="219"/>
                  </a:lnTo>
                  <a:lnTo>
                    <a:pt x="35" y="216"/>
                  </a:lnTo>
                  <a:lnTo>
                    <a:pt x="29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7" y="210"/>
                  </a:lnTo>
                  <a:lnTo>
                    <a:pt x="17" y="210"/>
                  </a:lnTo>
                  <a:lnTo>
                    <a:pt x="15" y="210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10" y="207"/>
                  </a:lnTo>
                  <a:lnTo>
                    <a:pt x="5" y="206"/>
                  </a:lnTo>
                  <a:lnTo>
                    <a:pt x="0" y="204"/>
                  </a:lnTo>
                  <a:lnTo>
                    <a:pt x="3" y="199"/>
                  </a:lnTo>
                  <a:lnTo>
                    <a:pt x="6" y="195"/>
                  </a:lnTo>
                  <a:lnTo>
                    <a:pt x="5" y="194"/>
                  </a:lnTo>
                  <a:lnTo>
                    <a:pt x="5" y="192"/>
                  </a:lnTo>
                  <a:lnTo>
                    <a:pt x="6" y="191"/>
                  </a:lnTo>
                  <a:lnTo>
                    <a:pt x="6" y="189"/>
                  </a:lnTo>
                  <a:lnTo>
                    <a:pt x="8" y="188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14" y="171"/>
                  </a:lnTo>
                  <a:lnTo>
                    <a:pt x="33" y="174"/>
                  </a:lnTo>
                  <a:lnTo>
                    <a:pt x="34" y="175"/>
                  </a:lnTo>
                  <a:lnTo>
                    <a:pt x="34" y="177"/>
                  </a:lnTo>
                  <a:lnTo>
                    <a:pt x="37" y="177"/>
                  </a:lnTo>
                  <a:lnTo>
                    <a:pt x="39" y="177"/>
                  </a:lnTo>
                  <a:lnTo>
                    <a:pt x="40" y="180"/>
                  </a:lnTo>
                  <a:lnTo>
                    <a:pt x="40" y="184"/>
                  </a:lnTo>
                  <a:lnTo>
                    <a:pt x="41" y="187"/>
                  </a:lnTo>
                  <a:lnTo>
                    <a:pt x="42" y="187"/>
                  </a:lnTo>
                  <a:lnTo>
                    <a:pt x="45" y="188"/>
                  </a:lnTo>
                  <a:lnTo>
                    <a:pt x="47" y="189"/>
                  </a:lnTo>
                  <a:lnTo>
                    <a:pt x="48" y="187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7" y="183"/>
                  </a:lnTo>
                  <a:lnTo>
                    <a:pt x="46" y="180"/>
                  </a:lnTo>
                  <a:lnTo>
                    <a:pt x="45" y="179"/>
                  </a:lnTo>
                  <a:lnTo>
                    <a:pt x="44" y="177"/>
                  </a:lnTo>
                  <a:lnTo>
                    <a:pt x="45" y="176"/>
                  </a:lnTo>
                  <a:lnTo>
                    <a:pt x="46" y="175"/>
                  </a:lnTo>
                  <a:lnTo>
                    <a:pt x="47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1" y="174"/>
                  </a:lnTo>
                  <a:lnTo>
                    <a:pt x="54" y="177"/>
                  </a:lnTo>
                  <a:lnTo>
                    <a:pt x="57" y="178"/>
                  </a:lnTo>
                  <a:lnTo>
                    <a:pt x="60" y="179"/>
                  </a:lnTo>
                  <a:lnTo>
                    <a:pt x="62" y="180"/>
                  </a:lnTo>
                  <a:lnTo>
                    <a:pt x="65" y="182"/>
                  </a:lnTo>
                  <a:lnTo>
                    <a:pt x="66" y="179"/>
                  </a:lnTo>
                  <a:lnTo>
                    <a:pt x="67" y="177"/>
                  </a:lnTo>
                  <a:lnTo>
                    <a:pt x="71" y="178"/>
                  </a:lnTo>
                  <a:lnTo>
                    <a:pt x="73" y="179"/>
                  </a:lnTo>
                  <a:lnTo>
                    <a:pt x="76" y="180"/>
                  </a:lnTo>
                  <a:lnTo>
                    <a:pt x="77" y="180"/>
                  </a:lnTo>
                  <a:lnTo>
                    <a:pt x="79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7" y="176"/>
                  </a:lnTo>
                  <a:lnTo>
                    <a:pt x="90" y="177"/>
                  </a:lnTo>
                  <a:lnTo>
                    <a:pt x="94" y="177"/>
                  </a:lnTo>
                  <a:lnTo>
                    <a:pt x="96" y="175"/>
                  </a:lnTo>
                  <a:lnTo>
                    <a:pt x="99" y="173"/>
                  </a:lnTo>
                  <a:lnTo>
                    <a:pt x="103" y="172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8"/>
                  </a:lnTo>
                  <a:lnTo>
                    <a:pt x="116" y="167"/>
                  </a:lnTo>
                  <a:lnTo>
                    <a:pt x="119" y="166"/>
                  </a:lnTo>
                  <a:lnTo>
                    <a:pt x="121" y="164"/>
                  </a:lnTo>
                  <a:lnTo>
                    <a:pt x="123" y="162"/>
                  </a:lnTo>
                  <a:lnTo>
                    <a:pt x="122" y="157"/>
                  </a:lnTo>
                  <a:lnTo>
                    <a:pt x="120" y="152"/>
                  </a:lnTo>
                  <a:lnTo>
                    <a:pt x="113" y="157"/>
                  </a:lnTo>
                  <a:lnTo>
                    <a:pt x="107" y="161"/>
                  </a:lnTo>
                  <a:lnTo>
                    <a:pt x="106" y="160"/>
                  </a:lnTo>
                  <a:lnTo>
                    <a:pt x="104" y="160"/>
                  </a:lnTo>
                  <a:lnTo>
                    <a:pt x="98" y="165"/>
                  </a:lnTo>
                  <a:lnTo>
                    <a:pt x="91" y="166"/>
                  </a:lnTo>
                  <a:lnTo>
                    <a:pt x="84" y="167"/>
                  </a:lnTo>
                  <a:lnTo>
                    <a:pt x="75" y="167"/>
                  </a:lnTo>
                  <a:lnTo>
                    <a:pt x="73" y="170"/>
                  </a:lnTo>
                  <a:lnTo>
                    <a:pt x="70" y="172"/>
                  </a:lnTo>
                  <a:lnTo>
                    <a:pt x="67" y="170"/>
                  </a:lnTo>
                  <a:lnTo>
                    <a:pt x="65" y="168"/>
                  </a:lnTo>
                  <a:lnTo>
                    <a:pt x="63" y="166"/>
                  </a:lnTo>
                  <a:lnTo>
                    <a:pt x="59" y="164"/>
                  </a:lnTo>
                  <a:lnTo>
                    <a:pt x="59" y="153"/>
                  </a:lnTo>
                  <a:lnTo>
                    <a:pt x="63" y="151"/>
                  </a:lnTo>
                  <a:lnTo>
                    <a:pt x="65" y="148"/>
                  </a:lnTo>
                  <a:lnTo>
                    <a:pt x="69" y="146"/>
                  </a:lnTo>
                  <a:lnTo>
                    <a:pt x="71" y="143"/>
                  </a:lnTo>
                  <a:lnTo>
                    <a:pt x="75" y="142"/>
                  </a:lnTo>
                  <a:lnTo>
                    <a:pt x="76" y="141"/>
                  </a:lnTo>
                  <a:lnTo>
                    <a:pt x="77" y="139"/>
                  </a:lnTo>
                  <a:lnTo>
                    <a:pt x="78" y="138"/>
                  </a:lnTo>
                  <a:lnTo>
                    <a:pt x="89" y="118"/>
                  </a:lnTo>
                  <a:lnTo>
                    <a:pt x="110" y="118"/>
                  </a:lnTo>
                  <a:lnTo>
                    <a:pt x="111" y="118"/>
                  </a:lnTo>
                  <a:lnTo>
                    <a:pt x="112" y="116"/>
                  </a:lnTo>
                  <a:lnTo>
                    <a:pt x="112" y="114"/>
                  </a:lnTo>
                  <a:lnTo>
                    <a:pt x="113" y="113"/>
                  </a:lnTo>
                  <a:lnTo>
                    <a:pt x="116" y="111"/>
                  </a:lnTo>
                  <a:lnTo>
                    <a:pt x="121" y="109"/>
                  </a:lnTo>
                  <a:lnTo>
                    <a:pt x="123" y="108"/>
                  </a:lnTo>
                  <a:lnTo>
                    <a:pt x="125" y="105"/>
                  </a:lnTo>
                  <a:lnTo>
                    <a:pt x="126" y="104"/>
                  </a:lnTo>
                  <a:lnTo>
                    <a:pt x="127" y="102"/>
                  </a:lnTo>
                  <a:lnTo>
                    <a:pt x="127" y="94"/>
                  </a:lnTo>
                  <a:lnTo>
                    <a:pt x="126" y="93"/>
                  </a:lnTo>
                  <a:lnTo>
                    <a:pt x="126" y="92"/>
                  </a:lnTo>
                  <a:lnTo>
                    <a:pt x="124" y="94"/>
                  </a:lnTo>
                  <a:lnTo>
                    <a:pt x="122" y="97"/>
                  </a:lnTo>
                  <a:lnTo>
                    <a:pt x="121" y="98"/>
                  </a:lnTo>
                  <a:lnTo>
                    <a:pt x="114" y="100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100" y="103"/>
                  </a:lnTo>
                  <a:lnTo>
                    <a:pt x="96" y="104"/>
                  </a:lnTo>
                  <a:lnTo>
                    <a:pt x="90" y="105"/>
                  </a:lnTo>
                  <a:lnTo>
                    <a:pt x="90" y="104"/>
                  </a:lnTo>
                  <a:lnTo>
                    <a:pt x="89" y="103"/>
                  </a:lnTo>
                  <a:lnTo>
                    <a:pt x="88" y="102"/>
                  </a:lnTo>
                  <a:lnTo>
                    <a:pt x="86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7" y="105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79" y="110"/>
                  </a:lnTo>
                  <a:lnTo>
                    <a:pt x="76" y="110"/>
                  </a:lnTo>
                  <a:lnTo>
                    <a:pt x="74" y="110"/>
                  </a:lnTo>
                  <a:lnTo>
                    <a:pt x="71" y="108"/>
                  </a:lnTo>
                  <a:lnTo>
                    <a:pt x="69" y="110"/>
                  </a:lnTo>
                  <a:lnTo>
                    <a:pt x="65" y="112"/>
                  </a:lnTo>
                  <a:lnTo>
                    <a:pt x="65" y="111"/>
                  </a:lnTo>
                  <a:lnTo>
                    <a:pt x="64" y="109"/>
                  </a:lnTo>
                  <a:lnTo>
                    <a:pt x="63" y="106"/>
                  </a:lnTo>
                  <a:lnTo>
                    <a:pt x="62" y="106"/>
                  </a:lnTo>
                  <a:lnTo>
                    <a:pt x="53" y="106"/>
                  </a:lnTo>
                  <a:lnTo>
                    <a:pt x="49" y="103"/>
                  </a:lnTo>
                  <a:lnTo>
                    <a:pt x="45" y="101"/>
                  </a:lnTo>
                  <a:lnTo>
                    <a:pt x="39" y="100"/>
                  </a:lnTo>
                  <a:lnTo>
                    <a:pt x="35" y="98"/>
                  </a:lnTo>
                  <a:lnTo>
                    <a:pt x="34" y="96"/>
                  </a:lnTo>
                  <a:lnTo>
                    <a:pt x="32" y="92"/>
                  </a:lnTo>
                  <a:lnTo>
                    <a:pt x="34" y="91"/>
                  </a:lnTo>
                  <a:lnTo>
                    <a:pt x="36" y="89"/>
                  </a:lnTo>
                  <a:lnTo>
                    <a:pt x="38" y="87"/>
                  </a:lnTo>
                  <a:lnTo>
                    <a:pt x="40" y="88"/>
                  </a:lnTo>
                  <a:lnTo>
                    <a:pt x="44" y="88"/>
                  </a:lnTo>
                  <a:lnTo>
                    <a:pt x="47" y="89"/>
                  </a:lnTo>
                  <a:lnTo>
                    <a:pt x="47" y="89"/>
                  </a:lnTo>
                  <a:lnTo>
                    <a:pt x="48" y="88"/>
                  </a:lnTo>
                  <a:lnTo>
                    <a:pt x="49" y="88"/>
                  </a:lnTo>
                  <a:lnTo>
                    <a:pt x="51" y="89"/>
                  </a:lnTo>
                  <a:lnTo>
                    <a:pt x="52" y="88"/>
                  </a:lnTo>
                  <a:lnTo>
                    <a:pt x="53" y="87"/>
                  </a:lnTo>
                  <a:lnTo>
                    <a:pt x="58" y="89"/>
                  </a:lnTo>
                  <a:lnTo>
                    <a:pt x="58" y="87"/>
                  </a:lnTo>
                  <a:lnTo>
                    <a:pt x="59" y="85"/>
                  </a:lnTo>
                  <a:lnTo>
                    <a:pt x="65" y="90"/>
                  </a:lnTo>
                  <a:lnTo>
                    <a:pt x="72" y="96"/>
                  </a:lnTo>
                  <a:lnTo>
                    <a:pt x="76" y="97"/>
                  </a:lnTo>
                  <a:lnTo>
                    <a:pt x="82" y="98"/>
                  </a:lnTo>
                  <a:lnTo>
                    <a:pt x="83" y="97"/>
                  </a:lnTo>
                  <a:lnTo>
                    <a:pt x="85" y="94"/>
                  </a:lnTo>
                  <a:lnTo>
                    <a:pt x="84" y="91"/>
                  </a:lnTo>
                  <a:lnTo>
                    <a:pt x="83" y="88"/>
                  </a:lnTo>
                  <a:lnTo>
                    <a:pt x="75" y="86"/>
                  </a:lnTo>
                  <a:lnTo>
                    <a:pt x="70" y="80"/>
                  </a:lnTo>
                  <a:lnTo>
                    <a:pt x="64" y="75"/>
                  </a:lnTo>
                  <a:lnTo>
                    <a:pt x="59" y="72"/>
                  </a:lnTo>
                  <a:lnTo>
                    <a:pt x="57" y="73"/>
                  </a:lnTo>
                  <a:lnTo>
                    <a:pt x="53" y="73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38" y="71"/>
                  </a:lnTo>
                  <a:lnTo>
                    <a:pt x="28" y="66"/>
                  </a:lnTo>
                  <a:lnTo>
                    <a:pt x="28" y="55"/>
                  </a:lnTo>
                  <a:lnTo>
                    <a:pt x="32" y="53"/>
                  </a:lnTo>
                  <a:lnTo>
                    <a:pt x="35" y="52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2" y="44"/>
                  </a:lnTo>
                  <a:lnTo>
                    <a:pt x="45" y="41"/>
                  </a:lnTo>
                  <a:lnTo>
                    <a:pt x="39" y="42"/>
                  </a:lnTo>
                  <a:lnTo>
                    <a:pt x="34" y="43"/>
                  </a:lnTo>
                  <a:lnTo>
                    <a:pt x="32" y="25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7" y="26"/>
                  </a:lnTo>
                  <a:lnTo>
                    <a:pt x="40" y="25"/>
                  </a:lnTo>
                  <a:lnTo>
                    <a:pt x="42" y="24"/>
                  </a:lnTo>
                  <a:lnTo>
                    <a:pt x="46" y="25"/>
                  </a:lnTo>
                  <a:lnTo>
                    <a:pt x="48" y="27"/>
                  </a:lnTo>
                  <a:lnTo>
                    <a:pt x="51" y="24"/>
                  </a:lnTo>
                  <a:lnTo>
                    <a:pt x="54" y="19"/>
                  </a:lnTo>
                  <a:lnTo>
                    <a:pt x="59" y="24"/>
                  </a:lnTo>
                  <a:lnTo>
                    <a:pt x="63" y="28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62" y="22"/>
                  </a:lnTo>
                  <a:lnTo>
                    <a:pt x="62" y="17"/>
                  </a:lnTo>
                  <a:lnTo>
                    <a:pt x="62" y="13"/>
                  </a:lnTo>
                  <a:lnTo>
                    <a:pt x="64" y="12"/>
                  </a:lnTo>
                  <a:lnTo>
                    <a:pt x="65" y="10"/>
                  </a:lnTo>
                  <a:lnTo>
                    <a:pt x="67" y="12"/>
                  </a:lnTo>
                  <a:lnTo>
                    <a:pt x="70" y="13"/>
                  </a:lnTo>
                  <a:lnTo>
                    <a:pt x="71" y="11"/>
                  </a:lnTo>
                  <a:lnTo>
                    <a:pt x="72" y="10"/>
                  </a:lnTo>
                  <a:lnTo>
                    <a:pt x="73" y="8"/>
                  </a:lnTo>
                  <a:lnTo>
                    <a:pt x="74" y="7"/>
                  </a:lnTo>
                  <a:lnTo>
                    <a:pt x="82" y="7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9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6532563" y="46751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6530975" y="4673600"/>
              <a:ext cx="1587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1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2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6532563" y="467677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6061075" y="5103813"/>
              <a:ext cx="258762" cy="319088"/>
            </a:xfrm>
            <a:custGeom>
              <a:avLst/>
              <a:gdLst>
                <a:gd name="T0" fmla="*/ 136 w 163"/>
                <a:gd name="T1" fmla="*/ 19 h 201"/>
                <a:gd name="T2" fmla="*/ 139 w 163"/>
                <a:gd name="T3" fmla="*/ 46 h 201"/>
                <a:gd name="T4" fmla="*/ 138 w 163"/>
                <a:gd name="T5" fmla="*/ 68 h 201"/>
                <a:gd name="T6" fmla="*/ 150 w 163"/>
                <a:gd name="T7" fmla="*/ 91 h 201"/>
                <a:gd name="T8" fmla="*/ 155 w 163"/>
                <a:gd name="T9" fmla="*/ 101 h 201"/>
                <a:gd name="T10" fmla="*/ 158 w 163"/>
                <a:gd name="T11" fmla="*/ 117 h 201"/>
                <a:gd name="T12" fmla="*/ 160 w 163"/>
                <a:gd name="T13" fmla="*/ 129 h 201"/>
                <a:gd name="T14" fmla="*/ 163 w 163"/>
                <a:gd name="T15" fmla="*/ 144 h 201"/>
                <a:gd name="T16" fmla="*/ 158 w 163"/>
                <a:gd name="T17" fmla="*/ 150 h 201"/>
                <a:gd name="T18" fmla="*/ 152 w 163"/>
                <a:gd name="T19" fmla="*/ 156 h 201"/>
                <a:gd name="T20" fmla="*/ 145 w 163"/>
                <a:gd name="T21" fmla="*/ 161 h 201"/>
                <a:gd name="T22" fmla="*/ 143 w 163"/>
                <a:gd name="T23" fmla="*/ 166 h 201"/>
                <a:gd name="T24" fmla="*/ 138 w 163"/>
                <a:gd name="T25" fmla="*/ 167 h 201"/>
                <a:gd name="T26" fmla="*/ 112 w 163"/>
                <a:gd name="T27" fmla="*/ 175 h 201"/>
                <a:gd name="T28" fmla="*/ 101 w 163"/>
                <a:gd name="T29" fmla="*/ 174 h 201"/>
                <a:gd name="T30" fmla="*/ 97 w 163"/>
                <a:gd name="T31" fmla="*/ 182 h 201"/>
                <a:gd name="T32" fmla="*/ 91 w 163"/>
                <a:gd name="T33" fmla="*/ 189 h 201"/>
                <a:gd name="T34" fmla="*/ 79 w 163"/>
                <a:gd name="T35" fmla="*/ 201 h 201"/>
                <a:gd name="T36" fmla="*/ 67 w 163"/>
                <a:gd name="T37" fmla="*/ 198 h 201"/>
                <a:gd name="T38" fmla="*/ 62 w 163"/>
                <a:gd name="T39" fmla="*/ 196 h 201"/>
                <a:gd name="T40" fmla="*/ 55 w 163"/>
                <a:gd name="T41" fmla="*/ 191 h 201"/>
                <a:gd name="T42" fmla="*/ 59 w 163"/>
                <a:gd name="T43" fmla="*/ 174 h 201"/>
                <a:gd name="T44" fmla="*/ 74 w 163"/>
                <a:gd name="T45" fmla="*/ 159 h 201"/>
                <a:gd name="T46" fmla="*/ 80 w 163"/>
                <a:gd name="T47" fmla="*/ 159 h 201"/>
                <a:gd name="T48" fmla="*/ 81 w 163"/>
                <a:gd name="T49" fmla="*/ 142 h 201"/>
                <a:gd name="T50" fmla="*/ 63 w 163"/>
                <a:gd name="T51" fmla="*/ 124 h 201"/>
                <a:gd name="T52" fmla="*/ 64 w 163"/>
                <a:gd name="T53" fmla="*/ 106 h 201"/>
                <a:gd name="T54" fmla="*/ 72 w 163"/>
                <a:gd name="T55" fmla="*/ 103 h 201"/>
                <a:gd name="T56" fmla="*/ 82 w 163"/>
                <a:gd name="T57" fmla="*/ 94 h 201"/>
                <a:gd name="T58" fmla="*/ 85 w 163"/>
                <a:gd name="T59" fmla="*/ 87 h 201"/>
                <a:gd name="T60" fmla="*/ 72 w 163"/>
                <a:gd name="T61" fmla="*/ 84 h 201"/>
                <a:gd name="T62" fmla="*/ 60 w 163"/>
                <a:gd name="T63" fmla="*/ 86 h 201"/>
                <a:gd name="T64" fmla="*/ 33 w 163"/>
                <a:gd name="T65" fmla="*/ 130 h 201"/>
                <a:gd name="T66" fmla="*/ 18 w 163"/>
                <a:gd name="T67" fmla="*/ 139 h 201"/>
                <a:gd name="T68" fmla="*/ 7 w 163"/>
                <a:gd name="T69" fmla="*/ 144 h 201"/>
                <a:gd name="T70" fmla="*/ 1 w 163"/>
                <a:gd name="T71" fmla="*/ 137 h 201"/>
                <a:gd name="T72" fmla="*/ 8 w 163"/>
                <a:gd name="T73" fmla="*/ 118 h 201"/>
                <a:gd name="T74" fmla="*/ 11 w 163"/>
                <a:gd name="T75" fmla="*/ 106 h 201"/>
                <a:gd name="T76" fmla="*/ 19 w 163"/>
                <a:gd name="T77" fmla="*/ 98 h 201"/>
                <a:gd name="T78" fmla="*/ 23 w 163"/>
                <a:gd name="T79" fmla="*/ 90 h 201"/>
                <a:gd name="T80" fmla="*/ 16 w 163"/>
                <a:gd name="T81" fmla="*/ 81 h 201"/>
                <a:gd name="T82" fmla="*/ 16 w 163"/>
                <a:gd name="T83" fmla="*/ 74 h 201"/>
                <a:gd name="T84" fmla="*/ 24 w 163"/>
                <a:gd name="T85" fmla="*/ 64 h 201"/>
                <a:gd name="T86" fmla="*/ 24 w 163"/>
                <a:gd name="T87" fmla="*/ 56 h 201"/>
                <a:gd name="T88" fmla="*/ 28 w 163"/>
                <a:gd name="T89" fmla="*/ 45 h 201"/>
                <a:gd name="T90" fmla="*/ 47 w 163"/>
                <a:gd name="T91" fmla="*/ 40 h 201"/>
                <a:gd name="T92" fmla="*/ 56 w 163"/>
                <a:gd name="T93" fmla="*/ 31 h 201"/>
                <a:gd name="T94" fmla="*/ 70 w 163"/>
                <a:gd name="T95" fmla="*/ 23 h 201"/>
                <a:gd name="T96" fmla="*/ 67 w 163"/>
                <a:gd name="T97" fmla="*/ 40 h 201"/>
                <a:gd name="T98" fmla="*/ 67 w 163"/>
                <a:gd name="T99" fmla="*/ 59 h 201"/>
                <a:gd name="T100" fmla="*/ 74 w 163"/>
                <a:gd name="T101" fmla="*/ 42 h 201"/>
                <a:gd name="T102" fmla="*/ 73 w 163"/>
                <a:gd name="T103" fmla="*/ 34 h 201"/>
                <a:gd name="T104" fmla="*/ 82 w 163"/>
                <a:gd name="T105" fmla="*/ 32 h 201"/>
                <a:gd name="T106" fmla="*/ 108 w 163"/>
                <a:gd name="T107" fmla="*/ 11 h 201"/>
                <a:gd name="T108" fmla="*/ 121 w 163"/>
                <a:gd name="T109" fmla="*/ 7 h 201"/>
                <a:gd name="T110" fmla="*/ 124 w 163"/>
                <a:gd name="T11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" h="201">
                  <a:moveTo>
                    <a:pt x="135" y="0"/>
                  </a:moveTo>
                  <a:lnTo>
                    <a:pt x="138" y="5"/>
                  </a:lnTo>
                  <a:lnTo>
                    <a:pt x="138" y="12"/>
                  </a:lnTo>
                  <a:lnTo>
                    <a:pt x="136" y="19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6" y="32"/>
                  </a:lnTo>
                  <a:lnTo>
                    <a:pt x="139" y="46"/>
                  </a:lnTo>
                  <a:lnTo>
                    <a:pt x="140" y="61"/>
                  </a:lnTo>
                  <a:lnTo>
                    <a:pt x="140" y="63"/>
                  </a:lnTo>
                  <a:lnTo>
                    <a:pt x="139" y="65"/>
                  </a:lnTo>
                  <a:lnTo>
                    <a:pt x="138" y="68"/>
                  </a:lnTo>
                  <a:lnTo>
                    <a:pt x="138" y="69"/>
                  </a:lnTo>
                  <a:lnTo>
                    <a:pt x="145" y="89"/>
                  </a:lnTo>
                  <a:lnTo>
                    <a:pt x="148" y="90"/>
                  </a:lnTo>
                  <a:lnTo>
                    <a:pt x="150" y="91"/>
                  </a:lnTo>
                  <a:lnTo>
                    <a:pt x="152" y="94"/>
                  </a:lnTo>
                  <a:lnTo>
                    <a:pt x="153" y="97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4" y="108"/>
                  </a:lnTo>
                  <a:lnTo>
                    <a:pt x="154" y="114"/>
                  </a:lnTo>
                  <a:lnTo>
                    <a:pt x="157" y="115"/>
                  </a:lnTo>
                  <a:lnTo>
                    <a:pt x="158" y="117"/>
                  </a:lnTo>
                  <a:lnTo>
                    <a:pt x="160" y="118"/>
                  </a:lnTo>
                  <a:lnTo>
                    <a:pt x="160" y="119"/>
                  </a:lnTo>
                  <a:lnTo>
                    <a:pt x="160" y="127"/>
                  </a:lnTo>
                  <a:lnTo>
                    <a:pt x="160" y="129"/>
                  </a:lnTo>
                  <a:lnTo>
                    <a:pt x="159" y="130"/>
                  </a:lnTo>
                  <a:lnTo>
                    <a:pt x="157" y="131"/>
                  </a:lnTo>
                  <a:lnTo>
                    <a:pt x="160" y="137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60" y="148"/>
                  </a:lnTo>
                  <a:lnTo>
                    <a:pt x="159" y="149"/>
                  </a:lnTo>
                  <a:lnTo>
                    <a:pt x="158" y="150"/>
                  </a:lnTo>
                  <a:lnTo>
                    <a:pt x="155" y="150"/>
                  </a:lnTo>
                  <a:lnTo>
                    <a:pt x="153" y="151"/>
                  </a:lnTo>
                  <a:lnTo>
                    <a:pt x="153" y="154"/>
                  </a:lnTo>
                  <a:lnTo>
                    <a:pt x="152" y="156"/>
                  </a:lnTo>
                  <a:lnTo>
                    <a:pt x="151" y="158"/>
                  </a:lnTo>
                  <a:lnTo>
                    <a:pt x="150" y="159"/>
                  </a:lnTo>
                  <a:lnTo>
                    <a:pt x="148" y="160"/>
                  </a:lnTo>
                  <a:lnTo>
                    <a:pt x="145" y="161"/>
                  </a:lnTo>
                  <a:lnTo>
                    <a:pt x="145" y="161"/>
                  </a:lnTo>
                  <a:lnTo>
                    <a:pt x="145" y="162"/>
                  </a:lnTo>
                  <a:lnTo>
                    <a:pt x="145" y="163"/>
                  </a:lnTo>
                  <a:lnTo>
                    <a:pt x="143" y="166"/>
                  </a:lnTo>
                  <a:lnTo>
                    <a:pt x="142" y="168"/>
                  </a:lnTo>
                  <a:lnTo>
                    <a:pt x="141" y="170"/>
                  </a:lnTo>
                  <a:lnTo>
                    <a:pt x="139" y="168"/>
                  </a:lnTo>
                  <a:lnTo>
                    <a:pt x="138" y="167"/>
                  </a:lnTo>
                  <a:lnTo>
                    <a:pt x="121" y="176"/>
                  </a:lnTo>
                  <a:lnTo>
                    <a:pt x="117" y="174"/>
                  </a:lnTo>
                  <a:lnTo>
                    <a:pt x="115" y="174"/>
                  </a:lnTo>
                  <a:lnTo>
                    <a:pt x="112" y="175"/>
                  </a:lnTo>
                  <a:lnTo>
                    <a:pt x="109" y="176"/>
                  </a:lnTo>
                  <a:lnTo>
                    <a:pt x="105" y="177"/>
                  </a:lnTo>
                  <a:lnTo>
                    <a:pt x="103" y="175"/>
                  </a:lnTo>
                  <a:lnTo>
                    <a:pt x="101" y="174"/>
                  </a:lnTo>
                  <a:lnTo>
                    <a:pt x="99" y="171"/>
                  </a:lnTo>
                  <a:lnTo>
                    <a:pt x="98" y="175"/>
                  </a:lnTo>
                  <a:lnTo>
                    <a:pt x="98" y="177"/>
                  </a:lnTo>
                  <a:lnTo>
                    <a:pt x="97" y="182"/>
                  </a:lnTo>
                  <a:lnTo>
                    <a:pt x="96" y="183"/>
                  </a:lnTo>
                  <a:lnTo>
                    <a:pt x="93" y="184"/>
                  </a:lnTo>
                  <a:lnTo>
                    <a:pt x="91" y="186"/>
                  </a:lnTo>
                  <a:lnTo>
                    <a:pt x="91" y="189"/>
                  </a:lnTo>
                  <a:lnTo>
                    <a:pt x="91" y="192"/>
                  </a:lnTo>
                  <a:lnTo>
                    <a:pt x="87" y="194"/>
                  </a:lnTo>
                  <a:lnTo>
                    <a:pt x="82" y="196"/>
                  </a:lnTo>
                  <a:lnTo>
                    <a:pt x="79" y="201"/>
                  </a:lnTo>
                  <a:lnTo>
                    <a:pt x="75" y="200"/>
                  </a:lnTo>
                  <a:lnTo>
                    <a:pt x="70" y="199"/>
                  </a:lnTo>
                  <a:lnTo>
                    <a:pt x="68" y="199"/>
                  </a:lnTo>
                  <a:lnTo>
                    <a:pt x="67" y="198"/>
                  </a:lnTo>
                  <a:lnTo>
                    <a:pt x="66" y="198"/>
                  </a:lnTo>
                  <a:lnTo>
                    <a:pt x="65" y="198"/>
                  </a:lnTo>
                  <a:lnTo>
                    <a:pt x="64" y="199"/>
                  </a:lnTo>
                  <a:lnTo>
                    <a:pt x="62" y="196"/>
                  </a:lnTo>
                  <a:lnTo>
                    <a:pt x="59" y="195"/>
                  </a:lnTo>
                  <a:lnTo>
                    <a:pt x="55" y="195"/>
                  </a:lnTo>
                  <a:lnTo>
                    <a:pt x="54" y="193"/>
                  </a:lnTo>
                  <a:lnTo>
                    <a:pt x="55" y="191"/>
                  </a:lnTo>
                  <a:lnTo>
                    <a:pt x="56" y="186"/>
                  </a:lnTo>
                  <a:lnTo>
                    <a:pt x="59" y="183"/>
                  </a:lnTo>
                  <a:lnTo>
                    <a:pt x="59" y="179"/>
                  </a:lnTo>
                  <a:lnTo>
                    <a:pt x="59" y="174"/>
                  </a:lnTo>
                  <a:lnTo>
                    <a:pt x="64" y="167"/>
                  </a:lnTo>
                  <a:lnTo>
                    <a:pt x="69" y="160"/>
                  </a:lnTo>
                  <a:lnTo>
                    <a:pt x="72" y="159"/>
                  </a:lnTo>
                  <a:lnTo>
                    <a:pt x="74" y="159"/>
                  </a:lnTo>
                  <a:lnTo>
                    <a:pt x="75" y="159"/>
                  </a:lnTo>
                  <a:lnTo>
                    <a:pt x="76" y="160"/>
                  </a:lnTo>
                  <a:lnTo>
                    <a:pt x="78" y="161"/>
                  </a:lnTo>
                  <a:lnTo>
                    <a:pt x="80" y="159"/>
                  </a:lnTo>
                  <a:lnTo>
                    <a:pt x="81" y="157"/>
                  </a:lnTo>
                  <a:lnTo>
                    <a:pt x="82" y="155"/>
                  </a:lnTo>
                  <a:lnTo>
                    <a:pt x="81" y="148"/>
                  </a:lnTo>
                  <a:lnTo>
                    <a:pt x="81" y="142"/>
                  </a:lnTo>
                  <a:lnTo>
                    <a:pt x="75" y="131"/>
                  </a:lnTo>
                  <a:lnTo>
                    <a:pt x="67" y="122"/>
                  </a:lnTo>
                  <a:lnTo>
                    <a:pt x="65" y="123"/>
                  </a:lnTo>
                  <a:lnTo>
                    <a:pt x="63" y="124"/>
                  </a:lnTo>
                  <a:lnTo>
                    <a:pt x="59" y="121"/>
                  </a:lnTo>
                  <a:lnTo>
                    <a:pt x="61" y="117"/>
                  </a:lnTo>
                  <a:lnTo>
                    <a:pt x="62" y="111"/>
                  </a:lnTo>
                  <a:lnTo>
                    <a:pt x="64" y="106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3" y="102"/>
                  </a:lnTo>
                  <a:lnTo>
                    <a:pt x="75" y="101"/>
                  </a:lnTo>
                  <a:lnTo>
                    <a:pt x="75" y="99"/>
                  </a:lnTo>
                  <a:lnTo>
                    <a:pt x="82" y="94"/>
                  </a:lnTo>
                  <a:lnTo>
                    <a:pt x="90" y="88"/>
                  </a:lnTo>
                  <a:lnTo>
                    <a:pt x="88" y="87"/>
                  </a:lnTo>
                  <a:lnTo>
                    <a:pt x="87" y="86"/>
                  </a:lnTo>
                  <a:lnTo>
                    <a:pt x="85" y="87"/>
                  </a:lnTo>
                  <a:lnTo>
                    <a:pt x="81" y="87"/>
                  </a:lnTo>
                  <a:lnTo>
                    <a:pt x="78" y="86"/>
                  </a:lnTo>
                  <a:lnTo>
                    <a:pt x="75" y="85"/>
                  </a:lnTo>
                  <a:lnTo>
                    <a:pt x="72" y="84"/>
                  </a:lnTo>
                  <a:lnTo>
                    <a:pt x="68" y="83"/>
                  </a:lnTo>
                  <a:lnTo>
                    <a:pt x="65" y="84"/>
                  </a:lnTo>
                  <a:lnTo>
                    <a:pt x="63" y="84"/>
                  </a:lnTo>
                  <a:lnTo>
                    <a:pt x="60" y="86"/>
                  </a:lnTo>
                  <a:lnTo>
                    <a:pt x="55" y="97"/>
                  </a:lnTo>
                  <a:lnTo>
                    <a:pt x="50" y="107"/>
                  </a:lnTo>
                  <a:lnTo>
                    <a:pt x="37" y="126"/>
                  </a:lnTo>
                  <a:lnTo>
                    <a:pt x="33" y="130"/>
                  </a:lnTo>
                  <a:lnTo>
                    <a:pt x="30" y="132"/>
                  </a:lnTo>
                  <a:lnTo>
                    <a:pt x="27" y="134"/>
                  </a:lnTo>
                  <a:lnTo>
                    <a:pt x="23" y="135"/>
                  </a:lnTo>
                  <a:lnTo>
                    <a:pt x="18" y="139"/>
                  </a:lnTo>
                  <a:lnTo>
                    <a:pt x="14" y="145"/>
                  </a:lnTo>
                  <a:lnTo>
                    <a:pt x="12" y="144"/>
                  </a:lnTo>
                  <a:lnTo>
                    <a:pt x="8" y="144"/>
                  </a:lnTo>
                  <a:lnTo>
                    <a:pt x="7" y="144"/>
                  </a:lnTo>
                  <a:lnTo>
                    <a:pt x="7" y="143"/>
                  </a:lnTo>
                  <a:lnTo>
                    <a:pt x="5" y="144"/>
                  </a:lnTo>
                  <a:lnTo>
                    <a:pt x="3" y="145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5" y="124"/>
                  </a:lnTo>
                  <a:lnTo>
                    <a:pt x="11" y="119"/>
                  </a:lnTo>
                  <a:lnTo>
                    <a:pt x="8" y="118"/>
                  </a:lnTo>
                  <a:lnTo>
                    <a:pt x="6" y="117"/>
                  </a:lnTo>
                  <a:lnTo>
                    <a:pt x="7" y="113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14" y="103"/>
                  </a:lnTo>
                  <a:lnTo>
                    <a:pt x="16" y="100"/>
                  </a:lnTo>
                  <a:lnTo>
                    <a:pt x="20" y="99"/>
                  </a:lnTo>
                  <a:lnTo>
                    <a:pt x="19" y="98"/>
                  </a:lnTo>
                  <a:lnTo>
                    <a:pt x="18" y="97"/>
                  </a:lnTo>
                  <a:lnTo>
                    <a:pt x="19" y="95"/>
                  </a:lnTo>
                  <a:lnTo>
                    <a:pt x="21" y="93"/>
                  </a:lnTo>
                  <a:lnTo>
                    <a:pt x="23" y="90"/>
                  </a:lnTo>
                  <a:lnTo>
                    <a:pt x="24" y="87"/>
                  </a:lnTo>
                  <a:lnTo>
                    <a:pt x="25" y="85"/>
                  </a:lnTo>
                  <a:lnTo>
                    <a:pt x="25" y="81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76"/>
                  </a:lnTo>
                  <a:lnTo>
                    <a:pt x="16" y="75"/>
                  </a:lnTo>
                  <a:lnTo>
                    <a:pt x="16" y="74"/>
                  </a:lnTo>
                  <a:lnTo>
                    <a:pt x="16" y="73"/>
                  </a:lnTo>
                  <a:lnTo>
                    <a:pt x="18" y="71"/>
                  </a:lnTo>
                  <a:lnTo>
                    <a:pt x="20" y="68"/>
                  </a:lnTo>
                  <a:lnTo>
                    <a:pt x="24" y="64"/>
                  </a:lnTo>
                  <a:lnTo>
                    <a:pt x="25" y="63"/>
                  </a:lnTo>
                  <a:lnTo>
                    <a:pt x="25" y="61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28" y="41"/>
                  </a:lnTo>
                  <a:lnTo>
                    <a:pt x="32" y="40"/>
                  </a:lnTo>
                  <a:lnTo>
                    <a:pt x="36" y="39"/>
                  </a:lnTo>
                  <a:lnTo>
                    <a:pt x="47" y="40"/>
                  </a:lnTo>
                  <a:lnTo>
                    <a:pt x="48" y="37"/>
                  </a:lnTo>
                  <a:lnTo>
                    <a:pt x="50" y="34"/>
                  </a:lnTo>
                  <a:lnTo>
                    <a:pt x="53" y="32"/>
                  </a:lnTo>
                  <a:lnTo>
                    <a:pt x="56" y="31"/>
                  </a:lnTo>
                  <a:lnTo>
                    <a:pt x="60" y="31"/>
                  </a:lnTo>
                  <a:lnTo>
                    <a:pt x="64" y="26"/>
                  </a:lnTo>
                  <a:lnTo>
                    <a:pt x="68" y="22"/>
                  </a:lnTo>
                  <a:lnTo>
                    <a:pt x="70" y="23"/>
                  </a:lnTo>
                  <a:lnTo>
                    <a:pt x="74" y="25"/>
                  </a:lnTo>
                  <a:lnTo>
                    <a:pt x="73" y="28"/>
                  </a:lnTo>
                  <a:lnTo>
                    <a:pt x="70" y="32"/>
                  </a:lnTo>
                  <a:lnTo>
                    <a:pt x="67" y="40"/>
                  </a:lnTo>
                  <a:lnTo>
                    <a:pt x="65" y="49"/>
                  </a:lnTo>
                  <a:lnTo>
                    <a:pt x="65" y="57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9" y="47"/>
                  </a:lnTo>
                  <a:lnTo>
                    <a:pt x="72" y="45"/>
                  </a:lnTo>
                  <a:lnTo>
                    <a:pt x="74" y="42"/>
                  </a:lnTo>
                  <a:lnTo>
                    <a:pt x="75" y="41"/>
                  </a:lnTo>
                  <a:lnTo>
                    <a:pt x="74" y="38"/>
                  </a:lnTo>
                  <a:lnTo>
                    <a:pt x="74" y="36"/>
                  </a:lnTo>
                  <a:lnTo>
                    <a:pt x="73" y="34"/>
                  </a:lnTo>
                  <a:lnTo>
                    <a:pt x="74" y="33"/>
                  </a:lnTo>
                  <a:lnTo>
                    <a:pt x="76" y="33"/>
                  </a:lnTo>
                  <a:lnTo>
                    <a:pt x="79" y="33"/>
                  </a:lnTo>
                  <a:lnTo>
                    <a:pt x="82" y="32"/>
                  </a:lnTo>
                  <a:lnTo>
                    <a:pt x="85" y="29"/>
                  </a:lnTo>
                  <a:lnTo>
                    <a:pt x="96" y="22"/>
                  </a:lnTo>
                  <a:lnTo>
                    <a:pt x="106" y="13"/>
                  </a:lnTo>
                  <a:lnTo>
                    <a:pt x="108" y="11"/>
                  </a:lnTo>
                  <a:lnTo>
                    <a:pt x="109" y="10"/>
                  </a:lnTo>
                  <a:lnTo>
                    <a:pt x="110" y="8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2" y="7"/>
                  </a:lnTo>
                  <a:lnTo>
                    <a:pt x="123" y="5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30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816600" y="3756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auto">
            <a:xfrm>
              <a:off x="5678488" y="3476625"/>
              <a:ext cx="239712" cy="285750"/>
            </a:xfrm>
            <a:custGeom>
              <a:avLst/>
              <a:gdLst>
                <a:gd name="T0" fmla="*/ 84 w 151"/>
                <a:gd name="T1" fmla="*/ 131 h 180"/>
                <a:gd name="T2" fmla="*/ 103 w 151"/>
                <a:gd name="T3" fmla="*/ 113 h 180"/>
                <a:gd name="T4" fmla="*/ 103 w 151"/>
                <a:gd name="T5" fmla="*/ 94 h 180"/>
                <a:gd name="T6" fmla="*/ 86 w 151"/>
                <a:gd name="T7" fmla="*/ 82 h 180"/>
                <a:gd name="T8" fmla="*/ 86 w 151"/>
                <a:gd name="T9" fmla="*/ 82 h 180"/>
                <a:gd name="T10" fmla="*/ 93 w 151"/>
                <a:gd name="T11" fmla="*/ 26 h 180"/>
                <a:gd name="T12" fmla="*/ 81 w 151"/>
                <a:gd name="T13" fmla="*/ 0 h 180"/>
                <a:gd name="T14" fmla="*/ 76 w 151"/>
                <a:gd name="T15" fmla="*/ 9 h 180"/>
                <a:gd name="T16" fmla="*/ 77 w 151"/>
                <a:gd name="T17" fmla="*/ 18 h 180"/>
                <a:gd name="T18" fmla="*/ 105 w 151"/>
                <a:gd name="T19" fmla="*/ 6 h 180"/>
                <a:gd name="T20" fmla="*/ 124 w 151"/>
                <a:gd name="T21" fmla="*/ 19 h 180"/>
                <a:gd name="T22" fmla="*/ 129 w 151"/>
                <a:gd name="T23" fmla="*/ 27 h 180"/>
                <a:gd name="T24" fmla="*/ 142 w 151"/>
                <a:gd name="T25" fmla="*/ 28 h 180"/>
                <a:gd name="T26" fmla="*/ 142 w 151"/>
                <a:gd name="T27" fmla="*/ 16 h 180"/>
                <a:gd name="T28" fmla="*/ 145 w 151"/>
                <a:gd name="T29" fmla="*/ 36 h 180"/>
                <a:gd name="T30" fmla="*/ 144 w 151"/>
                <a:gd name="T31" fmla="*/ 51 h 180"/>
                <a:gd name="T32" fmla="*/ 121 w 151"/>
                <a:gd name="T33" fmla="*/ 43 h 180"/>
                <a:gd name="T34" fmla="*/ 115 w 151"/>
                <a:gd name="T35" fmla="*/ 43 h 180"/>
                <a:gd name="T36" fmla="*/ 112 w 151"/>
                <a:gd name="T37" fmla="*/ 37 h 180"/>
                <a:gd name="T38" fmla="*/ 122 w 151"/>
                <a:gd name="T39" fmla="*/ 53 h 180"/>
                <a:gd name="T40" fmla="*/ 122 w 151"/>
                <a:gd name="T41" fmla="*/ 63 h 180"/>
                <a:gd name="T42" fmla="*/ 136 w 151"/>
                <a:gd name="T43" fmla="*/ 63 h 180"/>
                <a:gd name="T44" fmla="*/ 126 w 151"/>
                <a:gd name="T45" fmla="*/ 90 h 180"/>
                <a:gd name="T46" fmla="*/ 122 w 151"/>
                <a:gd name="T47" fmla="*/ 114 h 180"/>
                <a:gd name="T48" fmla="*/ 113 w 151"/>
                <a:gd name="T49" fmla="*/ 124 h 180"/>
                <a:gd name="T50" fmla="*/ 110 w 151"/>
                <a:gd name="T51" fmla="*/ 133 h 180"/>
                <a:gd name="T52" fmla="*/ 101 w 151"/>
                <a:gd name="T53" fmla="*/ 131 h 180"/>
                <a:gd name="T54" fmla="*/ 97 w 151"/>
                <a:gd name="T55" fmla="*/ 133 h 180"/>
                <a:gd name="T56" fmla="*/ 94 w 151"/>
                <a:gd name="T57" fmla="*/ 144 h 180"/>
                <a:gd name="T58" fmla="*/ 81 w 151"/>
                <a:gd name="T59" fmla="*/ 147 h 180"/>
                <a:gd name="T60" fmla="*/ 88 w 151"/>
                <a:gd name="T61" fmla="*/ 154 h 180"/>
                <a:gd name="T62" fmla="*/ 100 w 151"/>
                <a:gd name="T63" fmla="*/ 165 h 180"/>
                <a:gd name="T64" fmla="*/ 97 w 151"/>
                <a:gd name="T65" fmla="*/ 179 h 180"/>
                <a:gd name="T66" fmla="*/ 89 w 151"/>
                <a:gd name="T67" fmla="*/ 169 h 180"/>
                <a:gd name="T68" fmla="*/ 87 w 151"/>
                <a:gd name="T69" fmla="*/ 174 h 180"/>
                <a:gd name="T70" fmla="*/ 83 w 151"/>
                <a:gd name="T71" fmla="*/ 178 h 180"/>
                <a:gd name="T72" fmla="*/ 68 w 151"/>
                <a:gd name="T73" fmla="*/ 169 h 180"/>
                <a:gd name="T74" fmla="*/ 58 w 151"/>
                <a:gd name="T75" fmla="*/ 162 h 180"/>
                <a:gd name="T76" fmla="*/ 44 w 151"/>
                <a:gd name="T77" fmla="*/ 146 h 180"/>
                <a:gd name="T78" fmla="*/ 38 w 151"/>
                <a:gd name="T79" fmla="*/ 134 h 180"/>
                <a:gd name="T80" fmla="*/ 51 w 151"/>
                <a:gd name="T81" fmla="*/ 117 h 180"/>
                <a:gd name="T82" fmla="*/ 70 w 151"/>
                <a:gd name="T83" fmla="*/ 122 h 180"/>
                <a:gd name="T84" fmla="*/ 88 w 151"/>
                <a:gd name="T85" fmla="*/ 110 h 180"/>
                <a:gd name="T86" fmla="*/ 66 w 151"/>
                <a:gd name="T87" fmla="*/ 109 h 180"/>
                <a:gd name="T88" fmla="*/ 58 w 151"/>
                <a:gd name="T89" fmla="*/ 88 h 180"/>
                <a:gd name="T90" fmla="*/ 53 w 151"/>
                <a:gd name="T91" fmla="*/ 112 h 180"/>
                <a:gd name="T92" fmla="*/ 37 w 151"/>
                <a:gd name="T93" fmla="*/ 82 h 180"/>
                <a:gd name="T94" fmla="*/ 33 w 151"/>
                <a:gd name="T95" fmla="*/ 70 h 180"/>
                <a:gd name="T96" fmla="*/ 7 w 151"/>
                <a:gd name="T97" fmla="*/ 56 h 180"/>
                <a:gd name="T98" fmla="*/ 2 w 151"/>
                <a:gd name="T99" fmla="*/ 52 h 180"/>
                <a:gd name="T100" fmla="*/ 10 w 151"/>
                <a:gd name="T101" fmla="*/ 45 h 180"/>
                <a:gd name="T102" fmla="*/ 17 w 151"/>
                <a:gd name="T103" fmla="*/ 31 h 180"/>
                <a:gd name="T104" fmla="*/ 32 w 151"/>
                <a:gd name="T105" fmla="*/ 18 h 180"/>
                <a:gd name="T106" fmla="*/ 45 w 151"/>
                <a:gd name="T107" fmla="*/ 14 h 180"/>
                <a:gd name="T108" fmla="*/ 52 w 151"/>
                <a:gd name="T109" fmla="*/ 26 h 180"/>
                <a:gd name="T110" fmla="*/ 46 w 151"/>
                <a:gd name="T111" fmla="*/ 30 h 180"/>
                <a:gd name="T112" fmla="*/ 57 w 151"/>
                <a:gd name="T113" fmla="*/ 23 h 180"/>
                <a:gd name="T114" fmla="*/ 68 w 151"/>
                <a:gd name="T115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" h="180">
                  <a:moveTo>
                    <a:pt x="82" y="131"/>
                  </a:moveTo>
                  <a:lnTo>
                    <a:pt x="82" y="131"/>
                  </a:lnTo>
                  <a:lnTo>
                    <a:pt x="82" y="131"/>
                  </a:lnTo>
                  <a:lnTo>
                    <a:pt x="82" y="131"/>
                  </a:lnTo>
                  <a:close/>
                  <a:moveTo>
                    <a:pt x="84" y="131"/>
                  </a:moveTo>
                  <a:lnTo>
                    <a:pt x="83" y="131"/>
                  </a:lnTo>
                  <a:lnTo>
                    <a:pt x="84" y="131"/>
                  </a:lnTo>
                  <a:lnTo>
                    <a:pt x="84" y="131"/>
                  </a:lnTo>
                  <a:close/>
                  <a:moveTo>
                    <a:pt x="96" y="113"/>
                  </a:moveTo>
                  <a:lnTo>
                    <a:pt x="95" y="113"/>
                  </a:lnTo>
                  <a:lnTo>
                    <a:pt x="94" y="114"/>
                  </a:lnTo>
                  <a:lnTo>
                    <a:pt x="98" y="114"/>
                  </a:lnTo>
                  <a:lnTo>
                    <a:pt x="98" y="113"/>
                  </a:lnTo>
                  <a:lnTo>
                    <a:pt x="96" y="113"/>
                  </a:lnTo>
                  <a:close/>
                  <a:moveTo>
                    <a:pt x="103" y="109"/>
                  </a:moveTo>
                  <a:lnTo>
                    <a:pt x="103" y="113"/>
                  </a:lnTo>
                  <a:lnTo>
                    <a:pt x="103" y="113"/>
                  </a:lnTo>
                  <a:lnTo>
                    <a:pt x="105" y="113"/>
                  </a:lnTo>
                  <a:lnTo>
                    <a:pt x="105" y="110"/>
                  </a:lnTo>
                  <a:lnTo>
                    <a:pt x="103" y="109"/>
                  </a:lnTo>
                  <a:close/>
                  <a:moveTo>
                    <a:pt x="103" y="93"/>
                  </a:moveTo>
                  <a:lnTo>
                    <a:pt x="103" y="94"/>
                  </a:lnTo>
                  <a:lnTo>
                    <a:pt x="103" y="95"/>
                  </a:lnTo>
                  <a:lnTo>
                    <a:pt x="103" y="94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03" y="96"/>
                  </a:lnTo>
                  <a:lnTo>
                    <a:pt x="105" y="95"/>
                  </a:lnTo>
                  <a:lnTo>
                    <a:pt x="103" y="95"/>
                  </a:lnTo>
                  <a:lnTo>
                    <a:pt x="103" y="93"/>
                  </a:lnTo>
                  <a:close/>
                  <a:moveTo>
                    <a:pt x="86" y="82"/>
                  </a:moveTo>
                  <a:lnTo>
                    <a:pt x="84" y="82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6" y="82"/>
                  </a:lnTo>
                  <a:close/>
                  <a:moveTo>
                    <a:pt x="86" y="82"/>
                  </a:moveTo>
                  <a:lnTo>
                    <a:pt x="86" y="82"/>
                  </a:lnTo>
                  <a:lnTo>
                    <a:pt x="86" y="82"/>
                  </a:lnTo>
                  <a:lnTo>
                    <a:pt x="86" y="82"/>
                  </a:lnTo>
                  <a:close/>
                  <a:moveTo>
                    <a:pt x="95" y="56"/>
                  </a:moveTo>
                  <a:lnTo>
                    <a:pt x="95" y="57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5" y="56"/>
                  </a:lnTo>
                  <a:close/>
                  <a:moveTo>
                    <a:pt x="93" y="26"/>
                  </a:move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close/>
                  <a:moveTo>
                    <a:pt x="92" y="26"/>
                  </a:moveTo>
                  <a:lnTo>
                    <a:pt x="92" y="26"/>
                  </a:lnTo>
                  <a:lnTo>
                    <a:pt x="92" y="26"/>
                  </a:lnTo>
                  <a:lnTo>
                    <a:pt x="92" y="26"/>
                  </a:lnTo>
                  <a:close/>
                  <a:moveTo>
                    <a:pt x="75" y="0"/>
                  </a:moveTo>
                  <a:lnTo>
                    <a:pt x="81" y="0"/>
                  </a:lnTo>
                  <a:lnTo>
                    <a:pt x="81" y="4"/>
                  </a:lnTo>
                  <a:lnTo>
                    <a:pt x="81" y="6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1" y="8"/>
                  </a:lnTo>
                  <a:lnTo>
                    <a:pt x="80" y="8"/>
                  </a:lnTo>
                  <a:lnTo>
                    <a:pt x="78" y="9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4" y="10"/>
                  </a:lnTo>
                  <a:lnTo>
                    <a:pt x="74" y="15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7" y="17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6" y="19"/>
                  </a:lnTo>
                  <a:lnTo>
                    <a:pt x="81" y="18"/>
                  </a:lnTo>
                  <a:lnTo>
                    <a:pt x="85" y="17"/>
                  </a:lnTo>
                  <a:lnTo>
                    <a:pt x="86" y="20"/>
                  </a:lnTo>
                  <a:lnTo>
                    <a:pt x="92" y="18"/>
                  </a:lnTo>
                  <a:lnTo>
                    <a:pt x="98" y="16"/>
                  </a:lnTo>
                  <a:lnTo>
                    <a:pt x="101" y="11"/>
                  </a:lnTo>
                  <a:lnTo>
                    <a:pt x="105" y="6"/>
                  </a:lnTo>
                  <a:lnTo>
                    <a:pt x="108" y="7"/>
                  </a:lnTo>
                  <a:lnTo>
                    <a:pt x="109" y="8"/>
                  </a:lnTo>
                  <a:lnTo>
                    <a:pt x="110" y="7"/>
                  </a:lnTo>
                  <a:lnTo>
                    <a:pt x="111" y="6"/>
                  </a:lnTo>
                  <a:lnTo>
                    <a:pt x="111" y="5"/>
                  </a:lnTo>
                  <a:lnTo>
                    <a:pt x="112" y="2"/>
                  </a:lnTo>
                  <a:lnTo>
                    <a:pt x="114" y="2"/>
                  </a:lnTo>
                  <a:lnTo>
                    <a:pt x="124" y="19"/>
                  </a:lnTo>
                  <a:lnTo>
                    <a:pt x="124" y="21"/>
                  </a:lnTo>
                  <a:lnTo>
                    <a:pt x="123" y="24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8"/>
                  </a:lnTo>
                  <a:lnTo>
                    <a:pt x="124" y="28"/>
                  </a:lnTo>
                  <a:lnTo>
                    <a:pt x="126" y="29"/>
                  </a:lnTo>
                  <a:lnTo>
                    <a:pt x="129" y="2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5" y="27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24"/>
                  </a:lnTo>
                  <a:lnTo>
                    <a:pt x="142" y="23"/>
                  </a:lnTo>
                  <a:lnTo>
                    <a:pt x="141" y="23"/>
                  </a:lnTo>
                  <a:lnTo>
                    <a:pt x="138" y="22"/>
                  </a:lnTo>
                  <a:lnTo>
                    <a:pt x="136" y="22"/>
                  </a:lnTo>
                  <a:lnTo>
                    <a:pt x="138" y="20"/>
                  </a:lnTo>
                  <a:lnTo>
                    <a:pt x="139" y="18"/>
                  </a:lnTo>
                  <a:lnTo>
                    <a:pt x="142" y="16"/>
                  </a:lnTo>
                  <a:lnTo>
                    <a:pt x="144" y="21"/>
                  </a:lnTo>
                  <a:lnTo>
                    <a:pt x="145" y="26"/>
                  </a:lnTo>
                  <a:lnTo>
                    <a:pt x="145" y="27"/>
                  </a:lnTo>
                  <a:lnTo>
                    <a:pt x="145" y="28"/>
                  </a:lnTo>
                  <a:lnTo>
                    <a:pt x="144" y="29"/>
                  </a:lnTo>
                  <a:lnTo>
                    <a:pt x="143" y="30"/>
                  </a:lnTo>
                  <a:lnTo>
                    <a:pt x="144" y="32"/>
                  </a:lnTo>
                  <a:lnTo>
                    <a:pt x="145" y="36"/>
                  </a:lnTo>
                  <a:lnTo>
                    <a:pt x="147" y="34"/>
                  </a:lnTo>
                  <a:lnTo>
                    <a:pt x="148" y="33"/>
                  </a:lnTo>
                  <a:lnTo>
                    <a:pt x="149" y="36"/>
                  </a:lnTo>
                  <a:lnTo>
                    <a:pt x="150" y="37"/>
                  </a:lnTo>
                  <a:lnTo>
                    <a:pt x="151" y="39"/>
                  </a:lnTo>
                  <a:lnTo>
                    <a:pt x="150" y="41"/>
                  </a:lnTo>
                  <a:lnTo>
                    <a:pt x="149" y="43"/>
                  </a:lnTo>
                  <a:lnTo>
                    <a:pt x="144" y="51"/>
                  </a:lnTo>
                  <a:lnTo>
                    <a:pt x="137" y="59"/>
                  </a:lnTo>
                  <a:lnTo>
                    <a:pt x="135" y="55"/>
                  </a:lnTo>
                  <a:lnTo>
                    <a:pt x="134" y="52"/>
                  </a:lnTo>
                  <a:lnTo>
                    <a:pt x="132" y="48"/>
                  </a:lnTo>
                  <a:lnTo>
                    <a:pt x="129" y="47"/>
                  </a:lnTo>
                  <a:lnTo>
                    <a:pt x="125" y="45"/>
                  </a:lnTo>
                  <a:lnTo>
                    <a:pt x="121" y="43"/>
                  </a:lnTo>
                  <a:lnTo>
                    <a:pt x="121" y="43"/>
                  </a:lnTo>
                  <a:lnTo>
                    <a:pt x="122" y="45"/>
                  </a:lnTo>
                  <a:lnTo>
                    <a:pt x="122" y="46"/>
                  </a:lnTo>
                  <a:lnTo>
                    <a:pt x="122" y="47"/>
                  </a:lnTo>
                  <a:lnTo>
                    <a:pt x="120" y="47"/>
                  </a:lnTo>
                  <a:lnTo>
                    <a:pt x="117" y="47"/>
                  </a:lnTo>
                  <a:lnTo>
                    <a:pt x="117" y="46"/>
                  </a:lnTo>
                  <a:lnTo>
                    <a:pt x="117" y="44"/>
                  </a:lnTo>
                  <a:lnTo>
                    <a:pt x="115" y="43"/>
                  </a:lnTo>
                  <a:lnTo>
                    <a:pt x="115" y="41"/>
                  </a:lnTo>
                  <a:lnTo>
                    <a:pt x="114" y="40"/>
                  </a:lnTo>
                  <a:lnTo>
                    <a:pt x="112" y="40"/>
                  </a:lnTo>
                  <a:lnTo>
                    <a:pt x="113" y="37"/>
                  </a:lnTo>
                  <a:lnTo>
                    <a:pt x="114" y="34"/>
                  </a:lnTo>
                  <a:lnTo>
                    <a:pt x="113" y="36"/>
                  </a:lnTo>
                  <a:lnTo>
                    <a:pt x="112" y="37"/>
                  </a:lnTo>
                  <a:lnTo>
                    <a:pt x="112" y="37"/>
                  </a:lnTo>
                  <a:lnTo>
                    <a:pt x="112" y="41"/>
                  </a:lnTo>
                  <a:lnTo>
                    <a:pt x="112" y="43"/>
                  </a:lnTo>
                  <a:lnTo>
                    <a:pt x="111" y="44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4" y="48"/>
                  </a:lnTo>
                  <a:lnTo>
                    <a:pt x="118" y="51"/>
                  </a:lnTo>
                  <a:lnTo>
                    <a:pt x="122" y="53"/>
                  </a:lnTo>
                  <a:lnTo>
                    <a:pt x="122" y="54"/>
                  </a:lnTo>
                  <a:lnTo>
                    <a:pt x="123" y="54"/>
                  </a:lnTo>
                  <a:lnTo>
                    <a:pt x="123" y="55"/>
                  </a:lnTo>
                  <a:lnTo>
                    <a:pt x="123" y="57"/>
                  </a:lnTo>
                  <a:lnTo>
                    <a:pt x="123" y="60"/>
                  </a:lnTo>
                  <a:lnTo>
                    <a:pt x="123" y="61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4" y="63"/>
                  </a:lnTo>
                  <a:lnTo>
                    <a:pt x="126" y="63"/>
                  </a:lnTo>
                  <a:lnTo>
                    <a:pt x="129" y="64"/>
                  </a:lnTo>
                  <a:lnTo>
                    <a:pt x="130" y="66"/>
                  </a:lnTo>
                  <a:lnTo>
                    <a:pt x="131" y="65"/>
                  </a:lnTo>
                  <a:lnTo>
                    <a:pt x="133" y="63"/>
                  </a:lnTo>
                  <a:lnTo>
                    <a:pt x="134" y="61"/>
                  </a:lnTo>
                  <a:lnTo>
                    <a:pt x="136" y="63"/>
                  </a:lnTo>
                  <a:lnTo>
                    <a:pt x="138" y="65"/>
                  </a:lnTo>
                  <a:lnTo>
                    <a:pt x="135" y="72"/>
                  </a:lnTo>
                  <a:lnTo>
                    <a:pt x="132" y="80"/>
                  </a:lnTo>
                  <a:lnTo>
                    <a:pt x="127" y="82"/>
                  </a:lnTo>
                  <a:lnTo>
                    <a:pt x="122" y="85"/>
                  </a:lnTo>
                  <a:lnTo>
                    <a:pt x="126" y="86"/>
                  </a:lnTo>
                  <a:lnTo>
                    <a:pt x="126" y="89"/>
                  </a:lnTo>
                  <a:lnTo>
                    <a:pt x="126" y="90"/>
                  </a:lnTo>
                  <a:lnTo>
                    <a:pt x="126" y="92"/>
                  </a:lnTo>
                  <a:lnTo>
                    <a:pt x="125" y="93"/>
                  </a:lnTo>
                  <a:lnTo>
                    <a:pt x="125" y="95"/>
                  </a:lnTo>
                  <a:lnTo>
                    <a:pt x="126" y="96"/>
                  </a:lnTo>
                  <a:lnTo>
                    <a:pt x="123" y="102"/>
                  </a:lnTo>
                  <a:lnTo>
                    <a:pt x="120" y="107"/>
                  </a:lnTo>
                  <a:lnTo>
                    <a:pt x="121" y="110"/>
                  </a:lnTo>
                  <a:lnTo>
                    <a:pt x="122" y="114"/>
                  </a:lnTo>
                  <a:lnTo>
                    <a:pt x="121" y="116"/>
                  </a:lnTo>
                  <a:lnTo>
                    <a:pt x="122" y="118"/>
                  </a:lnTo>
                  <a:lnTo>
                    <a:pt x="121" y="119"/>
                  </a:lnTo>
                  <a:lnTo>
                    <a:pt x="119" y="119"/>
                  </a:lnTo>
                  <a:lnTo>
                    <a:pt x="118" y="119"/>
                  </a:lnTo>
                  <a:lnTo>
                    <a:pt x="115" y="120"/>
                  </a:lnTo>
                  <a:lnTo>
                    <a:pt x="114" y="121"/>
                  </a:lnTo>
                  <a:lnTo>
                    <a:pt x="113" y="124"/>
                  </a:lnTo>
                  <a:lnTo>
                    <a:pt x="114" y="125"/>
                  </a:lnTo>
                  <a:lnTo>
                    <a:pt x="115" y="127"/>
                  </a:lnTo>
                  <a:lnTo>
                    <a:pt x="114" y="127"/>
                  </a:lnTo>
                  <a:lnTo>
                    <a:pt x="113" y="127"/>
                  </a:lnTo>
                  <a:lnTo>
                    <a:pt x="111" y="128"/>
                  </a:lnTo>
                  <a:lnTo>
                    <a:pt x="111" y="128"/>
                  </a:lnTo>
                  <a:lnTo>
                    <a:pt x="111" y="133"/>
                  </a:lnTo>
                  <a:lnTo>
                    <a:pt x="110" y="133"/>
                  </a:lnTo>
                  <a:lnTo>
                    <a:pt x="108" y="133"/>
                  </a:lnTo>
                  <a:lnTo>
                    <a:pt x="106" y="133"/>
                  </a:lnTo>
                  <a:lnTo>
                    <a:pt x="102" y="133"/>
                  </a:lnTo>
                  <a:lnTo>
                    <a:pt x="105" y="130"/>
                  </a:lnTo>
                  <a:lnTo>
                    <a:pt x="107" y="126"/>
                  </a:lnTo>
                  <a:lnTo>
                    <a:pt x="105" y="126"/>
                  </a:lnTo>
                  <a:lnTo>
                    <a:pt x="102" y="125"/>
                  </a:lnTo>
                  <a:lnTo>
                    <a:pt x="101" y="131"/>
                  </a:lnTo>
                  <a:lnTo>
                    <a:pt x="98" y="130"/>
                  </a:lnTo>
                  <a:lnTo>
                    <a:pt x="95" y="128"/>
                  </a:lnTo>
                  <a:lnTo>
                    <a:pt x="93" y="126"/>
                  </a:lnTo>
                  <a:lnTo>
                    <a:pt x="90" y="128"/>
                  </a:lnTo>
                  <a:lnTo>
                    <a:pt x="92" y="131"/>
                  </a:lnTo>
                  <a:lnTo>
                    <a:pt x="92" y="131"/>
                  </a:lnTo>
                  <a:lnTo>
                    <a:pt x="95" y="132"/>
                  </a:lnTo>
                  <a:lnTo>
                    <a:pt x="97" y="133"/>
                  </a:lnTo>
                  <a:lnTo>
                    <a:pt x="99" y="135"/>
                  </a:lnTo>
                  <a:lnTo>
                    <a:pt x="99" y="138"/>
                  </a:lnTo>
                  <a:lnTo>
                    <a:pt x="99" y="142"/>
                  </a:lnTo>
                  <a:lnTo>
                    <a:pt x="96" y="141"/>
                  </a:lnTo>
                  <a:lnTo>
                    <a:pt x="93" y="139"/>
                  </a:lnTo>
                  <a:lnTo>
                    <a:pt x="92" y="141"/>
                  </a:lnTo>
                  <a:lnTo>
                    <a:pt x="92" y="142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5" y="147"/>
                  </a:lnTo>
                  <a:lnTo>
                    <a:pt x="89" y="145"/>
                  </a:lnTo>
                  <a:lnTo>
                    <a:pt x="86" y="147"/>
                  </a:lnTo>
                  <a:lnTo>
                    <a:pt x="81" y="143"/>
                  </a:lnTo>
                  <a:lnTo>
                    <a:pt x="80" y="144"/>
                  </a:lnTo>
                  <a:lnTo>
                    <a:pt x="82" y="146"/>
                  </a:lnTo>
                  <a:lnTo>
                    <a:pt x="81" y="147"/>
                  </a:lnTo>
                  <a:lnTo>
                    <a:pt x="80" y="149"/>
                  </a:lnTo>
                  <a:lnTo>
                    <a:pt x="82" y="151"/>
                  </a:lnTo>
                  <a:lnTo>
                    <a:pt x="84" y="152"/>
                  </a:lnTo>
                  <a:lnTo>
                    <a:pt x="84" y="153"/>
                  </a:lnTo>
                  <a:lnTo>
                    <a:pt x="85" y="154"/>
                  </a:lnTo>
                  <a:lnTo>
                    <a:pt x="86" y="154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7" y="152"/>
                  </a:lnTo>
                  <a:lnTo>
                    <a:pt x="87" y="150"/>
                  </a:lnTo>
                  <a:lnTo>
                    <a:pt x="96" y="150"/>
                  </a:lnTo>
                  <a:lnTo>
                    <a:pt x="98" y="154"/>
                  </a:lnTo>
                  <a:lnTo>
                    <a:pt x="100" y="158"/>
                  </a:lnTo>
                  <a:lnTo>
                    <a:pt x="99" y="159"/>
                  </a:lnTo>
                  <a:lnTo>
                    <a:pt x="97" y="162"/>
                  </a:lnTo>
                  <a:lnTo>
                    <a:pt x="100" y="165"/>
                  </a:lnTo>
                  <a:lnTo>
                    <a:pt x="102" y="168"/>
                  </a:lnTo>
                  <a:lnTo>
                    <a:pt x="101" y="169"/>
                  </a:lnTo>
                  <a:lnTo>
                    <a:pt x="100" y="171"/>
                  </a:lnTo>
                  <a:lnTo>
                    <a:pt x="101" y="173"/>
                  </a:lnTo>
                  <a:lnTo>
                    <a:pt x="102" y="175"/>
                  </a:lnTo>
                  <a:lnTo>
                    <a:pt x="101" y="176"/>
                  </a:lnTo>
                  <a:lnTo>
                    <a:pt x="99" y="178"/>
                  </a:lnTo>
                  <a:lnTo>
                    <a:pt x="97" y="179"/>
                  </a:lnTo>
                  <a:lnTo>
                    <a:pt x="95" y="180"/>
                  </a:lnTo>
                  <a:lnTo>
                    <a:pt x="90" y="180"/>
                  </a:lnTo>
                  <a:lnTo>
                    <a:pt x="89" y="179"/>
                  </a:lnTo>
                  <a:lnTo>
                    <a:pt x="88" y="178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8" y="171"/>
                  </a:lnTo>
                  <a:lnTo>
                    <a:pt x="89" y="16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8" y="167"/>
                  </a:lnTo>
                  <a:lnTo>
                    <a:pt x="87" y="167"/>
                  </a:lnTo>
                  <a:lnTo>
                    <a:pt x="87" y="167"/>
                  </a:lnTo>
                  <a:lnTo>
                    <a:pt x="87" y="170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86" y="174"/>
                  </a:lnTo>
                  <a:lnTo>
                    <a:pt x="86" y="175"/>
                  </a:lnTo>
                  <a:lnTo>
                    <a:pt x="86" y="176"/>
                  </a:lnTo>
                  <a:lnTo>
                    <a:pt x="86" y="176"/>
                  </a:lnTo>
                  <a:lnTo>
                    <a:pt x="86" y="177"/>
                  </a:lnTo>
                  <a:lnTo>
                    <a:pt x="85" y="178"/>
                  </a:lnTo>
                  <a:lnTo>
                    <a:pt x="83" y="178"/>
                  </a:lnTo>
                  <a:lnTo>
                    <a:pt x="81" y="178"/>
                  </a:lnTo>
                  <a:lnTo>
                    <a:pt x="78" y="177"/>
                  </a:lnTo>
                  <a:lnTo>
                    <a:pt x="77" y="175"/>
                  </a:lnTo>
                  <a:lnTo>
                    <a:pt x="78" y="175"/>
                  </a:lnTo>
                  <a:lnTo>
                    <a:pt x="80" y="173"/>
                  </a:lnTo>
                  <a:lnTo>
                    <a:pt x="74" y="170"/>
                  </a:lnTo>
                  <a:lnTo>
                    <a:pt x="69" y="167"/>
                  </a:lnTo>
                  <a:lnTo>
                    <a:pt x="68" y="169"/>
                  </a:lnTo>
                  <a:lnTo>
                    <a:pt x="66" y="171"/>
                  </a:lnTo>
                  <a:lnTo>
                    <a:pt x="66" y="171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2" y="167"/>
                  </a:lnTo>
                  <a:lnTo>
                    <a:pt x="60" y="166"/>
                  </a:lnTo>
                  <a:lnTo>
                    <a:pt x="59" y="163"/>
                  </a:lnTo>
                  <a:lnTo>
                    <a:pt x="58" y="162"/>
                  </a:lnTo>
                  <a:lnTo>
                    <a:pt x="56" y="159"/>
                  </a:lnTo>
                  <a:lnTo>
                    <a:pt x="53" y="159"/>
                  </a:lnTo>
                  <a:lnTo>
                    <a:pt x="51" y="158"/>
                  </a:lnTo>
                  <a:lnTo>
                    <a:pt x="48" y="157"/>
                  </a:lnTo>
                  <a:lnTo>
                    <a:pt x="46" y="156"/>
                  </a:lnTo>
                  <a:lnTo>
                    <a:pt x="44" y="154"/>
                  </a:lnTo>
                  <a:lnTo>
                    <a:pt x="44" y="153"/>
                  </a:lnTo>
                  <a:lnTo>
                    <a:pt x="44" y="146"/>
                  </a:lnTo>
                  <a:lnTo>
                    <a:pt x="40" y="144"/>
                  </a:lnTo>
                  <a:lnTo>
                    <a:pt x="39" y="142"/>
                  </a:lnTo>
                  <a:lnTo>
                    <a:pt x="38" y="141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7" y="137"/>
                  </a:lnTo>
                  <a:lnTo>
                    <a:pt x="38" y="135"/>
                  </a:lnTo>
                  <a:lnTo>
                    <a:pt x="38" y="134"/>
                  </a:lnTo>
                  <a:lnTo>
                    <a:pt x="37" y="131"/>
                  </a:lnTo>
                  <a:lnTo>
                    <a:pt x="38" y="129"/>
                  </a:lnTo>
                  <a:lnTo>
                    <a:pt x="39" y="126"/>
                  </a:lnTo>
                  <a:lnTo>
                    <a:pt x="46" y="125"/>
                  </a:lnTo>
                  <a:lnTo>
                    <a:pt x="48" y="124"/>
                  </a:lnTo>
                  <a:lnTo>
                    <a:pt x="49" y="121"/>
                  </a:lnTo>
                  <a:lnTo>
                    <a:pt x="50" y="119"/>
                  </a:lnTo>
                  <a:lnTo>
                    <a:pt x="51" y="117"/>
                  </a:lnTo>
                  <a:lnTo>
                    <a:pt x="53" y="116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59" y="120"/>
                  </a:lnTo>
                  <a:lnTo>
                    <a:pt x="62" y="121"/>
                  </a:lnTo>
                  <a:lnTo>
                    <a:pt x="65" y="124"/>
                  </a:lnTo>
                  <a:lnTo>
                    <a:pt x="70" y="122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7" y="125"/>
                  </a:lnTo>
                  <a:lnTo>
                    <a:pt x="81" y="124"/>
                  </a:lnTo>
                  <a:lnTo>
                    <a:pt x="84" y="124"/>
                  </a:lnTo>
                  <a:lnTo>
                    <a:pt x="82" y="114"/>
                  </a:lnTo>
                  <a:lnTo>
                    <a:pt x="85" y="113"/>
                  </a:lnTo>
                  <a:lnTo>
                    <a:pt x="88" y="110"/>
                  </a:lnTo>
                  <a:lnTo>
                    <a:pt x="87" y="109"/>
                  </a:lnTo>
                  <a:lnTo>
                    <a:pt x="86" y="108"/>
                  </a:lnTo>
                  <a:lnTo>
                    <a:pt x="84" y="107"/>
                  </a:lnTo>
                  <a:lnTo>
                    <a:pt x="82" y="107"/>
                  </a:lnTo>
                  <a:lnTo>
                    <a:pt x="80" y="107"/>
                  </a:lnTo>
                  <a:lnTo>
                    <a:pt x="77" y="107"/>
                  </a:lnTo>
                  <a:lnTo>
                    <a:pt x="72" y="108"/>
                  </a:lnTo>
                  <a:lnTo>
                    <a:pt x="66" y="109"/>
                  </a:lnTo>
                  <a:lnTo>
                    <a:pt x="64" y="107"/>
                  </a:lnTo>
                  <a:lnTo>
                    <a:pt x="62" y="105"/>
                  </a:lnTo>
                  <a:lnTo>
                    <a:pt x="65" y="102"/>
                  </a:lnTo>
                  <a:lnTo>
                    <a:pt x="68" y="100"/>
                  </a:lnTo>
                  <a:lnTo>
                    <a:pt x="66" y="96"/>
                  </a:lnTo>
                  <a:lnTo>
                    <a:pt x="64" y="93"/>
                  </a:lnTo>
                  <a:lnTo>
                    <a:pt x="62" y="91"/>
                  </a:lnTo>
                  <a:lnTo>
                    <a:pt x="58" y="88"/>
                  </a:lnTo>
                  <a:lnTo>
                    <a:pt x="60" y="91"/>
                  </a:lnTo>
                  <a:lnTo>
                    <a:pt x="60" y="93"/>
                  </a:lnTo>
                  <a:lnTo>
                    <a:pt x="61" y="94"/>
                  </a:lnTo>
                  <a:lnTo>
                    <a:pt x="59" y="98"/>
                  </a:lnTo>
                  <a:lnTo>
                    <a:pt x="59" y="104"/>
                  </a:lnTo>
                  <a:lnTo>
                    <a:pt x="59" y="109"/>
                  </a:lnTo>
                  <a:lnTo>
                    <a:pt x="56" y="114"/>
                  </a:lnTo>
                  <a:lnTo>
                    <a:pt x="53" y="112"/>
                  </a:lnTo>
                  <a:lnTo>
                    <a:pt x="52" y="110"/>
                  </a:lnTo>
                  <a:lnTo>
                    <a:pt x="51" y="109"/>
                  </a:lnTo>
                  <a:lnTo>
                    <a:pt x="49" y="100"/>
                  </a:lnTo>
                  <a:lnTo>
                    <a:pt x="45" y="90"/>
                  </a:lnTo>
                  <a:lnTo>
                    <a:pt x="44" y="86"/>
                  </a:lnTo>
                  <a:lnTo>
                    <a:pt x="41" y="82"/>
                  </a:lnTo>
                  <a:lnTo>
                    <a:pt x="40" y="82"/>
                  </a:lnTo>
                  <a:lnTo>
                    <a:pt x="37" y="82"/>
                  </a:lnTo>
                  <a:lnTo>
                    <a:pt x="35" y="80"/>
                  </a:lnTo>
                  <a:lnTo>
                    <a:pt x="34" y="77"/>
                  </a:lnTo>
                  <a:lnTo>
                    <a:pt x="33" y="73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1"/>
                  </a:lnTo>
                  <a:lnTo>
                    <a:pt x="35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8" y="71"/>
                  </a:lnTo>
                  <a:lnTo>
                    <a:pt x="24" y="72"/>
                  </a:lnTo>
                  <a:lnTo>
                    <a:pt x="20" y="67"/>
                  </a:lnTo>
                  <a:lnTo>
                    <a:pt x="15" y="63"/>
                  </a:lnTo>
                  <a:lnTo>
                    <a:pt x="12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5" y="55"/>
                  </a:lnTo>
                  <a:lnTo>
                    <a:pt x="5" y="53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3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7"/>
                  </a:lnTo>
                  <a:lnTo>
                    <a:pt x="19" y="33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22" y="22"/>
                  </a:lnTo>
                  <a:lnTo>
                    <a:pt x="21" y="20"/>
                  </a:lnTo>
                  <a:lnTo>
                    <a:pt x="20" y="17"/>
                  </a:lnTo>
                  <a:lnTo>
                    <a:pt x="23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32" y="18"/>
                  </a:lnTo>
                  <a:lnTo>
                    <a:pt x="34" y="17"/>
                  </a:lnTo>
                  <a:lnTo>
                    <a:pt x="37" y="16"/>
                  </a:lnTo>
                  <a:lnTo>
                    <a:pt x="39" y="17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57" y="16"/>
                  </a:lnTo>
                  <a:lnTo>
                    <a:pt x="57" y="18"/>
                  </a:lnTo>
                  <a:lnTo>
                    <a:pt x="56" y="18"/>
                  </a:lnTo>
                  <a:lnTo>
                    <a:pt x="56" y="19"/>
                  </a:lnTo>
                  <a:lnTo>
                    <a:pt x="54" y="20"/>
                  </a:lnTo>
                  <a:lnTo>
                    <a:pt x="53" y="22"/>
                  </a:lnTo>
                  <a:lnTo>
                    <a:pt x="52" y="26"/>
                  </a:lnTo>
                  <a:lnTo>
                    <a:pt x="50" y="21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0" y="23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7" y="31"/>
                  </a:lnTo>
                  <a:lnTo>
                    <a:pt x="49" y="32"/>
                  </a:lnTo>
                  <a:lnTo>
                    <a:pt x="50" y="33"/>
                  </a:lnTo>
                  <a:lnTo>
                    <a:pt x="52" y="34"/>
                  </a:lnTo>
                  <a:lnTo>
                    <a:pt x="56" y="35"/>
                  </a:lnTo>
                  <a:lnTo>
                    <a:pt x="56" y="27"/>
                  </a:lnTo>
                  <a:lnTo>
                    <a:pt x="56" y="26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8" y="20"/>
                  </a:lnTo>
                  <a:lnTo>
                    <a:pt x="60" y="19"/>
                  </a:lnTo>
                  <a:lnTo>
                    <a:pt x="62" y="19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4"/>
                  </a:lnTo>
                  <a:lnTo>
                    <a:pt x="68" y="11"/>
                  </a:lnTo>
                  <a:lnTo>
                    <a:pt x="65" y="9"/>
                  </a:lnTo>
                  <a:lnTo>
                    <a:pt x="68" y="8"/>
                  </a:lnTo>
                  <a:lnTo>
                    <a:pt x="70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816600" y="3743325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1 h 7"/>
                <a:gd name="T4" fmla="*/ 1 w 2"/>
                <a:gd name="T5" fmla="*/ 3 h 7"/>
                <a:gd name="T6" fmla="*/ 0 w 2"/>
                <a:gd name="T7" fmla="*/ 7 h 7"/>
                <a:gd name="T8" fmla="*/ 0 w 2"/>
                <a:gd name="T9" fmla="*/ 7 h 7"/>
                <a:gd name="T10" fmla="*/ 1 w 2"/>
                <a:gd name="T11" fmla="*/ 3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5816600" y="37544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6629400" y="5319713"/>
              <a:ext cx="160337" cy="263525"/>
            </a:xfrm>
            <a:custGeom>
              <a:avLst/>
              <a:gdLst>
                <a:gd name="T0" fmla="*/ 48 w 101"/>
                <a:gd name="T1" fmla="*/ 0 h 166"/>
                <a:gd name="T2" fmla="*/ 54 w 101"/>
                <a:gd name="T3" fmla="*/ 6 h 166"/>
                <a:gd name="T4" fmla="*/ 62 w 101"/>
                <a:gd name="T5" fmla="*/ 9 h 166"/>
                <a:gd name="T6" fmla="*/ 66 w 101"/>
                <a:gd name="T7" fmla="*/ 12 h 166"/>
                <a:gd name="T8" fmla="*/ 70 w 101"/>
                <a:gd name="T9" fmla="*/ 16 h 166"/>
                <a:gd name="T10" fmla="*/ 74 w 101"/>
                <a:gd name="T11" fmla="*/ 30 h 166"/>
                <a:gd name="T12" fmla="*/ 82 w 101"/>
                <a:gd name="T13" fmla="*/ 46 h 166"/>
                <a:gd name="T14" fmla="*/ 86 w 101"/>
                <a:gd name="T15" fmla="*/ 60 h 166"/>
                <a:gd name="T16" fmla="*/ 88 w 101"/>
                <a:gd name="T17" fmla="*/ 63 h 166"/>
                <a:gd name="T18" fmla="*/ 87 w 101"/>
                <a:gd name="T19" fmla="*/ 68 h 166"/>
                <a:gd name="T20" fmla="*/ 85 w 101"/>
                <a:gd name="T21" fmla="*/ 72 h 166"/>
                <a:gd name="T22" fmla="*/ 81 w 101"/>
                <a:gd name="T23" fmla="*/ 77 h 166"/>
                <a:gd name="T24" fmla="*/ 88 w 101"/>
                <a:gd name="T25" fmla="*/ 85 h 166"/>
                <a:gd name="T26" fmla="*/ 97 w 101"/>
                <a:gd name="T27" fmla="*/ 95 h 166"/>
                <a:gd name="T28" fmla="*/ 96 w 101"/>
                <a:gd name="T29" fmla="*/ 102 h 166"/>
                <a:gd name="T30" fmla="*/ 86 w 101"/>
                <a:gd name="T31" fmla="*/ 107 h 166"/>
                <a:gd name="T32" fmla="*/ 91 w 101"/>
                <a:gd name="T33" fmla="*/ 118 h 166"/>
                <a:gd name="T34" fmla="*/ 101 w 101"/>
                <a:gd name="T35" fmla="*/ 124 h 166"/>
                <a:gd name="T36" fmla="*/ 98 w 101"/>
                <a:gd name="T37" fmla="*/ 131 h 166"/>
                <a:gd name="T38" fmla="*/ 97 w 101"/>
                <a:gd name="T39" fmla="*/ 135 h 166"/>
                <a:gd name="T40" fmla="*/ 98 w 101"/>
                <a:gd name="T41" fmla="*/ 143 h 166"/>
                <a:gd name="T42" fmla="*/ 99 w 101"/>
                <a:gd name="T43" fmla="*/ 156 h 166"/>
                <a:gd name="T44" fmla="*/ 89 w 101"/>
                <a:gd name="T45" fmla="*/ 163 h 166"/>
                <a:gd name="T46" fmla="*/ 83 w 101"/>
                <a:gd name="T47" fmla="*/ 161 h 166"/>
                <a:gd name="T48" fmla="*/ 76 w 101"/>
                <a:gd name="T49" fmla="*/ 161 h 166"/>
                <a:gd name="T50" fmla="*/ 72 w 101"/>
                <a:gd name="T51" fmla="*/ 162 h 166"/>
                <a:gd name="T52" fmla="*/ 69 w 101"/>
                <a:gd name="T53" fmla="*/ 166 h 166"/>
                <a:gd name="T54" fmla="*/ 47 w 101"/>
                <a:gd name="T55" fmla="*/ 163 h 166"/>
                <a:gd name="T56" fmla="*/ 39 w 101"/>
                <a:gd name="T57" fmla="*/ 158 h 166"/>
                <a:gd name="T58" fmla="*/ 33 w 101"/>
                <a:gd name="T59" fmla="*/ 156 h 166"/>
                <a:gd name="T60" fmla="*/ 30 w 101"/>
                <a:gd name="T61" fmla="*/ 153 h 166"/>
                <a:gd name="T62" fmla="*/ 27 w 101"/>
                <a:gd name="T63" fmla="*/ 149 h 166"/>
                <a:gd name="T64" fmla="*/ 23 w 101"/>
                <a:gd name="T65" fmla="*/ 146 h 166"/>
                <a:gd name="T66" fmla="*/ 20 w 101"/>
                <a:gd name="T67" fmla="*/ 142 h 166"/>
                <a:gd name="T68" fmla="*/ 18 w 101"/>
                <a:gd name="T69" fmla="*/ 135 h 166"/>
                <a:gd name="T70" fmla="*/ 16 w 101"/>
                <a:gd name="T71" fmla="*/ 133 h 166"/>
                <a:gd name="T72" fmla="*/ 20 w 101"/>
                <a:gd name="T73" fmla="*/ 129 h 166"/>
                <a:gd name="T74" fmla="*/ 16 w 101"/>
                <a:gd name="T75" fmla="*/ 124 h 166"/>
                <a:gd name="T76" fmla="*/ 12 w 101"/>
                <a:gd name="T77" fmla="*/ 122 h 166"/>
                <a:gd name="T78" fmla="*/ 11 w 101"/>
                <a:gd name="T79" fmla="*/ 119 h 166"/>
                <a:gd name="T80" fmla="*/ 11 w 101"/>
                <a:gd name="T81" fmla="*/ 113 h 166"/>
                <a:gd name="T82" fmla="*/ 11 w 101"/>
                <a:gd name="T83" fmla="*/ 109 h 166"/>
                <a:gd name="T84" fmla="*/ 14 w 101"/>
                <a:gd name="T85" fmla="*/ 104 h 166"/>
                <a:gd name="T86" fmla="*/ 15 w 101"/>
                <a:gd name="T87" fmla="*/ 96 h 166"/>
                <a:gd name="T88" fmla="*/ 13 w 101"/>
                <a:gd name="T89" fmla="*/ 88 h 166"/>
                <a:gd name="T90" fmla="*/ 11 w 101"/>
                <a:gd name="T91" fmla="*/ 81 h 166"/>
                <a:gd name="T92" fmla="*/ 7 w 101"/>
                <a:gd name="T93" fmla="*/ 75 h 166"/>
                <a:gd name="T94" fmla="*/ 4 w 101"/>
                <a:gd name="T95" fmla="*/ 70 h 166"/>
                <a:gd name="T96" fmla="*/ 0 w 101"/>
                <a:gd name="T97" fmla="*/ 63 h 166"/>
                <a:gd name="T98" fmla="*/ 0 w 101"/>
                <a:gd name="T99" fmla="*/ 56 h 166"/>
                <a:gd name="T100" fmla="*/ 2 w 101"/>
                <a:gd name="T101" fmla="*/ 48 h 166"/>
                <a:gd name="T102" fmla="*/ 4 w 101"/>
                <a:gd name="T103" fmla="*/ 44 h 166"/>
                <a:gd name="T104" fmla="*/ 5 w 101"/>
                <a:gd name="T105" fmla="*/ 38 h 166"/>
                <a:gd name="T106" fmla="*/ 8 w 101"/>
                <a:gd name="T107" fmla="*/ 32 h 166"/>
                <a:gd name="T108" fmla="*/ 11 w 101"/>
                <a:gd name="T109" fmla="*/ 25 h 166"/>
                <a:gd name="T110" fmla="*/ 16 w 101"/>
                <a:gd name="T111" fmla="*/ 20 h 166"/>
                <a:gd name="T112" fmla="*/ 17 w 101"/>
                <a:gd name="T113" fmla="*/ 15 h 166"/>
                <a:gd name="T114" fmla="*/ 18 w 101"/>
                <a:gd name="T115" fmla="*/ 13 h 166"/>
                <a:gd name="T116" fmla="*/ 27 w 101"/>
                <a:gd name="T117" fmla="*/ 10 h 166"/>
                <a:gd name="T118" fmla="*/ 40 w 101"/>
                <a:gd name="T1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" h="166">
                  <a:moveTo>
                    <a:pt x="40" y="0"/>
                  </a:moveTo>
                  <a:lnTo>
                    <a:pt x="48" y="0"/>
                  </a:lnTo>
                  <a:lnTo>
                    <a:pt x="51" y="3"/>
                  </a:lnTo>
                  <a:lnTo>
                    <a:pt x="54" y="6"/>
                  </a:lnTo>
                  <a:lnTo>
                    <a:pt x="59" y="8"/>
                  </a:lnTo>
                  <a:lnTo>
                    <a:pt x="62" y="9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9" y="14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4" y="30"/>
                  </a:lnTo>
                  <a:lnTo>
                    <a:pt x="78" y="39"/>
                  </a:lnTo>
                  <a:lnTo>
                    <a:pt x="82" y="46"/>
                  </a:lnTo>
                  <a:lnTo>
                    <a:pt x="85" y="52"/>
                  </a:lnTo>
                  <a:lnTo>
                    <a:pt x="86" y="60"/>
                  </a:lnTo>
                  <a:lnTo>
                    <a:pt x="87" y="61"/>
                  </a:lnTo>
                  <a:lnTo>
                    <a:pt x="88" y="63"/>
                  </a:lnTo>
                  <a:lnTo>
                    <a:pt x="89" y="65"/>
                  </a:lnTo>
                  <a:lnTo>
                    <a:pt x="87" y="68"/>
                  </a:lnTo>
                  <a:lnTo>
                    <a:pt x="86" y="70"/>
                  </a:lnTo>
                  <a:lnTo>
                    <a:pt x="85" y="72"/>
                  </a:lnTo>
                  <a:lnTo>
                    <a:pt x="83" y="75"/>
                  </a:lnTo>
                  <a:lnTo>
                    <a:pt x="81" y="77"/>
                  </a:lnTo>
                  <a:lnTo>
                    <a:pt x="81" y="83"/>
                  </a:lnTo>
                  <a:lnTo>
                    <a:pt x="88" y="85"/>
                  </a:lnTo>
                  <a:lnTo>
                    <a:pt x="94" y="89"/>
                  </a:lnTo>
                  <a:lnTo>
                    <a:pt x="97" y="95"/>
                  </a:lnTo>
                  <a:lnTo>
                    <a:pt x="101" y="100"/>
                  </a:lnTo>
                  <a:lnTo>
                    <a:pt x="96" y="102"/>
                  </a:lnTo>
                  <a:lnTo>
                    <a:pt x="91" y="105"/>
                  </a:lnTo>
                  <a:lnTo>
                    <a:pt x="86" y="107"/>
                  </a:lnTo>
                  <a:lnTo>
                    <a:pt x="86" y="113"/>
                  </a:lnTo>
                  <a:lnTo>
                    <a:pt x="91" y="118"/>
                  </a:lnTo>
                  <a:lnTo>
                    <a:pt x="96" y="121"/>
                  </a:lnTo>
                  <a:lnTo>
                    <a:pt x="101" y="124"/>
                  </a:lnTo>
                  <a:lnTo>
                    <a:pt x="99" y="128"/>
                  </a:lnTo>
                  <a:lnTo>
                    <a:pt x="98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8" y="143"/>
                  </a:lnTo>
                  <a:lnTo>
                    <a:pt x="98" y="149"/>
                  </a:lnTo>
                  <a:lnTo>
                    <a:pt x="99" y="156"/>
                  </a:lnTo>
                  <a:lnTo>
                    <a:pt x="94" y="159"/>
                  </a:lnTo>
                  <a:lnTo>
                    <a:pt x="89" y="163"/>
                  </a:lnTo>
                  <a:lnTo>
                    <a:pt x="86" y="162"/>
                  </a:lnTo>
                  <a:lnTo>
                    <a:pt x="83" y="161"/>
                  </a:lnTo>
                  <a:lnTo>
                    <a:pt x="79" y="161"/>
                  </a:lnTo>
                  <a:lnTo>
                    <a:pt x="76" y="161"/>
                  </a:lnTo>
                  <a:lnTo>
                    <a:pt x="73" y="161"/>
                  </a:lnTo>
                  <a:lnTo>
                    <a:pt x="72" y="162"/>
                  </a:lnTo>
                  <a:lnTo>
                    <a:pt x="71" y="165"/>
                  </a:lnTo>
                  <a:lnTo>
                    <a:pt x="69" y="166"/>
                  </a:lnTo>
                  <a:lnTo>
                    <a:pt x="58" y="165"/>
                  </a:lnTo>
                  <a:lnTo>
                    <a:pt x="47" y="163"/>
                  </a:lnTo>
                  <a:lnTo>
                    <a:pt x="42" y="161"/>
                  </a:lnTo>
                  <a:lnTo>
                    <a:pt x="39" y="158"/>
                  </a:lnTo>
                  <a:lnTo>
                    <a:pt x="36" y="157"/>
                  </a:lnTo>
                  <a:lnTo>
                    <a:pt x="33" y="156"/>
                  </a:lnTo>
                  <a:lnTo>
                    <a:pt x="32" y="155"/>
                  </a:lnTo>
                  <a:lnTo>
                    <a:pt x="30" y="153"/>
                  </a:lnTo>
                  <a:lnTo>
                    <a:pt x="28" y="150"/>
                  </a:lnTo>
                  <a:lnTo>
                    <a:pt x="27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4"/>
                  </a:lnTo>
                  <a:lnTo>
                    <a:pt x="20" y="142"/>
                  </a:lnTo>
                  <a:lnTo>
                    <a:pt x="18" y="138"/>
                  </a:lnTo>
                  <a:lnTo>
                    <a:pt x="18" y="135"/>
                  </a:lnTo>
                  <a:lnTo>
                    <a:pt x="17" y="134"/>
                  </a:lnTo>
                  <a:lnTo>
                    <a:pt x="16" y="133"/>
                  </a:lnTo>
                  <a:lnTo>
                    <a:pt x="18" y="131"/>
                  </a:lnTo>
                  <a:lnTo>
                    <a:pt x="20" y="129"/>
                  </a:lnTo>
                  <a:lnTo>
                    <a:pt x="17" y="126"/>
                  </a:lnTo>
                  <a:lnTo>
                    <a:pt x="16" y="124"/>
                  </a:lnTo>
                  <a:lnTo>
                    <a:pt x="14" y="123"/>
                  </a:lnTo>
                  <a:lnTo>
                    <a:pt x="12" y="122"/>
                  </a:lnTo>
                  <a:lnTo>
                    <a:pt x="9" y="122"/>
                  </a:lnTo>
                  <a:lnTo>
                    <a:pt x="11" y="119"/>
                  </a:lnTo>
                  <a:lnTo>
                    <a:pt x="12" y="116"/>
                  </a:lnTo>
                  <a:lnTo>
                    <a:pt x="11" y="113"/>
                  </a:lnTo>
                  <a:lnTo>
                    <a:pt x="10" y="111"/>
                  </a:lnTo>
                  <a:lnTo>
                    <a:pt x="11" y="109"/>
                  </a:lnTo>
                  <a:lnTo>
                    <a:pt x="12" y="107"/>
                  </a:lnTo>
                  <a:lnTo>
                    <a:pt x="14" y="104"/>
                  </a:lnTo>
                  <a:lnTo>
                    <a:pt x="15" y="99"/>
                  </a:lnTo>
                  <a:lnTo>
                    <a:pt x="15" y="96"/>
                  </a:lnTo>
                  <a:lnTo>
                    <a:pt x="14" y="92"/>
                  </a:lnTo>
                  <a:lnTo>
                    <a:pt x="13" y="88"/>
                  </a:lnTo>
                  <a:lnTo>
                    <a:pt x="12" y="85"/>
                  </a:lnTo>
                  <a:lnTo>
                    <a:pt x="11" y="81"/>
                  </a:lnTo>
                  <a:lnTo>
                    <a:pt x="9" y="77"/>
                  </a:lnTo>
                  <a:lnTo>
                    <a:pt x="7" y="75"/>
                  </a:lnTo>
                  <a:lnTo>
                    <a:pt x="5" y="73"/>
                  </a:lnTo>
                  <a:lnTo>
                    <a:pt x="4" y="70"/>
                  </a:lnTo>
                  <a:lnTo>
                    <a:pt x="3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1" y="25"/>
                  </a:lnTo>
                  <a:lnTo>
                    <a:pt x="13" y="23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7" y="10"/>
                  </a:lnTo>
                  <a:lnTo>
                    <a:pt x="35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6286500" y="4922838"/>
              <a:ext cx="220662" cy="317500"/>
            </a:xfrm>
            <a:custGeom>
              <a:avLst/>
              <a:gdLst>
                <a:gd name="T0" fmla="*/ 136 w 139"/>
                <a:gd name="T1" fmla="*/ 2 h 200"/>
                <a:gd name="T2" fmla="*/ 139 w 139"/>
                <a:gd name="T3" fmla="*/ 25 h 200"/>
                <a:gd name="T4" fmla="*/ 116 w 139"/>
                <a:gd name="T5" fmla="*/ 63 h 200"/>
                <a:gd name="T6" fmla="*/ 113 w 139"/>
                <a:gd name="T7" fmla="*/ 66 h 200"/>
                <a:gd name="T8" fmla="*/ 106 w 139"/>
                <a:gd name="T9" fmla="*/ 72 h 200"/>
                <a:gd name="T10" fmla="*/ 101 w 139"/>
                <a:gd name="T11" fmla="*/ 72 h 200"/>
                <a:gd name="T12" fmla="*/ 103 w 139"/>
                <a:gd name="T13" fmla="*/ 77 h 200"/>
                <a:gd name="T14" fmla="*/ 98 w 139"/>
                <a:gd name="T15" fmla="*/ 78 h 200"/>
                <a:gd name="T16" fmla="*/ 93 w 139"/>
                <a:gd name="T17" fmla="*/ 100 h 200"/>
                <a:gd name="T18" fmla="*/ 83 w 139"/>
                <a:gd name="T19" fmla="*/ 117 h 200"/>
                <a:gd name="T20" fmla="*/ 84 w 139"/>
                <a:gd name="T21" fmla="*/ 118 h 200"/>
                <a:gd name="T22" fmla="*/ 73 w 139"/>
                <a:gd name="T23" fmla="*/ 138 h 200"/>
                <a:gd name="T24" fmla="*/ 73 w 139"/>
                <a:gd name="T25" fmla="*/ 145 h 200"/>
                <a:gd name="T26" fmla="*/ 65 w 139"/>
                <a:gd name="T27" fmla="*/ 155 h 200"/>
                <a:gd name="T28" fmla="*/ 68 w 139"/>
                <a:gd name="T29" fmla="*/ 152 h 200"/>
                <a:gd name="T30" fmla="*/ 66 w 139"/>
                <a:gd name="T31" fmla="*/ 147 h 200"/>
                <a:gd name="T32" fmla="*/ 66 w 139"/>
                <a:gd name="T33" fmla="*/ 152 h 200"/>
                <a:gd name="T34" fmla="*/ 60 w 139"/>
                <a:gd name="T35" fmla="*/ 156 h 200"/>
                <a:gd name="T36" fmla="*/ 52 w 139"/>
                <a:gd name="T37" fmla="*/ 160 h 200"/>
                <a:gd name="T38" fmla="*/ 47 w 139"/>
                <a:gd name="T39" fmla="*/ 174 h 200"/>
                <a:gd name="T40" fmla="*/ 48 w 139"/>
                <a:gd name="T41" fmla="*/ 185 h 200"/>
                <a:gd name="T42" fmla="*/ 41 w 139"/>
                <a:gd name="T43" fmla="*/ 199 h 200"/>
                <a:gd name="T44" fmla="*/ 32 w 139"/>
                <a:gd name="T45" fmla="*/ 199 h 200"/>
                <a:gd name="T46" fmla="*/ 26 w 139"/>
                <a:gd name="T47" fmla="*/ 198 h 200"/>
                <a:gd name="T48" fmla="*/ 22 w 139"/>
                <a:gd name="T49" fmla="*/ 197 h 200"/>
                <a:gd name="T50" fmla="*/ 17 w 139"/>
                <a:gd name="T51" fmla="*/ 196 h 200"/>
                <a:gd name="T52" fmla="*/ 8 w 139"/>
                <a:gd name="T53" fmla="*/ 190 h 200"/>
                <a:gd name="T54" fmla="*/ 3 w 139"/>
                <a:gd name="T55" fmla="*/ 162 h 200"/>
                <a:gd name="T56" fmla="*/ 0 w 139"/>
                <a:gd name="T57" fmla="*/ 153 h 200"/>
                <a:gd name="T58" fmla="*/ 1 w 139"/>
                <a:gd name="T59" fmla="*/ 146 h 200"/>
                <a:gd name="T60" fmla="*/ 5 w 139"/>
                <a:gd name="T61" fmla="*/ 136 h 200"/>
                <a:gd name="T62" fmla="*/ 9 w 139"/>
                <a:gd name="T63" fmla="*/ 133 h 200"/>
                <a:gd name="T64" fmla="*/ 12 w 139"/>
                <a:gd name="T65" fmla="*/ 127 h 200"/>
                <a:gd name="T66" fmla="*/ 18 w 139"/>
                <a:gd name="T67" fmla="*/ 116 h 200"/>
                <a:gd name="T68" fmla="*/ 26 w 139"/>
                <a:gd name="T69" fmla="*/ 109 h 200"/>
                <a:gd name="T70" fmla="*/ 33 w 139"/>
                <a:gd name="T71" fmla="*/ 107 h 200"/>
                <a:gd name="T72" fmla="*/ 40 w 139"/>
                <a:gd name="T73" fmla="*/ 106 h 200"/>
                <a:gd name="T74" fmla="*/ 44 w 139"/>
                <a:gd name="T75" fmla="*/ 107 h 200"/>
                <a:gd name="T76" fmla="*/ 46 w 139"/>
                <a:gd name="T77" fmla="*/ 102 h 200"/>
                <a:gd name="T78" fmla="*/ 36 w 139"/>
                <a:gd name="T79" fmla="*/ 94 h 200"/>
                <a:gd name="T80" fmla="*/ 33 w 139"/>
                <a:gd name="T81" fmla="*/ 98 h 200"/>
                <a:gd name="T82" fmla="*/ 34 w 139"/>
                <a:gd name="T83" fmla="*/ 89 h 200"/>
                <a:gd name="T84" fmla="*/ 45 w 139"/>
                <a:gd name="T85" fmla="*/ 73 h 200"/>
                <a:gd name="T86" fmla="*/ 45 w 139"/>
                <a:gd name="T87" fmla="*/ 73 h 200"/>
                <a:gd name="T88" fmla="*/ 49 w 139"/>
                <a:gd name="T89" fmla="*/ 73 h 200"/>
                <a:gd name="T90" fmla="*/ 68 w 139"/>
                <a:gd name="T91" fmla="*/ 48 h 200"/>
                <a:gd name="T92" fmla="*/ 98 w 139"/>
                <a:gd name="T93" fmla="*/ 26 h 200"/>
                <a:gd name="T94" fmla="*/ 110 w 139"/>
                <a:gd name="T95" fmla="*/ 19 h 200"/>
                <a:gd name="T96" fmla="*/ 118 w 139"/>
                <a:gd name="T97" fmla="*/ 13 h 200"/>
                <a:gd name="T98" fmla="*/ 121 w 139"/>
                <a:gd name="T99" fmla="*/ 6 h 200"/>
                <a:gd name="T100" fmla="*/ 128 w 139"/>
                <a:gd name="T101" fmla="*/ 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" h="200">
                  <a:moveTo>
                    <a:pt x="130" y="0"/>
                  </a:moveTo>
                  <a:lnTo>
                    <a:pt x="133" y="1"/>
                  </a:lnTo>
                  <a:lnTo>
                    <a:pt x="136" y="2"/>
                  </a:lnTo>
                  <a:lnTo>
                    <a:pt x="139" y="10"/>
                  </a:lnTo>
                  <a:lnTo>
                    <a:pt x="139" y="17"/>
                  </a:lnTo>
                  <a:lnTo>
                    <a:pt x="139" y="25"/>
                  </a:lnTo>
                  <a:lnTo>
                    <a:pt x="131" y="37"/>
                  </a:lnTo>
                  <a:lnTo>
                    <a:pt x="122" y="49"/>
                  </a:lnTo>
                  <a:lnTo>
                    <a:pt x="116" y="63"/>
                  </a:lnTo>
                  <a:lnTo>
                    <a:pt x="115" y="64"/>
                  </a:lnTo>
                  <a:lnTo>
                    <a:pt x="114" y="65"/>
                  </a:lnTo>
                  <a:lnTo>
                    <a:pt x="113" y="66"/>
                  </a:lnTo>
                  <a:lnTo>
                    <a:pt x="110" y="68"/>
                  </a:lnTo>
                  <a:lnTo>
                    <a:pt x="108" y="72"/>
                  </a:lnTo>
                  <a:lnTo>
                    <a:pt x="106" y="72"/>
                  </a:lnTo>
                  <a:lnTo>
                    <a:pt x="104" y="72"/>
                  </a:lnTo>
                  <a:lnTo>
                    <a:pt x="99" y="72"/>
                  </a:lnTo>
                  <a:lnTo>
                    <a:pt x="101" y="72"/>
                  </a:lnTo>
                  <a:lnTo>
                    <a:pt x="102" y="74"/>
                  </a:lnTo>
                  <a:lnTo>
                    <a:pt x="102" y="75"/>
                  </a:lnTo>
                  <a:lnTo>
                    <a:pt x="103" y="77"/>
                  </a:lnTo>
                  <a:lnTo>
                    <a:pt x="102" y="78"/>
                  </a:lnTo>
                  <a:lnTo>
                    <a:pt x="99" y="78"/>
                  </a:lnTo>
                  <a:lnTo>
                    <a:pt x="98" y="78"/>
                  </a:lnTo>
                  <a:lnTo>
                    <a:pt x="98" y="86"/>
                  </a:lnTo>
                  <a:lnTo>
                    <a:pt x="96" y="93"/>
                  </a:lnTo>
                  <a:lnTo>
                    <a:pt x="93" y="100"/>
                  </a:lnTo>
                  <a:lnTo>
                    <a:pt x="86" y="104"/>
                  </a:lnTo>
                  <a:lnTo>
                    <a:pt x="85" y="111"/>
                  </a:lnTo>
                  <a:lnTo>
                    <a:pt x="83" y="117"/>
                  </a:lnTo>
                  <a:lnTo>
                    <a:pt x="83" y="117"/>
                  </a:lnTo>
                  <a:lnTo>
                    <a:pt x="83" y="118"/>
                  </a:lnTo>
                  <a:lnTo>
                    <a:pt x="84" y="118"/>
                  </a:lnTo>
                  <a:lnTo>
                    <a:pt x="80" y="126"/>
                  </a:lnTo>
                  <a:lnTo>
                    <a:pt x="74" y="134"/>
                  </a:lnTo>
                  <a:lnTo>
                    <a:pt x="73" y="138"/>
                  </a:lnTo>
                  <a:lnTo>
                    <a:pt x="72" y="143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0" y="149"/>
                  </a:lnTo>
                  <a:lnTo>
                    <a:pt x="68" y="153"/>
                  </a:lnTo>
                  <a:lnTo>
                    <a:pt x="65" y="155"/>
                  </a:lnTo>
                  <a:lnTo>
                    <a:pt x="66" y="153"/>
                  </a:lnTo>
                  <a:lnTo>
                    <a:pt x="67" y="153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66" y="152"/>
                  </a:lnTo>
                  <a:lnTo>
                    <a:pt x="66" y="147"/>
                  </a:lnTo>
                  <a:lnTo>
                    <a:pt x="66" y="148"/>
                  </a:lnTo>
                  <a:lnTo>
                    <a:pt x="66" y="150"/>
                  </a:lnTo>
                  <a:lnTo>
                    <a:pt x="66" y="152"/>
                  </a:lnTo>
                  <a:lnTo>
                    <a:pt x="65" y="155"/>
                  </a:lnTo>
                  <a:lnTo>
                    <a:pt x="62" y="156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55" y="156"/>
                  </a:lnTo>
                  <a:lnTo>
                    <a:pt x="52" y="160"/>
                  </a:lnTo>
                  <a:lnTo>
                    <a:pt x="50" y="165"/>
                  </a:lnTo>
                  <a:lnTo>
                    <a:pt x="49" y="170"/>
                  </a:lnTo>
                  <a:lnTo>
                    <a:pt x="47" y="174"/>
                  </a:lnTo>
                  <a:lnTo>
                    <a:pt x="48" y="179"/>
                  </a:lnTo>
                  <a:lnTo>
                    <a:pt x="49" y="184"/>
                  </a:lnTo>
                  <a:lnTo>
                    <a:pt x="48" y="185"/>
                  </a:lnTo>
                  <a:lnTo>
                    <a:pt x="46" y="185"/>
                  </a:lnTo>
                  <a:lnTo>
                    <a:pt x="44" y="192"/>
                  </a:lnTo>
                  <a:lnTo>
                    <a:pt x="41" y="199"/>
                  </a:lnTo>
                  <a:lnTo>
                    <a:pt x="37" y="199"/>
                  </a:lnTo>
                  <a:lnTo>
                    <a:pt x="33" y="198"/>
                  </a:lnTo>
                  <a:lnTo>
                    <a:pt x="32" y="199"/>
                  </a:lnTo>
                  <a:lnTo>
                    <a:pt x="31" y="199"/>
                  </a:lnTo>
                  <a:lnTo>
                    <a:pt x="28" y="200"/>
                  </a:lnTo>
                  <a:lnTo>
                    <a:pt x="26" y="198"/>
                  </a:lnTo>
                  <a:lnTo>
                    <a:pt x="26" y="197"/>
                  </a:lnTo>
                  <a:lnTo>
                    <a:pt x="25" y="196"/>
                  </a:lnTo>
                  <a:lnTo>
                    <a:pt x="22" y="197"/>
                  </a:lnTo>
                  <a:lnTo>
                    <a:pt x="20" y="197"/>
                  </a:lnTo>
                  <a:lnTo>
                    <a:pt x="18" y="198"/>
                  </a:lnTo>
                  <a:lnTo>
                    <a:pt x="17" y="196"/>
                  </a:lnTo>
                  <a:lnTo>
                    <a:pt x="17" y="194"/>
                  </a:lnTo>
                  <a:lnTo>
                    <a:pt x="11" y="192"/>
                  </a:lnTo>
                  <a:lnTo>
                    <a:pt x="8" y="190"/>
                  </a:lnTo>
                  <a:lnTo>
                    <a:pt x="6" y="187"/>
                  </a:lnTo>
                  <a:lnTo>
                    <a:pt x="3" y="174"/>
                  </a:lnTo>
                  <a:lnTo>
                    <a:pt x="3" y="162"/>
                  </a:lnTo>
                  <a:lnTo>
                    <a:pt x="3" y="159"/>
                  </a:lnTo>
                  <a:lnTo>
                    <a:pt x="3" y="156"/>
                  </a:lnTo>
                  <a:lnTo>
                    <a:pt x="0" y="153"/>
                  </a:lnTo>
                  <a:lnTo>
                    <a:pt x="0" y="151"/>
                  </a:lnTo>
                  <a:lnTo>
                    <a:pt x="0" y="149"/>
                  </a:lnTo>
                  <a:lnTo>
                    <a:pt x="1" y="146"/>
                  </a:lnTo>
                  <a:lnTo>
                    <a:pt x="3" y="141"/>
                  </a:lnTo>
                  <a:lnTo>
                    <a:pt x="5" y="137"/>
                  </a:lnTo>
                  <a:lnTo>
                    <a:pt x="5" y="136"/>
                  </a:lnTo>
                  <a:lnTo>
                    <a:pt x="5" y="135"/>
                  </a:lnTo>
                  <a:lnTo>
                    <a:pt x="7" y="134"/>
                  </a:lnTo>
                  <a:lnTo>
                    <a:pt x="9" y="133"/>
                  </a:lnTo>
                  <a:lnTo>
                    <a:pt x="10" y="131"/>
                  </a:lnTo>
                  <a:lnTo>
                    <a:pt x="11" y="129"/>
                  </a:lnTo>
                  <a:lnTo>
                    <a:pt x="12" y="127"/>
                  </a:lnTo>
                  <a:lnTo>
                    <a:pt x="13" y="123"/>
                  </a:lnTo>
                  <a:lnTo>
                    <a:pt x="16" y="119"/>
                  </a:lnTo>
                  <a:lnTo>
                    <a:pt x="18" y="116"/>
                  </a:lnTo>
                  <a:lnTo>
                    <a:pt x="21" y="113"/>
                  </a:lnTo>
                  <a:lnTo>
                    <a:pt x="24" y="111"/>
                  </a:lnTo>
                  <a:lnTo>
                    <a:pt x="26" y="109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3" y="107"/>
                  </a:lnTo>
                  <a:lnTo>
                    <a:pt x="35" y="106"/>
                  </a:lnTo>
                  <a:lnTo>
                    <a:pt x="37" y="106"/>
                  </a:lnTo>
                  <a:lnTo>
                    <a:pt x="40" y="106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4" y="107"/>
                  </a:lnTo>
                  <a:lnTo>
                    <a:pt x="45" y="106"/>
                  </a:lnTo>
                  <a:lnTo>
                    <a:pt x="45" y="105"/>
                  </a:lnTo>
                  <a:lnTo>
                    <a:pt x="46" y="102"/>
                  </a:lnTo>
                  <a:lnTo>
                    <a:pt x="57" y="102"/>
                  </a:lnTo>
                  <a:lnTo>
                    <a:pt x="46" y="100"/>
                  </a:lnTo>
                  <a:lnTo>
                    <a:pt x="36" y="94"/>
                  </a:lnTo>
                  <a:lnTo>
                    <a:pt x="35" y="94"/>
                  </a:lnTo>
                  <a:lnTo>
                    <a:pt x="34" y="97"/>
                  </a:lnTo>
                  <a:lnTo>
                    <a:pt x="33" y="98"/>
                  </a:lnTo>
                  <a:lnTo>
                    <a:pt x="33" y="94"/>
                  </a:lnTo>
                  <a:lnTo>
                    <a:pt x="33" y="92"/>
                  </a:lnTo>
                  <a:lnTo>
                    <a:pt x="34" y="89"/>
                  </a:lnTo>
                  <a:lnTo>
                    <a:pt x="35" y="86"/>
                  </a:lnTo>
                  <a:lnTo>
                    <a:pt x="41" y="79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3"/>
                  </a:lnTo>
                  <a:lnTo>
                    <a:pt x="49" y="73"/>
                  </a:lnTo>
                  <a:lnTo>
                    <a:pt x="49" y="65"/>
                  </a:lnTo>
                  <a:lnTo>
                    <a:pt x="68" y="51"/>
                  </a:lnTo>
                  <a:lnTo>
                    <a:pt x="68" y="48"/>
                  </a:lnTo>
                  <a:lnTo>
                    <a:pt x="87" y="36"/>
                  </a:lnTo>
                  <a:lnTo>
                    <a:pt x="93" y="31"/>
                  </a:lnTo>
                  <a:lnTo>
                    <a:pt x="98" y="26"/>
                  </a:lnTo>
                  <a:lnTo>
                    <a:pt x="106" y="20"/>
                  </a:lnTo>
                  <a:lnTo>
                    <a:pt x="108" y="20"/>
                  </a:lnTo>
                  <a:lnTo>
                    <a:pt x="110" y="19"/>
                  </a:lnTo>
                  <a:lnTo>
                    <a:pt x="113" y="17"/>
                  </a:lnTo>
                  <a:lnTo>
                    <a:pt x="115" y="15"/>
                  </a:lnTo>
                  <a:lnTo>
                    <a:pt x="118" y="13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21" y="6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0"/>
            <p:cNvSpPr>
              <a:spLocks noEditPoints="1"/>
            </p:cNvSpPr>
            <p:nvPr/>
          </p:nvSpPr>
          <p:spPr bwMode="auto">
            <a:xfrm>
              <a:off x="5697538" y="3732213"/>
              <a:ext cx="136525" cy="331788"/>
            </a:xfrm>
            <a:custGeom>
              <a:avLst/>
              <a:gdLst>
                <a:gd name="T0" fmla="*/ 32 w 86"/>
                <a:gd name="T1" fmla="*/ 17 h 209"/>
                <a:gd name="T2" fmla="*/ 35 w 86"/>
                <a:gd name="T3" fmla="*/ 7 h 209"/>
                <a:gd name="T4" fmla="*/ 45 w 86"/>
                <a:gd name="T5" fmla="*/ 5 h 209"/>
                <a:gd name="T6" fmla="*/ 51 w 86"/>
                <a:gd name="T7" fmla="*/ 13 h 209"/>
                <a:gd name="T8" fmla="*/ 63 w 86"/>
                <a:gd name="T9" fmla="*/ 18 h 209"/>
                <a:gd name="T10" fmla="*/ 62 w 86"/>
                <a:gd name="T11" fmla="*/ 26 h 209"/>
                <a:gd name="T12" fmla="*/ 68 w 86"/>
                <a:gd name="T13" fmla="*/ 32 h 209"/>
                <a:gd name="T14" fmla="*/ 75 w 86"/>
                <a:gd name="T15" fmla="*/ 40 h 209"/>
                <a:gd name="T16" fmla="*/ 74 w 86"/>
                <a:gd name="T17" fmla="*/ 47 h 209"/>
                <a:gd name="T18" fmla="*/ 66 w 86"/>
                <a:gd name="T19" fmla="*/ 52 h 209"/>
                <a:gd name="T20" fmla="*/ 76 w 86"/>
                <a:gd name="T21" fmla="*/ 53 h 209"/>
                <a:gd name="T22" fmla="*/ 78 w 86"/>
                <a:gd name="T23" fmla="*/ 66 h 209"/>
                <a:gd name="T24" fmla="*/ 86 w 86"/>
                <a:gd name="T25" fmla="*/ 67 h 209"/>
                <a:gd name="T26" fmla="*/ 74 w 86"/>
                <a:gd name="T27" fmla="*/ 79 h 209"/>
                <a:gd name="T28" fmla="*/ 65 w 86"/>
                <a:gd name="T29" fmla="*/ 96 h 209"/>
                <a:gd name="T30" fmla="*/ 60 w 86"/>
                <a:gd name="T31" fmla="*/ 107 h 209"/>
                <a:gd name="T32" fmla="*/ 49 w 86"/>
                <a:gd name="T33" fmla="*/ 112 h 209"/>
                <a:gd name="T34" fmla="*/ 54 w 86"/>
                <a:gd name="T35" fmla="*/ 114 h 209"/>
                <a:gd name="T36" fmla="*/ 59 w 86"/>
                <a:gd name="T37" fmla="*/ 120 h 209"/>
                <a:gd name="T38" fmla="*/ 59 w 86"/>
                <a:gd name="T39" fmla="*/ 128 h 209"/>
                <a:gd name="T40" fmla="*/ 64 w 86"/>
                <a:gd name="T41" fmla="*/ 127 h 209"/>
                <a:gd name="T42" fmla="*/ 63 w 86"/>
                <a:gd name="T43" fmla="*/ 137 h 209"/>
                <a:gd name="T44" fmla="*/ 58 w 86"/>
                <a:gd name="T45" fmla="*/ 150 h 209"/>
                <a:gd name="T46" fmla="*/ 48 w 86"/>
                <a:gd name="T47" fmla="*/ 150 h 209"/>
                <a:gd name="T48" fmla="*/ 45 w 86"/>
                <a:gd name="T49" fmla="*/ 156 h 209"/>
                <a:gd name="T50" fmla="*/ 53 w 86"/>
                <a:gd name="T51" fmla="*/ 154 h 209"/>
                <a:gd name="T52" fmla="*/ 61 w 86"/>
                <a:gd name="T53" fmla="*/ 164 h 209"/>
                <a:gd name="T54" fmla="*/ 72 w 86"/>
                <a:gd name="T55" fmla="*/ 173 h 209"/>
                <a:gd name="T56" fmla="*/ 66 w 86"/>
                <a:gd name="T57" fmla="*/ 179 h 209"/>
                <a:gd name="T58" fmla="*/ 60 w 86"/>
                <a:gd name="T59" fmla="*/ 182 h 209"/>
                <a:gd name="T60" fmla="*/ 53 w 86"/>
                <a:gd name="T61" fmla="*/ 177 h 209"/>
                <a:gd name="T62" fmla="*/ 41 w 86"/>
                <a:gd name="T63" fmla="*/ 176 h 209"/>
                <a:gd name="T64" fmla="*/ 50 w 86"/>
                <a:gd name="T65" fmla="*/ 182 h 209"/>
                <a:gd name="T66" fmla="*/ 48 w 86"/>
                <a:gd name="T67" fmla="*/ 201 h 209"/>
                <a:gd name="T68" fmla="*/ 40 w 86"/>
                <a:gd name="T69" fmla="*/ 203 h 209"/>
                <a:gd name="T70" fmla="*/ 39 w 86"/>
                <a:gd name="T71" fmla="*/ 196 h 209"/>
                <a:gd name="T72" fmla="*/ 38 w 86"/>
                <a:gd name="T73" fmla="*/ 186 h 209"/>
                <a:gd name="T74" fmla="*/ 36 w 86"/>
                <a:gd name="T75" fmla="*/ 179 h 209"/>
                <a:gd name="T76" fmla="*/ 19 w 86"/>
                <a:gd name="T77" fmla="*/ 173 h 209"/>
                <a:gd name="T78" fmla="*/ 14 w 86"/>
                <a:gd name="T79" fmla="*/ 167 h 209"/>
                <a:gd name="T80" fmla="*/ 11 w 86"/>
                <a:gd name="T81" fmla="*/ 151 h 209"/>
                <a:gd name="T82" fmla="*/ 8 w 86"/>
                <a:gd name="T83" fmla="*/ 107 h 209"/>
                <a:gd name="T84" fmla="*/ 2 w 86"/>
                <a:gd name="T85" fmla="*/ 98 h 209"/>
                <a:gd name="T86" fmla="*/ 2 w 86"/>
                <a:gd name="T87" fmla="*/ 93 h 209"/>
                <a:gd name="T88" fmla="*/ 10 w 86"/>
                <a:gd name="T89" fmla="*/ 89 h 209"/>
                <a:gd name="T90" fmla="*/ 11 w 86"/>
                <a:gd name="T91" fmla="*/ 80 h 209"/>
                <a:gd name="T92" fmla="*/ 21 w 86"/>
                <a:gd name="T93" fmla="*/ 58 h 209"/>
                <a:gd name="T94" fmla="*/ 23 w 86"/>
                <a:gd name="T95" fmla="*/ 34 h 209"/>
                <a:gd name="T96" fmla="*/ 13 w 86"/>
                <a:gd name="T97" fmla="*/ 15 h 209"/>
                <a:gd name="T98" fmla="*/ 23 w 86"/>
                <a:gd name="T99" fmla="*/ 12 h 209"/>
                <a:gd name="T100" fmla="*/ 29 w 86"/>
                <a:gd name="T101" fmla="*/ 7 h 209"/>
                <a:gd name="T102" fmla="*/ 34 w 86"/>
                <a:gd name="T103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209">
                  <a:moveTo>
                    <a:pt x="31" y="17"/>
                  </a:moveTo>
                  <a:lnTo>
                    <a:pt x="31" y="17"/>
                  </a:lnTo>
                  <a:lnTo>
                    <a:pt x="32" y="18"/>
                  </a:lnTo>
                  <a:lnTo>
                    <a:pt x="32" y="17"/>
                  </a:lnTo>
                  <a:lnTo>
                    <a:pt x="31" y="17"/>
                  </a:lnTo>
                  <a:close/>
                  <a:moveTo>
                    <a:pt x="37" y="0"/>
                  </a:moveTo>
                  <a:lnTo>
                    <a:pt x="36" y="3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48" y="8"/>
                  </a:lnTo>
                  <a:lnTo>
                    <a:pt x="49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4" y="16"/>
                  </a:lnTo>
                  <a:lnTo>
                    <a:pt x="59" y="17"/>
                  </a:lnTo>
                  <a:lnTo>
                    <a:pt x="63" y="18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8" y="25"/>
                  </a:lnTo>
                  <a:lnTo>
                    <a:pt x="62" y="26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5" y="30"/>
                  </a:lnTo>
                  <a:lnTo>
                    <a:pt x="68" y="32"/>
                  </a:lnTo>
                  <a:lnTo>
                    <a:pt x="71" y="34"/>
                  </a:lnTo>
                  <a:lnTo>
                    <a:pt x="73" y="35"/>
                  </a:lnTo>
                  <a:lnTo>
                    <a:pt x="74" y="38"/>
                  </a:lnTo>
                  <a:lnTo>
                    <a:pt x="75" y="40"/>
                  </a:lnTo>
                  <a:lnTo>
                    <a:pt x="76" y="40"/>
                  </a:lnTo>
                  <a:lnTo>
                    <a:pt x="80" y="40"/>
                  </a:lnTo>
                  <a:lnTo>
                    <a:pt x="77" y="43"/>
                  </a:lnTo>
                  <a:lnTo>
                    <a:pt x="74" y="47"/>
                  </a:lnTo>
                  <a:lnTo>
                    <a:pt x="71" y="49"/>
                  </a:lnTo>
                  <a:lnTo>
                    <a:pt x="65" y="50"/>
                  </a:lnTo>
                  <a:lnTo>
                    <a:pt x="60" y="51"/>
                  </a:lnTo>
                  <a:lnTo>
                    <a:pt x="66" y="52"/>
                  </a:lnTo>
                  <a:lnTo>
                    <a:pt x="71" y="53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8" y="55"/>
                  </a:lnTo>
                  <a:lnTo>
                    <a:pt x="76" y="58"/>
                  </a:lnTo>
                  <a:lnTo>
                    <a:pt x="77" y="63"/>
                  </a:lnTo>
                  <a:lnTo>
                    <a:pt x="78" y="66"/>
                  </a:lnTo>
                  <a:lnTo>
                    <a:pt x="80" y="65"/>
                  </a:lnTo>
                  <a:lnTo>
                    <a:pt x="82" y="64"/>
                  </a:lnTo>
                  <a:lnTo>
                    <a:pt x="84" y="66"/>
                  </a:lnTo>
                  <a:lnTo>
                    <a:pt x="86" y="67"/>
                  </a:lnTo>
                  <a:lnTo>
                    <a:pt x="82" y="78"/>
                  </a:lnTo>
                  <a:lnTo>
                    <a:pt x="78" y="79"/>
                  </a:lnTo>
                  <a:lnTo>
                    <a:pt x="76" y="80"/>
                  </a:lnTo>
                  <a:lnTo>
                    <a:pt x="74" y="79"/>
                  </a:lnTo>
                  <a:lnTo>
                    <a:pt x="71" y="84"/>
                  </a:lnTo>
                  <a:lnTo>
                    <a:pt x="66" y="89"/>
                  </a:lnTo>
                  <a:lnTo>
                    <a:pt x="68" y="96"/>
                  </a:lnTo>
                  <a:lnTo>
                    <a:pt x="65" y="96"/>
                  </a:lnTo>
                  <a:lnTo>
                    <a:pt x="64" y="98"/>
                  </a:lnTo>
                  <a:lnTo>
                    <a:pt x="63" y="101"/>
                  </a:lnTo>
                  <a:lnTo>
                    <a:pt x="62" y="104"/>
                  </a:lnTo>
                  <a:lnTo>
                    <a:pt x="60" y="107"/>
                  </a:lnTo>
                  <a:lnTo>
                    <a:pt x="57" y="109"/>
                  </a:lnTo>
                  <a:lnTo>
                    <a:pt x="53" y="111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49" y="113"/>
                  </a:lnTo>
                  <a:lnTo>
                    <a:pt x="49" y="116"/>
                  </a:lnTo>
                  <a:lnTo>
                    <a:pt x="52" y="115"/>
                  </a:lnTo>
                  <a:lnTo>
                    <a:pt x="54" y="114"/>
                  </a:lnTo>
                  <a:lnTo>
                    <a:pt x="56" y="115"/>
                  </a:lnTo>
                  <a:lnTo>
                    <a:pt x="58" y="117"/>
                  </a:lnTo>
                  <a:lnTo>
                    <a:pt x="59" y="119"/>
                  </a:lnTo>
                  <a:lnTo>
                    <a:pt x="59" y="120"/>
                  </a:lnTo>
                  <a:lnTo>
                    <a:pt x="60" y="123"/>
                  </a:lnTo>
                  <a:lnTo>
                    <a:pt x="59" y="125"/>
                  </a:lnTo>
                  <a:lnTo>
                    <a:pt x="58" y="126"/>
                  </a:lnTo>
                  <a:lnTo>
                    <a:pt x="59" y="128"/>
                  </a:lnTo>
                  <a:lnTo>
                    <a:pt x="60" y="129"/>
                  </a:lnTo>
                  <a:lnTo>
                    <a:pt x="61" y="127"/>
                  </a:lnTo>
                  <a:lnTo>
                    <a:pt x="62" y="125"/>
                  </a:lnTo>
                  <a:lnTo>
                    <a:pt x="64" y="127"/>
                  </a:lnTo>
                  <a:lnTo>
                    <a:pt x="66" y="130"/>
                  </a:lnTo>
                  <a:lnTo>
                    <a:pt x="64" y="131"/>
                  </a:lnTo>
                  <a:lnTo>
                    <a:pt x="62" y="132"/>
                  </a:lnTo>
                  <a:lnTo>
                    <a:pt x="63" y="137"/>
                  </a:lnTo>
                  <a:lnTo>
                    <a:pt x="64" y="142"/>
                  </a:lnTo>
                  <a:lnTo>
                    <a:pt x="62" y="144"/>
                  </a:lnTo>
                  <a:lnTo>
                    <a:pt x="60" y="147"/>
                  </a:lnTo>
                  <a:lnTo>
                    <a:pt x="58" y="150"/>
                  </a:lnTo>
                  <a:lnTo>
                    <a:pt x="57" y="150"/>
                  </a:lnTo>
                  <a:lnTo>
                    <a:pt x="54" y="151"/>
                  </a:lnTo>
                  <a:lnTo>
                    <a:pt x="51" y="152"/>
                  </a:lnTo>
                  <a:lnTo>
                    <a:pt x="48" y="150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45" y="152"/>
                  </a:lnTo>
                  <a:lnTo>
                    <a:pt x="45" y="156"/>
                  </a:lnTo>
                  <a:lnTo>
                    <a:pt x="47" y="155"/>
                  </a:lnTo>
                  <a:lnTo>
                    <a:pt x="49" y="154"/>
                  </a:lnTo>
                  <a:lnTo>
                    <a:pt x="51" y="154"/>
                  </a:lnTo>
                  <a:lnTo>
                    <a:pt x="53" y="154"/>
                  </a:lnTo>
                  <a:lnTo>
                    <a:pt x="59" y="157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4"/>
                  </a:lnTo>
                  <a:lnTo>
                    <a:pt x="63" y="164"/>
                  </a:lnTo>
                  <a:lnTo>
                    <a:pt x="66" y="164"/>
                  </a:lnTo>
                  <a:lnTo>
                    <a:pt x="69" y="168"/>
                  </a:lnTo>
                  <a:lnTo>
                    <a:pt x="72" y="173"/>
                  </a:lnTo>
                  <a:lnTo>
                    <a:pt x="71" y="174"/>
                  </a:lnTo>
                  <a:lnTo>
                    <a:pt x="69" y="176"/>
                  </a:lnTo>
                  <a:lnTo>
                    <a:pt x="68" y="177"/>
                  </a:lnTo>
                  <a:lnTo>
                    <a:pt x="66" y="179"/>
                  </a:lnTo>
                  <a:lnTo>
                    <a:pt x="65" y="181"/>
                  </a:lnTo>
                  <a:lnTo>
                    <a:pt x="65" y="184"/>
                  </a:lnTo>
                  <a:lnTo>
                    <a:pt x="63" y="184"/>
                  </a:lnTo>
                  <a:lnTo>
                    <a:pt x="60" y="182"/>
                  </a:lnTo>
                  <a:lnTo>
                    <a:pt x="57" y="181"/>
                  </a:lnTo>
                  <a:lnTo>
                    <a:pt x="56" y="180"/>
                  </a:lnTo>
                  <a:lnTo>
                    <a:pt x="54" y="178"/>
                  </a:lnTo>
                  <a:lnTo>
                    <a:pt x="53" y="177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4" y="175"/>
                  </a:lnTo>
                  <a:lnTo>
                    <a:pt x="41" y="176"/>
                  </a:lnTo>
                  <a:lnTo>
                    <a:pt x="38" y="178"/>
                  </a:lnTo>
                  <a:lnTo>
                    <a:pt x="41" y="185"/>
                  </a:lnTo>
                  <a:lnTo>
                    <a:pt x="46" y="184"/>
                  </a:lnTo>
                  <a:lnTo>
                    <a:pt x="50" y="182"/>
                  </a:lnTo>
                  <a:lnTo>
                    <a:pt x="51" y="184"/>
                  </a:lnTo>
                  <a:lnTo>
                    <a:pt x="53" y="186"/>
                  </a:lnTo>
                  <a:lnTo>
                    <a:pt x="50" y="193"/>
                  </a:lnTo>
                  <a:lnTo>
                    <a:pt x="48" y="201"/>
                  </a:lnTo>
                  <a:lnTo>
                    <a:pt x="42" y="209"/>
                  </a:lnTo>
                  <a:lnTo>
                    <a:pt x="41" y="206"/>
                  </a:lnTo>
                  <a:lnTo>
                    <a:pt x="40" y="204"/>
                  </a:lnTo>
                  <a:lnTo>
                    <a:pt x="40" y="203"/>
                  </a:lnTo>
                  <a:lnTo>
                    <a:pt x="38" y="201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9" y="196"/>
                  </a:lnTo>
                  <a:lnTo>
                    <a:pt x="38" y="193"/>
                  </a:lnTo>
                  <a:lnTo>
                    <a:pt x="38" y="191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7" y="181"/>
                  </a:lnTo>
                  <a:lnTo>
                    <a:pt x="37" y="180"/>
                  </a:lnTo>
                  <a:lnTo>
                    <a:pt x="36" y="179"/>
                  </a:lnTo>
                  <a:lnTo>
                    <a:pt x="20" y="179"/>
                  </a:lnTo>
                  <a:lnTo>
                    <a:pt x="20" y="176"/>
                  </a:lnTo>
                  <a:lnTo>
                    <a:pt x="19" y="174"/>
                  </a:lnTo>
                  <a:lnTo>
                    <a:pt x="19" y="173"/>
                  </a:lnTo>
                  <a:lnTo>
                    <a:pt x="17" y="173"/>
                  </a:lnTo>
                  <a:lnTo>
                    <a:pt x="17" y="172"/>
                  </a:lnTo>
                  <a:lnTo>
                    <a:pt x="15" y="169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1" y="151"/>
                  </a:lnTo>
                  <a:lnTo>
                    <a:pt x="10" y="141"/>
                  </a:lnTo>
                  <a:lnTo>
                    <a:pt x="9" y="126"/>
                  </a:lnTo>
                  <a:lnTo>
                    <a:pt x="9" y="111"/>
                  </a:lnTo>
                  <a:lnTo>
                    <a:pt x="8" y="107"/>
                  </a:lnTo>
                  <a:lnTo>
                    <a:pt x="7" y="103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0" y="95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4" y="93"/>
                  </a:lnTo>
                  <a:lnTo>
                    <a:pt x="5" y="95"/>
                  </a:lnTo>
                  <a:lnTo>
                    <a:pt x="8" y="92"/>
                  </a:lnTo>
                  <a:lnTo>
                    <a:pt x="10" y="89"/>
                  </a:lnTo>
                  <a:lnTo>
                    <a:pt x="11" y="86"/>
                  </a:lnTo>
                  <a:lnTo>
                    <a:pt x="12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5" y="69"/>
                  </a:lnTo>
                  <a:lnTo>
                    <a:pt x="23" y="62"/>
                  </a:lnTo>
                  <a:lnTo>
                    <a:pt x="21" y="58"/>
                  </a:lnTo>
                  <a:lnTo>
                    <a:pt x="21" y="56"/>
                  </a:lnTo>
                  <a:lnTo>
                    <a:pt x="21" y="53"/>
                  </a:lnTo>
                  <a:lnTo>
                    <a:pt x="22" y="50"/>
                  </a:lnTo>
                  <a:lnTo>
                    <a:pt x="23" y="34"/>
                  </a:lnTo>
                  <a:lnTo>
                    <a:pt x="19" y="20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9" y="10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1" y="6"/>
                  </a:lnTo>
                  <a:lnTo>
                    <a:pt x="32" y="5"/>
                  </a:lnTo>
                  <a:lnTo>
                    <a:pt x="33" y="3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1"/>
            <p:cNvSpPr>
              <a:spLocks/>
            </p:cNvSpPr>
            <p:nvPr/>
          </p:nvSpPr>
          <p:spPr bwMode="auto">
            <a:xfrm>
              <a:off x="6172200" y="4087813"/>
              <a:ext cx="109537" cy="112713"/>
            </a:xfrm>
            <a:custGeom>
              <a:avLst/>
              <a:gdLst>
                <a:gd name="T0" fmla="*/ 43 w 69"/>
                <a:gd name="T1" fmla="*/ 1 h 71"/>
                <a:gd name="T2" fmla="*/ 49 w 69"/>
                <a:gd name="T3" fmla="*/ 4 h 71"/>
                <a:gd name="T4" fmla="*/ 56 w 69"/>
                <a:gd name="T5" fmla="*/ 11 h 71"/>
                <a:gd name="T6" fmla="*/ 61 w 69"/>
                <a:gd name="T7" fmla="*/ 12 h 71"/>
                <a:gd name="T8" fmla="*/ 65 w 69"/>
                <a:gd name="T9" fmla="*/ 15 h 71"/>
                <a:gd name="T10" fmla="*/ 66 w 69"/>
                <a:gd name="T11" fmla="*/ 26 h 71"/>
                <a:gd name="T12" fmla="*/ 64 w 69"/>
                <a:gd name="T13" fmla="*/ 26 h 71"/>
                <a:gd name="T14" fmla="*/ 57 w 69"/>
                <a:gd name="T15" fmla="*/ 26 h 71"/>
                <a:gd name="T16" fmla="*/ 58 w 69"/>
                <a:gd name="T17" fmla="*/ 28 h 71"/>
                <a:gd name="T18" fmla="*/ 64 w 69"/>
                <a:gd name="T19" fmla="*/ 29 h 71"/>
                <a:gd name="T20" fmla="*/ 68 w 69"/>
                <a:gd name="T21" fmla="*/ 32 h 71"/>
                <a:gd name="T22" fmla="*/ 69 w 69"/>
                <a:gd name="T23" fmla="*/ 37 h 71"/>
                <a:gd name="T24" fmla="*/ 66 w 69"/>
                <a:gd name="T25" fmla="*/ 39 h 71"/>
                <a:gd name="T26" fmla="*/ 66 w 69"/>
                <a:gd name="T27" fmla="*/ 53 h 71"/>
                <a:gd name="T28" fmla="*/ 64 w 69"/>
                <a:gd name="T29" fmla="*/ 54 h 71"/>
                <a:gd name="T30" fmla="*/ 61 w 69"/>
                <a:gd name="T31" fmla="*/ 54 h 71"/>
                <a:gd name="T32" fmla="*/ 60 w 69"/>
                <a:gd name="T33" fmla="*/ 56 h 71"/>
                <a:gd name="T34" fmla="*/ 58 w 69"/>
                <a:gd name="T35" fmla="*/ 60 h 71"/>
                <a:gd name="T36" fmla="*/ 55 w 69"/>
                <a:gd name="T37" fmla="*/ 62 h 71"/>
                <a:gd name="T38" fmla="*/ 51 w 69"/>
                <a:gd name="T39" fmla="*/ 65 h 71"/>
                <a:gd name="T40" fmla="*/ 47 w 69"/>
                <a:gd name="T41" fmla="*/ 70 h 71"/>
                <a:gd name="T42" fmla="*/ 42 w 69"/>
                <a:gd name="T43" fmla="*/ 71 h 71"/>
                <a:gd name="T44" fmla="*/ 36 w 69"/>
                <a:gd name="T45" fmla="*/ 71 h 71"/>
                <a:gd name="T46" fmla="*/ 32 w 69"/>
                <a:gd name="T47" fmla="*/ 65 h 71"/>
                <a:gd name="T48" fmla="*/ 24 w 69"/>
                <a:gd name="T49" fmla="*/ 62 h 71"/>
                <a:gd name="T50" fmla="*/ 17 w 69"/>
                <a:gd name="T51" fmla="*/ 47 h 71"/>
                <a:gd name="T52" fmla="*/ 10 w 69"/>
                <a:gd name="T53" fmla="*/ 40 h 71"/>
                <a:gd name="T54" fmla="*/ 7 w 69"/>
                <a:gd name="T55" fmla="*/ 35 h 71"/>
                <a:gd name="T56" fmla="*/ 3 w 69"/>
                <a:gd name="T57" fmla="*/ 31 h 71"/>
                <a:gd name="T58" fmla="*/ 0 w 69"/>
                <a:gd name="T59" fmla="*/ 26 h 71"/>
                <a:gd name="T60" fmla="*/ 19 w 69"/>
                <a:gd name="T61" fmla="*/ 10 h 71"/>
                <a:gd name="T62" fmla="*/ 26 w 69"/>
                <a:gd name="T63" fmla="*/ 4 h 71"/>
                <a:gd name="T64" fmla="*/ 31 w 69"/>
                <a:gd name="T65" fmla="*/ 2 h 71"/>
                <a:gd name="T66" fmla="*/ 33 w 69"/>
                <a:gd name="T67" fmla="*/ 2 h 71"/>
                <a:gd name="T68" fmla="*/ 36 w 69"/>
                <a:gd name="T6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71">
                  <a:moveTo>
                    <a:pt x="39" y="0"/>
                  </a:moveTo>
                  <a:lnTo>
                    <a:pt x="43" y="1"/>
                  </a:lnTo>
                  <a:lnTo>
                    <a:pt x="46" y="2"/>
                  </a:lnTo>
                  <a:lnTo>
                    <a:pt x="49" y="4"/>
                  </a:lnTo>
                  <a:lnTo>
                    <a:pt x="53" y="7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7"/>
                  </a:lnTo>
                  <a:lnTo>
                    <a:pt x="66" y="26"/>
                  </a:lnTo>
                  <a:lnTo>
                    <a:pt x="65" y="26"/>
                  </a:lnTo>
                  <a:lnTo>
                    <a:pt x="64" y="26"/>
                  </a:lnTo>
                  <a:lnTo>
                    <a:pt x="60" y="26"/>
                  </a:lnTo>
                  <a:lnTo>
                    <a:pt x="57" y="26"/>
                  </a:lnTo>
                  <a:lnTo>
                    <a:pt x="54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4" y="29"/>
                  </a:lnTo>
                  <a:lnTo>
                    <a:pt x="66" y="30"/>
                  </a:lnTo>
                  <a:lnTo>
                    <a:pt x="68" y="32"/>
                  </a:lnTo>
                  <a:lnTo>
                    <a:pt x="69" y="35"/>
                  </a:lnTo>
                  <a:lnTo>
                    <a:pt x="69" y="37"/>
                  </a:lnTo>
                  <a:lnTo>
                    <a:pt x="68" y="38"/>
                  </a:lnTo>
                  <a:lnTo>
                    <a:pt x="66" y="39"/>
                  </a:lnTo>
                  <a:lnTo>
                    <a:pt x="66" y="40"/>
                  </a:lnTo>
                  <a:lnTo>
                    <a:pt x="66" y="53"/>
                  </a:lnTo>
                  <a:lnTo>
                    <a:pt x="65" y="53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1" y="54"/>
                  </a:lnTo>
                  <a:lnTo>
                    <a:pt x="60" y="55"/>
                  </a:lnTo>
                  <a:lnTo>
                    <a:pt x="60" y="56"/>
                  </a:lnTo>
                  <a:lnTo>
                    <a:pt x="59" y="59"/>
                  </a:lnTo>
                  <a:lnTo>
                    <a:pt x="58" y="60"/>
                  </a:lnTo>
                  <a:lnTo>
                    <a:pt x="57" y="61"/>
                  </a:lnTo>
                  <a:lnTo>
                    <a:pt x="55" y="62"/>
                  </a:lnTo>
                  <a:lnTo>
                    <a:pt x="53" y="63"/>
                  </a:lnTo>
                  <a:lnTo>
                    <a:pt x="51" y="65"/>
                  </a:lnTo>
                  <a:lnTo>
                    <a:pt x="49" y="67"/>
                  </a:lnTo>
                  <a:lnTo>
                    <a:pt x="47" y="70"/>
                  </a:lnTo>
                  <a:lnTo>
                    <a:pt x="45" y="71"/>
                  </a:lnTo>
                  <a:lnTo>
                    <a:pt x="42" y="71"/>
                  </a:lnTo>
                  <a:lnTo>
                    <a:pt x="40" y="71"/>
                  </a:lnTo>
                  <a:lnTo>
                    <a:pt x="36" y="71"/>
                  </a:lnTo>
                  <a:lnTo>
                    <a:pt x="35" y="68"/>
                  </a:lnTo>
                  <a:lnTo>
                    <a:pt x="32" y="65"/>
                  </a:lnTo>
                  <a:lnTo>
                    <a:pt x="29" y="64"/>
                  </a:lnTo>
                  <a:lnTo>
                    <a:pt x="24" y="62"/>
                  </a:lnTo>
                  <a:lnTo>
                    <a:pt x="21" y="49"/>
                  </a:lnTo>
                  <a:lnTo>
                    <a:pt x="17" y="47"/>
                  </a:lnTo>
                  <a:lnTo>
                    <a:pt x="14" y="43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21" y="6"/>
                  </a:lnTo>
                  <a:lnTo>
                    <a:pt x="26" y="4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3"/>
                  </a:lnTo>
                  <a:lnTo>
                    <a:pt x="36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2"/>
            <p:cNvSpPr>
              <a:spLocks/>
            </p:cNvSpPr>
            <p:nvPr/>
          </p:nvSpPr>
          <p:spPr bwMode="auto">
            <a:xfrm>
              <a:off x="6016625" y="4408488"/>
              <a:ext cx="139700" cy="115888"/>
            </a:xfrm>
            <a:custGeom>
              <a:avLst/>
              <a:gdLst>
                <a:gd name="T0" fmla="*/ 85 w 88"/>
                <a:gd name="T1" fmla="*/ 0 h 73"/>
                <a:gd name="T2" fmla="*/ 87 w 88"/>
                <a:gd name="T3" fmla="*/ 13 h 73"/>
                <a:gd name="T4" fmla="*/ 82 w 88"/>
                <a:gd name="T5" fmla="*/ 23 h 73"/>
                <a:gd name="T6" fmla="*/ 69 w 88"/>
                <a:gd name="T7" fmla="*/ 44 h 73"/>
                <a:gd name="T8" fmla="*/ 65 w 88"/>
                <a:gd name="T9" fmla="*/ 45 h 73"/>
                <a:gd name="T10" fmla="*/ 63 w 88"/>
                <a:gd name="T11" fmla="*/ 48 h 73"/>
                <a:gd name="T12" fmla="*/ 55 w 88"/>
                <a:gd name="T13" fmla="*/ 54 h 73"/>
                <a:gd name="T14" fmla="*/ 48 w 88"/>
                <a:gd name="T15" fmla="*/ 57 h 73"/>
                <a:gd name="T16" fmla="*/ 47 w 88"/>
                <a:gd name="T17" fmla="*/ 62 h 73"/>
                <a:gd name="T18" fmla="*/ 42 w 88"/>
                <a:gd name="T19" fmla="*/ 60 h 73"/>
                <a:gd name="T20" fmla="*/ 30 w 88"/>
                <a:gd name="T21" fmla="*/ 68 h 73"/>
                <a:gd name="T22" fmla="*/ 30 w 88"/>
                <a:gd name="T23" fmla="*/ 60 h 73"/>
                <a:gd name="T24" fmla="*/ 28 w 88"/>
                <a:gd name="T25" fmla="*/ 58 h 73"/>
                <a:gd name="T26" fmla="*/ 28 w 88"/>
                <a:gd name="T27" fmla="*/ 63 h 73"/>
                <a:gd name="T28" fmla="*/ 26 w 88"/>
                <a:gd name="T29" fmla="*/ 68 h 73"/>
                <a:gd name="T30" fmla="*/ 21 w 88"/>
                <a:gd name="T31" fmla="*/ 67 h 73"/>
                <a:gd name="T32" fmla="*/ 20 w 88"/>
                <a:gd name="T33" fmla="*/ 63 h 73"/>
                <a:gd name="T34" fmla="*/ 22 w 88"/>
                <a:gd name="T35" fmla="*/ 62 h 73"/>
                <a:gd name="T36" fmla="*/ 12 w 88"/>
                <a:gd name="T37" fmla="*/ 66 h 73"/>
                <a:gd name="T38" fmla="*/ 11 w 88"/>
                <a:gd name="T39" fmla="*/ 70 h 73"/>
                <a:gd name="T40" fmla="*/ 8 w 88"/>
                <a:gd name="T41" fmla="*/ 72 h 73"/>
                <a:gd name="T42" fmla="*/ 5 w 88"/>
                <a:gd name="T43" fmla="*/ 69 h 73"/>
                <a:gd name="T44" fmla="*/ 3 w 88"/>
                <a:gd name="T45" fmla="*/ 66 h 73"/>
                <a:gd name="T46" fmla="*/ 4 w 88"/>
                <a:gd name="T47" fmla="*/ 61 h 73"/>
                <a:gd name="T48" fmla="*/ 9 w 88"/>
                <a:gd name="T49" fmla="*/ 57 h 73"/>
                <a:gd name="T50" fmla="*/ 19 w 88"/>
                <a:gd name="T51" fmla="*/ 56 h 73"/>
                <a:gd name="T52" fmla="*/ 19 w 88"/>
                <a:gd name="T53" fmla="*/ 53 h 73"/>
                <a:gd name="T54" fmla="*/ 21 w 88"/>
                <a:gd name="T55" fmla="*/ 50 h 73"/>
                <a:gd name="T56" fmla="*/ 23 w 88"/>
                <a:gd name="T57" fmla="*/ 49 h 73"/>
                <a:gd name="T58" fmla="*/ 24 w 88"/>
                <a:gd name="T59" fmla="*/ 45 h 73"/>
                <a:gd name="T60" fmla="*/ 28 w 88"/>
                <a:gd name="T61" fmla="*/ 41 h 73"/>
                <a:gd name="T62" fmla="*/ 32 w 88"/>
                <a:gd name="T63" fmla="*/ 38 h 73"/>
                <a:gd name="T64" fmla="*/ 33 w 88"/>
                <a:gd name="T65" fmla="*/ 35 h 73"/>
                <a:gd name="T66" fmla="*/ 35 w 88"/>
                <a:gd name="T67" fmla="*/ 32 h 73"/>
                <a:gd name="T68" fmla="*/ 39 w 88"/>
                <a:gd name="T69" fmla="*/ 30 h 73"/>
                <a:gd name="T70" fmla="*/ 45 w 88"/>
                <a:gd name="T71" fmla="*/ 24 h 73"/>
                <a:gd name="T72" fmla="*/ 52 w 88"/>
                <a:gd name="T73" fmla="*/ 19 h 73"/>
                <a:gd name="T74" fmla="*/ 58 w 88"/>
                <a:gd name="T75" fmla="*/ 14 h 73"/>
                <a:gd name="T76" fmla="*/ 61 w 88"/>
                <a:gd name="T77" fmla="*/ 11 h 73"/>
                <a:gd name="T78" fmla="*/ 66 w 88"/>
                <a:gd name="T79" fmla="*/ 8 h 73"/>
                <a:gd name="T80" fmla="*/ 71 w 88"/>
                <a:gd name="T81" fmla="*/ 6 h 73"/>
                <a:gd name="T82" fmla="*/ 77 w 88"/>
                <a:gd name="T8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73">
                  <a:moveTo>
                    <a:pt x="77" y="0"/>
                  </a:moveTo>
                  <a:lnTo>
                    <a:pt x="85" y="0"/>
                  </a:lnTo>
                  <a:lnTo>
                    <a:pt x="88" y="8"/>
                  </a:lnTo>
                  <a:lnTo>
                    <a:pt x="87" y="13"/>
                  </a:lnTo>
                  <a:lnTo>
                    <a:pt x="84" y="18"/>
                  </a:lnTo>
                  <a:lnTo>
                    <a:pt x="82" y="23"/>
                  </a:lnTo>
                  <a:lnTo>
                    <a:pt x="76" y="33"/>
                  </a:lnTo>
                  <a:lnTo>
                    <a:pt x="69" y="44"/>
                  </a:lnTo>
                  <a:lnTo>
                    <a:pt x="66" y="44"/>
                  </a:lnTo>
                  <a:lnTo>
                    <a:pt x="65" y="45"/>
                  </a:lnTo>
                  <a:lnTo>
                    <a:pt x="64" y="46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55" y="54"/>
                  </a:lnTo>
                  <a:lnTo>
                    <a:pt x="52" y="56"/>
                  </a:lnTo>
                  <a:lnTo>
                    <a:pt x="48" y="57"/>
                  </a:lnTo>
                  <a:lnTo>
                    <a:pt x="48" y="59"/>
                  </a:lnTo>
                  <a:lnTo>
                    <a:pt x="47" y="62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6" y="63"/>
                  </a:lnTo>
                  <a:lnTo>
                    <a:pt x="30" y="68"/>
                  </a:lnTo>
                  <a:lnTo>
                    <a:pt x="30" y="63"/>
                  </a:lnTo>
                  <a:lnTo>
                    <a:pt x="30" y="60"/>
                  </a:lnTo>
                  <a:lnTo>
                    <a:pt x="29" y="56"/>
                  </a:lnTo>
                  <a:lnTo>
                    <a:pt x="28" y="58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6" y="68"/>
                  </a:lnTo>
                  <a:lnTo>
                    <a:pt x="23" y="69"/>
                  </a:lnTo>
                  <a:lnTo>
                    <a:pt x="21" y="67"/>
                  </a:lnTo>
                  <a:lnTo>
                    <a:pt x="19" y="66"/>
                  </a:lnTo>
                  <a:lnTo>
                    <a:pt x="20" y="63"/>
                  </a:lnTo>
                  <a:lnTo>
                    <a:pt x="21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2" y="66"/>
                  </a:lnTo>
                  <a:lnTo>
                    <a:pt x="12" y="69"/>
                  </a:lnTo>
                  <a:lnTo>
                    <a:pt x="11" y="70"/>
                  </a:lnTo>
                  <a:lnTo>
                    <a:pt x="10" y="73"/>
                  </a:lnTo>
                  <a:lnTo>
                    <a:pt x="8" y="72"/>
                  </a:lnTo>
                  <a:lnTo>
                    <a:pt x="6" y="71"/>
                  </a:lnTo>
                  <a:lnTo>
                    <a:pt x="5" y="69"/>
                  </a:lnTo>
                  <a:lnTo>
                    <a:pt x="4" y="67"/>
                  </a:lnTo>
                  <a:lnTo>
                    <a:pt x="3" y="66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7" y="59"/>
                  </a:lnTo>
                  <a:lnTo>
                    <a:pt x="9" y="57"/>
                  </a:lnTo>
                  <a:lnTo>
                    <a:pt x="12" y="56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1"/>
                  </a:lnTo>
                  <a:lnTo>
                    <a:pt x="30" y="40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9" y="30"/>
                  </a:lnTo>
                  <a:lnTo>
                    <a:pt x="42" y="28"/>
                  </a:lnTo>
                  <a:lnTo>
                    <a:pt x="45" y="24"/>
                  </a:lnTo>
                  <a:lnTo>
                    <a:pt x="48" y="21"/>
                  </a:lnTo>
                  <a:lnTo>
                    <a:pt x="52" y="19"/>
                  </a:lnTo>
                  <a:lnTo>
                    <a:pt x="55" y="17"/>
                  </a:lnTo>
                  <a:lnTo>
                    <a:pt x="58" y="14"/>
                  </a:lnTo>
                  <a:lnTo>
                    <a:pt x="60" y="13"/>
                  </a:lnTo>
                  <a:lnTo>
                    <a:pt x="61" y="11"/>
                  </a:lnTo>
                  <a:lnTo>
                    <a:pt x="64" y="9"/>
                  </a:lnTo>
                  <a:lnTo>
                    <a:pt x="66" y="8"/>
                  </a:lnTo>
                  <a:lnTo>
                    <a:pt x="68" y="7"/>
                  </a:lnTo>
                  <a:lnTo>
                    <a:pt x="71" y="6"/>
                  </a:lnTo>
                  <a:lnTo>
                    <a:pt x="7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/>
            </p:cNvSpPr>
            <p:nvPr/>
          </p:nvSpPr>
          <p:spPr bwMode="auto">
            <a:xfrm>
              <a:off x="5613400" y="4046538"/>
              <a:ext cx="104775" cy="134938"/>
            </a:xfrm>
            <a:custGeom>
              <a:avLst/>
              <a:gdLst>
                <a:gd name="T0" fmla="*/ 51 w 66"/>
                <a:gd name="T1" fmla="*/ 1 h 85"/>
                <a:gd name="T2" fmla="*/ 52 w 66"/>
                <a:gd name="T3" fmla="*/ 6 h 85"/>
                <a:gd name="T4" fmla="*/ 56 w 66"/>
                <a:gd name="T5" fmla="*/ 12 h 85"/>
                <a:gd name="T6" fmla="*/ 60 w 66"/>
                <a:gd name="T7" fmla="*/ 18 h 85"/>
                <a:gd name="T8" fmla="*/ 54 w 66"/>
                <a:gd name="T9" fmla="*/ 20 h 85"/>
                <a:gd name="T10" fmla="*/ 54 w 66"/>
                <a:gd name="T11" fmla="*/ 25 h 85"/>
                <a:gd name="T12" fmla="*/ 61 w 66"/>
                <a:gd name="T13" fmla="*/ 29 h 85"/>
                <a:gd name="T14" fmla="*/ 62 w 66"/>
                <a:gd name="T15" fmla="*/ 36 h 85"/>
                <a:gd name="T16" fmla="*/ 65 w 66"/>
                <a:gd name="T17" fmla="*/ 39 h 85"/>
                <a:gd name="T18" fmla="*/ 65 w 66"/>
                <a:gd name="T19" fmla="*/ 48 h 85"/>
                <a:gd name="T20" fmla="*/ 63 w 66"/>
                <a:gd name="T21" fmla="*/ 47 h 85"/>
                <a:gd name="T22" fmla="*/ 58 w 66"/>
                <a:gd name="T23" fmla="*/ 48 h 85"/>
                <a:gd name="T24" fmla="*/ 51 w 66"/>
                <a:gd name="T25" fmla="*/ 55 h 85"/>
                <a:gd name="T26" fmla="*/ 50 w 66"/>
                <a:gd name="T27" fmla="*/ 57 h 85"/>
                <a:gd name="T28" fmla="*/ 45 w 66"/>
                <a:gd name="T29" fmla="*/ 64 h 85"/>
                <a:gd name="T30" fmla="*/ 39 w 66"/>
                <a:gd name="T31" fmla="*/ 66 h 85"/>
                <a:gd name="T32" fmla="*/ 32 w 66"/>
                <a:gd name="T33" fmla="*/ 62 h 85"/>
                <a:gd name="T34" fmla="*/ 27 w 66"/>
                <a:gd name="T35" fmla="*/ 64 h 85"/>
                <a:gd name="T36" fmla="*/ 19 w 66"/>
                <a:gd name="T37" fmla="*/ 63 h 85"/>
                <a:gd name="T38" fmla="*/ 29 w 66"/>
                <a:gd name="T39" fmla="*/ 68 h 85"/>
                <a:gd name="T40" fmla="*/ 29 w 66"/>
                <a:gd name="T41" fmla="*/ 72 h 85"/>
                <a:gd name="T42" fmla="*/ 24 w 66"/>
                <a:gd name="T43" fmla="*/ 70 h 85"/>
                <a:gd name="T44" fmla="*/ 17 w 66"/>
                <a:gd name="T45" fmla="*/ 76 h 85"/>
                <a:gd name="T46" fmla="*/ 27 w 66"/>
                <a:gd name="T47" fmla="*/ 78 h 85"/>
                <a:gd name="T48" fmla="*/ 12 w 66"/>
                <a:gd name="T49" fmla="*/ 84 h 85"/>
                <a:gd name="T50" fmla="*/ 8 w 66"/>
                <a:gd name="T51" fmla="*/ 80 h 85"/>
                <a:gd name="T52" fmla="*/ 8 w 66"/>
                <a:gd name="T53" fmla="*/ 75 h 85"/>
                <a:gd name="T54" fmla="*/ 11 w 66"/>
                <a:gd name="T55" fmla="*/ 73 h 85"/>
                <a:gd name="T56" fmla="*/ 2 w 66"/>
                <a:gd name="T57" fmla="*/ 69 h 85"/>
                <a:gd name="T58" fmla="*/ 6 w 66"/>
                <a:gd name="T59" fmla="*/ 63 h 85"/>
                <a:gd name="T60" fmla="*/ 13 w 66"/>
                <a:gd name="T61" fmla="*/ 60 h 85"/>
                <a:gd name="T62" fmla="*/ 15 w 66"/>
                <a:gd name="T63" fmla="*/ 45 h 85"/>
                <a:gd name="T64" fmla="*/ 24 w 66"/>
                <a:gd name="T65" fmla="*/ 45 h 85"/>
                <a:gd name="T66" fmla="*/ 21 w 66"/>
                <a:gd name="T67" fmla="*/ 41 h 85"/>
                <a:gd name="T68" fmla="*/ 25 w 66"/>
                <a:gd name="T69" fmla="*/ 38 h 85"/>
                <a:gd name="T70" fmla="*/ 25 w 66"/>
                <a:gd name="T71" fmla="*/ 32 h 85"/>
                <a:gd name="T72" fmla="*/ 25 w 66"/>
                <a:gd name="T73" fmla="*/ 27 h 85"/>
                <a:gd name="T74" fmla="*/ 26 w 66"/>
                <a:gd name="T75" fmla="*/ 20 h 85"/>
                <a:gd name="T76" fmla="*/ 32 w 66"/>
                <a:gd name="T77" fmla="*/ 23 h 85"/>
                <a:gd name="T78" fmla="*/ 40 w 66"/>
                <a:gd name="T79" fmla="*/ 19 h 85"/>
                <a:gd name="T80" fmla="*/ 44 w 66"/>
                <a:gd name="T81" fmla="*/ 14 h 85"/>
                <a:gd name="T82" fmla="*/ 45 w 66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85">
                  <a:moveTo>
                    <a:pt x="45" y="0"/>
                  </a:moveTo>
                  <a:lnTo>
                    <a:pt x="51" y="0"/>
                  </a:lnTo>
                  <a:lnTo>
                    <a:pt x="51" y="1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6" y="12"/>
                  </a:lnTo>
                  <a:lnTo>
                    <a:pt x="55" y="16"/>
                  </a:lnTo>
                  <a:lnTo>
                    <a:pt x="57" y="17"/>
                  </a:lnTo>
                  <a:lnTo>
                    <a:pt x="60" y="18"/>
                  </a:lnTo>
                  <a:lnTo>
                    <a:pt x="58" y="19"/>
                  </a:lnTo>
                  <a:lnTo>
                    <a:pt x="57" y="20"/>
                  </a:lnTo>
                  <a:lnTo>
                    <a:pt x="54" y="20"/>
                  </a:lnTo>
                  <a:lnTo>
                    <a:pt x="51" y="19"/>
                  </a:lnTo>
                  <a:lnTo>
                    <a:pt x="52" y="23"/>
                  </a:lnTo>
                  <a:lnTo>
                    <a:pt x="54" y="25"/>
                  </a:lnTo>
                  <a:lnTo>
                    <a:pt x="56" y="26"/>
                  </a:lnTo>
                  <a:lnTo>
                    <a:pt x="58" y="28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2" y="36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5" y="39"/>
                  </a:lnTo>
                  <a:lnTo>
                    <a:pt x="66" y="40"/>
                  </a:lnTo>
                  <a:lnTo>
                    <a:pt x="66" y="49"/>
                  </a:lnTo>
                  <a:lnTo>
                    <a:pt x="65" y="48"/>
                  </a:lnTo>
                  <a:lnTo>
                    <a:pt x="65" y="47"/>
                  </a:lnTo>
                  <a:lnTo>
                    <a:pt x="64" y="45"/>
                  </a:lnTo>
                  <a:lnTo>
                    <a:pt x="63" y="47"/>
                  </a:lnTo>
                  <a:lnTo>
                    <a:pt x="63" y="48"/>
                  </a:lnTo>
                  <a:lnTo>
                    <a:pt x="61" y="45"/>
                  </a:lnTo>
                  <a:lnTo>
                    <a:pt x="58" y="48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1" y="55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50" y="57"/>
                  </a:lnTo>
                  <a:lnTo>
                    <a:pt x="49" y="61"/>
                  </a:lnTo>
                  <a:lnTo>
                    <a:pt x="48" y="63"/>
                  </a:lnTo>
                  <a:lnTo>
                    <a:pt x="45" y="64"/>
                  </a:lnTo>
                  <a:lnTo>
                    <a:pt x="43" y="65"/>
                  </a:lnTo>
                  <a:lnTo>
                    <a:pt x="41" y="66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2" y="62"/>
                  </a:lnTo>
                  <a:lnTo>
                    <a:pt x="31" y="58"/>
                  </a:lnTo>
                  <a:lnTo>
                    <a:pt x="29" y="62"/>
                  </a:lnTo>
                  <a:lnTo>
                    <a:pt x="27" y="64"/>
                  </a:lnTo>
                  <a:lnTo>
                    <a:pt x="24" y="63"/>
                  </a:lnTo>
                  <a:lnTo>
                    <a:pt x="19" y="62"/>
                  </a:lnTo>
                  <a:lnTo>
                    <a:pt x="19" y="63"/>
                  </a:lnTo>
                  <a:lnTo>
                    <a:pt x="18" y="65"/>
                  </a:lnTo>
                  <a:lnTo>
                    <a:pt x="24" y="67"/>
                  </a:lnTo>
                  <a:lnTo>
                    <a:pt x="29" y="68"/>
                  </a:lnTo>
                  <a:lnTo>
                    <a:pt x="35" y="70"/>
                  </a:lnTo>
                  <a:lnTo>
                    <a:pt x="31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0"/>
                  </a:lnTo>
                  <a:lnTo>
                    <a:pt x="21" y="70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8" y="76"/>
                  </a:lnTo>
                  <a:lnTo>
                    <a:pt x="27" y="76"/>
                  </a:lnTo>
                  <a:lnTo>
                    <a:pt x="27" y="78"/>
                  </a:lnTo>
                  <a:lnTo>
                    <a:pt x="27" y="79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4" y="74"/>
                  </a:lnTo>
                  <a:lnTo>
                    <a:pt x="11" y="73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3"/>
                  </a:lnTo>
                  <a:lnTo>
                    <a:pt x="6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1" y="58"/>
                  </a:lnTo>
                  <a:lnTo>
                    <a:pt x="7" y="56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3" y="47"/>
                  </a:lnTo>
                  <a:lnTo>
                    <a:pt x="24" y="45"/>
                  </a:lnTo>
                  <a:lnTo>
                    <a:pt x="25" y="44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19" y="39"/>
                  </a:lnTo>
                  <a:lnTo>
                    <a:pt x="23" y="38"/>
                  </a:lnTo>
                  <a:lnTo>
                    <a:pt x="25" y="38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5" y="27"/>
                  </a:lnTo>
                  <a:lnTo>
                    <a:pt x="23" y="26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8" y="21"/>
                  </a:lnTo>
                  <a:lnTo>
                    <a:pt x="40" y="19"/>
                  </a:lnTo>
                  <a:lnTo>
                    <a:pt x="42" y="18"/>
                  </a:lnTo>
                  <a:lnTo>
                    <a:pt x="43" y="16"/>
                  </a:lnTo>
                  <a:lnTo>
                    <a:pt x="44" y="14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6373813" y="3625850"/>
              <a:ext cx="77787" cy="228600"/>
            </a:xfrm>
            <a:custGeom>
              <a:avLst/>
              <a:gdLst>
                <a:gd name="T0" fmla="*/ 46 w 49"/>
                <a:gd name="T1" fmla="*/ 0 h 144"/>
                <a:gd name="T2" fmla="*/ 49 w 49"/>
                <a:gd name="T3" fmla="*/ 3 h 144"/>
                <a:gd name="T4" fmla="*/ 48 w 49"/>
                <a:gd name="T5" fmla="*/ 6 h 144"/>
                <a:gd name="T6" fmla="*/ 48 w 49"/>
                <a:gd name="T7" fmla="*/ 8 h 144"/>
                <a:gd name="T8" fmla="*/ 44 w 49"/>
                <a:gd name="T9" fmla="*/ 26 h 144"/>
                <a:gd name="T10" fmla="*/ 37 w 49"/>
                <a:gd name="T11" fmla="*/ 43 h 144"/>
                <a:gd name="T12" fmla="*/ 37 w 49"/>
                <a:gd name="T13" fmla="*/ 45 h 144"/>
                <a:gd name="T14" fmla="*/ 37 w 49"/>
                <a:gd name="T15" fmla="*/ 59 h 144"/>
                <a:gd name="T16" fmla="*/ 26 w 49"/>
                <a:gd name="T17" fmla="*/ 77 h 144"/>
                <a:gd name="T18" fmla="*/ 22 w 49"/>
                <a:gd name="T19" fmla="*/ 83 h 144"/>
                <a:gd name="T20" fmla="*/ 22 w 49"/>
                <a:gd name="T21" fmla="*/ 90 h 144"/>
                <a:gd name="T22" fmla="*/ 24 w 49"/>
                <a:gd name="T23" fmla="*/ 97 h 144"/>
                <a:gd name="T24" fmla="*/ 23 w 49"/>
                <a:gd name="T25" fmla="*/ 102 h 144"/>
                <a:gd name="T26" fmla="*/ 24 w 49"/>
                <a:gd name="T27" fmla="*/ 109 h 144"/>
                <a:gd name="T28" fmla="*/ 26 w 49"/>
                <a:gd name="T29" fmla="*/ 117 h 144"/>
                <a:gd name="T30" fmla="*/ 29 w 49"/>
                <a:gd name="T31" fmla="*/ 128 h 144"/>
                <a:gd name="T32" fmla="*/ 22 w 49"/>
                <a:gd name="T33" fmla="*/ 141 h 144"/>
                <a:gd name="T34" fmla="*/ 9 w 49"/>
                <a:gd name="T35" fmla="*/ 144 h 144"/>
                <a:gd name="T36" fmla="*/ 6 w 49"/>
                <a:gd name="T37" fmla="*/ 141 h 144"/>
                <a:gd name="T38" fmla="*/ 4 w 49"/>
                <a:gd name="T39" fmla="*/ 133 h 144"/>
                <a:gd name="T40" fmla="*/ 1 w 49"/>
                <a:gd name="T41" fmla="*/ 132 h 144"/>
                <a:gd name="T42" fmla="*/ 0 w 49"/>
                <a:gd name="T43" fmla="*/ 130 h 144"/>
                <a:gd name="T44" fmla="*/ 1 w 49"/>
                <a:gd name="T45" fmla="*/ 128 h 144"/>
                <a:gd name="T46" fmla="*/ 3 w 49"/>
                <a:gd name="T47" fmla="*/ 93 h 144"/>
                <a:gd name="T48" fmla="*/ 10 w 49"/>
                <a:gd name="T49" fmla="*/ 72 h 144"/>
                <a:gd name="T50" fmla="*/ 12 w 49"/>
                <a:gd name="T51" fmla="*/ 68 h 144"/>
                <a:gd name="T52" fmla="*/ 25 w 49"/>
                <a:gd name="T53" fmla="*/ 70 h 144"/>
                <a:gd name="T54" fmla="*/ 25 w 49"/>
                <a:gd name="T55" fmla="*/ 67 h 144"/>
                <a:gd name="T56" fmla="*/ 20 w 49"/>
                <a:gd name="T57" fmla="*/ 65 h 144"/>
                <a:gd name="T58" fmla="*/ 20 w 49"/>
                <a:gd name="T59" fmla="*/ 57 h 144"/>
                <a:gd name="T60" fmla="*/ 25 w 49"/>
                <a:gd name="T61" fmla="*/ 49 h 144"/>
                <a:gd name="T62" fmla="*/ 27 w 49"/>
                <a:gd name="T63" fmla="*/ 51 h 144"/>
                <a:gd name="T64" fmla="*/ 31 w 49"/>
                <a:gd name="T65" fmla="*/ 49 h 144"/>
                <a:gd name="T66" fmla="*/ 30 w 49"/>
                <a:gd name="T67" fmla="*/ 44 h 144"/>
                <a:gd name="T68" fmla="*/ 26 w 49"/>
                <a:gd name="T69" fmla="*/ 38 h 144"/>
                <a:gd name="T70" fmla="*/ 31 w 49"/>
                <a:gd name="T71" fmla="*/ 37 h 144"/>
                <a:gd name="T72" fmla="*/ 32 w 49"/>
                <a:gd name="T73" fmla="*/ 35 h 144"/>
                <a:gd name="T74" fmla="*/ 34 w 49"/>
                <a:gd name="T75" fmla="*/ 31 h 144"/>
                <a:gd name="T76" fmla="*/ 31 w 49"/>
                <a:gd name="T77" fmla="*/ 26 h 144"/>
                <a:gd name="T78" fmla="*/ 31 w 49"/>
                <a:gd name="T79" fmla="*/ 23 h 144"/>
                <a:gd name="T80" fmla="*/ 34 w 49"/>
                <a:gd name="T81" fmla="*/ 19 h 144"/>
                <a:gd name="T82" fmla="*/ 38 w 49"/>
                <a:gd name="T83" fmla="*/ 22 h 144"/>
                <a:gd name="T84" fmla="*/ 39 w 49"/>
                <a:gd name="T85" fmla="*/ 21 h 144"/>
                <a:gd name="T86" fmla="*/ 36 w 49"/>
                <a:gd name="T87" fmla="*/ 8 h 144"/>
                <a:gd name="T88" fmla="*/ 43 w 49"/>
                <a:gd name="T89" fmla="*/ 3 h 144"/>
                <a:gd name="T90" fmla="*/ 43 w 49"/>
                <a:gd name="T9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144">
                  <a:moveTo>
                    <a:pt x="43" y="0"/>
                  </a:moveTo>
                  <a:lnTo>
                    <a:pt x="46" y="0"/>
                  </a:lnTo>
                  <a:lnTo>
                    <a:pt x="48" y="1"/>
                  </a:lnTo>
                  <a:lnTo>
                    <a:pt x="49" y="3"/>
                  </a:lnTo>
                  <a:lnTo>
                    <a:pt x="49" y="4"/>
                  </a:lnTo>
                  <a:lnTo>
                    <a:pt x="48" y="6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44" y="26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5" y="41"/>
                  </a:lnTo>
                  <a:lnTo>
                    <a:pt x="37" y="45"/>
                  </a:lnTo>
                  <a:lnTo>
                    <a:pt x="37" y="49"/>
                  </a:lnTo>
                  <a:lnTo>
                    <a:pt x="37" y="59"/>
                  </a:lnTo>
                  <a:lnTo>
                    <a:pt x="32" y="69"/>
                  </a:lnTo>
                  <a:lnTo>
                    <a:pt x="26" y="77"/>
                  </a:lnTo>
                  <a:lnTo>
                    <a:pt x="24" y="81"/>
                  </a:lnTo>
                  <a:lnTo>
                    <a:pt x="22" y="83"/>
                  </a:lnTo>
                  <a:lnTo>
                    <a:pt x="22" y="86"/>
                  </a:lnTo>
                  <a:lnTo>
                    <a:pt x="22" y="90"/>
                  </a:lnTo>
                  <a:lnTo>
                    <a:pt x="23" y="94"/>
                  </a:lnTo>
                  <a:lnTo>
                    <a:pt x="24" y="97"/>
                  </a:lnTo>
                  <a:lnTo>
                    <a:pt x="24" y="99"/>
                  </a:lnTo>
                  <a:lnTo>
                    <a:pt x="23" y="102"/>
                  </a:lnTo>
                  <a:lnTo>
                    <a:pt x="23" y="105"/>
                  </a:lnTo>
                  <a:lnTo>
                    <a:pt x="24" y="109"/>
                  </a:lnTo>
                  <a:lnTo>
                    <a:pt x="25" y="113"/>
                  </a:lnTo>
                  <a:lnTo>
                    <a:pt x="26" y="117"/>
                  </a:lnTo>
                  <a:lnTo>
                    <a:pt x="29" y="120"/>
                  </a:lnTo>
                  <a:lnTo>
                    <a:pt x="29" y="128"/>
                  </a:lnTo>
                  <a:lnTo>
                    <a:pt x="25" y="134"/>
                  </a:lnTo>
                  <a:lnTo>
                    <a:pt x="22" y="141"/>
                  </a:lnTo>
                  <a:lnTo>
                    <a:pt x="15" y="143"/>
                  </a:lnTo>
                  <a:lnTo>
                    <a:pt x="9" y="144"/>
                  </a:lnTo>
                  <a:lnTo>
                    <a:pt x="7" y="142"/>
                  </a:lnTo>
                  <a:lnTo>
                    <a:pt x="6" y="141"/>
                  </a:lnTo>
                  <a:lnTo>
                    <a:pt x="6" y="134"/>
                  </a:lnTo>
                  <a:lnTo>
                    <a:pt x="4" y="133"/>
                  </a:lnTo>
                  <a:lnTo>
                    <a:pt x="2" y="133"/>
                  </a:lnTo>
                  <a:lnTo>
                    <a:pt x="1" y="132"/>
                  </a:lnTo>
                  <a:lnTo>
                    <a:pt x="1" y="131"/>
                  </a:lnTo>
                  <a:lnTo>
                    <a:pt x="0" y="130"/>
                  </a:lnTo>
                  <a:lnTo>
                    <a:pt x="0" y="129"/>
                  </a:lnTo>
                  <a:lnTo>
                    <a:pt x="1" y="128"/>
                  </a:lnTo>
                  <a:lnTo>
                    <a:pt x="2" y="110"/>
                  </a:lnTo>
                  <a:lnTo>
                    <a:pt x="3" y="93"/>
                  </a:lnTo>
                  <a:lnTo>
                    <a:pt x="4" y="82"/>
                  </a:lnTo>
                  <a:lnTo>
                    <a:pt x="10" y="72"/>
                  </a:lnTo>
                  <a:lnTo>
                    <a:pt x="11" y="70"/>
                  </a:lnTo>
                  <a:lnTo>
                    <a:pt x="12" y="68"/>
                  </a:lnTo>
                  <a:lnTo>
                    <a:pt x="18" y="69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3" y="65"/>
                  </a:lnTo>
                  <a:lnTo>
                    <a:pt x="20" y="65"/>
                  </a:lnTo>
                  <a:lnTo>
                    <a:pt x="23" y="61"/>
                  </a:lnTo>
                  <a:lnTo>
                    <a:pt x="20" y="57"/>
                  </a:lnTo>
                  <a:lnTo>
                    <a:pt x="18" y="53"/>
                  </a:lnTo>
                  <a:lnTo>
                    <a:pt x="25" y="49"/>
                  </a:lnTo>
                  <a:lnTo>
                    <a:pt x="26" y="49"/>
                  </a:lnTo>
                  <a:lnTo>
                    <a:pt x="27" y="51"/>
                  </a:lnTo>
                  <a:lnTo>
                    <a:pt x="29" y="52"/>
                  </a:lnTo>
                  <a:lnTo>
                    <a:pt x="31" y="49"/>
                  </a:lnTo>
                  <a:lnTo>
                    <a:pt x="32" y="47"/>
                  </a:lnTo>
                  <a:lnTo>
                    <a:pt x="30" y="44"/>
                  </a:lnTo>
                  <a:lnTo>
                    <a:pt x="28" y="41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37"/>
                  </a:lnTo>
                  <a:lnTo>
                    <a:pt x="34" y="37"/>
                  </a:lnTo>
                  <a:lnTo>
                    <a:pt x="32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28"/>
                  </a:lnTo>
                  <a:lnTo>
                    <a:pt x="31" y="26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2" y="21"/>
                  </a:lnTo>
                  <a:lnTo>
                    <a:pt x="34" y="19"/>
                  </a:lnTo>
                  <a:lnTo>
                    <a:pt x="36" y="20"/>
                  </a:lnTo>
                  <a:lnTo>
                    <a:pt x="38" y="22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1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"/>
            <p:cNvSpPr>
              <a:spLocks/>
            </p:cNvSpPr>
            <p:nvPr/>
          </p:nvSpPr>
          <p:spPr bwMode="auto">
            <a:xfrm>
              <a:off x="6200775" y="4926013"/>
              <a:ext cx="82550" cy="93663"/>
            </a:xfrm>
            <a:custGeom>
              <a:avLst/>
              <a:gdLst>
                <a:gd name="T0" fmla="*/ 47 w 52"/>
                <a:gd name="T1" fmla="*/ 0 h 59"/>
                <a:gd name="T2" fmla="*/ 49 w 52"/>
                <a:gd name="T3" fmla="*/ 1 h 59"/>
                <a:gd name="T4" fmla="*/ 50 w 52"/>
                <a:gd name="T5" fmla="*/ 2 h 59"/>
                <a:gd name="T6" fmla="*/ 50 w 52"/>
                <a:gd name="T7" fmla="*/ 3 h 59"/>
                <a:gd name="T8" fmla="*/ 50 w 52"/>
                <a:gd name="T9" fmla="*/ 5 h 59"/>
                <a:gd name="T10" fmla="*/ 51 w 52"/>
                <a:gd name="T11" fmla="*/ 6 h 59"/>
                <a:gd name="T12" fmla="*/ 52 w 52"/>
                <a:gd name="T13" fmla="*/ 9 h 59"/>
                <a:gd name="T14" fmla="*/ 50 w 52"/>
                <a:gd name="T15" fmla="*/ 12 h 59"/>
                <a:gd name="T16" fmla="*/ 49 w 52"/>
                <a:gd name="T17" fmla="*/ 15 h 59"/>
                <a:gd name="T18" fmla="*/ 47 w 52"/>
                <a:gd name="T19" fmla="*/ 18 h 59"/>
                <a:gd name="T20" fmla="*/ 45 w 52"/>
                <a:gd name="T21" fmla="*/ 22 h 59"/>
                <a:gd name="T22" fmla="*/ 42 w 52"/>
                <a:gd name="T23" fmla="*/ 25 h 59"/>
                <a:gd name="T24" fmla="*/ 41 w 52"/>
                <a:gd name="T25" fmla="*/ 28 h 59"/>
                <a:gd name="T26" fmla="*/ 40 w 52"/>
                <a:gd name="T27" fmla="*/ 31 h 59"/>
                <a:gd name="T28" fmla="*/ 38 w 52"/>
                <a:gd name="T29" fmla="*/ 34 h 59"/>
                <a:gd name="T30" fmla="*/ 36 w 52"/>
                <a:gd name="T31" fmla="*/ 36 h 59"/>
                <a:gd name="T32" fmla="*/ 34 w 52"/>
                <a:gd name="T33" fmla="*/ 39 h 59"/>
                <a:gd name="T34" fmla="*/ 33 w 52"/>
                <a:gd name="T35" fmla="*/ 41 h 59"/>
                <a:gd name="T36" fmla="*/ 34 w 52"/>
                <a:gd name="T37" fmla="*/ 47 h 59"/>
                <a:gd name="T38" fmla="*/ 35 w 52"/>
                <a:gd name="T39" fmla="*/ 51 h 59"/>
                <a:gd name="T40" fmla="*/ 29 w 52"/>
                <a:gd name="T41" fmla="*/ 55 h 59"/>
                <a:gd name="T42" fmla="*/ 25 w 52"/>
                <a:gd name="T43" fmla="*/ 59 h 59"/>
                <a:gd name="T44" fmla="*/ 23 w 52"/>
                <a:gd name="T45" fmla="*/ 58 h 59"/>
                <a:gd name="T46" fmla="*/ 22 w 52"/>
                <a:gd name="T47" fmla="*/ 58 h 59"/>
                <a:gd name="T48" fmla="*/ 21 w 52"/>
                <a:gd name="T49" fmla="*/ 58 h 59"/>
                <a:gd name="T50" fmla="*/ 18 w 52"/>
                <a:gd name="T51" fmla="*/ 58 h 59"/>
                <a:gd name="T52" fmla="*/ 0 w 52"/>
                <a:gd name="T53" fmla="*/ 53 h 59"/>
                <a:gd name="T54" fmla="*/ 2 w 52"/>
                <a:gd name="T55" fmla="*/ 51 h 59"/>
                <a:gd name="T56" fmla="*/ 4 w 52"/>
                <a:gd name="T57" fmla="*/ 50 h 59"/>
                <a:gd name="T58" fmla="*/ 8 w 52"/>
                <a:gd name="T59" fmla="*/ 49 h 59"/>
                <a:gd name="T60" fmla="*/ 10 w 52"/>
                <a:gd name="T61" fmla="*/ 48 h 59"/>
                <a:gd name="T62" fmla="*/ 10 w 52"/>
                <a:gd name="T63" fmla="*/ 46 h 59"/>
                <a:gd name="T64" fmla="*/ 10 w 52"/>
                <a:gd name="T65" fmla="*/ 43 h 59"/>
                <a:gd name="T66" fmla="*/ 9 w 52"/>
                <a:gd name="T67" fmla="*/ 42 h 59"/>
                <a:gd name="T68" fmla="*/ 8 w 52"/>
                <a:gd name="T69" fmla="*/ 41 h 59"/>
                <a:gd name="T70" fmla="*/ 10 w 52"/>
                <a:gd name="T71" fmla="*/ 39 h 59"/>
                <a:gd name="T72" fmla="*/ 11 w 52"/>
                <a:gd name="T73" fmla="*/ 37 h 59"/>
                <a:gd name="T74" fmla="*/ 12 w 52"/>
                <a:gd name="T75" fmla="*/ 34 h 59"/>
                <a:gd name="T76" fmla="*/ 13 w 52"/>
                <a:gd name="T77" fmla="*/ 29 h 59"/>
                <a:gd name="T78" fmla="*/ 15 w 52"/>
                <a:gd name="T79" fmla="*/ 26 h 59"/>
                <a:gd name="T80" fmla="*/ 18 w 52"/>
                <a:gd name="T81" fmla="*/ 23 h 59"/>
                <a:gd name="T82" fmla="*/ 22 w 52"/>
                <a:gd name="T83" fmla="*/ 19 h 59"/>
                <a:gd name="T84" fmla="*/ 24 w 52"/>
                <a:gd name="T85" fmla="*/ 18 h 59"/>
                <a:gd name="T86" fmla="*/ 26 w 52"/>
                <a:gd name="T87" fmla="*/ 16 h 59"/>
                <a:gd name="T88" fmla="*/ 27 w 52"/>
                <a:gd name="T89" fmla="*/ 14 h 59"/>
                <a:gd name="T90" fmla="*/ 29 w 52"/>
                <a:gd name="T91" fmla="*/ 14 h 59"/>
                <a:gd name="T92" fmla="*/ 31 w 52"/>
                <a:gd name="T93" fmla="*/ 14 h 59"/>
                <a:gd name="T94" fmla="*/ 34 w 52"/>
                <a:gd name="T95" fmla="*/ 14 h 59"/>
                <a:gd name="T96" fmla="*/ 36 w 52"/>
                <a:gd name="T97" fmla="*/ 16 h 59"/>
                <a:gd name="T98" fmla="*/ 36 w 52"/>
                <a:gd name="T99" fmla="*/ 12 h 59"/>
                <a:gd name="T100" fmla="*/ 36 w 52"/>
                <a:gd name="T101" fmla="*/ 9 h 59"/>
                <a:gd name="T102" fmla="*/ 38 w 52"/>
                <a:gd name="T103" fmla="*/ 6 h 59"/>
                <a:gd name="T104" fmla="*/ 39 w 52"/>
                <a:gd name="T105" fmla="*/ 5 h 59"/>
                <a:gd name="T106" fmla="*/ 41 w 52"/>
                <a:gd name="T107" fmla="*/ 5 h 59"/>
                <a:gd name="T108" fmla="*/ 43 w 52"/>
                <a:gd name="T109" fmla="*/ 4 h 59"/>
                <a:gd name="T110" fmla="*/ 45 w 52"/>
                <a:gd name="T111" fmla="*/ 3 h 59"/>
                <a:gd name="T112" fmla="*/ 46 w 52"/>
                <a:gd name="T113" fmla="*/ 2 h 59"/>
                <a:gd name="T114" fmla="*/ 47 w 52"/>
                <a:gd name="T1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" h="59">
                  <a:moveTo>
                    <a:pt x="47" y="0"/>
                  </a:moveTo>
                  <a:lnTo>
                    <a:pt x="49" y="1"/>
                  </a:lnTo>
                  <a:lnTo>
                    <a:pt x="50" y="2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2" y="9"/>
                  </a:lnTo>
                  <a:lnTo>
                    <a:pt x="50" y="12"/>
                  </a:lnTo>
                  <a:lnTo>
                    <a:pt x="49" y="15"/>
                  </a:lnTo>
                  <a:lnTo>
                    <a:pt x="47" y="18"/>
                  </a:lnTo>
                  <a:lnTo>
                    <a:pt x="45" y="22"/>
                  </a:lnTo>
                  <a:lnTo>
                    <a:pt x="42" y="25"/>
                  </a:lnTo>
                  <a:lnTo>
                    <a:pt x="41" y="28"/>
                  </a:lnTo>
                  <a:lnTo>
                    <a:pt x="40" y="31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4" y="39"/>
                  </a:lnTo>
                  <a:lnTo>
                    <a:pt x="33" y="41"/>
                  </a:lnTo>
                  <a:lnTo>
                    <a:pt x="34" y="47"/>
                  </a:lnTo>
                  <a:lnTo>
                    <a:pt x="35" y="51"/>
                  </a:lnTo>
                  <a:lnTo>
                    <a:pt x="29" y="55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18" y="58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4" y="50"/>
                  </a:lnTo>
                  <a:lnTo>
                    <a:pt x="8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2" y="34"/>
                  </a:lnTo>
                  <a:lnTo>
                    <a:pt x="13" y="29"/>
                  </a:lnTo>
                  <a:lnTo>
                    <a:pt x="15" y="26"/>
                  </a:lnTo>
                  <a:lnTo>
                    <a:pt x="18" y="23"/>
                  </a:lnTo>
                  <a:lnTo>
                    <a:pt x="22" y="19"/>
                  </a:lnTo>
                  <a:lnTo>
                    <a:pt x="24" y="18"/>
                  </a:lnTo>
                  <a:lnTo>
                    <a:pt x="26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4" y="1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9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5" y="3"/>
                  </a:lnTo>
                  <a:lnTo>
                    <a:pt x="46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6284913" y="4195763"/>
              <a:ext cx="53975" cy="74613"/>
            </a:xfrm>
            <a:custGeom>
              <a:avLst/>
              <a:gdLst>
                <a:gd name="T0" fmla="*/ 24 w 34"/>
                <a:gd name="T1" fmla="*/ 0 h 47"/>
                <a:gd name="T2" fmla="*/ 27 w 34"/>
                <a:gd name="T3" fmla="*/ 4 h 47"/>
                <a:gd name="T4" fmla="*/ 31 w 34"/>
                <a:gd name="T5" fmla="*/ 7 h 47"/>
                <a:gd name="T6" fmla="*/ 34 w 34"/>
                <a:gd name="T7" fmla="*/ 11 h 47"/>
                <a:gd name="T8" fmla="*/ 33 w 34"/>
                <a:gd name="T9" fmla="*/ 21 h 47"/>
                <a:gd name="T10" fmla="*/ 32 w 34"/>
                <a:gd name="T11" fmla="*/ 33 h 47"/>
                <a:gd name="T12" fmla="*/ 30 w 34"/>
                <a:gd name="T13" fmla="*/ 34 h 47"/>
                <a:gd name="T14" fmla="*/ 27 w 34"/>
                <a:gd name="T15" fmla="*/ 36 h 47"/>
                <a:gd name="T16" fmla="*/ 26 w 34"/>
                <a:gd name="T17" fmla="*/ 37 h 47"/>
                <a:gd name="T18" fmla="*/ 27 w 34"/>
                <a:gd name="T19" fmla="*/ 41 h 47"/>
                <a:gd name="T20" fmla="*/ 27 w 34"/>
                <a:gd name="T21" fmla="*/ 43 h 47"/>
                <a:gd name="T22" fmla="*/ 29 w 34"/>
                <a:gd name="T23" fmla="*/ 47 h 47"/>
                <a:gd name="T24" fmla="*/ 25 w 34"/>
                <a:gd name="T25" fmla="*/ 45 h 47"/>
                <a:gd name="T26" fmla="*/ 24 w 34"/>
                <a:gd name="T27" fmla="*/ 44 h 47"/>
                <a:gd name="T28" fmla="*/ 22 w 34"/>
                <a:gd name="T29" fmla="*/ 42 h 47"/>
                <a:gd name="T30" fmla="*/ 11 w 34"/>
                <a:gd name="T31" fmla="*/ 40 h 47"/>
                <a:gd name="T32" fmla="*/ 0 w 34"/>
                <a:gd name="T33" fmla="*/ 32 h 47"/>
                <a:gd name="T34" fmla="*/ 0 w 34"/>
                <a:gd name="T35" fmla="*/ 22 h 47"/>
                <a:gd name="T36" fmla="*/ 5 w 34"/>
                <a:gd name="T37" fmla="*/ 20 h 47"/>
                <a:gd name="T38" fmla="*/ 8 w 34"/>
                <a:gd name="T39" fmla="*/ 18 h 47"/>
                <a:gd name="T40" fmla="*/ 10 w 34"/>
                <a:gd name="T41" fmla="*/ 16 h 47"/>
                <a:gd name="T42" fmla="*/ 13 w 34"/>
                <a:gd name="T43" fmla="*/ 15 h 47"/>
                <a:gd name="T44" fmla="*/ 13 w 34"/>
                <a:gd name="T45" fmla="*/ 15 h 47"/>
                <a:gd name="T46" fmla="*/ 14 w 34"/>
                <a:gd name="T47" fmla="*/ 16 h 47"/>
                <a:gd name="T48" fmla="*/ 14 w 34"/>
                <a:gd name="T49" fmla="*/ 16 h 47"/>
                <a:gd name="T50" fmla="*/ 17 w 34"/>
                <a:gd name="T51" fmla="*/ 16 h 47"/>
                <a:gd name="T52" fmla="*/ 19 w 34"/>
                <a:gd name="T53" fmla="*/ 17 h 47"/>
                <a:gd name="T54" fmla="*/ 19 w 34"/>
                <a:gd name="T55" fmla="*/ 4 h 47"/>
                <a:gd name="T56" fmla="*/ 20 w 34"/>
                <a:gd name="T57" fmla="*/ 3 h 47"/>
                <a:gd name="T58" fmla="*/ 21 w 34"/>
                <a:gd name="T59" fmla="*/ 2 h 47"/>
                <a:gd name="T60" fmla="*/ 23 w 34"/>
                <a:gd name="T61" fmla="*/ 2 h 47"/>
                <a:gd name="T62" fmla="*/ 24 w 34"/>
                <a:gd name="T6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47">
                  <a:moveTo>
                    <a:pt x="24" y="0"/>
                  </a:moveTo>
                  <a:lnTo>
                    <a:pt x="27" y="4"/>
                  </a:lnTo>
                  <a:lnTo>
                    <a:pt x="31" y="7"/>
                  </a:lnTo>
                  <a:lnTo>
                    <a:pt x="34" y="11"/>
                  </a:lnTo>
                  <a:lnTo>
                    <a:pt x="33" y="21"/>
                  </a:lnTo>
                  <a:lnTo>
                    <a:pt x="32" y="33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6" y="37"/>
                  </a:lnTo>
                  <a:lnTo>
                    <a:pt x="27" y="41"/>
                  </a:lnTo>
                  <a:lnTo>
                    <a:pt x="27" y="43"/>
                  </a:lnTo>
                  <a:lnTo>
                    <a:pt x="29" y="47"/>
                  </a:lnTo>
                  <a:lnTo>
                    <a:pt x="25" y="45"/>
                  </a:lnTo>
                  <a:lnTo>
                    <a:pt x="24" y="44"/>
                  </a:lnTo>
                  <a:lnTo>
                    <a:pt x="22" y="42"/>
                  </a:lnTo>
                  <a:lnTo>
                    <a:pt x="11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7" y="16"/>
                  </a:lnTo>
                  <a:lnTo>
                    <a:pt x="19" y="17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6567488" y="4557713"/>
              <a:ext cx="90487" cy="92075"/>
            </a:xfrm>
            <a:custGeom>
              <a:avLst/>
              <a:gdLst>
                <a:gd name="T0" fmla="*/ 57 w 57"/>
                <a:gd name="T1" fmla="*/ 0 h 58"/>
                <a:gd name="T2" fmla="*/ 57 w 57"/>
                <a:gd name="T3" fmla="*/ 2 h 58"/>
                <a:gd name="T4" fmla="*/ 57 w 57"/>
                <a:gd name="T5" fmla="*/ 3 h 58"/>
                <a:gd name="T6" fmla="*/ 57 w 57"/>
                <a:gd name="T7" fmla="*/ 3 h 58"/>
                <a:gd name="T8" fmla="*/ 43 w 57"/>
                <a:gd name="T9" fmla="*/ 21 h 58"/>
                <a:gd name="T10" fmla="*/ 42 w 57"/>
                <a:gd name="T11" fmla="*/ 23 h 58"/>
                <a:gd name="T12" fmla="*/ 39 w 57"/>
                <a:gd name="T13" fmla="*/ 25 h 58"/>
                <a:gd name="T14" fmla="*/ 38 w 57"/>
                <a:gd name="T15" fmla="*/ 27 h 58"/>
                <a:gd name="T16" fmla="*/ 36 w 57"/>
                <a:gd name="T17" fmla="*/ 29 h 58"/>
                <a:gd name="T18" fmla="*/ 35 w 57"/>
                <a:gd name="T19" fmla="*/ 33 h 58"/>
                <a:gd name="T20" fmla="*/ 35 w 57"/>
                <a:gd name="T21" fmla="*/ 35 h 58"/>
                <a:gd name="T22" fmla="*/ 32 w 57"/>
                <a:gd name="T23" fmla="*/ 36 h 58"/>
                <a:gd name="T24" fmla="*/ 30 w 57"/>
                <a:gd name="T25" fmla="*/ 38 h 58"/>
                <a:gd name="T26" fmla="*/ 28 w 57"/>
                <a:gd name="T27" fmla="*/ 40 h 58"/>
                <a:gd name="T28" fmla="*/ 26 w 57"/>
                <a:gd name="T29" fmla="*/ 39 h 58"/>
                <a:gd name="T30" fmla="*/ 23 w 57"/>
                <a:gd name="T31" fmla="*/ 40 h 58"/>
                <a:gd name="T32" fmla="*/ 22 w 57"/>
                <a:gd name="T33" fmla="*/ 42 h 58"/>
                <a:gd name="T34" fmla="*/ 20 w 57"/>
                <a:gd name="T35" fmla="*/ 45 h 58"/>
                <a:gd name="T36" fmla="*/ 18 w 57"/>
                <a:gd name="T37" fmla="*/ 47 h 58"/>
                <a:gd name="T38" fmla="*/ 17 w 57"/>
                <a:gd name="T39" fmla="*/ 49 h 58"/>
                <a:gd name="T40" fmla="*/ 15 w 57"/>
                <a:gd name="T41" fmla="*/ 50 h 58"/>
                <a:gd name="T42" fmla="*/ 13 w 57"/>
                <a:gd name="T43" fmla="*/ 51 h 58"/>
                <a:gd name="T44" fmla="*/ 8 w 57"/>
                <a:gd name="T45" fmla="*/ 53 h 58"/>
                <a:gd name="T46" fmla="*/ 5 w 57"/>
                <a:gd name="T47" fmla="*/ 55 h 58"/>
                <a:gd name="T48" fmla="*/ 0 w 57"/>
                <a:gd name="T49" fmla="*/ 58 h 58"/>
                <a:gd name="T50" fmla="*/ 10 w 57"/>
                <a:gd name="T51" fmla="*/ 40 h 58"/>
                <a:gd name="T52" fmla="*/ 5 w 57"/>
                <a:gd name="T53" fmla="*/ 40 h 58"/>
                <a:gd name="T54" fmla="*/ 1 w 57"/>
                <a:gd name="T55" fmla="*/ 39 h 58"/>
                <a:gd name="T56" fmla="*/ 2 w 57"/>
                <a:gd name="T57" fmla="*/ 38 h 58"/>
                <a:gd name="T58" fmla="*/ 3 w 57"/>
                <a:gd name="T59" fmla="*/ 37 h 58"/>
                <a:gd name="T60" fmla="*/ 4 w 57"/>
                <a:gd name="T61" fmla="*/ 36 h 58"/>
                <a:gd name="T62" fmla="*/ 5 w 57"/>
                <a:gd name="T63" fmla="*/ 36 h 58"/>
                <a:gd name="T64" fmla="*/ 7 w 57"/>
                <a:gd name="T65" fmla="*/ 36 h 58"/>
                <a:gd name="T66" fmla="*/ 10 w 57"/>
                <a:gd name="T67" fmla="*/ 36 h 58"/>
                <a:gd name="T68" fmla="*/ 11 w 57"/>
                <a:gd name="T69" fmla="*/ 35 h 58"/>
                <a:gd name="T70" fmla="*/ 13 w 57"/>
                <a:gd name="T71" fmla="*/ 34 h 58"/>
                <a:gd name="T72" fmla="*/ 16 w 57"/>
                <a:gd name="T73" fmla="*/ 34 h 58"/>
                <a:gd name="T74" fmla="*/ 18 w 57"/>
                <a:gd name="T75" fmla="*/ 32 h 58"/>
                <a:gd name="T76" fmla="*/ 20 w 57"/>
                <a:gd name="T77" fmla="*/ 30 h 58"/>
                <a:gd name="T78" fmla="*/ 23 w 57"/>
                <a:gd name="T79" fmla="*/ 27 h 58"/>
                <a:gd name="T80" fmla="*/ 25 w 57"/>
                <a:gd name="T81" fmla="*/ 25 h 58"/>
                <a:gd name="T82" fmla="*/ 28 w 57"/>
                <a:gd name="T83" fmla="*/ 23 h 58"/>
                <a:gd name="T84" fmla="*/ 30 w 57"/>
                <a:gd name="T85" fmla="*/ 22 h 58"/>
                <a:gd name="T86" fmla="*/ 34 w 57"/>
                <a:gd name="T87" fmla="*/ 20 h 58"/>
                <a:gd name="T88" fmla="*/ 38 w 57"/>
                <a:gd name="T89" fmla="*/ 14 h 58"/>
                <a:gd name="T90" fmla="*/ 42 w 57"/>
                <a:gd name="T91" fmla="*/ 9 h 58"/>
                <a:gd name="T92" fmla="*/ 42 w 57"/>
                <a:gd name="T93" fmla="*/ 9 h 58"/>
                <a:gd name="T94" fmla="*/ 42 w 57"/>
                <a:gd name="T95" fmla="*/ 9 h 58"/>
                <a:gd name="T96" fmla="*/ 41 w 57"/>
                <a:gd name="T97" fmla="*/ 9 h 58"/>
                <a:gd name="T98" fmla="*/ 41 w 57"/>
                <a:gd name="T99" fmla="*/ 8 h 58"/>
                <a:gd name="T100" fmla="*/ 42 w 57"/>
                <a:gd name="T101" fmla="*/ 8 h 58"/>
                <a:gd name="T102" fmla="*/ 46 w 57"/>
                <a:gd name="T103" fmla="*/ 8 h 58"/>
                <a:gd name="T104" fmla="*/ 46 w 57"/>
                <a:gd name="T105" fmla="*/ 2 h 58"/>
                <a:gd name="T106" fmla="*/ 46 w 57"/>
                <a:gd name="T107" fmla="*/ 3 h 58"/>
                <a:gd name="T108" fmla="*/ 48 w 57"/>
                <a:gd name="T109" fmla="*/ 3 h 58"/>
                <a:gd name="T110" fmla="*/ 50 w 57"/>
                <a:gd name="T111" fmla="*/ 4 h 58"/>
                <a:gd name="T112" fmla="*/ 52 w 57"/>
                <a:gd name="T113" fmla="*/ 5 h 58"/>
                <a:gd name="T114" fmla="*/ 53 w 57"/>
                <a:gd name="T115" fmla="*/ 3 h 58"/>
                <a:gd name="T116" fmla="*/ 55 w 57"/>
                <a:gd name="T117" fmla="*/ 2 h 58"/>
                <a:gd name="T118" fmla="*/ 57 w 57"/>
                <a:gd name="T1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57" y="2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39" y="25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5" y="33"/>
                  </a:lnTo>
                  <a:lnTo>
                    <a:pt x="35" y="35"/>
                  </a:lnTo>
                  <a:lnTo>
                    <a:pt x="32" y="36"/>
                  </a:lnTo>
                  <a:lnTo>
                    <a:pt x="30" y="38"/>
                  </a:lnTo>
                  <a:lnTo>
                    <a:pt x="28" y="40"/>
                  </a:lnTo>
                  <a:lnTo>
                    <a:pt x="26" y="39"/>
                  </a:lnTo>
                  <a:lnTo>
                    <a:pt x="23" y="40"/>
                  </a:lnTo>
                  <a:lnTo>
                    <a:pt x="22" y="42"/>
                  </a:lnTo>
                  <a:lnTo>
                    <a:pt x="20" y="45"/>
                  </a:lnTo>
                  <a:lnTo>
                    <a:pt x="18" y="47"/>
                  </a:lnTo>
                  <a:lnTo>
                    <a:pt x="17" y="49"/>
                  </a:lnTo>
                  <a:lnTo>
                    <a:pt x="15" y="50"/>
                  </a:lnTo>
                  <a:lnTo>
                    <a:pt x="13" y="51"/>
                  </a:lnTo>
                  <a:lnTo>
                    <a:pt x="8" y="53"/>
                  </a:lnTo>
                  <a:lnTo>
                    <a:pt x="5" y="55"/>
                  </a:lnTo>
                  <a:lnTo>
                    <a:pt x="0" y="58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1" y="39"/>
                  </a:lnTo>
                  <a:lnTo>
                    <a:pt x="2" y="38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1" y="35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8" y="23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4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50" y="4"/>
                  </a:lnTo>
                  <a:lnTo>
                    <a:pt x="52" y="5"/>
                  </a:lnTo>
                  <a:lnTo>
                    <a:pt x="53" y="3"/>
                  </a:lnTo>
                  <a:lnTo>
                    <a:pt x="55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6399213" y="3856038"/>
              <a:ext cx="53975" cy="53975"/>
            </a:xfrm>
            <a:custGeom>
              <a:avLst/>
              <a:gdLst>
                <a:gd name="T0" fmla="*/ 9 w 34"/>
                <a:gd name="T1" fmla="*/ 0 h 34"/>
                <a:gd name="T2" fmla="*/ 19 w 34"/>
                <a:gd name="T3" fmla="*/ 3 h 34"/>
                <a:gd name="T4" fmla="*/ 27 w 34"/>
                <a:gd name="T5" fmla="*/ 8 h 34"/>
                <a:gd name="T6" fmla="*/ 34 w 34"/>
                <a:gd name="T7" fmla="*/ 16 h 34"/>
                <a:gd name="T8" fmla="*/ 32 w 34"/>
                <a:gd name="T9" fmla="*/ 25 h 34"/>
                <a:gd name="T10" fmla="*/ 26 w 34"/>
                <a:gd name="T11" fmla="*/ 34 h 34"/>
                <a:gd name="T12" fmla="*/ 15 w 34"/>
                <a:gd name="T13" fmla="*/ 34 h 34"/>
                <a:gd name="T14" fmla="*/ 13 w 34"/>
                <a:gd name="T15" fmla="*/ 33 h 34"/>
                <a:gd name="T16" fmla="*/ 0 w 34"/>
                <a:gd name="T17" fmla="*/ 14 h 34"/>
                <a:gd name="T18" fmla="*/ 1 w 34"/>
                <a:gd name="T19" fmla="*/ 11 h 34"/>
                <a:gd name="T20" fmla="*/ 2 w 34"/>
                <a:gd name="T21" fmla="*/ 8 h 34"/>
                <a:gd name="T22" fmla="*/ 3 w 34"/>
                <a:gd name="T23" fmla="*/ 3 h 34"/>
                <a:gd name="T24" fmla="*/ 6 w 34"/>
                <a:gd name="T25" fmla="*/ 2 h 34"/>
                <a:gd name="T26" fmla="*/ 9 w 3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4">
                  <a:moveTo>
                    <a:pt x="9" y="0"/>
                  </a:moveTo>
                  <a:lnTo>
                    <a:pt x="19" y="3"/>
                  </a:lnTo>
                  <a:lnTo>
                    <a:pt x="27" y="8"/>
                  </a:lnTo>
                  <a:lnTo>
                    <a:pt x="34" y="16"/>
                  </a:lnTo>
                  <a:lnTo>
                    <a:pt x="32" y="25"/>
                  </a:lnTo>
                  <a:lnTo>
                    <a:pt x="26" y="34"/>
                  </a:lnTo>
                  <a:lnTo>
                    <a:pt x="15" y="34"/>
                  </a:lnTo>
                  <a:lnTo>
                    <a:pt x="13" y="33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6419850" y="39084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6438900" y="5300663"/>
              <a:ext cx="36512" cy="76200"/>
            </a:xfrm>
            <a:custGeom>
              <a:avLst/>
              <a:gdLst>
                <a:gd name="T0" fmla="*/ 20 w 23"/>
                <a:gd name="T1" fmla="*/ 0 h 48"/>
                <a:gd name="T2" fmla="*/ 22 w 23"/>
                <a:gd name="T3" fmla="*/ 2 h 48"/>
                <a:gd name="T4" fmla="*/ 23 w 23"/>
                <a:gd name="T5" fmla="*/ 6 h 48"/>
                <a:gd name="T6" fmla="*/ 20 w 23"/>
                <a:gd name="T7" fmla="*/ 9 h 48"/>
                <a:gd name="T8" fmla="*/ 15 w 23"/>
                <a:gd name="T9" fmla="*/ 12 h 48"/>
                <a:gd name="T10" fmla="*/ 18 w 23"/>
                <a:gd name="T11" fmla="*/ 14 h 48"/>
                <a:gd name="T12" fmla="*/ 19 w 23"/>
                <a:gd name="T13" fmla="*/ 15 h 48"/>
                <a:gd name="T14" fmla="*/ 21 w 23"/>
                <a:gd name="T15" fmla="*/ 16 h 48"/>
                <a:gd name="T16" fmla="*/ 19 w 23"/>
                <a:gd name="T17" fmla="*/ 19 h 48"/>
                <a:gd name="T18" fmla="*/ 19 w 23"/>
                <a:gd name="T19" fmla="*/ 21 h 48"/>
                <a:gd name="T20" fmla="*/ 19 w 23"/>
                <a:gd name="T21" fmla="*/ 23 h 48"/>
                <a:gd name="T22" fmla="*/ 20 w 23"/>
                <a:gd name="T23" fmla="*/ 25 h 48"/>
                <a:gd name="T24" fmla="*/ 21 w 23"/>
                <a:gd name="T25" fmla="*/ 27 h 48"/>
                <a:gd name="T26" fmla="*/ 18 w 23"/>
                <a:gd name="T27" fmla="*/ 30 h 48"/>
                <a:gd name="T28" fmla="*/ 14 w 23"/>
                <a:gd name="T29" fmla="*/ 32 h 48"/>
                <a:gd name="T30" fmla="*/ 15 w 23"/>
                <a:gd name="T31" fmla="*/ 35 h 48"/>
                <a:gd name="T32" fmla="*/ 18 w 23"/>
                <a:gd name="T33" fmla="*/ 37 h 48"/>
                <a:gd name="T34" fmla="*/ 10 w 23"/>
                <a:gd name="T35" fmla="*/ 44 h 48"/>
                <a:gd name="T36" fmla="*/ 11 w 23"/>
                <a:gd name="T37" fmla="*/ 45 h 48"/>
                <a:gd name="T38" fmla="*/ 12 w 23"/>
                <a:gd name="T39" fmla="*/ 46 h 48"/>
                <a:gd name="T40" fmla="*/ 5 w 23"/>
                <a:gd name="T41" fmla="*/ 48 h 48"/>
                <a:gd name="T42" fmla="*/ 5 w 23"/>
                <a:gd name="T43" fmla="*/ 47 h 48"/>
                <a:gd name="T44" fmla="*/ 3 w 23"/>
                <a:gd name="T45" fmla="*/ 45 h 48"/>
                <a:gd name="T46" fmla="*/ 2 w 23"/>
                <a:gd name="T47" fmla="*/ 44 h 48"/>
                <a:gd name="T48" fmla="*/ 2 w 23"/>
                <a:gd name="T49" fmla="*/ 42 h 48"/>
                <a:gd name="T50" fmla="*/ 2 w 23"/>
                <a:gd name="T51" fmla="*/ 40 h 48"/>
                <a:gd name="T52" fmla="*/ 5 w 23"/>
                <a:gd name="T53" fmla="*/ 38 h 48"/>
                <a:gd name="T54" fmla="*/ 2 w 23"/>
                <a:gd name="T55" fmla="*/ 34 h 48"/>
                <a:gd name="T56" fmla="*/ 0 w 23"/>
                <a:gd name="T57" fmla="*/ 31 h 48"/>
                <a:gd name="T58" fmla="*/ 5 w 23"/>
                <a:gd name="T59" fmla="*/ 24 h 48"/>
                <a:gd name="T60" fmla="*/ 9 w 23"/>
                <a:gd name="T61" fmla="*/ 16 h 48"/>
                <a:gd name="T62" fmla="*/ 14 w 23"/>
                <a:gd name="T63" fmla="*/ 10 h 48"/>
                <a:gd name="T64" fmla="*/ 13 w 23"/>
                <a:gd name="T65" fmla="*/ 7 h 48"/>
                <a:gd name="T66" fmla="*/ 12 w 23"/>
                <a:gd name="T67" fmla="*/ 3 h 48"/>
                <a:gd name="T68" fmla="*/ 17 w 23"/>
                <a:gd name="T69" fmla="*/ 2 h 48"/>
                <a:gd name="T70" fmla="*/ 20 w 23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48">
                  <a:moveTo>
                    <a:pt x="20" y="0"/>
                  </a:moveTo>
                  <a:lnTo>
                    <a:pt x="22" y="2"/>
                  </a:lnTo>
                  <a:lnTo>
                    <a:pt x="23" y="6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8" y="14"/>
                  </a:lnTo>
                  <a:lnTo>
                    <a:pt x="19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0" y="25"/>
                  </a:lnTo>
                  <a:lnTo>
                    <a:pt x="21" y="27"/>
                  </a:lnTo>
                  <a:lnTo>
                    <a:pt x="18" y="30"/>
                  </a:lnTo>
                  <a:lnTo>
                    <a:pt x="14" y="32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5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3" y="7"/>
                  </a:lnTo>
                  <a:lnTo>
                    <a:pt x="12" y="3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6097588" y="4070350"/>
              <a:ext cx="80962" cy="28575"/>
            </a:xfrm>
            <a:custGeom>
              <a:avLst/>
              <a:gdLst>
                <a:gd name="T0" fmla="*/ 20 w 51"/>
                <a:gd name="T1" fmla="*/ 0 h 18"/>
                <a:gd name="T2" fmla="*/ 28 w 51"/>
                <a:gd name="T3" fmla="*/ 0 h 18"/>
                <a:gd name="T4" fmla="*/ 36 w 51"/>
                <a:gd name="T5" fmla="*/ 0 h 18"/>
                <a:gd name="T6" fmla="*/ 43 w 51"/>
                <a:gd name="T7" fmla="*/ 3 h 18"/>
                <a:gd name="T8" fmla="*/ 42 w 51"/>
                <a:gd name="T9" fmla="*/ 5 h 18"/>
                <a:gd name="T10" fmla="*/ 41 w 51"/>
                <a:gd name="T11" fmla="*/ 9 h 18"/>
                <a:gd name="T12" fmla="*/ 42 w 51"/>
                <a:gd name="T13" fmla="*/ 11 h 18"/>
                <a:gd name="T14" fmla="*/ 43 w 51"/>
                <a:gd name="T15" fmla="*/ 12 h 18"/>
                <a:gd name="T16" fmla="*/ 45 w 51"/>
                <a:gd name="T17" fmla="*/ 12 h 18"/>
                <a:gd name="T18" fmla="*/ 47 w 51"/>
                <a:gd name="T19" fmla="*/ 12 h 18"/>
                <a:gd name="T20" fmla="*/ 51 w 51"/>
                <a:gd name="T21" fmla="*/ 13 h 18"/>
                <a:gd name="T22" fmla="*/ 51 w 51"/>
                <a:gd name="T23" fmla="*/ 18 h 18"/>
                <a:gd name="T24" fmla="*/ 47 w 51"/>
                <a:gd name="T25" fmla="*/ 18 h 18"/>
                <a:gd name="T26" fmla="*/ 45 w 51"/>
                <a:gd name="T27" fmla="*/ 17 h 18"/>
                <a:gd name="T28" fmla="*/ 44 w 51"/>
                <a:gd name="T29" fmla="*/ 17 h 18"/>
                <a:gd name="T30" fmla="*/ 43 w 51"/>
                <a:gd name="T31" fmla="*/ 16 h 18"/>
                <a:gd name="T32" fmla="*/ 42 w 51"/>
                <a:gd name="T33" fmla="*/ 16 h 18"/>
                <a:gd name="T34" fmla="*/ 39 w 51"/>
                <a:gd name="T35" fmla="*/ 16 h 18"/>
                <a:gd name="T36" fmla="*/ 36 w 51"/>
                <a:gd name="T37" fmla="*/ 16 h 18"/>
                <a:gd name="T38" fmla="*/ 32 w 51"/>
                <a:gd name="T39" fmla="*/ 16 h 18"/>
                <a:gd name="T40" fmla="*/ 31 w 51"/>
                <a:gd name="T41" fmla="*/ 11 h 18"/>
                <a:gd name="T42" fmla="*/ 28 w 51"/>
                <a:gd name="T43" fmla="*/ 10 h 18"/>
                <a:gd name="T44" fmla="*/ 22 w 51"/>
                <a:gd name="T45" fmla="*/ 8 h 18"/>
                <a:gd name="T46" fmla="*/ 21 w 51"/>
                <a:gd name="T47" fmla="*/ 10 h 18"/>
                <a:gd name="T48" fmla="*/ 19 w 51"/>
                <a:gd name="T49" fmla="*/ 12 h 18"/>
                <a:gd name="T50" fmla="*/ 18 w 51"/>
                <a:gd name="T51" fmla="*/ 14 h 18"/>
                <a:gd name="T52" fmla="*/ 15 w 51"/>
                <a:gd name="T53" fmla="*/ 14 h 18"/>
                <a:gd name="T54" fmla="*/ 13 w 51"/>
                <a:gd name="T55" fmla="*/ 14 h 18"/>
                <a:gd name="T56" fmla="*/ 10 w 51"/>
                <a:gd name="T57" fmla="*/ 14 h 18"/>
                <a:gd name="T58" fmla="*/ 8 w 51"/>
                <a:gd name="T59" fmla="*/ 14 h 18"/>
                <a:gd name="T60" fmla="*/ 7 w 51"/>
                <a:gd name="T61" fmla="*/ 15 h 18"/>
                <a:gd name="T62" fmla="*/ 5 w 51"/>
                <a:gd name="T63" fmla="*/ 14 h 18"/>
                <a:gd name="T64" fmla="*/ 3 w 51"/>
                <a:gd name="T65" fmla="*/ 12 h 18"/>
                <a:gd name="T66" fmla="*/ 0 w 51"/>
                <a:gd name="T67" fmla="*/ 10 h 18"/>
                <a:gd name="T68" fmla="*/ 4 w 51"/>
                <a:gd name="T69" fmla="*/ 8 h 18"/>
                <a:gd name="T70" fmla="*/ 7 w 51"/>
                <a:gd name="T71" fmla="*/ 5 h 18"/>
                <a:gd name="T72" fmla="*/ 8 w 51"/>
                <a:gd name="T73" fmla="*/ 4 h 18"/>
                <a:gd name="T74" fmla="*/ 9 w 51"/>
                <a:gd name="T75" fmla="*/ 4 h 18"/>
                <a:gd name="T76" fmla="*/ 12 w 51"/>
                <a:gd name="T77" fmla="*/ 4 h 18"/>
                <a:gd name="T78" fmla="*/ 13 w 51"/>
                <a:gd name="T79" fmla="*/ 3 h 18"/>
                <a:gd name="T80" fmla="*/ 14 w 51"/>
                <a:gd name="T81" fmla="*/ 2 h 18"/>
                <a:gd name="T82" fmla="*/ 17 w 51"/>
                <a:gd name="T83" fmla="*/ 4 h 18"/>
                <a:gd name="T84" fmla="*/ 18 w 51"/>
                <a:gd name="T85" fmla="*/ 2 h 18"/>
                <a:gd name="T86" fmla="*/ 20 w 51"/>
                <a:gd name="T8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18">
                  <a:moveTo>
                    <a:pt x="20" y="0"/>
                  </a:moveTo>
                  <a:lnTo>
                    <a:pt x="28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3" y="12"/>
                  </a:lnTo>
                  <a:lnTo>
                    <a:pt x="45" y="12"/>
                  </a:lnTo>
                  <a:lnTo>
                    <a:pt x="47" y="12"/>
                  </a:lnTo>
                  <a:lnTo>
                    <a:pt x="51" y="13"/>
                  </a:lnTo>
                  <a:lnTo>
                    <a:pt x="51" y="18"/>
                  </a:lnTo>
                  <a:lnTo>
                    <a:pt x="47" y="18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39" y="16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31" y="11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4" y="2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6475413" y="4878388"/>
              <a:ext cx="46037" cy="41275"/>
            </a:xfrm>
            <a:custGeom>
              <a:avLst/>
              <a:gdLst>
                <a:gd name="T0" fmla="*/ 23 w 29"/>
                <a:gd name="T1" fmla="*/ 0 h 26"/>
                <a:gd name="T2" fmla="*/ 25 w 29"/>
                <a:gd name="T3" fmla="*/ 3 h 26"/>
                <a:gd name="T4" fmla="*/ 26 w 29"/>
                <a:gd name="T5" fmla="*/ 4 h 26"/>
                <a:gd name="T6" fmla="*/ 26 w 29"/>
                <a:gd name="T7" fmla="*/ 7 h 26"/>
                <a:gd name="T8" fmla="*/ 25 w 29"/>
                <a:gd name="T9" fmla="*/ 10 h 26"/>
                <a:gd name="T10" fmla="*/ 26 w 29"/>
                <a:gd name="T11" fmla="*/ 11 h 26"/>
                <a:gd name="T12" fmla="*/ 28 w 29"/>
                <a:gd name="T13" fmla="*/ 12 h 26"/>
                <a:gd name="T14" fmla="*/ 29 w 29"/>
                <a:gd name="T15" fmla="*/ 15 h 26"/>
                <a:gd name="T16" fmla="*/ 29 w 29"/>
                <a:gd name="T17" fmla="*/ 18 h 26"/>
                <a:gd name="T18" fmla="*/ 26 w 29"/>
                <a:gd name="T19" fmla="*/ 19 h 26"/>
                <a:gd name="T20" fmla="*/ 24 w 29"/>
                <a:gd name="T21" fmla="*/ 19 h 26"/>
                <a:gd name="T22" fmla="*/ 23 w 29"/>
                <a:gd name="T23" fmla="*/ 20 h 26"/>
                <a:gd name="T24" fmla="*/ 21 w 29"/>
                <a:gd name="T25" fmla="*/ 21 h 26"/>
                <a:gd name="T26" fmla="*/ 20 w 29"/>
                <a:gd name="T27" fmla="*/ 22 h 26"/>
                <a:gd name="T28" fmla="*/ 17 w 29"/>
                <a:gd name="T29" fmla="*/ 26 h 26"/>
                <a:gd name="T30" fmla="*/ 13 w 29"/>
                <a:gd name="T31" fmla="*/ 26 h 26"/>
                <a:gd name="T32" fmla="*/ 8 w 29"/>
                <a:gd name="T33" fmla="*/ 26 h 26"/>
                <a:gd name="T34" fmla="*/ 3 w 29"/>
                <a:gd name="T35" fmla="*/ 26 h 26"/>
                <a:gd name="T36" fmla="*/ 1 w 29"/>
                <a:gd name="T37" fmla="*/ 22 h 26"/>
                <a:gd name="T38" fmla="*/ 0 w 29"/>
                <a:gd name="T39" fmla="*/ 20 h 26"/>
                <a:gd name="T40" fmla="*/ 0 w 29"/>
                <a:gd name="T41" fmla="*/ 19 h 26"/>
                <a:gd name="T42" fmla="*/ 0 w 29"/>
                <a:gd name="T43" fmla="*/ 18 h 26"/>
                <a:gd name="T44" fmla="*/ 1 w 29"/>
                <a:gd name="T45" fmla="*/ 16 h 26"/>
                <a:gd name="T46" fmla="*/ 3 w 29"/>
                <a:gd name="T47" fmla="*/ 12 h 26"/>
                <a:gd name="T48" fmla="*/ 5 w 29"/>
                <a:gd name="T49" fmla="*/ 9 h 26"/>
                <a:gd name="T50" fmla="*/ 8 w 29"/>
                <a:gd name="T51" fmla="*/ 7 h 26"/>
                <a:gd name="T52" fmla="*/ 10 w 29"/>
                <a:gd name="T53" fmla="*/ 5 h 26"/>
                <a:gd name="T54" fmla="*/ 12 w 29"/>
                <a:gd name="T55" fmla="*/ 4 h 26"/>
                <a:gd name="T56" fmla="*/ 15 w 29"/>
                <a:gd name="T57" fmla="*/ 3 h 26"/>
                <a:gd name="T58" fmla="*/ 19 w 29"/>
                <a:gd name="T59" fmla="*/ 2 h 26"/>
                <a:gd name="T60" fmla="*/ 23 w 29"/>
                <a:gd name="T6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26">
                  <a:moveTo>
                    <a:pt x="23" y="0"/>
                  </a:moveTo>
                  <a:lnTo>
                    <a:pt x="25" y="3"/>
                  </a:lnTo>
                  <a:lnTo>
                    <a:pt x="26" y="4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29" y="15"/>
                  </a:lnTo>
                  <a:lnTo>
                    <a:pt x="29" y="18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7" y="26"/>
                  </a:lnTo>
                  <a:lnTo>
                    <a:pt x="13" y="26"/>
                  </a:lnTo>
                  <a:lnTo>
                    <a:pt x="8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6862763" y="5260975"/>
              <a:ext cx="31750" cy="50800"/>
            </a:xfrm>
            <a:custGeom>
              <a:avLst/>
              <a:gdLst>
                <a:gd name="T0" fmla="*/ 12 w 20"/>
                <a:gd name="T1" fmla="*/ 0 h 32"/>
                <a:gd name="T2" fmla="*/ 18 w 20"/>
                <a:gd name="T3" fmla="*/ 0 h 32"/>
                <a:gd name="T4" fmla="*/ 18 w 20"/>
                <a:gd name="T5" fmla="*/ 1 h 32"/>
                <a:gd name="T6" fmla="*/ 18 w 20"/>
                <a:gd name="T7" fmla="*/ 2 h 32"/>
                <a:gd name="T8" fmla="*/ 18 w 20"/>
                <a:gd name="T9" fmla="*/ 3 h 32"/>
                <a:gd name="T10" fmla="*/ 18 w 20"/>
                <a:gd name="T11" fmla="*/ 6 h 32"/>
                <a:gd name="T12" fmla="*/ 18 w 20"/>
                <a:gd name="T13" fmla="*/ 8 h 32"/>
                <a:gd name="T14" fmla="*/ 18 w 20"/>
                <a:gd name="T15" fmla="*/ 10 h 32"/>
                <a:gd name="T16" fmla="*/ 18 w 20"/>
                <a:gd name="T17" fmla="*/ 12 h 32"/>
                <a:gd name="T18" fmla="*/ 17 w 20"/>
                <a:gd name="T19" fmla="*/ 13 h 32"/>
                <a:gd name="T20" fmla="*/ 17 w 20"/>
                <a:gd name="T21" fmla="*/ 15 h 32"/>
                <a:gd name="T22" fmla="*/ 18 w 20"/>
                <a:gd name="T23" fmla="*/ 16 h 32"/>
                <a:gd name="T24" fmla="*/ 18 w 20"/>
                <a:gd name="T25" fmla="*/ 18 h 32"/>
                <a:gd name="T26" fmla="*/ 20 w 20"/>
                <a:gd name="T27" fmla="*/ 19 h 32"/>
                <a:gd name="T28" fmla="*/ 18 w 20"/>
                <a:gd name="T29" fmla="*/ 23 h 32"/>
                <a:gd name="T30" fmla="*/ 16 w 20"/>
                <a:gd name="T31" fmla="*/ 26 h 32"/>
                <a:gd name="T32" fmla="*/ 14 w 20"/>
                <a:gd name="T33" fmla="*/ 28 h 32"/>
                <a:gd name="T34" fmla="*/ 11 w 20"/>
                <a:gd name="T35" fmla="*/ 32 h 32"/>
                <a:gd name="T36" fmla="*/ 11 w 20"/>
                <a:gd name="T37" fmla="*/ 28 h 32"/>
                <a:gd name="T38" fmla="*/ 10 w 20"/>
                <a:gd name="T39" fmla="*/ 26 h 32"/>
                <a:gd name="T40" fmla="*/ 5 w 20"/>
                <a:gd name="T41" fmla="*/ 30 h 32"/>
                <a:gd name="T42" fmla="*/ 2 w 20"/>
                <a:gd name="T43" fmla="*/ 32 h 32"/>
                <a:gd name="T44" fmla="*/ 1 w 20"/>
                <a:gd name="T45" fmla="*/ 28 h 32"/>
                <a:gd name="T46" fmla="*/ 0 w 20"/>
                <a:gd name="T47" fmla="*/ 25 h 32"/>
                <a:gd name="T48" fmla="*/ 1 w 20"/>
                <a:gd name="T49" fmla="*/ 23 h 32"/>
                <a:gd name="T50" fmla="*/ 0 w 20"/>
                <a:gd name="T51" fmla="*/ 20 h 32"/>
                <a:gd name="T52" fmla="*/ 2 w 20"/>
                <a:gd name="T53" fmla="*/ 18 h 32"/>
                <a:gd name="T54" fmla="*/ 4 w 20"/>
                <a:gd name="T55" fmla="*/ 15 h 32"/>
                <a:gd name="T56" fmla="*/ 5 w 20"/>
                <a:gd name="T57" fmla="*/ 12 h 32"/>
                <a:gd name="T58" fmla="*/ 7 w 20"/>
                <a:gd name="T59" fmla="*/ 10 h 32"/>
                <a:gd name="T60" fmla="*/ 7 w 20"/>
                <a:gd name="T61" fmla="*/ 8 h 32"/>
                <a:gd name="T62" fmla="*/ 8 w 20"/>
                <a:gd name="T63" fmla="*/ 7 h 32"/>
                <a:gd name="T64" fmla="*/ 9 w 20"/>
                <a:gd name="T65" fmla="*/ 6 h 32"/>
                <a:gd name="T66" fmla="*/ 11 w 20"/>
                <a:gd name="T67" fmla="*/ 3 h 32"/>
                <a:gd name="T68" fmla="*/ 12 w 20"/>
                <a:gd name="T6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2">
                  <a:moveTo>
                    <a:pt x="12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1" y="32"/>
                  </a:lnTo>
                  <a:lnTo>
                    <a:pt x="11" y="28"/>
                  </a:lnTo>
                  <a:lnTo>
                    <a:pt x="10" y="26"/>
                  </a:lnTo>
                  <a:lnTo>
                    <a:pt x="5" y="30"/>
                  </a:lnTo>
                  <a:lnTo>
                    <a:pt x="2" y="32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11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5845175" y="3444875"/>
              <a:ext cx="39687" cy="36513"/>
            </a:xfrm>
            <a:custGeom>
              <a:avLst/>
              <a:gdLst>
                <a:gd name="T0" fmla="*/ 20 w 25"/>
                <a:gd name="T1" fmla="*/ 0 h 23"/>
                <a:gd name="T2" fmla="*/ 22 w 25"/>
                <a:gd name="T3" fmla="*/ 3 h 23"/>
                <a:gd name="T4" fmla="*/ 25 w 25"/>
                <a:gd name="T5" fmla="*/ 7 h 23"/>
                <a:gd name="T6" fmla="*/ 25 w 25"/>
                <a:gd name="T7" fmla="*/ 9 h 23"/>
                <a:gd name="T8" fmla="*/ 24 w 25"/>
                <a:gd name="T9" fmla="*/ 12 h 23"/>
                <a:gd name="T10" fmla="*/ 22 w 25"/>
                <a:gd name="T11" fmla="*/ 14 h 23"/>
                <a:gd name="T12" fmla="*/ 21 w 25"/>
                <a:gd name="T13" fmla="*/ 15 h 23"/>
                <a:gd name="T14" fmla="*/ 20 w 25"/>
                <a:gd name="T15" fmla="*/ 15 h 23"/>
                <a:gd name="T16" fmla="*/ 18 w 25"/>
                <a:gd name="T17" fmla="*/ 15 h 23"/>
                <a:gd name="T18" fmla="*/ 16 w 25"/>
                <a:gd name="T19" fmla="*/ 16 h 23"/>
                <a:gd name="T20" fmla="*/ 15 w 25"/>
                <a:gd name="T21" fmla="*/ 18 h 23"/>
                <a:gd name="T22" fmla="*/ 13 w 25"/>
                <a:gd name="T23" fmla="*/ 20 h 23"/>
                <a:gd name="T24" fmla="*/ 9 w 25"/>
                <a:gd name="T25" fmla="*/ 22 h 23"/>
                <a:gd name="T26" fmla="*/ 9 w 25"/>
                <a:gd name="T27" fmla="*/ 20 h 23"/>
                <a:gd name="T28" fmla="*/ 7 w 25"/>
                <a:gd name="T29" fmla="*/ 20 h 23"/>
                <a:gd name="T30" fmla="*/ 7 w 25"/>
                <a:gd name="T31" fmla="*/ 22 h 23"/>
                <a:gd name="T32" fmla="*/ 6 w 25"/>
                <a:gd name="T33" fmla="*/ 23 h 23"/>
                <a:gd name="T34" fmla="*/ 3 w 25"/>
                <a:gd name="T35" fmla="*/ 20 h 23"/>
                <a:gd name="T36" fmla="*/ 0 w 25"/>
                <a:gd name="T37" fmla="*/ 19 h 23"/>
                <a:gd name="T38" fmla="*/ 0 w 25"/>
                <a:gd name="T39" fmla="*/ 18 h 23"/>
                <a:gd name="T40" fmla="*/ 0 w 25"/>
                <a:gd name="T41" fmla="*/ 17 h 23"/>
                <a:gd name="T42" fmla="*/ 1 w 25"/>
                <a:gd name="T43" fmla="*/ 16 h 23"/>
                <a:gd name="T44" fmla="*/ 3 w 25"/>
                <a:gd name="T45" fmla="*/ 14 h 23"/>
                <a:gd name="T46" fmla="*/ 5 w 25"/>
                <a:gd name="T47" fmla="*/ 9 h 23"/>
                <a:gd name="T48" fmla="*/ 8 w 25"/>
                <a:gd name="T49" fmla="*/ 2 h 23"/>
                <a:gd name="T50" fmla="*/ 14 w 25"/>
                <a:gd name="T51" fmla="*/ 1 h 23"/>
                <a:gd name="T52" fmla="*/ 20 w 25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3">
                  <a:moveTo>
                    <a:pt x="20" y="0"/>
                  </a:moveTo>
                  <a:lnTo>
                    <a:pt x="22" y="3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1" y="15"/>
                  </a:lnTo>
                  <a:lnTo>
                    <a:pt x="20" y="15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3" y="20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5" y="9"/>
                  </a:lnTo>
                  <a:lnTo>
                    <a:pt x="8" y="2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5856288" y="3476625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6276975" y="3992563"/>
              <a:ext cx="42862" cy="36513"/>
            </a:xfrm>
            <a:custGeom>
              <a:avLst/>
              <a:gdLst>
                <a:gd name="T0" fmla="*/ 16 w 27"/>
                <a:gd name="T1" fmla="*/ 0 h 23"/>
                <a:gd name="T2" fmla="*/ 22 w 27"/>
                <a:gd name="T3" fmla="*/ 2 h 23"/>
                <a:gd name="T4" fmla="*/ 27 w 27"/>
                <a:gd name="T5" fmla="*/ 4 h 23"/>
                <a:gd name="T6" fmla="*/ 26 w 27"/>
                <a:gd name="T7" fmla="*/ 9 h 23"/>
                <a:gd name="T8" fmla="*/ 24 w 27"/>
                <a:gd name="T9" fmla="*/ 12 h 23"/>
                <a:gd name="T10" fmla="*/ 21 w 27"/>
                <a:gd name="T11" fmla="*/ 12 h 23"/>
                <a:gd name="T12" fmla="*/ 16 w 27"/>
                <a:gd name="T13" fmla="*/ 11 h 23"/>
                <a:gd name="T14" fmla="*/ 17 w 27"/>
                <a:gd name="T15" fmla="*/ 14 h 23"/>
                <a:gd name="T16" fmla="*/ 19 w 27"/>
                <a:gd name="T17" fmla="*/ 17 h 23"/>
                <a:gd name="T18" fmla="*/ 17 w 27"/>
                <a:gd name="T19" fmla="*/ 18 h 23"/>
                <a:gd name="T20" fmla="*/ 16 w 27"/>
                <a:gd name="T21" fmla="*/ 20 h 23"/>
                <a:gd name="T22" fmla="*/ 15 w 27"/>
                <a:gd name="T23" fmla="*/ 21 h 23"/>
                <a:gd name="T24" fmla="*/ 14 w 27"/>
                <a:gd name="T25" fmla="*/ 22 h 23"/>
                <a:gd name="T26" fmla="*/ 12 w 27"/>
                <a:gd name="T27" fmla="*/ 23 h 23"/>
                <a:gd name="T28" fmla="*/ 9 w 27"/>
                <a:gd name="T29" fmla="*/ 22 h 23"/>
                <a:gd name="T30" fmla="*/ 4 w 27"/>
                <a:gd name="T31" fmla="*/ 17 h 23"/>
                <a:gd name="T32" fmla="*/ 0 w 27"/>
                <a:gd name="T33" fmla="*/ 11 h 23"/>
                <a:gd name="T34" fmla="*/ 9 w 27"/>
                <a:gd name="T35" fmla="*/ 5 h 23"/>
                <a:gd name="T36" fmla="*/ 16 w 27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3">
                  <a:moveTo>
                    <a:pt x="16" y="0"/>
                  </a:moveTo>
                  <a:lnTo>
                    <a:pt x="22" y="2"/>
                  </a:lnTo>
                  <a:lnTo>
                    <a:pt x="27" y="4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1" y="12"/>
                  </a:lnTo>
                  <a:lnTo>
                    <a:pt x="16" y="11"/>
                  </a:lnTo>
                  <a:lnTo>
                    <a:pt x="17" y="14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5" y="21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9" y="22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5891213" y="3178175"/>
              <a:ext cx="33337" cy="34925"/>
            </a:xfrm>
            <a:custGeom>
              <a:avLst/>
              <a:gdLst>
                <a:gd name="T0" fmla="*/ 12 w 21"/>
                <a:gd name="T1" fmla="*/ 0 h 22"/>
                <a:gd name="T2" fmla="*/ 15 w 21"/>
                <a:gd name="T3" fmla="*/ 2 h 22"/>
                <a:gd name="T4" fmla="*/ 17 w 21"/>
                <a:gd name="T5" fmla="*/ 3 h 22"/>
                <a:gd name="T6" fmla="*/ 20 w 21"/>
                <a:gd name="T7" fmla="*/ 6 h 22"/>
                <a:gd name="T8" fmla="*/ 21 w 21"/>
                <a:gd name="T9" fmla="*/ 7 h 22"/>
                <a:gd name="T10" fmla="*/ 21 w 21"/>
                <a:gd name="T11" fmla="*/ 22 h 22"/>
                <a:gd name="T12" fmla="*/ 20 w 21"/>
                <a:gd name="T13" fmla="*/ 22 h 22"/>
                <a:gd name="T14" fmla="*/ 17 w 21"/>
                <a:gd name="T15" fmla="*/ 21 h 22"/>
                <a:gd name="T16" fmla="*/ 15 w 21"/>
                <a:gd name="T17" fmla="*/ 21 h 22"/>
                <a:gd name="T18" fmla="*/ 13 w 21"/>
                <a:gd name="T19" fmla="*/ 19 h 22"/>
                <a:gd name="T20" fmla="*/ 11 w 21"/>
                <a:gd name="T21" fmla="*/ 19 h 22"/>
                <a:gd name="T22" fmla="*/ 10 w 21"/>
                <a:gd name="T23" fmla="*/ 18 h 22"/>
                <a:gd name="T24" fmla="*/ 8 w 21"/>
                <a:gd name="T25" fmla="*/ 18 h 22"/>
                <a:gd name="T26" fmla="*/ 5 w 21"/>
                <a:gd name="T27" fmla="*/ 16 h 22"/>
                <a:gd name="T28" fmla="*/ 3 w 21"/>
                <a:gd name="T29" fmla="*/ 14 h 22"/>
                <a:gd name="T30" fmla="*/ 2 w 21"/>
                <a:gd name="T31" fmla="*/ 12 h 22"/>
                <a:gd name="T32" fmla="*/ 1 w 21"/>
                <a:gd name="T33" fmla="*/ 11 h 22"/>
                <a:gd name="T34" fmla="*/ 1 w 21"/>
                <a:gd name="T35" fmla="*/ 9 h 22"/>
                <a:gd name="T36" fmla="*/ 1 w 21"/>
                <a:gd name="T37" fmla="*/ 7 h 22"/>
                <a:gd name="T38" fmla="*/ 0 w 21"/>
                <a:gd name="T39" fmla="*/ 3 h 22"/>
                <a:gd name="T40" fmla="*/ 7 w 21"/>
                <a:gd name="T41" fmla="*/ 2 h 22"/>
                <a:gd name="T42" fmla="*/ 12 w 21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2">
                  <a:moveTo>
                    <a:pt x="12" y="0"/>
                  </a:moveTo>
                  <a:lnTo>
                    <a:pt x="15" y="2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3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>
              <a:off x="5921375" y="3286125"/>
              <a:ext cx="52387" cy="33338"/>
            </a:xfrm>
            <a:custGeom>
              <a:avLst/>
              <a:gdLst>
                <a:gd name="T0" fmla="*/ 29 w 33"/>
                <a:gd name="T1" fmla="*/ 0 h 21"/>
                <a:gd name="T2" fmla="*/ 31 w 33"/>
                <a:gd name="T3" fmla="*/ 5 h 21"/>
                <a:gd name="T4" fmla="*/ 33 w 33"/>
                <a:gd name="T5" fmla="*/ 11 h 21"/>
                <a:gd name="T6" fmla="*/ 31 w 33"/>
                <a:gd name="T7" fmla="*/ 13 h 21"/>
                <a:gd name="T8" fmla="*/ 29 w 33"/>
                <a:gd name="T9" fmla="*/ 15 h 21"/>
                <a:gd name="T10" fmla="*/ 28 w 33"/>
                <a:gd name="T11" fmla="*/ 15 h 21"/>
                <a:gd name="T12" fmla="*/ 27 w 33"/>
                <a:gd name="T13" fmla="*/ 14 h 21"/>
                <a:gd name="T14" fmla="*/ 27 w 33"/>
                <a:gd name="T15" fmla="*/ 14 h 21"/>
                <a:gd name="T16" fmla="*/ 26 w 33"/>
                <a:gd name="T17" fmla="*/ 14 h 21"/>
                <a:gd name="T18" fmla="*/ 19 w 33"/>
                <a:gd name="T19" fmla="*/ 15 h 21"/>
                <a:gd name="T20" fmla="*/ 13 w 33"/>
                <a:gd name="T21" fmla="*/ 16 h 21"/>
                <a:gd name="T22" fmla="*/ 13 w 33"/>
                <a:gd name="T23" fmla="*/ 16 h 21"/>
                <a:gd name="T24" fmla="*/ 11 w 33"/>
                <a:gd name="T25" fmla="*/ 18 h 21"/>
                <a:gd name="T26" fmla="*/ 8 w 33"/>
                <a:gd name="T27" fmla="*/ 20 h 21"/>
                <a:gd name="T28" fmla="*/ 3 w 33"/>
                <a:gd name="T29" fmla="*/ 21 h 21"/>
                <a:gd name="T30" fmla="*/ 2 w 33"/>
                <a:gd name="T31" fmla="*/ 20 h 21"/>
                <a:gd name="T32" fmla="*/ 1 w 33"/>
                <a:gd name="T33" fmla="*/ 20 h 21"/>
                <a:gd name="T34" fmla="*/ 0 w 33"/>
                <a:gd name="T35" fmla="*/ 19 h 21"/>
                <a:gd name="T36" fmla="*/ 1 w 33"/>
                <a:gd name="T37" fmla="*/ 17 h 21"/>
                <a:gd name="T38" fmla="*/ 2 w 33"/>
                <a:gd name="T39" fmla="*/ 16 h 21"/>
                <a:gd name="T40" fmla="*/ 3 w 33"/>
                <a:gd name="T41" fmla="*/ 16 h 21"/>
                <a:gd name="T42" fmla="*/ 11 w 33"/>
                <a:gd name="T43" fmla="*/ 16 h 21"/>
                <a:gd name="T44" fmla="*/ 11 w 33"/>
                <a:gd name="T45" fmla="*/ 13 h 21"/>
                <a:gd name="T46" fmla="*/ 13 w 33"/>
                <a:gd name="T47" fmla="*/ 11 h 21"/>
                <a:gd name="T48" fmla="*/ 14 w 33"/>
                <a:gd name="T49" fmla="*/ 9 h 21"/>
                <a:gd name="T50" fmla="*/ 15 w 33"/>
                <a:gd name="T51" fmla="*/ 8 h 21"/>
                <a:gd name="T52" fmla="*/ 15 w 33"/>
                <a:gd name="T53" fmla="*/ 6 h 21"/>
                <a:gd name="T54" fmla="*/ 19 w 33"/>
                <a:gd name="T55" fmla="*/ 4 h 21"/>
                <a:gd name="T56" fmla="*/ 25 w 33"/>
                <a:gd name="T57" fmla="*/ 2 h 21"/>
                <a:gd name="T58" fmla="*/ 29 w 33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21">
                  <a:moveTo>
                    <a:pt x="29" y="0"/>
                  </a:moveTo>
                  <a:lnTo>
                    <a:pt x="31" y="5"/>
                  </a:lnTo>
                  <a:lnTo>
                    <a:pt x="33" y="11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19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5972175" y="4525963"/>
              <a:ext cx="39687" cy="30163"/>
            </a:xfrm>
            <a:custGeom>
              <a:avLst/>
              <a:gdLst>
                <a:gd name="T0" fmla="*/ 14 w 25"/>
                <a:gd name="T1" fmla="*/ 0 h 19"/>
                <a:gd name="T2" fmla="*/ 17 w 25"/>
                <a:gd name="T3" fmla="*/ 1 h 19"/>
                <a:gd name="T4" fmla="*/ 19 w 25"/>
                <a:gd name="T5" fmla="*/ 3 h 19"/>
                <a:gd name="T6" fmla="*/ 20 w 25"/>
                <a:gd name="T7" fmla="*/ 5 h 19"/>
                <a:gd name="T8" fmla="*/ 21 w 25"/>
                <a:gd name="T9" fmla="*/ 7 h 19"/>
                <a:gd name="T10" fmla="*/ 22 w 25"/>
                <a:gd name="T11" fmla="*/ 8 h 19"/>
                <a:gd name="T12" fmla="*/ 25 w 25"/>
                <a:gd name="T13" fmla="*/ 9 h 19"/>
                <a:gd name="T14" fmla="*/ 25 w 25"/>
                <a:gd name="T15" fmla="*/ 11 h 19"/>
                <a:gd name="T16" fmla="*/ 24 w 25"/>
                <a:gd name="T17" fmla="*/ 13 h 19"/>
                <a:gd name="T18" fmla="*/ 24 w 25"/>
                <a:gd name="T19" fmla="*/ 16 h 19"/>
                <a:gd name="T20" fmla="*/ 23 w 25"/>
                <a:gd name="T21" fmla="*/ 17 h 19"/>
                <a:gd name="T22" fmla="*/ 22 w 25"/>
                <a:gd name="T23" fmla="*/ 19 h 19"/>
                <a:gd name="T24" fmla="*/ 11 w 25"/>
                <a:gd name="T25" fmla="*/ 19 h 19"/>
                <a:gd name="T26" fmla="*/ 0 w 25"/>
                <a:gd name="T27" fmla="*/ 16 h 19"/>
                <a:gd name="T28" fmla="*/ 1 w 25"/>
                <a:gd name="T29" fmla="*/ 11 h 19"/>
                <a:gd name="T30" fmla="*/ 3 w 25"/>
                <a:gd name="T31" fmla="*/ 6 h 19"/>
                <a:gd name="T32" fmla="*/ 6 w 25"/>
                <a:gd name="T33" fmla="*/ 7 h 19"/>
                <a:gd name="T34" fmla="*/ 8 w 25"/>
                <a:gd name="T35" fmla="*/ 9 h 19"/>
                <a:gd name="T36" fmla="*/ 11 w 25"/>
                <a:gd name="T37" fmla="*/ 5 h 19"/>
                <a:gd name="T38" fmla="*/ 14 w 25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9">
                  <a:moveTo>
                    <a:pt x="14" y="0"/>
                  </a:moveTo>
                  <a:lnTo>
                    <a:pt x="17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2" y="19"/>
                  </a:lnTo>
                  <a:lnTo>
                    <a:pt x="11" y="1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6"/>
                  </a:lnTo>
                  <a:lnTo>
                    <a:pt x="6" y="7"/>
                  </a:lnTo>
                  <a:lnTo>
                    <a:pt x="8" y="9"/>
                  </a:lnTo>
                  <a:lnTo>
                    <a:pt x="11" y="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6132513" y="4721225"/>
              <a:ext cx="38100" cy="42863"/>
            </a:xfrm>
            <a:custGeom>
              <a:avLst/>
              <a:gdLst>
                <a:gd name="T0" fmla="*/ 17 w 24"/>
                <a:gd name="T1" fmla="*/ 0 h 27"/>
                <a:gd name="T2" fmla="*/ 23 w 24"/>
                <a:gd name="T3" fmla="*/ 0 h 27"/>
                <a:gd name="T4" fmla="*/ 23 w 24"/>
                <a:gd name="T5" fmla="*/ 1 h 27"/>
                <a:gd name="T6" fmla="*/ 23 w 24"/>
                <a:gd name="T7" fmla="*/ 3 h 27"/>
                <a:gd name="T8" fmla="*/ 24 w 24"/>
                <a:gd name="T9" fmla="*/ 3 h 27"/>
                <a:gd name="T10" fmla="*/ 22 w 24"/>
                <a:gd name="T11" fmla="*/ 10 h 27"/>
                <a:gd name="T12" fmla="*/ 18 w 24"/>
                <a:gd name="T13" fmla="*/ 18 h 27"/>
                <a:gd name="T14" fmla="*/ 10 w 24"/>
                <a:gd name="T15" fmla="*/ 27 h 27"/>
                <a:gd name="T16" fmla="*/ 6 w 24"/>
                <a:gd name="T17" fmla="*/ 24 h 27"/>
                <a:gd name="T18" fmla="*/ 0 w 24"/>
                <a:gd name="T19" fmla="*/ 21 h 27"/>
                <a:gd name="T20" fmla="*/ 4 w 24"/>
                <a:gd name="T21" fmla="*/ 19 h 27"/>
                <a:gd name="T22" fmla="*/ 7 w 24"/>
                <a:gd name="T23" fmla="*/ 17 h 27"/>
                <a:gd name="T24" fmla="*/ 10 w 24"/>
                <a:gd name="T25" fmla="*/ 15 h 27"/>
                <a:gd name="T26" fmla="*/ 7 w 24"/>
                <a:gd name="T27" fmla="*/ 13 h 27"/>
                <a:gd name="T28" fmla="*/ 5 w 24"/>
                <a:gd name="T29" fmla="*/ 11 h 27"/>
                <a:gd name="T30" fmla="*/ 7 w 24"/>
                <a:gd name="T31" fmla="*/ 9 h 27"/>
                <a:gd name="T32" fmla="*/ 10 w 24"/>
                <a:gd name="T33" fmla="*/ 8 h 27"/>
                <a:gd name="T34" fmla="*/ 12 w 24"/>
                <a:gd name="T35" fmla="*/ 6 h 27"/>
                <a:gd name="T36" fmla="*/ 15 w 24"/>
                <a:gd name="T37" fmla="*/ 4 h 27"/>
                <a:gd name="T38" fmla="*/ 17 w 24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7">
                  <a:moveTo>
                    <a:pt x="17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6" y="24"/>
                  </a:lnTo>
                  <a:lnTo>
                    <a:pt x="0" y="21"/>
                  </a:lnTo>
                  <a:lnTo>
                    <a:pt x="4" y="19"/>
                  </a:lnTo>
                  <a:lnTo>
                    <a:pt x="7" y="17"/>
                  </a:lnTo>
                  <a:lnTo>
                    <a:pt x="10" y="15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7" y="9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>
              <a:off x="5834063" y="3398838"/>
              <a:ext cx="30162" cy="30163"/>
            </a:xfrm>
            <a:custGeom>
              <a:avLst/>
              <a:gdLst>
                <a:gd name="T0" fmla="*/ 1 w 19"/>
                <a:gd name="T1" fmla="*/ 0 h 19"/>
                <a:gd name="T2" fmla="*/ 13 w 19"/>
                <a:gd name="T3" fmla="*/ 0 h 19"/>
                <a:gd name="T4" fmla="*/ 14 w 19"/>
                <a:gd name="T5" fmla="*/ 4 h 19"/>
                <a:gd name="T6" fmla="*/ 15 w 19"/>
                <a:gd name="T7" fmla="*/ 5 h 19"/>
                <a:gd name="T8" fmla="*/ 16 w 19"/>
                <a:gd name="T9" fmla="*/ 6 h 19"/>
                <a:gd name="T10" fmla="*/ 17 w 19"/>
                <a:gd name="T11" fmla="*/ 7 h 19"/>
                <a:gd name="T12" fmla="*/ 19 w 19"/>
                <a:gd name="T13" fmla="*/ 7 h 19"/>
                <a:gd name="T14" fmla="*/ 19 w 19"/>
                <a:gd name="T15" fmla="*/ 9 h 19"/>
                <a:gd name="T16" fmla="*/ 17 w 19"/>
                <a:gd name="T17" fmla="*/ 10 h 19"/>
                <a:gd name="T18" fmla="*/ 17 w 19"/>
                <a:gd name="T19" fmla="*/ 12 h 19"/>
                <a:gd name="T20" fmla="*/ 16 w 19"/>
                <a:gd name="T21" fmla="*/ 12 h 19"/>
                <a:gd name="T22" fmla="*/ 15 w 19"/>
                <a:gd name="T23" fmla="*/ 14 h 19"/>
                <a:gd name="T24" fmla="*/ 14 w 19"/>
                <a:gd name="T25" fmla="*/ 15 h 19"/>
                <a:gd name="T26" fmla="*/ 14 w 19"/>
                <a:gd name="T27" fmla="*/ 16 h 19"/>
                <a:gd name="T28" fmla="*/ 13 w 19"/>
                <a:gd name="T29" fmla="*/ 19 h 19"/>
                <a:gd name="T30" fmla="*/ 2 w 19"/>
                <a:gd name="T31" fmla="*/ 19 h 19"/>
                <a:gd name="T32" fmla="*/ 2 w 19"/>
                <a:gd name="T33" fmla="*/ 16 h 19"/>
                <a:gd name="T34" fmla="*/ 1 w 19"/>
                <a:gd name="T35" fmla="*/ 15 h 19"/>
                <a:gd name="T36" fmla="*/ 1 w 19"/>
                <a:gd name="T37" fmla="*/ 14 h 19"/>
                <a:gd name="T38" fmla="*/ 1 w 19"/>
                <a:gd name="T39" fmla="*/ 12 h 19"/>
                <a:gd name="T40" fmla="*/ 1 w 19"/>
                <a:gd name="T41" fmla="*/ 12 h 19"/>
                <a:gd name="T42" fmla="*/ 1 w 19"/>
                <a:gd name="T43" fmla="*/ 6 h 19"/>
                <a:gd name="T44" fmla="*/ 1 w 19"/>
                <a:gd name="T45" fmla="*/ 6 h 19"/>
                <a:gd name="T46" fmla="*/ 0 w 19"/>
                <a:gd name="T47" fmla="*/ 5 h 19"/>
                <a:gd name="T48" fmla="*/ 0 w 19"/>
                <a:gd name="T49" fmla="*/ 5 h 19"/>
                <a:gd name="T50" fmla="*/ 0 w 19"/>
                <a:gd name="T51" fmla="*/ 5 h 19"/>
                <a:gd name="T52" fmla="*/ 0 w 19"/>
                <a:gd name="T53" fmla="*/ 3 h 19"/>
                <a:gd name="T54" fmla="*/ 1 w 19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19">
                  <a:moveTo>
                    <a:pt x="1" y="0"/>
                  </a:moveTo>
                  <a:lnTo>
                    <a:pt x="13" y="0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2"/>
            <p:cNvSpPr>
              <a:spLocks/>
            </p:cNvSpPr>
            <p:nvPr/>
          </p:nvSpPr>
          <p:spPr bwMode="auto">
            <a:xfrm>
              <a:off x="6248400" y="4273550"/>
              <a:ext cx="34925" cy="31750"/>
            </a:xfrm>
            <a:custGeom>
              <a:avLst/>
              <a:gdLst>
                <a:gd name="T0" fmla="*/ 6 w 22"/>
                <a:gd name="T1" fmla="*/ 0 h 20"/>
                <a:gd name="T2" fmla="*/ 9 w 22"/>
                <a:gd name="T3" fmla="*/ 7 h 20"/>
                <a:gd name="T4" fmla="*/ 11 w 22"/>
                <a:gd name="T5" fmla="*/ 6 h 20"/>
                <a:gd name="T6" fmla="*/ 12 w 22"/>
                <a:gd name="T7" fmla="*/ 5 h 20"/>
                <a:gd name="T8" fmla="*/ 13 w 22"/>
                <a:gd name="T9" fmla="*/ 5 h 20"/>
                <a:gd name="T10" fmla="*/ 16 w 22"/>
                <a:gd name="T11" fmla="*/ 5 h 20"/>
                <a:gd name="T12" fmla="*/ 17 w 22"/>
                <a:gd name="T13" fmla="*/ 6 h 20"/>
                <a:gd name="T14" fmla="*/ 19 w 22"/>
                <a:gd name="T15" fmla="*/ 7 h 20"/>
                <a:gd name="T16" fmla="*/ 22 w 22"/>
                <a:gd name="T17" fmla="*/ 9 h 20"/>
                <a:gd name="T18" fmla="*/ 22 w 22"/>
                <a:gd name="T19" fmla="*/ 11 h 20"/>
                <a:gd name="T20" fmla="*/ 22 w 22"/>
                <a:gd name="T21" fmla="*/ 13 h 20"/>
                <a:gd name="T22" fmla="*/ 18 w 22"/>
                <a:gd name="T23" fmla="*/ 17 h 20"/>
                <a:gd name="T24" fmla="*/ 16 w 22"/>
                <a:gd name="T25" fmla="*/ 18 h 20"/>
                <a:gd name="T26" fmla="*/ 13 w 22"/>
                <a:gd name="T27" fmla="*/ 20 h 20"/>
                <a:gd name="T28" fmla="*/ 12 w 22"/>
                <a:gd name="T29" fmla="*/ 18 h 20"/>
                <a:gd name="T30" fmla="*/ 12 w 22"/>
                <a:gd name="T31" fmla="*/ 16 h 20"/>
                <a:gd name="T32" fmla="*/ 10 w 22"/>
                <a:gd name="T33" fmla="*/ 17 h 20"/>
                <a:gd name="T34" fmla="*/ 8 w 22"/>
                <a:gd name="T35" fmla="*/ 17 h 20"/>
                <a:gd name="T36" fmla="*/ 6 w 22"/>
                <a:gd name="T37" fmla="*/ 17 h 20"/>
                <a:gd name="T38" fmla="*/ 4 w 22"/>
                <a:gd name="T39" fmla="*/ 16 h 20"/>
                <a:gd name="T40" fmla="*/ 3 w 22"/>
                <a:gd name="T41" fmla="*/ 15 h 20"/>
                <a:gd name="T42" fmla="*/ 3 w 22"/>
                <a:gd name="T43" fmla="*/ 13 h 20"/>
                <a:gd name="T44" fmla="*/ 1 w 22"/>
                <a:gd name="T45" fmla="*/ 12 h 20"/>
                <a:gd name="T46" fmla="*/ 3 w 22"/>
                <a:gd name="T47" fmla="*/ 11 h 20"/>
                <a:gd name="T48" fmla="*/ 3 w 22"/>
                <a:gd name="T49" fmla="*/ 9 h 20"/>
                <a:gd name="T50" fmla="*/ 4 w 22"/>
                <a:gd name="T51" fmla="*/ 6 h 20"/>
                <a:gd name="T52" fmla="*/ 0 w 22"/>
                <a:gd name="T53" fmla="*/ 4 h 20"/>
                <a:gd name="T54" fmla="*/ 0 w 22"/>
                <a:gd name="T55" fmla="*/ 3 h 20"/>
                <a:gd name="T56" fmla="*/ 0 w 22"/>
                <a:gd name="T57" fmla="*/ 0 h 20"/>
                <a:gd name="T58" fmla="*/ 3 w 22"/>
                <a:gd name="T59" fmla="*/ 0 h 20"/>
                <a:gd name="T60" fmla="*/ 6 w 22"/>
                <a:gd name="T6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0">
                  <a:moveTo>
                    <a:pt x="6" y="0"/>
                  </a:moveTo>
                  <a:lnTo>
                    <a:pt x="9" y="7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18" y="17"/>
                  </a:lnTo>
                  <a:lnTo>
                    <a:pt x="16" y="18"/>
                  </a:lnTo>
                  <a:lnTo>
                    <a:pt x="13" y="20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3"/>
            <p:cNvSpPr>
              <a:spLocks/>
            </p:cNvSpPr>
            <p:nvPr/>
          </p:nvSpPr>
          <p:spPr bwMode="auto">
            <a:xfrm>
              <a:off x="5562600" y="4243388"/>
              <a:ext cx="30162" cy="34925"/>
            </a:xfrm>
            <a:custGeom>
              <a:avLst/>
              <a:gdLst>
                <a:gd name="T0" fmla="*/ 14 w 19"/>
                <a:gd name="T1" fmla="*/ 0 h 22"/>
                <a:gd name="T2" fmla="*/ 15 w 19"/>
                <a:gd name="T3" fmla="*/ 2 h 22"/>
                <a:gd name="T4" fmla="*/ 16 w 19"/>
                <a:gd name="T5" fmla="*/ 5 h 22"/>
                <a:gd name="T6" fmla="*/ 19 w 19"/>
                <a:gd name="T7" fmla="*/ 7 h 22"/>
                <a:gd name="T8" fmla="*/ 14 w 19"/>
                <a:gd name="T9" fmla="*/ 12 h 22"/>
                <a:gd name="T10" fmla="*/ 15 w 19"/>
                <a:gd name="T11" fmla="*/ 14 h 22"/>
                <a:gd name="T12" fmla="*/ 16 w 19"/>
                <a:gd name="T13" fmla="*/ 16 h 22"/>
                <a:gd name="T14" fmla="*/ 11 w 19"/>
                <a:gd name="T15" fmla="*/ 18 h 22"/>
                <a:gd name="T16" fmla="*/ 7 w 19"/>
                <a:gd name="T17" fmla="*/ 22 h 22"/>
                <a:gd name="T18" fmla="*/ 3 w 19"/>
                <a:gd name="T19" fmla="*/ 18 h 22"/>
                <a:gd name="T20" fmla="*/ 0 w 19"/>
                <a:gd name="T21" fmla="*/ 19 h 22"/>
                <a:gd name="T22" fmla="*/ 0 w 19"/>
                <a:gd name="T23" fmla="*/ 18 h 22"/>
                <a:gd name="T24" fmla="*/ 0 w 19"/>
                <a:gd name="T25" fmla="*/ 17 h 22"/>
                <a:gd name="T26" fmla="*/ 1 w 19"/>
                <a:gd name="T27" fmla="*/ 15 h 22"/>
                <a:gd name="T28" fmla="*/ 2 w 19"/>
                <a:gd name="T29" fmla="*/ 13 h 22"/>
                <a:gd name="T30" fmla="*/ 3 w 19"/>
                <a:gd name="T31" fmla="*/ 10 h 22"/>
                <a:gd name="T32" fmla="*/ 4 w 19"/>
                <a:gd name="T33" fmla="*/ 5 h 22"/>
                <a:gd name="T34" fmla="*/ 11 w 19"/>
                <a:gd name="T35" fmla="*/ 5 h 22"/>
                <a:gd name="T36" fmla="*/ 12 w 19"/>
                <a:gd name="T37" fmla="*/ 5 h 22"/>
                <a:gd name="T38" fmla="*/ 12 w 19"/>
                <a:gd name="T39" fmla="*/ 3 h 22"/>
                <a:gd name="T40" fmla="*/ 13 w 19"/>
                <a:gd name="T41" fmla="*/ 1 h 22"/>
                <a:gd name="T42" fmla="*/ 14 w 19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22">
                  <a:moveTo>
                    <a:pt x="14" y="0"/>
                  </a:moveTo>
                  <a:lnTo>
                    <a:pt x="15" y="2"/>
                  </a:lnTo>
                  <a:lnTo>
                    <a:pt x="16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3" y="10"/>
                  </a:lnTo>
                  <a:lnTo>
                    <a:pt x="4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6205538" y="5018088"/>
              <a:ext cx="39687" cy="26988"/>
            </a:xfrm>
            <a:custGeom>
              <a:avLst/>
              <a:gdLst>
                <a:gd name="T0" fmla="*/ 2 w 25"/>
                <a:gd name="T1" fmla="*/ 0 h 17"/>
                <a:gd name="T2" fmla="*/ 15 w 25"/>
                <a:gd name="T3" fmla="*/ 0 h 17"/>
                <a:gd name="T4" fmla="*/ 20 w 25"/>
                <a:gd name="T5" fmla="*/ 0 h 17"/>
                <a:gd name="T6" fmla="*/ 22 w 25"/>
                <a:gd name="T7" fmla="*/ 2 h 17"/>
                <a:gd name="T8" fmla="*/ 25 w 25"/>
                <a:gd name="T9" fmla="*/ 4 h 17"/>
                <a:gd name="T10" fmla="*/ 21 w 25"/>
                <a:gd name="T11" fmla="*/ 5 h 17"/>
                <a:gd name="T12" fmla="*/ 19 w 25"/>
                <a:gd name="T13" fmla="*/ 6 h 17"/>
                <a:gd name="T14" fmla="*/ 15 w 25"/>
                <a:gd name="T15" fmla="*/ 7 h 17"/>
                <a:gd name="T16" fmla="*/ 14 w 25"/>
                <a:gd name="T17" fmla="*/ 10 h 17"/>
                <a:gd name="T18" fmla="*/ 11 w 25"/>
                <a:gd name="T19" fmla="*/ 13 h 17"/>
                <a:gd name="T20" fmla="*/ 8 w 25"/>
                <a:gd name="T21" fmla="*/ 16 h 17"/>
                <a:gd name="T22" fmla="*/ 3 w 25"/>
                <a:gd name="T23" fmla="*/ 17 h 17"/>
                <a:gd name="T24" fmla="*/ 5 w 25"/>
                <a:gd name="T25" fmla="*/ 15 h 17"/>
                <a:gd name="T26" fmla="*/ 6 w 25"/>
                <a:gd name="T27" fmla="*/ 12 h 17"/>
                <a:gd name="T28" fmla="*/ 7 w 25"/>
                <a:gd name="T29" fmla="*/ 9 h 17"/>
                <a:gd name="T30" fmla="*/ 3 w 25"/>
                <a:gd name="T31" fmla="*/ 7 h 17"/>
                <a:gd name="T32" fmla="*/ 0 w 25"/>
                <a:gd name="T33" fmla="*/ 4 h 17"/>
                <a:gd name="T34" fmla="*/ 0 w 25"/>
                <a:gd name="T35" fmla="*/ 4 h 17"/>
                <a:gd name="T36" fmla="*/ 1 w 25"/>
                <a:gd name="T37" fmla="*/ 4 h 17"/>
                <a:gd name="T38" fmla="*/ 1 w 25"/>
                <a:gd name="T39" fmla="*/ 3 h 17"/>
                <a:gd name="T40" fmla="*/ 2 w 25"/>
                <a:gd name="T41" fmla="*/ 2 h 17"/>
                <a:gd name="T42" fmla="*/ 2 w 25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lnTo>
                    <a:pt x="15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8" y="16"/>
                  </a:lnTo>
                  <a:lnTo>
                    <a:pt x="3" y="17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7" y="9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5"/>
            <p:cNvSpPr>
              <a:spLocks/>
            </p:cNvSpPr>
            <p:nvPr/>
          </p:nvSpPr>
          <p:spPr bwMode="auto">
            <a:xfrm>
              <a:off x="6229350" y="5018088"/>
              <a:ext cx="7937" cy="0"/>
            </a:xfrm>
            <a:custGeom>
              <a:avLst/>
              <a:gdLst>
                <a:gd name="T0" fmla="*/ 0 w 5"/>
                <a:gd name="T1" fmla="*/ 3 w 5"/>
                <a:gd name="T2" fmla="*/ 4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6707188" y="3246438"/>
              <a:ext cx="39687" cy="25400"/>
            </a:xfrm>
            <a:custGeom>
              <a:avLst/>
              <a:gdLst>
                <a:gd name="T0" fmla="*/ 13 w 25"/>
                <a:gd name="T1" fmla="*/ 0 h 16"/>
                <a:gd name="T2" fmla="*/ 17 w 25"/>
                <a:gd name="T3" fmla="*/ 0 h 16"/>
                <a:gd name="T4" fmla="*/ 20 w 25"/>
                <a:gd name="T5" fmla="*/ 0 h 16"/>
                <a:gd name="T6" fmla="*/ 21 w 25"/>
                <a:gd name="T7" fmla="*/ 1 h 16"/>
                <a:gd name="T8" fmla="*/ 21 w 25"/>
                <a:gd name="T9" fmla="*/ 2 h 16"/>
                <a:gd name="T10" fmla="*/ 21 w 25"/>
                <a:gd name="T11" fmla="*/ 4 h 16"/>
                <a:gd name="T12" fmla="*/ 18 w 25"/>
                <a:gd name="T13" fmla="*/ 7 h 16"/>
                <a:gd name="T14" fmla="*/ 21 w 25"/>
                <a:gd name="T15" fmla="*/ 8 h 16"/>
                <a:gd name="T16" fmla="*/ 23 w 25"/>
                <a:gd name="T17" fmla="*/ 8 h 16"/>
                <a:gd name="T18" fmla="*/ 25 w 25"/>
                <a:gd name="T19" fmla="*/ 9 h 16"/>
                <a:gd name="T20" fmla="*/ 25 w 25"/>
                <a:gd name="T21" fmla="*/ 10 h 16"/>
                <a:gd name="T22" fmla="*/ 24 w 25"/>
                <a:gd name="T23" fmla="*/ 10 h 16"/>
                <a:gd name="T24" fmla="*/ 24 w 25"/>
                <a:gd name="T25" fmla="*/ 12 h 16"/>
                <a:gd name="T26" fmla="*/ 23 w 25"/>
                <a:gd name="T27" fmla="*/ 14 h 16"/>
                <a:gd name="T28" fmla="*/ 23 w 25"/>
                <a:gd name="T29" fmla="*/ 16 h 16"/>
                <a:gd name="T30" fmla="*/ 15 w 25"/>
                <a:gd name="T31" fmla="*/ 16 h 16"/>
                <a:gd name="T32" fmla="*/ 14 w 25"/>
                <a:gd name="T33" fmla="*/ 14 h 16"/>
                <a:gd name="T34" fmla="*/ 13 w 25"/>
                <a:gd name="T35" fmla="*/ 12 h 16"/>
                <a:gd name="T36" fmla="*/ 12 w 25"/>
                <a:gd name="T37" fmla="*/ 10 h 16"/>
                <a:gd name="T38" fmla="*/ 10 w 25"/>
                <a:gd name="T39" fmla="*/ 9 h 16"/>
                <a:gd name="T40" fmla="*/ 9 w 25"/>
                <a:gd name="T41" fmla="*/ 8 h 16"/>
                <a:gd name="T42" fmla="*/ 9 w 25"/>
                <a:gd name="T43" fmla="*/ 9 h 16"/>
                <a:gd name="T44" fmla="*/ 8 w 25"/>
                <a:gd name="T45" fmla="*/ 10 h 16"/>
                <a:gd name="T46" fmla="*/ 7 w 25"/>
                <a:gd name="T47" fmla="*/ 12 h 16"/>
                <a:gd name="T48" fmla="*/ 5 w 25"/>
                <a:gd name="T49" fmla="*/ 10 h 16"/>
                <a:gd name="T50" fmla="*/ 5 w 25"/>
                <a:gd name="T51" fmla="*/ 10 h 16"/>
                <a:gd name="T52" fmla="*/ 4 w 25"/>
                <a:gd name="T53" fmla="*/ 9 h 16"/>
                <a:gd name="T54" fmla="*/ 3 w 25"/>
                <a:gd name="T55" fmla="*/ 9 h 16"/>
                <a:gd name="T56" fmla="*/ 0 w 25"/>
                <a:gd name="T57" fmla="*/ 8 h 16"/>
                <a:gd name="T58" fmla="*/ 0 w 25"/>
                <a:gd name="T59" fmla="*/ 3 h 16"/>
                <a:gd name="T60" fmla="*/ 3 w 25"/>
                <a:gd name="T61" fmla="*/ 3 h 16"/>
                <a:gd name="T62" fmla="*/ 4 w 25"/>
                <a:gd name="T63" fmla="*/ 4 h 16"/>
                <a:gd name="T64" fmla="*/ 5 w 25"/>
                <a:gd name="T65" fmla="*/ 4 h 16"/>
                <a:gd name="T66" fmla="*/ 7 w 25"/>
                <a:gd name="T67" fmla="*/ 4 h 16"/>
                <a:gd name="T68" fmla="*/ 7 w 25"/>
                <a:gd name="T69" fmla="*/ 5 h 16"/>
                <a:gd name="T70" fmla="*/ 8 w 25"/>
                <a:gd name="T71" fmla="*/ 4 h 16"/>
                <a:gd name="T72" fmla="*/ 9 w 25"/>
                <a:gd name="T73" fmla="*/ 3 h 16"/>
                <a:gd name="T74" fmla="*/ 10 w 25"/>
                <a:gd name="T75" fmla="*/ 1 h 16"/>
                <a:gd name="T76" fmla="*/ 10 w 25"/>
                <a:gd name="T77" fmla="*/ 2 h 16"/>
                <a:gd name="T78" fmla="*/ 11 w 25"/>
                <a:gd name="T79" fmla="*/ 2 h 16"/>
                <a:gd name="T80" fmla="*/ 12 w 25"/>
                <a:gd name="T81" fmla="*/ 3 h 16"/>
                <a:gd name="T82" fmla="*/ 13 w 25"/>
                <a:gd name="T83" fmla="*/ 2 h 16"/>
                <a:gd name="T84" fmla="*/ 13 w 25"/>
                <a:gd name="T85" fmla="*/ 0 h 16"/>
                <a:gd name="T86" fmla="*/ 13 w 25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" h="16">
                  <a:moveTo>
                    <a:pt x="13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15" y="16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0" y="9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0" y="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4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7"/>
            <p:cNvSpPr>
              <a:spLocks/>
            </p:cNvSpPr>
            <p:nvPr/>
          </p:nvSpPr>
          <p:spPr bwMode="auto">
            <a:xfrm>
              <a:off x="6108700" y="3338513"/>
              <a:ext cx="26987" cy="25400"/>
            </a:xfrm>
            <a:custGeom>
              <a:avLst/>
              <a:gdLst>
                <a:gd name="T0" fmla="*/ 3 w 17"/>
                <a:gd name="T1" fmla="*/ 0 h 16"/>
                <a:gd name="T2" fmla="*/ 6 w 17"/>
                <a:gd name="T3" fmla="*/ 0 h 16"/>
                <a:gd name="T4" fmla="*/ 7 w 17"/>
                <a:gd name="T5" fmla="*/ 1 h 16"/>
                <a:gd name="T6" fmla="*/ 8 w 17"/>
                <a:gd name="T7" fmla="*/ 1 h 16"/>
                <a:gd name="T8" fmla="*/ 14 w 17"/>
                <a:gd name="T9" fmla="*/ 3 h 16"/>
                <a:gd name="T10" fmla="*/ 14 w 17"/>
                <a:gd name="T11" fmla="*/ 5 h 16"/>
                <a:gd name="T12" fmla="*/ 15 w 17"/>
                <a:gd name="T13" fmla="*/ 8 h 16"/>
                <a:gd name="T14" fmla="*/ 17 w 17"/>
                <a:gd name="T15" fmla="*/ 11 h 16"/>
                <a:gd name="T16" fmla="*/ 15 w 17"/>
                <a:gd name="T17" fmla="*/ 12 h 16"/>
                <a:gd name="T18" fmla="*/ 14 w 17"/>
                <a:gd name="T19" fmla="*/ 15 h 16"/>
                <a:gd name="T20" fmla="*/ 14 w 17"/>
                <a:gd name="T21" fmla="*/ 16 h 16"/>
                <a:gd name="T22" fmla="*/ 8 w 17"/>
                <a:gd name="T23" fmla="*/ 12 h 16"/>
                <a:gd name="T24" fmla="*/ 1 w 17"/>
                <a:gd name="T25" fmla="*/ 8 h 16"/>
                <a:gd name="T26" fmla="*/ 0 w 17"/>
                <a:gd name="T27" fmla="*/ 6 h 16"/>
                <a:gd name="T28" fmla="*/ 0 w 17"/>
                <a:gd name="T29" fmla="*/ 4 h 16"/>
                <a:gd name="T30" fmla="*/ 1 w 17"/>
                <a:gd name="T31" fmla="*/ 1 h 16"/>
                <a:gd name="T32" fmla="*/ 3 w 1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8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6118225" y="33385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9"/>
            <p:cNvSpPr>
              <a:spLocks/>
            </p:cNvSpPr>
            <p:nvPr/>
          </p:nvSpPr>
          <p:spPr bwMode="auto">
            <a:xfrm>
              <a:off x="5634038" y="4183063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6 w 14"/>
                <a:gd name="T3" fmla="*/ 1 h 15"/>
                <a:gd name="T4" fmla="*/ 8 w 14"/>
                <a:gd name="T5" fmla="*/ 1 h 15"/>
                <a:gd name="T6" fmla="*/ 11 w 14"/>
                <a:gd name="T7" fmla="*/ 2 h 15"/>
                <a:gd name="T8" fmla="*/ 13 w 14"/>
                <a:gd name="T9" fmla="*/ 3 h 15"/>
                <a:gd name="T10" fmla="*/ 14 w 14"/>
                <a:gd name="T11" fmla="*/ 6 h 15"/>
                <a:gd name="T12" fmla="*/ 13 w 14"/>
                <a:gd name="T13" fmla="*/ 10 h 15"/>
                <a:gd name="T14" fmla="*/ 12 w 14"/>
                <a:gd name="T15" fmla="*/ 12 h 15"/>
                <a:gd name="T16" fmla="*/ 11 w 14"/>
                <a:gd name="T17" fmla="*/ 15 h 15"/>
                <a:gd name="T18" fmla="*/ 8 w 14"/>
                <a:gd name="T19" fmla="*/ 13 h 15"/>
                <a:gd name="T20" fmla="*/ 7 w 14"/>
                <a:gd name="T21" fmla="*/ 14 h 15"/>
                <a:gd name="T22" fmla="*/ 6 w 14"/>
                <a:gd name="T23" fmla="*/ 15 h 15"/>
                <a:gd name="T24" fmla="*/ 3 w 14"/>
                <a:gd name="T25" fmla="*/ 11 h 15"/>
                <a:gd name="T26" fmla="*/ 0 w 14"/>
                <a:gd name="T27" fmla="*/ 6 h 15"/>
                <a:gd name="T28" fmla="*/ 1 w 14"/>
                <a:gd name="T29" fmla="*/ 3 h 15"/>
                <a:gd name="T30" fmla="*/ 2 w 14"/>
                <a:gd name="T31" fmla="*/ 1 h 15"/>
                <a:gd name="T32" fmla="*/ 4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6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7827963" y="2674938"/>
              <a:ext cx="20637" cy="30163"/>
            </a:xfrm>
            <a:custGeom>
              <a:avLst/>
              <a:gdLst>
                <a:gd name="T0" fmla="*/ 7 w 13"/>
                <a:gd name="T1" fmla="*/ 0 h 19"/>
                <a:gd name="T2" fmla="*/ 10 w 13"/>
                <a:gd name="T3" fmla="*/ 2 h 19"/>
                <a:gd name="T4" fmla="*/ 12 w 13"/>
                <a:gd name="T5" fmla="*/ 6 h 19"/>
                <a:gd name="T6" fmla="*/ 13 w 13"/>
                <a:gd name="T7" fmla="*/ 10 h 19"/>
                <a:gd name="T8" fmla="*/ 13 w 13"/>
                <a:gd name="T9" fmla="*/ 14 h 19"/>
                <a:gd name="T10" fmla="*/ 8 w 13"/>
                <a:gd name="T11" fmla="*/ 16 h 19"/>
                <a:gd name="T12" fmla="*/ 5 w 13"/>
                <a:gd name="T13" fmla="*/ 18 h 19"/>
                <a:gd name="T14" fmla="*/ 0 w 13"/>
                <a:gd name="T15" fmla="*/ 19 h 19"/>
                <a:gd name="T16" fmla="*/ 3 w 13"/>
                <a:gd name="T17" fmla="*/ 9 h 19"/>
                <a:gd name="T18" fmla="*/ 7 w 13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10" y="2"/>
                  </a:lnTo>
                  <a:lnTo>
                    <a:pt x="12" y="6"/>
                  </a:lnTo>
                  <a:lnTo>
                    <a:pt x="13" y="1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0" y="19"/>
                  </a:lnTo>
                  <a:lnTo>
                    <a:pt x="3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6610350" y="3397250"/>
              <a:ext cx="23812" cy="25400"/>
            </a:xfrm>
            <a:custGeom>
              <a:avLst/>
              <a:gdLst>
                <a:gd name="T0" fmla="*/ 3 w 15"/>
                <a:gd name="T1" fmla="*/ 0 h 16"/>
                <a:gd name="T2" fmla="*/ 7 w 15"/>
                <a:gd name="T3" fmla="*/ 4 h 16"/>
                <a:gd name="T4" fmla="*/ 10 w 15"/>
                <a:gd name="T5" fmla="*/ 6 h 16"/>
                <a:gd name="T6" fmla="*/ 12 w 15"/>
                <a:gd name="T7" fmla="*/ 8 h 16"/>
                <a:gd name="T8" fmla="*/ 15 w 15"/>
                <a:gd name="T9" fmla="*/ 11 h 16"/>
                <a:gd name="T10" fmla="*/ 14 w 15"/>
                <a:gd name="T11" fmla="*/ 13 h 16"/>
                <a:gd name="T12" fmla="*/ 13 w 15"/>
                <a:gd name="T13" fmla="*/ 16 h 16"/>
                <a:gd name="T14" fmla="*/ 11 w 15"/>
                <a:gd name="T15" fmla="*/ 16 h 16"/>
                <a:gd name="T16" fmla="*/ 8 w 15"/>
                <a:gd name="T17" fmla="*/ 16 h 16"/>
                <a:gd name="T18" fmla="*/ 5 w 15"/>
                <a:gd name="T19" fmla="*/ 15 h 16"/>
                <a:gd name="T20" fmla="*/ 3 w 15"/>
                <a:gd name="T21" fmla="*/ 12 h 16"/>
                <a:gd name="T22" fmla="*/ 2 w 15"/>
                <a:gd name="T23" fmla="*/ 9 h 16"/>
                <a:gd name="T24" fmla="*/ 1 w 15"/>
                <a:gd name="T25" fmla="*/ 6 h 16"/>
                <a:gd name="T26" fmla="*/ 0 w 15"/>
                <a:gd name="T27" fmla="*/ 3 h 16"/>
                <a:gd name="T28" fmla="*/ 2 w 15"/>
                <a:gd name="T29" fmla="*/ 1 h 16"/>
                <a:gd name="T30" fmla="*/ 3 w 15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6">
                  <a:moveTo>
                    <a:pt x="3" y="0"/>
                  </a:moveTo>
                  <a:lnTo>
                    <a:pt x="7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3" y="12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5724525" y="4079875"/>
              <a:ext cx="28575" cy="15875"/>
            </a:xfrm>
            <a:custGeom>
              <a:avLst/>
              <a:gdLst>
                <a:gd name="T0" fmla="*/ 15 w 18"/>
                <a:gd name="T1" fmla="*/ 0 h 10"/>
                <a:gd name="T2" fmla="*/ 17 w 18"/>
                <a:gd name="T3" fmla="*/ 3 h 10"/>
                <a:gd name="T4" fmla="*/ 18 w 18"/>
                <a:gd name="T5" fmla="*/ 6 h 10"/>
                <a:gd name="T6" fmla="*/ 16 w 18"/>
                <a:gd name="T7" fmla="*/ 7 h 10"/>
                <a:gd name="T8" fmla="*/ 15 w 18"/>
                <a:gd name="T9" fmla="*/ 9 h 10"/>
                <a:gd name="T10" fmla="*/ 14 w 18"/>
                <a:gd name="T11" fmla="*/ 10 h 10"/>
                <a:gd name="T12" fmla="*/ 14 w 18"/>
                <a:gd name="T13" fmla="*/ 9 h 10"/>
                <a:gd name="T14" fmla="*/ 14 w 18"/>
                <a:gd name="T15" fmla="*/ 8 h 10"/>
                <a:gd name="T16" fmla="*/ 14 w 18"/>
                <a:gd name="T17" fmla="*/ 8 h 10"/>
                <a:gd name="T18" fmla="*/ 14 w 18"/>
                <a:gd name="T19" fmla="*/ 8 h 10"/>
                <a:gd name="T20" fmla="*/ 12 w 18"/>
                <a:gd name="T21" fmla="*/ 7 h 10"/>
                <a:gd name="T22" fmla="*/ 12 w 18"/>
                <a:gd name="T23" fmla="*/ 8 h 10"/>
                <a:gd name="T24" fmla="*/ 14 w 18"/>
                <a:gd name="T25" fmla="*/ 9 h 10"/>
                <a:gd name="T26" fmla="*/ 14 w 18"/>
                <a:gd name="T27" fmla="*/ 10 h 10"/>
                <a:gd name="T28" fmla="*/ 9 w 18"/>
                <a:gd name="T29" fmla="*/ 10 h 10"/>
                <a:gd name="T30" fmla="*/ 5 w 18"/>
                <a:gd name="T31" fmla="*/ 9 h 10"/>
                <a:gd name="T32" fmla="*/ 0 w 18"/>
                <a:gd name="T33" fmla="*/ 8 h 10"/>
                <a:gd name="T34" fmla="*/ 3 w 18"/>
                <a:gd name="T35" fmla="*/ 6 h 10"/>
                <a:gd name="T36" fmla="*/ 6 w 18"/>
                <a:gd name="T37" fmla="*/ 5 h 10"/>
                <a:gd name="T38" fmla="*/ 8 w 18"/>
                <a:gd name="T39" fmla="*/ 3 h 10"/>
                <a:gd name="T40" fmla="*/ 10 w 18"/>
                <a:gd name="T41" fmla="*/ 2 h 10"/>
                <a:gd name="T42" fmla="*/ 12 w 18"/>
                <a:gd name="T43" fmla="*/ 0 h 10"/>
                <a:gd name="T44" fmla="*/ 15 w 18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0">
                  <a:moveTo>
                    <a:pt x="15" y="0"/>
                  </a:moveTo>
                  <a:lnTo>
                    <a:pt x="17" y="3"/>
                  </a:lnTo>
                  <a:lnTo>
                    <a:pt x="18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5" y="9"/>
                  </a:lnTo>
                  <a:lnTo>
                    <a:pt x="0" y="8"/>
                  </a:lnTo>
                  <a:lnTo>
                    <a:pt x="3" y="6"/>
                  </a:lnTo>
                  <a:lnTo>
                    <a:pt x="6" y="5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6486525" y="3832225"/>
              <a:ext cx="19050" cy="25400"/>
            </a:xfrm>
            <a:custGeom>
              <a:avLst/>
              <a:gdLst>
                <a:gd name="T0" fmla="*/ 1 w 12"/>
                <a:gd name="T1" fmla="*/ 0 h 16"/>
                <a:gd name="T2" fmla="*/ 2 w 12"/>
                <a:gd name="T3" fmla="*/ 1 h 16"/>
                <a:gd name="T4" fmla="*/ 3 w 12"/>
                <a:gd name="T5" fmla="*/ 2 h 16"/>
                <a:gd name="T6" fmla="*/ 3 w 12"/>
                <a:gd name="T7" fmla="*/ 3 h 16"/>
                <a:gd name="T8" fmla="*/ 3 w 12"/>
                <a:gd name="T9" fmla="*/ 4 h 16"/>
                <a:gd name="T10" fmla="*/ 4 w 12"/>
                <a:gd name="T11" fmla="*/ 5 h 16"/>
                <a:gd name="T12" fmla="*/ 5 w 12"/>
                <a:gd name="T13" fmla="*/ 4 h 16"/>
                <a:gd name="T14" fmla="*/ 6 w 12"/>
                <a:gd name="T15" fmla="*/ 3 h 16"/>
                <a:gd name="T16" fmla="*/ 8 w 12"/>
                <a:gd name="T17" fmla="*/ 7 h 16"/>
                <a:gd name="T18" fmla="*/ 12 w 12"/>
                <a:gd name="T19" fmla="*/ 12 h 16"/>
                <a:gd name="T20" fmla="*/ 7 w 12"/>
                <a:gd name="T21" fmla="*/ 16 h 16"/>
                <a:gd name="T22" fmla="*/ 4 w 12"/>
                <a:gd name="T23" fmla="*/ 14 h 16"/>
                <a:gd name="T24" fmla="*/ 2 w 12"/>
                <a:gd name="T25" fmla="*/ 13 h 16"/>
                <a:gd name="T26" fmla="*/ 1 w 12"/>
                <a:gd name="T27" fmla="*/ 6 h 16"/>
                <a:gd name="T28" fmla="*/ 0 w 12"/>
                <a:gd name="T29" fmla="*/ 0 h 16"/>
                <a:gd name="T30" fmla="*/ 1 w 12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6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7"/>
                  </a:lnTo>
                  <a:lnTo>
                    <a:pt x="12" y="12"/>
                  </a:lnTo>
                  <a:lnTo>
                    <a:pt x="7" y="16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6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4"/>
            <p:cNvSpPr>
              <a:spLocks/>
            </p:cNvSpPr>
            <p:nvPr/>
          </p:nvSpPr>
          <p:spPr bwMode="auto">
            <a:xfrm>
              <a:off x="5599113" y="4219575"/>
              <a:ext cx="26987" cy="12700"/>
            </a:xfrm>
            <a:custGeom>
              <a:avLst/>
              <a:gdLst>
                <a:gd name="T0" fmla="*/ 4 w 17"/>
                <a:gd name="T1" fmla="*/ 0 h 8"/>
                <a:gd name="T2" fmla="*/ 8 w 17"/>
                <a:gd name="T3" fmla="*/ 1 h 8"/>
                <a:gd name="T4" fmla="*/ 12 w 17"/>
                <a:gd name="T5" fmla="*/ 1 h 8"/>
                <a:gd name="T6" fmla="*/ 14 w 17"/>
                <a:gd name="T7" fmla="*/ 3 h 8"/>
                <a:gd name="T8" fmla="*/ 17 w 17"/>
                <a:gd name="T9" fmla="*/ 5 h 8"/>
                <a:gd name="T10" fmla="*/ 17 w 17"/>
                <a:gd name="T11" fmla="*/ 5 h 8"/>
                <a:gd name="T12" fmla="*/ 17 w 17"/>
                <a:gd name="T13" fmla="*/ 6 h 8"/>
                <a:gd name="T14" fmla="*/ 17 w 17"/>
                <a:gd name="T15" fmla="*/ 8 h 8"/>
                <a:gd name="T16" fmla="*/ 15 w 17"/>
                <a:gd name="T17" fmla="*/ 7 h 8"/>
                <a:gd name="T18" fmla="*/ 14 w 17"/>
                <a:gd name="T19" fmla="*/ 6 h 8"/>
                <a:gd name="T20" fmla="*/ 10 w 17"/>
                <a:gd name="T21" fmla="*/ 7 h 8"/>
                <a:gd name="T22" fmla="*/ 5 w 17"/>
                <a:gd name="T23" fmla="*/ 8 h 8"/>
                <a:gd name="T24" fmla="*/ 0 w 17"/>
                <a:gd name="T25" fmla="*/ 8 h 8"/>
                <a:gd name="T26" fmla="*/ 2 w 17"/>
                <a:gd name="T27" fmla="*/ 5 h 8"/>
                <a:gd name="T28" fmla="*/ 3 w 17"/>
                <a:gd name="T29" fmla="*/ 3 h 8"/>
                <a:gd name="T30" fmla="*/ 4 w 17"/>
                <a:gd name="T3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8">
                  <a:moveTo>
                    <a:pt x="4" y="0"/>
                  </a:moveTo>
                  <a:lnTo>
                    <a:pt x="8" y="1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5" y="7"/>
                  </a:lnTo>
                  <a:lnTo>
                    <a:pt x="14" y="6"/>
                  </a:lnTo>
                  <a:lnTo>
                    <a:pt x="10" y="7"/>
                  </a:lnTo>
                  <a:lnTo>
                    <a:pt x="5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6786563" y="5491163"/>
              <a:ext cx="15875" cy="26988"/>
            </a:xfrm>
            <a:custGeom>
              <a:avLst/>
              <a:gdLst>
                <a:gd name="T0" fmla="*/ 4 w 10"/>
                <a:gd name="T1" fmla="*/ 0 h 17"/>
                <a:gd name="T2" fmla="*/ 8 w 10"/>
                <a:gd name="T3" fmla="*/ 5 h 17"/>
                <a:gd name="T4" fmla="*/ 10 w 10"/>
                <a:gd name="T5" fmla="*/ 11 h 17"/>
                <a:gd name="T6" fmla="*/ 9 w 10"/>
                <a:gd name="T7" fmla="*/ 13 h 17"/>
                <a:gd name="T8" fmla="*/ 8 w 10"/>
                <a:gd name="T9" fmla="*/ 14 h 17"/>
                <a:gd name="T10" fmla="*/ 7 w 10"/>
                <a:gd name="T11" fmla="*/ 16 h 17"/>
                <a:gd name="T12" fmla="*/ 6 w 10"/>
                <a:gd name="T13" fmla="*/ 17 h 17"/>
                <a:gd name="T14" fmla="*/ 6 w 10"/>
                <a:gd name="T15" fmla="*/ 11 h 17"/>
                <a:gd name="T16" fmla="*/ 3 w 10"/>
                <a:gd name="T17" fmla="*/ 10 h 17"/>
                <a:gd name="T18" fmla="*/ 1 w 10"/>
                <a:gd name="T19" fmla="*/ 9 h 17"/>
                <a:gd name="T20" fmla="*/ 0 w 10"/>
                <a:gd name="T21" fmla="*/ 8 h 17"/>
                <a:gd name="T22" fmla="*/ 0 w 10"/>
                <a:gd name="T23" fmla="*/ 6 h 17"/>
                <a:gd name="T24" fmla="*/ 0 w 10"/>
                <a:gd name="T25" fmla="*/ 5 h 17"/>
                <a:gd name="T26" fmla="*/ 0 w 10"/>
                <a:gd name="T27" fmla="*/ 1 h 17"/>
                <a:gd name="T28" fmla="*/ 0 w 10"/>
                <a:gd name="T29" fmla="*/ 0 h 17"/>
                <a:gd name="T30" fmla="*/ 2 w 10"/>
                <a:gd name="T31" fmla="*/ 0 h 17"/>
                <a:gd name="T32" fmla="*/ 4 w 10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7">
                  <a:moveTo>
                    <a:pt x="4" y="0"/>
                  </a:moveTo>
                  <a:lnTo>
                    <a:pt x="8" y="5"/>
                  </a:lnTo>
                  <a:lnTo>
                    <a:pt x="10" y="11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6691313" y="3354388"/>
              <a:ext cx="14287" cy="23813"/>
            </a:xfrm>
            <a:custGeom>
              <a:avLst/>
              <a:gdLst>
                <a:gd name="T0" fmla="*/ 6 w 9"/>
                <a:gd name="T1" fmla="*/ 0 h 15"/>
                <a:gd name="T2" fmla="*/ 8 w 9"/>
                <a:gd name="T3" fmla="*/ 6 h 15"/>
                <a:gd name="T4" fmla="*/ 9 w 9"/>
                <a:gd name="T5" fmla="*/ 11 h 15"/>
                <a:gd name="T6" fmla="*/ 8 w 9"/>
                <a:gd name="T7" fmla="*/ 13 h 15"/>
                <a:gd name="T8" fmla="*/ 6 w 9"/>
                <a:gd name="T9" fmla="*/ 14 h 15"/>
                <a:gd name="T10" fmla="*/ 5 w 9"/>
                <a:gd name="T11" fmla="*/ 15 h 15"/>
                <a:gd name="T12" fmla="*/ 2 w 9"/>
                <a:gd name="T13" fmla="*/ 13 h 15"/>
                <a:gd name="T14" fmla="*/ 1 w 9"/>
                <a:gd name="T15" fmla="*/ 11 h 15"/>
                <a:gd name="T16" fmla="*/ 0 w 9"/>
                <a:gd name="T17" fmla="*/ 10 h 15"/>
                <a:gd name="T18" fmla="*/ 0 w 9"/>
                <a:gd name="T19" fmla="*/ 8 h 15"/>
                <a:gd name="T20" fmla="*/ 0 w 9"/>
                <a:gd name="T21" fmla="*/ 6 h 15"/>
                <a:gd name="T22" fmla="*/ 1 w 9"/>
                <a:gd name="T23" fmla="*/ 3 h 15"/>
                <a:gd name="T24" fmla="*/ 2 w 9"/>
                <a:gd name="T25" fmla="*/ 1 h 15"/>
                <a:gd name="T26" fmla="*/ 6 w 9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5">
                  <a:moveTo>
                    <a:pt x="6" y="0"/>
                  </a:moveTo>
                  <a:lnTo>
                    <a:pt x="8" y="6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5807075" y="3460750"/>
              <a:ext cx="12700" cy="15875"/>
            </a:xfrm>
            <a:custGeom>
              <a:avLst/>
              <a:gdLst>
                <a:gd name="T0" fmla="*/ 3 w 8"/>
                <a:gd name="T1" fmla="*/ 0 h 10"/>
                <a:gd name="T2" fmla="*/ 4 w 8"/>
                <a:gd name="T3" fmla="*/ 0 h 10"/>
                <a:gd name="T4" fmla="*/ 6 w 8"/>
                <a:gd name="T5" fmla="*/ 0 h 10"/>
                <a:gd name="T6" fmla="*/ 7 w 8"/>
                <a:gd name="T7" fmla="*/ 1 h 10"/>
                <a:gd name="T8" fmla="*/ 8 w 8"/>
                <a:gd name="T9" fmla="*/ 2 h 10"/>
                <a:gd name="T10" fmla="*/ 8 w 8"/>
                <a:gd name="T11" fmla="*/ 10 h 10"/>
                <a:gd name="T12" fmla="*/ 3 w 8"/>
                <a:gd name="T13" fmla="*/ 10 h 10"/>
                <a:gd name="T14" fmla="*/ 0 w 8"/>
                <a:gd name="T15" fmla="*/ 0 h 10"/>
                <a:gd name="T16" fmla="*/ 3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10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>
              <a:off x="6261100" y="3321050"/>
              <a:ext cx="19050" cy="28575"/>
            </a:xfrm>
            <a:custGeom>
              <a:avLst/>
              <a:gdLst>
                <a:gd name="T0" fmla="*/ 8 w 12"/>
                <a:gd name="T1" fmla="*/ 0 h 18"/>
                <a:gd name="T2" fmla="*/ 8 w 12"/>
                <a:gd name="T3" fmla="*/ 3 h 18"/>
                <a:gd name="T4" fmla="*/ 9 w 12"/>
                <a:gd name="T5" fmla="*/ 6 h 18"/>
                <a:gd name="T6" fmla="*/ 9 w 12"/>
                <a:gd name="T7" fmla="*/ 6 h 18"/>
                <a:gd name="T8" fmla="*/ 10 w 12"/>
                <a:gd name="T9" fmla="*/ 9 h 18"/>
                <a:gd name="T10" fmla="*/ 12 w 12"/>
                <a:gd name="T11" fmla="*/ 12 h 18"/>
                <a:gd name="T12" fmla="*/ 11 w 12"/>
                <a:gd name="T13" fmla="*/ 15 h 18"/>
                <a:gd name="T14" fmla="*/ 9 w 12"/>
                <a:gd name="T15" fmla="*/ 18 h 18"/>
                <a:gd name="T16" fmla="*/ 7 w 12"/>
                <a:gd name="T17" fmla="*/ 15 h 18"/>
                <a:gd name="T18" fmla="*/ 5 w 12"/>
                <a:gd name="T19" fmla="*/ 10 h 18"/>
                <a:gd name="T20" fmla="*/ 7 w 12"/>
                <a:gd name="T21" fmla="*/ 9 h 18"/>
                <a:gd name="T22" fmla="*/ 0 w 12"/>
                <a:gd name="T23" fmla="*/ 4 h 18"/>
                <a:gd name="T24" fmla="*/ 3 w 12"/>
                <a:gd name="T25" fmla="*/ 3 h 18"/>
                <a:gd name="T26" fmla="*/ 8 w 1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8">
                  <a:moveTo>
                    <a:pt x="8" y="0"/>
                  </a:moveTo>
                  <a:lnTo>
                    <a:pt x="8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9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9" y="18"/>
                  </a:lnTo>
                  <a:lnTo>
                    <a:pt x="7" y="15"/>
                  </a:lnTo>
                  <a:lnTo>
                    <a:pt x="5" y="10"/>
                  </a:lnTo>
                  <a:lnTo>
                    <a:pt x="7" y="9"/>
                  </a:lnTo>
                  <a:lnTo>
                    <a:pt x="0" y="4"/>
                  </a:lnTo>
                  <a:lnTo>
                    <a:pt x="3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5711825" y="4044950"/>
              <a:ext cx="15875" cy="19050"/>
            </a:xfrm>
            <a:custGeom>
              <a:avLst/>
              <a:gdLst>
                <a:gd name="T0" fmla="*/ 3 w 10"/>
                <a:gd name="T1" fmla="*/ 0 h 12"/>
                <a:gd name="T2" fmla="*/ 7 w 10"/>
                <a:gd name="T3" fmla="*/ 3 h 12"/>
                <a:gd name="T4" fmla="*/ 10 w 10"/>
                <a:gd name="T5" fmla="*/ 5 h 12"/>
                <a:gd name="T6" fmla="*/ 8 w 10"/>
                <a:gd name="T7" fmla="*/ 8 h 12"/>
                <a:gd name="T8" fmla="*/ 6 w 10"/>
                <a:gd name="T9" fmla="*/ 12 h 12"/>
                <a:gd name="T10" fmla="*/ 0 w 10"/>
                <a:gd name="T11" fmla="*/ 12 h 12"/>
                <a:gd name="T12" fmla="*/ 0 w 10"/>
                <a:gd name="T13" fmla="*/ 10 h 12"/>
                <a:gd name="T14" fmla="*/ 0 w 10"/>
                <a:gd name="T15" fmla="*/ 9 h 12"/>
                <a:gd name="T16" fmla="*/ 2 w 10"/>
                <a:gd name="T17" fmla="*/ 4 h 12"/>
                <a:gd name="T18" fmla="*/ 3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lnTo>
                    <a:pt x="7" y="3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0"/>
            <p:cNvSpPr>
              <a:spLocks/>
            </p:cNvSpPr>
            <p:nvPr/>
          </p:nvSpPr>
          <p:spPr bwMode="auto">
            <a:xfrm>
              <a:off x="5908675" y="3414713"/>
              <a:ext cx="15875" cy="25400"/>
            </a:xfrm>
            <a:custGeom>
              <a:avLst/>
              <a:gdLst>
                <a:gd name="T0" fmla="*/ 8 w 10"/>
                <a:gd name="T1" fmla="*/ 0 h 16"/>
                <a:gd name="T2" fmla="*/ 9 w 10"/>
                <a:gd name="T3" fmla="*/ 6 h 16"/>
                <a:gd name="T4" fmla="*/ 10 w 10"/>
                <a:gd name="T5" fmla="*/ 11 h 16"/>
                <a:gd name="T6" fmla="*/ 9 w 10"/>
                <a:gd name="T7" fmla="*/ 12 h 16"/>
                <a:gd name="T8" fmla="*/ 9 w 10"/>
                <a:gd name="T9" fmla="*/ 13 h 16"/>
                <a:gd name="T10" fmla="*/ 8 w 10"/>
                <a:gd name="T11" fmla="*/ 14 h 16"/>
                <a:gd name="T12" fmla="*/ 8 w 10"/>
                <a:gd name="T13" fmla="*/ 16 h 16"/>
                <a:gd name="T14" fmla="*/ 4 w 10"/>
                <a:gd name="T15" fmla="*/ 16 h 16"/>
                <a:gd name="T16" fmla="*/ 3 w 10"/>
                <a:gd name="T17" fmla="*/ 12 h 16"/>
                <a:gd name="T18" fmla="*/ 3 w 10"/>
                <a:gd name="T19" fmla="*/ 10 h 16"/>
                <a:gd name="T20" fmla="*/ 2 w 10"/>
                <a:gd name="T21" fmla="*/ 9 h 16"/>
                <a:gd name="T22" fmla="*/ 1 w 10"/>
                <a:gd name="T23" fmla="*/ 7 h 16"/>
                <a:gd name="T24" fmla="*/ 0 w 10"/>
                <a:gd name="T25" fmla="*/ 6 h 16"/>
                <a:gd name="T26" fmla="*/ 3 w 10"/>
                <a:gd name="T27" fmla="*/ 2 h 16"/>
                <a:gd name="T28" fmla="*/ 8 w 1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8" y="0"/>
                  </a:moveTo>
                  <a:lnTo>
                    <a:pt x="9" y="6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6854825" y="5318125"/>
              <a:ext cx="14287" cy="14288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2 h 9"/>
                <a:gd name="T4" fmla="*/ 7 w 9"/>
                <a:gd name="T5" fmla="*/ 4 h 9"/>
                <a:gd name="T6" fmla="*/ 7 w 9"/>
                <a:gd name="T7" fmla="*/ 7 h 9"/>
                <a:gd name="T8" fmla="*/ 7 w 9"/>
                <a:gd name="T9" fmla="*/ 9 h 9"/>
                <a:gd name="T10" fmla="*/ 0 w 9"/>
                <a:gd name="T11" fmla="*/ 9 h 9"/>
                <a:gd name="T12" fmla="*/ 0 w 9"/>
                <a:gd name="T13" fmla="*/ 8 h 9"/>
                <a:gd name="T14" fmla="*/ 0 w 9"/>
                <a:gd name="T15" fmla="*/ 5 h 9"/>
                <a:gd name="T16" fmla="*/ 1 w 9"/>
                <a:gd name="T17" fmla="*/ 3 h 9"/>
                <a:gd name="T18" fmla="*/ 3 w 9"/>
                <a:gd name="T19" fmla="*/ 2 h 9"/>
                <a:gd name="T20" fmla="*/ 6 w 9"/>
                <a:gd name="T21" fmla="*/ 1 h 9"/>
                <a:gd name="T22" fmla="*/ 9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2"/>
            <p:cNvSpPr>
              <a:spLocks/>
            </p:cNvSpPr>
            <p:nvPr/>
          </p:nvSpPr>
          <p:spPr bwMode="auto">
            <a:xfrm>
              <a:off x="5561013" y="4281488"/>
              <a:ext cx="30162" cy="9525"/>
            </a:xfrm>
            <a:custGeom>
              <a:avLst/>
              <a:gdLst>
                <a:gd name="T0" fmla="*/ 0 w 19"/>
                <a:gd name="T1" fmla="*/ 0 h 6"/>
                <a:gd name="T2" fmla="*/ 19 w 19"/>
                <a:gd name="T3" fmla="*/ 0 h 6"/>
                <a:gd name="T4" fmla="*/ 16 w 19"/>
                <a:gd name="T5" fmla="*/ 1 h 6"/>
                <a:gd name="T6" fmla="*/ 15 w 19"/>
                <a:gd name="T7" fmla="*/ 2 h 6"/>
                <a:gd name="T8" fmla="*/ 14 w 19"/>
                <a:gd name="T9" fmla="*/ 4 h 6"/>
                <a:gd name="T10" fmla="*/ 13 w 19"/>
                <a:gd name="T11" fmla="*/ 5 h 6"/>
                <a:gd name="T12" fmla="*/ 11 w 19"/>
                <a:gd name="T13" fmla="*/ 6 h 6"/>
                <a:gd name="T14" fmla="*/ 9 w 19"/>
                <a:gd name="T15" fmla="*/ 5 h 6"/>
                <a:gd name="T16" fmla="*/ 5 w 19"/>
                <a:gd name="T17" fmla="*/ 5 h 6"/>
                <a:gd name="T18" fmla="*/ 3 w 19"/>
                <a:gd name="T19" fmla="*/ 4 h 6"/>
                <a:gd name="T20" fmla="*/ 0 w 19"/>
                <a:gd name="T21" fmla="*/ 3 h 6"/>
                <a:gd name="T22" fmla="*/ 0 w 19"/>
                <a:gd name="T23" fmla="*/ 2 h 6"/>
                <a:gd name="T24" fmla="*/ 0 w 19"/>
                <a:gd name="T25" fmla="*/ 1 h 6"/>
                <a:gd name="T26" fmla="*/ 0 w 19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19" y="0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5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3"/>
            <p:cNvSpPr>
              <a:spLocks/>
            </p:cNvSpPr>
            <p:nvPr/>
          </p:nvSpPr>
          <p:spPr bwMode="auto">
            <a:xfrm>
              <a:off x="6162675" y="3821113"/>
              <a:ext cx="17462" cy="19050"/>
            </a:xfrm>
            <a:custGeom>
              <a:avLst/>
              <a:gdLst>
                <a:gd name="T0" fmla="*/ 8 w 11"/>
                <a:gd name="T1" fmla="*/ 0 h 12"/>
                <a:gd name="T2" fmla="*/ 9 w 11"/>
                <a:gd name="T3" fmla="*/ 2 h 12"/>
                <a:gd name="T4" fmla="*/ 10 w 11"/>
                <a:gd name="T5" fmla="*/ 5 h 12"/>
                <a:gd name="T6" fmla="*/ 11 w 11"/>
                <a:gd name="T7" fmla="*/ 7 h 12"/>
                <a:gd name="T8" fmla="*/ 10 w 11"/>
                <a:gd name="T9" fmla="*/ 8 h 12"/>
                <a:gd name="T10" fmla="*/ 10 w 11"/>
                <a:gd name="T11" fmla="*/ 10 h 12"/>
                <a:gd name="T12" fmla="*/ 8 w 11"/>
                <a:gd name="T13" fmla="*/ 12 h 12"/>
                <a:gd name="T14" fmla="*/ 4 w 11"/>
                <a:gd name="T15" fmla="*/ 11 h 12"/>
                <a:gd name="T16" fmla="*/ 0 w 11"/>
                <a:gd name="T17" fmla="*/ 9 h 12"/>
                <a:gd name="T18" fmla="*/ 2 w 11"/>
                <a:gd name="T19" fmla="*/ 7 h 12"/>
                <a:gd name="T20" fmla="*/ 4 w 11"/>
                <a:gd name="T21" fmla="*/ 3 h 12"/>
                <a:gd name="T22" fmla="*/ 8 w 11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lnTo>
                    <a:pt x="9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7251700" y="2782888"/>
              <a:ext cx="17462" cy="17463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1 w 11"/>
                <a:gd name="T5" fmla="*/ 2 h 11"/>
                <a:gd name="T6" fmla="*/ 10 w 11"/>
                <a:gd name="T7" fmla="*/ 4 h 11"/>
                <a:gd name="T8" fmla="*/ 10 w 11"/>
                <a:gd name="T9" fmla="*/ 5 h 11"/>
                <a:gd name="T10" fmla="*/ 8 w 11"/>
                <a:gd name="T11" fmla="*/ 7 h 11"/>
                <a:gd name="T12" fmla="*/ 7 w 11"/>
                <a:gd name="T13" fmla="*/ 8 h 11"/>
                <a:gd name="T14" fmla="*/ 4 w 11"/>
                <a:gd name="T15" fmla="*/ 11 h 11"/>
                <a:gd name="T16" fmla="*/ 2 w 11"/>
                <a:gd name="T17" fmla="*/ 5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5"/>
            <p:cNvSpPr>
              <a:spLocks/>
            </p:cNvSpPr>
            <p:nvPr/>
          </p:nvSpPr>
          <p:spPr bwMode="auto">
            <a:xfrm>
              <a:off x="6510338" y="5702300"/>
              <a:ext cx="20637" cy="9525"/>
            </a:xfrm>
            <a:custGeom>
              <a:avLst/>
              <a:gdLst>
                <a:gd name="T0" fmla="*/ 5 w 13"/>
                <a:gd name="T1" fmla="*/ 0 h 6"/>
                <a:gd name="T2" fmla="*/ 9 w 13"/>
                <a:gd name="T3" fmla="*/ 1 h 6"/>
                <a:gd name="T4" fmla="*/ 13 w 13"/>
                <a:gd name="T5" fmla="*/ 3 h 6"/>
                <a:gd name="T6" fmla="*/ 12 w 13"/>
                <a:gd name="T7" fmla="*/ 4 h 6"/>
                <a:gd name="T8" fmla="*/ 11 w 13"/>
                <a:gd name="T9" fmla="*/ 6 h 6"/>
                <a:gd name="T10" fmla="*/ 10 w 13"/>
                <a:gd name="T11" fmla="*/ 6 h 6"/>
                <a:gd name="T12" fmla="*/ 3 w 13"/>
                <a:gd name="T13" fmla="*/ 6 h 6"/>
                <a:gd name="T14" fmla="*/ 2 w 13"/>
                <a:gd name="T15" fmla="*/ 6 h 6"/>
                <a:gd name="T16" fmla="*/ 1 w 13"/>
                <a:gd name="T17" fmla="*/ 5 h 6"/>
                <a:gd name="T18" fmla="*/ 0 w 13"/>
                <a:gd name="T19" fmla="*/ 4 h 6"/>
                <a:gd name="T20" fmla="*/ 5 w 13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6">
                  <a:moveTo>
                    <a:pt x="5" y="0"/>
                  </a:moveTo>
                  <a:lnTo>
                    <a:pt x="9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5908675" y="3436938"/>
              <a:ext cx="17462" cy="19050"/>
            </a:xfrm>
            <a:custGeom>
              <a:avLst/>
              <a:gdLst>
                <a:gd name="T0" fmla="*/ 3 w 11"/>
                <a:gd name="T1" fmla="*/ 0 h 12"/>
                <a:gd name="T2" fmla="*/ 6 w 11"/>
                <a:gd name="T3" fmla="*/ 5 h 12"/>
                <a:gd name="T4" fmla="*/ 9 w 11"/>
                <a:gd name="T5" fmla="*/ 9 h 12"/>
                <a:gd name="T6" fmla="*/ 11 w 11"/>
                <a:gd name="T7" fmla="*/ 12 h 12"/>
                <a:gd name="T8" fmla="*/ 8 w 11"/>
                <a:gd name="T9" fmla="*/ 12 h 12"/>
                <a:gd name="T10" fmla="*/ 5 w 11"/>
                <a:gd name="T11" fmla="*/ 11 h 12"/>
                <a:gd name="T12" fmla="*/ 3 w 11"/>
                <a:gd name="T13" fmla="*/ 11 h 12"/>
                <a:gd name="T14" fmla="*/ 1 w 11"/>
                <a:gd name="T15" fmla="*/ 8 h 12"/>
                <a:gd name="T16" fmla="*/ 0 w 11"/>
                <a:gd name="T17" fmla="*/ 5 h 12"/>
                <a:gd name="T18" fmla="*/ 1 w 11"/>
                <a:gd name="T19" fmla="*/ 3 h 12"/>
                <a:gd name="T20" fmla="*/ 3 w 11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3" y="0"/>
                  </a:moveTo>
                  <a:lnTo>
                    <a:pt x="6" y="5"/>
                  </a:lnTo>
                  <a:lnTo>
                    <a:pt x="9" y="9"/>
                  </a:lnTo>
                  <a:lnTo>
                    <a:pt x="11" y="12"/>
                  </a:lnTo>
                  <a:lnTo>
                    <a:pt x="8" y="12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5718175" y="4097338"/>
              <a:ext cx="20637" cy="14288"/>
            </a:xfrm>
            <a:custGeom>
              <a:avLst/>
              <a:gdLst>
                <a:gd name="T0" fmla="*/ 0 w 13"/>
                <a:gd name="T1" fmla="*/ 0 h 9"/>
                <a:gd name="T2" fmla="*/ 3 w 13"/>
                <a:gd name="T3" fmla="*/ 3 h 9"/>
                <a:gd name="T4" fmla="*/ 7 w 13"/>
                <a:gd name="T5" fmla="*/ 4 h 9"/>
                <a:gd name="T6" fmla="*/ 10 w 13"/>
                <a:gd name="T7" fmla="*/ 5 h 9"/>
                <a:gd name="T8" fmla="*/ 13 w 13"/>
                <a:gd name="T9" fmla="*/ 6 h 9"/>
                <a:gd name="T10" fmla="*/ 10 w 13"/>
                <a:gd name="T11" fmla="*/ 7 h 9"/>
                <a:gd name="T12" fmla="*/ 7 w 13"/>
                <a:gd name="T13" fmla="*/ 8 h 9"/>
                <a:gd name="T14" fmla="*/ 4 w 13"/>
                <a:gd name="T15" fmla="*/ 9 h 9"/>
                <a:gd name="T16" fmla="*/ 3 w 13"/>
                <a:gd name="T17" fmla="*/ 9 h 9"/>
                <a:gd name="T18" fmla="*/ 4 w 13"/>
                <a:gd name="T19" fmla="*/ 9 h 9"/>
                <a:gd name="T20" fmla="*/ 3 w 13"/>
                <a:gd name="T21" fmla="*/ 8 h 9"/>
                <a:gd name="T22" fmla="*/ 2 w 13"/>
                <a:gd name="T23" fmla="*/ 8 h 9"/>
                <a:gd name="T24" fmla="*/ 0 w 13"/>
                <a:gd name="T25" fmla="*/ 8 h 9"/>
                <a:gd name="T26" fmla="*/ 0 w 13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3" y="3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6"/>
                  </a:lnTo>
                  <a:lnTo>
                    <a:pt x="10" y="7"/>
                  </a:lnTo>
                  <a:lnTo>
                    <a:pt x="7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5910263" y="3513138"/>
              <a:ext cx="14287" cy="20638"/>
            </a:xfrm>
            <a:custGeom>
              <a:avLst/>
              <a:gdLst>
                <a:gd name="T0" fmla="*/ 2 w 9"/>
                <a:gd name="T1" fmla="*/ 0 h 13"/>
                <a:gd name="T2" fmla="*/ 4 w 9"/>
                <a:gd name="T3" fmla="*/ 1 h 13"/>
                <a:gd name="T4" fmla="*/ 7 w 9"/>
                <a:gd name="T5" fmla="*/ 3 h 13"/>
                <a:gd name="T6" fmla="*/ 8 w 9"/>
                <a:gd name="T7" fmla="*/ 4 h 13"/>
                <a:gd name="T8" fmla="*/ 9 w 9"/>
                <a:gd name="T9" fmla="*/ 6 h 13"/>
                <a:gd name="T10" fmla="*/ 9 w 9"/>
                <a:gd name="T11" fmla="*/ 8 h 13"/>
                <a:gd name="T12" fmla="*/ 9 w 9"/>
                <a:gd name="T13" fmla="*/ 10 h 13"/>
                <a:gd name="T14" fmla="*/ 9 w 9"/>
                <a:gd name="T15" fmla="*/ 13 h 13"/>
                <a:gd name="T16" fmla="*/ 8 w 9"/>
                <a:gd name="T17" fmla="*/ 11 h 13"/>
                <a:gd name="T18" fmla="*/ 7 w 9"/>
                <a:gd name="T19" fmla="*/ 10 h 13"/>
                <a:gd name="T20" fmla="*/ 5 w 9"/>
                <a:gd name="T21" fmla="*/ 8 h 13"/>
                <a:gd name="T22" fmla="*/ 4 w 9"/>
                <a:gd name="T23" fmla="*/ 7 h 13"/>
                <a:gd name="T24" fmla="*/ 4 w 9"/>
                <a:gd name="T25" fmla="*/ 7 h 13"/>
                <a:gd name="T26" fmla="*/ 4 w 9"/>
                <a:gd name="T27" fmla="*/ 8 h 13"/>
                <a:gd name="T28" fmla="*/ 2 w 9"/>
                <a:gd name="T29" fmla="*/ 7 h 13"/>
                <a:gd name="T30" fmla="*/ 0 w 9"/>
                <a:gd name="T31" fmla="*/ 5 h 13"/>
                <a:gd name="T32" fmla="*/ 1 w 9"/>
                <a:gd name="T33" fmla="*/ 4 h 13"/>
                <a:gd name="T34" fmla="*/ 1 w 9"/>
                <a:gd name="T35" fmla="*/ 1 h 13"/>
                <a:gd name="T36" fmla="*/ 2 w 9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2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6475413" y="3897313"/>
              <a:ext cx="14287" cy="17463"/>
            </a:xfrm>
            <a:custGeom>
              <a:avLst/>
              <a:gdLst>
                <a:gd name="T0" fmla="*/ 4 w 9"/>
                <a:gd name="T1" fmla="*/ 0 h 11"/>
                <a:gd name="T2" fmla="*/ 9 w 9"/>
                <a:gd name="T3" fmla="*/ 8 h 11"/>
                <a:gd name="T4" fmla="*/ 5 w 9"/>
                <a:gd name="T5" fmla="*/ 9 h 11"/>
                <a:gd name="T6" fmla="*/ 2 w 9"/>
                <a:gd name="T7" fmla="*/ 11 h 11"/>
                <a:gd name="T8" fmla="*/ 1 w 9"/>
                <a:gd name="T9" fmla="*/ 9 h 11"/>
                <a:gd name="T10" fmla="*/ 0 w 9"/>
                <a:gd name="T11" fmla="*/ 7 h 11"/>
                <a:gd name="T12" fmla="*/ 0 w 9"/>
                <a:gd name="T13" fmla="*/ 5 h 11"/>
                <a:gd name="T14" fmla="*/ 0 w 9"/>
                <a:gd name="T15" fmla="*/ 4 h 11"/>
                <a:gd name="T16" fmla="*/ 2 w 9"/>
                <a:gd name="T17" fmla="*/ 2 h 11"/>
                <a:gd name="T18" fmla="*/ 4 w 9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9" y="8"/>
                  </a:lnTo>
                  <a:lnTo>
                    <a:pt x="5" y="9"/>
                  </a:lnTo>
                  <a:lnTo>
                    <a:pt x="2" y="11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6675438" y="3290888"/>
              <a:ext cx="14287" cy="15875"/>
            </a:xfrm>
            <a:custGeom>
              <a:avLst/>
              <a:gdLst>
                <a:gd name="T0" fmla="*/ 4 w 9"/>
                <a:gd name="T1" fmla="*/ 0 h 10"/>
                <a:gd name="T2" fmla="*/ 6 w 9"/>
                <a:gd name="T3" fmla="*/ 3 h 10"/>
                <a:gd name="T4" fmla="*/ 7 w 9"/>
                <a:gd name="T5" fmla="*/ 5 h 10"/>
                <a:gd name="T6" fmla="*/ 9 w 9"/>
                <a:gd name="T7" fmla="*/ 9 h 10"/>
                <a:gd name="T8" fmla="*/ 8 w 9"/>
                <a:gd name="T9" fmla="*/ 10 h 10"/>
                <a:gd name="T10" fmla="*/ 6 w 9"/>
                <a:gd name="T11" fmla="*/ 10 h 10"/>
                <a:gd name="T12" fmla="*/ 5 w 9"/>
                <a:gd name="T13" fmla="*/ 10 h 10"/>
                <a:gd name="T14" fmla="*/ 3 w 9"/>
                <a:gd name="T15" fmla="*/ 9 h 10"/>
                <a:gd name="T16" fmla="*/ 1 w 9"/>
                <a:gd name="T17" fmla="*/ 8 h 10"/>
                <a:gd name="T18" fmla="*/ 0 w 9"/>
                <a:gd name="T19" fmla="*/ 5 h 10"/>
                <a:gd name="T20" fmla="*/ 1 w 9"/>
                <a:gd name="T21" fmla="*/ 4 h 10"/>
                <a:gd name="T22" fmla="*/ 3 w 9"/>
                <a:gd name="T23" fmla="*/ 2 h 10"/>
                <a:gd name="T24" fmla="*/ 4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9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6148388" y="4591050"/>
              <a:ext cx="14287" cy="17463"/>
            </a:xfrm>
            <a:custGeom>
              <a:avLst/>
              <a:gdLst>
                <a:gd name="T0" fmla="*/ 9 w 9"/>
                <a:gd name="T1" fmla="*/ 0 h 11"/>
                <a:gd name="T2" fmla="*/ 9 w 9"/>
                <a:gd name="T3" fmla="*/ 4 h 11"/>
                <a:gd name="T4" fmla="*/ 8 w 9"/>
                <a:gd name="T5" fmla="*/ 6 h 11"/>
                <a:gd name="T6" fmla="*/ 7 w 9"/>
                <a:gd name="T7" fmla="*/ 8 h 11"/>
                <a:gd name="T8" fmla="*/ 5 w 9"/>
                <a:gd name="T9" fmla="*/ 9 h 11"/>
                <a:gd name="T10" fmla="*/ 0 w 9"/>
                <a:gd name="T11" fmla="*/ 11 h 11"/>
                <a:gd name="T12" fmla="*/ 2 w 9"/>
                <a:gd name="T13" fmla="*/ 7 h 11"/>
                <a:gd name="T14" fmla="*/ 4 w 9"/>
                <a:gd name="T15" fmla="*/ 5 h 11"/>
                <a:gd name="T16" fmla="*/ 5 w 9"/>
                <a:gd name="T17" fmla="*/ 3 h 11"/>
                <a:gd name="T18" fmla="*/ 7 w 9"/>
                <a:gd name="T19" fmla="*/ 1 h 11"/>
                <a:gd name="T20" fmla="*/ 9 w 9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lnTo>
                    <a:pt x="9" y="4"/>
                  </a:lnTo>
                  <a:lnTo>
                    <a:pt x="8" y="6"/>
                  </a:lnTo>
                  <a:lnTo>
                    <a:pt x="7" y="8"/>
                  </a:lnTo>
                  <a:lnTo>
                    <a:pt x="5" y="9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6519863" y="3490913"/>
              <a:ext cx="17462" cy="15875"/>
            </a:xfrm>
            <a:custGeom>
              <a:avLst/>
              <a:gdLst>
                <a:gd name="T0" fmla="*/ 11 w 11"/>
                <a:gd name="T1" fmla="*/ 0 h 10"/>
                <a:gd name="T2" fmla="*/ 9 w 11"/>
                <a:gd name="T3" fmla="*/ 5 h 10"/>
                <a:gd name="T4" fmla="*/ 7 w 11"/>
                <a:gd name="T5" fmla="*/ 10 h 10"/>
                <a:gd name="T6" fmla="*/ 5 w 11"/>
                <a:gd name="T7" fmla="*/ 7 h 10"/>
                <a:gd name="T8" fmla="*/ 3 w 11"/>
                <a:gd name="T9" fmla="*/ 5 h 10"/>
                <a:gd name="T10" fmla="*/ 0 w 11"/>
                <a:gd name="T11" fmla="*/ 2 h 10"/>
                <a:gd name="T12" fmla="*/ 4 w 11"/>
                <a:gd name="T13" fmla="*/ 2 h 10"/>
                <a:gd name="T14" fmla="*/ 7 w 11"/>
                <a:gd name="T15" fmla="*/ 1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9" y="5"/>
                  </a:lnTo>
                  <a:lnTo>
                    <a:pt x="7" y="10"/>
                  </a:lnTo>
                  <a:lnTo>
                    <a:pt x="5" y="7"/>
                  </a:lnTo>
                  <a:lnTo>
                    <a:pt x="3" y="5"/>
                  </a:lnTo>
                  <a:lnTo>
                    <a:pt x="0" y="2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6281738" y="4641850"/>
              <a:ext cx="12700" cy="15875"/>
            </a:xfrm>
            <a:custGeom>
              <a:avLst/>
              <a:gdLst>
                <a:gd name="T0" fmla="*/ 7 w 8"/>
                <a:gd name="T1" fmla="*/ 0 h 10"/>
                <a:gd name="T2" fmla="*/ 8 w 8"/>
                <a:gd name="T3" fmla="*/ 2 h 10"/>
                <a:gd name="T4" fmla="*/ 8 w 8"/>
                <a:gd name="T5" fmla="*/ 2 h 10"/>
                <a:gd name="T6" fmla="*/ 6 w 8"/>
                <a:gd name="T7" fmla="*/ 6 h 10"/>
                <a:gd name="T8" fmla="*/ 3 w 8"/>
                <a:gd name="T9" fmla="*/ 8 h 10"/>
                <a:gd name="T10" fmla="*/ 0 w 8"/>
                <a:gd name="T11" fmla="*/ 10 h 10"/>
                <a:gd name="T12" fmla="*/ 0 w 8"/>
                <a:gd name="T13" fmla="*/ 4 h 10"/>
                <a:gd name="T14" fmla="*/ 3 w 8"/>
                <a:gd name="T15" fmla="*/ 2 h 10"/>
                <a:gd name="T16" fmla="*/ 7 w 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6032500" y="3022600"/>
              <a:ext cx="11112" cy="19050"/>
            </a:xfrm>
            <a:custGeom>
              <a:avLst/>
              <a:gdLst>
                <a:gd name="T0" fmla="*/ 4 w 7"/>
                <a:gd name="T1" fmla="*/ 0 h 12"/>
                <a:gd name="T2" fmla="*/ 5 w 7"/>
                <a:gd name="T3" fmla="*/ 2 h 12"/>
                <a:gd name="T4" fmla="*/ 7 w 7"/>
                <a:gd name="T5" fmla="*/ 4 h 12"/>
                <a:gd name="T6" fmla="*/ 7 w 7"/>
                <a:gd name="T7" fmla="*/ 7 h 12"/>
                <a:gd name="T8" fmla="*/ 7 w 7"/>
                <a:gd name="T9" fmla="*/ 10 h 12"/>
                <a:gd name="T10" fmla="*/ 6 w 7"/>
                <a:gd name="T11" fmla="*/ 12 h 12"/>
                <a:gd name="T12" fmla="*/ 4 w 7"/>
                <a:gd name="T13" fmla="*/ 10 h 12"/>
                <a:gd name="T14" fmla="*/ 0 w 7"/>
                <a:gd name="T15" fmla="*/ 8 h 12"/>
                <a:gd name="T16" fmla="*/ 2 w 7"/>
                <a:gd name="T17" fmla="*/ 4 h 12"/>
                <a:gd name="T18" fmla="*/ 4 w 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2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5"/>
            <p:cNvSpPr>
              <a:spLocks/>
            </p:cNvSpPr>
            <p:nvPr/>
          </p:nvSpPr>
          <p:spPr bwMode="auto">
            <a:xfrm>
              <a:off x="6005513" y="4514850"/>
              <a:ext cx="15875" cy="11113"/>
            </a:xfrm>
            <a:custGeom>
              <a:avLst/>
              <a:gdLst>
                <a:gd name="T0" fmla="*/ 7 w 10"/>
                <a:gd name="T1" fmla="*/ 0 h 7"/>
                <a:gd name="T2" fmla="*/ 9 w 10"/>
                <a:gd name="T3" fmla="*/ 1 h 7"/>
                <a:gd name="T4" fmla="*/ 10 w 10"/>
                <a:gd name="T5" fmla="*/ 2 h 7"/>
                <a:gd name="T6" fmla="*/ 6 w 10"/>
                <a:gd name="T7" fmla="*/ 5 h 7"/>
                <a:gd name="T8" fmla="*/ 3 w 10"/>
                <a:gd name="T9" fmla="*/ 7 h 7"/>
                <a:gd name="T10" fmla="*/ 2 w 10"/>
                <a:gd name="T11" fmla="*/ 6 h 7"/>
                <a:gd name="T12" fmla="*/ 0 w 10"/>
                <a:gd name="T13" fmla="*/ 4 h 7"/>
                <a:gd name="T14" fmla="*/ 7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lnTo>
                    <a:pt x="9" y="1"/>
                  </a:lnTo>
                  <a:lnTo>
                    <a:pt x="10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6"/>
            <p:cNvSpPr>
              <a:spLocks/>
            </p:cNvSpPr>
            <p:nvPr/>
          </p:nvSpPr>
          <p:spPr bwMode="auto">
            <a:xfrm>
              <a:off x="6316663" y="4621213"/>
              <a:ext cx="15875" cy="12700"/>
            </a:xfrm>
            <a:custGeom>
              <a:avLst/>
              <a:gdLst>
                <a:gd name="T0" fmla="*/ 3 w 10"/>
                <a:gd name="T1" fmla="*/ 0 h 8"/>
                <a:gd name="T2" fmla="*/ 5 w 10"/>
                <a:gd name="T3" fmla="*/ 2 h 8"/>
                <a:gd name="T4" fmla="*/ 7 w 10"/>
                <a:gd name="T5" fmla="*/ 5 h 8"/>
                <a:gd name="T6" fmla="*/ 10 w 10"/>
                <a:gd name="T7" fmla="*/ 8 h 8"/>
                <a:gd name="T8" fmla="*/ 0 w 10"/>
                <a:gd name="T9" fmla="*/ 8 h 8"/>
                <a:gd name="T10" fmla="*/ 0 w 10"/>
                <a:gd name="T11" fmla="*/ 6 h 8"/>
                <a:gd name="T12" fmla="*/ 0 w 10"/>
                <a:gd name="T13" fmla="*/ 5 h 8"/>
                <a:gd name="T14" fmla="*/ 1 w 10"/>
                <a:gd name="T15" fmla="*/ 4 h 8"/>
                <a:gd name="T16" fmla="*/ 2 w 10"/>
                <a:gd name="T17" fmla="*/ 2 h 8"/>
                <a:gd name="T18" fmla="*/ 3 w 10"/>
                <a:gd name="T19" fmla="*/ 1 h 8"/>
                <a:gd name="T20" fmla="*/ 3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7"/>
            <p:cNvSpPr>
              <a:spLocks/>
            </p:cNvSpPr>
            <p:nvPr/>
          </p:nvSpPr>
          <p:spPr bwMode="auto">
            <a:xfrm>
              <a:off x="6107113" y="3656013"/>
              <a:ext cx="9525" cy="19050"/>
            </a:xfrm>
            <a:custGeom>
              <a:avLst/>
              <a:gdLst>
                <a:gd name="T0" fmla="*/ 2 w 6"/>
                <a:gd name="T1" fmla="*/ 0 h 12"/>
                <a:gd name="T2" fmla="*/ 4 w 6"/>
                <a:gd name="T3" fmla="*/ 2 h 12"/>
                <a:gd name="T4" fmla="*/ 6 w 6"/>
                <a:gd name="T5" fmla="*/ 5 h 12"/>
                <a:gd name="T6" fmla="*/ 6 w 6"/>
                <a:gd name="T7" fmla="*/ 8 h 12"/>
                <a:gd name="T8" fmla="*/ 4 w 6"/>
                <a:gd name="T9" fmla="*/ 12 h 12"/>
                <a:gd name="T10" fmla="*/ 2 w 6"/>
                <a:gd name="T11" fmla="*/ 9 h 12"/>
                <a:gd name="T12" fmla="*/ 1 w 6"/>
                <a:gd name="T13" fmla="*/ 7 h 12"/>
                <a:gd name="T14" fmla="*/ 0 w 6"/>
                <a:gd name="T15" fmla="*/ 5 h 12"/>
                <a:gd name="T16" fmla="*/ 1 w 6"/>
                <a:gd name="T17" fmla="*/ 3 h 12"/>
                <a:gd name="T18" fmla="*/ 2 w 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lnTo>
                    <a:pt x="4" y="2"/>
                  </a:lnTo>
                  <a:lnTo>
                    <a:pt x="6" y="5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8"/>
            <p:cNvSpPr>
              <a:spLocks/>
            </p:cNvSpPr>
            <p:nvPr/>
          </p:nvSpPr>
          <p:spPr bwMode="auto">
            <a:xfrm>
              <a:off x="6757988" y="3273425"/>
              <a:ext cx="7937" cy="14288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9 h 9"/>
                <a:gd name="T4" fmla="*/ 2 w 5"/>
                <a:gd name="T5" fmla="*/ 8 h 9"/>
                <a:gd name="T6" fmla="*/ 0 w 5"/>
                <a:gd name="T7" fmla="*/ 7 h 9"/>
                <a:gd name="T8" fmla="*/ 1 w 5"/>
                <a:gd name="T9" fmla="*/ 4 h 9"/>
                <a:gd name="T10" fmla="*/ 2 w 5"/>
                <a:gd name="T11" fmla="*/ 2 h 9"/>
                <a:gd name="T12" fmla="*/ 3 w 5"/>
                <a:gd name="T13" fmla="*/ 1 h 9"/>
                <a:gd name="T14" fmla="*/ 4 w 5"/>
                <a:gd name="T15" fmla="*/ 1 h 9"/>
                <a:gd name="T16" fmla="*/ 5 w 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9"/>
            <p:cNvSpPr>
              <a:spLocks/>
            </p:cNvSpPr>
            <p:nvPr/>
          </p:nvSpPr>
          <p:spPr bwMode="auto">
            <a:xfrm>
              <a:off x="6242050" y="5387975"/>
              <a:ext cx="15875" cy="9525"/>
            </a:xfrm>
            <a:custGeom>
              <a:avLst/>
              <a:gdLst>
                <a:gd name="T0" fmla="*/ 8 w 10"/>
                <a:gd name="T1" fmla="*/ 0 h 6"/>
                <a:gd name="T2" fmla="*/ 10 w 10"/>
                <a:gd name="T3" fmla="*/ 1 h 6"/>
                <a:gd name="T4" fmla="*/ 7 w 10"/>
                <a:gd name="T5" fmla="*/ 3 h 6"/>
                <a:gd name="T6" fmla="*/ 3 w 10"/>
                <a:gd name="T7" fmla="*/ 6 h 6"/>
                <a:gd name="T8" fmla="*/ 2 w 10"/>
                <a:gd name="T9" fmla="*/ 5 h 6"/>
                <a:gd name="T10" fmla="*/ 1 w 10"/>
                <a:gd name="T11" fmla="*/ 4 h 6"/>
                <a:gd name="T12" fmla="*/ 0 w 10"/>
                <a:gd name="T13" fmla="*/ 3 h 6"/>
                <a:gd name="T14" fmla="*/ 1 w 10"/>
                <a:gd name="T15" fmla="*/ 2 h 6"/>
                <a:gd name="T16" fmla="*/ 3 w 10"/>
                <a:gd name="T17" fmla="*/ 1 h 6"/>
                <a:gd name="T18" fmla="*/ 5 w 10"/>
                <a:gd name="T19" fmla="*/ 1 h 6"/>
                <a:gd name="T20" fmla="*/ 8 w 1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8" y="0"/>
                  </a:moveTo>
                  <a:lnTo>
                    <a:pt x="10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0"/>
            <p:cNvSpPr>
              <a:spLocks/>
            </p:cNvSpPr>
            <p:nvPr/>
          </p:nvSpPr>
          <p:spPr bwMode="auto">
            <a:xfrm>
              <a:off x="6227763" y="4635500"/>
              <a:ext cx="17462" cy="7938"/>
            </a:xfrm>
            <a:custGeom>
              <a:avLst/>
              <a:gdLst>
                <a:gd name="T0" fmla="*/ 4 w 11"/>
                <a:gd name="T1" fmla="*/ 0 h 5"/>
                <a:gd name="T2" fmla="*/ 6 w 11"/>
                <a:gd name="T3" fmla="*/ 0 h 5"/>
                <a:gd name="T4" fmla="*/ 8 w 11"/>
                <a:gd name="T5" fmla="*/ 0 h 5"/>
                <a:gd name="T6" fmla="*/ 9 w 11"/>
                <a:gd name="T7" fmla="*/ 1 h 5"/>
                <a:gd name="T8" fmla="*/ 11 w 11"/>
                <a:gd name="T9" fmla="*/ 2 h 5"/>
                <a:gd name="T10" fmla="*/ 9 w 11"/>
                <a:gd name="T11" fmla="*/ 3 h 5"/>
                <a:gd name="T12" fmla="*/ 7 w 11"/>
                <a:gd name="T13" fmla="*/ 5 h 5"/>
                <a:gd name="T14" fmla="*/ 6 w 11"/>
                <a:gd name="T15" fmla="*/ 4 h 5"/>
                <a:gd name="T16" fmla="*/ 4 w 11"/>
                <a:gd name="T17" fmla="*/ 2 h 5"/>
                <a:gd name="T18" fmla="*/ 0 w 11"/>
                <a:gd name="T19" fmla="*/ 0 h 5"/>
                <a:gd name="T20" fmla="*/ 4 w 11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1"/>
            <p:cNvSpPr>
              <a:spLocks/>
            </p:cNvSpPr>
            <p:nvPr/>
          </p:nvSpPr>
          <p:spPr bwMode="auto">
            <a:xfrm>
              <a:off x="5980113" y="3268663"/>
              <a:ext cx="7937" cy="11113"/>
            </a:xfrm>
            <a:custGeom>
              <a:avLst/>
              <a:gdLst>
                <a:gd name="T0" fmla="*/ 0 w 5"/>
                <a:gd name="T1" fmla="*/ 0 h 7"/>
                <a:gd name="T2" fmla="*/ 2 w 5"/>
                <a:gd name="T3" fmla="*/ 0 h 7"/>
                <a:gd name="T4" fmla="*/ 4 w 5"/>
                <a:gd name="T5" fmla="*/ 1 h 7"/>
                <a:gd name="T6" fmla="*/ 5 w 5"/>
                <a:gd name="T7" fmla="*/ 1 h 7"/>
                <a:gd name="T8" fmla="*/ 5 w 5"/>
                <a:gd name="T9" fmla="*/ 3 h 7"/>
                <a:gd name="T10" fmla="*/ 4 w 5"/>
                <a:gd name="T11" fmla="*/ 5 h 7"/>
                <a:gd name="T12" fmla="*/ 3 w 5"/>
                <a:gd name="T13" fmla="*/ 7 h 7"/>
                <a:gd name="T14" fmla="*/ 2 w 5"/>
                <a:gd name="T15" fmla="*/ 4 h 7"/>
                <a:gd name="T16" fmla="*/ 0 w 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2"/>
            <p:cNvSpPr>
              <a:spLocks/>
            </p:cNvSpPr>
            <p:nvPr/>
          </p:nvSpPr>
          <p:spPr bwMode="auto">
            <a:xfrm>
              <a:off x="5678488" y="417036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2 w 8"/>
                <a:gd name="T3" fmla="*/ 0 h 8"/>
                <a:gd name="T4" fmla="*/ 4 w 8"/>
                <a:gd name="T5" fmla="*/ 0 h 8"/>
                <a:gd name="T6" fmla="*/ 8 w 8"/>
                <a:gd name="T7" fmla="*/ 1 h 8"/>
                <a:gd name="T8" fmla="*/ 5 w 8"/>
                <a:gd name="T9" fmla="*/ 3 h 8"/>
                <a:gd name="T10" fmla="*/ 3 w 8"/>
                <a:gd name="T11" fmla="*/ 6 h 8"/>
                <a:gd name="T12" fmla="*/ 1 w 8"/>
                <a:gd name="T13" fmla="*/ 8 h 8"/>
                <a:gd name="T14" fmla="*/ 0 w 8"/>
                <a:gd name="T15" fmla="*/ 6 h 8"/>
                <a:gd name="T16" fmla="*/ 0 w 8"/>
                <a:gd name="T17" fmla="*/ 2 h 8"/>
                <a:gd name="T18" fmla="*/ 0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3"/>
            <p:cNvSpPr>
              <a:spLocks/>
            </p:cNvSpPr>
            <p:nvPr/>
          </p:nvSpPr>
          <p:spPr bwMode="auto">
            <a:xfrm>
              <a:off x="5942013" y="3473450"/>
              <a:ext cx="12700" cy="25400"/>
            </a:xfrm>
            <a:custGeom>
              <a:avLst/>
              <a:gdLst>
                <a:gd name="T0" fmla="*/ 4 w 8"/>
                <a:gd name="T1" fmla="*/ 0 h 16"/>
                <a:gd name="T2" fmla="*/ 6 w 8"/>
                <a:gd name="T3" fmla="*/ 2 h 16"/>
                <a:gd name="T4" fmla="*/ 8 w 8"/>
                <a:gd name="T5" fmla="*/ 5 h 16"/>
                <a:gd name="T6" fmla="*/ 6 w 8"/>
                <a:gd name="T7" fmla="*/ 7 h 16"/>
                <a:gd name="T8" fmla="*/ 4 w 8"/>
                <a:gd name="T9" fmla="*/ 9 h 16"/>
                <a:gd name="T10" fmla="*/ 2 w 8"/>
                <a:gd name="T11" fmla="*/ 12 h 16"/>
                <a:gd name="T12" fmla="*/ 3 w 8"/>
                <a:gd name="T13" fmla="*/ 13 h 16"/>
                <a:gd name="T14" fmla="*/ 4 w 8"/>
                <a:gd name="T15" fmla="*/ 14 h 16"/>
                <a:gd name="T16" fmla="*/ 2 w 8"/>
                <a:gd name="T17" fmla="*/ 14 h 16"/>
                <a:gd name="T18" fmla="*/ 0 w 8"/>
                <a:gd name="T19" fmla="*/ 16 h 16"/>
                <a:gd name="T20" fmla="*/ 0 w 8"/>
                <a:gd name="T21" fmla="*/ 13 h 16"/>
                <a:gd name="T22" fmla="*/ 0 w 8"/>
                <a:gd name="T23" fmla="*/ 10 h 16"/>
                <a:gd name="T24" fmla="*/ 1 w 8"/>
                <a:gd name="T25" fmla="*/ 11 h 16"/>
                <a:gd name="T26" fmla="*/ 2 w 8"/>
                <a:gd name="T27" fmla="*/ 7 h 16"/>
                <a:gd name="T28" fmla="*/ 3 w 8"/>
                <a:gd name="T29" fmla="*/ 4 h 16"/>
                <a:gd name="T30" fmla="*/ 4 w 8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6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4"/>
            <p:cNvSpPr>
              <a:spLocks/>
            </p:cNvSpPr>
            <p:nvPr/>
          </p:nvSpPr>
          <p:spPr bwMode="auto">
            <a:xfrm>
              <a:off x="6461125" y="3870325"/>
              <a:ext cx="11112" cy="7938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5 h 5"/>
                <a:gd name="T4" fmla="*/ 5 w 7"/>
                <a:gd name="T5" fmla="*/ 5 h 5"/>
                <a:gd name="T6" fmla="*/ 3 w 7"/>
                <a:gd name="T7" fmla="*/ 5 h 5"/>
                <a:gd name="T8" fmla="*/ 1 w 7"/>
                <a:gd name="T9" fmla="*/ 4 h 5"/>
                <a:gd name="T10" fmla="*/ 0 w 7"/>
                <a:gd name="T11" fmla="*/ 2 h 5"/>
                <a:gd name="T12" fmla="*/ 0 w 7"/>
                <a:gd name="T13" fmla="*/ 0 h 5"/>
                <a:gd name="T14" fmla="*/ 4 w 7"/>
                <a:gd name="T15" fmla="*/ 0 h 5"/>
                <a:gd name="T16" fmla="*/ 7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"/>
            <p:cNvSpPr>
              <a:spLocks/>
            </p:cNvSpPr>
            <p:nvPr/>
          </p:nvSpPr>
          <p:spPr bwMode="auto">
            <a:xfrm>
              <a:off x="6170613" y="4575175"/>
              <a:ext cx="11112" cy="14288"/>
            </a:xfrm>
            <a:custGeom>
              <a:avLst/>
              <a:gdLst>
                <a:gd name="T0" fmla="*/ 4 w 7"/>
                <a:gd name="T1" fmla="*/ 0 h 9"/>
                <a:gd name="T2" fmla="*/ 5 w 7"/>
                <a:gd name="T3" fmla="*/ 2 h 9"/>
                <a:gd name="T4" fmla="*/ 7 w 7"/>
                <a:gd name="T5" fmla="*/ 4 h 9"/>
                <a:gd name="T6" fmla="*/ 4 w 7"/>
                <a:gd name="T7" fmla="*/ 6 h 9"/>
                <a:gd name="T8" fmla="*/ 0 w 7"/>
                <a:gd name="T9" fmla="*/ 9 h 9"/>
                <a:gd name="T10" fmla="*/ 0 w 7"/>
                <a:gd name="T11" fmla="*/ 3 h 9"/>
                <a:gd name="T12" fmla="*/ 1 w 7"/>
                <a:gd name="T13" fmla="*/ 2 h 9"/>
                <a:gd name="T14" fmla="*/ 4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4" y="6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"/>
            <p:cNvSpPr>
              <a:spLocks/>
            </p:cNvSpPr>
            <p:nvPr/>
          </p:nvSpPr>
          <p:spPr bwMode="auto">
            <a:xfrm>
              <a:off x="6443663" y="5381625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0 h 8"/>
                <a:gd name="T4" fmla="*/ 8 w 8"/>
                <a:gd name="T5" fmla="*/ 0 h 8"/>
                <a:gd name="T6" fmla="*/ 6 w 8"/>
                <a:gd name="T7" fmla="*/ 5 h 8"/>
                <a:gd name="T8" fmla="*/ 5 w 8"/>
                <a:gd name="T9" fmla="*/ 8 h 8"/>
                <a:gd name="T10" fmla="*/ 3 w 8"/>
                <a:gd name="T11" fmla="*/ 8 h 8"/>
                <a:gd name="T12" fmla="*/ 0 w 8"/>
                <a:gd name="T13" fmla="*/ 8 h 8"/>
                <a:gd name="T14" fmla="*/ 3 w 8"/>
                <a:gd name="T15" fmla="*/ 4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6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3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7"/>
            <p:cNvSpPr>
              <a:spLocks/>
            </p:cNvSpPr>
            <p:nvPr/>
          </p:nvSpPr>
          <p:spPr bwMode="auto">
            <a:xfrm>
              <a:off x="6540500" y="5573713"/>
              <a:ext cx="12700" cy="12700"/>
            </a:xfrm>
            <a:custGeom>
              <a:avLst/>
              <a:gdLst>
                <a:gd name="T0" fmla="*/ 3 w 8"/>
                <a:gd name="T1" fmla="*/ 0 h 8"/>
                <a:gd name="T2" fmla="*/ 5 w 8"/>
                <a:gd name="T3" fmla="*/ 1 h 8"/>
                <a:gd name="T4" fmla="*/ 6 w 8"/>
                <a:gd name="T5" fmla="*/ 3 h 8"/>
                <a:gd name="T6" fmla="*/ 8 w 8"/>
                <a:gd name="T7" fmla="*/ 5 h 8"/>
                <a:gd name="T8" fmla="*/ 5 w 8"/>
                <a:gd name="T9" fmla="*/ 7 h 8"/>
                <a:gd name="T10" fmla="*/ 3 w 8"/>
                <a:gd name="T11" fmla="*/ 8 h 8"/>
                <a:gd name="T12" fmla="*/ 2 w 8"/>
                <a:gd name="T13" fmla="*/ 7 h 8"/>
                <a:gd name="T14" fmla="*/ 0 w 8"/>
                <a:gd name="T15" fmla="*/ 6 h 8"/>
                <a:gd name="T16" fmla="*/ 0 w 8"/>
                <a:gd name="T17" fmla="*/ 6 h 8"/>
                <a:gd name="T18" fmla="*/ 2 w 8"/>
                <a:gd name="T19" fmla="*/ 2 h 8"/>
                <a:gd name="T20" fmla="*/ 3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5" y="1"/>
                  </a:lnTo>
                  <a:lnTo>
                    <a:pt x="6" y="3"/>
                  </a:lnTo>
                  <a:lnTo>
                    <a:pt x="8" y="5"/>
                  </a:lnTo>
                  <a:lnTo>
                    <a:pt x="5" y="7"/>
                  </a:lnTo>
                  <a:lnTo>
                    <a:pt x="3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8"/>
            <p:cNvSpPr>
              <a:spLocks/>
            </p:cNvSpPr>
            <p:nvPr/>
          </p:nvSpPr>
          <p:spPr bwMode="auto">
            <a:xfrm>
              <a:off x="6521450" y="4773613"/>
              <a:ext cx="14287" cy="9525"/>
            </a:xfrm>
            <a:custGeom>
              <a:avLst/>
              <a:gdLst>
                <a:gd name="T0" fmla="*/ 9 w 9"/>
                <a:gd name="T1" fmla="*/ 0 h 6"/>
                <a:gd name="T2" fmla="*/ 7 w 9"/>
                <a:gd name="T3" fmla="*/ 1 h 6"/>
                <a:gd name="T4" fmla="*/ 5 w 9"/>
                <a:gd name="T5" fmla="*/ 3 h 6"/>
                <a:gd name="T6" fmla="*/ 4 w 9"/>
                <a:gd name="T7" fmla="*/ 4 h 6"/>
                <a:gd name="T8" fmla="*/ 2 w 9"/>
                <a:gd name="T9" fmla="*/ 6 h 6"/>
                <a:gd name="T10" fmla="*/ 0 w 9"/>
                <a:gd name="T11" fmla="*/ 6 h 6"/>
                <a:gd name="T12" fmla="*/ 0 w 9"/>
                <a:gd name="T13" fmla="*/ 3 h 6"/>
                <a:gd name="T14" fmla="*/ 0 w 9"/>
                <a:gd name="T15" fmla="*/ 1 h 6"/>
                <a:gd name="T16" fmla="*/ 3 w 9"/>
                <a:gd name="T17" fmla="*/ 0 h 6"/>
                <a:gd name="T18" fmla="*/ 5 w 9"/>
                <a:gd name="T19" fmla="*/ 0 h 6"/>
                <a:gd name="T20" fmla="*/ 9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7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9"/>
            <p:cNvSpPr>
              <a:spLocks/>
            </p:cNvSpPr>
            <p:nvPr/>
          </p:nvSpPr>
          <p:spPr bwMode="auto">
            <a:xfrm>
              <a:off x="6126163" y="4618038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1 h 9"/>
                <a:gd name="T4" fmla="*/ 6 w 6"/>
                <a:gd name="T5" fmla="*/ 2 h 9"/>
                <a:gd name="T6" fmla="*/ 4 w 6"/>
                <a:gd name="T7" fmla="*/ 4 h 9"/>
                <a:gd name="T8" fmla="*/ 3 w 6"/>
                <a:gd name="T9" fmla="*/ 6 h 9"/>
                <a:gd name="T10" fmla="*/ 1 w 6"/>
                <a:gd name="T11" fmla="*/ 7 h 9"/>
                <a:gd name="T12" fmla="*/ 0 w 6"/>
                <a:gd name="T13" fmla="*/ 9 h 9"/>
                <a:gd name="T14" fmla="*/ 0 w 6"/>
                <a:gd name="T15" fmla="*/ 4 h 9"/>
                <a:gd name="T16" fmla="*/ 0 w 6"/>
                <a:gd name="T17" fmla="*/ 2 h 9"/>
                <a:gd name="T18" fmla="*/ 1 w 6"/>
                <a:gd name="T19" fmla="*/ 1 h 9"/>
                <a:gd name="T20" fmla="*/ 3 w 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0"/>
            <p:cNvSpPr>
              <a:spLocks/>
            </p:cNvSpPr>
            <p:nvPr/>
          </p:nvSpPr>
          <p:spPr bwMode="auto">
            <a:xfrm>
              <a:off x="6057900" y="4149725"/>
              <a:ext cx="9525" cy="14288"/>
            </a:xfrm>
            <a:custGeom>
              <a:avLst/>
              <a:gdLst>
                <a:gd name="T0" fmla="*/ 0 w 6"/>
                <a:gd name="T1" fmla="*/ 0 h 9"/>
                <a:gd name="T2" fmla="*/ 2 w 6"/>
                <a:gd name="T3" fmla="*/ 1 h 9"/>
                <a:gd name="T4" fmla="*/ 4 w 6"/>
                <a:gd name="T5" fmla="*/ 2 h 9"/>
                <a:gd name="T6" fmla="*/ 6 w 6"/>
                <a:gd name="T7" fmla="*/ 3 h 9"/>
                <a:gd name="T8" fmla="*/ 4 w 6"/>
                <a:gd name="T9" fmla="*/ 5 h 9"/>
                <a:gd name="T10" fmla="*/ 2 w 6"/>
                <a:gd name="T11" fmla="*/ 7 h 9"/>
                <a:gd name="T12" fmla="*/ 0 w 6"/>
                <a:gd name="T13" fmla="*/ 9 h 9"/>
                <a:gd name="T14" fmla="*/ 0 w 6"/>
                <a:gd name="T15" fmla="*/ 5 h 9"/>
                <a:gd name="T16" fmla="*/ 0 w 6"/>
                <a:gd name="T17" fmla="*/ 2 h 9"/>
                <a:gd name="T18" fmla="*/ 0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1"/>
            <p:cNvSpPr>
              <a:spLocks/>
            </p:cNvSpPr>
            <p:nvPr/>
          </p:nvSpPr>
          <p:spPr bwMode="auto">
            <a:xfrm>
              <a:off x="5792788" y="3649663"/>
              <a:ext cx="7937" cy="12700"/>
            </a:xfrm>
            <a:custGeom>
              <a:avLst/>
              <a:gdLst>
                <a:gd name="T0" fmla="*/ 1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6 h 8"/>
                <a:gd name="T10" fmla="*/ 5 w 5"/>
                <a:gd name="T11" fmla="*/ 7 h 8"/>
                <a:gd name="T12" fmla="*/ 4 w 5"/>
                <a:gd name="T13" fmla="*/ 8 h 8"/>
                <a:gd name="T14" fmla="*/ 3 w 5"/>
                <a:gd name="T15" fmla="*/ 8 h 8"/>
                <a:gd name="T16" fmla="*/ 2 w 5"/>
                <a:gd name="T17" fmla="*/ 7 h 8"/>
                <a:gd name="T18" fmla="*/ 1 w 5"/>
                <a:gd name="T19" fmla="*/ 7 h 8"/>
                <a:gd name="T20" fmla="*/ 0 w 5"/>
                <a:gd name="T21" fmla="*/ 6 h 8"/>
                <a:gd name="T22" fmla="*/ 0 w 5"/>
                <a:gd name="T23" fmla="*/ 5 h 8"/>
                <a:gd name="T24" fmla="*/ 0 w 5"/>
                <a:gd name="T25" fmla="*/ 3 h 8"/>
                <a:gd name="T26" fmla="*/ 1 w 5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2"/>
            <p:cNvSpPr>
              <a:spLocks/>
            </p:cNvSpPr>
            <p:nvPr/>
          </p:nvSpPr>
          <p:spPr bwMode="auto">
            <a:xfrm>
              <a:off x="6718300" y="3281363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6 w 7"/>
                <a:gd name="T3" fmla="*/ 3 h 8"/>
                <a:gd name="T4" fmla="*/ 5 w 7"/>
                <a:gd name="T5" fmla="*/ 5 h 8"/>
                <a:gd name="T6" fmla="*/ 5 w 7"/>
                <a:gd name="T7" fmla="*/ 6 h 8"/>
                <a:gd name="T8" fmla="*/ 3 w 7"/>
                <a:gd name="T9" fmla="*/ 7 h 8"/>
                <a:gd name="T10" fmla="*/ 1 w 7"/>
                <a:gd name="T11" fmla="*/ 8 h 8"/>
                <a:gd name="T12" fmla="*/ 0 w 7"/>
                <a:gd name="T13" fmla="*/ 6 h 8"/>
                <a:gd name="T14" fmla="*/ 1 w 7"/>
                <a:gd name="T15" fmla="*/ 4 h 8"/>
                <a:gd name="T16" fmla="*/ 2 w 7"/>
                <a:gd name="T17" fmla="*/ 3 h 8"/>
                <a:gd name="T18" fmla="*/ 4 w 7"/>
                <a:gd name="T19" fmla="*/ 2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6" y="3"/>
                  </a:lnTo>
                  <a:lnTo>
                    <a:pt x="5" y="5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6702425" y="4495800"/>
              <a:ext cx="7937" cy="793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4 w 5"/>
                <a:gd name="T9" fmla="*/ 3 h 5"/>
                <a:gd name="T10" fmla="*/ 3 w 5"/>
                <a:gd name="T11" fmla="*/ 5 h 5"/>
                <a:gd name="T12" fmla="*/ 0 w 5"/>
                <a:gd name="T13" fmla="*/ 5 h 5"/>
                <a:gd name="T14" fmla="*/ 0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6026150" y="3043238"/>
              <a:ext cx="12700" cy="7938"/>
            </a:xfrm>
            <a:custGeom>
              <a:avLst/>
              <a:gdLst>
                <a:gd name="T0" fmla="*/ 5 w 8"/>
                <a:gd name="T1" fmla="*/ 0 h 5"/>
                <a:gd name="T2" fmla="*/ 6 w 8"/>
                <a:gd name="T3" fmla="*/ 0 h 5"/>
                <a:gd name="T4" fmla="*/ 6 w 8"/>
                <a:gd name="T5" fmla="*/ 2 h 5"/>
                <a:gd name="T6" fmla="*/ 8 w 8"/>
                <a:gd name="T7" fmla="*/ 3 h 5"/>
                <a:gd name="T8" fmla="*/ 6 w 8"/>
                <a:gd name="T9" fmla="*/ 5 h 5"/>
                <a:gd name="T10" fmla="*/ 4 w 8"/>
                <a:gd name="T11" fmla="*/ 5 h 5"/>
                <a:gd name="T12" fmla="*/ 3 w 8"/>
                <a:gd name="T13" fmla="*/ 3 h 5"/>
                <a:gd name="T14" fmla="*/ 0 w 8"/>
                <a:gd name="T15" fmla="*/ 1 h 5"/>
                <a:gd name="T16" fmla="*/ 3 w 8"/>
                <a:gd name="T17" fmla="*/ 0 h 5"/>
                <a:gd name="T18" fmla="*/ 5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5930900" y="3476625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7 w 7"/>
                <a:gd name="T3" fmla="*/ 6 h 7"/>
                <a:gd name="T4" fmla="*/ 5 w 7"/>
                <a:gd name="T5" fmla="*/ 7 h 7"/>
                <a:gd name="T6" fmla="*/ 3 w 7"/>
                <a:gd name="T7" fmla="*/ 7 h 7"/>
                <a:gd name="T8" fmla="*/ 2 w 7"/>
                <a:gd name="T9" fmla="*/ 6 h 7"/>
                <a:gd name="T10" fmla="*/ 2 w 7"/>
                <a:gd name="T11" fmla="*/ 6 h 7"/>
                <a:gd name="T12" fmla="*/ 1 w 7"/>
                <a:gd name="T13" fmla="*/ 5 h 7"/>
                <a:gd name="T14" fmla="*/ 0 w 7"/>
                <a:gd name="T15" fmla="*/ 4 h 7"/>
                <a:gd name="T16" fmla="*/ 1 w 7"/>
                <a:gd name="T17" fmla="*/ 3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6223000" y="3465513"/>
              <a:ext cx="11112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4 w 7"/>
                <a:gd name="T5" fmla="*/ 1 h 7"/>
                <a:gd name="T6" fmla="*/ 6 w 7"/>
                <a:gd name="T7" fmla="*/ 2 h 7"/>
                <a:gd name="T8" fmla="*/ 7 w 7"/>
                <a:gd name="T9" fmla="*/ 3 h 7"/>
                <a:gd name="T10" fmla="*/ 6 w 7"/>
                <a:gd name="T11" fmla="*/ 4 h 7"/>
                <a:gd name="T12" fmla="*/ 4 w 7"/>
                <a:gd name="T13" fmla="*/ 5 h 7"/>
                <a:gd name="T14" fmla="*/ 3 w 7"/>
                <a:gd name="T15" fmla="*/ 7 h 7"/>
                <a:gd name="T16" fmla="*/ 2 w 7"/>
                <a:gd name="T17" fmla="*/ 4 h 7"/>
                <a:gd name="T18" fmla="*/ 1 w 7"/>
                <a:gd name="T19" fmla="*/ 2 h 7"/>
                <a:gd name="T20" fmla="*/ 0 w 7"/>
                <a:gd name="T21" fmla="*/ 0 h 7"/>
                <a:gd name="T22" fmla="*/ 1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7"/>
            <p:cNvSpPr>
              <a:spLocks/>
            </p:cNvSpPr>
            <p:nvPr/>
          </p:nvSpPr>
          <p:spPr bwMode="auto">
            <a:xfrm>
              <a:off x="6773863" y="3138488"/>
              <a:ext cx="15875" cy="4763"/>
            </a:xfrm>
            <a:custGeom>
              <a:avLst/>
              <a:gdLst>
                <a:gd name="T0" fmla="*/ 0 w 10"/>
                <a:gd name="T1" fmla="*/ 0 h 3"/>
                <a:gd name="T2" fmla="*/ 9 w 10"/>
                <a:gd name="T3" fmla="*/ 0 h 3"/>
                <a:gd name="T4" fmla="*/ 10 w 10"/>
                <a:gd name="T5" fmla="*/ 1 h 3"/>
                <a:gd name="T6" fmla="*/ 8 w 10"/>
                <a:gd name="T7" fmla="*/ 2 h 3"/>
                <a:gd name="T8" fmla="*/ 5 w 10"/>
                <a:gd name="T9" fmla="*/ 3 h 3"/>
                <a:gd name="T10" fmla="*/ 4 w 10"/>
                <a:gd name="T11" fmla="*/ 2 h 3"/>
                <a:gd name="T12" fmla="*/ 3 w 10"/>
                <a:gd name="T13" fmla="*/ 1 h 3"/>
                <a:gd name="T14" fmla="*/ 0 w 10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8"/>
            <p:cNvSpPr>
              <a:spLocks/>
            </p:cNvSpPr>
            <p:nvPr/>
          </p:nvSpPr>
          <p:spPr bwMode="auto">
            <a:xfrm>
              <a:off x="7229475" y="28019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2 h 6"/>
                <a:gd name="T4" fmla="*/ 5 w 6"/>
                <a:gd name="T5" fmla="*/ 4 h 6"/>
                <a:gd name="T6" fmla="*/ 3 w 6"/>
                <a:gd name="T7" fmla="*/ 5 h 6"/>
                <a:gd name="T8" fmla="*/ 1 w 6"/>
                <a:gd name="T9" fmla="*/ 6 h 6"/>
                <a:gd name="T10" fmla="*/ 0 w 6"/>
                <a:gd name="T11" fmla="*/ 4 h 6"/>
                <a:gd name="T12" fmla="*/ 0 w 6"/>
                <a:gd name="T13" fmla="*/ 3 h 6"/>
                <a:gd name="T14" fmla="*/ 3 w 6"/>
                <a:gd name="T15" fmla="*/ 1 h 6"/>
                <a:gd name="T16" fmla="*/ 6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9"/>
            <p:cNvSpPr>
              <a:spLocks/>
            </p:cNvSpPr>
            <p:nvPr/>
          </p:nvSpPr>
          <p:spPr bwMode="auto">
            <a:xfrm>
              <a:off x="7099300" y="2768600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0 h 4"/>
                <a:gd name="T4" fmla="*/ 7 w 7"/>
                <a:gd name="T5" fmla="*/ 2 h 4"/>
                <a:gd name="T6" fmla="*/ 6 w 7"/>
                <a:gd name="T7" fmla="*/ 3 h 4"/>
                <a:gd name="T8" fmla="*/ 5 w 7"/>
                <a:gd name="T9" fmla="*/ 4 h 4"/>
                <a:gd name="T10" fmla="*/ 3 w 7"/>
                <a:gd name="T11" fmla="*/ 4 h 4"/>
                <a:gd name="T12" fmla="*/ 2 w 7"/>
                <a:gd name="T13" fmla="*/ 4 h 4"/>
                <a:gd name="T14" fmla="*/ 1 w 7"/>
                <a:gd name="T15" fmla="*/ 4 h 4"/>
                <a:gd name="T16" fmla="*/ 0 w 7"/>
                <a:gd name="T17" fmla="*/ 4 h 4"/>
                <a:gd name="T18" fmla="*/ 0 w 7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0"/>
            <p:cNvSpPr>
              <a:spLocks/>
            </p:cNvSpPr>
            <p:nvPr/>
          </p:nvSpPr>
          <p:spPr bwMode="auto">
            <a:xfrm>
              <a:off x="6280150" y="3321050"/>
              <a:ext cx="11112" cy="11113"/>
            </a:xfrm>
            <a:custGeom>
              <a:avLst/>
              <a:gdLst>
                <a:gd name="T0" fmla="*/ 3 w 7"/>
                <a:gd name="T1" fmla="*/ 0 h 7"/>
                <a:gd name="T2" fmla="*/ 4 w 7"/>
                <a:gd name="T3" fmla="*/ 4 h 7"/>
                <a:gd name="T4" fmla="*/ 7 w 7"/>
                <a:gd name="T5" fmla="*/ 7 h 7"/>
                <a:gd name="T6" fmla="*/ 5 w 7"/>
                <a:gd name="T7" fmla="*/ 7 h 7"/>
                <a:gd name="T8" fmla="*/ 4 w 7"/>
                <a:gd name="T9" fmla="*/ 7 h 7"/>
                <a:gd name="T10" fmla="*/ 3 w 7"/>
                <a:gd name="T11" fmla="*/ 7 h 7"/>
                <a:gd name="T12" fmla="*/ 1 w 7"/>
                <a:gd name="T13" fmla="*/ 5 h 7"/>
                <a:gd name="T14" fmla="*/ 0 w 7"/>
                <a:gd name="T15" fmla="*/ 2 h 7"/>
                <a:gd name="T16" fmla="*/ 2 w 7"/>
                <a:gd name="T17" fmla="*/ 2 h 7"/>
                <a:gd name="T18" fmla="*/ 3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11"/>
            <p:cNvSpPr>
              <a:spLocks noChangeArrowheads="1"/>
            </p:cNvSpPr>
            <p:nvPr/>
          </p:nvSpPr>
          <p:spPr bwMode="auto">
            <a:xfrm>
              <a:off x="7926388" y="2682875"/>
              <a:ext cx="793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2"/>
            <p:cNvSpPr>
              <a:spLocks/>
            </p:cNvSpPr>
            <p:nvPr/>
          </p:nvSpPr>
          <p:spPr bwMode="auto">
            <a:xfrm>
              <a:off x="5689600" y="4037013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2 h 5"/>
                <a:gd name="T8" fmla="*/ 0 w 5"/>
                <a:gd name="T9" fmla="*/ 1 h 5"/>
                <a:gd name="T10" fmla="*/ 1 w 5"/>
                <a:gd name="T11" fmla="*/ 0 h 5"/>
                <a:gd name="T12" fmla="*/ 2 w 5"/>
                <a:gd name="T13" fmla="*/ 0 h 5"/>
                <a:gd name="T14" fmla="*/ 3 w 5"/>
                <a:gd name="T15" fmla="*/ 0 h 5"/>
                <a:gd name="T16" fmla="*/ 4 w 5"/>
                <a:gd name="T17" fmla="*/ 0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3"/>
            <p:cNvSpPr>
              <a:spLocks/>
            </p:cNvSpPr>
            <p:nvPr/>
          </p:nvSpPr>
          <p:spPr bwMode="auto">
            <a:xfrm>
              <a:off x="6154738" y="3803650"/>
              <a:ext cx="9525" cy="11113"/>
            </a:xfrm>
            <a:custGeom>
              <a:avLst/>
              <a:gdLst>
                <a:gd name="T0" fmla="*/ 5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5 w 6"/>
                <a:gd name="T7" fmla="*/ 5 h 7"/>
                <a:gd name="T8" fmla="*/ 5 w 6"/>
                <a:gd name="T9" fmla="*/ 6 h 7"/>
                <a:gd name="T10" fmla="*/ 4 w 6"/>
                <a:gd name="T11" fmla="*/ 6 h 7"/>
                <a:gd name="T12" fmla="*/ 3 w 6"/>
                <a:gd name="T13" fmla="*/ 7 h 7"/>
                <a:gd name="T14" fmla="*/ 2 w 6"/>
                <a:gd name="T15" fmla="*/ 6 h 7"/>
                <a:gd name="T16" fmla="*/ 0 w 6"/>
                <a:gd name="T17" fmla="*/ 4 h 7"/>
                <a:gd name="T18" fmla="*/ 5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4"/>
            <p:cNvSpPr>
              <a:spLocks/>
            </p:cNvSpPr>
            <p:nvPr/>
          </p:nvSpPr>
          <p:spPr bwMode="auto">
            <a:xfrm>
              <a:off x="6786563" y="3168650"/>
              <a:ext cx="9525" cy="11113"/>
            </a:xfrm>
            <a:custGeom>
              <a:avLst/>
              <a:gdLst>
                <a:gd name="T0" fmla="*/ 0 w 6"/>
                <a:gd name="T1" fmla="*/ 0 h 7"/>
                <a:gd name="T2" fmla="*/ 1 w 6"/>
                <a:gd name="T3" fmla="*/ 2 h 7"/>
                <a:gd name="T4" fmla="*/ 1 w 6"/>
                <a:gd name="T5" fmla="*/ 4 h 7"/>
                <a:gd name="T6" fmla="*/ 2 w 6"/>
                <a:gd name="T7" fmla="*/ 5 h 7"/>
                <a:gd name="T8" fmla="*/ 6 w 6"/>
                <a:gd name="T9" fmla="*/ 6 h 7"/>
                <a:gd name="T10" fmla="*/ 6 w 6"/>
                <a:gd name="T11" fmla="*/ 7 h 7"/>
                <a:gd name="T12" fmla="*/ 3 w 6"/>
                <a:gd name="T13" fmla="*/ 7 h 7"/>
                <a:gd name="T14" fmla="*/ 0 w 6"/>
                <a:gd name="T15" fmla="*/ 7 h 7"/>
                <a:gd name="T16" fmla="*/ 0 w 6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5"/>
            <p:cNvSpPr>
              <a:spLocks/>
            </p:cNvSpPr>
            <p:nvPr/>
          </p:nvSpPr>
          <p:spPr bwMode="auto">
            <a:xfrm>
              <a:off x="5984875" y="4557713"/>
              <a:ext cx="11112" cy="6350"/>
            </a:xfrm>
            <a:custGeom>
              <a:avLst/>
              <a:gdLst>
                <a:gd name="T0" fmla="*/ 6 w 7"/>
                <a:gd name="T1" fmla="*/ 0 h 4"/>
                <a:gd name="T2" fmla="*/ 6 w 7"/>
                <a:gd name="T3" fmla="*/ 2 h 4"/>
                <a:gd name="T4" fmla="*/ 7 w 7"/>
                <a:gd name="T5" fmla="*/ 4 h 4"/>
                <a:gd name="T6" fmla="*/ 0 w 7"/>
                <a:gd name="T7" fmla="*/ 4 h 4"/>
                <a:gd name="T8" fmla="*/ 2 w 7"/>
                <a:gd name="T9" fmla="*/ 3 h 4"/>
                <a:gd name="T10" fmla="*/ 4 w 7"/>
                <a:gd name="T11" fmla="*/ 1 h 4"/>
                <a:gd name="T12" fmla="*/ 6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6"/>
            <p:cNvSpPr>
              <a:spLocks/>
            </p:cNvSpPr>
            <p:nvPr/>
          </p:nvSpPr>
          <p:spPr bwMode="auto">
            <a:xfrm>
              <a:off x="5834063" y="3384550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4 w 7"/>
                <a:gd name="T5" fmla="*/ 2 h 5"/>
                <a:gd name="T6" fmla="*/ 2 w 7"/>
                <a:gd name="T7" fmla="*/ 3 h 5"/>
                <a:gd name="T8" fmla="*/ 0 w 7"/>
                <a:gd name="T9" fmla="*/ 5 h 5"/>
                <a:gd name="T10" fmla="*/ 0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7"/>
            <p:cNvSpPr>
              <a:spLocks/>
            </p:cNvSpPr>
            <p:nvPr/>
          </p:nvSpPr>
          <p:spPr bwMode="auto">
            <a:xfrm>
              <a:off x="6175375" y="4792663"/>
              <a:ext cx="11112" cy="7938"/>
            </a:xfrm>
            <a:custGeom>
              <a:avLst/>
              <a:gdLst>
                <a:gd name="T0" fmla="*/ 5 w 7"/>
                <a:gd name="T1" fmla="*/ 0 h 5"/>
                <a:gd name="T2" fmla="*/ 7 w 7"/>
                <a:gd name="T3" fmla="*/ 0 h 5"/>
                <a:gd name="T4" fmla="*/ 7 w 7"/>
                <a:gd name="T5" fmla="*/ 2 h 5"/>
                <a:gd name="T6" fmla="*/ 6 w 7"/>
                <a:gd name="T7" fmla="*/ 5 h 5"/>
                <a:gd name="T8" fmla="*/ 4 w 7"/>
                <a:gd name="T9" fmla="*/ 3 h 5"/>
                <a:gd name="T10" fmla="*/ 2 w 7"/>
                <a:gd name="T11" fmla="*/ 2 h 5"/>
                <a:gd name="T12" fmla="*/ 0 w 7"/>
                <a:gd name="T13" fmla="*/ 0 h 5"/>
                <a:gd name="T14" fmla="*/ 3 w 7"/>
                <a:gd name="T15" fmla="*/ 0 h 5"/>
                <a:gd name="T16" fmla="*/ 5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8"/>
            <p:cNvSpPr>
              <a:spLocks/>
            </p:cNvSpPr>
            <p:nvPr/>
          </p:nvSpPr>
          <p:spPr bwMode="auto">
            <a:xfrm>
              <a:off x="6700838" y="3235325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0 h 5"/>
                <a:gd name="T4" fmla="*/ 4 w 4"/>
                <a:gd name="T5" fmla="*/ 5 h 5"/>
                <a:gd name="T6" fmla="*/ 0 w 4"/>
                <a:gd name="T7" fmla="*/ 5 h 5"/>
                <a:gd name="T8" fmla="*/ 2 w 4"/>
                <a:gd name="T9" fmla="*/ 2 h 5"/>
                <a:gd name="T10" fmla="*/ 3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9"/>
            <p:cNvSpPr>
              <a:spLocks/>
            </p:cNvSpPr>
            <p:nvPr/>
          </p:nvSpPr>
          <p:spPr bwMode="auto">
            <a:xfrm>
              <a:off x="5827713" y="3487738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5 w 7"/>
                <a:gd name="T5" fmla="*/ 2 h 5"/>
                <a:gd name="T6" fmla="*/ 3 w 7"/>
                <a:gd name="T7" fmla="*/ 3 h 5"/>
                <a:gd name="T8" fmla="*/ 0 w 7"/>
                <a:gd name="T9" fmla="*/ 5 h 5"/>
                <a:gd name="T10" fmla="*/ 0 w 7"/>
                <a:gd name="T11" fmla="*/ 3 h 5"/>
                <a:gd name="T12" fmla="*/ 0 w 7"/>
                <a:gd name="T13" fmla="*/ 1 h 5"/>
                <a:gd name="T14" fmla="*/ 0 w 7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0"/>
            <p:cNvSpPr>
              <a:spLocks/>
            </p:cNvSpPr>
            <p:nvPr/>
          </p:nvSpPr>
          <p:spPr bwMode="auto">
            <a:xfrm>
              <a:off x="6286500" y="3484563"/>
              <a:ext cx="11112" cy="9525"/>
            </a:xfrm>
            <a:custGeom>
              <a:avLst/>
              <a:gdLst>
                <a:gd name="T0" fmla="*/ 4 w 7"/>
                <a:gd name="T1" fmla="*/ 0 h 6"/>
                <a:gd name="T2" fmla="*/ 7 w 7"/>
                <a:gd name="T3" fmla="*/ 3 h 6"/>
                <a:gd name="T4" fmla="*/ 4 w 7"/>
                <a:gd name="T5" fmla="*/ 6 h 6"/>
                <a:gd name="T6" fmla="*/ 3 w 7"/>
                <a:gd name="T7" fmla="*/ 4 h 6"/>
                <a:gd name="T8" fmla="*/ 0 w 7"/>
                <a:gd name="T9" fmla="*/ 3 h 6"/>
                <a:gd name="T10" fmla="*/ 3 w 7"/>
                <a:gd name="T11" fmla="*/ 1 h 6"/>
                <a:gd name="T12" fmla="*/ 4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lnTo>
                    <a:pt x="7" y="3"/>
                  </a:lnTo>
                  <a:lnTo>
                    <a:pt x="4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1"/>
            <p:cNvSpPr>
              <a:spLocks/>
            </p:cNvSpPr>
            <p:nvPr/>
          </p:nvSpPr>
          <p:spPr bwMode="auto">
            <a:xfrm>
              <a:off x="6172200" y="3608388"/>
              <a:ext cx="11112" cy="9525"/>
            </a:xfrm>
            <a:custGeom>
              <a:avLst/>
              <a:gdLst>
                <a:gd name="T0" fmla="*/ 7 w 7"/>
                <a:gd name="T1" fmla="*/ 0 h 6"/>
                <a:gd name="T2" fmla="*/ 7 w 7"/>
                <a:gd name="T3" fmla="*/ 2 h 6"/>
                <a:gd name="T4" fmla="*/ 7 w 7"/>
                <a:gd name="T5" fmla="*/ 3 h 6"/>
                <a:gd name="T6" fmla="*/ 7 w 7"/>
                <a:gd name="T7" fmla="*/ 6 h 6"/>
                <a:gd name="T8" fmla="*/ 0 w 7"/>
                <a:gd name="T9" fmla="*/ 6 h 6"/>
                <a:gd name="T10" fmla="*/ 3 w 7"/>
                <a:gd name="T11" fmla="*/ 3 h 6"/>
                <a:gd name="T12" fmla="*/ 5 w 7"/>
                <a:gd name="T13" fmla="*/ 1 h 6"/>
                <a:gd name="T14" fmla="*/ 7 w 7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7" y="6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2"/>
            <p:cNvSpPr>
              <a:spLocks/>
            </p:cNvSpPr>
            <p:nvPr/>
          </p:nvSpPr>
          <p:spPr bwMode="auto">
            <a:xfrm>
              <a:off x="5614988" y="4184650"/>
              <a:ext cx="7937" cy="9525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6 h 6"/>
                <a:gd name="T4" fmla="*/ 3 w 5"/>
                <a:gd name="T5" fmla="*/ 4 h 6"/>
                <a:gd name="T6" fmla="*/ 2 w 5"/>
                <a:gd name="T7" fmla="*/ 2 h 6"/>
                <a:gd name="T8" fmla="*/ 0 w 5"/>
                <a:gd name="T9" fmla="*/ 0 h 6"/>
                <a:gd name="T10" fmla="*/ 3 w 5"/>
                <a:gd name="T11" fmla="*/ 0 h 6"/>
                <a:gd name="T12" fmla="*/ 5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3"/>
            <p:cNvSpPr>
              <a:spLocks/>
            </p:cNvSpPr>
            <p:nvPr/>
          </p:nvSpPr>
          <p:spPr bwMode="auto">
            <a:xfrm>
              <a:off x="5611813" y="420687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3 h 4"/>
                <a:gd name="T6" fmla="*/ 2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0 w 3"/>
                <a:gd name="T13" fmla="*/ 2 h 4"/>
                <a:gd name="T14" fmla="*/ 0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4"/>
            <p:cNvSpPr>
              <a:spLocks/>
            </p:cNvSpPr>
            <p:nvPr/>
          </p:nvSpPr>
          <p:spPr bwMode="auto">
            <a:xfrm>
              <a:off x="6319838" y="3543300"/>
              <a:ext cx="7937" cy="6350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0 h 4"/>
                <a:gd name="T4" fmla="*/ 3 w 5"/>
                <a:gd name="T5" fmla="*/ 2 h 4"/>
                <a:gd name="T6" fmla="*/ 2 w 5"/>
                <a:gd name="T7" fmla="*/ 3 h 4"/>
                <a:gd name="T8" fmla="*/ 0 w 5"/>
                <a:gd name="T9" fmla="*/ 4 h 4"/>
                <a:gd name="T10" fmla="*/ 0 w 5"/>
                <a:gd name="T11" fmla="*/ 2 h 4"/>
                <a:gd name="T12" fmla="*/ 0 w 5"/>
                <a:gd name="T13" fmla="*/ 0 h 4"/>
                <a:gd name="T14" fmla="*/ 1 w 5"/>
                <a:gd name="T15" fmla="*/ 0 h 4"/>
                <a:gd name="T16" fmla="*/ 3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5"/>
            <p:cNvSpPr>
              <a:spLocks/>
            </p:cNvSpPr>
            <p:nvPr/>
          </p:nvSpPr>
          <p:spPr bwMode="auto">
            <a:xfrm>
              <a:off x="7083425" y="2843213"/>
              <a:ext cx="7937" cy="9525"/>
            </a:xfrm>
            <a:custGeom>
              <a:avLst/>
              <a:gdLst>
                <a:gd name="T0" fmla="*/ 4 w 5"/>
                <a:gd name="T1" fmla="*/ 0 h 6"/>
                <a:gd name="T2" fmla="*/ 5 w 5"/>
                <a:gd name="T3" fmla="*/ 2 h 6"/>
                <a:gd name="T4" fmla="*/ 4 w 5"/>
                <a:gd name="T5" fmla="*/ 3 h 6"/>
                <a:gd name="T6" fmla="*/ 4 w 5"/>
                <a:gd name="T7" fmla="*/ 4 h 6"/>
                <a:gd name="T8" fmla="*/ 1 w 5"/>
                <a:gd name="T9" fmla="*/ 5 h 6"/>
                <a:gd name="T10" fmla="*/ 0 w 5"/>
                <a:gd name="T11" fmla="*/ 6 h 6"/>
                <a:gd name="T12" fmla="*/ 0 w 5"/>
                <a:gd name="T13" fmla="*/ 4 h 6"/>
                <a:gd name="T14" fmla="*/ 0 w 5"/>
                <a:gd name="T15" fmla="*/ 3 h 6"/>
                <a:gd name="T16" fmla="*/ 1 w 5"/>
                <a:gd name="T17" fmla="*/ 1 h 6"/>
                <a:gd name="T18" fmla="*/ 4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6"/>
            <p:cNvSpPr>
              <a:spLocks/>
            </p:cNvSpPr>
            <p:nvPr/>
          </p:nvSpPr>
          <p:spPr bwMode="auto">
            <a:xfrm>
              <a:off x="6511925" y="4868863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2 h 6"/>
                <a:gd name="T4" fmla="*/ 4 w 4"/>
                <a:gd name="T5" fmla="*/ 4 h 6"/>
                <a:gd name="T6" fmla="*/ 4 w 4"/>
                <a:gd name="T7" fmla="*/ 6 h 6"/>
                <a:gd name="T8" fmla="*/ 3 w 4"/>
                <a:gd name="T9" fmla="*/ 4 h 6"/>
                <a:gd name="T10" fmla="*/ 2 w 4"/>
                <a:gd name="T11" fmla="*/ 3 h 6"/>
                <a:gd name="T12" fmla="*/ 0 w 4"/>
                <a:gd name="T13" fmla="*/ 1 h 6"/>
                <a:gd name="T14" fmla="*/ 3 w 4"/>
                <a:gd name="T15" fmla="*/ 1 h 6"/>
                <a:gd name="T16" fmla="*/ 4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683375" y="3273425"/>
              <a:ext cx="4762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4 h 4"/>
                <a:gd name="T6" fmla="*/ 2 w 3"/>
                <a:gd name="T7" fmla="*/ 4 h 4"/>
                <a:gd name="T8" fmla="*/ 0 w 3"/>
                <a:gd name="T9" fmla="*/ 4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8"/>
            <p:cNvSpPr>
              <a:spLocks/>
            </p:cNvSpPr>
            <p:nvPr/>
          </p:nvSpPr>
          <p:spPr bwMode="auto">
            <a:xfrm>
              <a:off x="6327775" y="3562350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0 h 4"/>
                <a:gd name="T4" fmla="*/ 5 w 5"/>
                <a:gd name="T5" fmla="*/ 2 h 4"/>
                <a:gd name="T6" fmla="*/ 5 w 5"/>
                <a:gd name="T7" fmla="*/ 4 h 4"/>
                <a:gd name="T8" fmla="*/ 2 w 5"/>
                <a:gd name="T9" fmla="*/ 4 h 4"/>
                <a:gd name="T10" fmla="*/ 0 w 5"/>
                <a:gd name="T11" fmla="*/ 1 h 4"/>
                <a:gd name="T12" fmla="*/ 3 w 5"/>
                <a:gd name="T13" fmla="*/ 0 h 4"/>
                <a:gd name="T14" fmla="*/ 4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9"/>
            <p:cNvSpPr>
              <a:spLocks/>
            </p:cNvSpPr>
            <p:nvPr/>
          </p:nvSpPr>
          <p:spPr bwMode="auto">
            <a:xfrm>
              <a:off x="6172200" y="3805238"/>
              <a:ext cx="7937" cy="12700"/>
            </a:xfrm>
            <a:custGeom>
              <a:avLst/>
              <a:gdLst>
                <a:gd name="T0" fmla="*/ 0 w 5"/>
                <a:gd name="T1" fmla="*/ 0 h 8"/>
                <a:gd name="T2" fmla="*/ 3 w 5"/>
                <a:gd name="T3" fmla="*/ 3 h 8"/>
                <a:gd name="T4" fmla="*/ 4 w 5"/>
                <a:gd name="T5" fmla="*/ 4 h 8"/>
                <a:gd name="T6" fmla="*/ 5 w 5"/>
                <a:gd name="T7" fmla="*/ 5 h 8"/>
                <a:gd name="T8" fmla="*/ 5 w 5"/>
                <a:gd name="T9" fmla="*/ 5 h 8"/>
                <a:gd name="T10" fmla="*/ 4 w 5"/>
                <a:gd name="T11" fmla="*/ 6 h 8"/>
                <a:gd name="T12" fmla="*/ 2 w 5"/>
                <a:gd name="T13" fmla="*/ 8 h 8"/>
                <a:gd name="T14" fmla="*/ 2 w 5"/>
                <a:gd name="T15" fmla="*/ 6 h 8"/>
                <a:gd name="T16" fmla="*/ 2 w 5"/>
                <a:gd name="T17" fmla="*/ 4 h 8"/>
                <a:gd name="T18" fmla="*/ 0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0"/>
            <p:cNvSpPr>
              <a:spLocks/>
            </p:cNvSpPr>
            <p:nvPr/>
          </p:nvSpPr>
          <p:spPr bwMode="auto">
            <a:xfrm>
              <a:off x="6840538" y="3008313"/>
              <a:ext cx="11112" cy="7938"/>
            </a:xfrm>
            <a:custGeom>
              <a:avLst/>
              <a:gdLst>
                <a:gd name="T0" fmla="*/ 0 w 7"/>
                <a:gd name="T1" fmla="*/ 0 h 5"/>
                <a:gd name="T2" fmla="*/ 2 w 7"/>
                <a:gd name="T3" fmla="*/ 2 h 5"/>
                <a:gd name="T4" fmla="*/ 4 w 7"/>
                <a:gd name="T5" fmla="*/ 3 h 5"/>
                <a:gd name="T6" fmla="*/ 7 w 7"/>
                <a:gd name="T7" fmla="*/ 4 h 5"/>
                <a:gd name="T8" fmla="*/ 4 w 7"/>
                <a:gd name="T9" fmla="*/ 4 h 5"/>
                <a:gd name="T10" fmla="*/ 2 w 7"/>
                <a:gd name="T11" fmla="*/ 4 h 5"/>
                <a:gd name="T12" fmla="*/ 1 w 7"/>
                <a:gd name="T13" fmla="*/ 5 h 5"/>
                <a:gd name="T14" fmla="*/ 1 w 7"/>
                <a:gd name="T15" fmla="*/ 3 h 5"/>
                <a:gd name="T16" fmla="*/ 0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2" y="2"/>
                  </a:lnTo>
                  <a:lnTo>
                    <a:pt x="4" y="3"/>
                  </a:lnTo>
                  <a:lnTo>
                    <a:pt x="7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1"/>
            <p:cNvSpPr>
              <a:spLocks/>
            </p:cNvSpPr>
            <p:nvPr/>
          </p:nvSpPr>
          <p:spPr bwMode="auto">
            <a:xfrm>
              <a:off x="5729288" y="4029075"/>
              <a:ext cx="7937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1 h 4"/>
                <a:gd name="T4" fmla="*/ 5 w 5"/>
                <a:gd name="T5" fmla="*/ 3 h 4"/>
                <a:gd name="T6" fmla="*/ 4 w 5"/>
                <a:gd name="T7" fmla="*/ 4 h 4"/>
                <a:gd name="T8" fmla="*/ 2 w 5"/>
                <a:gd name="T9" fmla="*/ 3 h 4"/>
                <a:gd name="T10" fmla="*/ 1 w 5"/>
                <a:gd name="T11" fmla="*/ 2 h 4"/>
                <a:gd name="T12" fmla="*/ 0 w 5"/>
                <a:gd name="T13" fmla="*/ 0 h 4"/>
                <a:gd name="T14" fmla="*/ 2 w 5"/>
                <a:gd name="T15" fmla="*/ 0 h 4"/>
                <a:gd name="T16" fmla="*/ 3 w 5"/>
                <a:gd name="T17" fmla="*/ 0 h 4"/>
                <a:gd name="T18" fmla="*/ 4 w 5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2"/>
            <p:cNvSpPr>
              <a:spLocks/>
            </p:cNvSpPr>
            <p:nvPr/>
          </p:nvSpPr>
          <p:spPr bwMode="auto">
            <a:xfrm>
              <a:off x="6796088" y="3040063"/>
              <a:ext cx="6350" cy="11113"/>
            </a:xfrm>
            <a:custGeom>
              <a:avLst/>
              <a:gdLst>
                <a:gd name="T0" fmla="*/ 3 w 4"/>
                <a:gd name="T1" fmla="*/ 0 h 7"/>
                <a:gd name="T2" fmla="*/ 4 w 4"/>
                <a:gd name="T3" fmla="*/ 1 h 7"/>
                <a:gd name="T4" fmla="*/ 4 w 4"/>
                <a:gd name="T5" fmla="*/ 3 h 7"/>
                <a:gd name="T6" fmla="*/ 4 w 4"/>
                <a:gd name="T7" fmla="*/ 7 h 7"/>
                <a:gd name="T8" fmla="*/ 2 w 4"/>
                <a:gd name="T9" fmla="*/ 4 h 7"/>
                <a:gd name="T10" fmla="*/ 1 w 4"/>
                <a:gd name="T11" fmla="*/ 2 h 7"/>
                <a:gd name="T12" fmla="*/ 0 w 4"/>
                <a:gd name="T13" fmla="*/ 1 h 7"/>
                <a:gd name="T14" fmla="*/ 2 w 4"/>
                <a:gd name="T15" fmla="*/ 1 h 7"/>
                <a:gd name="T16" fmla="*/ 3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7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3"/>
            <p:cNvSpPr>
              <a:spLocks/>
            </p:cNvSpPr>
            <p:nvPr/>
          </p:nvSpPr>
          <p:spPr bwMode="auto">
            <a:xfrm>
              <a:off x="6889750" y="2781300"/>
              <a:ext cx="9525" cy="3175"/>
            </a:xfrm>
            <a:custGeom>
              <a:avLst/>
              <a:gdLst>
                <a:gd name="T0" fmla="*/ 5 w 6"/>
                <a:gd name="T1" fmla="*/ 0 h 2"/>
                <a:gd name="T2" fmla="*/ 6 w 6"/>
                <a:gd name="T3" fmla="*/ 1 h 2"/>
                <a:gd name="T4" fmla="*/ 5 w 6"/>
                <a:gd name="T5" fmla="*/ 2 h 2"/>
                <a:gd name="T6" fmla="*/ 4 w 6"/>
                <a:gd name="T7" fmla="*/ 2 h 2"/>
                <a:gd name="T8" fmla="*/ 0 w 6"/>
                <a:gd name="T9" fmla="*/ 2 h 2"/>
                <a:gd name="T10" fmla="*/ 3 w 6"/>
                <a:gd name="T11" fmla="*/ 1 h 2"/>
                <a:gd name="T12" fmla="*/ 4 w 6"/>
                <a:gd name="T13" fmla="*/ 0 h 2"/>
                <a:gd name="T14" fmla="*/ 5 w 6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4"/>
            <p:cNvSpPr>
              <a:spLocks/>
            </p:cNvSpPr>
            <p:nvPr/>
          </p:nvSpPr>
          <p:spPr bwMode="auto">
            <a:xfrm>
              <a:off x="6170613" y="3603625"/>
              <a:ext cx="9525" cy="3175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1 h 2"/>
                <a:gd name="T6" fmla="*/ 5 w 6"/>
                <a:gd name="T7" fmla="*/ 2 h 2"/>
                <a:gd name="T8" fmla="*/ 4 w 6"/>
                <a:gd name="T9" fmla="*/ 2 h 2"/>
                <a:gd name="T10" fmla="*/ 0 w 6"/>
                <a:gd name="T11" fmla="*/ 2 h 2"/>
                <a:gd name="T12" fmla="*/ 3 w 6"/>
                <a:gd name="T13" fmla="*/ 1 h 2"/>
                <a:gd name="T14" fmla="*/ 5 w 6"/>
                <a:gd name="T15" fmla="*/ 0 h 2"/>
                <a:gd name="T16" fmla="*/ 6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5"/>
            <p:cNvSpPr>
              <a:spLocks/>
            </p:cNvSpPr>
            <p:nvPr/>
          </p:nvSpPr>
          <p:spPr bwMode="auto">
            <a:xfrm>
              <a:off x="6423025" y="4240213"/>
              <a:ext cx="9525" cy="3175"/>
            </a:xfrm>
            <a:custGeom>
              <a:avLst/>
              <a:gdLst>
                <a:gd name="T0" fmla="*/ 3 w 6"/>
                <a:gd name="T1" fmla="*/ 0 h 2"/>
                <a:gd name="T2" fmla="*/ 6 w 6"/>
                <a:gd name="T3" fmla="*/ 0 h 2"/>
                <a:gd name="T4" fmla="*/ 4 w 6"/>
                <a:gd name="T5" fmla="*/ 1 h 2"/>
                <a:gd name="T6" fmla="*/ 1 w 6"/>
                <a:gd name="T7" fmla="*/ 2 h 2"/>
                <a:gd name="T8" fmla="*/ 0 w 6"/>
                <a:gd name="T9" fmla="*/ 2 h 2"/>
                <a:gd name="T10" fmla="*/ 0 w 6"/>
                <a:gd name="T11" fmla="*/ 1 h 2"/>
                <a:gd name="T12" fmla="*/ 0 w 6"/>
                <a:gd name="T13" fmla="*/ 0 h 2"/>
                <a:gd name="T14" fmla="*/ 1 w 6"/>
                <a:gd name="T15" fmla="*/ 0 h 2"/>
                <a:gd name="T16" fmla="*/ 3 w 6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36"/>
            <p:cNvSpPr>
              <a:spLocks noChangeArrowheads="1"/>
            </p:cNvSpPr>
            <p:nvPr/>
          </p:nvSpPr>
          <p:spPr bwMode="auto">
            <a:xfrm>
              <a:off x="6854825" y="2986088"/>
              <a:ext cx="1587" cy="6350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7"/>
            <p:cNvSpPr>
              <a:spLocks/>
            </p:cNvSpPr>
            <p:nvPr/>
          </p:nvSpPr>
          <p:spPr bwMode="auto">
            <a:xfrm>
              <a:off x="6767513" y="3151188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3 w 3"/>
                <a:gd name="T5" fmla="*/ 1 h 2"/>
                <a:gd name="T6" fmla="*/ 0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38"/>
            <p:cNvSpPr>
              <a:spLocks noChangeArrowheads="1"/>
            </p:cNvSpPr>
            <p:nvPr/>
          </p:nvSpPr>
          <p:spPr bwMode="auto">
            <a:xfrm>
              <a:off x="6170613" y="3595688"/>
              <a:ext cx="1587" cy="4763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6711950" y="3297238"/>
              <a:ext cx="6350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140"/>
            <p:cNvSpPr>
              <a:spLocks noChangeArrowheads="1"/>
            </p:cNvSpPr>
            <p:nvPr/>
          </p:nvSpPr>
          <p:spPr bwMode="auto">
            <a:xfrm>
              <a:off x="7239000" y="2795588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1"/>
            <p:cNvSpPr>
              <a:spLocks noChangeArrowheads="1"/>
            </p:cNvSpPr>
            <p:nvPr/>
          </p:nvSpPr>
          <p:spPr bwMode="auto">
            <a:xfrm>
              <a:off x="6850063" y="2997200"/>
              <a:ext cx="4762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42"/>
            <p:cNvSpPr>
              <a:spLocks noChangeArrowheads="1"/>
            </p:cNvSpPr>
            <p:nvPr/>
          </p:nvSpPr>
          <p:spPr bwMode="auto">
            <a:xfrm>
              <a:off x="6980238" y="5486400"/>
              <a:ext cx="3175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3"/>
            <p:cNvSpPr>
              <a:spLocks noChangeArrowheads="1"/>
            </p:cNvSpPr>
            <p:nvPr/>
          </p:nvSpPr>
          <p:spPr bwMode="auto">
            <a:xfrm>
              <a:off x="6705600" y="3300413"/>
              <a:ext cx="3175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4"/>
            <p:cNvSpPr>
              <a:spLocks noEditPoints="1"/>
            </p:cNvSpPr>
            <p:nvPr/>
          </p:nvSpPr>
          <p:spPr bwMode="auto">
            <a:xfrm>
              <a:off x="6934200" y="4954588"/>
              <a:ext cx="225425" cy="336550"/>
            </a:xfrm>
            <a:custGeom>
              <a:avLst/>
              <a:gdLst>
                <a:gd name="T0" fmla="*/ 124 w 142"/>
                <a:gd name="T1" fmla="*/ 132 h 212"/>
                <a:gd name="T2" fmla="*/ 111 w 142"/>
                <a:gd name="T3" fmla="*/ 125 h 212"/>
                <a:gd name="T4" fmla="*/ 98 w 142"/>
                <a:gd name="T5" fmla="*/ 119 h 212"/>
                <a:gd name="T6" fmla="*/ 81 w 142"/>
                <a:gd name="T7" fmla="*/ 116 h 212"/>
                <a:gd name="T8" fmla="*/ 82 w 142"/>
                <a:gd name="T9" fmla="*/ 116 h 212"/>
                <a:gd name="T10" fmla="*/ 69 w 142"/>
                <a:gd name="T11" fmla="*/ 6 h 212"/>
                <a:gd name="T12" fmla="*/ 81 w 142"/>
                <a:gd name="T13" fmla="*/ 24 h 212"/>
                <a:gd name="T14" fmla="*/ 91 w 142"/>
                <a:gd name="T15" fmla="*/ 33 h 212"/>
                <a:gd name="T16" fmla="*/ 103 w 142"/>
                <a:gd name="T17" fmla="*/ 43 h 212"/>
                <a:gd name="T18" fmla="*/ 104 w 142"/>
                <a:gd name="T19" fmla="*/ 55 h 212"/>
                <a:gd name="T20" fmla="*/ 105 w 142"/>
                <a:gd name="T21" fmla="*/ 69 h 212"/>
                <a:gd name="T22" fmla="*/ 113 w 142"/>
                <a:gd name="T23" fmla="*/ 71 h 212"/>
                <a:gd name="T24" fmla="*/ 120 w 142"/>
                <a:gd name="T25" fmla="*/ 82 h 212"/>
                <a:gd name="T26" fmla="*/ 129 w 142"/>
                <a:gd name="T27" fmla="*/ 90 h 212"/>
                <a:gd name="T28" fmla="*/ 134 w 142"/>
                <a:gd name="T29" fmla="*/ 98 h 212"/>
                <a:gd name="T30" fmla="*/ 132 w 142"/>
                <a:gd name="T31" fmla="*/ 105 h 212"/>
                <a:gd name="T32" fmla="*/ 139 w 142"/>
                <a:gd name="T33" fmla="*/ 117 h 212"/>
                <a:gd name="T34" fmla="*/ 139 w 142"/>
                <a:gd name="T35" fmla="*/ 125 h 212"/>
                <a:gd name="T36" fmla="*/ 139 w 142"/>
                <a:gd name="T37" fmla="*/ 132 h 212"/>
                <a:gd name="T38" fmla="*/ 131 w 142"/>
                <a:gd name="T39" fmla="*/ 184 h 212"/>
                <a:gd name="T40" fmla="*/ 118 w 142"/>
                <a:gd name="T41" fmla="*/ 187 h 212"/>
                <a:gd name="T42" fmla="*/ 103 w 142"/>
                <a:gd name="T43" fmla="*/ 191 h 212"/>
                <a:gd name="T44" fmla="*/ 89 w 142"/>
                <a:gd name="T45" fmla="*/ 196 h 212"/>
                <a:gd name="T46" fmla="*/ 82 w 142"/>
                <a:gd name="T47" fmla="*/ 204 h 212"/>
                <a:gd name="T48" fmla="*/ 78 w 142"/>
                <a:gd name="T49" fmla="*/ 207 h 212"/>
                <a:gd name="T50" fmla="*/ 70 w 142"/>
                <a:gd name="T51" fmla="*/ 200 h 212"/>
                <a:gd name="T52" fmla="*/ 64 w 142"/>
                <a:gd name="T53" fmla="*/ 205 h 212"/>
                <a:gd name="T54" fmla="*/ 54 w 142"/>
                <a:gd name="T55" fmla="*/ 204 h 212"/>
                <a:gd name="T56" fmla="*/ 52 w 142"/>
                <a:gd name="T57" fmla="*/ 203 h 212"/>
                <a:gd name="T58" fmla="*/ 43 w 142"/>
                <a:gd name="T59" fmla="*/ 209 h 212"/>
                <a:gd name="T60" fmla="*/ 39 w 142"/>
                <a:gd name="T61" fmla="*/ 209 h 212"/>
                <a:gd name="T62" fmla="*/ 40 w 142"/>
                <a:gd name="T63" fmla="*/ 197 h 212"/>
                <a:gd name="T64" fmla="*/ 36 w 142"/>
                <a:gd name="T65" fmla="*/ 190 h 212"/>
                <a:gd name="T66" fmla="*/ 25 w 142"/>
                <a:gd name="T67" fmla="*/ 182 h 212"/>
                <a:gd name="T68" fmla="*/ 18 w 142"/>
                <a:gd name="T69" fmla="*/ 183 h 212"/>
                <a:gd name="T70" fmla="*/ 16 w 142"/>
                <a:gd name="T71" fmla="*/ 175 h 212"/>
                <a:gd name="T72" fmla="*/ 7 w 142"/>
                <a:gd name="T73" fmla="*/ 170 h 212"/>
                <a:gd name="T74" fmla="*/ 2 w 142"/>
                <a:gd name="T75" fmla="*/ 164 h 212"/>
                <a:gd name="T76" fmla="*/ 2 w 142"/>
                <a:gd name="T77" fmla="*/ 158 h 212"/>
                <a:gd name="T78" fmla="*/ 14 w 142"/>
                <a:gd name="T79" fmla="*/ 162 h 212"/>
                <a:gd name="T80" fmla="*/ 14 w 142"/>
                <a:gd name="T81" fmla="*/ 155 h 212"/>
                <a:gd name="T82" fmla="*/ 26 w 142"/>
                <a:gd name="T83" fmla="*/ 162 h 212"/>
                <a:gd name="T84" fmla="*/ 34 w 142"/>
                <a:gd name="T85" fmla="*/ 168 h 212"/>
                <a:gd name="T86" fmla="*/ 44 w 142"/>
                <a:gd name="T87" fmla="*/ 166 h 212"/>
                <a:gd name="T88" fmla="*/ 56 w 142"/>
                <a:gd name="T89" fmla="*/ 160 h 212"/>
                <a:gd name="T90" fmla="*/ 61 w 142"/>
                <a:gd name="T91" fmla="*/ 155 h 212"/>
                <a:gd name="T92" fmla="*/ 64 w 142"/>
                <a:gd name="T93" fmla="*/ 146 h 212"/>
                <a:gd name="T94" fmla="*/ 62 w 142"/>
                <a:gd name="T95" fmla="*/ 139 h 212"/>
                <a:gd name="T96" fmla="*/ 51 w 142"/>
                <a:gd name="T97" fmla="*/ 125 h 212"/>
                <a:gd name="T98" fmla="*/ 54 w 142"/>
                <a:gd name="T99" fmla="*/ 125 h 212"/>
                <a:gd name="T100" fmla="*/ 60 w 142"/>
                <a:gd name="T101" fmla="*/ 121 h 212"/>
                <a:gd name="T102" fmla="*/ 70 w 142"/>
                <a:gd name="T103" fmla="*/ 121 h 212"/>
                <a:gd name="T104" fmla="*/ 99 w 142"/>
                <a:gd name="T105" fmla="*/ 123 h 212"/>
                <a:gd name="T106" fmla="*/ 89 w 142"/>
                <a:gd name="T107" fmla="*/ 120 h 212"/>
                <a:gd name="T108" fmla="*/ 74 w 142"/>
                <a:gd name="T109" fmla="*/ 116 h 212"/>
                <a:gd name="T110" fmla="*/ 62 w 142"/>
                <a:gd name="T111" fmla="*/ 109 h 212"/>
                <a:gd name="T112" fmla="*/ 62 w 142"/>
                <a:gd name="T113" fmla="*/ 109 h 212"/>
                <a:gd name="T114" fmla="*/ 63 w 142"/>
                <a:gd name="T115" fmla="*/ 105 h 212"/>
                <a:gd name="T116" fmla="*/ 58 w 142"/>
                <a:gd name="T117" fmla="*/ 81 h 212"/>
                <a:gd name="T118" fmla="*/ 49 w 142"/>
                <a:gd name="T119" fmla="*/ 65 h 212"/>
                <a:gd name="T120" fmla="*/ 65 w 142"/>
                <a:gd name="T121" fmla="*/ 47 h 212"/>
                <a:gd name="T122" fmla="*/ 69 w 142"/>
                <a:gd name="T123" fmla="*/ 18 h 212"/>
                <a:gd name="T124" fmla="*/ 62 w 142"/>
                <a:gd name="T1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212">
                  <a:moveTo>
                    <a:pt x="126" y="130"/>
                  </a:moveTo>
                  <a:lnTo>
                    <a:pt x="126" y="130"/>
                  </a:lnTo>
                  <a:lnTo>
                    <a:pt x="125" y="131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24" y="131"/>
                  </a:lnTo>
                  <a:lnTo>
                    <a:pt x="125" y="131"/>
                  </a:lnTo>
                  <a:lnTo>
                    <a:pt x="126" y="130"/>
                  </a:lnTo>
                  <a:lnTo>
                    <a:pt x="126" y="130"/>
                  </a:lnTo>
                  <a:close/>
                  <a:moveTo>
                    <a:pt x="111" y="125"/>
                  </a:moveTo>
                  <a:lnTo>
                    <a:pt x="112" y="126"/>
                  </a:lnTo>
                  <a:lnTo>
                    <a:pt x="114" y="127"/>
                  </a:lnTo>
                  <a:lnTo>
                    <a:pt x="112" y="126"/>
                  </a:lnTo>
                  <a:lnTo>
                    <a:pt x="111" y="125"/>
                  </a:lnTo>
                  <a:close/>
                  <a:moveTo>
                    <a:pt x="98" y="119"/>
                  </a:moveTo>
                  <a:lnTo>
                    <a:pt x="100" y="119"/>
                  </a:lnTo>
                  <a:lnTo>
                    <a:pt x="102" y="119"/>
                  </a:lnTo>
                  <a:lnTo>
                    <a:pt x="100" y="119"/>
                  </a:lnTo>
                  <a:lnTo>
                    <a:pt x="98" y="119"/>
                  </a:lnTo>
                  <a:close/>
                  <a:moveTo>
                    <a:pt x="81" y="116"/>
                  </a:moveTo>
                  <a:lnTo>
                    <a:pt x="82" y="116"/>
                  </a:lnTo>
                  <a:lnTo>
                    <a:pt x="85" y="116"/>
                  </a:lnTo>
                  <a:lnTo>
                    <a:pt x="88" y="117"/>
                  </a:lnTo>
                  <a:lnTo>
                    <a:pt x="85" y="116"/>
                  </a:lnTo>
                  <a:lnTo>
                    <a:pt x="82" y="116"/>
                  </a:lnTo>
                  <a:lnTo>
                    <a:pt x="81" y="116"/>
                  </a:lnTo>
                  <a:close/>
                  <a:moveTo>
                    <a:pt x="62" y="0"/>
                  </a:moveTo>
                  <a:lnTo>
                    <a:pt x="65" y="3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3" y="9"/>
                  </a:lnTo>
                  <a:lnTo>
                    <a:pt x="76" y="12"/>
                  </a:lnTo>
                  <a:lnTo>
                    <a:pt x="78" y="16"/>
                  </a:lnTo>
                  <a:lnTo>
                    <a:pt x="80" y="21"/>
                  </a:lnTo>
                  <a:lnTo>
                    <a:pt x="81" y="24"/>
                  </a:lnTo>
                  <a:lnTo>
                    <a:pt x="82" y="27"/>
                  </a:lnTo>
                  <a:lnTo>
                    <a:pt x="83" y="28"/>
                  </a:lnTo>
                  <a:lnTo>
                    <a:pt x="85" y="30"/>
                  </a:lnTo>
                  <a:lnTo>
                    <a:pt x="88" y="31"/>
                  </a:lnTo>
                  <a:lnTo>
                    <a:pt x="91" y="33"/>
                  </a:lnTo>
                  <a:lnTo>
                    <a:pt x="95" y="35"/>
                  </a:lnTo>
                  <a:lnTo>
                    <a:pt x="99" y="37"/>
                  </a:lnTo>
                  <a:lnTo>
                    <a:pt x="101" y="40"/>
                  </a:lnTo>
                  <a:lnTo>
                    <a:pt x="103" y="42"/>
                  </a:lnTo>
                  <a:lnTo>
                    <a:pt x="103" y="43"/>
                  </a:lnTo>
                  <a:lnTo>
                    <a:pt x="104" y="45"/>
                  </a:lnTo>
                  <a:lnTo>
                    <a:pt x="104" y="46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4" y="55"/>
                  </a:lnTo>
                  <a:lnTo>
                    <a:pt x="104" y="58"/>
                  </a:lnTo>
                  <a:lnTo>
                    <a:pt x="104" y="61"/>
                  </a:lnTo>
                  <a:lnTo>
                    <a:pt x="104" y="66"/>
                  </a:lnTo>
                  <a:lnTo>
                    <a:pt x="104" y="68"/>
                  </a:lnTo>
                  <a:lnTo>
                    <a:pt x="105" y="69"/>
                  </a:lnTo>
                  <a:lnTo>
                    <a:pt x="106" y="70"/>
                  </a:lnTo>
                  <a:lnTo>
                    <a:pt x="109" y="70"/>
                  </a:lnTo>
                  <a:lnTo>
                    <a:pt x="111" y="70"/>
                  </a:lnTo>
                  <a:lnTo>
                    <a:pt x="112" y="70"/>
                  </a:lnTo>
                  <a:lnTo>
                    <a:pt x="113" y="71"/>
                  </a:lnTo>
                  <a:lnTo>
                    <a:pt x="115" y="72"/>
                  </a:lnTo>
                  <a:lnTo>
                    <a:pt x="116" y="74"/>
                  </a:lnTo>
                  <a:lnTo>
                    <a:pt x="117" y="77"/>
                  </a:lnTo>
                  <a:lnTo>
                    <a:pt x="118" y="79"/>
                  </a:lnTo>
                  <a:lnTo>
                    <a:pt x="120" y="82"/>
                  </a:lnTo>
                  <a:lnTo>
                    <a:pt x="123" y="85"/>
                  </a:lnTo>
                  <a:lnTo>
                    <a:pt x="125" y="86"/>
                  </a:lnTo>
                  <a:lnTo>
                    <a:pt x="126" y="87"/>
                  </a:lnTo>
                  <a:lnTo>
                    <a:pt x="128" y="89"/>
                  </a:lnTo>
                  <a:lnTo>
                    <a:pt x="129" y="90"/>
                  </a:lnTo>
                  <a:lnTo>
                    <a:pt x="130" y="90"/>
                  </a:lnTo>
                  <a:lnTo>
                    <a:pt x="131" y="93"/>
                  </a:lnTo>
                  <a:lnTo>
                    <a:pt x="132" y="94"/>
                  </a:lnTo>
                  <a:lnTo>
                    <a:pt x="134" y="96"/>
                  </a:lnTo>
                  <a:lnTo>
                    <a:pt x="134" y="98"/>
                  </a:lnTo>
                  <a:lnTo>
                    <a:pt x="134" y="101"/>
                  </a:lnTo>
                  <a:lnTo>
                    <a:pt x="134" y="103"/>
                  </a:lnTo>
                  <a:lnTo>
                    <a:pt x="132" y="103"/>
                  </a:lnTo>
                  <a:lnTo>
                    <a:pt x="132" y="104"/>
                  </a:lnTo>
                  <a:lnTo>
                    <a:pt x="132" y="105"/>
                  </a:lnTo>
                  <a:lnTo>
                    <a:pt x="132" y="107"/>
                  </a:lnTo>
                  <a:lnTo>
                    <a:pt x="134" y="109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39" y="117"/>
                  </a:lnTo>
                  <a:lnTo>
                    <a:pt x="141" y="119"/>
                  </a:lnTo>
                  <a:lnTo>
                    <a:pt x="142" y="120"/>
                  </a:lnTo>
                  <a:lnTo>
                    <a:pt x="142" y="122"/>
                  </a:lnTo>
                  <a:lnTo>
                    <a:pt x="141" y="123"/>
                  </a:lnTo>
                  <a:lnTo>
                    <a:pt x="139" y="125"/>
                  </a:lnTo>
                  <a:lnTo>
                    <a:pt x="138" y="127"/>
                  </a:lnTo>
                  <a:lnTo>
                    <a:pt x="137" y="129"/>
                  </a:lnTo>
                  <a:lnTo>
                    <a:pt x="137" y="130"/>
                  </a:lnTo>
                  <a:lnTo>
                    <a:pt x="137" y="131"/>
                  </a:lnTo>
                  <a:lnTo>
                    <a:pt x="139" y="132"/>
                  </a:lnTo>
                  <a:lnTo>
                    <a:pt x="140" y="133"/>
                  </a:lnTo>
                  <a:lnTo>
                    <a:pt x="137" y="144"/>
                  </a:lnTo>
                  <a:lnTo>
                    <a:pt x="132" y="157"/>
                  </a:lnTo>
                  <a:lnTo>
                    <a:pt x="130" y="171"/>
                  </a:lnTo>
                  <a:lnTo>
                    <a:pt x="131" y="184"/>
                  </a:lnTo>
                  <a:lnTo>
                    <a:pt x="129" y="185"/>
                  </a:lnTo>
                  <a:lnTo>
                    <a:pt x="128" y="187"/>
                  </a:lnTo>
                  <a:lnTo>
                    <a:pt x="126" y="187"/>
                  </a:lnTo>
                  <a:lnTo>
                    <a:pt x="123" y="187"/>
                  </a:lnTo>
                  <a:lnTo>
                    <a:pt x="118" y="187"/>
                  </a:lnTo>
                  <a:lnTo>
                    <a:pt x="114" y="188"/>
                  </a:lnTo>
                  <a:lnTo>
                    <a:pt x="110" y="190"/>
                  </a:lnTo>
                  <a:lnTo>
                    <a:pt x="107" y="191"/>
                  </a:lnTo>
                  <a:lnTo>
                    <a:pt x="105" y="191"/>
                  </a:lnTo>
                  <a:lnTo>
                    <a:pt x="103" y="191"/>
                  </a:lnTo>
                  <a:lnTo>
                    <a:pt x="101" y="191"/>
                  </a:lnTo>
                  <a:lnTo>
                    <a:pt x="99" y="191"/>
                  </a:lnTo>
                  <a:lnTo>
                    <a:pt x="95" y="192"/>
                  </a:lnTo>
                  <a:lnTo>
                    <a:pt x="92" y="193"/>
                  </a:lnTo>
                  <a:lnTo>
                    <a:pt x="89" y="196"/>
                  </a:lnTo>
                  <a:lnTo>
                    <a:pt x="87" y="197"/>
                  </a:lnTo>
                  <a:lnTo>
                    <a:pt x="86" y="200"/>
                  </a:lnTo>
                  <a:lnTo>
                    <a:pt x="85" y="202"/>
                  </a:lnTo>
                  <a:lnTo>
                    <a:pt x="83" y="203"/>
                  </a:lnTo>
                  <a:lnTo>
                    <a:pt x="82" y="204"/>
                  </a:lnTo>
                  <a:lnTo>
                    <a:pt x="82" y="205"/>
                  </a:lnTo>
                  <a:lnTo>
                    <a:pt x="81" y="205"/>
                  </a:lnTo>
                  <a:lnTo>
                    <a:pt x="80" y="205"/>
                  </a:lnTo>
                  <a:lnTo>
                    <a:pt x="79" y="206"/>
                  </a:lnTo>
                  <a:lnTo>
                    <a:pt x="78" y="207"/>
                  </a:lnTo>
                  <a:lnTo>
                    <a:pt x="78" y="208"/>
                  </a:lnTo>
                  <a:lnTo>
                    <a:pt x="76" y="206"/>
                  </a:lnTo>
                  <a:lnTo>
                    <a:pt x="74" y="204"/>
                  </a:lnTo>
                  <a:lnTo>
                    <a:pt x="71" y="202"/>
                  </a:lnTo>
                  <a:lnTo>
                    <a:pt x="70" y="200"/>
                  </a:lnTo>
                  <a:lnTo>
                    <a:pt x="69" y="199"/>
                  </a:lnTo>
                  <a:lnTo>
                    <a:pt x="68" y="200"/>
                  </a:lnTo>
                  <a:lnTo>
                    <a:pt x="67" y="201"/>
                  </a:lnTo>
                  <a:lnTo>
                    <a:pt x="66" y="203"/>
                  </a:lnTo>
                  <a:lnTo>
                    <a:pt x="64" y="205"/>
                  </a:lnTo>
                  <a:lnTo>
                    <a:pt x="62" y="205"/>
                  </a:lnTo>
                  <a:lnTo>
                    <a:pt x="60" y="206"/>
                  </a:lnTo>
                  <a:lnTo>
                    <a:pt x="57" y="205"/>
                  </a:lnTo>
                  <a:lnTo>
                    <a:pt x="55" y="205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3" y="203"/>
                  </a:lnTo>
                  <a:lnTo>
                    <a:pt x="52" y="203"/>
                  </a:lnTo>
                  <a:lnTo>
                    <a:pt x="51" y="204"/>
                  </a:lnTo>
                  <a:lnTo>
                    <a:pt x="49" y="205"/>
                  </a:lnTo>
                  <a:lnTo>
                    <a:pt x="46" y="206"/>
                  </a:lnTo>
                  <a:lnTo>
                    <a:pt x="45" y="208"/>
                  </a:lnTo>
                  <a:lnTo>
                    <a:pt x="43" y="209"/>
                  </a:lnTo>
                  <a:lnTo>
                    <a:pt x="42" y="211"/>
                  </a:lnTo>
                  <a:lnTo>
                    <a:pt x="41" y="212"/>
                  </a:lnTo>
                  <a:lnTo>
                    <a:pt x="40" y="212"/>
                  </a:lnTo>
                  <a:lnTo>
                    <a:pt x="39" y="212"/>
                  </a:lnTo>
                  <a:lnTo>
                    <a:pt x="39" y="209"/>
                  </a:lnTo>
                  <a:lnTo>
                    <a:pt x="39" y="206"/>
                  </a:lnTo>
                  <a:lnTo>
                    <a:pt x="39" y="204"/>
                  </a:lnTo>
                  <a:lnTo>
                    <a:pt x="40" y="202"/>
                  </a:lnTo>
                  <a:lnTo>
                    <a:pt x="40" y="200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8" y="193"/>
                  </a:lnTo>
                  <a:lnTo>
                    <a:pt x="37" y="191"/>
                  </a:lnTo>
                  <a:lnTo>
                    <a:pt x="37" y="190"/>
                  </a:lnTo>
                  <a:lnTo>
                    <a:pt x="36" y="190"/>
                  </a:lnTo>
                  <a:lnTo>
                    <a:pt x="34" y="189"/>
                  </a:lnTo>
                  <a:lnTo>
                    <a:pt x="32" y="188"/>
                  </a:lnTo>
                  <a:lnTo>
                    <a:pt x="30" y="185"/>
                  </a:lnTo>
                  <a:lnTo>
                    <a:pt x="28" y="184"/>
                  </a:lnTo>
                  <a:lnTo>
                    <a:pt x="25" y="182"/>
                  </a:lnTo>
                  <a:lnTo>
                    <a:pt x="24" y="182"/>
                  </a:lnTo>
                  <a:lnTo>
                    <a:pt x="22" y="182"/>
                  </a:lnTo>
                  <a:lnTo>
                    <a:pt x="20" y="183"/>
                  </a:lnTo>
                  <a:lnTo>
                    <a:pt x="19" y="183"/>
                  </a:lnTo>
                  <a:lnTo>
                    <a:pt x="18" y="183"/>
                  </a:lnTo>
                  <a:lnTo>
                    <a:pt x="17" y="182"/>
                  </a:lnTo>
                  <a:lnTo>
                    <a:pt x="17" y="181"/>
                  </a:lnTo>
                  <a:lnTo>
                    <a:pt x="17" y="179"/>
                  </a:lnTo>
                  <a:lnTo>
                    <a:pt x="17" y="177"/>
                  </a:lnTo>
                  <a:lnTo>
                    <a:pt x="16" y="175"/>
                  </a:lnTo>
                  <a:lnTo>
                    <a:pt x="15" y="174"/>
                  </a:lnTo>
                  <a:lnTo>
                    <a:pt x="13" y="172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7" y="170"/>
                  </a:lnTo>
                  <a:lnTo>
                    <a:pt x="6" y="169"/>
                  </a:lnTo>
                  <a:lnTo>
                    <a:pt x="5" y="16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4"/>
                  </a:lnTo>
                  <a:lnTo>
                    <a:pt x="1" y="163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2" y="158"/>
                  </a:lnTo>
                  <a:lnTo>
                    <a:pt x="4" y="158"/>
                  </a:lnTo>
                  <a:lnTo>
                    <a:pt x="8" y="158"/>
                  </a:lnTo>
                  <a:lnTo>
                    <a:pt x="11" y="159"/>
                  </a:lnTo>
                  <a:lnTo>
                    <a:pt x="13" y="160"/>
                  </a:lnTo>
                  <a:lnTo>
                    <a:pt x="14" y="162"/>
                  </a:lnTo>
                  <a:lnTo>
                    <a:pt x="15" y="162"/>
                  </a:lnTo>
                  <a:lnTo>
                    <a:pt x="15" y="160"/>
                  </a:lnTo>
                  <a:lnTo>
                    <a:pt x="14" y="158"/>
                  </a:lnTo>
                  <a:lnTo>
                    <a:pt x="14" y="156"/>
                  </a:lnTo>
                  <a:lnTo>
                    <a:pt x="14" y="155"/>
                  </a:lnTo>
                  <a:lnTo>
                    <a:pt x="17" y="156"/>
                  </a:lnTo>
                  <a:lnTo>
                    <a:pt x="20" y="157"/>
                  </a:lnTo>
                  <a:lnTo>
                    <a:pt x="24" y="158"/>
                  </a:lnTo>
                  <a:lnTo>
                    <a:pt x="25" y="159"/>
                  </a:lnTo>
                  <a:lnTo>
                    <a:pt x="26" y="162"/>
                  </a:lnTo>
                  <a:lnTo>
                    <a:pt x="27" y="163"/>
                  </a:lnTo>
                  <a:lnTo>
                    <a:pt x="28" y="164"/>
                  </a:lnTo>
                  <a:lnTo>
                    <a:pt x="30" y="166"/>
                  </a:lnTo>
                  <a:lnTo>
                    <a:pt x="32" y="168"/>
                  </a:lnTo>
                  <a:lnTo>
                    <a:pt x="34" y="168"/>
                  </a:lnTo>
                  <a:lnTo>
                    <a:pt x="36" y="168"/>
                  </a:lnTo>
                  <a:lnTo>
                    <a:pt x="38" y="168"/>
                  </a:lnTo>
                  <a:lnTo>
                    <a:pt x="40" y="167"/>
                  </a:lnTo>
                  <a:lnTo>
                    <a:pt x="42" y="166"/>
                  </a:lnTo>
                  <a:lnTo>
                    <a:pt x="44" y="166"/>
                  </a:lnTo>
                  <a:lnTo>
                    <a:pt x="49" y="166"/>
                  </a:lnTo>
                  <a:lnTo>
                    <a:pt x="51" y="165"/>
                  </a:lnTo>
                  <a:lnTo>
                    <a:pt x="53" y="164"/>
                  </a:lnTo>
                  <a:lnTo>
                    <a:pt x="55" y="163"/>
                  </a:lnTo>
                  <a:lnTo>
                    <a:pt x="56" y="160"/>
                  </a:lnTo>
                  <a:lnTo>
                    <a:pt x="57" y="159"/>
                  </a:lnTo>
                  <a:lnTo>
                    <a:pt x="57" y="158"/>
                  </a:lnTo>
                  <a:lnTo>
                    <a:pt x="58" y="157"/>
                  </a:lnTo>
                  <a:lnTo>
                    <a:pt x="60" y="156"/>
                  </a:lnTo>
                  <a:lnTo>
                    <a:pt x="61" y="155"/>
                  </a:lnTo>
                  <a:lnTo>
                    <a:pt x="63" y="153"/>
                  </a:lnTo>
                  <a:lnTo>
                    <a:pt x="65" y="151"/>
                  </a:lnTo>
                  <a:lnTo>
                    <a:pt x="65" y="150"/>
                  </a:lnTo>
                  <a:lnTo>
                    <a:pt x="65" y="147"/>
                  </a:lnTo>
                  <a:lnTo>
                    <a:pt x="64" y="146"/>
                  </a:lnTo>
                  <a:lnTo>
                    <a:pt x="64" y="145"/>
                  </a:lnTo>
                  <a:lnTo>
                    <a:pt x="63" y="144"/>
                  </a:lnTo>
                  <a:lnTo>
                    <a:pt x="63" y="143"/>
                  </a:lnTo>
                  <a:lnTo>
                    <a:pt x="63" y="141"/>
                  </a:lnTo>
                  <a:lnTo>
                    <a:pt x="62" y="139"/>
                  </a:lnTo>
                  <a:lnTo>
                    <a:pt x="61" y="135"/>
                  </a:lnTo>
                  <a:lnTo>
                    <a:pt x="57" y="132"/>
                  </a:lnTo>
                  <a:lnTo>
                    <a:pt x="54" y="128"/>
                  </a:lnTo>
                  <a:lnTo>
                    <a:pt x="52" y="126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5"/>
                  </a:lnTo>
                  <a:lnTo>
                    <a:pt x="53" y="125"/>
                  </a:lnTo>
                  <a:lnTo>
                    <a:pt x="54" y="125"/>
                  </a:lnTo>
                  <a:lnTo>
                    <a:pt x="55" y="126"/>
                  </a:lnTo>
                  <a:lnTo>
                    <a:pt x="56" y="126"/>
                  </a:lnTo>
                  <a:lnTo>
                    <a:pt x="57" y="125"/>
                  </a:lnTo>
                  <a:lnTo>
                    <a:pt x="58" y="123"/>
                  </a:lnTo>
                  <a:lnTo>
                    <a:pt x="60" y="121"/>
                  </a:lnTo>
                  <a:lnTo>
                    <a:pt x="58" y="118"/>
                  </a:lnTo>
                  <a:lnTo>
                    <a:pt x="58" y="117"/>
                  </a:lnTo>
                  <a:lnTo>
                    <a:pt x="63" y="118"/>
                  </a:lnTo>
                  <a:lnTo>
                    <a:pt x="67" y="120"/>
                  </a:lnTo>
                  <a:lnTo>
                    <a:pt x="70" y="121"/>
                  </a:lnTo>
                  <a:lnTo>
                    <a:pt x="75" y="122"/>
                  </a:lnTo>
                  <a:lnTo>
                    <a:pt x="94" y="126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9" y="123"/>
                  </a:lnTo>
                  <a:lnTo>
                    <a:pt x="97" y="122"/>
                  </a:lnTo>
                  <a:lnTo>
                    <a:pt x="94" y="122"/>
                  </a:lnTo>
                  <a:lnTo>
                    <a:pt x="92" y="122"/>
                  </a:lnTo>
                  <a:lnTo>
                    <a:pt x="90" y="121"/>
                  </a:lnTo>
                  <a:lnTo>
                    <a:pt x="89" y="120"/>
                  </a:lnTo>
                  <a:lnTo>
                    <a:pt x="87" y="119"/>
                  </a:lnTo>
                  <a:lnTo>
                    <a:pt x="83" y="119"/>
                  </a:lnTo>
                  <a:lnTo>
                    <a:pt x="81" y="118"/>
                  </a:lnTo>
                  <a:lnTo>
                    <a:pt x="79" y="118"/>
                  </a:lnTo>
                  <a:lnTo>
                    <a:pt x="74" y="116"/>
                  </a:lnTo>
                  <a:lnTo>
                    <a:pt x="69" y="114"/>
                  </a:lnTo>
                  <a:lnTo>
                    <a:pt x="67" y="113"/>
                  </a:lnTo>
                  <a:lnTo>
                    <a:pt x="66" y="111"/>
                  </a:lnTo>
                  <a:lnTo>
                    <a:pt x="64" y="110"/>
                  </a:lnTo>
                  <a:lnTo>
                    <a:pt x="62" y="109"/>
                  </a:lnTo>
                  <a:lnTo>
                    <a:pt x="60" y="110"/>
                  </a:lnTo>
                  <a:lnTo>
                    <a:pt x="58" y="108"/>
                  </a:lnTo>
                  <a:lnTo>
                    <a:pt x="61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3" y="108"/>
                  </a:lnTo>
                  <a:lnTo>
                    <a:pt x="63" y="107"/>
                  </a:lnTo>
                  <a:lnTo>
                    <a:pt x="63" y="105"/>
                  </a:lnTo>
                  <a:lnTo>
                    <a:pt x="64" y="103"/>
                  </a:lnTo>
                  <a:lnTo>
                    <a:pt x="65" y="98"/>
                  </a:lnTo>
                  <a:lnTo>
                    <a:pt x="66" y="92"/>
                  </a:lnTo>
                  <a:lnTo>
                    <a:pt x="64" y="86"/>
                  </a:lnTo>
                  <a:lnTo>
                    <a:pt x="58" y="81"/>
                  </a:lnTo>
                  <a:lnTo>
                    <a:pt x="49" y="74"/>
                  </a:lnTo>
                  <a:lnTo>
                    <a:pt x="44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9" y="65"/>
                  </a:lnTo>
                  <a:lnTo>
                    <a:pt x="53" y="64"/>
                  </a:lnTo>
                  <a:lnTo>
                    <a:pt x="57" y="60"/>
                  </a:lnTo>
                  <a:lnTo>
                    <a:pt x="61" y="57"/>
                  </a:lnTo>
                  <a:lnTo>
                    <a:pt x="64" y="52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9" y="31"/>
                  </a:lnTo>
                  <a:lnTo>
                    <a:pt x="70" y="22"/>
                  </a:lnTo>
                  <a:lnTo>
                    <a:pt x="69" y="18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5"/>
            <p:cNvSpPr>
              <a:spLocks/>
            </p:cNvSpPr>
            <p:nvPr/>
          </p:nvSpPr>
          <p:spPr bwMode="auto">
            <a:xfrm>
              <a:off x="6886575" y="5165725"/>
              <a:ext cx="193675" cy="290513"/>
            </a:xfrm>
            <a:custGeom>
              <a:avLst/>
              <a:gdLst>
                <a:gd name="T0" fmla="*/ 30 w 122"/>
                <a:gd name="T1" fmla="*/ 5 h 183"/>
                <a:gd name="T2" fmla="*/ 35 w 122"/>
                <a:gd name="T3" fmla="*/ 11 h 183"/>
                <a:gd name="T4" fmla="*/ 42 w 122"/>
                <a:gd name="T5" fmla="*/ 20 h 183"/>
                <a:gd name="T6" fmla="*/ 44 w 122"/>
                <a:gd name="T7" fmla="*/ 23 h 183"/>
                <a:gd name="T8" fmla="*/ 44 w 122"/>
                <a:gd name="T9" fmla="*/ 29 h 183"/>
                <a:gd name="T10" fmla="*/ 34 w 122"/>
                <a:gd name="T11" fmla="*/ 25 h 183"/>
                <a:gd name="T12" fmla="*/ 30 w 122"/>
                <a:gd name="T13" fmla="*/ 27 h 183"/>
                <a:gd name="T14" fmla="*/ 34 w 122"/>
                <a:gd name="T15" fmla="*/ 34 h 183"/>
                <a:gd name="T16" fmla="*/ 38 w 122"/>
                <a:gd name="T17" fmla="*/ 38 h 183"/>
                <a:gd name="T18" fmla="*/ 46 w 122"/>
                <a:gd name="T19" fmla="*/ 42 h 183"/>
                <a:gd name="T20" fmla="*/ 47 w 122"/>
                <a:gd name="T21" fmla="*/ 49 h 183"/>
                <a:gd name="T22" fmla="*/ 52 w 122"/>
                <a:gd name="T23" fmla="*/ 49 h 183"/>
                <a:gd name="T24" fmla="*/ 60 w 122"/>
                <a:gd name="T25" fmla="*/ 52 h 183"/>
                <a:gd name="T26" fmla="*/ 67 w 122"/>
                <a:gd name="T27" fmla="*/ 57 h 183"/>
                <a:gd name="T28" fmla="*/ 70 w 122"/>
                <a:gd name="T29" fmla="*/ 64 h 183"/>
                <a:gd name="T30" fmla="*/ 69 w 122"/>
                <a:gd name="T31" fmla="*/ 73 h 183"/>
                <a:gd name="T32" fmla="*/ 71 w 122"/>
                <a:gd name="T33" fmla="*/ 79 h 183"/>
                <a:gd name="T34" fmla="*/ 76 w 122"/>
                <a:gd name="T35" fmla="*/ 73 h 183"/>
                <a:gd name="T36" fmla="*/ 83 w 122"/>
                <a:gd name="T37" fmla="*/ 70 h 183"/>
                <a:gd name="T38" fmla="*/ 84 w 122"/>
                <a:gd name="T39" fmla="*/ 71 h 183"/>
                <a:gd name="T40" fmla="*/ 92 w 122"/>
                <a:gd name="T41" fmla="*/ 72 h 183"/>
                <a:gd name="T42" fmla="*/ 98 w 122"/>
                <a:gd name="T43" fmla="*/ 67 h 183"/>
                <a:gd name="T44" fmla="*/ 104 w 122"/>
                <a:gd name="T45" fmla="*/ 71 h 183"/>
                <a:gd name="T46" fmla="*/ 109 w 122"/>
                <a:gd name="T47" fmla="*/ 80 h 183"/>
                <a:gd name="T48" fmla="*/ 107 w 122"/>
                <a:gd name="T49" fmla="*/ 99 h 183"/>
                <a:gd name="T50" fmla="*/ 76 w 122"/>
                <a:gd name="T51" fmla="*/ 127 h 183"/>
                <a:gd name="T52" fmla="*/ 112 w 122"/>
                <a:gd name="T53" fmla="*/ 133 h 183"/>
                <a:gd name="T54" fmla="*/ 109 w 122"/>
                <a:gd name="T55" fmla="*/ 142 h 183"/>
                <a:gd name="T56" fmla="*/ 91 w 122"/>
                <a:gd name="T57" fmla="*/ 159 h 183"/>
                <a:gd name="T58" fmla="*/ 93 w 122"/>
                <a:gd name="T59" fmla="*/ 167 h 183"/>
                <a:gd name="T60" fmla="*/ 86 w 122"/>
                <a:gd name="T61" fmla="*/ 172 h 183"/>
                <a:gd name="T62" fmla="*/ 69 w 122"/>
                <a:gd name="T63" fmla="*/ 182 h 183"/>
                <a:gd name="T64" fmla="*/ 67 w 122"/>
                <a:gd name="T65" fmla="*/ 179 h 183"/>
                <a:gd name="T66" fmla="*/ 38 w 122"/>
                <a:gd name="T67" fmla="*/ 156 h 183"/>
                <a:gd name="T68" fmla="*/ 18 w 122"/>
                <a:gd name="T69" fmla="*/ 135 h 183"/>
                <a:gd name="T70" fmla="*/ 10 w 122"/>
                <a:gd name="T71" fmla="*/ 130 h 183"/>
                <a:gd name="T72" fmla="*/ 3 w 122"/>
                <a:gd name="T73" fmla="*/ 125 h 183"/>
                <a:gd name="T74" fmla="*/ 1 w 122"/>
                <a:gd name="T75" fmla="*/ 110 h 183"/>
                <a:gd name="T76" fmla="*/ 1 w 122"/>
                <a:gd name="T77" fmla="*/ 100 h 183"/>
                <a:gd name="T78" fmla="*/ 5 w 122"/>
                <a:gd name="T79" fmla="*/ 92 h 183"/>
                <a:gd name="T80" fmla="*/ 10 w 122"/>
                <a:gd name="T81" fmla="*/ 87 h 183"/>
                <a:gd name="T82" fmla="*/ 13 w 122"/>
                <a:gd name="T83" fmla="*/ 69 h 183"/>
                <a:gd name="T84" fmla="*/ 7 w 122"/>
                <a:gd name="T85" fmla="*/ 49 h 183"/>
                <a:gd name="T86" fmla="*/ 6 w 122"/>
                <a:gd name="T87" fmla="*/ 11 h 183"/>
                <a:gd name="T88" fmla="*/ 8 w 122"/>
                <a:gd name="T89" fmla="*/ 7 h 183"/>
                <a:gd name="T90" fmla="*/ 13 w 122"/>
                <a:gd name="T91" fmla="*/ 7 h 183"/>
                <a:gd name="T92" fmla="*/ 21 w 122"/>
                <a:gd name="T93" fmla="*/ 6 h 183"/>
                <a:gd name="T94" fmla="*/ 24 w 122"/>
                <a:gd name="T95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183">
                  <a:moveTo>
                    <a:pt x="30" y="0"/>
                  </a:moveTo>
                  <a:lnTo>
                    <a:pt x="30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7" y="14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2" y="20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5" y="27"/>
                  </a:lnTo>
                  <a:lnTo>
                    <a:pt x="45" y="29"/>
                  </a:lnTo>
                  <a:lnTo>
                    <a:pt x="44" y="29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30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1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6" y="36"/>
                  </a:lnTo>
                  <a:lnTo>
                    <a:pt x="37" y="37"/>
                  </a:lnTo>
                  <a:lnTo>
                    <a:pt x="38" y="38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5" y="41"/>
                  </a:lnTo>
                  <a:lnTo>
                    <a:pt x="46" y="42"/>
                  </a:lnTo>
                  <a:lnTo>
                    <a:pt x="47" y="44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8" y="50"/>
                  </a:lnTo>
                  <a:lnTo>
                    <a:pt x="49" y="50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5" y="49"/>
                  </a:lnTo>
                  <a:lnTo>
                    <a:pt x="58" y="51"/>
                  </a:lnTo>
                  <a:lnTo>
                    <a:pt x="60" y="52"/>
                  </a:lnTo>
                  <a:lnTo>
                    <a:pt x="62" y="55"/>
                  </a:lnTo>
                  <a:lnTo>
                    <a:pt x="64" y="56"/>
                  </a:lnTo>
                  <a:lnTo>
                    <a:pt x="66" y="57"/>
                  </a:lnTo>
                  <a:lnTo>
                    <a:pt x="67" y="57"/>
                  </a:lnTo>
                  <a:lnTo>
                    <a:pt x="67" y="58"/>
                  </a:lnTo>
                  <a:lnTo>
                    <a:pt x="68" y="60"/>
                  </a:lnTo>
                  <a:lnTo>
                    <a:pt x="69" y="62"/>
                  </a:lnTo>
                  <a:lnTo>
                    <a:pt x="70" y="64"/>
                  </a:lnTo>
                  <a:lnTo>
                    <a:pt x="70" y="67"/>
                  </a:lnTo>
                  <a:lnTo>
                    <a:pt x="70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9" y="76"/>
                  </a:lnTo>
                  <a:lnTo>
                    <a:pt x="69" y="79"/>
                  </a:lnTo>
                  <a:lnTo>
                    <a:pt x="70" y="79"/>
                  </a:lnTo>
                  <a:lnTo>
                    <a:pt x="71" y="79"/>
                  </a:lnTo>
                  <a:lnTo>
                    <a:pt x="72" y="78"/>
                  </a:lnTo>
                  <a:lnTo>
                    <a:pt x="73" y="76"/>
                  </a:lnTo>
                  <a:lnTo>
                    <a:pt x="75" y="75"/>
                  </a:lnTo>
                  <a:lnTo>
                    <a:pt x="76" y="73"/>
                  </a:lnTo>
                  <a:lnTo>
                    <a:pt x="79" y="72"/>
                  </a:lnTo>
                  <a:lnTo>
                    <a:pt x="81" y="71"/>
                  </a:lnTo>
                  <a:lnTo>
                    <a:pt x="82" y="70"/>
                  </a:lnTo>
                  <a:lnTo>
                    <a:pt x="83" y="70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0" y="73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6" y="70"/>
                  </a:lnTo>
                  <a:lnTo>
                    <a:pt x="97" y="68"/>
                  </a:lnTo>
                  <a:lnTo>
                    <a:pt x="98" y="67"/>
                  </a:lnTo>
                  <a:lnTo>
                    <a:pt x="99" y="66"/>
                  </a:lnTo>
                  <a:lnTo>
                    <a:pt x="100" y="67"/>
                  </a:lnTo>
                  <a:lnTo>
                    <a:pt x="101" y="69"/>
                  </a:lnTo>
                  <a:lnTo>
                    <a:pt x="104" y="71"/>
                  </a:lnTo>
                  <a:lnTo>
                    <a:pt x="106" y="73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9" y="80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07" y="99"/>
                  </a:lnTo>
                  <a:lnTo>
                    <a:pt x="100" y="110"/>
                  </a:lnTo>
                  <a:lnTo>
                    <a:pt x="93" y="119"/>
                  </a:lnTo>
                  <a:lnTo>
                    <a:pt x="85" y="124"/>
                  </a:lnTo>
                  <a:lnTo>
                    <a:pt x="76" y="127"/>
                  </a:lnTo>
                  <a:lnTo>
                    <a:pt x="84" y="134"/>
                  </a:lnTo>
                  <a:lnTo>
                    <a:pt x="94" y="137"/>
                  </a:lnTo>
                  <a:lnTo>
                    <a:pt x="103" y="136"/>
                  </a:lnTo>
                  <a:lnTo>
                    <a:pt x="112" y="133"/>
                  </a:lnTo>
                  <a:lnTo>
                    <a:pt x="122" y="129"/>
                  </a:lnTo>
                  <a:lnTo>
                    <a:pt x="122" y="141"/>
                  </a:lnTo>
                  <a:lnTo>
                    <a:pt x="115" y="140"/>
                  </a:lnTo>
                  <a:lnTo>
                    <a:pt x="109" y="142"/>
                  </a:lnTo>
                  <a:lnTo>
                    <a:pt x="105" y="147"/>
                  </a:lnTo>
                  <a:lnTo>
                    <a:pt x="101" y="153"/>
                  </a:lnTo>
                  <a:lnTo>
                    <a:pt x="97" y="157"/>
                  </a:lnTo>
                  <a:lnTo>
                    <a:pt x="91" y="159"/>
                  </a:lnTo>
                  <a:lnTo>
                    <a:pt x="93" y="162"/>
                  </a:lnTo>
                  <a:lnTo>
                    <a:pt x="94" y="166"/>
                  </a:lnTo>
                  <a:lnTo>
                    <a:pt x="94" y="167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91" y="168"/>
                  </a:lnTo>
                  <a:lnTo>
                    <a:pt x="88" y="170"/>
                  </a:lnTo>
                  <a:lnTo>
                    <a:pt x="86" y="172"/>
                  </a:lnTo>
                  <a:lnTo>
                    <a:pt x="83" y="174"/>
                  </a:lnTo>
                  <a:lnTo>
                    <a:pt x="76" y="180"/>
                  </a:lnTo>
                  <a:lnTo>
                    <a:pt x="70" y="183"/>
                  </a:lnTo>
                  <a:lnTo>
                    <a:pt x="69" y="182"/>
                  </a:lnTo>
                  <a:lnTo>
                    <a:pt x="67" y="181"/>
                  </a:lnTo>
                  <a:lnTo>
                    <a:pt x="67" y="181"/>
                  </a:lnTo>
                  <a:lnTo>
                    <a:pt x="66" y="180"/>
                  </a:lnTo>
                  <a:lnTo>
                    <a:pt x="67" y="179"/>
                  </a:lnTo>
                  <a:lnTo>
                    <a:pt x="57" y="167"/>
                  </a:lnTo>
                  <a:lnTo>
                    <a:pt x="44" y="158"/>
                  </a:lnTo>
                  <a:lnTo>
                    <a:pt x="41" y="157"/>
                  </a:lnTo>
                  <a:lnTo>
                    <a:pt x="38" y="156"/>
                  </a:lnTo>
                  <a:lnTo>
                    <a:pt x="30" y="146"/>
                  </a:lnTo>
                  <a:lnTo>
                    <a:pt x="20" y="138"/>
                  </a:lnTo>
                  <a:lnTo>
                    <a:pt x="18" y="136"/>
                  </a:lnTo>
                  <a:lnTo>
                    <a:pt x="18" y="135"/>
                  </a:lnTo>
                  <a:lnTo>
                    <a:pt x="17" y="133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9" y="132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2"/>
                  </a:lnTo>
                  <a:lnTo>
                    <a:pt x="3" y="118"/>
                  </a:lnTo>
                  <a:lnTo>
                    <a:pt x="2" y="113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1" y="100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1" y="93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9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3" y="86"/>
                  </a:lnTo>
                  <a:lnTo>
                    <a:pt x="14" y="78"/>
                  </a:lnTo>
                  <a:lnTo>
                    <a:pt x="14" y="72"/>
                  </a:lnTo>
                  <a:lnTo>
                    <a:pt x="13" y="69"/>
                  </a:lnTo>
                  <a:lnTo>
                    <a:pt x="11" y="67"/>
                  </a:lnTo>
                  <a:lnTo>
                    <a:pt x="9" y="60"/>
                  </a:lnTo>
                  <a:lnTo>
                    <a:pt x="8" y="54"/>
                  </a:lnTo>
                  <a:lnTo>
                    <a:pt x="7" y="49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6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7" y="6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6"/>
            <p:cNvSpPr>
              <a:spLocks/>
            </p:cNvSpPr>
            <p:nvPr/>
          </p:nvSpPr>
          <p:spPr bwMode="auto">
            <a:xfrm>
              <a:off x="6894513" y="5110163"/>
              <a:ext cx="142875" cy="111125"/>
            </a:xfrm>
            <a:custGeom>
              <a:avLst/>
              <a:gdLst>
                <a:gd name="T0" fmla="*/ 41 w 90"/>
                <a:gd name="T1" fmla="*/ 1 h 70"/>
                <a:gd name="T2" fmla="*/ 50 w 90"/>
                <a:gd name="T3" fmla="*/ 8 h 70"/>
                <a:gd name="T4" fmla="*/ 59 w 90"/>
                <a:gd name="T5" fmla="*/ 9 h 70"/>
                <a:gd name="T6" fmla="*/ 63 w 90"/>
                <a:gd name="T7" fmla="*/ 15 h 70"/>
                <a:gd name="T8" fmla="*/ 68 w 90"/>
                <a:gd name="T9" fmla="*/ 17 h 70"/>
                <a:gd name="T10" fmla="*/ 75 w 90"/>
                <a:gd name="T11" fmla="*/ 17 h 70"/>
                <a:gd name="T12" fmla="*/ 81 w 90"/>
                <a:gd name="T13" fmla="*/ 19 h 70"/>
                <a:gd name="T14" fmla="*/ 82 w 90"/>
                <a:gd name="T15" fmla="*/ 19 h 70"/>
                <a:gd name="T16" fmla="*/ 83 w 90"/>
                <a:gd name="T17" fmla="*/ 19 h 70"/>
                <a:gd name="T18" fmla="*/ 85 w 90"/>
                <a:gd name="T19" fmla="*/ 23 h 70"/>
                <a:gd name="T20" fmla="*/ 82 w 90"/>
                <a:gd name="T21" fmla="*/ 27 h 70"/>
                <a:gd name="T22" fmla="*/ 80 w 90"/>
                <a:gd name="T23" fmla="*/ 28 h 70"/>
                <a:gd name="T24" fmla="*/ 78 w 90"/>
                <a:gd name="T25" fmla="*/ 27 h 70"/>
                <a:gd name="T26" fmla="*/ 76 w 90"/>
                <a:gd name="T27" fmla="*/ 25 h 70"/>
                <a:gd name="T28" fmla="*/ 76 w 90"/>
                <a:gd name="T29" fmla="*/ 27 h 70"/>
                <a:gd name="T30" fmla="*/ 79 w 90"/>
                <a:gd name="T31" fmla="*/ 30 h 70"/>
                <a:gd name="T32" fmla="*/ 86 w 90"/>
                <a:gd name="T33" fmla="*/ 37 h 70"/>
                <a:gd name="T34" fmla="*/ 88 w 90"/>
                <a:gd name="T35" fmla="*/ 43 h 70"/>
                <a:gd name="T36" fmla="*/ 88 w 90"/>
                <a:gd name="T37" fmla="*/ 46 h 70"/>
                <a:gd name="T38" fmla="*/ 89 w 90"/>
                <a:gd name="T39" fmla="*/ 48 h 70"/>
                <a:gd name="T40" fmla="*/ 90 w 90"/>
                <a:gd name="T41" fmla="*/ 52 h 70"/>
                <a:gd name="T42" fmla="*/ 88 w 90"/>
                <a:gd name="T43" fmla="*/ 55 h 70"/>
                <a:gd name="T44" fmla="*/ 85 w 90"/>
                <a:gd name="T45" fmla="*/ 58 h 70"/>
                <a:gd name="T46" fmla="*/ 82 w 90"/>
                <a:gd name="T47" fmla="*/ 60 h 70"/>
                <a:gd name="T48" fmla="*/ 81 w 90"/>
                <a:gd name="T49" fmla="*/ 62 h 70"/>
                <a:gd name="T50" fmla="*/ 78 w 90"/>
                <a:gd name="T51" fmla="*/ 66 h 70"/>
                <a:gd name="T52" fmla="*/ 74 w 90"/>
                <a:gd name="T53" fmla="*/ 68 h 70"/>
                <a:gd name="T54" fmla="*/ 67 w 90"/>
                <a:gd name="T55" fmla="*/ 68 h 70"/>
                <a:gd name="T56" fmla="*/ 63 w 90"/>
                <a:gd name="T57" fmla="*/ 70 h 70"/>
                <a:gd name="T58" fmla="*/ 59 w 90"/>
                <a:gd name="T59" fmla="*/ 70 h 70"/>
                <a:gd name="T60" fmla="*/ 55 w 90"/>
                <a:gd name="T61" fmla="*/ 68 h 70"/>
                <a:gd name="T62" fmla="*/ 52 w 90"/>
                <a:gd name="T63" fmla="*/ 65 h 70"/>
                <a:gd name="T64" fmla="*/ 50 w 90"/>
                <a:gd name="T65" fmla="*/ 61 h 70"/>
                <a:gd name="T66" fmla="*/ 45 w 90"/>
                <a:gd name="T67" fmla="*/ 59 h 70"/>
                <a:gd name="T68" fmla="*/ 39 w 90"/>
                <a:gd name="T69" fmla="*/ 57 h 70"/>
                <a:gd name="T70" fmla="*/ 38 w 90"/>
                <a:gd name="T71" fmla="*/ 56 h 70"/>
                <a:gd name="T72" fmla="*/ 36 w 90"/>
                <a:gd name="T73" fmla="*/ 54 h 70"/>
                <a:gd name="T74" fmla="*/ 32 w 90"/>
                <a:gd name="T75" fmla="*/ 49 h 70"/>
                <a:gd name="T76" fmla="*/ 28 w 90"/>
                <a:gd name="T77" fmla="*/ 44 h 70"/>
                <a:gd name="T78" fmla="*/ 25 w 90"/>
                <a:gd name="T79" fmla="*/ 41 h 70"/>
                <a:gd name="T80" fmla="*/ 25 w 90"/>
                <a:gd name="T81" fmla="*/ 37 h 70"/>
                <a:gd name="T82" fmla="*/ 25 w 90"/>
                <a:gd name="T83" fmla="*/ 35 h 70"/>
                <a:gd name="T84" fmla="*/ 21 w 90"/>
                <a:gd name="T85" fmla="*/ 36 h 70"/>
                <a:gd name="T86" fmla="*/ 18 w 90"/>
                <a:gd name="T87" fmla="*/ 38 h 70"/>
                <a:gd name="T88" fmla="*/ 17 w 90"/>
                <a:gd name="T89" fmla="*/ 40 h 70"/>
                <a:gd name="T90" fmla="*/ 16 w 90"/>
                <a:gd name="T91" fmla="*/ 41 h 70"/>
                <a:gd name="T92" fmla="*/ 12 w 90"/>
                <a:gd name="T93" fmla="*/ 41 h 70"/>
                <a:gd name="T94" fmla="*/ 6 w 90"/>
                <a:gd name="T95" fmla="*/ 42 h 70"/>
                <a:gd name="T96" fmla="*/ 4 w 90"/>
                <a:gd name="T97" fmla="*/ 42 h 70"/>
                <a:gd name="T98" fmla="*/ 1 w 90"/>
                <a:gd name="T99" fmla="*/ 41 h 70"/>
                <a:gd name="T100" fmla="*/ 4 w 90"/>
                <a:gd name="T101" fmla="*/ 33 h 70"/>
                <a:gd name="T102" fmla="*/ 7 w 90"/>
                <a:gd name="T103" fmla="*/ 12 h 70"/>
                <a:gd name="T104" fmla="*/ 29 w 90"/>
                <a:gd name="T105" fmla="*/ 1 h 70"/>
                <a:gd name="T106" fmla="*/ 37 w 90"/>
                <a:gd name="T10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70">
                  <a:moveTo>
                    <a:pt x="37" y="0"/>
                  </a:moveTo>
                  <a:lnTo>
                    <a:pt x="41" y="1"/>
                  </a:lnTo>
                  <a:lnTo>
                    <a:pt x="45" y="5"/>
                  </a:lnTo>
                  <a:lnTo>
                    <a:pt x="50" y="8"/>
                  </a:lnTo>
                  <a:lnTo>
                    <a:pt x="53" y="9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78" y="18"/>
                  </a:lnTo>
                  <a:lnTo>
                    <a:pt x="81" y="19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0"/>
                  </a:lnTo>
                  <a:lnTo>
                    <a:pt x="85" y="23"/>
                  </a:lnTo>
                  <a:lnTo>
                    <a:pt x="83" y="25"/>
                  </a:lnTo>
                  <a:lnTo>
                    <a:pt x="82" y="27"/>
                  </a:lnTo>
                  <a:lnTo>
                    <a:pt x="81" y="28"/>
                  </a:lnTo>
                  <a:lnTo>
                    <a:pt x="80" y="28"/>
                  </a:lnTo>
                  <a:lnTo>
                    <a:pt x="79" y="27"/>
                  </a:lnTo>
                  <a:lnTo>
                    <a:pt x="78" y="27"/>
                  </a:lnTo>
                  <a:lnTo>
                    <a:pt x="77" y="27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7"/>
                  </a:lnTo>
                  <a:lnTo>
                    <a:pt x="77" y="28"/>
                  </a:lnTo>
                  <a:lnTo>
                    <a:pt x="79" y="30"/>
                  </a:lnTo>
                  <a:lnTo>
                    <a:pt x="82" y="34"/>
                  </a:lnTo>
                  <a:lnTo>
                    <a:pt x="86" y="37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88" y="45"/>
                  </a:lnTo>
                  <a:lnTo>
                    <a:pt x="88" y="46"/>
                  </a:lnTo>
                  <a:lnTo>
                    <a:pt x="89" y="47"/>
                  </a:lnTo>
                  <a:lnTo>
                    <a:pt x="89" y="48"/>
                  </a:lnTo>
                  <a:lnTo>
                    <a:pt x="90" y="49"/>
                  </a:lnTo>
                  <a:lnTo>
                    <a:pt x="90" y="52"/>
                  </a:lnTo>
                  <a:lnTo>
                    <a:pt x="90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5" y="58"/>
                  </a:lnTo>
                  <a:lnTo>
                    <a:pt x="83" y="59"/>
                  </a:lnTo>
                  <a:lnTo>
                    <a:pt x="82" y="60"/>
                  </a:lnTo>
                  <a:lnTo>
                    <a:pt x="82" y="61"/>
                  </a:lnTo>
                  <a:lnTo>
                    <a:pt x="81" y="62"/>
                  </a:lnTo>
                  <a:lnTo>
                    <a:pt x="80" y="65"/>
                  </a:lnTo>
                  <a:lnTo>
                    <a:pt x="78" y="66"/>
                  </a:lnTo>
                  <a:lnTo>
                    <a:pt x="76" y="67"/>
                  </a:lnTo>
                  <a:lnTo>
                    <a:pt x="74" y="68"/>
                  </a:lnTo>
                  <a:lnTo>
                    <a:pt x="69" y="68"/>
                  </a:lnTo>
                  <a:lnTo>
                    <a:pt x="67" y="68"/>
                  </a:lnTo>
                  <a:lnTo>
                    <a:pt x="65" y="69"/>
                  </a:lnTo>
                  <a:lnTo>
                    <a:pt x="63" y="70"/>
                  </a:lnTo>
                  <a:lnTo>
                    <a:pt x="61" y="70"/>
                  </a:lnTo>
                  <a:lnTo>
                    <a:pt x="59" y="70"/>
                  </a:lnTo>
                  <a:lnTo>
                    <a:pt x="57" y="70"/>
                  </a:lnTo>
                  <a:lnTo>
                    <a:pt x="55" y="68"/>
                  </a:lnTo>
                  <a:lnTo>
                    <a:pt x="53" y="66"/>
                  </a:lnTo>
                  <a:lnTo>
                    <a:pt x="52" y="65"/>
                  </a:lnTo>
                  <a:lnTo>
                    <a:pt x="51" y="64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9"/>
                  </a:lnTo>
                  <a:lnTo>
                    <a:pt x="42" y="58"/>
                  </a:lnTo>
                  <a:lnTo>
                    <a:pt x="39" y="57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49"/>
                  </a:lnTo>
                  <a:lnTo>
                    <a:pt x="30" y="46"/>
                  </a:lnTo>
                  <a:lnTo>
                    <a:pt x="28" y="44"/>
                  </a:lnTo>
                  <a:lnTo>
                    <a:pt x="26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8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2"/>
                  </a:lnTo>
                  <a:lnTo>
                    <a:pt x="1" y="41"/>
                  </a:lnTo>
                  <a:lnTo>
                    <a:pt x="0" y="41"/>
                  </a:lnTo>
                  <a:lnTo>
                    <a:pt x="4" y="33"/>
                  </a:lnTo>
                  <a:lnTo>
                    <a:pt x="7" y="23"/>
                  </a:lnTo>
                  <a:lnTo>
                    <a:pt x="7" y="12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7"/>
            <p:cNvSpPr>
              <a:spLocks/>
            </p:cNvSpPr>
            <p:nvPr/>
          </p:nvSpPr>
          <p:spPr bwMode="auto">
            <a:xfrm>
              <a:off x="6677025" y="45529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48"/>
            <p:cNvSpPr>
              <a:spLocks noChangeArrowheads="1"/>
            </p:cNvSpPr>
            <p:nvPr/>
          </p:nvSpPr>
          <p:spPr bwMode="auto">
            <a:xfrm>
              <a:off x="6677025" y="45545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9"/>
            <p:cNvSpPr>
              <a:spLocks noEditPoints="1"/>
            </p:cNvSpPr>
            <p:nvPr/>
          </p:nvSpPr>
          <p:spPr bwMode="auto">
            <a:xfrm>
              <a:off x="6405563" y="4500563"/>
              <a:ext cx="668337" cy="1198563"/>
            </a:xfrm>
            <a:custGeom>
              <a:avLst/>
              <a:gdLst>
                <a:gd name="T0" fmla="*/ 335 w 421"/>
                <a:gd name="T1" fmla="*/ 296 h 755"/>
                <a:gd name="T2" fmla="*/ 249 w 421"/>
                <a:gd name="T3" fmla="*/ 10 h 755"/>
                <a:gd name="T4" fmla="*/ 255 w 421"/>
                <a:gd name="T5" fmla="*/ 28 h 755"/>
                <a:gd name="T6" fmla="*/ 247 w 421"/>
                <a:gd name="T7" fmla="*/ 52 h 755"/>
                <a:gd name="T8" fmla="*/ 283 w 421"/>
                <a:gd name="T9" fmla="*/ 56 h 755"/>
                <a:gd name="T10" fmla="*/ 313 w 421"/>
                <a:gd name="T11" fmla="*/ 39 h 755"/>
                <a:gd name="T12" fmla="*/ 349 w 421"/>
                <a:gd name="T13" fmla="*/ 34 h 755"/>
                <a:gd name="T14" fmla="*/ 418 w 421"/>
                <a:gd name="T15" fmla="*/ 31 h 755"/>
                <a:gd name="T16" fmla="*/ 394 w 421"/>
                <a:gd name="T17" fmla="*/ 76 h 755"/>
                <a:gd name="T18" fmla="*/ 371 w 421"/>
                <a:gd name="T19" fmla="*/ 102 h 755"/>
                <a:gd name="T20" fmla="*/ 342 w 421"/>
                <a:gd name="T21" fmla="*/ 124 h 755"/>
                <a:gd name="T22" fmla="*/ 341 w 421"/>
                <a:gd name="T23" fmla="*/ 172 h 755"/>
                <a:gd name="T24" fmla="*/ 383 w 421"/>
                <a:gd name="T25" fmla="*/ 187 h 755"/>
                <a:gd name="T26" fmla="*/ 383 w 421"/>
                <a:gd name="T27" fmla="*/ 205 h 755"/>
                <a:gd name="T28" fmla="*/ 399 w 421"/>
                <a:gd name="T29" fmla="*/ 330 h 755"/>
                <a:gd name="T30" fmla="*/ 395 w 421"/>
                <a:gd name="T31" fmla="*/ 395 h 755"/>
                <a:gd name="T32" fmla="*/ 374 w 421"/>
                <a:gd name="T33" fmla="*/ 379 h 755"/>
                <a:gd name="T34" fmla="*/ 334 w 421"/>
                <a:gd name="T35" fmla="*/ 323 h 755"/>
                <a:gd name="T36" fmla="*/ 329 w 421"/>
                <a:gd name="T37" fmla="*/ 375 h 755"/>
                <a:gd name="T38" fmla="*/ 325 w 421"/>
                <a:gd name="T39" fmla="*/ 308 h 755"/>
                <a:gd name="T40" fmla="*/ 310 w 421"/>
                <a:gd name="T41" fmla="*/ 301 h 755"/>
                <a:gd name="T42" fmla="*/ 311 w 421"/>
                <a:gd name="T43" fmla="*/ 350 h 755"/>
                <a:gd name="T44" fmla="*/ 305 w 421"/>
                <a:gd name="T45" fmla="*/ 377 h 755"/>
                <a:gd name="T46" fmla="*/ 284 w 421"/>
                <a:gd name="T47" fmla="*/ 438 h 755"/>
                <a:gd name="T48" fmla="*/ 251 w 421"/>
                <a:gd name="T49" fmla="*/ 393 h 755"/>
                <a:gd name="T50" fmla="*/ 250 w 421"/>
                <a:gd name="T51" fmla="*/ 427 h 755"/>
                <a:gd name="T52" fmla="*/ 271 w 421"/>
                <a:gd name="T53" fmla="*/ 483 h 755"/>
                <a:gd name="T54" fmla="*/ 241 w 421"/>
                <a:gd name="T55" fmla="*/ 490 h 755"/>
                <a:gd name="T56" fmla="*/ 222 w 421"/>
                <a:gd name="T57" fmla="*/ 482 h 755"/>
                <a:gd name="T58" fmla="*/ 211 w 421"/>
                <a:gd name="T59" fmla="*/ 408 h 755"/>
                <a:gd name="T60" fmla="*/ 193 w 421"/>
                <a:gd name="T61" fmla="*/ 448 h 755"/>
                <a:gd name="T62" fmla="*/ 168 w 421"/>
                <a:gd name="T63" fmla="*/ 424 h 755"/>
                <a:gd name="T64" fmla="*/ 191 w 421"/>
                <a:gd name="T65" fmla="*/ 357 h 755"/>
                <a:gd name="T66" fmla="*/ 216 w 421"/>
                <a:gd name="T67" fmla="*/ 293 h 755"/>
                <a:gd name="T68" fmla="*/ 176 w 421"/>
                <a:gd name="T69" fmla="*/ 324 h 755"/>
                <a:gd name="T70" fmla="*/ 133 w 421"/>
                <a:gd name="T71" fmla="*/ 346 h 755"/>
                <a:gd name="T72" fmla="*/ 143 w 421"/>
                <a:gd name="T73" fmla="*/ 399 h 755"/>
                <a:gd name="T74" fmla="*/ 162 w 421"/>
                <a:gd name="T75" fmla="*/ 450 h 755"/>
                <a:gd name="T76" fmla="*/ 161 w 421"/>
                <a:gd name="T77" fmla="*/ 493 h 755"/>
                <a:gd name="T78" fmla="*/ 118 w 421"/>
                <a:gd name="T79" fmla="*/ 583 h 755"/>
                <a:gd name="T80" fmla="*/ 109 w 421"/>
                <a:gd name="T81" fmla="*/ 617 h 755"/>
                <a:gd name="T82" fmla="*/ 82 w 421"/>
                <a:gd name="T83" fmla="*/ 684 h 755"/>
                <a:gd name="T84" fmla="*/ 83 w 421"/>
                <a:gd name="T85" fmla="*/ 738 h 755"/>
                <a:gd name="T86" fmla="*/ 17 w 421"/>
                <a:gd name="T87" fmla="*/ 755 h 755"/>
                <a:gd name="T88" fmla="*/ 33 w 421"/>
                <a:gd name="T89" fmla="*/ 666 h 755"/>
                <a:gd name="T90" fmla="*/ 52 w 421"/>
                <a:gd name="T91" fmla="*/ 555 h 755"/>
                <a:gd name="T92" fmla="*/ 88 w 421"/>
                <a:gd name="T93" fmla="*/ 490 h 755"/>
                <a:gd name="T94" fmla="*/ 77 w 421"/>
                <a:gd name="T95" fmla="*/ 474 h 755"/>
                <a:gd name="T96" fmla="*/ 67 w 421"/>
                <a:gd name="T97" fmla="*/ 429 h 755"/>
                <a:gd name="T98" fmla="*/ 81 w 421"/>
                <a:gd name="T99" fmla="*/ 397 h 755"/>
                <a:gd name="T100" fmla="*/ 58 w 421"/>
                <a:gd name="T101" fmla="*/ 401 h 755"/>
                <a:gd name="T102" fmla="*/ 54 w 421"/>
                <a:gd name="T103" fmla="*/ 368 h 755"/>
                <a:gd name="T104" fmla="*/ 107 w 421"/>
                <a:gd name="T105" fmla="*/ 301 h 755"/>
                <a:gd name="T106" fmla="*/ 104 w 421"/>
                <a:gd name="T107" fmla="*/ 264 h 755"/>
                <a:gd name="T108" fmla="*/ 85 w 421"/>
                <a:gd name="T109" fmla="*/ 243 h 755"/>
                <a:gd name="T110" fmla="*/ 84 w 421"/>
                <a:gd name="T111" fmla="*/ 183 h 755"/>
                <a:gd name="T112" fmla="*/ 117 w 421"/>
                <a:gd name="T113" fmla="*/ 150 h 755"/>
                <a:gd name="T114" fmla="*/ 103 w 421"/>
                <a:gd name="T115" fmla="*/ 135 h 755"/>
                <a:gd name="T116" fmla="*/ 157 w 421"/>
                <a:gd name="T117" fmla="*/ 76 h 755"/>
                <a:gd name="T118" fmla="*/ 171 w 421"/>
                <a:gd name="T119" fmla="*/ 34 h 755"/>
                <a:gd name="T120" fmla="*/ 170 w 421"/>
                <a:gd name="T121" fmla="*/ 20 h 755"/>
                <a:gd name="T122" fmla="*/ 198 w 421"/>
                <a:gd name="T123" fmla="*/ 17 h 755"/>
                <a:gd name="T124" fmla="*/ 223 w 421"/>
                <a:gd name="T125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1" h="755">
                  <a:moveTo>
                    <a:pt x="75" y="363"/>
                  </a:moveTo>
                  <a:lnTo>
                    <a:pt x="71" y="366"/>
                  </a:lnTo>
                  <a:lnTo>
                    <a:pt x="69" y="369"/>
                  </a:lnTo>
                  <a:lnTo>
                    <a:pt x="68" y="373"/>
                  </a:lnTo>
                  <a:lnTo>
                    <a:pt x="67" y="378"/>
                  </a:lnTo>
                  <a:lnTo>
                    <a:pt x="66" y="378"/>
                  </a:lnTo>
                  <a:lnTo>
                    <a:pt x="66" y="379"/>
                  </a:lnTo>
                  <a:lnTo>
                    <a:pt x="66" y="381"/>
                  </a:lnTo>
                  <a:lnTo>
                    <a:pt x="66" y="379"/>
                  </a:lnTo>
                  <a:lnTo>
                    <a:pt x="67" y="378"/>
                  </a:lnTo>
                  <a:lnTo>
                    <a:pt x="67" y="377"/>
                  </a:lnTo>
                  <a:lnTo>
                    <a:pt x="68" y="372"/>
                  </a:lnTo>
                  <a:lnTo>
                    <a:pt x="70" y="369"/>
                  </a:lnTo>
                  <a:lnTo>
                    <a:pt x="71" y="365"/>
                  </a:lnTo>
                  <a:lnTo>
                    <a:pt x="75" y="363"/>
                  </a:lnTo>
                  <a:close/>
                  <a:moveTo>
                    <a:pt x="335" y="296"/>
                  </a:moveTo>
                  <a:lnTo>
                    <a:pt x="334" y="296"/>
                  </a:lnTo>
                  <a:lnTo>
                    <a:pt x="332" y="296"/>
                  </a:lnTo>
                  <a:lnTo>
                    <a:pt x="335" y="296"/>
                  </a:lnTo>
                  <a:lnTo>
                    <a:pt x="335" y="296"/>
                  </a:lnTo>
                  <a:lnTo>
                    <a:pt x="335" y="296"/>
                  </a:lnTo>
                  <a:close/>
                  <a:moveTo>
                    <a:pt x="384" y="280"/>
                  </a:moveTo>
                  <a:lnTo>
                    <a:pt x="386" y="280"/>
                  </a:lnTo>
                  <a:lnTo>
                    <a:pt x="387" y="282"/>
                  </a:lnTo>
                  <a:lnTo>
                    <a:pt x="386" y="280"/>
                  </a:lnTo>
                  <a:lnTo>
                    <a:pt x="384" y="280"/>
                  </a:lnTo>
                  <a:close/>
                  <a:moveTo>
                    <a:pt x="223" y="0"/>
                  </a:moveTo>
                  <a:lnTo>
                    <a:pt x="228" y="0"/>
                  </a:lnTo>
                  <a:lnTo>
                    <a:pt x="235" y="3"/>
                  </a:lnTo>
                  <a:lnTo>
                    <a:pt x="240" y="7"/>
                  </a:lnTo>
                  <a:lnTo>
                    <a:pt x="241" y="8"/>
                  </a:lnTo>
                  <a:lnTo>
                    <a:pt x="241" y="9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0" y="10"/>
                  </a:lnTo>
                  <a:lnTo>
                    <a:pt x="241" y="10"/>
                  </a:lnTo>
                  <a:lnTo>
                    <a:pt x="241" y="10"/>
                  </a:lnTo>
                  <a:lnTo>
                    <a:pt x="242" y="10"/>
                  </a:lnTo>
                  <a:lnTo>
                    <a:pt x="248" y="10"/>
                  </a:lnTo>
                  <a:lnTo>
                    <a:pt x="249" y="10"/>
                  </a:lnTo>
                  <a:lnTo>
                    <a:pt x="249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5" y="10"/>
                  </a:lnTo>
                  <a:lnTo>
                    <a:pt x="257" y="10"/>
                  </a:lnTo>
                  <a:lnTo>
                    <a:pt x="259" y="10"/>
                  </a:lnTo>
                  <a:lnTo>
                    <a:pt x="260" y="11"/>
                  </a:lnTo>
                  <a:lnTo>
                    <a:pt x="260" y="12"/>
                  </a:lnTo>
                  <a:lnTo>
                    <a:pt x="260" y="13"/>
                  </a:lnTo>
                  <a:lnTo>
                    <a:pt x="260" y="15"/>
                  </a:lnTo>
                  <a:lnTo>
                    <a:pt x="261" y="16"/>
                  </a:lnTo>
                  <a:lnTo>
                    <a:pt x="262" y="19"/>
                  </a:lnTo>
                  <a:lnTo>
                    <a:pt x="262" y="21"/>
                  </a:lnTo>
                  <a:lnTo>
                    <a:pt x="261" y="23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9" y="25"/>
                  </a:lnTo>
                  <a:lnTo>
                    <a:pt x="256" y="26"/>
                  </a:lnTo>
                  <a:lnTo>
                    <a:pt x="255" y="28"/>
                  </a:lnTo>
                  <a:lnTo>
                    <a:pt x="254" y="31"/>
                  </a:lnTo>
                  <a:lnTo>
                    <a:pt x="254" y="34"/>
                  </a:lnTo>
                  <a:lnTo>
                    <a:pt x="254" y="36"/>
                  </a:lnTo>
                  <a:lnTo>
                    <a:pt x="255" y="38"/>
                  </a:lnTo>
                  <a:lnTo>
                    <a:pt x="255" y="39"/>
                  </a:lnTo>
                  <a:lnTo>
                    <a:pt x="254" y="40"/>
                  </a:lnTo>
                  <a:lnTo>
                    <a:pt x="254" y="39"/>
                  </a:lnTo>
                  <a:lnTo>
                    <a:pt x="253" y="39"/>
                  </a:lnTo>
                  <a:lnTo>
                    <a:pt x="252" y="38"/>
                  </a:lnTo>
                  <a:lnTo>
                    <a:pt x="251" y="37"/>
                  </a:lnTo>
                  <a:lnTo>
                    <a:pt x="251" y="37"/>
                  </a:lnTo>
                  <a:lnTo>
                    <a:pt x="251" y="36"/>
                  </a:lnTo>
                  <a:lnTo>
                    <a:pt x="250" y="37"/>
                  </a:lnTo>
                  <a:lnTo>
                    <a:pt x="250" y="38"/>
                  </a:lnTo>
                  <a:lnTo>
                    <a:pt x="249" y="40"/>
                  </a:lnTo>
                  <a:lnTo>
                    <a:pt x="248" y="43"/>
                  </a:lnTo>
                  <a:lnTo>
                    <a:pt x="248" y="46"/>
                  </a:lnTo>
                  <a:lnTo>
                    <a:pt x="247" y="49"/>
                  </a:lnTo>
                  <a:lnTo>
                    <a:pt x="247" y="51"/>
                  </a:lnTo>
                  <a:lnTo>
                    <a:pt x="247" y="52"/>
                  </a:lnTo>
                  <a:lnTo>
                    <a:pt x="248" y="53"/>
                  </a:lnTo>
                  <a:lnTo>
                    <a:pt x="249" y="54"/>
                  </a:lnTo>
                  <a:lnTo>
                    <a:pt x="251" y="57"/>
                  </a:lnTo>
                  <a:lnTo>
                    <a:pt x="252" y="58"/>
                  </a:lnTo>
                  <a:lnTo>
                    <a:pt x="253" y="60"/>
                  </a:lnTo>
                  <a:lnTo>
                    <a:pt x="254" y="62"/>
                  </a:lnTo>
                  <a:lnTo>
                    <a:pt x="254" y="63"/>
                  </a:lnTo>
                  <a:lnTo>
                    <a:pt x="255" y="63"/>
                  </a:lnTo>
                  <a:lnTo>
                    <a:pt x="257" y="62"/>
                  </a:lnTo>
                  <a:lnTo>
                    <a:pt x="259" y="62"/>
                  </a:lnTo>
                  <a:lnTo>
                    <a:pt x="262" y="61"/>
                  </a:lnTo>
                  <a:lnTo>
                    <a:pt x="265" y="60"/>
                  </a:lnTo>
                  <a:lnTo>
                    <a:pt x="268" y="60"/>
                  </a:lnTo>
                  <a:lnTo>
                    <a:pt x="271" y="59"/>
                  </a:lnTo>
                  <a:lnTo>
                    <a:pt x="273" y="59"/>
                  </a:lnTo>
                  <a:lnTo>
                    <a:pt x="274" y="58"/>
                  </a:lnTo>
                  <a:lnTo>
                    <a:pt x="275" y="57"/>
                  </a:lnTo>
                  <a:lnTo>
                    <a:pt x="277" y="56"/>
                  </a:lnTo>
                  <a:lnTo>
                    <a:pt x="279" y="56"/>
                  </a:lnTo>
                  <a:lnTo>
                    <a:pt x="283" y="56"/>
                  </a:lnTo>
                  <a:lnTo>
                    <a:pt x="285" y="56"/>
                  </a:lnTo>
                  <a:lnTo>
                    <a:pt x="286" y="56"/>
                  </a:lnTo>
                  <a:lnTo>
                    <a:pt x="288" y="56"/>
                  </a:lnTo>
                  <a:lnTo>
                    <a:pt x="290" y="56"/>
                  </a:lnTo>
                  <a:lnTo>
                    <a:pt x="292" y="54"/>
                  </a:lnTo>
                  <a:lnTo>
                    <a:pt x="295" y="53"/>
                  </a:lnTo>
                  <a:lnTo>
                    <a:pt x="296" y="50"/>
                  </a:lnTo>
                  <a:lnTo>
                    <a:pt x="296" y="48"/>
                  </a:lnTo>
                  <a:lnTo>
                    <a:pt x="297" y="45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7" y="38"/>
                  </a:lnTo>
                  <a:lnTo>
                    <a:pt x="298" y="37"/>
                  </a:lnTo>
                  <a:lnTo>
                    <a:pt x="300" y="37"/>
                  </a:lnTo>
                  <a:lnTo>
                    <a:pt x="302" y="37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1" y="39"/>
                  </a:lnTo>
                  <a:lnTo>
                    <a:pt x="312" y="39"/>
                  </a:lnTo>
                  <a:lnTo>
                    <a:pt x="313" y="39"/>
                  </a:lnTo>
                  <a:lnTo>
                    <a:pt x="313" y="39"/>
                  </a:lnTo>
                  <a:lnTo>
                    <a:pt x="313" y="38"/>
                  </a:lnTo>
                  <a:lnTo>
                    <a:pt x="312" y="38"/>
                  </a:lnTo>
                  <a:lnTo>
                    <a:pt x="312" y="37"/>
                  </a:lnTo>
                  <a:lnTo>
                    <a:pt x="312" y="37"/>
                  </a:lnTo>
                  <a:lnTo>
                    <a:pt x="314" y="38"/>
                  </a:lnTo>
                  <a:lnTo>
                    <a:pt x="320" y="38"/>
                  </a:lnTo>
                  <a:lnTo>
                    <a:pt x="327" y="38"/>
                  </a:lnTo>
                  <a:lnTo>
                    <a:pt x="333" y="37"/>
                  </a:lnTo>
                  <a:lnTo>
                    <a:pt x="334" y="36"/>
                  </a:lnTo>
                  <a:lnTo>
                    <a:pt x="335" y="36"/>
                  </a:lnTo>
                  <a:lnTo>
                    <a:pt x="335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37" y="36"/>
                  </a:lnTo>
                  <a:lnTo>
                    <a:pt x="339" y="35"/>
                  </a:lnTo>
                  <a:lnTo>
                    <a:pt x="342" y="34"/>
                  </a:lnTo>
                  <a:lnTo>
                    <a:pt x="346" y="34"/>
                  </a:lnTo>
                  <a:lnTo>
                    <a:pt x="348" y="34"/>
                  </a:lnTo>
                  <a:lnTo>
                    <a:pt x="349" y="34"/>
                  </a:lnTo>
                  <a:lnTo>
                    <a:pt x="350" y="34"/>
                  </a:lnTo>
                  <a:lnTo>
                    <a:pt x="351" y="35"/>
                  </a:lnTo>
                  <a:lnTo>
                    <a:pt x="352" y="35"/>
                  </a:lnTo>
                  <a:lnTo>
                    <a:pt x="353" y="35"/>
                  </a:lnTo>
                  <a:lnTo>
                    <a:pt x="355" y="34"/>
                  </a:lnTo>
                  <a:lnTo>
                    <a:pt x="362" y="32"/>
                  </a:lnTo>
                  <a:lnTo>
                    <a:pt x="367" y="31"/>
                  </a:lnTo>
                  <a:lnTo>
                    <a:pt x="375" y="28"/>
                  </a:lnTo>
                  <a:lnTo>
                    <a:pt x="387" y="23"/>
                  </a:lnTo>
                  <a:lnTo>
                    <a:pt x="398" y="15"/>
                  </a:lnTo>
                  <a:lnTo>
                    <a:pt x="400" y="14"/>
                  </a:lnTo>
                  <a:lnTo>
                    <a:pt x="403" y="14"/>
                  </a:lnTo>
                  <a:lnTo>
                    <a:pt x="406" y="14"/>
                  </a:lnTo>
                  <a:lnTo>
                    <a:pt x="408" y="15"/>
                  </a:lnTo>
                  <a:lnTo>
                    <a:pt x="409" y="19"/>
                  </a:lnTo>
                  <a:lnTo>
                    <a:pt x="409" y="22"/>
                  </a:lnTo>
                  <a:lnTo>
                    <a:pt x="410" y="25"/>
                  </a:lnTo>
                  <a:lnTo>
                    <a:pt x="411" y="27"/>
                  </a:lnTo>
                  <a:lnTo>
                    <a:pt x="413" y="28"/>
                  </a:lnTo>
                  <a:lnTo>
                    <a:pt x="418" y="31"/>
                  </a:lnTo>
                  <a:lnTo>
                    <a:pt x="420" y="33"/>
                  </a:lnTo>
                  <a:lnTo>
                    <a:pt x="421" y="34"/>
                  </a:lnTo>
                  <a:lnTo>
                    <a:pt x="421" y="36"/>
                  </a:lnTo>
                  <a:lnTo>
                    <a:pt x="421" y="38"/>
                  </a:lnTo>
                  <a:lnTo>
                    <a:pt x="419" y="39"/>
                  </a:lnTo>
                  <a:lnTo>
                    <a:pt x="414" y="39"/>
                  </a:lnTo>
                  <a:lnTo>
                    <a:pt x="408" y="39"/>
                  </a:lnTo>
                  <a:lnTo>
                    <a:pt x="400" y="43"/>
                  </a:lnTo>
                  <a:lnTo>
                    <a:pt x="394" y="45"/>
                  </a:lnTo>
                  <a:lnTo>
                    <a:pt x="386" y="48"/>
                  </a:lnTo>
                  <a:lnTo>
                    <a:pt x="378" y="50"/>
                  </a:lnTo>
                  <a:lnTo>
                    <a:pt x="374" y="53"/>
                  </a:lnTo>
                  <a:lnTo>
                    <a:pt x="372" y="57"/>
                  </a:lnTo>
                  <a:lnTo>
                    <a:pt x="376" y="60"/>
                  </a:lnTo>
                  <a:lnTo>
                    <a:pt x="385" y="62"/>
                  </a:lnTo>
                  <a:lnTo>
                    <a:pt x="393" y="63"/>
                  </a:lnTo>
                  <a:lnTo>
                    <a:pt x="397" y="64"/>
                  </a:lnTo>
                  <a:lnTo>
                    <a:pt x="399" y="66"/>
                  </a:lnTo>
                  <a:lnTo>
                    <a:pt x="396" y="71"/>
                  </a:lnTo>
                  <a:lnTo>
                    <a:pt x="394" y="76"/>
                  </a:lnTo>
                  <a:lnTo>
                    <a:pt x="394" y="80"/>
                  </a:lnTo>
                  <a:lnTo>
                    <a:pt x="395" y="83"/>
                  </a:lnTo>
                  <a:lnTo>
                    <a:pt x="396" y="86"/>
                  </a:lnTo>
                  <a:lnTo>
                    <a:pt x="395" y="88"/>
                  </a:lnTo>
                  <a:lnTo>
                    <a:pt x="395" y="90"/>
                  </a:lnTo>
                  <a:lnTo>
                    <a:pt x="394" y="91"/>
                  </a:lnTo>
                  <a:lnTo>
                    <a:pt x="395" y="93"/>
                  </a:lnTo>
                  <a:lnTo>
                    <a:pt x="395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4"/>
                  </a:lnTo>
                  <a:lnTo>
                    <a:pt x="389" y="95"/>
                  </a:lnTo>
                  <a:lnTo>
                    <a:pt x="387" y="96"/>
                  </a:lnTo>
                  <a:lnTo>
                    <a:pt x="385" y="97"/>
                  </a:lnTo>
                  <a:lnTo>
                    <a:pt x="382" y="100"/>
                  </a:lnTo>
                  <a:lnTo>
                    <a:pt x="379" y="102"/>
                  </a:lnTo>
                  <a:lnTo>
                    <a:pt x="376" y="102"/>
                  </a:lnTo>
                  <a:lnTo>
                    <a:pt x="374" y="103"/>
                  </a:lnTo>
                  <a:lnTo>
                    <a:pt x="373" y="103"/>
                  </a:lnTo>
                  <a:lnTo>
                    <a:pt x="371" y="102"/>
                  </a:lnTo>
                  <a:lnTo>
                    <a:pt x="370" y="102"/>
                  </a:lnTo>
                  <a:lnTo>
                    <a:pt x="369" y="103"/>
                  </a:lnTo>
                  <a:lnTo>
                    <a:pt x="367" y="105"/>
                  </a:lnTo>
                  <a:lnTo>
                    <a:pt x="366" y="108"/>
                  </a:lnTo>
                  <a:lnTo>
                    <a:pt x="366" y="111"/>
                  </a:lnTo>
                  <a:lnTo>
                    <a:pt x="366" y="113"/>
                  </a:lnTo>
                  <a:lnTo>
                    <a:pt x="369" y="115"/>
                  </a:lnTo>
                  <a:lnTo>
                    <a:pt x="370" y="118"/>
                  </a:lnTo>
                  <a:lnTo>
                    <a:pt x="371" y="119"/>
                  </a:lnTo>
                  <a:lnTo>
                    <a:pt x="372" y="121"/>
                  </a:lnTo>
                  <a:lnTo>
                    <a:pt x="372" y="122"/>
                  </a:lnTo>
                  <a:lnTo>
                    <a:pt x="372" y="123"/>
                  </a:lnTo>
                  <a:lnTo>
                    <a:pt x="370" y="123"/>
                  </a:lnTo>
                  <a:lnTo>
                    <a:pt x="366" y="124"/>
                  </a:lnTo>
                  <a:lnTo>
                    <a:pt x="360" y="124"/>
                  </a:lnTo>
                  <a:lnTo>
                    <a:pt x="355" y="121"/>
                  </a:lnTo>
                  <a:lnTo>
                    <a:pt x="351" y="119"/>
                  </a:lnTo>
                  <a:lnTo>
                    <a:pt x="348" y="117"/>
                  </a:lnTo>
                  <a:lnTo>
                    <a:pt x="346" y="118"/>
                  </a:lnTo>
                  <a:lnTo>
                    <a:pt x="342" y="124"/>
                  </a:lnTo>
                  <a:lnTo>
                    <a:pt x="338" y="137"/>
                  </a:lnTo>
                  <a:lnTo>
                    <a:pt x="335" y="147"/>
                  </a:lnTo>
                  <a:lnTo>
                    <a:pt x="333" y="155"/>
                  </a:lnTo>
                  <a:lnTo>
                    <a:pt x="332" y="158"/>
                  </a:lnTo>
                  <a:lnTo>
                    <a:pt x="332" y="158"/>
                  </a:lnTo>
                  <a:lnTo>
                    <a:pt x="334" y="159"/>
                  </a:lnTo>
                  <a:lnTo>
                    <a:pt x="335" y="160"/>
                  </a:lnTo>
                  <a:lnTo>
                    <a:pt x="338" y="161"/>
                  </a:lnTo>
                  <a:lnTo>
                    <a:pt x="340" y="163"/>
                  </a:lnTo>
                  <a:lnTo>
                    <a:pt x="342" y="167"/>
                  </a:lnTo>
                  <a:lnTo>
                    <a:pt x="345" y="169"/>
                  </a:lnTo>
                  <a:lnTo>
                    <a:pt x="346" y="170"/>
                  </a:lnTo>
                  <a:lnTo>
                    <a:pt x="346" y="171"/>
                  </a:lnTo>
                  <a:lnTo>
                    <a:pt x="345" y="171"/>
                  </a:lnTo>
                  <a:lnTo>
                    <a:pt x="344" y="172"/>
                  </a:lnTo>
                  <a:lnTo>
                    <a:pt x="342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1" y="172"/>
                  </a:lnTo>
                  <a:lnTo>
                    <a:pt x="342" y="173"/>
                  </a:lnTo>
                  <a:lnTo>
                    <a:pt x="345" y="173"/>
                  </a:lnTo>
                  <a:lnTo>
                    <a:pt x="349" y="175"/>
                  </a:lnTo>
                  <a:lnTo>
                    <a:pt x="358" y="176"/>
                  </a:lnTo>
                  <a:lnTo>
                    <a:pt x="363" y="176"/>
                  </a:lnTo>
                  <a:lnTo>
                    <a:pt x="366" y="174"/>
                  </a:lnTo>
                  <a:lnTo>
                    <a:pt x="370" y="173"/>
                  </a:lnTo>
                  <a:lnTo>
                    <a:pt x="374" y="175"/>
                  </a:lnTo>
                  <a:lnTo>
                    <a:pt x="376" y="176"/>
                  </a:lnTo>
                  <a:lnTo>
                    <a:pt x="377" y="176"/>
                  </a:lnTo>
                  <a:lnTo>
                    <a:pt x="378" y="176"/>
                  </a:lnTo>
                  <a:lnTo>
                    <a:pt x="379" y="176"/>
                  </a:lnTo>
                  <a:lnTo>
                    <a:pt x="379" y="175"/>
                  </a:lnTo>
                  <a:lnTo>
                    <a:pt x="379" y="175"/>
                  </a:lnTo>
                  <a:lnTo>
                    <a:pt x="379" y="176"/>
                  </a:lnTo>
                  <a:lnTo>
                    <a:pt x="381" y="178"/>
                  </a:lnTo>
                  <a:lnTo>
                    <a:pt x="382" y="180"/>
                  </a:lnTo>
                  <a:lnTo>
                    <a:pt x="383" y="183"/>
                  </a:lnTo>
                  <a:lnTo>
                    <a:pt x="384" y="185"/>
                  </a:lnTo>
                  <a:lnTo>
                    <a:pt x="383" y="187"/>
                  </a:lnTo>
                  <a:lnTo>
                    <a:pt x="383" y="188"/>
                  </a:lnTo>
                  <a:lnTo>
                    <a:pt x="383" y="191"/>
                  </a:lnTo>
                  <a:lnTo>
                    <a:pt x="382" y="192"/>
                  </a:lnTo>
                  <a:lnTo>
                    <a:pt x="382" y="194"/>
                  </a:lnTo>
                  <a:lnTo>
                    <a:pt x="382" y="196"/>
                  </a:lnTo>
                  <a:lnTo>
                    <a:pt x="383" y="199"/>
                  </a:lnTo>
                  <a:lnTo>
                    <a:pt x="383" y="200"/>
                  </a:lnTo>
                  <a:lnTo>
                    <a:pt x="383" y="201"/>
                  </a:lnTo>
                  <a:lnTo>
                    <a:pt x="384" y="201"/>
                  </a:lnTo>
                  <a:lnTo>
                    <a:pt x="384" y="201"/>
                  </a:lnTo>
                  <a:lnTo>
                    <a:pt x="384" y="203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3" y="207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6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5"/>
                  </a:lnTo>
                  <a:lnTo>
                    <a:pt x="383" y="206"/>
                  </a:lnTo>
                  <a:lnTo>
                    <a:pt x="382" y="208"/>
                  </a:lnTo>
                  <a:lnTo>
                    <a:pt x="381" y="211"/>
                  </a:lnTo>
                  <a:lnTo>
                    <a:pt x="377" y="223"/>
                  </a:lnTo>
                  <a:lnTo>
                    <a:pt x="376" y="234"/>
                  </a:lnTo>
                  <a:lnTo>
                    <a:pt x="376" y="244"/>
                  </a:lnTo>
                  <a:lnTo>
                    <a:pt x="378" y="250"/>
                  </a:lnTo>
                  <a:lnTo>
                    <a:pt x="382" y="258"/>
                  </a:lnTo>
                  <a:lnTo>
                    <a:pt x="386" y="268"/>
                  </a:lnTo>
                  <a:lnTo>
                    <a:pt x="391" y="278"/>
                  </a:lnTo>
                  <a:lnTo>
                    <a:pt x="395" y="286"/>
                  </a:lnTo>
                  <a:lnTo>
                    <a:pt x="397" y="290"/>
                  </a:lnTo>
                  <a:lnTo>
                    <a:pt x="397" y="292"/>
                  </a:lnTo>
                  <a:lnTo>
                    <a:pt x="399" y="297"/>
                  </a:lnTo>
                  <a:lnTo>
                    <a:pt x="401" y="301"/>
                  </a:lnTo>
                  <a:lnTo>
                    <a:pt x="402" y="304"/>
                  </a:lnTo>
                  <a:lnTo>
                    <a:pt x="403" y="308"/>
                  </a:lnTo>
                  <a:lnTo>
                    <a:pt x="402" y="317"/>
                  </a:lnTo>
                  <a:lnTo>
                    <a:pt x="400" y="326"/>
                  </a:lnTo>
                  <a:lnTo>
                    <a:pt x="399" y="330"/>
                  </a:lnTo>
                  <a:lnTo>
                    <a:pt x="398" y="333"/>
                  </a:lnTo>
                  <a:lnTo>
                    <a:pt x="397" y="338"/>
                  </a:lnTo>
                  <a:lnTo>
                    <a:pt x="394" y="343"/>
                  </a:lnTo>
                  <a:lnTo>
                    <a:pt x="390" y="346"/>
                  </a:lnTo>
                  <a:lnTo>
                    <a:pt x="386" y="350"/>
                  </a:lnTo>
                  <a:lnTo>
                    <a:pt x="382" y="351"/>
                  </a:lnTo>
                  <a:lnTo>
                    <a:pt x="377" y="352"/>
                  </a:lnTo>
                  <a:lnTo>
                    <a:pt x="376" y="354"/>
                  </a:lnTo>
                  <a:lnTo>
                    <a:pt x="377" y="356"/>
                  </a:lnTo>
                  <a:lnTo>
                    <a:pt x="382" y="360"/>
                  </a:lnTo>
                  <a:lnTo>
                    <a:pt x="391" y="367"/>
                  </a:lnTo>
                  <a:lnTo>
                    <a:pt x="397" y="372"/>
                  </a:lnTo>
                  <a:lnTo>
                    <a:pt x="399" y="378"/>
                  </a:lnTo>
                  <a:lnTo>
                    <a:pt x="398" y="384"/>
                  </a:lnTo>
                  <a:lnTo>
                    <a:pt x="397" y="389"/>
                  </a:lnTo>
                  <a:lnTo>
                    <a:pt x="396" y="391"/>
                  </a:lnTo>
                  <a:lnTo>
                    <a:pt x="396" y="393"/>
                  </a:lnTo>
                  <a:lnTo>
                    <a:pt x="396" y="394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4" y="395"/>
                  </a:lnTo>
                  <a:lnTo>
                    <a:pt x="391" y="394"/>
                  </a:lnTo>
                  <a:lnTo>
                    <a:pt x="389" y="392"/>
                  </a:lnTo>
                  <a:lnTo>
                    <a:pt x="387" y="391"/>
                  </a:lnTo>
                  <a:lnTo>
                    <a:pt x="385" y="390"/>
                  </a:lnTo>
                  <a:lnTo>
                    <a:pt x="383" y="390"/>
                  </a:lnTo>
                  <a:lnTo>
                    <a:pt x="381" y="390"/>
                  </a:lnTo>
                  <a:lnTo>
                    <a:pt x="381" y="389"/>
                  </a:lnTo>
                  <a:lnTo>
                    <a:pt x="381" y="388"/>
                  </a:lnTo>
                  <a:lnTo>
                    <a:pt x="379" y="387"/>
                  </a:lnTo>
                  <a:lnTo>
                    <a:pt x="373" y="387"/>
                  </a:lnTo>
                  <a:lnTo>
                    <a:pt x="372" y="384"/>
                  </a:lnTo>
                  <a:lnTo>
                    <a:pt x="372" y="382"/>
                  </a:lnTo>
                  <a:lnTo>
                    <a:pt x="372" y="381"/>
                  </a:lnTo>
                  <a:lnTo>
                    <a:pt x="373" y="380"/>
                  </a:lnTo>
                  <a:lnTo>
                    <a:pt x="374" y="380"/>
                  </a:lnTo>
                  <a:lnTo>
                    <a:pt x="374" y="380"/>
                  </a:lnTo>
                  <a:lnTo>
                    <a:pt x="374" y="379"/>
                  </a:lnTo>
                  <a:lnTo>
                    <a:pt x="374" y="372"/>
                  </a:lnTo>
                  <a:lnTo>
                    <a:pt x="372" y="371"/>
                  </a:lnTo>
                  <a:lnTo>
                    <a:pt x="369" y="369"/>
                  </a:lnTo>
                  <a:lnTo>
                    <a:pt x="366" y="367"/>
                  </a:lnTo>
                  <a:lnTo>
                    <a:pt x="363" y="366"/>
                  </a:lnTo>
                  <a:lnTo>
                    <a:pt x="360" y="365"/>
                  </a:lnTo>
                  <a:lnTo>
                    <a:pt x="357" y="366"/>
                  </a:lnTo>
                  <a:lnTo>
                    <a:pt x="355" y="364"/>
                  </a:lnTo>
                  <a:lnTo>
                    <a:pt x="354" y="362"/>
                  </a:lnTo>
                  <a:lnTo>
                    <a:pt x="352" y="359"/>
                  </a:lnTo>
                  <a:lnTo>
                    <a:pt x="351" y="358"/>
                  </a:lnTo>
                  <a:lnTo>
                    <a:pt x="349" y="358"/>
                  </a:lnTo>
                  <a:lnTo>
                    <a:pt x="346" y="356"/>
                  </a:lnTo>
                  <a:lnTo>
                    <a:pt x="344" y="348"/>
                  </a:lnTo>
                  <a:lnTo>
                    <a:pt x="340" y="341"/>
                  </a:lnTo>
                  <a:lnTo>
                    <a:pt x="336" y="334"/>
                  </a:lnTo>
                  <a:lnTo>
                    <a:pt x="337" y="332"/>
                  </a:lnTo>
                  <a:lnTo>
                    <a:pt x="336" y="326"/>
                  </a:lnTo>
                  <a:lnTo>
                    <a:pt x="335" y="319"/>
                  </a:lnTo>
                  <a:lnTo>
                    <a:pt x="334" y="323"/>
                  </a:lnTo>
                  <a:lnTo>
                    <a:pt x="333" y="327"/>
                  </a:lnTo>
                  <a:lnTo>
                    <a:pt x="332" y="331"/>
                  </a:lnTo>
                  <a:lnTo>
                    <a:pt x="334" y="335"/>
                  </a:lnTo>
                  <a:lnTo>
                    <a:pt x="336" y="341"/>
                  </a:lnTo>
                  <a:lnTo>
                    <a:pt x="337" y="346"/>
                  </a:lnTo>
                  <a:lnTo>
                    <a:pt x="338" y="350"/>
                  </a:lnTo>
                  <a:lnTo>
                    <a:pt x="340" y="353"/>
                  </a:lnTo>
                  <a:lnTo>
                    <a:pt x="342" y="356"/>
                  </a:lnTo>
                  <a:lnTo>
                    <a:pt x="345" y="358"/>
                  </a:lnTo>
                  <a:lnTo>
                    <a:pt x="347" y="363"/>
                  </a:lnTo>
                  <a:lnTo>
                    <a:pt x="350" y="363"/>
                  </a:lnTo>
                  <a:lnTo>
                    <a:pt x="351" y="363"/>
                  </a:lnTo>
                  <a:lnTo>
                    <a:pt x="352" y="365"/>
                  </a:lnTo>
                  <a:lnTo>
                    <a:pt x="353" y="366"/>
                  </a:lnTo>
                  <a:lnTo>
                    <a:pt x="353" y="367"/>
                  </a:lnTo>
                  <a:lnTo>
                    <a:pt x="352" y="368"/>
                  </a:lnTo>
                  <a:lnTo>
                    <a:pt x="354" y="372"/>
                  </a:lnTo>
                  <a:lnTo>
                    <a:pt x="342" y="376"/>
                  </a:lnTo>
                  <a:lnTo>
                    <a:pt x="330" y="376"/>
                  </a:lnTo>
                  <a:lnTo>
                    <a:pt x="329" y="375"/>
                  </a:lnTo>
                  <a:lnTo>
                    <a:pt x="328" y="373"/>
                  </a:lnTo>
                  <a:lnTo>
                    <a:pt x="327" y="371"/>
                  </a:lnTo>
                  <a:lnTo>
                    <a:pt x="326" y="370"/>
                  </a:lnTo>
                  <a:lnTo>
                    <a:pt x="326" y="364"/>
                  </a:lnTo>
                  <a:lnTo>
                    <a:pt x="325" y="364"/>
                  </a:lnTo>
                  <a:lnTo>
                    <a:pt x="324" y="363"/>
                  </a:lnTo>
                  <a:lnTo>
                    <a:pt x="322" y="363"/>
                  </a:lnTo>
                  <a:lnTo>
                    <a:pt x="321" y="362"/>
                  </a:lnTo>
                  <a:lnTo>
                    <a:pt x="320" y="360"/>
                  </a:lnTo>
                  <a:lnTo>
                    <a:pt x="320" y="342"/>
                  </a:lnTo>
                  <a:lnTo>
                    <a:pt x="320" y="341"/>
                  </a:lnTo>
                  <a:lnTo>
                    <a:pt x="318" y="340"/>
                  </a:lnTo>
                  <a:lnTo>
                    <a:pt x="317" y="339"/>
                  </a:lnTo>
                  <a:lnTo>
                    <a:pt x="316" y="336"/>
                  </a:lnTo>
                  <a:lnTo>
                    <a:pt x="316" y="333"/>
                  </a:lnTo>
                  <a:lnTo>
                    <a:pt x="317" y="331"/>
                  </a:lnTo>
                  <a:lnTo>
                    <a:pt x="318" y="329"/>
                  </a:lnTo>
                  <a:lnTo>
                    <a:pt x="320" y="328"/>
                  </a:lnTo>
                  <a:lnTo>
                    <a:pt x="327" y="308"/>
                  </a:lnTo>
                  <a:lnTo>
                    <a:pt x="325" y="308"/>
                  </a:lnTo>
                  <a:lnTo>
                    <a:pt x="322" y="307"/>
                  </a:lnTo>
                  <a:lnTo>
                    <a:pt x="320" y="306"/>
                  </a:lnTo>
                  <a:lnTo>
                    <a:pt x="318" y="304"/>
                  </a:lnTo>
                  <a:lnTo>
                    <a:pt x="316" y="301"/>
                  </a:lnTo>
                  <a:lnTo>
                    <a:pt x="315" y="295"/>
                  </a:lnTo>
                  <a:lnTo>
                    <a:pt x="316" y="292"/>
                  </a:lnTo>
                  <a:lnTo>
                    <a:pt x="317" y="289"/>
                  </a:lnTo>
                  <a:lnTo>
                    <a:pt x="320" y="284"/>
                  </a:lnTo>
                  <a:lnTo>
                    <a:pt x="315" y="277"/>
                  </a:lnTo>
                  <a:lnTo>
                    <a:pt x="312" y="267"/>
                  </a:lnTo>
                  <a:lnTo>
                    <a:pt x="310" y="269"/>
                  </a:lnTo>
                  <a:lnTo>
                    <a:pt x="309" y="271"/>
                  </a:lnTo>
                  <a:lnTo>
                    <a:pt x="312" y="276"/>
                  </a:lnTo>
                  <a:lnTo>
                    <a:pt x="315" y="281"/>
                  </a:lnTo>
                  <a:lnTo>
                    <a:pt x="315" y="285"/>
                  </a:lnTo>
                  <a:lnTo>
                    <a:pt x="314" y="290"/>
                  </a:lnTo>
                  <a:lnTo>
                    <a:pt x="312" y="294"/>
                  </a:lnTo>
                  <a:lnTo>
                    <a:pt x="311" y="296"/>
                  </a:lnTo>
                  <a:lnTo>
                    <a:pt x="311" y="298"/>
                  </a:lnTo>
                  <a:lnTo>
                    <a:pt x="310" y="301"/>
                  </a:lnTo>
                  <a:lnTo>
                    <a:pt x="312" y="303"/>
                  </a:lnTo>
                  <a:lnTo>
                    <a:pt x="315" y="305"/>
                  </a:lnTo>
                  <a:lnTo>
                    <a:pt x="317" y="307"/>
                  </a:lnTo>
                  <a:lnTo>
                    <a:pt x="320" y="309"/>
                  </a:lnTo>
                  <a:lnTo>
                    <a:pt x="320" y="311"/>
                  </a:lnTo>
                  <a:lnTo>
                    <a:pt x="320" y="319"/>
                  </a:lnTo>
                  <a:lnTo>
                    <a:pt x="317" y="321"/>
                  </a:lnTo>
                  <a:lnTo>
                    <a:pt x="316" y="324"/>
                  </a:lnTo>
                  <a:lnTo>
                    <a:pt x="315" y="327"/>
                  </a:lnTo>
                  <a:lnTo>
                    <a:pt x="314" y="329"/>
                  </a:lnTo>
                  <a:lnTo>
                    <a:pt x="313" y="332"/>
                  </a:lnTo>
                  <a:lnTo>
                    <a:pt x="311" y="334"/>
                  </a:lnTo>
                  <a:lnTo>
                    <a:pt x="308" y="335"/>
                  </a:lnTo>
                  <a:lnTo>
                    <a:pt x="309" y="338"/>
                  </a:lnTo>
                  <a:lnTo>
                    <a:pt x="310" y="339"/>
                  </a:lnTo>
                  <a:lnTo>
                    <a:pt x="311" y="340"/>
                  </a:lnTo>
                  <a:lnTo>
                    <a:pt x="311" y="343"/>
                  </a:lnTo>
                  <a:lnTo>
                    <a:pt x="311" y="345"/>
                  </a:lnTo>
                  <a:lnTo>
                    <a:pt x="311" y="347"/>
                  </a:lnTo>
                  <a:lnTo>
                    <a:pt x="311" y="350"/>
                  </a:lnTo>
                  <a:lnTo>
                    <a:pt x="312" y="352"/>
                  </a:lnTo>
                  <a:lnTo>
                    <a:pt x="312" y="353"/>
                  </a:lnTo>
                  <a:lnTo>
                    <a:pt x="311" y="355"/>
                  </a:lnTo>
                  <a:lnTo>
                    <a:pt x="311" y="356"/>
                  </a:lnTo>
                  <a:lnTo>
                    <a:pt x="311" y="358"/>
                  </a:lnTo>
                  <a:lnTo>
                    <a:pt x="312" y="359"/>
                  </a:lnTo>
                  <a:lnTo>
                    <a:pt x="313" y="362"/>
                  </a:lnTo>
                  <a:lnTo>
                    <a:pt x="313" y="364"/>
                  </a:lnTo>
                  <a:lnTo>
                    <a:pt x="313" y="366"/>
                  </a:lnTo>
                  <a:lnTo>
                    <a:pt x="313" y="369"/>
                  </a:lnTo>
                  <a:lnTo>
                    <a:pt x="312" y="372"/>
                  </a:lnTo>
                  <a:lnTo>
                    <a:pt x="311" y="376"/>
                  </a:lnTo>
                  <a:lnTo>
                    <a:pt x="302" y="370"/>
                  </a:lnTo>
                  <a:lnTo>
                    <a:pt x="292" y="365"/>
                  </a:lnTo>
                  <a:lnTo>
                    <a:pt x="293" y="368"/>
                  </a:lnTo>
                  <a:lnTo>
                    <a:pt x="295" y="370"/>
                  </a:lnTo>
                  <a:lnTo>
                    <a:pt x="297" y="372"/>
                  </a:lnTo>
                  <a:lnTo>
                    <a:pt x="299" y="373"/>
                  </a:lnTo>
                  <a:lnTo>
                    <a:pt x="302" y="373"/>
                  </a:lnTo>
                  <a:lnTo>
                    <a:pt x="305" y="377"/>
                  </a:lnTo>
                  <a:lnTo>
                    <a:pt x="310" y="382"/>
                  </a:lnTo>
                  <a:lnTo>
                    <a:pt x="309" y="384"/>
                  </a:lnTo>
                  <a:lnTo>
                    <a:pt x="309" y="387"/>
                  </a:lnTo>
                  <a:lnTo>
                    <a:pt x="308" y="390"/>
                  </a:lnTo>
                  <a:lnTo>
                    <a:pt x="305" y="391"/>
                  </a:lnTo>
                  <a:lnTo>
                    <a:pt x="303" y="393"/>
                  </a:lnTo>
                  <a:lnTo>
                    <a:pt x="302" y="395"/>
                  </a:lnTo>
                  <a:lnTo>
                    <a:pt x="301" y="397"/>
                  </a:lnTo>
                  <a:lnTo>
                    <a:pt x="301" y="405"/>
                  </a:lnTo>
                  <a:lnTo>
                    <a:pt x="299" y="407"/>
                  </a:lnTo>
                  <a:lnTo>
                    <a:pt x="297" y="409"/>
                  </a:lnTo>
                  <a:lnTo>
                    <a:pt x="297" y="413"/>
                  </a:lnTo>
                  <a:lnTo>
                    <a:pt x="296" y="415"/>
                  </a:lnTo>
                  <a:lnTo>
                    <a:pt x="296" y="418"/>
                  </a:lnTo>
                  <a:lnTo>
                    <a:pt x="293" y="421"/>
                  </a:lnTo>
                  <a:lnTo>
                    <a:pt x="292" y="425"/>
                  </a:lnTo>
                  <a:lnTo>
                    <a:pt x="289" y="427"/>
                  </a:lnTo>
                  <a:lnTo>
                    <a:pt x="287" y="430"/>
                  </a:lnTo>
                  <a:lnTo>
                    <a:pt x="285" y="433"/>
                  </a:lnTo>
                  <a:lnTo>
                    <a:pt x="284" y="438"/>
                  </a:lnTo>
                  <a:lnTo>
                    <a:pt x="281" y="441"/>
                  </a:lnTo>
                  <a:lnTo>
                    <a:pt x="263" y="438"/>
                  </a:lnTo>
                  <a:lnTo>
                    <a:pt x="260" y="436"/>
                  </a:lnTo>
                  <a:lnTo>
                    <a:pt x="261" y="433"/>
                  </a:lnTo>
                  <a:lnTo>
                    <a:pt x="262" y="431"/>
                  </a:lnTo>
                  <a:lnTo>
                    <a:pt x="262" y="430"/>
                  </a:lnTo>
                  <a:lnTo>
                    <a:pt x="262" y="428"/>
                  </a:lnTo>
                  <a:lnTo>
                    <a:pt x="261" y="426"/>
                  </a:lnTo>
                  <a:lnTo>
                    <a:pt x="260" y="425"/>
                  </a:lnTo>
                  <a:lnTo>
                    <a:pt x="260" y="424"/>
                  </a:lnTo>
                  <a:lnTo>
                    <a:pt x="257" y="401"/>
                  </a:lnTo>
                  <a:lnTo>
                    <a:pt x="256" y="393"/>
                  </a:lnTo>
                  <a:lnTo>
                    <a:pt x="252" y="387"/>
                  </a:lnTo>
                  <a:lnTo>
                    <a:pt x="246" y="381"/>
                  </a:lnTo>
                  <a:lnTo>
                    <a:pt x="246" y="383"/>
                  </a:lnTo>
                  <a:lnTo>
                    <a:pt x="247" y="385"/>
                  </a:lnTo>
                  <a:lnTo>
                    <a:pt x="248" y="387"/>
                  </a:lnTo>
                  <a:lnTo>
                    <a:pt x="249" y="388"/>
                  </a:lnTo>
                  <a:lnTo>
                    <a:pt x="250" y="390"/>
                  </a:lnTo>
                  <a:lnTo>
                    <a:pt x="251" y="393"/>
                  </a:lnTo>
                  <a:lnTo>
                    <a:pt x="254" y="416"/>
                  </a:lnTo>
                  <a:lnTo>
                    <a:pt x="252" y="418"/>
                  </a:lnTo>
                  <a:lnTo>
                    <a:pt x="251" y="420"/>
                  </a:lnTo>
                  <a:lnTo>
                    <a:pt x="249" y="420"/>
                  </a:lnTo>
                  <a:lnTo>
                    <a:pt x="248" y="420"/>
                  </a:lnTo>
                  <a:lnTo>
                    <a:pt x="246" y="419"/>
                  </a:lnTo>
                  <a:lnTo>
                    <a:pt x="244" y="418"/>
                  </a:lnTo>
                  <a:lnTo>
                    <a:pt x="242" y="418"/>
                  </a:lnTo>
                  <a:lnTo>
                    <a:pt x="241" y="418"/>
                  </a:lnTo>
                  <a:lnTo>
                    <a:pt x="237" y="414"/>
                  </a:lnTo>
                  <a:lnTo>
                    <a:pt x="234" y="409"/>
                  </a:lnTo>
                  <a:lnTo>
                    <a:pt x="229" y="404"/>
                  </a:lnTo>
                  <a:lnTo>
                    <a:pt x="230" y="408"/>
                  </a:lnTo>
                  <a:lnTo>
                    <a:pt x="230" y="412"/>
                  </a:lnTo>
                  <a:lnTo>
                    <a:pt x="232" y="414"/>
                  </a:lnTo>
                  <a:lnTo>
                    <a:pt x="234" y="415"/>
                  </a:lnTo>
                  <a:lnTo>
                    <a:pt x="240" y="421"/>
                  </a:lnTo>
                  <a:lnTo>
                    <a:pt x="247" y="426"/>
                  </a:lnTo>
                  <a:lnTo>
                    <a:pt x="249" y="427"/>
                  </a:lnTo>
                  <a:lnTo>
                    <a:pt x="250" y="427"/>
                  </a:lnTo>
                  <a:lnTo>
                    <a:pt x="253" y="427"/>
                  </a:lnTo>
                  <a:lnTo>
                    <a:pt x="252" y="430"/>
                  </a:lnTo>
                  <a:lnTo>
                    <a:pt x="252" y="434"/>
                  </a:lnTo>
                  <a:lnTo>
                    <a:pt x="251" y="438"/>
                  </a:lnTo>
                  <a:lnTo>
                    <a:pt x="252" y="439"/>
                  </a:lnTo>
                  <a:lnTo>
                    <a:pt x="252" y="440"/>
                  </a:lnTo>
                  <a:lnTo>
                    <a:pt x="253" y="440"/>
                  </a:lnTo>
                  <a:lnTo>
                    <a:pt x="255" y="441"/>
                  </a:lnTo>
                  <a:lnTo>
                    <a:pt x="259" y="442"/>
                  </a:lnTo>
                  <a:lnTo>
                    <a:pt x="259" y="453"/>
                  </a:lnTo>
                  <a:lnTo>
                    <a:pt x="259" y="453"/>
                  </a:lnTo>
                  <a:lnTo>
                    <a:pt x="259" y="451"/>
                  </a:lnTo>
                  <a:lnTo>
                    <a:pt x="260" y="448"/>
                  </a:lnTo>
                  <a:lnTo>
                    <a:pt x="263" y="449"/>
                  </a:lnTo>
                  <a:lnTo>
                    <a:pt x="265" y="450"/>
                  </a:lnTo>
                  <a:lnTo>
                    <a:pt x="267" y="451"/>
                  </a:lnTo>
                  <a:lnTo>
                    <a:pt x="268" y="458"/>
                  </a:lnTo>
                  <a:lnTo>
                    <a:pt x="268" y="466"/>
                  </a:lnTo>
                  <a:lnTo>
                    <a:pt x="271" y="473"/>
                  </a:lnTo>
                  <a:lnTo>
                    <a:pt x="271" y="483"/>
                  </a:lnTo>
                  <a:lnTo>
                    <a:pt x="275" y="492"/>
                  </a:lnTo>
                  <a:lnTo>
                    <a:pt x="274" y="494"/>
                  </a:lnTo>
                  <a:lnTo>
                    <a:pt x="273" y="497"/>
                  </a:lnTo>
                  <a:lnTo>
                    <a:pt x="271" y="498"/>
                  </a:lnTo>
                  <a:lnTo>
                    <a:pt x="268" y="498"/>
                  </a:lnTo>
                  <a:lnTo>
                    <a:pt x="267" y="499"/>
                  </a:lnTo>
                  <a:lnTo>
                    <a:pt x="265" y="500"/>
                  </a:lnTo>
                  <a:lnTo>
                    <a:pt x="264" y="501"/>
                  </a:lnTo>
                  <a:lnTo>
                    <a:pt x="266" y="503"/>
                  </a:lnTo>
                  <a:lnTo>
                    <a:pt x="268" y="506"/>
                  </a:lnTo>
                  <a:lnTo>
                    <a:pt x="271" y="509"/>
                  </a:lnTo>
                  <a:lnTo>
                    <a:pt x="272" y="512"/>
                  </a:lnTo>
                  <a:lnTo>
                    <a:pt x="272" y="516"/>
                  </a:lnTo>
                  <a:lnTo>
                    <a:pt x="267" y="518"/>
                  </a:lnTo>
                  <a:lnTo>
                    <a:pt x="263" y="520"/>
                  </a:lnTo>
                  <a:lnTo>
                    <a:pt x="256" y="515"/>
                  </a:lnTo>
                  <a:lnTo>
                    <a:pt x="253" y="507"/>
                  </a:lnTo>
                  <a:lnTo>
                    <a:pt x="252" y="500"/>
                  </a:lnTo>
                  <a:lnTo>
                    <a:pt x="247" y="494"/>
                  </a:lnTo>
                  <a:lnTo>
                    <a:pt x="241" y="490"/>
                  </a:lnTo>
                  <a:lnTo>
                    <a:pt x="239" y="490"/>
                  </a:lnTo>
                  <a:lnTo>
                    <a:pt x="235" y="491"/>
                  </a:lnTo>
                  <a:lnTo>
                    <a:pt x="234" y="488"/>
                  </a:lnTo>
                  <a:lnTo>
                    <a:pt x="232" y="485"/>
                  </a:lnTo>
                  <a:lnTo>
                    <a:pt x="231" y="481"/>
                  </a:lnTo>
                  <a:lnTo>
                    <a:pt x="231" y="478"/>
                  </a:lnTo>
                  <a:lnTo>
                    <a:pt x="231" y="475"/>
                  </a:lnTo>
                  <a:lnTo>
                    <a:pt x="232" y="470"/>
                  </a:lnTo>
                  <a:lnTo>
                    <a:pt x="232" y="471"/>
                  </a:lnTo>
                  <a:lnTo>
                    <a:pt x="231" y="471"/>
                  </a:lnTo>
                  <a:lnTo>
                    <a:pt x="231" y="473"/>
                  </a:lnTo>
                  <a:lnTo>
                    <a:pt x="231" y="474"/>
                  </a:lnTo>
                  <a:lnTo>
                    <a:pt x="230" y="474"/>
                  </a:lnTo>
                  <a:lnTo>
                    <a:pt x="227" y="475"/>
                  </a:lnTo>
                  <a:lnTo>
                    <a:pt x="227" y="491"/>
                  </a:lnTo>
                  <a:lnTo>
                    <a:pt x="225" y="489"/>
                  </a:lnTo>
                  <a:lnTo>
                    <a:pt x="223" y="487"/>
                  </a:lnTo>
                  <a:lnTo>
                    <a:pt x="222" y="486"/>
                  </a:lnTo>
                  <a:lnTo>
                    <a:pt x="222" y="483"/>
                  </a:lnTo>
                  <a:lnTo>
                    <a:pt x="222" y="482"/>
                  </a:lnTo>
                  <a:lnTo>
                    <a:pt x="222" y="473"/>
                  </a:lnTo>
                  <a:lnTo>
                    <a:pt x="222" y="471"/>
                  </a:lnTo>
                  <a:lnTo>
                    <a:pt x="224" y="469"/>
                  </a:lnTo>
                  <a:lnTo>
                    <a:pt x="224" y="471"/>
                  </a:lnTo>
                  <a:lnTo>
                    <a:pt x="224" y="474"/>
                  </a:lnTo>
                  <a:lnTo>
                    <a:pt x="225" y="473"/>
                  </a:lnTo>
                  <a:lnTo>
                    <a:pt x="225" y="473"/>
                  </a:lnTo>
                  <a:lnTo>
                    <a:pt x="225" y="449"/>
                  </a:lnTo>
                  <a:lnTo>
                    <a:pt x="220" y="443"/>
                  </a:lnTo>
                  <a:lnTo>
                    <a:pt x="217" y="439"/>
                  </a:lnTo>
                  <a:lnTo>
                    <a:pt x="214" y="436"/>
                  </a:lnTo>
                  <a:lnTo>
                    <a:pt x="212" y="432"/>
                  </a:lnTo>
                  <a:lnTo>
                    <a:pt x="211" y="430"/>
                  </a:lnTo>
                  <a:lnTo>
                    <a:pt x="210" y="427"/>
                  </a:lnTo>
                  <a:lnTo>
                    <a:pt x="208" y="424"/>
                  </a:lnTo>
                  <a:lnTo>
                    <a:pt x="208" y="414"/>
                  </a:lnTo>
                  <a:lnTo>
                    <a:pt x="210" y="412"/>
                  </a:lnTo>
                  <a:lnTo>
                    <a:pt x="211" y="409"/>
                  </a:lnTo>
                  <a:lnTo>
                    <a:pt x="212" y="408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06" y="409"/>
                  </a:lnTo>
                  <a:lnTo>
                    <a:pt x="204" y="412"/>
                  </a:lnTo>
                  <a:lnTo>
                    <a:pt x="202" y="415"/>
                  </a:lnTo>
                  <a:lnTo>
                    <a:pt x="202" y="418"/>
                  </a:lnTo>
                  <a:lnTo>
                    <a:pt x="202" y="422"/>
                  </a:lnTo>
                  <a:lnTo>
                    <a:pt x="206" y="434"/>
                  </a:lnTo>
                  <a:lnTo>
                    <a:pt x="210" y="445"/>
                  </a:lnTo>
                  <a:lnTo>
                    <a:pt x="211" y="450"/>
                  </a:lnTo>
                  <a:lnTo>
                    <a:pt x="211" y="454"/>
                  </a:lnTo>
                  <a:lnTo>
                    <a:pt x="211" y="457"/>
                  </a:lnTo>
                  <a:lnTo>
                    <a:pt x="207" y="457"/>
                  </a:lnTo>
                  <a:lnTo>
                    <a:pt x="205" y="456"/>
                  </a:lnTo>
                  <a:lnTo>
                    <a:pt x="203" y="454"/>
                  </a:lnTo>
                  <a:lnTo>
                    <a:pt x="202" y="452"/>
                  </a:lnTo>
                  <a:lnTo>
                    <a:pt x="200" y="449"/>
                  </a:lnTo>
                  <a:lnTo>
                    <a:pt x="195" y="449"/>
                  </a:lnTo>
                  <a:lnTo>
                    <a:pt x="195" y="449"/>
                  </a:lnTo>
                  <a:lnTo>
                    <a:pt x="194" y="449"/>
                  </a:lnTo>
                  <a:lnTo>
                    <a:pt x="193" y="448"/>
                  </a:lnTo>
                  <a:lnTo>
                    <a:pt x="193" y="445"/>
                  </a:lnTo>
                  <a:lnTo>
                    <a:pt x="192" y="442"/>
                  </a:lnTo>
                  <a:lnTo>
                    <a:pt x="183" y="442"/>
                  </a:lnTo>
                  <a:lnTo>
                    <a:pt x="182" y="442"/>
                  </a:lnTo>
                  <a:lnTo>
                    <a:pt x="182" y="440"/>
                  </a:lnTo>
                  <a:lnTo>
                    <a:pt x="180" y="441"/>
                  </a:lnTo>
                  <a:lnTo>
                    <a:pt x="177" y="442"/>
                  </a:lnTo>
                  <a:lnTo>
                    <a:pt x="175" y="443"/>
                  </a:lnTo>
                  <a:lnTo>
                    <a:pt x="175" y="440"/>
                  </a:lnTo>
                  <a:lnTo>
                    <a:pt x="174" y="438"/>
                  </a:lnTo>
                  <a:lnTo>
                    <a:pt x="175" y="436"/>
                  </a:lnTo>
                  <a:lnTo>
                    <a:pt x="176" y="433"/>
                  </a:lnTo>
                  <a:lnTo>
                    <a:pt x="175" y="432"/>
                  </a:lnTo>
                  <a:lnTo>
                    <a:pt x="174" y="432"/>
                  </a:lnTo>
                  <a:lnTo>
                    <a:pt x="173" y="431"/>
                  </a:lnTo>
                  <a:lnTo>
                    <a:pt x="171" y="431"/>
                  </a:lnTo>
                  <a:lnTo>
                    <a:pt x="171" y="426"/>
                  </a:lnTo>
                  <a:lnTo>
                    <a:pt x="171" y="425"/>
                  </a:lnTo>
                  <a:lnTo>
                    <a:pt x="169" y="424"/>
                  </a:lnTo>
                  <a:lnTo>
                    <a:pt x="168" y="424"/>
                  </a:lnTo>
                  <a:lnTo>
                    <a:pt x="166" y="422"/>
                  </a:lnTo>
                  <a:lnTo>
                    <a:pt x="166" y="421"/>
                  </a:lnTo>
                  <a:lnTo>
                    <a:pt x="166" y="407"/>
                  </a:lnTo>
                  <a:lnTo>
                    <a:pt x="166" y="406"/>
                  </a:lnTo>
                  <a:lnTo>
                    <a:pt x="167" y="405"/>
                  </a:lnTo>
                  <a:lnTo>
                    <a:pt x="168" y="404"/>
                  </a:lnTo>
                  <a:lnTo>
                    <a:pt x="167" y="399"/>
                  </a:lnTo>
                  <a:lnTo>
                    <a:pt x="167" y="394"/>
                  </a:lnTo>
                  <a:lnTo>
                    <a:pt x="168" y="390"/>
                  </a:lnTo>
                  <a:lnTo>
                    <a:pt x="173" y="381"/>
                  </a:lnTo>
                  <a:lnTo>
                    <a:pt x="170" y="379"/>
                  </a:lnTo>
                  <a:lnTo>
                    <a:pt x="171" y="377"/>
                  </a:lnTo>
                  <a:lnTo>
                    <a:pt x="173" y="375"/>
                  </a:lnTo>
                  <a:lnTo>
                    <a:pt x="173" y="371"/>
                  </a:lnTo>
                  <a:lnTo>
                    <a:pt x="175" y="369"/>
                  </a:lnTo>
                  <a:lnTo>
                    <a:pt x="178" y="367"/>
                  </a:lnTo>
                  <a:lnTo>
                    <a:pt x="181" y="366"/>
                  </a:lnTo>
                  <a:lnTo>
                    <a:pt x="185" y="364"/>
                  </a:lnTo>
                  <a:lnTo>
                    <a:pt x="188" y="360"/>
                  </a:lnTo>
                  <a:lnTo>
                    <a:pt x="191" y="357"/>
                  </a:lnTo>
                  <a:lnTo>
                    <a:pt x="193" y="353"/>
                  </a:lnTo>
                  <a:lnTo>
                    <a:pt x="190" y="343"/>
                  </a:lnTo>
                  <a:lnTo>
                    <a:pt x="191" y="333"/>
                  </a:lnTo>
                  <a:lnTo>
                    <a:pt x="193" y="323"/>
                  </a:lnTo>
                  <a:lnTo>
                    <a:pt x="194" y="321"/>
                  </a:lnTo>
                  <a:lnTo>
                    <a:pt x="197" y="318"/>
                  </a:lnTo>
                  <a:lnTo>
                    <a:pt x="199" y="317"/>
                  </a:lnTo>
                  <a:lnTo>
                    <a:pt x="201" y="315"/>
                  </a:lnTo>
                  <a:lnTo>
                    <a:pt x="202" y="314"/>
                  </a:lnTo>
                  <a:lnTo>
                    <a:pt x="203" y="311"/>
                  </a:lnTo>
                  <a:lnTo>
                    <a:pt x="204" y="310"/>
                  </a:lnTo>
                  <a:lnTo>
                    <a:pt x="205" y="308"/>
                  </a:lnTo>
                  <a:lnTo>
                    <a:pt x="207" y="307"/>
                  </a:lnTo>
                  <a:lnTo>
                    <a:pt x="208" y="307"/>
                  </a:lnTo>
                  <a:lnTo>
                    <a:pt x="211" y="306"/>
                  </a:lnTo>
                  <a:lnTo>
                    <a:pt x="213" y="305"/>
                  </a:lnTo>
                  <a:lnTo>
                    <a:pt x="214" y="303"/>
                  </a:lnTo>
                  <a:lnTo>
                    <a:pt x="215" y="301"/>
                  </a:lnTo>
                  <a:lnTo>
                    <a:pt x="216" y="299"/>
                  </a:lnTo>
                  <a:lnTo>
                    <a:pt x="216" y="293"/>
                  </a:lnTo>
                  <a:lnTo>
                    <a:pt x="217" y="289"/>
                  </a:lnTo>
                  <a:lnTo>
                    <a:pt x="220" y="285"/>
                  </a:lnTo>
                  <a:lnTo>
                    <a:pt x="227" y="281"/>
                  </a:lnTo>
                  <a:lnTo>
                    <a:pt x="227" y="274"/>
                  </a:lnTo>
                  <a:lnTo>
                    <a:pt x="218" y="280"/>
                  </a:lnTo>
                  <a:lnTo>
                    <a:pt x="211" y="286"/>
                  </a:lnTo>
                  <a:lnTo>
                    <a:pt x="205" y="294"/>
                  </a:lnTo>
                  <a:lnTo>
                    <a:pt x="202" y="304"/>
                  </a:lnTo>
                  <a:lnTo>
                    <a:pt x="200" y="305"/>
                  </a:lnTo>
                  <a:lnTo>
                    <a:pt x="197" y="307"/>
                  </a:lnTo>
                  <a:lnTo>
                    <a:pt x="193" y="309"/>
                  </a:lnTo>
                  <a:lnTo>
                    <a:pt x="191" y="310"/>
                  </a:lnTo>
                  <a:lnTo>
                    <a:pt x="190" y="313"/>
                  </a:lnTo>
                  <a:lnTo>
                    <a:pt x="190" y="320"/>
                  </a:lnTo>
                  <a:lnTo>
                    <a:pt x="187" y="321"/>
                  </a:lnTo>
                  <a:lnTo>
                    <a:pt x="185" y="323"/>
                  </a:lnTo>
                  <a:lnTo>
                    <a:pt x="182" y="324"/>
                  </a:lnTo>
                  <a:lnTo>
                    <a:pt x="180" y="327"/>
                  </a:lnTo>
                  <a:lnTo>
                    <a:pt x="178" y="326"/>
                  </a:lnTo>
                  <a:lnTo>
                    <a:pt x="176" y="324"/>
                  </a:lnTo>
                  <a:lnTo>
                    <a:pt x="176" y="327"/>
                  </a:lnTo>
                  <a:lnTo>
                    <a:pt x="176" y="329"/>
                  </a:lnTo>
                  <a:lnTo>
                    <a:pt x="175" y="330"/>
                  </a:lnTo>
                  <a:lnTo>
                    <a:pt x="174" y="331"/>
                  </a:lnTo>
                  <a:lnTo>
                    <a:pt x="171" y="333"/>
                  </a:lnTo>
                  <a:lnTo>
                    <a:pt x="169" y="336"/>
                  </a:lnTo>
                  <a:lnTo>
                    <a:pt x="166" y="341"/>
                  </a:lnTo>
                  <a:lnTo>
                    <a:pt x="164" y="345"/>
                  </a:lnTo>
                  <a:lnTo>
                    <a:pt x="163" y="347"/>
                  </a:lnTo>
                  <a:lnTo>
                    <a:pt x="161" y="350"/>
                  </a:lnTo>
                  <a:lnTo>
                    <a:pt x="156" y="348"/>
                  </a:lnTo>
                  <a:lnTo>
                    <a:pt x="152" y="346"/>
                  </a:lnTo>
                  <a:lnTo>
                    <a:pt x="150" y="345"/>
                  </a:lnTo>
                  <a:lnTo>
                    <a:pt x="146" y="343"/>
                  </a:lnTo>
                  <a:lnTo>
                    <a:pt x="143" y="343"/>
                  </a:lnTo>
                  <a:lnTo>
                    <a:pt x="139" y="342"/>
                  </a:lnTo>
                  <a:lnTo>
                    <a:pt x="134" y="341"/>
                  </a:lnTo>
                  <a:lnTo>
                    <a:pt x="133" y="343"/>
                  </a:lnTo>
                  <a:lnTo>
                    <a:pt x="133" y="345"/>
                  </a:lnTo>
                  <a:lnTo>
                    <a:pt x="133" y="346"/>
                  </a:lnTo>
                  <a:lnTo>
                    <a:pt x="133" y="348"/>
                  </a:lnTo>
                  <a:lnTo>
                    <a:pt x="133" y="351"/>
                  </a:lnTo>
                  <a:lnTo>
                    <a:pt x="131" y="352"/>
                  </a:lnTo>
                  <a:lnTo>
                    <a:pt x="132" y="353"/>
                  </a:lnTo>
                  <a:lnTo>
                    <a:pt x="133" y="354"/>
                  </a:lnTo>
                  <a:lnTo>
                    <a:pt x="133" y="354"/>
                  </a:lnTo>
                  <a:lnTo>
                    <a:pt x="133" y="358"/>
                  </a:lnTo>
                  <a:lnTo>
                    <a:pt x="134" y="362"/>
                  </a:lnTo>
                  <a:lnTo>
                    <a:pt x="137" y="365"/>
                  </a:lnTo>
                  <a:lnTo>
                    <a:pt x="138" y="367"/>
                  </a:lnTo>
                  <a:lnTo>
                    <a:pt x="138" y="369"/>
                  </a:lnTo>
                  <a:lnTo>
                    <a:pt x="137" y="370"/>
                  </a:lnTo>
                  <a:lnTo>
                    <a:pt x="137" y="372"/>
                  </a:lnTo>
                  <a:lnTo>
                    <a:pt x="136" y="373"/>
                  </a:lnTo>
                  <a:lnTo>
                    <a:pt x="137" y="377"/>
                  </a:lnTo>
                  <a:lnTo>
                    <a:pt x="139" y="380"/>
                  </a:lnTo>
                  <a:lnTo>
                    <a:pt x="141" y="383"/>
                  </a:lnTo>
                  <a:lnTo>
                    <a:pt x="142" y="388"/>
                  </a:lnTo>
                  <a:lnTo>
                    <a:pt x="143" y="393"/>
                  </a:lnTo>
                  <a:lnTo>
                    <a:pt x="143" y="399"/>
                  </a:lnTo>
                  <a:lnTo>
                    <a:pt x="144" y="407"/>
                  </a:lnTo>
                  <a:lnTo>
                    <a:pt x="143" y="416"/>
                  </a:lnTo>
                  <a:lnTo>
                    <a:pt x="145" y="416"/>
                  </a:lnTo>
                  <a:lnTo>
                    <a:pt x="148" y="417"/>
                  </a:lnTo>
                  <a:lnTo>
                    <a:pt x="146" y="424"/>
                  </a:lnTo>
                  <a:lnTo>
                    <a:pt x="149" y="428"/>
                  </a:lnTo>
                  <a:lnTo>
                    <a:pt x="151" y="432"/>
                  </a:lnTo>
                  <a:lnTo>
                    <a:pt x="150" y="432"/>
                  </a:lnTo>
                  <a:lnTo>
                    <a:pt x="149" y="432"/>
                  </a:lnTo>
                  <a:lnTo>
                    <a:pt x="148" y="432"/>
                  </a:lnTo>
                  <a:lnTo>
                    <a:pt x="146" y="432"/>
                  </a:lnTo>
                  <a:lnTo>
                    <a:pt x="145" y="433"/>
                  </a:lnTo>
                  <a:lnTo>
                    <a:pt x="144" y="437"/>
                  </a:lnTo>
                  <a:lnTo>
                    <a:pt x="153" y="437"/>
                  </a:lnTo>
                  <a:lnTo>
                    <a:pt x="154" y="439"/>
                  </a:lnTo>
                  <a:lnTo>
                    <a:pt x="155" y="441"/>
                  </a:lnTo>
                  <a:lnTo>
                    <a:pt x="157" y="443"/>
                  </a:lnTo>
                  <a:lnTo>
                    <a:pt x="159" y="445"/>
                  </a:lnTo>
                  <a:lnTo>
                    <a:pt x="161" y="448"/>
                  </a:lnTo>
                  <a:lnTo>
                    <a:pt x="162" y="450"/>
                  </a:lnTo>
                  <a:lnTo>
                    <a:pt x="162" y="453"/>
                  </a:lnTo>
                  <a:lnTo>
                    <a:pt x="165" y="454"/>
                  </a:lnTo>
                  <a:lnTo>
                    <a:pt x="166" y="456"/>
                  </a:lnTo>
                  <a:lnTo>
                    <a:pt x="167" y="458"/>
                  </a:lnTo>
                  <a:lnTo>
                    <a:pt x="168" y="461"/>
                  </a:lnTo>
                  <a:lnTo>
                    <a:pt x="169" y="464"/>
                  </a:lnTo>
                  <a:lnTo>
                    <a:pt x="170" y="466"/>
                  </a:lnTo>
                  <a:lnTo>
                    <a:pt x="173" y="468"/>
                  </a:lnTo>
                  <a:lnTo>
                    <a:pt x="173" y="471"/>
                  </a:lnTo>
                  <a:lnTo>
                    <a:pt x="173" y="476"/>
                  </a:lnTo>
                  <a:lnTo>
                    <a:pt x="174" y="479"/>
                  </a:lnTo>
                  <a:lnTo>
                    <a:pt x="174" y="481"/>
                  </a:lnTo>
                  <a:lnTo>
                    <a:pt x="174" y="485"/>
                  </a:lnTo>
                  <a:lnTo>
                    <a:pt x="173" y="487"/>
                  </a:lnTo>
                  <a:lnTo>
                    <a:pt x="171" y="489"/>
                  </a:lnTo>
                  <a:lnTo>
                    <a:pt x="170" y="491"/>
                  </a:lnTo>
                  <a:lnTo>
                    <a:pt x="169" y="494"/>
                  </a:lnTo>
                  <a:lnTo>
                    <a:pt x="166" y="493"/>
                  </a:lnTo>
                  <a:lnTo>
                    <a:pt x="163" y="492"/>
                  </a:lnTo>
                  <a:lnTo>
                    <a:pt x="161" y="493"/>
                  </a:lnTo>
                  <a:lnTo>
                    <a:pt x="157" y="495"/>
                  </a:lnTo>
                  <a:lnTo>
                    <a:pt x="155" y="497"/>
                  </a:lnTo>
                  <a:lnTo>
                    <a:pt x="153" y="498"/>
                  </a:lnTo>
                  <a:lnTo>
                    <a:pt x="150" y="498"/>
                  </a:lnTo>
                  <a:lnTo>
                    <a:pt x="148" y="500"/>
                  </a:lnTo>
                  <a:lnTo>
                    <a:pt x="145" y="501"/>
                  </a:lnTo>
                  <a:lnTo>
                    <a:pt x="143" y="503"/>
                  </a:lnTo>
                  <a:lnTo>
                    <a:pt x="142" y="505"/>
                  </a:lnTo>
                  <a:lnTo>
                    <a:pt x="139" y="510"/>
                  </a:lnTo>
                  <a:lnTo>
                    <a:pt x="136" y="513"/>
                  </a:lnTo>
                  <a:lnTo>
                    <a:pt x="132" y="516"/>
                  </a:lnTo>
                  <a:lnTo>
                    <a:pt x="130" y="520"/>
                  </a:lnTo>
                  <a:lnTo>
                    <a:pt x="129" y="524"/>
                  </a:lnTo>
                  <a:lnTo>
                    <a:pt x="129" y="528"/>
                  </a:lnTo>
                  <a:lnTo>
                    <a:pt x="126" y="539"/>
                  </a:lnTo>
                  <a:lnTo>
                    <a:pt x="121" y="549"/>
                  </a:lnTo>
                  <a:lnTo>
                    <a:pt x="120" y="552"/>
                  </a:lnTo>
                  <a:lnTo>
                    <a:pt x="118" y="556"/>
                  </a:lnTo>
                  <a:lnTo>
                    <a:pt x="118" y="560"/>
                  </a:lnTo>
                  <a:lnTo>
                    <a:pt x="118" y="583"/>
                  </a:lnTo>
                  <a:lnTo>
                    <a:pt x="119" y="584"/>
                  </a:lnTo>
                  <a:lnTo>
                    <a:pt x="121" y="585"/>
                  </a:lnTo>
                  <a:lnTo>
                    <a:pt x="122" y="587"/>
                  </a:lnTo>
                  <a:lnTo>
                    <a:pt x="122" y="597"/>
                  </a:lnTo>
                  <a:lnTo>
                    <a:pt x="121" y="597"/>
                  </a:lnTo>
                  <a:lnTo>
                    <a:pt x="120" y="598"/>
                  </a:lnTo>
                  <a:lnTo>
                    <a:pt x="119" y="598"/>
                  </a:lnTo>
                  <a:lnTo>
                    <a:pt x="118" y="599"/>
                  </a:lnTo>
                  <a:lnTo>
                    <a:pt x="117" y="597"/>
                  </a:lnTo>
                  <a:lnTo>
                    <a:pt x="117" y="593"/>
                  </a:lnTo>
                  <a:lnTo>
                    <a:pt x="115" y="595"/>
                  </a:lnTo>
                  <a:lnTo>
                    <a:pt x="113" y="595"/>
                  </a:lnTo>
                  <a:lnTo>
                    <a:pt x="112" y="598"/>
                  </a:lnTo>
                  <a:lnTo>
                    <a:pt x="110" y="600"/>
                  </a:lnTo>
                  <a:lnTo>
                    <a:pt x="110" y="603"/>
                  </a:lnTo>
                  <a:lnTo>
                    <a:pt x="110" y="605"/>
                  </a:lnTo>
                  <a:lnTo>
                    <a:pt x="110" y="608"/>
                  </a:lnTo>
                  <a:lnTo>
                    <a:pt x="109" y="611"/>
                  </a:lnTo>
                  <a:lnTo>
                    <a:pt x="109" y="614"/>
                  </a:lnTo>
                  <a:lnTo>
                    <a:pt x="109" y="617"/>
                  </a:lnTo>
                  <a:lnTo>
                    <a:pt x="112" y="621"/>
                  </a:lnTo>
                  <a:lnTo>
                    <a:pt x="105" y="625"/>
                  </a:lnTo>
                  <a:lnTo>
                    <a:pt x="103" y="637"/>
                  </a:lnTo>
                  <a:lnTo>
                    <a:pt x="98" y="648"/>
                  </a:lnTo>
                  <a:lnTo>
                    <a:pt x="91" y="658"/>
                  </a:lnTo>
                  <a:lnTo>
                    <a:pt x="91" y="662"/>
                  </a:lnTo>
                  <a:lnTo>
                    <a:pt x="91" y="665"/>
                  </a:lnTo>
                  <a:lnTo>
                    <a:pt x="89" y="669"/>
                  </a:lnTo>
                  <a:lnTo>
                    <a:pt x="87" y="672"/>
                  </a:lnTo>
                  <a:lnTo>
                    <a:pt x="89" y="674"/>
                  </a:lnTo>
                  <a:lnTo>
                    <a:pt x="84" y="676"/>
                  </a:lnTo>
                  <a:lnTo>
                    <a:pt x="81" y="678"/>
                  </a:lnTo>
                  <a:lnTo>
                    <a:pt x="79" y="681"/>
                  </a:lnTo>
                  <a:lnTo>
                    <a:pt x="75" y="679"/>
                  </a:lnTo>
                  <a:lnTo>
                    <a:pt x="70" y="679"/>
                  </a:lnTo>
                  <a:lnTo>
                    <a:pt x="70" y="681"/>
                  </a:lnTo>
                  <a:lnTo>
                    <a:pt x="78" y="685"/>
                  </a:lnTo>
                  <a:lnTo>
                    <a:pt x="79" y="684"/>
                  </a:lnTo>
                  <a:lnTo>
                    <a:pt x="81" y="684"/>
                  </a:lnTo>
                  <a:lnTo>
                    <a:pt x="82" y="684"/>
                  </a:lnTo>
                  <a:lnTo>
                    <a:pt x="84" y="684"/>
                  </a:lnTo>
                  <a:lnTo>
                    <a:pt x="87" y="684"/>
                  </a:lnTo>
                  <a:lnTo>
                    <a:pt x="88" y="686"/>
                  </a:lnTo>
                  <a:lnTo>
                    <a:pt x="89" y="690"/>
                  </a:lnTo>
                  <a:lnTo>
                    <a:pt x="90" y="694"/>
                  </a:lnTo>
                  <a:lnTo>
                    <a:pt x="91" y="695"/>
                  </a:lnTo>
                  <a:lnTo>
                    <a:pt x="93" y="697"/>
                  </a:lnTo>
                  <a:lnTo>
                    <a:pt x="94" y="698"/>
                  </a:lnTo>
                  <a:lnTo>
                    <a:pt x="95" y="701"/>
                  </a:lnTo>
                  <a:lnTo>
                    <a:pt x="95" y="703"/>
                  </a:lnTo>
                  <a:lnTo>
                    <a:pt x="96" y="707"/>
                  </a:lnTo>
                  <a:lnTo>
                    <a:pt x="97" y="710"/>
                  </a:lnTo>
                  <a:lnTo>
                    <a:pt x="97" y="713"/>
                  </a:lnTo>
                  <a:lnTo>
                    <a:pt x="96" y="716"/>
                  </a:lnTo>
                  <a:lnTo>
                    <a:pt x="94" y="720"/>
                  </a:lnTo>
                  <a:lnTo>
                    <a:pt x="88" y="727"/>
                  </a:lnTo>
                  <a:lnTo>
                    <a:pt x="81" y="735"/>
                  </a:lnTo>
                  <a:lnTo>
                    <a:pt x="81" y="736"/>
                  </a:lnTo>
                  <a:lnTo>
                    <a:pt x="82" y="738"/>
                  </a:lnTo>
                  <a:lnTo>
                    <a:pt x="83" y="738"/>
                  </a:lnTo>
                  <a:lnTo>
                    <a:pt x="76" y="738"/>
                  </a:lnTo>
                  <a:lnTo>
                    <a:pt x="75" y="742"/>
                  </a:lnTo>
                  <a:lnTo>
                    <a:pt x="73" y="744"/>
                  </a:lnTo>
                  <a:lnTo>
                    <a:pt x="72" y="744"/>
                  </a:lnTo>
                  <a:lnTo>
                    <a:pt x="71" y="745"/>
                  </a:lnTo>
                  <a:lnTo>
                    <a:pt x="70" y="745"/>
                  </a:lnTo>
                  <a:lnTo>
                    <a:pt x="67" y="746"/>
                  </a:lnTo>
                  <a:lnTo>
                    <a:pt x="64" y="748"/>
                  </a:lnTo>
                  <a:lnTo>
                    <a:pt x="61" y="748"/>
                  </a:lnTo>
                  <a:lnTo>
                    <a:pt x="58" y="748"/>
                  </a:lnTo>
                  <a:lnTo>
                    <a:pt x="54" y="746"/>
                  </a:lnTo>
                  <a:lnTo>
                    <a:pt x="51" y="745"/>
                  </a:lnTo>
                  <a:lnTo>
                    <a:pt x="48" y="747"/>
                  </a:lnTo>
                  <a:lnTo>
                    <a:pt x="46" y="747"/>
                  </a:lnTo>
                  <a:lnTo>
                    <a:pt x="44" y="747"/>
                  </a:lnTo>
                  <a:lnTo>
                    <a:pt x="41" y="747"/>
                  </a:lnTo>
                  <a:lnTo>
                    <a:pt x="39" y="747"/>
                  </a:lnTo>
                  <a:lnTo>
                    <a:pt x="32" y="751"/>
                  </a:lnTo>
                  <a:lnTo>
                    <a:pt x="27" y="755"/>
                  </a:lnTo>
                  <a:lnTo>
                    <a:pt x="17" y="755"/>
                  </a:lnTo>
                  <a:lnTo>
                    <a:pt x="8" y="752"/>
                  </a:lnTo>
                  <a:lnTo>
                    <a:pt x="5" y="749"/>
                  </a:lnTo>
                  <a:lnTo>
                    <a:pt x="0" y="745"/>
                  </a:lnTo>
                  <a:lnTo>
                    <a:pt x="2" y="737"/>
                  </a:lnTo>
                  <a:lnTo>
                    <a:pt x="3" y="730"/>
                  </a:lnTo>
                  <a:lnTo>
                    <a:pt x="3" y="721"/>
                  </a:lnTo>
                  <a:lnTo>
                    <a:pt x="3" y="713"/>
                  </a:lnTo>
                  <a:lnTo>
                    <a:pt x="5" y="707"/>
                  </a:lnTo>
                  <a:lnTo>
                    <a:pt x="6" y="701"/>
                  </a:lnTo>
                  <a:lnTo>
                    <a:pt x="6" y="698"/>
                  </a:lnTo>
                  <a:lnTo>
                    <a:pt x="5" y="695"/>
                  </a:lnTo>
                  <a:lnTo>
                    <a:pt x="14" y="687"/>
                  </a:lnTo>
                  <a:lnTo>
                    <a:pt x="24" y="677"/>
                  </a:lnTo>
                  <a:lnTo>
                    <a:pt x="24" y="677"/>
                  </a:lnTo>
                  <a:lnTo>
                    <a:pt x="27" y="677"/>
                  </a:lnTo>
                  <a:lnTo>
                    <a:pt x="29" y="677"/>
                  </a:lnTo>
                  <a:lnTo>
                    <a:pt x="30" y="674"/>
                  </a:lnTo>
                  <a:lnTo>
                    <a:pt x="32" y="672"/>
                  </a:lnTo>
                  <a:lnTo>
                    <a:pt x="33" y="670"/>
                  </a:lnTo>
                  <a:lnTo>
                    <a:pt x="33" y="666"/>
                  </a:lnTo>
                  <a:lnTo>
                    <a:pt x="33" y="664"/>
                  </a:lnTo>
                  <a:lnTo>
                    <a:pt x="34" y="662"/>
                  </a:lnTo>
                  <a:lnTo>
                    <a:pt x="35" y="661"/>
                  </a:lnTo>
                  <a:lnTo>
                    <a:pt x="35" y="659"/>
                  </a:lnTo>
                  <a:lnTo>
                    <a:pt x="35" y="657"/>
                  </a:lnTo>
                  <a:lnTo>
                    <a:pt x="34" y="654"/>
                  </a:lnTo>
                  <a:lnTo>
                    <a:pt x="35" y="651"/>
                  </a:lnTo>
                  <a:lnTo>
                    <a:pt x="35" y="648"/>
                  </a:lnTo>
                  <a:lnTo>
                    <a:pt x="35" y="645"/>
                  </a:lnTo>
                  <a:lnTo>
                    <a:pt x="35" y="641"/>
                  </a:lnTo>
                  <a:lnTo>
                    <a:pt x="35" y="621"/>
                  </a:lnTo>
                  <a:lnTo>
                    <a:pt x="38" y="620"/>
                  </a:lnTo>
                  <a:lnTo>
                    <a:pt x="40" y="617"/>
                  </a:lnTo>
                  <a:lnTo>
                    <a:pt x="38" y="590"/>
                  </a:lnTo>
                  <a:lnTo>
                    <a:pt x="39" y="589"/>
                  </a:lnTo>
                  <a:lnTo>
                    <a:pt x="41" y="588"/>
                  </a:lnTo>
                  <a:lnTo>
                    <a:pt x="44" y="587"/>
                  </a:lnTo>
                  <a:lnTo>
                    <a:pt x="47" y="577"/>
                  </a:lnTo>
                  <a:lnTo>
                    <a:pt x="51" y="566"/>
                  </a:lnTo>
                  <a:lnTo>
                    <a:pt x="52" y="555"/>
                  </a:lnTo>
                  <a:lnTo>
                    <a:pt x="52" y="554"/>
                  </a:lnTo>
                  <a:lnTo>
                    <a:pt x="52" y="554"/>
                  </a:lnTo>
                  <a:lnTo>
                    <a:pt x="56" y="543"/>
                  </a:lnTo>
                  <a:lnTo>
                    <a:pt x="53" y="531"/>
                  </a:lnTo>
                  <a:lnTo>
                    <a:pt x="56" y="529"/>
                  </a:lnTo>
                  <a:lnTo>
                    <a:pt x="59" y="528"/>
                  </a:lnTo>
                  <a:lnTo>
                    <a:pt x="64" y="526"/>
                  </a:lnTo>
                  <a:lnTo>
                    <a:pt x="67" y="523"/>
                  </a:lnTo>
                  <a:lnTo>
                    <a:pt x="69" y="519"/>
                  </a:lnTo>
                  <a:lnTo>
                    <a:pt x="71" y="516"/>
                  </a:lnTo>
                  <a:lnTo>
                    <a:pt x="72" y="513"/>
                  </a:lnTo>
                  <a:lnTo>
                    <a:pt x="75" y="511"/>
                  </a:lnTo>
                  <a:lnTo>
                    <a:pt x="77" y="509"/>
                  </a:lnTo>
                  <a:lnTo>
                    <a:pt x="78" y="506"/>
                  </a:lnTo>
                  <a:lnTo>
                    <a:pt x="79" y="503"/>
                  </a:lnTo>
                  <a:lnTo>
                    <a:pt x="80" y="500"/>
                  </a:lnTo>
                  <a:lnTo>
                    <a:pt x="81" y="498"/>
                  </a:lnTo>
                  <a:lnTo>
                    <a:pt x="84" y="495"/>
                  </a:lnTo>
                  <a:lnTo>
                    <a:pt x="85" y="492"/>
                  </a:lnTo>
                  <a:lnTo>
                    <a:pt x="88" y="490"/>
                  </a:lnTo>
                  <a:lnTo>
                    <a:pt x="90" y="486"/>
                  </a:lnTo>
                  <a:lnTo>
                    <a:pt x="96" y="486"/>
                  </a:lnTo>
                  <a:lnTo>
                    <a:pt x="97" y="485"/>
                  </a:lnTo>
                  <a:lnTo>
                    <a:pt x="100" y="482"/>
                  </a:lnTo>
                  <a:lnTo>
                    <a:pt x="101" y="480"/>
                  </a:lnTo>
                  <a:lnTo>
                    <a:pt x="103" y="477"/>
                  </a:lnTo>
                  <a:lnTo>
                    <a:pt x="94" y="481"/>
                  </a:lnTo>
                  <a:lnTo>
                    <a:pt x="85" y="486"/>
                  </a:lnTo>
                  <a:lnTo>
                    <a:pt x="83" y="488"/>
                  </a:lnTo>
                  <a:lnTo>
                    <a:pt x="80" y="489"/>
                  </a:lnTo>
                  <a:lnTo>
                    <a:pt x="78" y="490"/>
                  </a:lnTo>
                  <a:lnTo>
                    <a:pt x="75" y="489"/>
                  </a:lnTo>
                  <a:lnTo>
                    <a:pt x="75" y="487"/>
                  </a:lnTo>
                  <a:lnTo>
                    <a:pt x="76" y="485"/>
                  </a:lnTo>
                  <a:lnTo>
                    <a:pt x="76" y="482"/>
                  </a:lnTo>
                  <a:lnTo>
                    <a:pt x="76" y="480"/>
                  </a:lnTo>
                  <a:lnTo>
                    <a:pt x="75" y="477"/>
                  </a:lnTo>
                  <a:lnTo>
                    <a:pt x="75" y="476"/>
                  </a:lnTo>
                  <a:lnTo>
                    <a:pt x="76" y="474"/>
                  </a:lnTo>
                  <a:lnTo>
                    <a:pt x="77" y="474"/>
                  </a:lnTo>
                  <a:lnTo>
                    <a:pt x="77" y="474"/>
                  </a:lnTo>
                  <a:lnTo>
                    <a:pt x="75" y="474"/>
                  </a:lnTo>
                  <a:lnTo>
                    <a:pt x="72" y="475"/>
                  </a:lnTo>
                  <a:lnTo>
                    <a:pt x="70" y="476"/>
                  </a:lnTo>
                  <a:lnTo>
                    <a:pt x="61" y="466"/>
                  </a:lnTo>
                  <a:lnTo>
                    <a:pt x="60" y="467"/>
                  </a:lnTo>
                  <a:lnTo>
                    <a:pt x="59" y="462"/>
                  </a:lnTo>
                  <a:lnTo>
                    <a:pt x="58" y="456"/>
                  </a:lnTo>
                  <a:lnTo>
                    <a:pt x="59" y="454"/>
                  </a:lnTo>
                  <a:lnTo>
                    <a:pt x="60" y="452"/>
                  </a:lnTo>
                  <a:lnTo>
                    <a:pt x="60" y="450"/>
                  </a:lnTo>
                  <a:lnTo>
                    <a:pt x="60" y="440"/>
                  </a:lnTo>
                  <a:lnTo>
                    <a:pt x="61" y="439"/>
                  </a:lnTo>
                  <a:lnTo>
                    <a:pt x="63" y="438"/>
                  </a:lnTo>
                  <a:lnTo>
                    <a:pt x="65" y="438"/>
                  </a:lnTo>
                  <a:lnTo>
                    <a:pt x="66" y="437"/>
                  </a:lnTo>
                  <a:lnTo>
                    <a:pt x="67" y="436"/>
                  </a:lnTo>
                  <a:lnTo>
                    <a:pt x="67" y="430"/>
                  </a:lnTo>
                  <a:lnTo>
                    <a:pt x="67" y="429"/>
                  </a:lnTo>
                  <a:lnTo>
                    <a:pt x="67" y="429"/>
                  </a:lnTo>
                  <a:lnTo>
                    <a:pt x="70" y="426"/>
                  </a:lnTo>
                  <a:lnTo>
                    <a:pt x="72" y="422"/>
                  </a:lnTo>
                  <a:lnTo>
                    <a:pt x="75" y="419"/>
                  </a:lnTo>
                  <a:lnTo>
                    <a:pt x="76" y="415"/>
                  </a:lnTo>
                  <a:lnTo>
                    <a:pt x="78" y="412"/>
                  </a:lnTo>
                  <a:lnTo>
                    <a:pt x="79" y="409"/>
                  </a:lnTo>
                  <a:lnTo>
                    <a:pt x="80" y="407"/>
                  </a:lnTo>
                  <a:lnTo>
                    <a:pt x="81" y="405"/>
                  </a:lnTo>
                  <a:lnTo>
                    <a:pt x="83" y="404"/>
                  </a:lnTo>
                  <a:lnTo>
                    <a:pt x="85" y="402"/>
                  </a:lnTo>
                  <a:lnTo>
                    <a:pt x="88" y="400"/>
                  </a:lnTo>
                  <a:lnTo>
                    <a:pt x="90" y="399"/>
                  </a:lnTo>
                  <a:lnTo>
                    <a:pt x="91" y="396"/>
                  </a:lnTo>
                  <a:lnTo>
                    <a:pt x="91" y="395"/>
                  </a:lnTo>
                  <a:lnTo>
                    <a:pt x="92" y="394"/>
                  </a:lnTo>
                  <a:lnTo>
                    <a:pt x="93" y="392"/>
                  </a:lnTo>
                  <a:lnTo>
                    <a:pt x="90" y="393"/>
                  </a:lnTo>
                  <a:lnTo>
                    <a:pt x="88" y="394"/>
                  </a:lnTo>
                  <a:lnTo>
                    <a:pt x="84" y="395"/>
                  </a:lnTo>
                  <a:lnTo>
                    <a:pt x="81" y="397"/>
                  </a:lnTo>
                  <a:lnTo>
                    <a:pt x="78" y="402"/>
                  </a:lnTo>
                  <a:lnTo>
                    <a:pt x="75" y="406"/>
                  </a:lnTo>
                  <a:lnTo>
                    <a:pt x="71" y="412"/>
                  </a:lnTo>
                  <a:lnTo>
                    <a:pt x="68" y="412"/>
                  </a:lnTo>
                  <a:lnTo>
                    <a:pt x="66" y="412"/>
                  </a:lnTo>
                  <a:lnTo>
                    <a:pt x="64" y="414"/>
                  </a:lnTo>
                  <a:lnTo>
                    <a:pt x="63" y="415"/>
                  </a:lnTo>
                  <a:lnTo>
                    <a:pt x="60" y="417"/>
                  </a:lnTo>
                  <a:lnTo>
                    <a:pt x="58" y="418"/>
                  </a:lnTo>
                  <a:lnTo>
                    <a:pt x="56" y="419"/>
                  </a:lnTo>
                  <a:lnTo>
                    <a:pt x="57" y="417"/>
                  </a:lnTo>
                  <a:lnTo>
                    <a:pt x="57" y="416"/>
                  </a:lnTo>
                  <a:lnTo>
                    <a:pt x="56" y="414"/>
                  </a:lnTo>
                  <a:lnTo>
                    <a:pt x="56" y="412"/>
                  </a:lnTo>
                  <a:lnTo>
                    <a:pt x="56" y="409"/>
                  </a:lnTo>
                  <a:lnTo>
                    <a:pt x="57" y="407"/>
                  </a:lnTo>
                  <a:lnTo>
                    <a:pt x="57" y="406"/>
                  </a:lnTo>
                  <a:lnTo>
                    <a:pt x="57" y="405"/>
                  </a:lnTo>
                  <a:lnTo>
                    <a:pt x="57" y="403"/>
                  </a:lnTo>
                  <a:lnTo>
                    <a:pt x="58" y="401"/>
                  </a:lnTo>
                  <a:lnTo>
                    <a:pt x="59" y="397"/>
                  </a:lnTo>
                  <a:lnTo>
                    <a:pt x="59" y="395"/>
                  </a:lnTo>
                  <a:lnTo>
                    <a:pt x="58" y="394"/>
                  </a:lnTo>
                  <a:lnTo>
                    <a:pt x="58" y="393"/>
                  </a:lnTo>
                  <a:lnTo>
                    <a:pt x="52" y="393"/>
                  </a:lnTo>
                  <a:lnTo>
                    <a:pt x="52" y="389"/>
                  </a:lnTo>
                  <a:lnTo>
                    <a:pt x="52" y="387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2" y="382"/>
                  </a:lnTo>
                  <a:lnTo>
                    <a:pt x="52" y="381"/>
                  </a:lnTo>
                  <a:lnTo>
                    <a:pt x="51" y="381"/>
                  </a:lnTo>
                  <a:lnTo>
                    <a:pt x="49" y="380"/>
                  </a:lnTo>
                  <a:lnTo>
                    <a:pt x="49" y="379"/>
                  </a:lnTo>
                  <a:lnTo>
                    <a:pt x="49" y="378"/>
                  </a:lnTo>
                  <a:lnTo>
                    <a:pt x="51" y="376"/>
                  </a:lnTo>
                  <a:lnTo>
                    <a:pt x="51" y="375"/>
                  </a:lnTo>
                  <a:lnTo>
                    <a:pt x="52" y="372"/>
                  </a:lnTo>
                  <a:lnTo>
                    <a:pt x="52" y="370"/>
                  </a:lnTo>
                  <a:lnTo>
                    <a:pt x="54" y="368"/>
                  </a:lnTo>
                  <a:lnTo>
                    <a:pt x="57" y="366"/>
                  </a:lnTo>
                  <a:lnTo>
                    <a:pt x="64" y="357"/>
                  </a:lnTo>
                  <a:lnTo>
                    <a:pt x="68" y="348"/>
                  </a:lnTo>
                  <a:lnTo>
                    <a:pt x="73" y="335"/>
                  </a:lnTo>
                  <a:lnTo>
                    <a:pt x="78" y="326"/>
                  </a:lnTo>
                  <a:lnTo>
                    <a:pt x="84" y="317"/>
                  </a:lnTo>
                  <a:lnTo>
                    <a:pt x="88" y="313"/>
                  </a:lnTo>
                  <a:lnTo>
                    <a:pt x="91" y="307"/>
                  </a:lnTo>
                  <a:lnTo>
                    <a:pt x="94" y="302"/>
                  </a:lnTo>
                  <a:lnTo>
                    <a:pt x="96" y="303"/>
                  </a:lnTo>
                  <a:lnTo>
                    <a:pt x="101" y="304"/>
                  </a:lnTo>
                  <a:lnTo>
                    <a:pt x="102" y="303"/>
                  </a:lnTo>
                  <a:lnTo>
                    <a:pt x="103" y="302"/>
                  </a:lnTo>
                  <a:lnTo>
                    <a:pt x="106" y="305"/>
                  </a:lnTo>
                  <a:lnTo>
                    <a:pt x="108" y="307"/>
                  </a:lnTo>
                  <a:lnTo>
                    <a:pt x="109" y="305"/>
                  </a:lnTo>
                  <a:lnTo>
                    <a:pt x="110" y="303"/>
                  </a:lnTo>
                  <a:lnTo>
                    <a:pt x="112" y="301"/>
                  </a:lnTo>
                  <a:lnTo>
                    <a:pt x="113" y="301"/>
                  </a:lnTo>
                  <a:lnTo>
                    <a:pt x="107" y="301"/>
                  </a:lnTo>
                  <a:lnTo>
                    <a:pt x="105" y="297"/>
                  </a:lnTo>
                  <a:lnTo>
                    <a:pt x="104" y="296"/>
                  </a:lnTo>
                  <a:lnTo>
                    <a:pt x="103" y="295"/>
                  </a:lnTo>
                  <a:lnTo>
                    <a:pt x="102" y="294"/>
                  </a:lnTo>
                  <a:lnTo>
                    <a:pt x="100" y="293"/>
                  </a:lnTo>
                  <a:lnTo>
                    <a:pt x="103" y="286"/>
                  </a:lnTo>
                  <a:lnTo>
                    <a:pt x="106" y="280"/>
                  </a:lnTo>
                  <a:lnTo>
                    <a:pt x="103" y="281"/>
                  </a:lnTo>
                  <a:lnTo>
                    <a:pt x="101" y="281"/>
                  </a:lnTo>
                  <a:lnTo>
                    <a:pt x="98" y="282"/>
                  </a:lnTo>
                  <a:lnTo>
                    <a:pt x="100" y="279"/>
                  </a:lnTo>
                  <a:lnTo>
                    <a:pt x="102" y="277"/>
                  </a:lnTo>
                  <a:lnTo>
                    <a:pt x="103" y="274"/>
                  </a:lnTo>
                  <a:lnTo>
                    <a:pt x="106" y="273"/>
                  </a:lnTo>
                  <a:lnTo>
                    <a:pt x="109" y="273"/>
                  </a:lnTo>
                  <a:lnTo>
                    <a:pt x="108" y="271"/>
                  </a:lnTo>
                  <a:lnTo>
                    <a:pt x="107" y="270"/>
                  </a:lnTo>
                  <a:lnTo>
                    <a:pt x="109" y="264"/>
                  </a:lnTo>
                  <a:lnTo>
                    <a:pt x="106" y="266"/>
                  </a:lnTo>
                  <a:lnTo>
                    <a:pt x="104" y="264"/>
                  </a:lnTo>
                  <a:lnTo>
                    <a:pt x="100" y="270"/>
                  </a:lnTo>
                  <a:lnTo>
                    <a:pt x="96" y="277"/>
                  </a:lnTo>
                  <a:lnTo>
                    <a:pt x="90" y="281"/>
                  </a:lnTo>
                  <a:lnTo>
                    <a:pt x="89" y="280"/>
                  </a:lnTo>
                  <a:lnTo>
                    <a:pt x="87" y="278"/>
                  </a:lnTo>
                  <a:lnTo>
                    <a:pt x="88" y="277"/>
                  </a:lnTo>
                  <a:lnTo>
                    <a:pt x="90" y="276"/>
                  </a:lnTo>
                  <a:lnTo>
                    <a:pt x="91" y="273"/>
                  </a:lnTo>
                  <a:lnTo>
                    <a:pt x="92" y="272"/>
                  </a:lnTo>
                  <a:lnTo>
                    <a:pt x="92" y="262"/>
                  </a:lnTo>
                  <a:lnTo>
                    <a:pt x="92" y="261"/>
                  </a:lnTo>
                  <a:lnTo>
                    <a:pt x="94" y="260"/>
                  </a:lnTo>
                  <a:lnTo>
                    <a:pt x="96" y="258"/>
                  </a:lnTo>
                  <a:lnTo>
                    <a:pt x="98" y="257"/>
                  </a:lnTo>
                  <a:lnTo>
                    <a:pt x="97" y="257"/>
                  </a:lnTo>
                  <a:lnTo>
                    <a:pt x="96" y="256"/>
                  </a:lnTo>
                  <a:lnTo>
                    <a:pt x="103" y="242"/>
                  </a:lnTo>
                  <a:lnTo>
                    <a:pt x="97" y="241"/>
                  </a:lnTo>
                  <a:lnTo>
                    <a:pt x="91" y="243"/>
                  </a:lnTo>
                  <a:lnTo>
                    <a:pt x="85" y="243"/>
                  </a:lnTo>
                  <a:lnTo>
                    <a:pt x="84" y="245"/>
                  </a:lnTo>
                  <a:lnTo>
                    <a:pt x="83" y="248"/>
                  </a:lnTo>
                  <a:lnTo>
                    <a:pt x="80" y="245"/>
                  </a:lnTo>
                  <a:lnTo>
                    <a:pt x="77" y="243"/>
                  </a:lnTo>
                  <a:lnTo>
                    <a:pt x="73" y="221"/>
                  </a:lnTo>
                  <a:lnTo>
                    <a:pt x="77" y="217"/>
                  </a:lnTo>
                  <a:lnTo>
                    <a:pt x="79" y="212"/>
                  </a:lnTo>
                  <a:lnTo>
                    <a:pt x="78" y="211"/>
                  </a:lnTo>
                  <a:lnTo>
                    <a:pt x="77" y="209"/>
                  </a:lnTo>
                  <a:lnTo>
                    <a:pt x="77" y="206"/>
                  </a:lnTo>
                  <a:lnTo>
                    <a:pt x="79" y="204"/>
                  </a:lnTo>
                  <a:lnTo>
                    <a:pt x="80" y="201"/>
                  </a:lnTo>
                  <a:lnTo>
                    <a:pt x="82" y="199"/>
                  </a:lnTo>
                  <a:lnTo>
                    <a:pt x="84" y="197"/>
                  </a:lnTo>
                  <a:lnTo>
                    <a:pt x="83" y="196"/>
                  </a:lnTo>
                  <a:lnTo>
                    <a:pt x="82" y="195"/>
                  </a:lnTo>
                  <a:lnTo>
                    <a:pt x="85" y="189"/>
                  </a:lnTo>
                  <a:lnTo>
                    <a:pt x="82" y="188"/>
                  </a:lnTo>
                  <a:lnTo>
                    <a:pt x="80" y="187"/>
                  </a:lnTo>
                  <a:lnTo>
                    <a:pt x="84" y="183"/>
                  </a:lnTo>
                  <a:lnTo>
                    <a:pt x="82" y="180"/>
                  </a:lnTo>
                  <a:lnTo>
                    <a:pt x="85" y="178"/>
                  </a:lnTo>
                  <a:lnTo>
                    <a:pt x="88" y="174"/>
                  </a:lnTo>
                  <a:lnTo>
                    <a:pt x="91" y="172"/>
                  </a:lnTo>
                  <a:lnTo>
                    <a:pt x="92" y="172"/>
                  </a:lnTo>
                  <a:lnTo>
                    <a:pt x="94" y="172"/>
                  </a:lnTo>
                  <a:lnTo>
                    <a:pt x="96" y="172"/>
                  </a:lnTo>
                  <a:lnTo>
                    <a:pt x="98" y="174"/>
                  </a:lnTo>
                  <a:lnTo>
                    <a:pt x="102" y="168"/>
                  </a:lnTo>
                  <a:lnTo>
                    <a:pt x="103" y="169"/>
                  </a:lnTo>
                  <a:lnTo>
                    <a:pt x="103" y="167"/>
                  </a:lnTo>
                  <a:lnTo>
                    <a:pt x="103" y="166"/>
                  </a:lnTo>
                  <a:lnTo>
                    <a:pt x="108" y="160"/>
                  </a:lnTo>
                  <a:lnTo>
                    <a:pt x="114" y="156"/>
                  </a:lnTo>
                  <a:lnTo>
                    <a:pt x="115" y="156"/>
                  </a:lnTo>
                  <a:lnTo>
                    <a:pt x="116" y="157"/>
                  </a:lnTo>
                  <a:lnTo>
                    <a:pt x="119" y="155"/>
                  </a:lnTo>
                  <a:lnTo>
                    <a:pt x="119" y="155"/>
                  </a:lnTo>
                  <a:lnTo>
                    <a:pt x="118" y="152"/>
                  </a:lnTo>
                  <a:lnTo>
                    <a:pt x="117" y="150"/>
                  </a:lnTo>
                  <a:lnTo>
                    <a:pt x="117" y="148"/>
                  </a:lnTo>
                  <a:lnTo>
                    <a:pt x="119" y="146"/>
                  </a:lnTo>
                  <a:lnTo>
                    <a:pt x="120" y="144"/>
                  </a:lnTo>
                  <a:lnTo>
                    <a:pt x="121" y="140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18" y="139"/>
                  </a:lnTo>
                  <a:lnTo>
                    <a:pt x="117" y="142"/>
                  </a:lnTo>
                  <a:lnTo>
                    <a:pt x="116" y="144"/>
                  </a:lnTo>
                  <a:lnTo>
                    <a:pt x="114" y="145"/>
                  </a:lnTo>
                  <a:lnTo>
                    <a:pt x="110" y="145"/>
                  </a:lnTo>
                  <a:lnTo>
                    <a:pt x="112" y="144"/>
                  </a:lnTo>
                  <a:lnTo>
                    <a:pt x="112" y="142"/>
                  </a:lnTo>
                  <a:lnTo>
                    <a:pt x="113" y="140"/>
                  </a:lnTo>
                  <a:lnTo>
                    <a:pt x="113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03" y="138"/>
                  </a:lnTo>
                  <a:lnTo>
                    <a:pt x="103" y="136"/>
                  </a:lnTo>
                  <a:lnTo>
                    <a:pt x="103" y="135"/>
                  </a:lnTo>
                  <a:lnTo>
                    <a:pt x="108" y="129"/>
                  </a:lnTo>
                  <a:lnTo>
                    <a:pt x="113" y="121"/>
                  </a:lnTo>
                  <a:lnTo>
                    <a:pt x="115" y="121"/>
                  </a:lnTo>
                  <a:lnTo>
                    <a:pt x="119" y="122"/>
                  </a:lnTo>
                  <a:lnTo>
                    <a:pt x="120" y="121"/>
                  </a:lnTo>
                  <a:lnTo>
                    <a:pt x="122" y="119"/>
                  </a:lnTo>
                  <a:lnTo>
                    <a:pt x="125" y="121"/>
                  </a:lnTo>
                  <a:lnTo>
                    <a:pt x="132" y="112"/>
                  </a:lnTo>
                  <a:lnTo>
                    <a:pt x="133" y="113"/>
                  </a:lnTo>
                  <a:lnTo>
                    <a:pt x="134" y="114"/>
                  </a:lnTo>
                  <a:lnTo>
                    <a:pt x="140" y="108"/>
                  </a:lnTo>
                  <a:lnTo>
                    <a:pt x="145" y="100"/>
                  </a:lnTo>
                  <a:lnTo>
                    <a:pt x="150" y="100"/>
                  </a:lnTo>
                  <a:lnTo>
                    <a:pt x="154" y="99"/>
                  </a:lnTo>
                  <a:lnTo>
                    <a:pt x="158" y="99"/>
                  </a:lnTo>
                  <a:lnTo>
                    <a:pt x="161" y="100"/>
                  </a:lnTo>
                  <a:lnTo>
                    <a:pt x="163" y="94"/>
                  </a:lnTo>
                  <a:lnTo>
                    <a:pt x="164" y="87"/>
                  </a:lnTo>
                  <a:lnTo>
                    <a:pt x="163" y="82"/>
                  </a:lnTo>
                  <a:lnTo>
                    <a:pt x="157" y="76"/>
                  </a:lnTo>
                  <a:lnTo>
                    <a:pt x="154" y="81"/>
                  </a:lnTo>
                  <a:lnTo>
                    <a:pt x="150" y="85"/>
                  </a:lnTo>
                  <a:lnTo>
                    <a:pt x="145" y="89"/>
                  </a:lnTo>
                  <a:lnTo>
                    <a:pt x="145" y="87"/>
                  </a:lnTo>
                  <a:lnTo>
                    <a:pt x="145" y="85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3" y="84"/>
                  </a:lnTo>
                  <a:lnTo>
                    <a:pt x="141" y="84"/>
                  </a:lnTo>
                  <a:lnTo>
                    <a:pt x="145" y="75"/>
                  </a:lnTo>
                  <a:lnTo>
                    <a:pt x="151" y="66"/>
                  </a:lnTo>
                  <a:lnTo>
                    <a:pt x="158" y="60"/>
                  </a:lnTo>
                  <a:lnTo>
                    <a:pt x="157" y="58"/>
                  </a:lnTo>
                  <a:lnTo>
                    <a:pt x="156" y="56"/>
                  </a:lnTo>
                  <a:lnTo>
                    <a:pt x="158" y="54"/>
                  </a:lnTo>
                  <a:lnTo>
                    <a:pt x="163" y="51"/>
                  </a:lnTo>
                  <a:lnTo>
                    <a:pt x="161" y="48"/>
                  </a:lnTo>
                  <a:lnTo>
                    <a:pt x="159" y="44"/>
                  </a:lnTo>
                  <a:lnTo>
                    <a:pt x="165" y="39"/>
                  </a:lnTo>
                  <a:lnTo>
                    <a:pt x="171" y="34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3"/>
                  </a:lnTo>
                  <a:lnTo>
                    <a:pt x="171" y="33"/>
                  </a:lnTo>
                  <a:lnTo>
                    <a:pt x="171" y="32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9" y="29"/>
                  </a:lnTo>
                  <a:lnTo>
                    <a:pt x="168" y="28"/>
                  </a:lnTo>
                  <a:lnTo>
                    <a:pt x="166" y="28"/>
                  </a:lnTo>
                  <a:lnTo>
                    <a:pt x="166" y="21"/>
                  </a:lnTo>
                  <a:lnTo>
                    <a:pt x="168" y="21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70" y="19"/>
                  </a:lnTo>
                  <a:lnTo>
                    <a:pt x="171" y="17"/>
                  </a:lnTo>
                  <a:lnTo>
                    <a:pt x="173" y="20"/>
                  </a:lnTo>
                  <a:lnTo>
                    <a:pt x="174" y="22"/>
                  </a:lnTo>
                  <a:lnTo>
                    <a:pt x="175" y="23"/>
                  </a:lnTo>
                  <a:lnTo>
                    <a:pt x="176" y="22"/>
                  </a:lnTo>
                  <a:lnTo>
                    <a:pt x="177" y="21"/>
                  </a:lnTo>
                  <a:lnTo>
                    <a:pt x="178" y="20"/>
                  </a:lnTo>
                  <a:lnTo>
                    <a:pt x="178" y="15"/>
                  </a:lnTo>
                  <a:lnTo>
                    <a:pt x="179" y="13"/>
                  </a:lnTo>
                  <a:lnTo>
                    <a:pt x="180" y="12"/>
                  </a:lnTo>
                  <a:lnTo>
                    <a:pt x="181" y="14"/>
                  </a:lnTo>
                  <a:lnTo>
                    <a:pt x="183" y="15"/>
                  </a:lnTo>
                  <a:lnTo>
                    <a:pt x="186" y="17"/>
                  </a:lnTo>
                  <a:lnTo>
                    <a:pt x="190" y="19"/>
                  </a:lnTo>
                  <a:lnTo>
                    <a:pt x="192" y="20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7" y="19"/>
                  </a:lnTo>
                  <a:lnTo>
                    <a:pt x="198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199" y="17"/>
                  </a:lnTo>
                  <a:lnTo>
                    <a:pt x="201" y="19"/>
                  </a:lnTo>
                  <a:lnTo>
                    <a:pt x="204" y="20"/>
                  </a:lnTo>
                  <a:lnTo>
                    <a:pt x="207" y="20"/>
                  </a:lnTo>
                  <a:lnTo>
                    <a:pt x="210" y="20"/>
                  </a:lnTo>
                  <a:lnTo>
                    <a:pt x="213" y="20"/>
                  </a:lnTo>
                  <a:lnTo>
                    <a:pt x="216" y="19"/>
                  </a:lnTo>
                  <a:lnTo>
                    <a:pt x="217" y="17"/>
                  </a:lnTo>
                  <a:lnTo>
                    <a:pt x="218" y="15"/>
                  </a:lnTo>
                  <a:lnTo>
                    <a:pt x="219" y="14"/>
                  </a:lnTo>
                  <a:lnTo>
                    <a:pt x="220" y="11"/>
                  </a:lnTo>
                  <a:lnTo>
                    <a:pt x="220" y="8"/>
                  </a:lnTo>
                  <a:lnTo>
                    <a:pt x="222" y="7"/>
                  </a:lnTo>
                  <a:lnTo>
                    <a:pt x="220" y="4"/>
                  </a:lnTo>
                  <a:lnTo>
                    <a:pt x="220" y="2"/>
                  </a:lnTo>
                  <a:lnTo>
                    <a:pt x="220" y="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50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51"/>
            <p:cNvSpPr>
              <a:spLocks/>
            </p:cNvSpPr>
            <p:nvPr/>
          </p:nvSpPr>
          <p:spPr bwMode="auto">
            <a:xfrm>
              <a:off x="7664450" y="4222750"/>
              <a:ext cx="488950" cy="469900"/>
            </a:xfrm>
            <a:custGeom>
              <a:avLst/>
              <a:gdLst>
                <a:gd name="T0" fmla="*/ 186 w 308"/>
                <a:gd name="T1" fmla="*/ 8 h 296"/>
                <a:gd name="T2" fmla="*/ 203 w 308"/>
                <a:gd name="T3" fmla="*/ 11 h 296"/>
                <a:gd name="T4" fmla="*/ 219 w 308"/>
                <a:gd name="T5" fmla="*/ 25 h 296"/>
                <a:gd name="T6" fmla="*/ 233 w 308"/>
                <a:gd name="T7" fmla="*/ 41 h 296"/>
                <a:gd name="T8" fmla="*/ 239 w 308"/>
                <a:gd name="T9" fmla="*/ 54 h 296"/>
                <a:gd name="T10" fmla="*/ 238 w 308"/>
                <a:gd name="T11" fmla="*/ 71 h 296"/>
                <a:gd name="T12" fmla="*/ 244 w 308"/>
                <a:gd name="T13" fmla="*/ 96 h 296"/>
                <a:gd name="T14" fmla="*/ 252 w 308"/>
                <a:gd name="T15" fmla="*/ 104 h 296"/>
                <a:gd name="T16" fmla="*/ 262 w 308"/>
                <a:gd name="T17" fmla="*/ 113 h 296"/>
                <a:gd name="T18" fmla="*/ 292 w 308"/>
                <a:gd name="T19" fmla="*/ 125 h 296"/>
                <a:gd name="T20" fmla="*/ 301 w 308"/>
                <a:gd name="T21" fmla="*/ 157 h 296"/>
                <a:gd name="T22" fmla="*/ 294 w 308"/>
                <a:gd name="T23" fmla="*/ 179 h 296"/>
                <a:gd name="T24" fmla="*/ 287 w 308"/>
                <a:gd name="T25" fmla="*/ 199 h 296"/>
                <a:gd name="T26" fmla="*/ 281 w 308"/>
                <a:gd name="T27" fmla="*/ 220 h 296"/>
                <a:gd name="T28" fmla="*/ 267 w 308"/>
                <a:gd name="T29" fmla="*/ 240 h 296"/>
                <a:gd name="T30" fmla="*/ 233 w 308"/>
                <a:gd name="T31" fmla="*/ 269 h 296"/>
                <a:gd name="T32" fmla="*/ 213 w 308"/>
                <a:gd name="T33" fmla="*/ 277 h 296"/>
                <a:gd name="T34" fmla="*/ 203 w 308"/>
                <a:gd name="T35" fmla="*/ 296 h 296"/>
                <a:gd name="T36" fmla="*/ 173 w 308"/>
                <a:gd name="T37" fmla="*/ 289 h 296"/>
                <a:gd name="T38" fmla="*/ 164 w 308"/>
                <a:gd name="T39" fmla="*/ 276 h 296"/>
                <a:gd name="T40" fmla="*/ 149 w 308"/>
                <a:gd name="T41" fmla="*/ 273 h 296"/>
                <a:gd name="T42" fmla="*/ 125 w 308"/>
                <a:gd name="T43" fmla="*/ 269 h 296"/>
                <a:gd name="T44" fmla="*/ 105 w 308"/>
                <a:gd name="T45" fmla="*/ 278 h 296"/>
                <a:gd name="T46" fmla="*/ 103 w 308"/>
                <a:gd name="T47" fmla="*/ 294 h 296"/>
                <a:gd name="T48" fmla="*/ 91 w 308"/>
                <a:gd name="T49" fmla="*/ 290 h 296"/>
                <a:gd name="T50" fmla="*/ 72 w 308"/>
                <a:gd name="T51" fmla="*/ 274 h 296"/>
                <a:gd name="T52" fmla="*/ 61 w 308"/>
                <a:gd name="T53" fmla="*/ 259 h 296"/>
                <a:gd name="T54" fmla="*/ 75 w 308"/>
                <a:gd name="T55" fmla="*/ 249 h 296"/>
                <a:gd name="T56" fmla="*/ 68 w 308"/>
                <a:gd name="T57" fmla="*/ 234 h 296"/>
                <a:gd name="T58" fmla="*/ 94 w 308"/>
                <a:gd name="T59" fmla="*/ 216 h 296"/>
                <a:gd name="T60" fmla="*/ 98 w 308"/>
                <a:gd name="T61" fmla="*/ 206 h 296"/>
                <a:gd name="T62" fmla="*/ 87 w 308"/>
                <a:gd name="T63" fmla="*/ 209 h 296"/>
                <a:gd name="T64" fmla="*/ 83 w 308"/>
                <a:gd name="T65" fmla="*/ 203 h 296"/>
                <a:gd name="T66" fmla="*/ 68 w 308"/>
                <a:gd name="T67" fmla="*/ 194 h 296"/>
                <a:gd name="T68" fmla="*/ 83 w 308"/>
                <a:gd name="T69" fmla="*/ 184 h 296"/>
                <a:gd name="T70" fmla="*/ 73 w 308"/>
                <a:gd name="T71" fmla="*/ 186 h 296"/>
                <a:gd name="T72" fmla="*/ 51 w 308"/>
                <a:gd name="T73" fmla="*/ 174 h 296"/>
                <a:gd name="T74" fmla="*/ 34 w 308"/>
                <a:gd name="T75" fmla="*/ 172 h 296"/>
                <a:gd name="T76" fmla="*/ 31 w 308"/>
                <a:gd name="T77" fmla="*/ 158 h 296"/>
                <a:gd name="T78" fmla="*/ 18 w 308"/>
                <a:gd name="T79" fmla="*/ 137 h 296"/>
                <a:gd name="T80" fmla="*/ 6 w 308"/>
                <a:gd name="T81" fmla="*/ 122 h 296"/>
                <a:gd name="T82" fmla="*/ 14 w 308"/>
                <a:gd name="T83" fmla="*/ 97 h 296"/>
                <a:gd name="T84" fmla="*/ 15 w 308"/>
                <a:gd name="T85" fmla="*/ 82 h 296"/>
                <a:gd name="T86" fmla="*/ 0 w 308"/>
                <a:gd name="T87" fmla="*/ 74 h 296"/>
                <a:gd name="T88" fmla="*/ 12 w 308"/>
                <a:gd name="T89" fmla="*/ 56 h 296"/>
                <a:gd name="T90" fmla="*/ 29 w 308"/>
                <a:gd name="T91" fmla="*/ 47 h 296"/>
                <a:gd name="T92" fmla="*/ 44 w 308"/>
                <a:gd name="T93" fmla="*/ 40 h 296"/>
                <a:gd name="T94" fmla="*/ 44 w 308"/>
                <a:gd name="T95" fmla="*/ 27 h 296"/>
                <a:gd name="T96" fmla="*/ 60 w 308"/>
                <a:gd name="T97" fmla="*/ 33 h 296"/>
                <a:gd name="T98" fmla="*/ 67 w 308"/>
                <a:gd name="T99" fmla="*/ 41 h 296"/>
                <a:gd name="T100" fmla="*/ 81 w 308"/>
                <a:gd name="T101" fmla="*/ 42 h 296"/>
                <a:gd name="T102" fmla="*/ 94 w 308"/>
                <a:gd name="T103" fmla="*/ 52 h 296"/>
                <a:gd name="T104" fmla="*/ 97 w 308"/>
                <a:gd name="T105" fmla="*/ 43 h 296"/>
                <a:gd name="T106" fmla="*/ 105 w 308"/>
                <a:gd name="T107" fmla="*/ 27 h 296"/>
                <a:gd name="T108" fmla="*/ 103 w 308"/>
                <a:gd name="T109" fmla="*/ 18 h 296"/>
                <a:gd name="T110" fmla="*/ 135 w 308"/>
                <a:gd name="T111" fmla="*/ 6 h 296"/>
                <a:gd name="T112" fmla="*/ 149 w 308"/>
                <a:gd name="T113" fmla="*/ 10 h 296"/>
                <a:gd name="T114" fmla="*/ 158 w 308"/>
                <a:gd name="T115" fmla="*/ 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296">
                  <a:moveTo>
                    <a:pt x="173" y="0"/>
                  </a:moveTo>
                  <a:lnTo>
                    <a:pt x="174" y="1"/>
                  </a:lnTo>
                  <a:lnTo>
                    <a:pt x="176" y="1"/>
                  </a:lnTo>
                  <a:lnTo>
                    <a:pt x="178" y="2"/>
                  </a:lnTo>
                  <a:lnTo>
                    <a:pt x="180" y="3"/>
                  </a:lnTo>
                  <a:lnTo>
                    <a:pt x="182" y="4"/>
                  </a:lnTo>
                  <a:lnTo>
                    <a:pt x="183" y="5"/>
                  </a:lnTo>
                  <a:lnTo>
                    <a:pt x="184" y="6"/>
                  </a:lnTo>
                  <a:lnTo>
                    <a:pt x="186" y="8"/>
                  </a:lnTo>
                  <a:lnTo>
                    <a:pt x="189" y="11"/>
                  </a:lnTo>
                  <a:lnTo>
                    <a:pt x="191" y="13"/>
                  </a:lnTo>
                  <a:lnTo>
                    <a:pt x="194" y="14"/>
                  </a:lnTo>
                  <a:lnTo>
                    <a:pt x="195" y="13"/>
                  </a:lnTo>
                  <a:lnTo>
                    <a:pt x="197" y="13"/>
                  </a:lnTo>
                  <a:lnTo>
                    <a:pt x="198" y="12"/>
                  </a:lnTo>
                  <a:lnTo>
                    <a:pt x="200" y="11"/>
                  </a:lnTo>
                  <a:lnTo>
                    <a:pt x="201" y="11"/>
                  </a:lnTo>
                  <a:lnTo>
                    <a:pt x="203" y="11"/>
                  </a:lnTo>
                  <a:lnTo>
                    <a:pt x="204" y="12"/>
                  </a:lnTo>
                  <a:lnTo>
                    <a:pt x="206" y="14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4" y="18"/>
                  </a:lnTo>
                  <a:lnTo>
                    <a:pt x="215" y="19"/>
                  </a:lnTo>
                  <a:lnTo>
                    <a:pt x="217" y="20"/>
                  </a:lnTo>
                  <a:lnTo>
                    <a:pt x="218" y="22"/>
                  </a:lnTo>
                  <a:lnTo>
                    <a:pt x="219" y="25"/>
                  </a:lnTo>
                  <a:lnTo>
                    <a:pt x="220" y="28"/>
                  </a:lnTo>
                  <a:lnTo>
                    <a:pt x="221" y="31"/>
                  </a:lnTo>
                  <a:lnTo>
                    <a:pt x="221" y="33"/>
                  </a:lnTo>
                  <a:lnTo>
                    <a:pt x="222" y="35"/>
                  </a:lnTo>
                  <a:lnTo>
                    <a:pt x="223" y="37"/>
                  </a:lnTo>
                  <a:lnTo>
                    <a:pt x="226" y="38"/>
                  </a:lnTo>
                  <a:lnTo>
                    <a:pt x="229" y="39"/>
                  </a:lnTo>
                  <a:lnTo>
                    <a:pt x="231" y="40"/>
                  </a:lnTo>
                  <a:lnTo>
                    <a:pt x="233" y="41"/>
                  </a:lnTo>
                  <a:lnTo>
                    <a:pt x="234" y="43"/>
                  </a:lnTo>
                  <a:lnTo>
                    <a:pt x="235" y="44"/>
                  </a:lnTo>
                  <a:lnTo>
                    <a:pt x="234" y="47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3" y="52"/>
                  </a:lnTo>
                  <a:lnTo>
                    <a:pt x="235" y="53"/>
                  </a:lnTo>
                  <a:lnTo>
                    <a:pt x="237" y="54"/>
                  </a:lnTo>
                  <a:lnTo>
                    <a:pt x="239" y="54"/>
                  </a:lnTo>
                  <a:lnTo>
                    <a:pt x="240" y="54"/>
                  </a:lnTo>
                  <a:lnTo>
                    <a:pt x="240" y="55"/>
                  </a:lnTo>
                  <a:lnTo>
                    <a:pt x="241" y="55"/>
                  </a:lnTo>
                  <a:lnTo>
                    <a:pt x="241" y="57"/>
                  </a:lnTo>
                  <a:lnTo>
                    <a:pt x="240" y="60"/>
                  </a:lnTo>
                  <a:lnTo>
                    <a:pt x="239" y="63"/>
                  </a:lnTo>
                  <a:lnTo>
                    <a:pt x="239" y="66"/>
                  </a:lnTo>
                  <a:lnTo>
                    <a:pt x="238" y="68"/>
                  </a:lnTo>
                  <a:lnTo>
                    <a:pt x="238" y="71"/>
                  </a:lnTo>
                  <a:lnTo>
                    <a:pt x="238" y="74"/>
                  </a:lnTo>
                  <a:lnTo>
                    <a:pt x="239" y="77"/>
                  </a:lnTo>
                  <a:lnTo>
                    <a:pt x="239" y="80"/>
                  </a:lnTo>
                  <a:lnTo>
                    <a:pt x="239" y="82"/>
                  </a:lnTo>
                  <a:lnTo>
                    <a:pt x="240" y="85"/>
                  </a:lnTo>
                  <a:lnTo>
                    <a:pt x="241" y="87"/>
                  </a:lnTo>
                  <a:lnTo>
                    <a:pt x="242" y="90"/>
                  </a:lnTo>
                  <a:lnTo>
                    <a:pt x="243" y="92"/>
                  </a:lnTo>
                  <a:lnTo>
                    <a:pt x="244" y="96"/>
                  </a:lnTo>
                  <a:lnTo>
                    <a:pt x="244" y="99"/>
                  </a:lnTo>
                  <a:lnTo>
                    <a:pt x="244" y="100"/>
                  </a:lnTo>
                  <a:lnTo>
                    <a:pt x="245" y="100"/>
                  </a:lnTo>
                  <a:lnTo>
                    <a:pt x="246" y="101"/>
                  </a:lnTo>
                  <a:lnTo>
                    <a:pt x="247" y="101"/>
                  </a:lnTo>
                  <a:lnTo>
                    <a:pt x="249" y="101"/>
                  </a:lnTo>
                  <a:lnTo>
                    <a:pt x="250" y="101"/>
                  </a:lnTo>
                  <a:lnTo>
                    <a:pt x="251" y="103"/>
                  </a:lnTo>
                  <a:lnTo>
                    <a:pt x="252" y="104"/>
                  </a:lnTo>
                  <a:lnTo>
                    <a:pt x="251" y="106"/>
                  </a:lnTo>
                  <a:lnTo>
                    <a:pt x="251" y="108"/>
                  </a:lnTo>
                  <a:lnTo>
                    <a:pt x="251" y="109"/>
                  </a:lnTo>
                  <a:lnTo>
                    <a:pt x="252" y="110"/>
                  </a:lnTo>
                  <a:lnTo>
                    <a:pt x="253" y="110"/>
                  </a:lnTo>
                  <a:lnTo>
                    <a:pt x="255" y="111"/>
                  </a:lnTo>
                  <a:lnTo>
                    <a:pt x="258" y="112"/>
                  </a:lnTo>
                  <a:lnTo>
                    <a:pt x="261" y="112"/>
                  </a:lnTo>
                  <a:lnTo>
                    <a:pt x="262" y="113"/>
                  </a:lnTo>
                  <a:lnTo>
                    <a:pt x="263" y="113"/>
                  </a:lnTo>
                  <a:lnTo>
                    <a:pt x="264" y="113"/>
                  </a:lnTo>
                  <a:lnTo>
                    <a:pt x="266" y="113"/>
                  </a:lnTo>
                  <a:lnTo>
                    <a:pt x="269" y="114"/>
                  </a:lnTo>
                  <a:lnTo>
                    <a:pt x="277" y="115"/>
                  </a:lnTo>
                  <a:lnTo>
                    <a:pt x="283" y="115"/>
                  </a:lnTo>
                  <a:lnTo>
                    <a:pt x="289" y="120"/>
                  </a:lnTo>
                  <a:lnTo>
                    <a:pt x="291" y="123"/>
                  </a:lnTo>
                  <a:lnTo>
                    <a:pt x="292" y="125"/>
                  </a:lnTo>
                  <a:lnTo>
                    <a:pt x="293" y="126"/>
                  </a:lnTo>
                  <a:lnTo>
                    <a:pt x="295" y="127"/>
                  </a:lnTo>
                  <a:lnTo>
                    <a:pt x="298" y="129"/>
                  </a:lnTo>
                  <a:lnTo>
                    <a:pt x="300" y="130"/>
                  </a:lnTo>
                  <a:lnTo>
                    <a:pt x="303" y="131"/>
                  </a:lnTo>
                  <a:lnTo>
                    <a:pt x="305" y="134"/>
                  </a:lnTo>
                  <a:lnTo>
                    <a:pt x="308" y="135"/>
                  </a:lnTo>
                  <a:lnTo>
                    <a:pt x="304" y="146"/>
                  </a:lnTo>
                  <a:lnTo>
                    <a:pt x="301" y="157"/>
                  </a:lnTo>
                  <a:lnTo>
                    <a:pt x="303" y="157"/>
                  </a:lnTo>
                  <a:lnTo>
                    <a:pt x="305" y="158"/>
                  </a:lnTo>
                  <a:lnTo>
                    <a:pt x="304" y="164"/>
                  </a:lnTo>
                  <a:lnTo>
                    <a:pt x="303" y="171"/>
                  </a:lnTo>
                  <a:lnTo>
                    <a:pt x="302" y="172"/>
                  </a:lnTo>
                  <a:lnTo>
                    <a:pt x="300" y="173"/>
                  </a:lnTo>
                  <a:lnTo>
                    <a:pt x="299" y="174"/>
                  </a:lnTo>
                  <a:lnTo>
                    <a:pt x="296" y="176"/>
                  </a:lnTo>
                  <a:lnTo>
                    <a:pt x="294" y="179"/>
                  </a:lnTo>
                  <a:lnTo>
                    <a:pt x="290" y="179"/>
                  </a:lnTo>
                  <a:lnTo>
                    <a:pt x="289" y="179"/>
                  </a:lnTo>
                  <a:lnTo>
                    <a:pt x="289" y="182"/>
                  </a:lnTo>
                  <a:lnTo>
                    <a:pt x="288" y="182"/>
                  </a:lnTo>
                  <a:lnTo>
                    <a:pt x="287" y="182"/>
                  </a:lnTo>
                  <a:lnTo>
                    <a:pt x="286" y="182"/>
                  </a:lnTo>
                  <a:lnTo>
                    <a:pt x="283" y="189"/>
                  </a:lnTo>
                  <a:lnTo>
                    <a:pt x="282" y="198"/>
                  </a:lnTo>
                  <a:lnTo>
                    <a:pt x="287" y="199"/>
                  </a:lnTo>
                  <a:lnTo>
                    <a:pt x="291" y="201"/>
                  </a:lnTo>
                  <a:lnTo>
                    <a:pt x="291" y="202"/>
                  </a:lnTo>
                  <a:lnTo>
                    <a:pt x="291" y="203"/>
                  </a:lnTo>
                  <a:lnTo>
                    <a:pt x="291" y="206"/>
                  </a:lnTo>
                  <a:lnTo>
                    <a:pt x="291" y="208"/>
                  </a:lnTo>
                  <a:lnTo>
                    <a:pt x="289" y="211"/>
                  </a:lnTo>
                  <a:lnTo>
                    <a:pt x="286" y="214"/>
                  </a:lnTo>
                  <a:lnTo>
                    <a:pt x="283" y="216"/>
                  </a:lnTo>
                  <a:lnTo>
                    <a:pt x="281" y="220"/>
                  </a:lnTo>
                  <a:lnTo>
                    <a:pt x="280" y="223"/>
                  </a:lnTo>
                  <a:lnTo>
                    <a:pt x="280" y="229"/>
                  </a:lnTo>
                  <a:lnTo>
                    <a:pt x="278" y="231"/>
                  </a:lnTo>
                  <a:lnTo>
                    <a:pt x="277" y="232"/>
                  </a:lnTo>
                  <a:lnTo>
                    <a:pt x="275" y="234"/>
                  </a:lnTo>
                  <a:lnTo>
                    <a:pt x="274" y="236"/>
                  </a:lnTo>
                  <a:lnTo>
                    <a:pt x="271" y="238"/>
                  </a:lnTo>
                  <a:lnTo>
                    <a:pt x="269" y="239"/>
                  </a:lnTo>
                  <a:lnTo>
                    <a:pt x="267" y="240"/>
                  </a:lnTo>
                  <a:lnTo>
                    <a:pt x="264" y="240"/>
                  </a:lnTo>
                  <a:lnTo>
                    <a:pt x="258" y="245"/>
                  </a:lnTo>
                  <a:lnTo>
                    <a:pt x="252" y="249"/>
                  </a:lnTo>
                  <a:lnTo>
                    <a:pt x="246" y="253"/>
                  </a:lnTo>
                  <a:lnTo>
                    <a:pt x="244" y="257"/>
                  </a:lnTo>
                  <a:lnTo>
                    <a:pt x="241" y="259"/>
                  </a:lnTo>
                  <a:lnTo>
                    <a:pt x="238" y="262"/>
                  </a:lnTo>
                  <a:lnTo>
                    <a:pt x="234" y="263"/>
                  </a:lnTo>
                  <a:lnTo>
                    <a:pt x="233" y="269"/>
                  </a:lnTo>
                  <a:lnTo>
                    <a:pt x="233" y="269"/>
                  </a:lnTo>
                  <a:lnTo>
                    <a:pt x="232" y="269"/>
                  </a:lnTo>
                  <a:lnTo>
                    <a:pt x="229" y="270"/>
                  </a:lnTo>
                  <a:lnTo>
                    <a:pt x="227" y="271"/>
                  </a:lnTo>
                  <a:lnTo>
                    <a:pt x="225" y="272"/>
                  </a:lnTo>
                  <a:lnTo>
                    <a:pt x="222" y="273"/>
                  </a:lnTo>
                  <a:lnTo>
                    <a:pt x="220" y="275"/>
                  </a:lnTo>
                  <a:lnTo>
                    <a:pt x="217" y="276"/>
                  </a:lnTo>
                  <a:lnTo>
                    <a:pt x="213" y="277"/>
                  </a:lnTo>
                  <a:lnTo>
                    <a:pt x="212" y="277"/>
                  </a:lnTo>
                  <a:lnTo>
                    <a:pt x="209" y="278"/>
                  </a:lnTo>
                  <a:lnTo>
                    <a:pt x="207" y="281"/>
                  </a:lnTo>
                  <a:lnTo>
                    <a:pt x="208" y="282"/>
                  </a:lnTo>
                  <a:lnTo>
                    <a:pt x="210" y="284"/>
                  </a:lnTo>
                  <a:lnTo>
                    <a:pt x="212" y="285"/>
                  </a:lnTo>
                  <a:lnTo>
                    <a:pt x="213" y="286"/>
                  </a:lnTo>
                  <a:lnTo>
                    <a:pt x="213" y="296"/>
                  </a:lnTo>
                  <a:lnTo>
                    <a:pt x="203" y="296"/>
                  </a:lnTo>
                  <a:lnTo>
                    <a:pt x="201" y="294"/>
                  </a:lnTo>
                  <a:lnTo>
                    <a:pt x="198" y="292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80" y="290"/>
                  </a:lnTo>
                  <a:lnTo>
                    <a:pt x="179" y="290"/>
                  </a:lnTo>
                  <a:lnTo>
                    <a:pt x="177" y="292"/>
                  </a:lnTo>
                  <a:lnTo>
                    <a:pt x="173" y="289"/>
                  </a:lnTo>
                  <a:lnTo>
                    <a:pt x="171" y="287"/>
                  </a:lnTo>
                  <a:lnTo>
                    <a:pt x="170" y="285"/>
                  </a:lnTo>
                  <a:lnTo>
                    <a:pt x="169" y="284"/>
                  </a:lnTo>
                  <a:lnTo>
                    <a:pt x="169" y="284"/>
                  </a:lnTo>
                  <a:lnTo>
                    <a:pt x="169" y="278"/>
                  </a:lnTo>
                  <a:lnTo>
                    <a:pt x="169" y="278"/>
                  </a:lnTo>
                  <a:lnTo>
                    <a:pt x="168" y="278"/>
                  </a:lnTo>
                  <a:lnTo>
                    <a:pt x="166" y="277"/>
                  </a:lnTo>
                  <a:lnTo>
                    <a:pt x="164" y="276"/>
                  </a:lnTo>
                  <a:lnTo>
                    <a:pt x="160" y="274"/>
                  </a:lnTo>
                  <a:lnTo>
                    <a:pt x="155" y="272"/>
                  </a:lnTo>
                  <a:lnTo>
                    <a:pt x="152" y="271"/>
                  </a:lnTo>
                  <a:lnTo>
                    <a:pt x="151" y="270"/>
                  </a:lnTo>
                  <a:lnTo>
                    <a:pt x="149" y="270"/>
                  </a:lnTo>
                  <a:lnTo>
                    <a:pt x="148" y="270"/>
                  </a:lnTo>
                  <a:lnTo>
                    <a:pt x="149" y="271"/>
                  </a:lnTo>
                  <a:lnTo>
                    <a:pt x="149" y="272"/>
                  </a:lnTo>
                  <a:lnTo>
                    <a:pt x="149" y="273"/>
                  </a:lnTo>
                  <a:lnTo>
                    <a:pt x="149" y="274"/>
                  </a:lnTo>
                  <a:lnTo>
                    <a:pt x="149" y="275"/>
                  </a:lnTo>
                  <a:lnTo>
                    <a:pt x="148" y="275"/>
                  </a:lnTo>
                  <a:lnTo>
                    <a:pt x="143" y="275"/>
                  </a:lnTo>
                  <a:lnTo>
                    <a:pt x="136" y="273"/>
                  </a:lnTo>
                  <a:lnTo>
                    <a:pt x="131" y="270"/>
                  </a:lnTo>
                  <a:lnTo>
                    <a:pt x="129" y="268"/>
                  </a:lnTo>
                  <a:lnTo>
                    <a:pt x="127" y="268"/>
                  </a:lnTo>
                  <a:lnTo>
                    <a:pt x="125" y="269"/>
                  </a:lnTo>
                  <a:lnTo>
                    <a:pt x="123" y="270"/>
                  </a:lnTo>
                  <a:lnTo>
                    <a:pt x="121" y="271"/>
                  </a:lnTo>
                  <a:lnTo>
                    <a:pt x="119" y="273"/>
                  </a:lnTo>
                  <a:lnTo>
                    <a:pt x="116" y="274"/>
                  </a:lnTo>
                  <a:lnTo>
                    <a:pt x="112" y="275"/>
                  </a:lnTo>
                  <a:lnTo>
                    <a:pt x="110" y="276"/>
                  </a:lnTo>
                  <a:lnTo>
                    <a:pt x="108" y="277"/>
                  </a:lnTo>
                  <a:lnTo>
                    <a:pt x="107" y="277"/>
                  </a:lnTo>
                  <a:lnTo>
                    <a:pt x="105" y="278"/>
                  </a:lnTo>
                  <a:lnTo>
                    <a:pt x="104" y="278"/>
                  </a:lnTo>
                  <a:lnTo>
                    <a:pt x="102" y="280"/>
                  </a:lnTo>
                  <a:lnTo>
                    <a:pt x="100" y="282"/>
                  </a:lnTo>
                  <a:lnTo>
                    <a:pt x="100" y="284"/>
                  </a:lnTo>
                  <a:lnTo>
                    <a:pt x="100" y="286"/>
                  </a:lnTo>
                  <a:lnTo>
                    <a:pt x="102" y="288"/>
                  </a:lnTo>
                  <a:lnTo>
                    <a:pt x="103" y="292"/>
                  </a:lnTo>
                  <a:lnTo>
                    <a:pt x="104" y="294"/>
                  </a:lnTo>
                  <a:lnTo>
                    <a:pt x="103" y="294"/>
                  </a:lnTo>
                  <a:lnTo>
                    <a:pt x="103" y="295"/>
                  </a:lnTo>
                  <a:lnTo>
                    <a:pt x="100" y="294"/>
                  </a:lnTo>
                  <a:lnTo>
                    <a:pt x="99" y="294"/>
                  </a:lnTo>
                  <a:lnTo>
                    <a:pt x="97" y="293"/>
                  </a:lnTo>
                  <a:lnTo>
                    <a:pt x="96" y="293"/>
                  </a:lnTo>
                  <a:lnTo>
                    <a:pt x="94" y="292"/>
                  </a:lnTo>
                  <a:lnTo>
                    <a:pt x="93" y="292"/>
                  </a:lnTo>
                  <a:lnTo>
                    <a:pt x="92" y="290"/>
                  </a:lnTo>
                  <a:lnTo>
                    <a:pt x="91" y="290"/>
                  </a:lnTo>
                  <a:lnTo>
                    <a:pt x="90" y="289"/>
                  </a:lnTo>
                  <a:lnTo>
                    <a:pt x="87" y="287"/>
                  </a:lnTo>
                  <a:lnTo>
                    <a:pt x="85" y="285"/>
                  </a:lnTo>
                  <a:lnTo>
                    <a:pt x="82" y="283"/>
                  </a:lnTo>
                  <a:lnTo>
                    <a:pt x="79" y="280"/>
                  </a:lnTo>
                  <a:lnTo>
                    <a:pt x="76" y="277"/>
                  </a:lnTo>
                  <a:lnTo>
                    <a:pt x="74" y="275"/>
                  </a:lnTo>
                  <a:lnTo>
                    <a:pt x="73" y="274"/>
                  </a:lnTo>
                  <a:lnTo>
                    <a:pt x="72" y="274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0" y="273"/>
                  </a:lnTo>
                  <a:lnTo>
                    <a:pt x="70" y="272"/>
                  </a:lnTo>
                  <a:lnTo>
                    <a:pt x="69" y="270"/>
                  </a:lnTo>
                  <a:lnTo>
                    <a:pt x="68" y="268"/>
                  </a:lnTo>
                  <a:lnTo>
                    <a:pt x="64" y="263"/>
                  </a:lnTo>
                  <a:lnTo>
                    <a:pt x="63" y="260"/>
                  </a:lnTo>
                  <a:lnTo>
                    <a:pt x="61" y="259"/>
                  </a:lnTo>
                  <a:lnTo>
                    <a:pt x="60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8" y="257"/>
                  </a:lnTo>
                  <a:lnTo>
                    <a:pt x="69" y="256"/>
                  </a:lnTo>
                  <a:lnTo>
                    <a:pt x="71" y="253"/>
                  </a:lnTo>
                  <a:lnTo>
                    <a:pt x="73" y="252"/>
                  </a:lnTo>
                  <a:lnTo>
                    <a:pt x="74" y="250"/>
                  </a:lnTo>
                  <a:lnTo>
                    <a:pt x="75" y="249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74" y="247"/>
                  </a:lnTo>
                  <a:lnTo>
                    <a:pt x="72" y="245"/>
                  </a:lnTo>
                  <a:lnTo>
                    <a:pt x="71" y="243"/>
                  </a:lnTo>
                  <a:lnTo>
                    <a:pt x="69" y="240"/>
                  </a:lnTo>
                  <a:lnTo>
                    <a:pt x="68" y="237"/>
                  </a:lnTo>
                  <a:lnTo>
                    <a:pt x="68" y="235"/>
                  </a:lnTo>
                  <a:lnTo>
                    <a:pt x="68" y="234"/>
                  </a:lnTo>
                  <a:lnTo>
                    <a:pt x="69" y="233"/>
                  </a:lnTo>
                  <a:lnTo>
                    <a:pt x="71" y="232"/>
                  </a:lnTo>
                  <a:lnTo>
                    <a:pt x="73" y="232"/>
                  </a:lnTo>
                  <a:lnTo>
                    <a:pt x="75" y="231"/>
                  </a:lnTo>
                  <a:lnTo>
                    <a:pt x="78" y="231"/>
                  </a:lnTo>
                  <a:lnTo>
                    <a:pt x="81" y="229"/>
                  </a:lnTo>
                  <a:lnTo>
                    <a:pt x="85" y="226"/>
                  </a:lnTo>
                  <a:lnTo>
                    <a:pt x="90" y="222"/>
                  </a:lnTo>
                  <a:lnTo>
                    <a:pt x="94" y="216"/>
                  </a:lnTo>
                  <a:lnTo>
                    <a:pt x="95" y="215"/>
                  </a:lnTo>
                  <a:lnTo>
                    <a:pt x="96" y="213"/>
                  </a:lnTo>
                  <a:lnTo>
                    <a:pt x="97" y="213"/>
                  </a:lnTo>
                  <a:lnTo>
                    <a:pt x="97" y="212"/>
                  </a:lnTo>
                  <a:lnTo>
                    <a:pt x="97" y="212"/>
                  </a:lnTo>
                  <a:lnTo>
                    <a:pt x="97" y="211"/>
                  </a:lnTo>
                  <a:lnTo>
                    <a:pt x="98" y="210"/>
                  </a:lnTo>
                  <a:lnTo>
                    <a:pt x="98" y="208"/>
                  </a:lnTo>
                  <a:lnTo>
                    <a:pt x="98" y="206"/>
                  </a:lnTo>
                  <a:lnTo>
                    <a:pt x="98" y="204"/>
                  </a:lnTo>
                  <a:lnTo>
                    <a:pt x="98" y="203"/>
                  </a:lnTo>
                  <a:lnTo>
                    <a:pt x="97" y="204"/>
                  </a:lnTo>
                  <a:lnTo>
                    <a:pt x="96" y="204"/>
                  </a:lnTo>
                  <a:lnTo>
                    <a:pt x="94" y="207"/>
                  </a:lnTo>
                  <a:lnTo>
                    <a:pt x="93" y="208"/>
                  </a:lnTo>
                  <a:lnTo>
                    <a:pt x="91" y="208"/>
                  </a:lnTo>
                  <a:lnTo>
                    <a:pt x="88" y="209"/>
                  </a:lnTo>
                  <a:lnTo>
                    <a:pt x="87" y="209"/>
                  </a:lnTo>
                  <a:lnTo>
                    <a:pt x="86" y="209"/>
                  </a:lnTo>
                  <a:lnTo>
                    <a:pt x="85" y="210"/>
                  </a:lnTo>
                  <a:lnTo>
                    <a:pt x="84" y="210"/>
                  </a:lnTo>
                  <a:lnTo>
                    <a:pt x="83" y="210"/>
                  </a:lnTo>
                  <a:lnTo>
                    <a:pt x="83" y="209"/>
                  </a:lnTo>
                  <a:lnTo>
                    <a:pt x="83" y="207"/>
                  </a:lnTo>
                  <a:lnTo>
                    <a:pt x="84" y="206"/>
                  </a:lnTo>
                  <a:lnTo>
                    <a:pt x="84" y="204"/>
                  </a:lnTo>
                  <a:lnTo>
                    <a:pt x="83" y="203"/>
                  </a:lnTo>
                  <a:lnTo>
                    <a:pt x="82" y="202"/>
                  </a:lnTo>
                  <a:lnTo>
                    <a:pt x="81" y="202"/>
                  </a:lnTo>
                  <a:lnTo>
                    <a:pt x="78" y="201"/>
                  </a:lnTo>
                  <a:lnTo>
                    <a:pt x="75" y="201"/>
                  </a:lnTo>
                  <a:lnTo>
                    <a:pt x="72" y="200"/>
                  </a:lnTo>
                  <a:lnTo>
                    <a:pt x="70" y="199"/>
                  </a:lnTo>
                  <a:lnTo>
                    <a:pt x="69" y="198"/>
                  </a:lnTo>
                  <a:lnTo>
                    <a:pt x="68" y="196"/>
                  </a:lnTo>
                  <a:lnTo>
                    <a:pt x="68" y="194"/>
                  </a:lnTo>
                  <a:lnTo>
                    <a:pt x="68" y="191"/>
                  </a:lnTo>
                  <a:lnTo>
                    <a:pt x="70" y="191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6" y="189"/>
                  </a:lnTo>
                  <a:lnTo>
                    <a:pt x="79" y="189"/>
                  </a:lnTo>
                  <a:lnTo>
                    <a:pt x="81" y="188"/>
                  </a:lnTo>
                  <a:lnTo>
                    <a:pt x="82" y="186"/>
                  </a:lnTo>
                  <a:lnTo>
                    <a:pt x="83" y="184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2" y="183"/>
                  </a:lnTo>
                  <a:lnTo>
                    <a:pt x="81" y="183"/>
                  </a:lnTo>
                  <a:lnTo>
                    <a:pt x="80" y="184"/>
                  </a:lnTo>
                  <a:lnTo>
                    <a:pt x="79" y="185"/>
                  </a:lnTo>
                  <a:lnTo>
                    <a:pt x="76" y="185"/>
                  </a:lnTo>
                  <a:lnTo>
                    <a:pt x="75" y="185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3" y="185"/>
                  </a:lnTo>
                  <a:lnTo>
                    <a:pt x="61" y="183"/>
                  </a:lnTo>
                  <a:lnTo>
                    <a:pt x="58" y="179"/>
                  </a:lnTo>
                  <a:lnTo>
                    <a:pt x="56" y="176"/>
                  </a:lnTo>
                  <a:lnTo>
                    <a:pt x="54" y="174"/>
                  </a:lnTo>
                  <a:lnTo>
                    <a:pt x="51" y="174"/>
                  </a:lnTo>
                  <a:lnTo>
                    <a:pt x="50" y="173"/>
                  </a:lnTo>
                  <a:lnTo>
                    <a:pt x="49" y="174"/>
                  </a:lnTo>
                  <a:lnTo>
                    <a:pt x="47" y="174"/>
                  </a:lnTo>
                  <a:lnTo>
                    <a:pt x="45" y="174"/>
                  </a:lnTo>
                  <a:lnTo>
                    <a:pt x="42" y="174"/>
                  </a:lnTo>
                  <a:lnTo>
                    <a:pt x="38" y="174"/>
                  </a:lnTo>
                  <a:lnTo>
                    <a:pt x="36" y="174"/>
                  </a:lnTo>
                  <a:lnTo>
                    <a:pt x="35" y="173"/>
                  </a:lnTo>
                  <a:lnTo>
                    <a:pt x="34" y="172"/>
                  </a:lnTo>
                  <a:lnTo>
                    <a:pt x="34" y="171"/>
                  </a:lnTo>
                  <a:lnTo>
                    <a:pt x="34" y="169"/>
                  </a:lnTo>
                  <a:lnTo>
                    <a:pt x="33" y="166"/>
                  </a:lnTo>
                  <a:lnTo>
                    <a:pt x="33" y="163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33" y="158"/>
                  </a:lnTo>
                  <a:lnTo>
                    <a:pt x="31" y="158"/>
                  </a:lnTo>
                  <a:lnTo>
                    <a:pt x="29" y="157"/>
                  </a:lnTo>
                  <a:lnTo>
                    <a:pt x="25" y="154"/>
                  </a:lnTo>
                  <a:lnTo>
                    <a:pt x="23" y="152"/>
                  </a:lnTo>
                  <a:lnTo>
                    <a:pt x="22" y="149"/>
                  </a:lnTo>
                  <a:lnTo>
                    <a:pt x="21" y="148"/>
                  </a:lnTo>
                  <a:lnTo>
                    <a:pt x="20" y="146"/>
                  </a:lnTo>
                  <a:lnTo>
                    <a:pt x="19" y="143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7" y="135"/>
                  </a:lnTo>
                  <a:lnTo>
                    <a:pt x="15" y="133"/>
                  </a:lnTo>
                  <a:lnTo>
                    <a:pt x="15" y="131"/>
                  </a:lnTo>
                  <a:lnTo>
                    <a:pt x="14" y="130"/>
                  </a:lnTo>
                  <a:lnTo>
                    <a:pt x="13" y="129"/>
                  </a:lnTo>
                  <a:lnTo>
                    <a:pt x="11" y="128"/>
                  </a:lnTo>
                  <a:lnTo>
                    <a:pt x="9" y="127"/>
                  </a:lnTo>
                  <a:lnTo>
                    <a:pt x="6" y="125"/>
                  </a:lnTo>
                  <a:lnTo>
                    <a:pt x="6" y="122"/>
                  </a:lnTo>
                  <a:lnTo>
                    <a:pt x="7" y="117"/>
                  </a:lnTo>
                  <a:lnTo>
                    <a:pt x="9" y="109"/>
                  </a:lnTo>
                  <a:lnTo>
                    <a:pt x="9" y="104"/>
                  </a:lnTo>
                  <a:lnTo>
                    <a:pt x="10" y="101"/>
                  </a:lnTo>
                  <a:lnTo>
                    <a:pt x="11" y="100"/>
                  </a:lnTo>
                  <a:lnTo>
                    <a:pt x="11" y="99"/>
                  </a:lnTo>
                  <a:lnTo>
                    <a:pt x="12" y="98"/>
                  </a:lnTo>
                  <a:lnTo>
                    <a:pt x="13" y="98"/>
                  </a:lnTo>
                  <a:lnTo>
                    <a:pt x="14" y="97"/>
                  </a:lnTo>
                  <a:lnTo>
                    <a:pt x="14" y="96"/>
                  </a:lnTo>
                  <a:lnTo>
                    <a:pt x="15" y="92"/>
                  </a:lnTo>
                  <a:lnTo>
                    <a:pt x="17" y="89"/>
                  </a:lnTo>
                  <a:lnTo>
                    <a:pt x="17" y="87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7" y="85"/>
                  </a:lnTo>
                  <a:lnTo>
                    <a:pt x="17" y="85"/>
                  </a:lnTo>
                  <a:lnTo>
                    <a:pt x="15" y="82"/>
                  </a:lnTo>
                  <a:lnTo>
                    <a:pt x="14" y="81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9"/>
                  </a:lnTo>
                  <a:lnTo>
                    <a:pt x="6" y="79"/>
                  </a:lnTo>
                  <a:lnTo>
                    <a:pt x="4" y="78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2" y="66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9" y="60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2" y="55"/>
                  </a:lnTo>
                  <a:lnTo>
                    <a:pt x="13" y="54"/>
                  </a:lnTo>
                  <a:lnTo>
                    <a:pt x="15" y="53"/>
                  </a:lnTo>
                  <a:lnTo>
                    <a:pt x="21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9" y="47"/>
                  </a:lnTo>
                  <a:lnTo>
                    <a:pt x="31" y="45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7" y="43"/>
                  </a:lnTo>
                  <a:lnTo>
                    <a:pt x="39" y="43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3" y="36"/>
                  </a:lnTo>
                  <a:lnTo>
                    <a:pt x="42" y="33"/>
                  </a:lnTo>
                  <a:lnTo>
                    <a:pt x="41" y="31"/>
                  </a:lnTo>
                  <a:lnTo>
                    <a:pt x="41" y="29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4" y="27"/>
                  </a:lnTo>
                  <a:lnTo>
                    <a:pt x="46" y="28"/>
                  </a:lnTo>
                  <a:lnTo>
                    <a:pt x="47" y="29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9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60" y="33"/>
                  </a:lnTo>
                  <a:lnTo>
                    <a:pt x="62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7" y="37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7" y="40"/>
                  </a:lnTo>
                  <a:lnTo>
                    <a:pt x="67" y="41"/>
                  </a:lnTo>
                  <a:lnTo>
                    <a:pt x="68" y="41"/>
                  </a:lnTo>
                  <a:lnTo>
                    <a:pt x="70" y="42"/>
                  </a:lnTo>
                  <a:lnTo>
                    <a:pt x="73" y="43"/>
                  </a:lnTo>
                  <a:lnTo>
                    <a:pt x="75" y="43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79" y="42"/>
                  </a:lnTo>
                  <a:lnTo>
                    <a:pt x="80" y="42"/>
                  </a:lnTo>
                  <a:lnTo>
                    <a:pt x="81" y="42"/>
                  </a:lnTo>
                  <a:lnTo>
                    <a:pt x="83" y="43"/>
                  </a:lnTo>
                  <a:lnTo>
                    <a:pt x="84" y="43"/>
                  </a:lnTo>
                  <a:lnTo>
                    <a:pt x="85" y="43"/>
                  </a:lnTo>
                  <a:lnTo>
                    <a:pt x="86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2" y="49"/>
                  </a:lnTo>
                  <a:lnTo>
                    <a:pt x="93" y="50"/>
                  </a:lnTo>
                  <a:lnTo>
                    <a:pt x="94" y="52"/>
                  </a:lnTo>
                  <a:lnTo>
                    <a:pt x="95" y="53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8" y="51"/>
                  </a:lnTo>
                  <a:lnTo>
                    <a:pt x="98" y="49"/>
                  </a:lnTo>
                  <a:lnTo>
                    <a:pt x="98" y="47"/>
                  </a:lnTo>
                  <a:lnTo>
                    <a:pt x="97" y="45"/>
                  </a:lnTo>
                  <a:lnTo>
                    <a:pt x="97" y="44"/>
                  </a:lnTo>
                  <a:lnTo>
                    <a:pt x="97" y="43"/>
                  </a:lnTo>
                  <a:lnTo>
                    <a:pt x="97" y="42"/>
                  </a:lnTo>
                  <a:lnTo>
                    <a:pt x="97" y="41"/>
                  </a:lnTo>
                  <a:lnTo>
                    <a:pt x="97" y="40"/>
                  </a:lnTo>
                  <a:lnTo>
                    <a:pt x="98" y="37"/>
                  </a:lnTo>
                  <a:lnTo>
                    <a:pt x="99" y="33"/>
                  </a:lnTo>
                  <a:lnTo>
                    <a:pt x="102" y="31"/>
                  </a:lnTo>
                  <a:lnTo>
                    <a:pt x="103" y="29"/>
                  </a:lnTo>
                  <a:lnTo>
                    <a:pt x="104" y="28"/>
                  </a:lnTo>
                  <a:lnTo>
                    <a:pt x="105" y="27"/>
                  </a:lnTo>
                  <a:lnTo>
                    <a:pt x="105" y="25"/>
                  </a:lnTo>
                  <a:lnTo>
                    <a:pt x="105" y="24"/>
                  </a:lnTo>
                  <a:lnTo>
                    <a:pt x="104" y="24"/>
                  </a:lnTo>
                  <a:lnTo>
                    <a:pt x="103" y="23"/>
                  </a:lnTo>
                  <a:lnTo>
                    <a:pt x="103" y="22"/>
                  </a:lnTo>
                  <a:lnTo>
                    <a:pt x="102" y="22"/>
                  </a:lnTo>
                  <a:lnTo>
                    <a:pt x="100" y="20"/>
                  </a:lnTo>
                  <a:lnTo>
                    <a:pt x="102" y="19"/>
                  </a:lnTo>
                  <a:lnTo>
                    <a:pt x="103" y="18"/>
                  </a:lnTo>
                  <a:lnTo>
                    <a:pt x="105" y="16"/>
                  </a:lnTo>
                  <a:lnTo>
                    <a:pt x="111" y="13"/>
                  </a:lnTo>
                  <a:lnTo>
                    <a:pt x="115" y="11"/>
                  </a:lnTo>
                  <a:lnTo>
                    <a:pt x="119" y="8"/>
                  </a:lnTo>
                  <a:lnTo>
                    <a:pt x="125" y="6"/>
                  </a:lnTo>
                  <a:lnTo>
                    <a:pt x="129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5" y="6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5" y="8"/>
                  </a:lnTo>
                  <a:lnTo>
                    <a:pt x="146" y="8"/>
                  </a:lnTo>
                  <a:lnTo>
                    <a:pt x="147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4"/>
                  </a:lnTo>
                  <a:lnTo>
                    <a:pt x="155" y="3"/>
                  </a:lnTo>
                  <a:lnTo>
                    <a:pt x="155" y="2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6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2"/>
            <p:cNvSpPr>
              <a:spLocks/>
            </p:cNvSpPr>
            <p:nvPr/>
          </p:nvSpPr>
          <p:spPr bwMode="auto">
            <a:xfrm>
              <a:off x="7823200" y="4648200"/>
              <a:ext cx="122237" cy="49213"/>
            </a:xfrm>
            <a:custGeom>
              <a:avLst/>
              <a:gdLst>
                <a:gd name="T0" fmla="*/ 29 w 77"/>
                <a:gd name="T1" fmla="*/ 0 h 31"/>
                <a:gd name="T2" fmla="*/ 36 w 77"/>
                <a:gd name="T3" fmla="*/ 5 h 31"/>
                <a:gd name="T4" fmla="*/ 48 w 77"/>
                <a:gd name="T5" fmla="*/ 7 h 31"/>
                <a:gd name="T6" fmla="*/ 49 w 77"/>
                <a:gd name="T7" fmla="*/ 6 h 31"/>
                <a:gd name="T8" fmla="*/ 49 w 77"/>
                <a:gd name="T9" fmla="*/ 4 h 31"/>
                <a:gd name="T10" fmla="*/ 48 w 77"/>
                <a:gd name="T11" fmla="*/ 2 h 31"/>
                <a:gd name="T12" fmla="*/ 51 w 77"/>
                <a:gd name="T13" fmla="*/ 2 h 31"/>
                <a:gd name="T14" fmla="*/ 55 w 77"/>
                <a:gd name="T15" fmla="*/ 4 h 31"/>
                <a:gd name="T16" fmla="*/ 64 w 77"/>
                <a:gd name="T17" fmla="*/ 8 h 31"/>
                <a:gd name="T18" fmla="*/ 68 w 77"/>
                <a:gd name="T19" fmla="*/ 10 h 31"/>
                <a:gd name="T20" fmla="*/ 69 w 77"/>
                <a:gd name="T21" fmla="*/ 10 h 31"/>
                <a:gd name="T22" fmla="*/ 69 w 77"/>
                <a:gd name="T23" fmla="*/ 16 h 31"/>
                <a:gd name="T24" fmla="*/ 71 w 77"/>
                <a:gd name="T25" fmla="*/ 19 h 31"/>
                <a:gd name="T26" fmla="*/ 77 w 77"/>
                <a:gd name="T27" fmla="*/ 24 h 31"/>
                <a:gd name="T28" fmla="*/ 70 w 77"/>
                <a:gd name="T29" fmla="*/ 25 h 31"/>
                <a:gd name="T30" fmla="*/ 58 w 77"/>
                <a:gd name="T31" fmla="*/ 24 h 31"/>
                <a:gd name="T32" fmla="*/ 48 w 77"/>
                <a:gd name="T33" fmla="*/ 26 h 31"/>
                <a:gd name="T34" fmla="*/ 42 w 77"/>
                <a:gd name="T35" fmla="*/ 26 h 31"/>
                <a:gd name="T36" fmla="*/ 36 w 77"/>
                <a:gd name="T37" fmla="*/ 28 h 31"/>
                <a:gd name="T38" fmla="*/ 15 w 77"/>
                <a:gd name="T39" fmla="*/ 31 h 31"/>
                <a:gd name="T40" fmla="*/ 9 w 77"/>
                <a:gd name="T41" fmla="*/ 30 h 31"/>
                <a:gd name="T42" fmla="*/ 6 w 77"/>
                <a:gd name="T43" fmla="*/ 27 h 31"/>
                <a:gd name="T44" fmla="*/ 3 w 77"/>
                <a:gd name="T45" fmla="*/ 24 h 31"/>
                <a:gd name="T46" fmla="*/ 2 w 77"/>
                <a:gd name="T47" fmla="*/ 20 h 31"/>
                <a:gd name="T48" fmla="*/ 0 w 77"/>
                <a:gd name="T49" fmla="*/ 16 h 31"/>
                <a:gd name="T50" fmla="*/ 2 w 77"/>
                <a:gd name="T51" fmla="*/ 12 h 31"/>
                <a:gd name="T52" fmla="*/ 5 w 77"/>
                <a:gd name="T53" fmla="*/ 10 h 31"/>
                <a:gd name="T54" fmla="*/ 8 w 77"/>
                <a:gd name="T55" fmla="*/ 9 h 31"/>
                <a:gd name="T56" fmla="*/ 12 w 77"/>
                <a:gd name="T57" fmla="*/ 7 h 31"/>
                <a:gd name="T58" fmla="*/ 19 w 77"/>
                <a:gd name="T59" fmla="*/ 5 h 31"/>
                <a:gd name="T60" fmla="*/ 23 w 77"/>
                <a:gd name="T61" fmla="*/ 2 h 31"/>
                <a:gd name="T62" fmla="*/ 27 w 77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" h="31">
                  <a:moveTo>
                    <a:pt x="27" y="0"/>
                  </a:moveTo>
                  <a:lnTo>
                    <a:pt x="29" y="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48" y="7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9" y="4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2" y="3"/>
                  </a:lnTo>
                  <a:lnTo>
                    <a:pt x="55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6" y="9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1" y="19"/>
                  </a:lnTo>
                  <a:lnTo>
                    <a:pt x="73" y="21"/>
                  </a:lnTo>
                  <a:lnTo>
                    <a:pt x="77" y="24"/>
                  </a:lnTo>
                  <a:lnTo>
                    <a:pt x="76" y="25"/>
                  </a:lnTo>
                  <a:lnTo>
                    <a:pt x="70" y="25"/>
                  </a:lnTo>
                  <a:lnTo>
                    <a:pt x="66" y="24"/>
                  </a:lnTo>
                  <a:lnTo>
                    <a:pt x="58" y="24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36" y="28"/>
                  </a:lnTo>
                  <a:lnTo>
                    <a:pt x="25" y="28"/>
                  </a:lnTo>
                  <a:lnTo>
                    <a:pt x="15" y="31"/>
                  </a:lnTo>
                  <a:lnTo>
                    <a:pt x="12" y="30"/>
                  </a:lnTo>
                  <a:lnTo>
                    <a:pt x="9" y="30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19" y="5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5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3"/>
            <p:cNvSpPr>
              <a:spLocks/>
            </p:cNvSpPr>
            <p:nvPr/>
          </p:nvSpPr>
          <p:spPr bwMode="auto">
            <a:xfrm>
              <a:off x="8210550" y="4125913"/>
              <a:ext cx="4762" cy="1588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1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4"/>
            <p:cNvSpPr>
              <a:spLocks/>
            </p:cNvSpPr>
            <p:nvPr/>
          </p:nvSpPr>
          <p:spPr bwMode="auto">
            <a:xfrm>
              <a:off x="8196263" y="4111625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5"/>
            <p:cNvSpPr>
              <a:spLocks/>
            </p:cNvSpPr>
            <p:nvPr/>
          </p:nvSpPr>
          <p:spPr bwMode="auto">
            <a:xfrm>
              <a:off x="7820025" y="515302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6"/>
            <p:cNvSpPr>
              <a:spLocks noEditPoints="1"/>
            </p:cNvSpPr>
            <p:nvPr/>
          </p:nvSpPr>
          <p:spPr bwMode="auto">
            <a:xfrm>
              <a:off x="7627938" y="5100638"/>
              <a:ext cx="192087" cy="155575"/>
            </a:xfrm>
            <a:custGeom>
              <a:avLst/>
              <a:gdLst>
                <a:gd name="T0" fmla="*/ 20 w 121"/>
                <a:gd name="T1" fmla="*/ 92 h 98"/>
                <a:gd name="T2" fmla="*/ 31 w 121"/>
                <a:gd name="T3" fmla="*/ 0 h 98"/>
                <a:gd name="T4" fmla="*/ 47 w 121"/>
                <a:gd name="T5" fmla="*/ 12 h 98"/>
                <a:gd name="T6" fmla="*/ 70 w 121"/>
                <a:gd name="T7" fmla="*/ 10 h 98"/>
                <a:gd name="T8" fmla="*/ 97 w 121"/>
                <a:gd name="T9" fmla="*/ 14 h 98"/>
                <a:gd name="T10" fmla="*/ 117 w 121"/>
                <a:gd name="T11" fmla="*/ 30 h 98"/>
                <a:gd name="T12" fmla="*/ 116 w 121"/>
                <a:gd name="T13" fmla="*/ 34 h 98"/>
                <a:gd name="T14" fmla="*/ 108 w 121"/>
                <a:gd name="T15" fmla="*/ 51 h 98"/>
                <a:gd name="T16" fmla="*/ 81 w 121"/>
                <a:gd name="T17" fmla="*/ 65 h 98"/>
                <a:gd name="T18" fmla="*/ 52 w 121"/>
                <a:gd name="T19" fmla="*/ 78 h 98"/>
                <a:gd name="T20" fmla="*/ 19 w 121"/>
                <a:gd name="T21" fmla="*/ 96 h 98"/>
                <a:gd name="T22" fmla="*/ 16 w 121"/>
                <a:gd name="T23" fmla="*/ 97 h 98"/>
                <a:gd name="T24" fmla="*/ 16 w 121"/>
                <a:gd name="T25" fmla="*/ 92 h 98"/>
                <a:gd name="T26" fmla="*/ 17 w 121"/>
                <a:gd name="T27" fmla="*/ 89 h 98"/>
                <a:gd name="T28" fmla="*/ 13 w 121"/>
                <a:gd name="T29" fmla="*/ 88 h 98"/>
                <a:gd name="T30" fmla="*/ 11 w 121"/>
                <a:gd name="T31" fmla="*/ 80 h 98"/>
                <a:gd name="T32" fmla="*/ 11 w 121"/>
                <a:gd name="T33" fmla="*/ 75 h 98"/>
                <a:gd name="T34" fmla="*/ 13 w 121"/>
                <a:gd name="T35" fmla="*/ 75 h 98"/>
                <a:gd name="T36" fmla="*/ 15 w 121"/>
                <a:gd name="T37" fmla="*/ 71 h 98"/>
                <a:gd name="T38" fmla="*/ 13 w 121"/>
                <a:gd name="T39" fmla="*/ 61 h 98"/>
                <a:gd name="T40" fmla="*/ 15 w 121"/>
                <a:gd name="T41" fmla="*/ 60 h 98"/>
                <a:gd name="T42" fmla="*/ 18 w 121"/>
                <a:gd name="T43" fmla="*/ 60 h 98"/>
                <a:gd name="T44" fmla="*/ 22 w 121"/>
                <a:gd name="T45" fmla="*/ 55 h 98"/>
                <a:gd name="T46" fmla="*/ 20 w 121"/>
                <a:gd name="T47" fmla="*/ 52 h 98"/>
                <a:gd name="T48" fmla="*/ 18 w 121"/>
                <a:gd name="T49" fmla="*/ 49 h 98"/>
                <a:gd name="T50" fmla="*/ 11 w 121"/>
                <a:gd name="T51" fmla="*/ 51 h 98"/>
                <a:gd name="T52" fmla="*/ 5 w 121"/>
                <a:gd name="T53" fmla="*/ 49 h 98"/>
                <a:gd name="T54" fmla="*/ 4 w 121"/>
                <a:gd name="T55" fmla="*/ 44 h 98"/>
                <a:gd name="T56" fmla="*/ 5 w 121"/>
                <a:gd name="T57" fmla="*/ 40 h 98"/>
                <a:gd name="T58" fmla="*/ 8 w 121"/>
                <a:gd name="T59" fmla="*/ 37 h 98"/>
                <a:gd name="T60" fmla="*/ 11 w 121"/>
                <a:gd name="T61" fmla="*/ 33 h 98"/>
                <a:gd name="T62" fmla="*/ 8 w 121"/>
                <a:gd name="T63" fmla="*/ 30 h 98"/>
                <a:gd name="T64" fmla="*/ 4 w 121"/>
                <a:gd name="T65" fmla="*/ 27 h 98"/>
                <a:gd name="T66" fmla="*/ 0 w 121"/>
                <a:gd name="T67" fmla="*/ 22 h 98"/>
                <a:gd name="T68" fmla="*/ 1 w 121"/>
                <a:gd name="T69" fmla="*/ 21 h 98"/>
                <a:gd name="T70" fmla="*/ 4 w 121"/>
                <a:gd name="T71" fmla="*/ 22 h 98"/>
                <a:gd name="T72" fmla="*/ 7 w 121"/>
                <a:gd name="T73" fmla="*/ 21 h 98"/>
                <a:gd name="T74" fmla="*/ 8 w 121"/>
                <a:gd name="T75" fmla="*/ 17 h 98"/>
                <a:gd name="T76" fmla="*/ 6 w 121"/>
                <a:gd name="T77" fmla="*/ 13 h 98"/>
                <a:gd name="T78" fmla="*/ 5 w 121"/>
                <a:gd name="T79" fmla="*/ 7 h 98"/>
                <a:gd name="T80" fmla="*/ 6 w 121"/>
                <a:gd name="T81" fmla="*/ 5 h 98"/>
                <a:gd name="T82" fmla="*/ 9 w 121"/>
                <a:gd name="T83" fmla="*/ 1 h 98"/>
                <a:gd name="T84" fmla="*/ 16 w 121"/>
                <a:gd name="T85" fmla="*/ 4 h 98"/>
                <a:gd name="T86" fmla="*/ 23 w 121"/>
                <a:gd name="T87" fmla="*/ 5 h 98"/>
                <a:gd name="T88" fmla="*/ 28 w 121"/>
                <a:gd name="T8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98">
                  <a:moveTo>
                    <a:pt x="20" y="91"/>
                  </a:moveTo>
                  <a:lnTo>
                    <a:pt x="20" y="92"/>
                  </a:lnTo>
                  <a:lnTo>
                    <a:pt x="20" y="92"/>
                  </a:lnTo>
                  <a:lnTo>
                    <a:pt x="20" y="92"/>
                  </a:lnTo>
                  <a:lnTo>
                    <a:pt x="20" y="91"/>
                  </a:lnTo>
                  <a:close/>
                  <a:moveTo>
                    <a:pt x="31" y="0"/>
                  </a:moveTo>
                  <a:lnTo>
                    <a:pt x="33" y="0"/>
                  </a:lnTo>
                  <a:lnTo>
                    <a:pt x="41" y="6"/>
                  </a:lnTo>
                  <a:lnTo>
                    <a:pt x="47" y="12"/>
                  </a:lnTo>
                  <a:lnTo>
                    <a:pt x="55" y="13"/>
                  </a:lnTo>
                  <a:lnTo>
                    <a:pt x="62" y="11"/>
                  </a:lnTo>
                  <a:lnTo>
                    <a:pt x="70" y="10"/>
                  </a:lnTo>
                  <a:lnTo>
                    <a:pt x="78" y="12"/>
                  </a:lnTo>
                  <a:lnTo>
                    <a:pt x="87" y="7"/>
                  </a:lnTo>
                  <a:lnTo>
                    <a:pt x="97" y="14"/>
                  </a:lnTo>
                  <a:lnTo>
                    <a:pt x="105" y="22"/>
                  </a:lnTo>
                  <a:lnTo>
                    <a:pt x="114" y="30"/>
                  </a:lnTo>
                  <a:lnTo>
                    <a:pt x="117" y="30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16" y="34"/>
                  </a:lnTo>
                  <a:lnTo>
                    <a:pt x="111" y="34"/>
                  </a:lnTo>
                  <a:lnTo>
                    <a:pt x="113" y="43"/>
                  </a:lnTo>
                  <a:lnTo>
                    <a:pt x="108" y="51"/>
                  </a:lnTo>
                  <a:lnTo>
                    <a:pt x="101" y="56"/>
                  </a:lnTo>
                  <a:lnTo>
                    <a:pt x="92" y="61"/>
                  </a:lnTo>
                  <a:lnTo>
                    <a:pt x="81" y="65"/>
                  </a:lnTo>
                  <a:lnTo>
                    <a:pt x="71" y="67"/>
                  </a:lnTo>
                  <a:lnTo>
                    <a:pt x="62" y="71"/>
                  </a:lnTo>
                  <a:lnTo>
                    <a:pt x="52" y="78"/>
                  </a:lnTo>
                  <a:lnTo>
                    <a:pt x="43" y="87"/>
                  </a:lnTo>
                  <a:lnTo>
                    <a:pt x="32" y="96"/>
                  </a:lnTo>
                  <a:lnTo>
                    <a:pt x="19" y="96"/>
                  </a:lnTo>
                  <a:lnTo>
                    <a:pt x="17" y="98"/>
                  </a:lnTo>
                  <a:lnTo>
                    <a:pt x="17" y="97"/>
                  </a:lnTo>
                  <a:lnTo>
                    <a:pt x="16" y="97"/>
                  </a:lnTo>
                  <a:lnTo>
                    <a:pt x="16" y="96"/>
                  </a:lnTo>
                  <a:lnTo>
                    <a:pt x="16" y="95"/>
                  </a:lnTo>
                  <a:lnTo>
                    <a:pt x="16" y="92"/>
                  </a:lnTo>
                  <a:lnTo>
                    <a:pt x="16" y="91"/>
                  </a:lnTo>
                  <a:lnTo>
                    <a:pt x="17" y="90"/>
                  </a:lnTo>
                  <a:lnTo>
                    <a:pt x="17" y="89"/>
                  </a:lnTo>
                  <a:lnTo>
                    <a:pt x="16" y="89"/>
                  </a:lnTo>
                  <a:lnTo>
                    <a:pt x="15" y="89"/>
                  </a:lnTo>
                  <a:lnTo>
                    <a:pt x="13" y="88"/>
                  </a:lnTo>
                  <a:lnTo>
                    <a:pt x="12" y="86"/>
                  </a:lnTo>
                  <a:lnTo>
                    <a:pt x="11" y="84"/>
                  </a:lnTo>
                  <a:lnTo>
                    <a:pt x="11" y="80"/>
                  </a:lnTo>
                  <a:lnTo>
                    <a:pt x="11" y="77"/>
                  </a:lnTo>
                  <a:lnTo>
                    <a:pt x="11" y="76"/>
                  </a:lnTo>
                  <a:lnTo>
                    <a:pt x="11" y="75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13" y="75"/>
                  </a:lnTo>
                  <a:lnTo>
                    <a:pt x="13" y="74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7" y="60"/>
                  </a:lnTo>
                  <a:lnTo>
                    <a:pt x="18" y="60"/>
                  </a:lnTo>
                  <a:lnTo>
                    <a:pt x="20" y="59"/>
                  </a:lnTo>
                  <a:lnTo>
                    <a:pt x="21" y="56"/>
                  </a:lnTo>
                  <a:lnTo>
                    <a:pt x="22" y="55"/>
                  </a:lnTo>
                  <a:lnTo>
                    <a:pt x="22" y="54"/>
                  </a:lnTo>
                  <a:lnTo>
                    <a:pt x="21" y="53"/>
                  </a:lnTo>
                  <a:lnTo>
                    <a:pt x="20" y="52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1" y="51"/>
                  </a:lnTo>
                  <a:lnTo>
                    <a:pt x="8" y="51"/>
                  </a:lnTo>
                  <a:lnTo>
                    <a:pt x="6" y="50"/>
                  </a:lnTo>
                  <a:lnTo>
                    <a:pt x="5" y="49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7" y="38"/>
                  </a:lnTo>
                  <a:lnTo>
                    <a:pt x="8" y="37"/>
                  </a:lnTo>
                  <a:lnTo>
                    <a:pt x="10" y="36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7" y="30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7" y="15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4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8" y="2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20" y="5"/>
                  </a:lnTo>
                  <a:lnTo>
                    <a:pt x="23" y="5"/>
                  </a:lnTo>
                  <a:lnTo>
                    <a:pt x="24" y="4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7"/>
            <p:cNvSpPr>
              <a:spLocks/>
            </p:cNvSpPr>
            <p:nvPr/>
          </p:nvSpPr>
          <p:spPr bwMode="auto">
            <a:xfrm>
              <a:off x="7537450" y="4978400"/>
              <a:ext cx="1587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2 h 5"/>
                <a:gd name="T4" fmla="*/ 1 w 1"/>
                <a:gd name="T5" fmla="*/ 3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4 h 5"/>
                <a:gd name="T14" fmla="*/ 0 w 1"/>
                <a:gd name="T15" fmla="*/ 2 h 5"/>
                <a:gd name="T16" fmla="*/ 0 w 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8"/>
            <p:cNvSpPr>
              <a:spLocks noEditPoints="1"/>
            </p:cNvSpPr>
            <p:nvPr/>
          </p:nvSpPr>
          <p:spPr bwMode="auto">
            <a:xfrm>
              <a:off x="7480300" y="4700588"/>
              <a:ext cx="588962" cy="398463"/>
            </a:xfrm>
            <a:custGeom>
              <a:avLst/>
              <a:gdLst>
                <a:gd name="T0" fmla="*/ 276 w 371"/>
                <a:gd name="T1" fmla="*/ 1 h 251"/>
                <a:gd name="T2" fmla="*/ 300 w 371"/>
                <a:gd name="T3" fmla="*/ 9 h 251"/>
                <a:gd name="T4" fmla="*/ 292 w 371"/>
                <a:gd name="T5" fmla="*/ 47 h 251"/>
                <a:gd name="T6" fmla="*/ 281 w 371"/>
                <a:gd name="T7" fmla="*/ 50 h 251"/>
                <a:gd name="T8" fmla="*/ 300 w 371"/>
                <a:gd name="T9" fmla="*/ 50 h 251"/>
                <a:gd name="T10" fmla="*/ 312 w 371"/>
                <a:gd name="T11" fmla="*/ 66 h 251"/>
                <a:gd name="T12" fmla="*/ 341 w 371"/>
                <a:gd name="T13" fmla="*/ 72 h 251"/>
                <a:gd name="T14" fmla="*/ 369 w 371"/>
                <a:gd name="T15" fmla="*/ 95 h 251"/>
                <a:gd name="T16" fmla="*/ 354 w 371"/>
                <a:gd name="T17" fmla="*/ 116 h 251"/>
                <a:gd name="T18" fmla="*/ 353 w 371"/>
                <a:gd name="T19" fmla="*/ 126 h 251"/>
                <a:gd name="T20" fmla="*/ 333 w 371"/>
                <a:gd name="T21" fmla="*/ 134 h 251"/>
                <a:gd name="T22" fmla="*/ 311 w 371"/>
                <a:gd name="T23" fmla="*/ 142 h 251"/>
                <a:gd name="T24" fmla="*/ 293 w 371"/>
                <a:gd name="T25" fmla="*/ 151 h 251"/>
                <a:gd name="T26" fmla="*/ 281 w 371"/>
                <a:gd name="T27" fmla="*/ 150 h 251"/>
                <a:gd name="T28" fmla="*/ 267 w 371"/>
                <a:gd name="T29" fmla="*/ 136 h 251"/>
                <a:gd name="T30" fmla="*/ 245 w 371"/>
                <a:gd name="T31" fmla="*/ 143 h 251"/>
                <a:gd name="T32" fmla="*/ 231 w 371"/>
                <a:gd name="T33" fmla="*/ 159 h 251"/>
                <a:gd name="T34" fmla="*/ 219 w 371"/>
                <a:gd name="T35" fmla="*/ 169 h 251"/>
                <a:gd name="T36" fmla="*/ 207 w 371"/>
                <a:gd name="T37" fmla="*/ 179 h 251"/>
                <a:gd name="T38" fmla="*/ 191 w 371"/>
                <a:gd name="T39" fmla="*/ 192 h 251"/>
                <a:gd name="T40" fmla="*/ 169 w 371"/>
                <a:gd name="T41" fmla="*/ 219 h 251"/>
                <a:gd name="T42" fmla="*/ 149 w 371"/>
                <a:gd name="T43" fmla="*/ 224 h 251"/>
                <a:gd name="T44" fmla="*/ 126 w 371"/>
                <a:gd name="T45" fmla="*/ 239 h 251"/>
                <a:gd name="T46" fmla="*/ 114 w 371"/>
                <a:gd name="T47" fmla="*/ 249 h 251"/>
                <a:gd name="T48" fmla="*/ 93 w 371"/>
                <a:gd name="T49" fmla="*/ 242 h 251"/>
                <a:gd name="T50" fmla="*/ 77 w 371"/>
                <a:gd name="T51" fmla="*/ 232 h 251"/>
                <a:gd name="T52" fmla="*/ 51 w 371"/>
                <a:gd name="T53" fmla="*/ 225 h 251"/>
                <a:gd name="T54" fmla="*/ 39 w 371"/>
                <a:gd name="T55" fmla="*/ 221 h 251"/>
                <a:gd name="T56" fmla="*/ 18 w 371"/>
                <a:gd name="T57" fmla="*/ 222 h 251"/>
                <a:gd name="T58" fmla="*/ 8 w 371"/>
                <a:gd name="T59" fmla="*/ 212 h 251"/>
                <a:gd name="T60" fmla="*/ 0 w 371"/>
                <a:gd name="T61" fmla="*/ 204 h 251"/>
                <a:gd name="T62" fmla="*/ 8 w 371"/>
                <a:gd name="T63" fmla="*/ 192 h 251"/>
                <a:gd name="T64" fmla="*/ 26 w 371"/>
                <a:gd name="T65" fmla="*/ 187 h 251"/>
                <a:gd name="T66" fmla="*/ 29 w 371"/>
                <a:gd name="T67" fmla="*/ 181 h 251"/>
                <a:gd name="T68" fmla="*/ 36 w 371"/>
                <a:gd name="T69" fmla="*/ 175 h 251"/>
                <a:gd name="T70" fmla="*/ 37 w 371"/>
                <a:gd name="T71" fmla="*/ 180 h 251"/>
                <a:gd name="T72" fmla="*/ 41 w 371"/>
                <a:gd name="T73" fmla="*/ 173 h 251"/>
                <a:gd name="T74" fmla="*/ 48 w 371"/>
                <a:gd name="T75" fmla="*/ 163 h 251"/>
                <a:gd name="T76" fmla="*/ 62 w 371"/>
                <a:gd name="T77" fmla="*/ 161 h 251"/>
                <a:gd name="T78" fmla="*/ 67 w 371"/>
                <a:gd name="T79" fmla="*/ 165 h 251"/>
                <a:gd name="T80" fmla="*/ 96 w 371"/>
                <a:gd name="T81" fmla="*/ 165 h 251"/>
                <a:gd name="T82" fmla="*/ 118 w 371"/>
                <a:gd name="T83" fmla="*/ 165 h 251"/>
                <a:gd name="T84" fmla="*/ 130 w 371"/>
                <a:gd name="T85" fmla="*/ 153 h 251"/>
                <a:gd name="T86" fmla="*/ 147 w 371"/>
                <a:gd name="T87" fmla="*/ 157 h 251"/>
                <a:gd name="T88" fmla="*/ 149 w 371"/>
                <a:gd name="T89" fmla="*/ 153 h 251"/>
                <a:gd name="T90" fmla="*/ 146 w 371"/>
                <a:gd name="T91" fmla="*/ 146 h 251"/>
                <a:gd name="T92" fmla="*/ 155 w 371"/>
                <a:gd name="T93" fmla="*/ 141 h 251"/>
                <a:gd name="T94" fmla="*/ 159 w 371"/>
                <a:gd name="T95" fmla="*/ 128 h 251"/>
                <a:gd name="T96" fmla="*/ 157 w 371"/>
                <a:gd name="T97" fmla="*/ 129 h 251"/>
                <a:gd name="T98" fmla="*/ 148 w 371"/>
                <a:gd name="T99" fmla="*/ 116 h 251"/>
                <a:gd name="T100" fmla="*/ 129 w 371"/>
                <a:gd name="T101" fmla="*/ 111 h 251"/>
                <a:gd name="T102" fmla="*/ 120 w 371"/>
                <a:gd name="T103" fmla="*/ 98 h 251"/>
                <a:gd name="T104" fmla="*/ 123 w 371"/>
                <a:gd name="T105" fmla="*/ 89 h 251"/>
                <a:gd name="T106" fmla="*/ 149 w 371"/>
                <a:gd name="T107" fmla="*/ 85 h 251"/>
                <a:gd name="T108" fmla="*/ 140 w 371"/>
                <a:gd name="T109" fmla="*/ 75 h 251"/>
                <a:gd name="T110" fmla="*/ 155 w 371"/>
                <a:gd name="T111" fmla="*/ 67 h 251"/>
                <a:gd name="T112" fmla="*/ 155 w 371"/>
                <a:gd name="T113" fmla="*/ 57 h 251"/>
                <a:gd name="T114" fmla="*/ 167 w 371"/>
                <a:gd name="T115" fmla="*/ 52 h 251"/>
                <a:gd name="T116" fmla="*/ 226 w 371"/>
                <a:gd name="T117" fmla="*/ 21 h 251"/>
                <a:gd name="T118" fmla="*/ 263 w 371"/>
                <a:gd name="T119" fmla="*/ 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1" h="251">
                  <a:moveTo>
                    <a:pt x="108" y="245"/>
                  </a:moveTo>
                  <a:lnTo>
                    <a:pt x="109" y="246"/>
                  </a:lnTo>
                  <a:lnTo>
                    <a:pt x="110" y="247"/>
                  </a:lnTo>
                  <a:lnTo>
                    <a:pt x="109" y="246"/>
                  </a:lnTo>
                  <a:lnTo>
                    <a:pt x="108" y="245"/>
                  </a:lnTo>
                  <a:close/>
                  <a:moveTo>
                    <a:pt x="271" y="0"/>
                  </a:moveTo>
                  <a:lnTo>
                    <a:pt x="276" y="1"/>
                  </a:lnTo>
                  <a:lnTo>
                    <a:pt x="282" y="3"/>
                  </a:lnTo>
                  <a:lnTo>
                    <a:pt x="287" y="5"/>
                  </a:lnTo>
                  <a:lnTo>
                    <a:pt x="289" y="6"/>
                  </a:lnTo>
                  <a:lnTo>
                    <a:pt x="293" y="8"/>
                  </a:lnTo>
                  <a:lnTo>
                    <a:pt x="296" y="9"/>
                  </a:lnTo>
                  <a:lnTo>
                    <a:pt x="299" y="9"/>
                  </a:lnTo>
                  <a:lnTo>
                    <a:pt x="300" y="9"/>
                  </a:lnTo>
                  <a:lnTo>
                    <a:pt x="301" y="10"/>
                  </a:lnTo>
                  <a:lnTo>
                    <a:pt x="304" y="12"/>
                  </a:lnTo>
                  <a:lnTo>
                    <a:pt x="301" y="33"/>
                  </a:lnTo>
                  <a:lnTo>
                    <a:pt x="298" y="37"/>
                  </a:lnTo>
                  <a:lnTo>
                    <a:pt x="296" y="42"/>
                  </a:lnTo>
                  <a:lnTo>
                    <a:pt x="297" y="43"/>
                  </a:lnTo>
                  <a:lnTo>
                    <a:pt x="292" y="47"/>
                  </a:lnTo>
                  <a:lnTo>
                    <a:pt x="289" y="46"/>
                  </a:lnTo>
                  <a:lnTo>
                    <a:pt x="286" y="46"/>
                  </a:lnTo>
                  <a:lnTo>
                    <a:pt x="284" y="46"/>
                  </a:lnTo>
                  <a:lnTo>
                    <a:pt x="282" y="47"/>
                  </a:lnTo>
                  <a:lnTo>
                    <a:pt x="280" y="49"/>
                  </a:lnTo>
                  <a:lnTo>
                    <a:pt x="276" y="49"/>
                  </a:lnTo>
                  <a:lnTo>
                    <a:pt x="281" y="50"/>
                  </a:lnTo>
                  <a:lnTo>
                    <a:pt x="285" y="50"/>
                  </a:lnTo>
                  <a:lnTo>
                    <a:pt x="289" y="54"/>
                  </a:lnTo>
                  <a:lnTo>
                    <a:pt x="294" y="56"/>
                  </a:lnTo>
                  <a:lnTo>
                    <a:pt x="295" y="54"/>
                  </a:lnTo>
                  <a:lnTo>
                    <a:pt x="295" y="52"/>
                  </a:lnTo>
                  <a:lnTo>
                    <a:pt x="295" y="50"/>
                  </a:lnTo>
                  <a:lnTo>
                    <a:pt x="300" y="50"/>
                  </a:lnTo>
                  <a:lnTo>
                    <a:pt x="301" y="52"/>
                  </a:lnTo>
                  <a:lnTo>
                    <a:pt x="301" y="54"/>
                  </a:lnTo>
                  <a:lnTo>
                    <a:pt x="302" y="57"/>
                  </a:lnTo>
                  <a:lnTo>
                    <a:pt x="304" y="60"/>
                  </a:lnTo>
                  <a:lnTo>
                    <a:pt x="306" y="61"/>
                  </a:lnTo>
                  <a:lnTo>
                    <a:pt x="309" y="63"/>
                  </a:lnTo>
                  <a:lnTo>
                    <a:pt x="312" y="66"/>
                  </a:lnTo>
                  <a:lnTo>
                    <a:pt x="316" y="66"/>
                  </a:lnTo>
                  <a:lnTo>
                    <a:pt x="319" y="66"/>
                  </a:lnTo>
                  <a:lnTo>
                    <a:pt x="322" y="67"/>
                  </a:lnTo>
                  <a:lnTo>
                    <a:pt x="325" y="69"/>
                  </a:lnTo>
                  <a:lnTo>
                    <a:pt x="335" y="71"/>
                  </a:lnTo>
                  <a:lnTo>
                    <a:pt x="337" y="70"/>
                  </a:lnTo>
                  <a:lnTo>
                    <a:pt x="341" y="72"/>
                  </a:lnTo>
                  <a:lnTo>
                    <a:pt x="344" y="73"/>
                  </a:lnTo>
                  <a:lnTo>
                    <a:pt x="348" y="75"/>
                  </a:lnTo>
                  <a:lnTo>
                    <a:pt x="351" y="81"/>
                  </a:lnTo>
                  <a:lnTo>
                    <a:pt x="356" y="86"/>
                  </a:lnTo>
                  <a:lnTo>
                    <a:pt x="360" y="91"/>
                  </a:lnTo>
                  <a:lnTo>
                    <a:pt x="366" y="93"/>
                  </a:lnTo>
                  <a:lnTo>
                    <a:pt x="369" y="95"/>
                  </a:lnTo>
                  <a:lnTo>
                    <a:pt x="371" y="98"/>
                  </a:lnTo>
                  <a:lnTo>
                    <a:pt x="366" y="104"/>
                  </a:lnTo>
                  <a:lnTo>
                    <a:pt x="360" y="110"/>
                  </a:lnTo>
                  <a:lnTo>
                    <a:pt x="359" y="111"/>
                  </a:lnTo>
                  <a:lnTo>
                    <a:pt x="357" y="112"/>
                  </a:lnTo>
                  <a:lnTo>
                    <a:pt x="356" y="114"/>
                  </a:lnTo>
                  <a:lnTo>
                    <a:pt x="354" y="116"/>
                  </a:lnTo>
                  <a:lnTo>
                    <a:pt x="351" y="119"/>
                  </a:lnTo>
                  <a:lnTo>
                    <a:pt x="355" y="119"/>
                  </a:lnTo>
                  <a:lnTo>
                    <a:pt x="354" y="119"/>
                  </a:lnTo>
                  <a:lnTo>
                    <a:pt x="354" y="119"/>
                  </a:lnTo>
                  <a:lnTo>
                    <a:pt x="354" y="120"/>
                  </a:lnTo>
                  <a:lnTo>
                    <a:pt x="353" y="122"/>
                  </a:lnTo>
                  <a:lnTo>
                    <a:pt x="353" y="126"/>
                  </a:lnTo>
                  <a:lnTo>
                    <a:pt x="344" y="126"/>
                  </a:lnTo>
                  <a:lnTo>
                    <a:pt x="343" y="126"/>
                  </a:lnTo>
                  <a:lnTo>
                    <a:pt x="343" y="128"/>
                  </a:lnTo>
                  <a:lnTo>
                    <a:pt x="342" y="129"/>
                  </a:lnTo>
                  <a:lnTo>
                    <a:pt x="341" y="130"/>
                  </a:lnTo>
                  <a:lnTo>
                    <a:pt x="336" y="132"/>
                  </a:lnTo>
                  <a:lnTo>
                    <a:pt x="333" y="134"/>
                  </a:lnTo>
                  <a:lnTo>
                    <a:pt x="329" y="136"/>
                  </a:lnTo>
                  <a:lnTo>
                    <a:pt x="325" y="138"/>
                  </a:lnTo>
                  <a:lnTo>
                    <a:pt x="321" y="138"/>
                  </a:lnTo>
                  <a:lnTo>
                    <a:pt x="318" y="140"/>
                  </a:lnTo>
                  <a:lnTo>
                    <a:pt x="316" y="141"/>
                  </a:lnTo>
                  <a:lnTo>
                    <a:pt x="313" y="141"/>
                  </a:lnTo>
                  <a:lnTo>
                    <a:pt x="311" y="142"/>
                  </a:lnTo>
                  <a:lnTo>
                    <a:pt x="309" y="142"/>
                  </a:lnTo>
                  <a:lnTo>
                    <a:pt x="306" y="145"/>
                  </a:lnTo>
                  <a:lnTo>
                    <a:pt x="302" y="148"/>
                  </a:lnTo>
                  <a:lnTo>
                    <a:pt x="299" y="152"/>
                  </a:lnTo>
                  <a:lnTo>
                    <a:pt x="297" y="151"/>
                  </a:lnTo>
                  <a:lnTo>
                    <a:pt x="295" y="150"/>
                  </a:lnTo>
                  <a:lnTo>
                    <a:pt x="293" y="151"/>
                  </a:lnTo>
                  <a:lnTo>
                    <a:pt x="290" y="152"/>
                  </a:lnTo>
                  <a:lnTo>
                    <a:pt x="288" y="152"/>
                  </a:lnTo>
                  <a:lnTo>
                    <a:pt x="286" y="151"/>
                  </a:lnTo>
                  <a:lnTo>
                    <a:pt x="284" y="150"/>
                  </a:lnTo>
                  <a:lnTo>
                    <a:pt x="283" y="151"/>
                  </a:lnTo>
                  <a:lnTo>
                    <a:pt x="281" y="152"/>
                  </a:lnTo>
                  <a:lnTo>
                    <a:pt x="281" y="150"/>
                  </a:lnTo>
                  <a:lnTo>
                    <a:pt x="281" y="148"/>
                  </a:lnTo>
                  <a:lnTo>
                    <a:pt x="281" y="147"/>
                  </a:lnTo>
                  <a:lnTo>
                    <a:pt x="277" y="144"/>
                  </a:lnTo>
                  <a:lnTo>
                    <a:pt x="275" y="142"/>
                  </a:lnTo>
                  <a:lnTo>
                    <a:pt x="272" y="140"/>
                  </a:lnTo>
                  <a:lnTo>
                    <a:pt x="269" y="138"/>
                  </a:lnTo>
                  <a:lnTo>
                    <a:pt x="267" y="136"/>
                  </a:lnTo>
                  <a:lnTo>
                    <a:pt x="263" y="135"/>
                  </a:lnTo>
                  <a:lnTo>
                    <a:pt x="259" y="136"/>
                  </a:lnTo>
                  <a:lnTo>
                    <a:pt x="255" y="138"/>
                  </a:lnTo>
                  <a:lnTo>
                    <a:pt x="250" y="138"/>
                  </a:lnTo>
                  <a:lnTo>
                    <a:pt x="248" y="140"/>
                  </a:lnTo>
                  <a:lnTo>
                    <a:pt x="246" y="142"/>
                  </a:lnTo>
                  <a:lnTo>
                    <a:pt x="245" y="143"/>
                  </a:lnTo>
                  <a:lnTo>
                    <a:pt x="243" y="145"/>
                  </a:lnTo>
                  <a:lnTo>
                    <a:pt x="241" y="148"/>
                  </a:lnTo>
                  <a:lnTo>
                    <a:pt x="239" y="151"/>
                  </a:lnTo>
                  <a:lnTo>
                    <a:pt x="237" y="153"/>
                  </a:lnTo>
                  <a:lnTo>
                    <a:pt x="235" y="155"/>
                  </a:lnTo>
                  <a:lnTo>
                    <a:pt x="233" y="157"/>
                  </a:lnTo>
                  <a:lnTo>
                    <a:pt x="231" y="159"/>
                  </a:lnTo>
                  <a:lnTo>
                    <a:pt x="229" y="160"/>
                  </a:lnTo>
                  <a:lnTo>
                    <a:pt x="228" y="161"/>
                  </a:lnTo>
                  <a:lnTo>
                    <a:pt x="225" y="164"/>
                  </a:lnTo>
                  <a:lnTo>
                    <a:pt x="223" y="165"/>
                  </a:lnTo>
                  <a:lnTo>
                    <a:pt x="221" y="166"/>
                  </a:lnTo>
                  <a:lnTo>
                    <a:pt x="220" y="167"/>
                  </a:lnTo>
                  <a:lnTo>
                    <a:pt x="219" y="169"/>
                  </a:lnTo>
                  <a:lnTo>
                    <a:pt x="216" y="171"/>
                  </a:lnTo>
                  <a:lnTo>
                    <a:pt x="215" y="173"/>
                  </a:lnTo>
                  <a:lnTo>
                    <a:pt x="213" y="175"/>
                  </a:lnTo>
                  <a:lnTo>
                    <a:pt x="211" y="176"/>
                  </a:lnTo>
                  <a:lnTo>
                    <a:pt x="210" y="176"/>
                  </a:lnTo>
                  <a:lnTo>
                    <a:pt x="208" y="177"/>
                  </a:lnTo>
                  <a:lnTo>
                    <a:pt x="207" y="179"/>
                  </a:lnTo>
                  <a:lnTo>
                    <a:pt x="206" y="180"/>
                  </a:lnTo>
                  <a:lnTo>
                    <a:pt x="204" y="181"/>
                  </a:lnTo>
                  <a:lnTo>
                    <a:pt x="202" y="182"/>
                  </a:lnTo>
                  <a:lnTo>
                    <a:pt x="201" y="183"/>
                  </a:lnTo>
                  <a:lnTo>
                    <a:pt x="197" y="185"/>
                  </a:lnTo>
                  <a:lnTo>
                    <a:pt x="194" y="189"/>
                  </a:lnTo>
                  <a:lnTo>
                    <a:pt x="191" y="192"/>
                  </a:lnTo>
                  <a:lnTo>
                    <a:pt x="189" y="196"/>
                  </a:lnTo>
                  <a:lnTo>
                    <a:pt x="188" y="205"/>
                  </a:lnTo>
                  <a:lnTo>
                    <a:pt x="186" y="214"/>
                  </a:lnTo>
                  <a:lnTo>
                    <a:pt x="182" y="218"/>
                  </a:lnTo>
                  <a:lnTo>
                    <a:pt x="171" y="218"/>
                  </a:lnTo>
                  <a:lnTo>
                    <a:pt x="170" y="218"/>
                  </a:lnTo>
                  <a:lnTo>
                    <a:pt x="169" y="219"/>
                  </a:lnTo>
                  <a:lnTo>
                    <a:pt x="169" y="221"/>
                  </a:lnTo>
                  <a:lnTo>
                    <a:pt x="167" y="222"/>
                  </a:lnTo>
                  <a:lnTo>
                    <a:pt x="161" y="221"/>
                  </a:lnTo>
                  <a:lnTo>
                    <a:pt x="154" y="221"/>
                  </a:lnTo>
                  <a:lnTo>
                    <a:pt x="153" y="221"/>
                  </a:lnTo>
                  <a:lnTo>
                    <a:pt x="151" y="222"/>
                  </a:lnTo>
                  <a:lnTo>
                    <a:pt x="149" y="224"/>
                  </a:lnTo>
                  <a:lnTo>
                    <a:pt x="148" y="225"/>
                  </a:lnTo>
                  <a:lnTo>
                    <a:pt x="146" y="226"/>
                  </a:lnTo>
                  <a:lnTo>
                    <a:pt x="140" y="230"/>
                  </a:lnTo>
                  <a:lnTo>
                    <a:pt x="136" y="233"/>
                  </a:lnTo>
                  <a:lnTo>
                    <a:pt x="133" y="231"/>
                  </a:lnTo>
                  <a:lnTo>
                    <a:pt x="127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3" y="238"/>
                  </a:lnTo>
                  <a:lnTo>
                    <a:pt x="118" y="237"/>
                  </a:lnTo>
                  <a:lnTo>
                    <a:pt x="114" y="243"/>
                  </a:lnTo>
                  <a:lnTo>
                    <a:pt x="115" y="244"/>
                  </a:lnTo>
                  <a:lnTo>
                    <a:pt x="116" y="245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49"/>
                  </a:lnTo>
                  <a:lnTo>
                    <a:pt x="106" y="246"/>
                  </a:lnTo>
                  <a:lnTo>
                    <a:pt x="104" y="244"/>
                  </a:lnTo>
                  <a:lnTo>
                    <a:pt x="101" y="242"/>
                  </a:lnTo>
                  <a:lnTo>
                    <a:pt x="98" y="241"/>
                  </a:lnTo>
                  <a:lnTo>
                    <a:pt x="93" y="242"/>
                  </a:lnTo>
                  <a:lnTo>
                    <a:pt x="91" y="239"/>
                  </a:lnTo>
                  <a:lnTo>
                    <a:pt x="89" y="236"/>
                  </a:lnTo>
                  <a:lnTo>
                    <a:pt x="85" y="234"/>
                  </a:lnTo>
                  <a:lnTo>
                    <a:pt x="81" y="234"/>
                  </a:lnTo>
                  <a:lnTo>
                    <a:pt x="79" y="233"/>
                  </a:lnTo>
                  <a:lnTo>
                    <a:pt x="78" y="233"/>
                  </a:lnTo>
                  <a:lnTo>
                    <a:pt x="77" y="232"/>
                  </a:lnTo>
                  <a:lnTo>
                    <a:pt x="76" y="232"/>
                  </a:lnTo>
                  <a:lnTo>
                    <a:pt x="69" y="230"/>
                  </a:lnTo>
                  <a:lnTo>
                    <a:pt x="63" y="229"/>
                  </a:lnTo>
                  <a:lnTo>
                    <a:pt x="59" y="224"/>
                  </a:lnTo>
                  <a:lnTo>
                    <a:pt x="55" y="218"/>
                  </a:lnTo>
                  <a:lnTo>
                    <a:pt x="53" y="221"/>
                  </a:lnTo>
                  <a:lnTo>
                    <a:pt x="51" y="225"/>
                  </a:lnTo>
                  <a:lnTo>
                    <a:pt x="50" y="227"/>
                  </a:lnTo>
                  <a:lnTo>
                    <a:pt x="49" y="227"/>
                  </a:lnTo>
                  <a:lnTo>
                    <a:pt x="47" y="227"/>
                  </a:lnTo>
                  <a:lnTo>
                    <a:pt x="45" y="225"/>
                  </a:lnTo>
                  <a:lnTo>
                    <a:pt x="42" y="221"/>
                  </a:lnTo>
                  <a:lnTo>
                    <a:pt x="41" y="221"/>
                  </a:lnTo>
                  <a:lnTo>
                    <a:pt x="39" y="221"/>
                  </a:lnTo>
                  <a:lnTo>
                    <a:pt x="36" y="221"/>
                  </a:lnTo>
                  <a:lnTo>
                    <a:pt x="33" y="222"/>
                  </a:lnTo>
                  <a:lnTo>
                    <a:pt x="30" y="224"/>
                  </a:lnTo>
                  <a:lnTo>
                    <a:pt x="27" y="225"/>
                  </a:lnTo>
                  <a:lnTo>
                    <a:pt x="25" y="225"/>
                  </a:lnTo>
                  <a:lnTo>
                    <a:pt x="22" y="224"/>
                  </a:lnTo>
                  <a:lnTo>
                    <a:pt x="18" y="222"/>
                  </a:lnTo>
                  <a:lnTo>
                    <a:pt x="16" y="220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4" y="218"/>
                  </a:lnTo>
                  <a:lnTo>
                    <a:pt x="13" y="216"/>
                  </a:lnTo>
                  <a:lnTo>
                    <a:pt x="11" y="214"/>
                  </a:lnTo>
                  <a:lnTo>
                    <a:pt x="8" y="212"/>
                  </a:lnTo>
                  <a:lnTo>
                    <a:pt x="6" y="209"/>
                  </a:lnTo>
                  <a:lnTo>
                    <a:pt x="4" y="207"/>
                  </a:lnTo>
                  <a:lnTo>
                    <a:pt x="2" y="206"/>
                  </a:lnTo>
                  <a:lnTo>
                    <a:pt x="1" y="205"/>
                  </a:lnTo>
                  <a:lnTo>
                    <a:pt x="0" y="204"/>
                  </a:lnTo>
                  <a:lnTo>
                    <a:pt x="13" y="205"/>
                  </a:lnTo>
                  <a:lnTo>
                    <a:pt x="0" y="204"/>
                  </a:lnTo>
                  <a:lnTo>
                    <a:pt x="1" y="204"/>
                  </a:lnTo>
                  <a:lnTo>
                    <a:pt x="1" y="203"/>
                  </a:lnTo>
                  <a:lnTo>
                    <a:pt x="2" y="201"/>
                  </a:lnTo>
                  <a:lnTo>
                    <a:pt x="4" y="198"/>
                  </a:lnTo>
                  <a:lnTo>
                    <a:pt x="5" y="195"/>
                  </a:lnTo>
                  <a:lnTo>
                    <a:pt x="7" y="193"/>
                  </a:lnTo>
                  <a:lnTo>
                    <a:pt x="8" y="192"/>
                  </a:lnTo>
                  <a:lnTo>
                    <a:pt x="11" y="191"/>
                  </a:lnTo>
                  <a:lnTo>
                    <a:pt x="12" y="190"/>
                  </a:lnTo>
                  <a:lnTo>
                    <a:pt x="13" y="190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22" y="188"/>
                  </a:lnTo>
                  <a:lnTo>
                    <a:pt x="26" y="187"/>
                  </a:lnTo>
                  <a:lnTo>
                    <a:pt x="29" y="187"/>
                  </a:lnTo>
                  <a:lnTo>
                    <a:pt x="31" y="185"/>
                  </a:lnTo>
                  <a:lnTo>
                    <a:pt x="33" y="184"/>
                  </a:lnTo>
                  <a:lnTo>
                    <a:pt x="33" y="183"/>
                  </a:lnTo>
                  <a:lnTo>
                    <a:pt x="32" y="182"/>
                  </a:lnTo>
                  <a:lnTo>
                    <a:pt x="31" y="182"/>
                  </a:lnTo>
                  <a:lnTo>
                    <a:pt x="29" y="181"/>
                  </a:lnTo>
                  <a:lnTo>
                    <a:pt x="28" y="180"/>
                  </a:lnTo>
                  <a:lnTo>
                    <a:pt x="27" y="179"/>
                  </a:lnTo>
                  <a:lnTo>
                    <a:pt x="27" y="178"/>
                  </a:lnTo>
                  <a:lnTo>
                    <a:pt x="29" y="176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7"/>
                  </a:lnTo>
                  <a:lnTo>
                    <a:pt x="37" y="179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78"/>
                  </a:lnTo>
                  <a:lnTo>
                    <a:pt x="36" y="177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36" y="173"/>
                  </a:lnTo>
                  <a:lnTo>
                    <a:pt x="38" y="173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5" y="172"/>
                  </a:lnTo>
                  <a:lnTo>
                    <a:pt x="48" y="170"/>
                  </a:lnTo>
                  <a:lnTo>
                    <a:pt x="49" y="168"/>
                  </a:lnTo>
                  <a:lnTo>
                    <a:pt x="49" y="166"/>
                  </a:lnTo>
                  <a:lnTo>
                    <a:pt x="48" y="165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9" y="161"/>
                  </a:lnTo>
                  <a:lnTo>
                    <a:pt x="51" y="161"/>
                  </a:lnTo>
                  <a:lnTo>
                    <a:pt x="54" y="160"/>
                  </a:lnTo>
                  <a:lnTo>
                    <a:pt x="57" y="160"/>
                  </a:lnTo>
                  <a:lnTo>
                    <a:pt x="62" y="161"/>
                  </a:lnTo>
                  <a:lnTo>
                    <a:pt x="65" y="161"/>
                  </a:lnTo>
                  <a:lnTo>
                    <a:pt x="67" y="16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5"/>
                  </a:lnTo>
                  <a:lnTo>
                    <a:pt x="67" y="165"/>
                  </a:lnTo>
                  <a:lnTo>
                    <a:pt x="67" y="165"/>
                  </a:lnTo>
                  <a:lnTo>
                    <a:pt x="68" y="165"/>
                  </a:lnTo>
                  <a:lnTo>
                    <a:pt x="71" y="164"/>
                  </a:lnTo>
                  <a:lnTo>
                    <a:pt x="74" y="164"/>
                  </a:lnTo>
                  <a:lnTo>
                    <a:pt x="78" y="163"/>
                  </a:lnTo>
                  <a:lnTo>
                    <a:pt x="82" y="161"/>
                  </a:lnTo>
                  <a:lnTo>
                    <a:pt x="89" y="161"/>
                  </a:lnTo>
                  <a:lnTo>
                    <a:pt x="96" y="165"/>
                  </a:lnTo>
                  <a:lnTo>
                    <a:pt x="103" y="169"/>
                  </a:lnTo>
                  <a:lnTo>
                    <a:pt x="108" y="170"/>
                  </a:lnTo>
                  <a:lnTo>
                    <a:pt x="111" y="170"/>
                  </a:lnTo>
                  <a:lnTo>
                    <a:pt x="113" y="169"/>
                  </a:lnTo>
                  <a:lnTo>
                    <a:pt x="116" y="168"/>
                  </a:lnTo>
                  <a:lnTo>
                    <a:pt x="117" y="167"/>
                  </a:lnTo>
                  <a:lnTo>
                    <a:pt x="118" y="165"/>
                  </a:lnTo>
                  <a:lnTo>
                    <a:pt x="121" y="163"/>
                  </a:lnTo>
                  <a:lnTo>
                    <a:pt x="124" y="160"/>
                  </a:lnTo>
                  <a:lnTo>
                    <a:pt x="126" y="158"/>
                  </a:lnTo>
                  <a:lnTo>
                    <a:pt x="127" y="155"/>
                  </a:lnTo>
                  <a:lnTo>
                    <a:pt x="128" y="154"/>
                  </a:lnTo>
                  <a:lnTo>
                    <a:pt x="129" y="153"/>
                  </a:lnTo>
                  <a:lnTo>
                    <a:pt x="130" y="153"/>
                  </a:lnTo>
                  <a:lnTo>
                    <a:pt x="131" y="153"/>
                  </a:lnTo>
                  <a:lnTo>
                    <a:pt x="134" y="154"/>
                  </a:lnTo>
                  <a:lnTo>
                    <a:pt x="137" y="154"/>
                  </a:lnTo>
                  <a:lnTo>
                    <a:pt x="141" y="156"/>
                  </a:lnTo>
                  <a:lnTo>
                    <a:pt x="143" y="157"/>
                  </a:lnTo>
                  <a:lnTo>
                    <a:pt x="146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47" y="155"/>
                  </a:lnTo>
                  <a:lnTo>
                    <a:pt x="148" y="154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2" y="151"/>
                  </a:lnTo>
                  <a:lnTo>
                    <a:pt x="151" y="150"/>
                  </a:lnTo>
                  <a:lnTo>
                    <a:pt x="150" y="148"/>
                  </a:lnTo>
                  <a:lnTo>
                    <a:pt x="148" y="147"/>
                  </a:lnTo>
                  <a:lnTo>
                    <a:pt x="147" y="146"/>
                  </a:lnTo>
                  <a:lnTo>
                    <a:pt x="146" y="146"/>
                  </a:lnTo>
                  <a:lnTo>
                    <a:pt x="146" y="145"/>
                  </a:lnTo>
                  <a:lnTo>
                    <a:pt x="147" y="144"/>
                  </a:lnTo>
                  <a:lnTo>
                    <a:pt x="149" y="144"/>
                  </a:lnTo>
                  <a:lnTo>
                    <a:pt x="150" y="144"/>
                  </a:lnTo>
                  <a:lnTo>
                    <a:pt x="152" y="143"/>
                  </a:lnTo>
                  <a:lnTo>
                    <a:pt x="154" y="142"/>
                  </a:lnTo>
                  <a:lnTo>
                    <a:pt x="155" y="141"/>
                  </a:lnTo>
                  <a:lnTo>
                    <a:pt x="157" y="140"/>
                  </a:lnTo>
                  <a:lnTo>
                    <a:pt x="157" y="139"/>
                  </a:lnTo>
                  <a:lnTo>
                    <a:pt x="157" y="138"/>
                  </a:lnTo>
                  <a:lnTo>
                    <a:pt x="157" y="135"/>
                  </a:lnTo>
                  <a:lnTo>
                    <a:pt x="158" y="133"/>
                  </a:lnTo>
                  <a:lnTo>
                    <a:pt x="158" y="130"/>
                  </a:lnTo>
                  <a:lnTo>
                    <a:pt x="159" y="128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59" y="127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7" y="129"/>
                  </a:lnTo>
                  <a:lnTo>
                    <a:pt x="157" y="129"/>
                  </a:lnTo>
                  <a:lnTo>
                    <a:pt x="155" y="128"/>
                  </a:lnTo>
                  <a:lnTo>
                    <a:pt x="153" y="126"/>
                  </a:lnTo>
                  <a:lnTo>
                    <a:pt x="152" y="122"/>
                  </a:lnTo>
                  <a:lnTo>
                    <a:pt x="150" y="119"/>
                  </a:lnTo>
                  <a:lnTo>
                    <a:pt x="149" y="117"/>
                  </a:lnTo>
                  <a:lnTo>
                    <a:pt x="148" y="116"/>
                  </a:lnTo>
                  <a:lnTo>
                    <a:pt x="146" y="115"/>
                  </a:lnTo>
                  <a:lnTo>
                    <a:pt x="142" y="115"/>
                  </a:lnTo>
                  <a:lnTo>
                    <a:pt x="139" y="115"/>
                  </a:lnTo>
                  <a:lnTo>
                    <a:pt x="136" y="115"/>
                  </a:lnTo>
                  <a:lnTo>
                    <a:pt x="133" y="114"/>
                  </a:lnTo>
                  <a:lnTo>
                    <a:pt x="130" y="112"/>
                  </a:lnTo>
                  <a:lnTo>
                    <a:pt x="129" y="111"/>
                  </a:lnTo>
                  <a:lnTo>
                    <a:pt x="128" y="111"/>
                  </a:lnTo>
                  <a:lnTo>
                    <a:pt x="128" y="110"/>
                  </a:lnTo>
                  <a:lnTo>
                    <a:pt x="127" y="108"/>
                  </a:lnTo>
                  <a:lnTo>
                    <a:pt x="126" y="106"/>
                  </a:lnTo>
                  <a:lnTo>
                    <a:pt x="123" y="104"/>
                  </a:lnTo>
                  <a:lnTo>
                    <a:pt x="122" y="101"/>
                  </a:lnTo>
                  <a:lnTo>
                    <a:pt x="120" y="98"/>
                  </a:lnTo>
                  <a:lnTo>
                    <a:pt x="120" y="95"/>
                  </a:lnTo>
                  <a:lnTo>
                    <a:pt x="118" y="91"/>
                  </a:lnTo>
                  <a:lnTo>
                    <a:pt x="120" y="89"/>
                  </a:lnTo>
                  <a:lnTo>
                    <a:pt x="120" y="87"/>
                  </a:lnTo>
                  <a:lnTo>
                    <a:pt x="121" y="87"/>
                  </a:lnTo>
                  <a:lnTo>
                    <a:pt x="122" y="89"/>
                  </a:lnTo>
                  <a:lnTo>
                    <a:pt x="123" y="89"/>
                  </a:lnTo>
                  <a:lnTo>
                    <a:pt x="125" y="90"/>
                  </a:lnTo>
                  <a:lnTo>
                    <a:pt x="127" y="91"/>
                  </a:lnTo>
                  <a:lnTo>
                    <a:pt x="129" y="91"/>
                  </a:lnTo>
                  <a:lnTo>
                    <a:pt x="136" y="90"/>
                  </a:lnTo>
                  <a:lnTo>
                    <a:pt x="141" y="90"/>
                  </a:lnTo>
                  <a:lnTo>
                    <a:pt x="148" y="87"/>
                  </a:lnTo>
                  <a:lnTo>
                    <a:pt x="149" y="85"/>
                  </a:lnTo>
                  <a:lnTo>
                    <a:pt x="150" y="84"/>
                  </a:lnTo>
                  <a:lnTo>
                    <a:pt x="149" y="83"/>
                  </a:lnTo>
                  <a:lnTo>
                    <a:pt x="148" y="81"/>
                  </a:lnTo>
                  <a:lnTo>
                    <a:pt x="146" y="80"/>
                  </a:lnTo>
                  <a:lnTo>
                    <a:pt x="143" y="79"/>
                  </a:lnTo>
                  <a:lnTo>
                    <a:pt x="142" y="77"/>
                  </a:lnTo>
                  <a:lnTo>
                    <a:pt x="140" y="75"/>
                  </a:lnTo>
                  <a:lnTo>
                    <a:pt x="140" y="74"/>
                  </a:lnTo>
                  <a:lnTo>
                    <a:pt x="141" y="72"/>
                  </a:lnTo>
                  <a:lnTo>
                    <a:pt x="143" y="72"/>
                  </a:lnTo>
                  <a:lnTo>
                    <a:pt x="146" y="71"/>
                  </a:lnTo>
                  <a:lnTo>
                    <a:pt x="148" y="71"/>
                  </a:lnTo>
                  <a:lnTo>
                    <a:pt x="152" y="69"/>
                  </a:lnTo>
                  <a:lnTo>
                    <a:pt x="155" y="67"/>
                  </a:lnTo>
                  <a:lnTo>
                    <a:pt x="158" y="65"/>
                  </a:lnTo>
                  <a:lnTo>
                    <a:pt x="159" y="62"/>
                  </a:lnTo>
                  <a:lnTo>
                    <a:pt x="159" y="61"/>
                  </a:lnTo>
                  <a:lnTo>
                    <a:pt x="158" y="60"/>
                  </a:lnTo>
                  <a:lnTo>
                    <a:pt x="157" y="59"/>
                  </a:lnTo>
                  <a:lnTo>
                    <a:pt x="157" y="58"/>
                  </a:lnTo>
                  <a:lnTo>
                    <a:pt x="155" y="57"/>
                  </a:lnTo>
                  <a:lnTo>
                    <a:pt x="155" y="55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59" y="50"/>
                  </a:lnTo>
                  <a:lnTo>
                    <a:pt x="162" y="49"/>
                  </a:lnTo>
                  <a:lnTo>
                    <a:pt x="164" y="52"/>
                  </a:lnTo>
                  <a:lnTo>
                    <a:pt x="167" y="52"/>
                  </a:lnTo>
                  <a:lnTo>
                    <a:pt x="170" y="50"/>
                  </a:lnTo>
                  <a:lnTo>
                    <a:pt x="173" y="49"/>
                  </a:lnTo>
                  <a:lnTo>
                    <a:pt x="176" y="47"/>
                  </a:lnTo>
                  <a:lnTo>
                    <a:pt x="191" y="38"/>
                  </a:lnTo>
                  <a:lnTo>
                    <a:pt x="208" y="31"/>
                  </a:lnTo>
                  <a:lnTo>
                    <a:pt x="218" y="26"/>
                  </a:lnTo>
                  <a:lnTo>
                    <a:pt x="226" y="21"/>
                  </a:lnTo>
                  <a:lnTo>
                    <a:pt x="235" y="17"/>
                  </a:lnTo>
                  <a:lnTo>
                    <a:pt x="245" y="14"/>
                  </a:lnTo>
                  <a:lnTo>
                    <a:pt x="249" y="11"/>
                  </a:lnTo>
                  <a:lnTo>
                    <a:pt x="252" y="9"/>
                  </a:lnTo>
                  <a:lnTo>
                    <a:pt x="258" y="6"/>
                  </a:lnTo>
                  <a:lnTo>
                    <a:pt x="261" y="4"/>
                  </a:lnTo>
                  <a:lnTo>
                    <a:pt x="263" y="3"/>
                  </a:lnTo>
                  <a:lnTo>
                    <a:pt x="265" y="1"/>
                  </a:lnTo>
                  <a:lnTo>
                    <a:pt x="267" y="1"/>
                  </a:lnTo>
                  <a:lnTo>
                    <a:pt x="269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9"/>
            <p:cNvSpPr>
              <a:spLocks/>
            </p:cNvSpPr>
            <p:nvPr/>
          </p:nvSpPr>
          <p:spPr bwMode="auto">
            <a:xfrm>
              <a:off x="7480300" y="5024438"/>
              <a:ext cx="20637" cy="1588"/>
            </a:xfrm>
            <a:custGeom>
              <a:avLst/>
              <a:gdLst>
                <a:gd name="T0" fmla="*/ 0 w 13"/>
                <a:gd name="T1" fmla="*/ 0 h 1"/>
                <a:gd name="T2" fmla="*/ 13 w 13"/>
                <a:gd name="T3" fmla="*/ 1 h 1"/>
                <a:gd name="T4" fmla="*/ 0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60"/>
            <p:cNvSpPr>
              <a:spLocks noEditPoints="1"/>
            </p:cNvSpPr>
            <p:nvPr/>
          </p:nvSpPr>
          <p:spPr bwMode="auto">
            <a:xfrm>
              <a:off x="7820025" y="5046663"/>
              <a:ext cx="365125" cy="207963"/>
            </a:xfrm>
            <a:custGeom>
              <a:avLst/>
              <a:gdLst>
                <a:gd name="T0" fmla="*/ 74 w 230"/>
                <a:gd name="T1" fmla="*/ 114 h 131"/>
                <a:gd name="T2" fmla="*/ 76 w 230"/>
                <a:gd name="T3" fmla="*/ 112 h 131"/>
                <a:gd name="T4" fmla="*/ 127 w 230"/>
                <a:gd name="T5" fmla="*/ 0 h 131"/>
                <a:gd name="T6" fmla="*/ 153 w 230"/>
                <a:gd name="T7" fmla="*/ 23 h 131"/>
                <a:gd name="T8" fmla="*/ 158 w 230"/>
                <a:gd name="T9" fmla="*/ 34 h 131"/>
                <a:gd name="T10" fmla="*/ 168 w 230"/>
                <a:gd name="T11" fmla="*/ 38 h 131"/>
                <a:gd name="T12" fmla="*/ 197 w 230"/>
                <a:gd name="T13" fmla="*/ 44 h 131"/>
                <a:gd name="T14" fmla="*/ 216 w 230"/>
                <a:gd name="T15" fmla="*/ 61 h 131"/>
                <a:gd name="T16" fmla="*/ 229 w 230"/>
                <a:gd name="T17" fmla="*/ 69 h 131"/>
                <a:gd name="T18" fmla="*/ 207 w 230"/>
                <a:gd name="T19" fmla="*/ 95 h 131"/>
                <a:gd name="T20" fmla="*/ 195 w 230"/>
                <a:gd name="T21" fmla="*/ 94 h 131"/>
                <a:gd name="T22" fmla="*/ 190 w 230"/>
                <a:gd name="T23" fmla="*/ 82 h 131"/>
                <a:gd name="T24" fmla="*/ 184 w 230"/>
                <a:gd name="T25" fmla="*/ 83 h 131"/>
                <a:gd name="T26" fmla="*/ 176 w 230"/>
                <a:gd name="T27" fmla="*/ 80 h 131"/>
                <a:gd name="T28" fmla="*/ 171 w 230"/>
                <a:gd name="T29" fmla="*/ 83 h 131"/>
                <a:gd name="T30" fmla="*/ 167 w 230"/>
                <a:gd name="T31" fmla="*/ 84 h 131"/>
                <a:gd name="T32" fmla="*/ 165 w 230"/>
                <a:gd name="T33" fmla="*/ 98 h 131"/>
                <a:gd name="T34" fmla="*/ 171 w 230"/>
                <a:gd name="T35" fmla="*/ 106 h 131"/>
                <a:gd name="T36" fmla="*/ 174 w 230"/>
                <a:gd name="T37" fmla="*/ 118 h 131"/>
                <a:gd name="T38" fmla="*/ 160 w 230"/>
                <a:gd name="T39" fmla="*/ 122 h 131"/>
                <a:gd name="T40" fmla="*/ 149 w 230"/>
                <a:gd name="T41" fmla="*/ 129 h 131"/>
                <a:gd name="T42" fmla="*/ 137 w 230"/>
                <a:gd name="T43" fmla="*/ 125 h 131"/>
                <a:gd name="T44" fmla="*/ 128 w 230"/>
                <a:gd name="T45" fmla="*/ 121 h 131"/>
                <a:gd name="T46" fmla="*/ 120 w 230"/>
                <a:gd name="T47" fmla="*/ 122 h 131"/>
                <a:gd name="T48" fmla="*/ 105 w 230"/>
                <a:gd name="T49" fmla="*/ 129 h 131"/>
                <a:gd name="T50" fmla="*/ 100 w 230"/>
                <a:gd name="T51" fmla="*/ 120 h 131"/>
                <a:gd name="T52" fmla="*/ 87 w 230"/>
                <a:gd name="T53" fmla="*/ 126 h 131"/>
                <a:gd name="T54" fmla="*/ 72 w 230"/>
                <a:gd name="T55" fmla="*/ 130 h 131"/>
                <a:gd name="T56" fmla="*/ 72 w 230"/>
                <a:gd name="T57" fmla="*/ 125 h 131"/>
                <a:gd name="T58" fmla="*/ 63 w 230"/>
                <a:gd name="T59" fmla="*/ 119 h 131"/>
                <a:gd name="T60" fmla="*/ 61 w 230"/>
                <a:gd name="T61" fmla="*/ 113 h 131"/>
                <a:gd name="T62" fmla="*/ 61 w 230"/>
                <a:gd name="T63" fmla="*/ 112 h 131"/>
                <a:gd name="T64" fmla="*/ 55 w 230"/>
                <a:gd name="T65" fmla="*/ 110 h 131"/>
                <a:gd name="T66" fmla="*/ 48 w 230"/>
                <a:gd name="T67" fmla="*/ 105 h 131"/>
                <a:gd name="T68" fmla="*/ 45 w 230"/>
                <a:gd name="T69" fmla="*/ 100 h 131"/>
                <a:gd name="T70" fmla="*/ 42 w 230"/>
                <a:gd name="T71" fmla="*/ 87 h 131"/>
                <a:gd name="T72" fmla="*/ 37 w 230"/>
                <a:gd name="T73" fmla="*/ 81 h 131"/>
                <a:gd name="T74" fmla="*/ 26 w 230"/>
                <a:gd name="T75" fmla="*/ 82 h 131"/>
                <a:gd name="T76" fmla="*/ 19 w 230"/>
                <a:gd name="T77" fmla="*/ 85 h 131"/>
                <a:gd name="T78" fmla="*/ 9 w 230"/>
                <a:gd name="T79" fmla="*/ 80 h 131"/>
                <a:gd name="T80" fmla="*/ 1 w 230"/>
                <a:gd name="T81" fmla="*/ 77 h 131"/>
                <a:gd name="T82" fmla="*/ 0 w 230"/>
                <a:gd name="T83" fmla="*/ 71 h 131"/>
                <a:gd name="T84" fmla="*/ 5 w 230"/>
                <a:gd name="T85" fmla="*/ 65 h 131"/>
                <a:gd name="T86" fmla="*/ 26 w 230"/>
                <a:gd name="T87" fmla="*/ 59 h 131"/>
                <a:gd name="T88" fmla="*/ 48 w 230"/>
                <a:gd name="T89" fmla="*/ 50 h 131"/>
                <a:gd name="T90" fmla="*/ 59 w 230"/>
                <a:gd name="T91" fmla="*/ 39 h 131"/>
                <a:gd name="T92" fmla="*/ 68 w 230"/>
                <a:gd name="T93" fmla="*/ 27 h 131"/>
                <a:gd name="T94" fmla="*/ 68 w 230"/>
                <a:gd name="T95" fmla="*/ 12 h 131"/>
                <a:gd name="T96" fmla="*/ 78 w 230"/>
                <a:gd name="T97" fmla="*/ 6 h 131"/>
                <a:gd name="T98" fmla="*/ 82 w 230"/>
                <a:gd name="T99" fmla="*/ 1 h 131"/>
                <a:gd name="T100" fmla="*/ 102 w 230"/>
                <a:gd name="T101" fmla="*/ 2 h 131"/>
                <a:gd name="T102" fmla="*/ 110 w 230"/>
                <a:gd name="T103" fmla="*/ 2 h 131"/>
                <a:gd name="T104" fmla="*/ 127 w 230"/>
                <a:gd name="T10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31">
                  <a:moveTo>
                    <a:pt x="74" y="114"/>
                  </a:moveTo>
                  <a:lnTo>
                    <a:pt x="74" y="114"/>
                  </a:lnTo>
                  <a:lnTo>
                    <a:pt x="73" y="117"/>
                  </a:lnTo>
                  <a:lnTo>
                    <a:pt x="74" y="114"/>
                  </a:lnTo>
                  <a:lnTo>
                    <a:pt x="74" y="114"/>
                  </a:lnTo>
                  <a:close/>
                  <a:moveTo>
                    <a:pt x="76" y="112"/>
                  </a:moveTo>
                  <a:lnTo>
                    <a:pt x="76" y="113"/>
                  </a:lnTo>
                  <a:lnTo>
                    <a:pt x="76" y="113"/>
                  </a:lnTo>
                  <a:lnTo>
                    <a:pt x="76" y="112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  <a:moveTo>
                    <a:pt x="127" y="0"/>
                  </a:moveTo>
                  <a:lnTo>
                    <a:pt x="134" y="6"/>
                  </a:lnTo>
                  <a:lnTo>
                    <a:pt x="144" y="8"/>
                  </a:lnTo>
                  <a:lnTo>
                    <a:pt x="146" y="13"/>
                  </a:lnTo>
                  <a:lnTo>
                    <a:pt x="149" y="19"/>
                  </a:lnTo>
                  <a:lnTo>
                    <a:pt x="153" y="23"/>
                  </a:lnTo>
                  <a:lnTo>
                    <a:pt x="156" y="24"/>
                  </a:lnTo>
                  <a:lnTo>
                    <a:pt x="159" y="24"/>
                  </a:lnTo>
                  <a:lnTo>
                    <a:pt x="157" y="27"/>
                  </a:lnTo>
                  <a:lnTo>
                    <a:pt x="156" y="29"/>
                  </a:lnTo>
                  <a:lnTo>
                    <a:pt x="158" y="34"/>
                  </a:lnTo>
                  <a:lnTo>
                    <a:pt x="159" y="34"/>
                  </a:lnTo>
                  <a:lnTo>
                    <a:pt x="160" y="33"/>
                  </a:lnTo>
                  <a:lnTo>
                    <a:pt x="163" y="32"/>
                  </a:lnTo>
                  <a:lnTo>
                    <a:pt x="166" y="35"/>
                  </a:lnTo>
                  <a:lnTo>
                    <a:pt x="168" y="38"/>
                  </a:lnTo>
                  <a:lnTo>
                    <a:pt x="171" y="37"/>
                  </a:lnTo>
                  <a:lnTo>
                    <a:pt x="192" y="37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4"/>
                  </a:lnTo>
                  <a:lnTo>
                    <a:pt x="197" y="45"/>
                  </a:lnTo>
                  <a:lnTo>
                    <a:pt x="200" y="46"/>
                  </a:lnTo>
                  <a:lnTo>
                    <a:pt x="205" y="51"/>
                  </a:lnTo>
                  <a:lnTo>
                    <a:pt x="210" y="57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16" y="61"/>
                  </a:lnTo>
                  <a:lnTo>
                    <a:pt x="221" y="63"/>
                  </a:lnTo>
                  <a:lnTo>
                    <a:pt x="230" y="68"/>
                  </a:lnTo>
                  <a:lnTo>
                    <a:pt x="229" y="69"/>
                  </a:lnTo>
                  <a:lnTo>
                    <a:pt x="221" y="81"/>
                  </a:lnTo>
                  <a:lnTo>
                    <a:pt x="214" y="88"/>
                  </a:lnTo>
                  <a:lnTo>
                    <a:pt x="212" y="90"/>
                  </a:lnTo>
                  <a:lnTo>
                    <a:pt x="209" y="93"/>
                  </a:lnTo>
                  <a:lnTo>
                    <a:pt x="207" y="95"/>
                  </a:lnTo>
                  <a:lnTo>
                    <a:pt x="205" y="97"/>
                  </a:lnTo>
                  <a:lnTo>
                    <a:pt x="203" y="98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5" y="94"/>
                  </a:lnTo>
                  <a:lnTo>
                    <a:pt x="193" y="90"/>
                  </a:lnTo>
                  <a:lnTo>
                    <a:pt x="192" y="87"/>
                  </a:lnTo>
                  <a:lnTo>
                    <a:pt x="191" y="84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89" y="82"/>
                  </a:lnTo>
                  <a:lnTo>
                    <a:pt x="188" y="83"/>
                  </a:lnTo>
                  <a:lnTo>
                    <a:pt x="184" y="83"/>
                  </a:lnTo>
                  <a:lnTo>
                    <a:pt x="181" y="82"/>
                  </a:lnTo>
                  <a:lnTo>
                    <a:pt x="179" y="82"/>
                  </a:lnTo>
                  <a:lnTo>
                    <a:pt x="177" y="81"/>
                  </a:lnTo>
                  <a:lnTo>
                    <a:pt x="177" y="81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4" y="81"/>
                  </a:lnTo>
                  <a:lnTo>
                    <a:pt x="173" y="82"/>
                  </a:lnTo>
                  <a:lnTo>
                    <a:pt x="172" y="83"/>
                  </a:lnTo>
                  <a:lnTo>
                    <a:pt x="171" y="83"/>
                  </a:lnTo>
                  <a:lnTo>
                    <a:pt x="170" y="82"/>
                  </a:lnTo>
                  <a:lnTo>
                    <a:pt x="169" y="82"/>
                  </a:lnTo>
                  <a:lnTo>
                    <a:pt x="169" y="82"/>
                  </a:lnTo>
                  <a:lnTo>
                    <a:pt x="168" y="82"/>
                  </a:lnTo>
                  <a:lnTo>
                    <a:pt x="167" y="84"/>
                  </a:lnTo>
                  <a:lnTo>
                    <a:pt x="167" y="87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5" y="97"/>
                  </a:lnTo>
                  <a:lnTo>
                    <a:pt x="165" y="98"/>
                  </a:lnTo>
                  <a:lnTo>
                    <a:pt x="165" y="100"/>
                  </a:lnTo>
                  <a:lnTo>
                    <a:pt x="167" y="102"/>
                  </a:lnTo>
                  <a:lnTo>
                    <a:pt x="169" y="104"/>
                  </a:lnTo>
                  <a:lnTo>
                    <a:pt x="170" y="105"/>
                  </a:lnTo>
                  <a:lnTo>
                    <a:pt x="171" y="106"/>
                  </a:lnTo>
                  <a:lnTo>
                    <a:pt x="172" y="106"/>
                  </a:lnTo>
                  <a:lnTo>
                    <a:pt x="173" y="108"/>
                  </a:lnTo>
                  <a:lnTo>
                    <a:pt x="173" y="111"/>
                  </a:lnTo>
                  <a:lnTo>
                    <a:pt x="174" y="114"/>
                  </a:lnTo>
                  <a:lnTo>
                    <a:pt x="174" y="118"/>
                  </a:lnTo>
                  <a:lnTo>
                    <a:pt x="174" y="120"/>
                  </a:lnTo>
                  <a:lnTo>
                    <a:pt x="173" y="121"/>
                  </a:lnTo>
                  <a:lnTo>
                    <a:pt x="170" y="123"/>
                  </a:lnTo>
                  <a:lnTo>
                    <a:pt x="166" y="123"/>
                  </a:lnTo>
                  <a:lnTo>
                    <a:pt x="160" y="122"/>
                  </a:lnTo>
                  <a:lnTo>
                    <a:pt x="155" y="121"/>
                  </a:lnTo>
                  <a:lnTo>
                    <a:pt x="152" y="123"/>
                  </a:lnTo>
                  <a:lnTo>
                    <a:pt x="151" y="125"/>
                  </a:lnTo>
                  <a:lnTo>
                    <a:pt x="151" y="126"/>
                  </a:lnTo>
                  <a:lnTo>
                    <a:pt x="149" y="129"/>
                  </a:lnTo>
                  <a:lnTo>
                    <a:pt x="148" y="129"/>
                  </a:lnTo>
                  <a:lnTo>
                    <a:pt x="147" y="129"/>
                  </a:lnTo>
                  <a:lnTo>
                    <a:pt x="146" y="129"/>
                  </a:lnTo>
                  <a:lnTo>
                    <a:pt x="143" y="127"/>
                  </a:lnTo>
                  <a:lnTo>
                    <a:pt x="137" y="125"/>
                  </a:lnTo>
                  <a:lnTo>
                    <a:pt x="134" y="124"/>
                  </a:lnTo>
                  <a:lnTo>
                    <a:pt x="131" y="123"/>
                  </a:lnTo>
                  <a:lnTo>
                    <a:pt x="129" y="122"/>
                  </a:lnTo>
                  <a:lnTo>
                    <a:pt x="128" y="122"/>
                  </a:lnTo>
                  <a:lnTo>
                    <a:pt x="128" y="121"/>
                  </a:lnTo>
                  <a:lnTo>
                    <a:pt x="127" y="121"/>
                  </a:lnTo>
                  <a:lnTo>
                    <a:pt x="125" y="120"/>
                  </a:lnTo>
                  <a:lnTo>
                    <a:pt x="124" y="120"/>
                  </a:lnTo>
                  <a:lnTo>
                    <a:pt x="122" y="121"/>
                  </a:lnTo>
                  <a:lnTo>
                    <a:pt x="120" y="122"/>
                  </a:lnTo>
                  <a:lnTo>
                    <a:pt x="116" y="125"/>
                  </a:lnTo>
                  <a:lnTo>
                    <a:pt x="112" y="129"/>
                  </a:lnTo>
                  <a:lnTo>
                    <a:pt x="110" y="130"/>
                  </a:lnTo>
                  <a:lnTo>
                    <a:pt x="107" y="131"/>
                  </a:lnTo>
                  <a:lnTo>
                    <a:pt x="105" y="129"/>
                  </a:lnTo>
                  <a:lnTo>
                    <a:pt x="104" y="127"/>
                  </a:lnTo>
                  <a:lnTo>
                    <a:pt x="103" y="125"/>
                  </a:lnTo>
                  <a:lnTo>
                    <a:pt x="102" y="123"/>
                  </a:lnTo>
                  <a:lnTo>
                    <a:pt x="100" y="121"/>
                  </a:lnTo>
                  <a:lnTo>
                    <a:pt x="100" y="120"/>
                  </a:lnTo>
                  <a:lnTo>
                    <a:pt x="98" y="119"/>
                  </a:lnTo>
                  <a:lnTo>
                    <a:pt x="97" y="119"/>
                  </a:lnTo>
                  <a:lnTo>
                    <a:pt x="96" y="119"/>
                  </a:lnTo>
                  <a:lnTo>
                    <a:pt x="94" y="122"/>
                  </a:lnTo>
                  <a:lnTo>
                    <a:pt x="87" y="126"/>
                  </a:lnTo>
                  <a:lnTo>
                    <a:pt x="81" y="130"/>
                  </a:lnTo>
                  <a:lnTo>
                    <a:pt x="75" y="130"/>
                  </a:lnTo>
                  <a:lnTo>
                    <a:pt x="72" y="131"/>
                  </a:lnTo>
                  <a:lnTo>
                    <a:pt x="71" y="131"/>
                  </a:lnTo>
                  <a:lnTo>
                    <a:pt x="72" y="130"/>
                  </a:lnTo>
                  <a:lnTo>
                    <a:pt x="72" y="130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73" y="126"/>
                  </a:lnTo>
                  <a:lnTo>
                    <a:pt x="72" y="125"/>
                  </a:lnTo>
                  <a:lnTo>
                    <a:pt x="70" y="123"/>
                  </a:lnTo>
                  <a:lnTo>
                    <a:pt x="68" y="121"/>
                  </a:lnTo>
                  <a:lnTo>
                    <a:pt x="66" y="120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2" y="118"/>
                  </a:lnTo>
                  <a:lnTo>
                    <a:pt x="61" y="117"/>
                  </a:lnTo>
                  <a:lnTo>
                    <a:pt x="61" y="116"/>
                  </a:lnTo>
                  <a:lnTo>
                    <a:pt x="61" y="114"/>
                  </a:lnTo>
                  <a:lnTo>
                    <a:pt x="61" y="113"/>
                  </a:lnTo>
                  <a:lnTo>
                    <a:pt x="61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2" y="113"/>
                  </a:lnTo>
                  <a:lnTo>
                    <a:pt x="61" y="112"/>
                  </a:lnTo>
                  <a:lnTo>
                    <a:pt x="59" y="111"/>
                  </a:lnTo>
                  <a:lnTo>
                    <a:pt x="58" y="110"/>
                  </a:lnTo>
                  <a:lnTo>
                    <a:pt x="56" y="110"/>
                  </a:lnTo>
                  <a:lnTo>
                    <a:pt x="55" y="110"/>
                  </a:lnTo>
                  <a:lnTo>
                    <a:pt x="55" y="110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51" y="109"/>
                  </a:lnTo>
                  <a:lnTo>
                    <a:pt x="50" y="107"/>
                  </a:lnTo>
                  <a:lnTo>
                    <a:pt x="48" y="105"/>
                  </a:lnTo>
                  <a:lnTo>
                    <a:pt x="47" y="104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45" y="101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4" y="94"/>
                  </a:lnTo>
                  <a:lnTo>
                    <a:pt x="43" y="90"/>
                  </a:lnTo>
                  <a:lnTo>
                    <a:pt x="43" y="88"/>
                  </a:lnTo>
                  <a:lnTo>
                    <a:pt x="42" y="87"/>
                  </a:lnTo>
                  <a:lnTo>
                    <a:pt x="39" y="85"/>
                  </a:lnTo>
                  <a:lnTo>
                    <a:pt x="39" y="84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37" y="81"/>
                  </a:lnTo>
                  <a:lnTo>
                    <a:pt x="36" y="80"/>
                  </a:lnTo>
                  <a:lnTo>
                    <a:pt x="34" y="80"/>
                  </a:lnTo>
                  <a:lnTo>
                    <a:pt x="32" y="81"/>
                  </a:lnTo>
                  <a:lnTo>
                    <a:pt x="29" y="81"/>
                  </a:lnTo>
                  <a:lnTo>
                    <a:pt x="26" y="82"/>
                  </a:lnTo>
                  <a:lnTo>
                    <a:pt x="25" y="83"/>
                  </a:lnTo>
                  <a:lnTo>
                    <a:pt x="23" y="84"/>
                  </a:lnTo>
                  <a:lnTo>
                    <a:pt x="22" y="85"/>
                  </a:lnTo>
                  <a:lnTo>
                    <a:pt x="21" y="86"/>
                  </a:lnTo>
                  <a:lnTo>
                    <a:pt x="19" y="85"/>
                  </a:lnTo>
                  <a:lnTo>
                    <a:pt x="17" y="84"/>
                  </a:lnTo>
                  <a:lnTo>
                    <a:pt x="14" y="83"/>
                  </a:lnTo>
                  <a:lnTo>
                    <a:pt x="12" y="82"/>
                  </a:lnTo>
                  <a:lnTo>
                    <a:pt x="11" y="81"/>
                  </a:lnTo>
                  <a:lnTo>
                    <a:pt x="9" y="80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5" y="81"/>
                  </a:lnTo>
                  <a:lnTo>
                    <a:pt x="2" y="80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7"/>
                  </a:lnTo>
                  <a:lnTo>
                    <a:pt x="5" y="65"/>
                  </a:lnTo>
                  <a:lnTo>
                    <a:pt x="7" y="64"/>
                  </a:lnTo>
                  <a:lnTo>
                    <a:pt x="12" y="63"/>
                  </a:lnTo>
                  <a:lnTo>
                    <a:pt x="18" y="62"/>
                  </a:lnTo>
                  <a:lnTo>
                    <a:pt x="22" y="61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5" y="52"/>
                  </a:lnTo>
                  <a:lnTo>
                    <a:pt x="39" y="52"/>
                  </a:lnTo>
                  <a:lnTo>
                    <a:pt x="44" y="51"/>
                  </a:lnTo>
                  <a:lnTo>
                    <a:pt x="48" y="50"/>
                  </a:lnTo>
                  <a:lnTo>
                    <a:pt x="53" y="49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59" y="39"/>
                  </a:lnTo>
                  <a:lnTo>
                    <a:pt x="59" y="29"/>
                  </a:lnTo>
                  <a:lnTo>
                    <a:pt x="62" y="29"/>
                  </a:lnTo>
                  <a:lnTo>
                    <a:pt x="64" y="28"/>
                  </a:lnTo>
                  <a:lnTo>
                    <a:pt x="66" y="28"/>
                  </a:lnTo>
                  <a:lnTo>
                    <a:pt x="68" y="27"/>
                  </a:lnTo>
                  <a:lnTo>
                    <a:pt x="70" y="27"/>
                  </a:lnTo>
                  <a:lnTo>
                    <a:pt x="68" y="24"/>
                  </a:lnTo>
                  <a:lnTo>
                    <a:pt x="67" y="20"/>
                  </a:lnTo>
                  <a:lnTo>
                    <a:pt x="67" y="16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5" y="11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82" y="2"/>
                  </a:lnTo>
                  <a:lnTo>
                    <a:pt x="82" y="1"/>
                  </a:lnTo>
                  <a:lnTo>
                    <a:pt x="84" y="1"/>
                  </a:lnTo>
                  <a:lnTo>
                    <a:pt x="93" y="1"/>
                  </a:lnTo>
                  <a:lnTo>
                    <a:pt x="96" y="1"/>
                  </a:lnTo>
                  <a:lnTo>
                    <a:pt x="98" y="1"/>
                  </a:lnTo>
                  <a:lnTo>
                    <a:pt x="102" y="2"/>
                  </a:lnTo>
                  <a:lnTo>
                    <a:pt x="103" y="3"/>
                  </a:lnTo>
                  <a:lnTo>
                    <a:pt x="104" y="2"/>
                  </a:lnTo>
                  <a:lnTo>
                    <a:pt x="106" y="1"/>
                  </a:lnTo>
                  <a:lnTo>
                    <a:pt x="107" y="1"/>
                  </a:lnTo>
                  <a:lnTo>
                    <a:pt x="110" y="2"/>
                  </a:lnTo>
                  <a:lnTo>
                    <a:pt x="112" y="3"/>
                  </a:lnTo>
                  <a:lnTo>
                    <a:pt x="116" y="3"/>
                  </a:lnTo>
                  <a:lnTo>
                    <a:pt x="119" y="4"/>
                  </a:lnTo>
                  <a:lnTo>
                    <a:pt x="122" y="2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1"/>
            <p:cNvSpPr>
              <a:spLocks noEditPoints="1"/>
            </p:cNvSpPr>
            <p:nvPr/>
          </p:nvSpPr>
          <p:spPr bwMode="auto">
            <a:xfrm>
              <a:off x="6996113" y="4230688"/>
              <a:ext cx="841375" cy="744538"/>
            </a:xfrm>
            <a:custGeom>
              <a:avLst/>
              <a:gdLst>
                <a:gd name="T0" fmla="*/ 258 w 530"/>
                <a:gd name="T1" fmla="*/ 6 h 469"/>
                <a:gd name="T2" fmla="*/ 303 w 530"/>
                <a:gd name="T3" fmla="*/ 21 h 469"/>
                <a:gd name="T4" fmla="*/ 328 w 530"/>
                <a:gd name="T5" fmla="*/ 25 h 469"/>
                <a:gd name="T6" fmla="*/ 349 w 530"/>
                <a:gd name="T7" fmla="*/ 19 h 469"/>
                <a:gd name="T8" fmla="*/ 367 w 530"/>
                <a:gd name="T9" fmla="*/ 22 h 469"/>
                <a:gd name="T10" fmla="*/ 372 w 530"/>
                <a:gd name="T11" fmla="*/ 46 h 469"/>
                <a:gd name="T12" fmla="*/ 398 w 530"/>
                <a:gd name="T13" fmla="*/ 48 h 469"/>
                <a:gd name="T14" fmla="*/ 432 w 530"/>
                <a:gd name="T15" fmla="*/ 50 h 469"/>
                <a:gd name="T16" fmla="*/ 431 w 530"/>
                <a:gd name="T17" fmla="*/ 75 h 469"/>
                <a:gd name="T18" fmla="*/ 432 w 530"/>
                <a:gd name="T19" fmla="*/ 95 h 469"/>
                <a:gd name="T20" fmla="*/ 440 w 530"/>
                <a:gd name="T21" fmla="*/ 138 h 469"/>
                <a:gd name="T22" fmla="*/ 455 w 530"/>
                <a:gd name="T23" fmla="*/ 167 h 469"/>
                <a:gd name="T24" fmla="*/ 490 w 530"/>
                <a:gd name="T25" fmla="*/ 181 h 469"/>
                <a:gd name="T26" fmla="*/ 494 w 530"/>
                <a:gd name="T27" fmla="*/ 185 h 469"/>
                <a:gd name="T28" fmla="*/ 504 w 530"/>
                <a:gd name="T29" fmla="*/ 202 h 469"/>
                <a:gd name="T30" fmla="*/ 519 w 530"/>
                <a:gd name="T31" fmla="*/ 203 h 469"/>
                <a:gd name="T32" fmla="*/ 490 w 530"/>
                <a:gd name="T33" fmla="*/ 228 h 469"/>
                <a:gd name="T34" fmla="*/ 485 w 530"/>
                <a:gd name="T35" fmla="*/ 253 h 469"/>
                <a:gd name="T36" fmla="*/ 493 w 530"/>
                <a:gd name="T37" fmla="*/ 269 h 469"/>
                <a:gd name="T38" fmla="*/ 521 w 530"/>
                <a:gd name="T39" fmla="*/ 289 h 469"/>
                <a:gd name="T40" fmla="*/ 517 w 530"/>
                <a:gd name="T41" fmla="*/ 300 h 469"/>
                <a:gd name="T42" fmla="*/ 453 w 530"/>
                <a:gd name="T43" fmla="*/ 348 h 469"/>
                <a:gd name="T44" fmla="*/ 460 w 530"/>
                <a:gd name="T45" fmla="*/ 363 h 469"/>
                <a:gd name="T46" fmla="*/ 446 w 530"/>
                <a:gd name="T47" fmla="*/ 386 h 469"/>
                <a:gd name="T48" fmla="*/ 432 w 530"/>
                <a:gd name="T49" fmla="*/ 404 h 469"/>
                <a:gd name="T50" fmla="*/ 462 w 530"/>
                <a:gd name="T51" fmla="*/ 425 h 469"/>
                <a:gd name="T52" fmla="*/ 459 w 530"/>
                <a:gd name="T53" fmla="*/ 438 h 469"/>
                <a:gd name="T54" fmla="*/ 451 w 530"/>
                <a:gd name="T55" fmla="*/ 452 h 469"/>
                <a:gd name="T56" fmla="*/ 429 w 530"/>
                <a:gd name="T57" fmla="*/ 456 h 469"/>
                <a:gd name="T58" fmla="*/ 372 w 530"/>
                <a:gd name="T59" fmla="*/ 461 h 469"/>
                <a:gd name="T60" fmla="*/ 354 w 530"/>
                <a:gd name="T61" fmla="*/ 462 h 469"/>
                <a:gd name="T62" fmla="*/ 343 w 530"/>
                <a:gd name="T63" fmla="*/ 453 h 469"/>
                <a:gd name="T64" fmla="*/ 357 w 530"/>
                <a:gd name="T65" fmla="*/ 440 h 469"/>
                <a:gd name="T66" fmla="*/ 343 w 530"/>
                <a:gd name="T67" fmla="*/ 429 h 469"/>
                <a:gd name="T68" fmla="*/ 308 w 530"/>
                <a:gd name="T69" fmla="*/ 428 h 469"/>
                <a:gd name="T70" fmla="*/ 280 w 530"/>
                <a:gd name="T71" fmla="*/ 432 h 469"/>
                <a:gd name="T72" fmla="*/ 267 w 530"/>
                <a:gd name="T73" fmla="*/ 415 h 469"/>
                <a:gd name="T74" fmla="*/ 251 w 530"/>
                <a:gd name="T75" fmla="*/ 411 h 469"/>
                <a:gd name="T76" fmla="*/ 227 w 530"/>
                <a:gd name="T77" fmla="*/ 383 h 469"/>
                <a:gd name="T78" fmla="*/ 207 w 530"/>
                <a:gd name="T79" fmla="*/ 380 h 469"/>
                <a:gd name="T80" fmla="*/ 184 w 530"/>
                <a:gd name="T81" fmla="*/ 374 h 469"/>
                <a:gd name="T82" fmla="*/ 157 w 530"/>
                <a:gd name="T83" fmla="*/ 350 h 469"/>
                <a:gd name="T84" fmla="*/ 154 w 530"/>
                <a:gd name="T85" fmla="*/ 325 h 469"/>
                <a:gd name="T86" fmla="*/ 166 w 530"/>
                <a:gd name="T87" fmla="*/ 284 h 469"/>
                <a:gd name="T88" fmla="*/ 196 w 530"/>
                <a:gd name="T89" fmla="*/ 279 h 469"/>
                <a:gd name="T90" fmla="*/ 186 w 530"/>
                <a:gd name="T91" fmla="*/ 252 h 469"/>
                <a:gd name="T92" fmla="*/ 128 w 530"/>
                <a:gd name="T93" fmla="*/ 247 h 469"/>
                <a:gd name="T94" fmla="*/ 111 w 530"/>
                <a:gd name="T95" fmla="*/ 234 h 469"/>
                <a:gd name="T96" fmla="*/ 74 w 530"/>
                <a:gd name="T97" fmla="*/ 250 h 469"/>
                <a:gd name="T98" fmla="*/ 42 w 530"/>
                <a:gd name="T99" fmla="*/ 253 h 469"/>
                <a:gd name="T100" fmla="*/ 23 w 530"/>
                <a:gd name="T101" fmla="*/ 260 h 469"/>
                <a:gd name="T102" fmla="*/ 22 w 530"/>
                <a:gd name="T103" fmla="*/ 215 h 469"/>
                <a:gd name="T104" fmla="*/ 39 w 530"/>
                <a:gd name="T105" fmla="*/ 185 h 469"/>
                <a:gd name="T106" fmla="*/ 5 w 530"/>
                <a:gd name="T107" fmla="*/ 149 h 469"/>
                <a:gd name="T108" fmla="*/ 43 w 530"/>
                <a:gd name="T109" fmla="*/ 142 h 469"/>
                <a:gd name="T110" fmla="*/ 89 w 530"/>
                <a:gd name="T111" fmla="*/ 112 h 469"/>
                <a:gd name="T112" fmla="*/ 123 w 530"/>
                <a:gd name="T113" fmla="*/ 80 h 469"/>
                <a:gd name="T114" fmla="*/ 173 w 530"/>
                <a:gd name="T115" fmla="*/ 50 h 469"/>
                <a:gd name="T116" fmla="*/ 194 w 530"/>
                <a:gd name="T117" fmla="*/ 36 h 469"/>
                <a:gd name="T118" fmla="*/ 242 w 530"/>
                <a:gd name="T119" fmla="*/ 4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0" h="469">
                  <a:moveTo>
                    <a:pt x="54" y="184"/>
                  </a:moveTo>
                  <a:lnTo>
                    <a:pt x="53" y="184"/>
                  </a:lnTo>
                  <a:lnTo>
                    <a:pt x="49" y="185"/>
                  </a:lnTo>
                  <a:lnTo>
                    <a:pt x="53" y="184"/>
                  </a:lnTo>
                  <a:lnTo>
                    <a:pt x="54" y="184"/>
                  </a:lnTo>
                  <a:close/>
                  <a:moveTo>
                    <a:pt x="59" y="180"/>
                  </a:moveTo>
                  <a:lnTo>
                    <a:pt x="59" y="180"/>
                  </a:lnTo>
                  <a:lnTo>
                    <a:pt x="59" y="181"/>
                  </a:lnTo>
                  <a:lnTo>
                    <a:pt x="59" y="180"/>
                  </a:lnTo>
                  <a:lnTo>
                    <a:pt x="59" y="180"/>
                  </a:lnTo>
                  <a:lnTo>
                    <a:pt x="59" y="180"/>
                  </a:lnTo>
                  <a:close/>
                  <a:moveTo>
                    <a:pt x="251" y="0"/>
                  </a:moveTo>
                  <a:lnTo>
                    <a:pt x="254" y="0"/>
                  </a:lnTo>
                  <a:lnTo>
                    <a:pt x="255" y="2"/>
                  </a:lnTo>
                  <a:lnTo>
                    <a:pt x="256" y="3"/>
                  </a:lnTo>
                  <a:lnTo>
                    <a:pt x="258" y="6"/>
                  </a:lnTo>
                  <a:lnTo>
                    <a:pt x="259" y="9"/>
                  </a:lnTo>
                  <a:lnTo>
                    <a:pt x="259" y="11"/>
                  </a:lnTo>
                  <a:lnTo>
                    <a:pt x="258" y="12"/>
                  </a:lnTo>
                  <a:lnTo>
                    <a:pt x="257" y="14"/>
                  </a:lnTo>
                  <a:lnTo>
                    <a:pt x="255" y="15"/>
                  </a:lnTo>
                  <a:lnTo>
                    <a:pt x="254" y="15"/>
                  </a:lnTo>
                  <a:lnTo>
                    <a:pt x="254" y="15"/>
                  </a:lnTo>
                  <a:lnTo>
                    <a:pt x="257" y="17"/>
                  </a:lnTo>
                  <a:lnTo>
                    <a:pt x="266" y="17"/>
                  </a:lnTo>
                  <a:lnTo>
                    <a:pt x="278" y="15"/>
                  </a:lnTo>
                  <a:lnTo>
                    <a:pt x="288" y="15"/>
                  </a:lnTo>
                  <a:lnTo>
                    <a:pt x="295" y="15"/>
                  </a:lnTo>
                  <a:lnTo>
                    <a:pt x="301" y="15"/>
                  </a:lnTo>
                  <a:lnTo>
                    <a:pt x="301" y="18"/>
                  </a:lnTo>
                  <a:lnTo>
                    <a:pt x="303" y="19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6" y="22"/>
                  </a:lnTo>
                  <a:lnTo>
                    <a:pt x="308" y="22"/>
                  </a:lnTo>
                  <a:lnTo>
                    <a:pt x="310" y="21"/>
                  </a:lnTo>
                  <a:lnTo>
                    <a:pt x="311" y="21"/>
                  </a:lnTo>
                  <a:lnTo>
                    <a:pt x="313" y="20"/>
                  </a:lnTo>
                  <a:lnTo>
                    <a:pt x="315" y="19"/>
                  </a:lnTo>
                  <a:lnTo>
                    <a:pt x="317" y="19"/>
                  </a:lnTo>
                  <a:lnTo>
                    <a:pt x="318" y="18"/>
                  </a:lnTo>
                  <a:lnTo>
                    <a:pt x="319" y="18"/>
                  </a:lnTo>
                  <a:lnTo>
                    <a:pt x="320" y="18"/>
                  </a:lnTo>
                  <a:lnTo>
                    <a:pt x="321" y="19"/>
                  </a:lnTo>
                  <a:lnTo>
                    <a:pt x="322" y="20"/>
                  </a:lnTo>
                  <a:lnTo>
                    <a:pt x="324" y="22"/>
                  </a:lnTo>
                  <a:lnTo>
                    <a:pt x="327" y="24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2" y="27"/>
                  </a:lnTo>
                  <a:lnTo>
                    <a:pt x="334" y="26"/>
                  </a:lnTo>
                  <a:lnTo>
                    <a:pt x="336" y="25"/>
                  </a:lnTo>
                  <a:lnTo>
                    <a:pt x="337" y="23"/>
                  </a:lnTo>
                  <a:lnTo>
                    <a:pt x="338" y="21"/>
                  </a:lnTo>
                  <a:lnTo>
                    <a:pt x="338" y="19"/>
                  </a:lnTo>
                  <a:lnTo>
                    <a:pt x="340" y="18"/>
                  </a:lnTo>
                  <a:lnTo>
                    <a:pt x="340" y="17"/>
                  </a:lnTo>
                  <a:lnTo>
                    <a:pt x="341" y="17"/>
                  </a:lnTo>
                  <a:lnTo>
                    <a:pt x="342" y="17"/>
                  </a:lnTo>
                  <a:lnTo>
                    <a:pt x="344" y="18"/>
                  </a:lnTo>
                  <a:lnTo>
                    <a:pt x="347" y="18"/>
                  </a:lnTo>
                  <a:lnTo>
                    <a:pt x="349" y="19"/>
                  </a:lnTo>
                  <a:lnTo>
                    <a:pt x="350" y="20"/>
                  </a:lnTo>
                  <a:lnTo>
                    <a:pt x="350" y="21"/>
                  </a:lnTo>
                  <a:lnTo>
                    <a:pt x="350" y="21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0" y="22"/>
                  </a:lnTo>
                  <a:lnTo>
                    <a:pt x="352" y="22"/>
                  </a:lnTo>
                  <a:lnTo>
                    <a:pt x="355" y="23"/>
                  </a:lnTo>
                  <a:lnTo>
                    <a:pt x="356" y="22"/>
                  </a:lnTo>
                  <a:lnTo>
                    <a:pt x="358" y="22"/>
                  </a:lnTo>
                  <a:lnTo>
                    <a:pt x="360" y="21"/>
                  </a:lnTo>
                  <a:lnTo>
                    <a:pt x="362" y="20"/>
                  </a:lnTo>
                  <a:lnTo>
                    <a:pt x="365" y="20"/>
                  </a:lnTo>
                  <a:lnTo>
                    <a:pt x="366" y="20"/>
                  </a:lnTo>
                  <a:lnTo>
                    <a:pt x="367" y="21"/>
                  </a:lnTo>
                  <a:lnTo>
                    <a:pt x="367" y="22"/>
                  </a:lnTo>
                  <a:lnTo>
                    <a:pt x="368" y="24"/>
                  </a:lnTo>
                  <a:lnTo>
                    <a:pt x="369" y="26"/>
                  </a:lnTo>
                  <a:lnTo>
                    <a:pt x="370" y="28"/>
                  </a:lnTo>
                  <a:lnTo>
                    <a:pt x="370" y="31"/>
                  </a:lnTo>
                  <a:lnTo>
                    <a:pt x="371" y="32"/>
                  </a:lnTo>
                  <a:lnTo>
                    <a:pt x="372" y="34"/>
                  </a:lnTo>
                  <a:lnTo>
                    <a:pt x="374" y="35"/>
                  </a:lnTo>
                  <a:lnTo>
                    <a:pt x="377" y="37"/>
                  </a:lnTo>
                  <a:lnTo>
                    <a:pt x="378" y="38"/>
                  </a:lnTo>
                  <a:lnTo>
                    <a:pt x="379" y="39"/>
                  </a:lnTo>
                  <a:lnTo>
                    <a:pt x="378" y="42"/>
                  </a:lnTo>
                  <a:lnTo>
                    <a:pt x="377" y="43"/>
                  </a:lnTo>
                  <a:lnTo>
                    <a:pt x="374" y="44"/>
                  </a:lnTo>
                  <a:lnTo>
                    <a:pt x="373" y="45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72" y="47"/>
                  </a:lnTo>
                  <a:lnTo>
                    <a:pt x="376" y="47"/>
                  </a:lnTo>
                  <a:lnTo>
                    <a:pt x="380" y="48"/>
                  </a:lnTo>
                  <a:lnTo>
                    <a:pt x="383" y="48"/>
                  </a:lnTo>
                  <a:lnTo>
                    <a:pt x="385" y="48"/>
                  </a:lnTo>
                  <a:lnTo>
                    <a:pt x="387" y="48"/>
                  </a:lnTo>
                  <a:lnTo>
                    <a:pt x="387" y="47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48"/>
                  </a:lnTo>
                  <a:lnTo>
                    <a:pt x="395" y="48"/>
                  </a:lnTo>
                  <a:lnTo>
                    <a:pt x="397" y="48"/>
                  </a:lnTo>
                  <a:lnTo>
                    <a:pt x="398" y="48"/>
                  </a:lnTo>
                  <a:lnTo>
                    <a:pt x="399" y="48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97" y="47"/>
                  </a:lnTo>
                  <a:lnTo>
                    <a:pt x="397" y="47"/>
                  </a:lnTo>
                  <a:lnTo>
                    <a:pt x="398" y="47"/>
                  </a:lnTo>
                  <a:lnTo>
                    <a:pt x="399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5"/>
                  </a:lnTo>
                  <a:lnTo>
                    <a:pt x="418" y="43"/>
                  </a:lnTo>
                  <a:lnTo>
                    <a:pt x="420" y="40"/>
                  </a:lnTo>
                  <a:lnTo>
                    <a:pt x="421" y="42"/>
                  </a:lnTo>
                  <a:lnTo>
                    <a:pt x="423" y="43"/>
                  </a:lnTo>
                  <a:lnTo>
                    <a:pt x="426" y="44"/>
                  </a:lnTo>
                  <a:lnTo>
                    <a:pt x="428" y="46"/>
                  </a:lnTo>
                  <a:lnTo>
                    <a:pt x="429" y="48"/>
                  </a:lnTo>
                  <a:lnTo>
                    <a:pt x="431" y="49"/>
                  </a:lnTo>
                  <a:lnTo>
                    <a:pt x="432" y="50"/>
                  </a:lnTo>
                  <a:lnTo>
                    <a:pt x="431" y="51"/>
                  </a:lnTo>
                  <a:lnTo>
                    <a:pt x="431" y="51"/>
                  </a:lnTo>
                  <a:lnTo>
                    <a:pt x="432" y="51"/>
                  </a:lnTo>
                  <a:lnTo>
                    <a:pt x="430" y="55"/>
                  </a:lnTo>
                  <a:lnTo>
                    <a:pt x="428" y="58"/>
                  </a:lnTo>
                  <a:lnTo>
                    <a:pt x="426" y="60"/>
                  </a:lnTo>
                  <a:lnTo>
                    <a:pt x="423" y="61"/>
                  </a:lnTo>
                  <a:lnTo>
                    <a:pt x="422" y="63"/>
                  </a:lnTo>
                  <a:lnTo>
                    <a:pt x="421" y="66"/>
                  </a:lnTo>
                  <a:lnTo>
                    <a:pt x="421" y="69"/>
                  </a:lnTo>
                  <a:lnTo>
                    <a:pt x="421" y="71"/>
                  </a:lnTo>
                  <a:lnTo>
                    <a:pt x="422" y="72"/>
                  </a:lnTo>
                  <a:lnTo>
                    <a:pt x="425" y="73"/>
                  </a:lnTo>
                  <a:lnTo>
                    <a:pt x="427" y="74"/>
                  </a:lnTo>
                  <a:lnTo>
                    <a:pt x="429" y="74"/>
                  </a:lnTo>
                  <a:lnTo>
                    <a:pt x="431" y="75"/>
                  </a:lnTo>
                  <a:lnTo>
                    <a:pt x="433" y="75"/>
                  </a:lnTo>
                  <a:lnTo>
                    <a:pt x="435" y="76"/>
                  </a:lnTo>
                  <a:lnTo>
                    <a:pt x="436" y="77"/>
                  </a:lnTo>
                  <a:lnTo>
                    <a:pt x="438" y="80"/>
                  </a:lnTo>
                  <a:lnTo>
                    <a:pt x="438" y="80"/>
                  </a:lnTo>
                  <a:lnTo>
                    <a:pt x="439" y="81"/>
                  </a:lnTo>
                  <a:lnTo>
                    <a:pt x="439" y="81"/>
                  </a:lnTo>
                  <a:lnTo>
                    <a:pt x="438" y="82"/>
                  </a:lnTo>
                  <a:lnTo>
                    <a:pt x="438" y="84"/>
                  </a:lnTo>
                  <a:lnTo>
                    <a:pt x="436" y="87"/>
                  </a:lnTo>
                  <a:lnTo>
                    <a:pt x="435" y="91"/>
                  </a:lnTo>
                  <a:lnTo>
                    <a:pt x="435" y="92"/>
                  </a:lnTo>
                  <a:lnTo>
                    <a:pt x="434" y="93"/>
                  </a:lnTo>
                  <a:lnTo>
                    <a:pt x="433" y="93"/>
                  </a:lnTo>
                  <a:lnTo>
                    <a:pt x="432" y="94"/>
                  </a:lnTo>
                  <a:lnTo>
                    <a:pt x="432" y="95"/>
                  </a:lnTo>
                  <a:lnTo>
                    <a:pt x="431" y="96"/>
                  </a:lnTo>
                  <a:lnTo>
                    <a:pt x="430" y="99"/>
                  </a:lnTo>
                  <a:lnTo>
                    <a:pt x="430" y="104"/>
                  </a:lnTo>
                  <a:lnTo>
                    <a:pt x="428" y="112"/>
                  </a:lnTo>
                  <a:lnTo>
                    <a:pt x="427" y="117"/>
                  </a:lnTo>
                  <a:lnTo>
                    <a:pt x="427" y="120"/>
                  </a:lnTo>
                  <a:lnTo>
                    <a:pt x="430" y="122"/>
                  </a:lnTo>
                  <a:lnTo>
                    <a:pt x="432" y="123"/>
                  </a:lnTo>
                  <a:lnTo>
                    <a:pt x="434" y="124"/>
                  </a:lnTo>
                  <a:lnTo>
                    <a:pt x="435" y="125"/>
                  </a:lnTo>
                  <a:lnTo>
                    <a:pt x="436" y="126"/>
                  </a:lnTo>
                  <a:lnTo>
                    <a:pt x="436" y="128"/>
                  </a:lnTo>
                  <a:lnTo>
                    <a:pt x="438" y="130"/>
                  </a:lnTo>
                  <a:lnTo>
                    <a:pt x="439" y="132"/>
                  </a:lnTo>
                  <a:lnTo>
                    <a:pt x="439" y="136"/>
                  </a:lnTo>
                  <a:lnTo>
                    <a:pt x="440" y="138"/>
                  </a:lnTo>
                  <a:lnTo>
                    <a:pt x="441" y="141"/>
                  </a:lnTo>
                  <a:lnTo>
                    <a:pt x="442" y="143"/>
                  </a:lnTo>
                  <a:lnTo>
                    <a:pt x="443" y="144"/>
                  </a:lnTo>
                  <a:lnTo>
                    <a:pt x="444" y="147"/>
                  </a:lnTo>
                  <a:lnTo>
                    <a:pt x="446" y="149"/>
                  </a:lnTo>
                  <a:lnTo>
                    <a:pt x="450" y="152"/>
                  </a:lnTo>
                  <a:lnTo>
                    <a:pt x="452" y="153"/>
                  </a:lnTo>
                  <a:lnTo>
                    <a:pt x="454" y="153"/>
                  </a:lnTo>
                  <a:lnTo>
                    <a:pt x="454" y="154"/>
                  </a:lnTo>
                  <a:lnTo>
                    <a:pt x="454" y="154"/>
                  </a:lnTo>
                  <a:lnTo>
                    <a:pt x="454" y="156"/>
                  </a:lnTo>
                  <a:lnTo>
                    <a:pt x="454" y="158"/>
                  </a:lnTo>
                  <a:lnTo>
                    <a:pt x="454" y="161"/>
                  </a:lnTo>
                  <a:lnTo>
                    <a:pt x="455" y="164"/>
                  </a:lnTo>
                  <a:lnTo>
                    <a:pt x="455" y="166"/>
                  </a:lnTo>
                  <a:lnTo>
                    <a:pt x="455" y="167"/>
                  </a:lnTo>
                  <a:lnTo>
                    <a:pt x="456" y="168"/>
                  </a:lnTo>
                  <a:lnTo>
                    <a:pt x="457" y="169"/>
                  </a:lnTo>
                  <a:lnTo>
                    <a:pt x="459" y="169"/>
                  </a:lnTo>
                  <a:lnTo>
                    <a:pt x="463" y="169"/>
                  </a:lnTo>
                  <a:lnTo>
                    <a:pt x="466" y="169"/>
                  </a:lnTo>
                  <a:lnTo>
                    <a:pt x="468" y="169"/>
                  </a:lnTo>
                  <a:lnTo>
                    <a:pt x="470" y="169"/>
                  </a:lnTo>
                  <a:lnTo>
                    <a:pt x="471" y="168"/>
                  </a:lnTo>
                  <a:lnTo>
                    <a:pt x="472" y="169"/>
                  </a:lnTo>
                  <a:lnTo>
                    <a:pt x="475" y="169"/>
                  </a:lnTo>
                  <a:lnTo>
                    <a:pt x="477" y="171"/>
                  </a:lnTo>
                  <a:lnTo>
                    <a:pt x="479" y="174"/>
                  </a:lnTo>
                  <a:lnTo>
                    <a:pt x="482" y="178"/>
                  </a:lnTo>
                  <a:lnTo>
                    <a:pt x="484" y="180"/>
                  </a:lnTo>
                  <a:lnTo>
                    <a:pt x="488" y="181"/>
                  </a:lnTo>
                  <a:lnTo>
                    <a:pt x="490" y="181"/>
                  </a:lnTo>
                  <a:lnTo>
                    <a:pt x="492" y="181"/>
                  </a:lnTo>
                  <a:lnTo>
                    <a:pt x="494" y="181"/>
                  </a:lnTo>
                  <a:lnTo>
                    <a:pt x="496" y="180"/>
                  </a:lnTo>
                  <a:lnTo>
                    <a:pt x="497" y="180"/>
                  </a:lnTo>
                  <a:lnTo>
                    <a:pt x="500" y="180"/>
                  </a:lnTo>
                  <a:lnTo>
                    <a:pt x="501" y="179"/>
                  </a:lnTo>
                  <a:lnTo>
                    <a:pt x="502" y="178"/>
                  </a:lnTo>
                  <a:lnTo>
                    <a:pt x="503" y="178"/>
                  </a:lnTo>
                  <a:lnTo>
                    <a:pt x="504" y="178"/>
                  </a:lnTo>
                  <a:lnTo>
                    <a:pt x="504" y="178"/>
                  </a:lnTo>
                  <a:lnTo>
                    <a:pt x="504" y="179"/>
                  </a:lnTo>
                  <a:lnTo>
                    <a:pt x="503" y="181"/>
                  </a:lnTo>
                  <a:lnTo>
                    <a:pt x="502" y="183"/>
                  </a:lnTo>
                  <a:lnTo>
                    <a:pt x="500" y="184"/>
                  </a:lnTo>
                  <a:lnTo>
                    <a:pt x="497" y="184"/>
                  </a:lnTo>
                  <a:lnTo>
                    <a:pt x="494" y="185"/>
                  </a:lnTo>
                  <a:lnTo>
                    <a:pt x="492" y="185"/>
                  </a:lnTo>
                  <a:lnTo>
                    <a:pt x="491" y="186"/>
                  </a:lnTo>
                  <a:lnTo>
                    <a:pt x="489" y="186"/>
                  </a:lnTo>
                  <a:lnTo>
                    <a:pt x="489" y="189"/>
                  </a:lnTo>
                  <a:lnTo>
                    <a:pt x="489" y="191"/>
                  </a:lnTo>
                  <a:lnTo>
                    <a:pt x="490" y="193"/>
                  </a:lnTo>
                  <a:lnTo>
                    <a:pt x="491" y="194"/>
                  </a:lnTo>
                  <a:lnTo>
                    <a:pt x="493" y="195"/>
                  </a:lnTo>
                  <a:lnTo>
                    <a:pt x="496" y="196"/>
                  </a:lnTo>
                  <a:lnTo>
                    <a:pt x="499" y="196"/>
                  </a:lnTo>
                  <a:lnTo>
                    <a:pt x="502" y="197"/>
                  </a:lnTo>
                  <a:lnTo>
                    <a:pt x="503" y="197"/>
                  </a:lnTo>
                  <a:lnTo>
                    <a:pt x="504" y="198"/>
                  </a:lnTo>
                  <a:lnTo>
                    <a:pt x="505" y="199"/>
                  </a:lnTo>
                  <a:lnTo>
                    <a:pt x="505" y="201"/>
                  </a:lnTo>
                  <a:lnTo>
                    <a:pt x="504" y="202"/>
                  </a:lnTo>
                  <a:lnTo>
                    <a:pt x="504" y="204"/>
                  </a:lnTo>
                  <a:lnTo>
                    <a:pt x="504" y="205"/>
                  </a:lnTo>
                  <a:lnTo>
                    <a:pt x="505" y="205"/>
                  </a:lnTo>
                  <a:lnTo>
                    <a:pt x="506" y="205"/>
                  </a:lnTo>
                  <a:lnTo>
                    <a:pt x="507" y="204"/>
                  </a:lnTo>
                  <a:lnTo>
                    <a:pt x="508" y="204"/>
                  </a:lnTo>
                  <a:lnTo>
                    <a:pt x="509" y="204"/>
                  </a:lnTo>
                  <a:lnTo>
                    <a:pt x="512" y="203"/>
                  </a:lnTo>
                  <a:lnTo>
                    <a:pt x="514" y="203"/>
                  </a:lnTo>
                  <a:lnTo>
                    <a:pt x="515" y="202"/>
                  </a:lnTo>
                  <a:lnTo>
                    <a:pt x="517" y="199"/>
                  </a:lnTo>
                  <a:lnTo>
                    <a:pt x="518" y="199"/>
                  </a:lnTo>
                  <a:lnTo>
                    <a:pt x="519" y="198"/>
                  </a:lnTo>
                  <a:lnTo>
                    <a:pt x="519" y="199"/>
                  </a:lnTo>
                  <a:lnTo>
                    <a:pt x="519" y="201"/>
                  </a:lnTo>
                  <a:lnTo>
                    <a:pt x="519" y="203"/>
                  </a:lnTo>
                  <a:lnTo>
                    <a:pt x="519" y="205"/>
                  </a:lnTo>
                  <a:lnTo>
                    <a:pt x="518" y="206"/>
                  </a:lnTo>
                  <a:lnTo>
                    <a:pt x="518" y="207"/>
                  </a:lnTo>
                  <a:lnTo>
                    <a:pt x="518" y="207"/>
                  </a:lnTo>
                  <a:lnTo>
                    <a:pt x="518" y="208"/>
                  </a:lnTo>
                  <a:lnTo>
                    <a:pt x="517" y="208"/>
                  </a:lnTo>
                  <a:lnTo>
                    <a:pt x="516" y="210"/>
                  </a:lnTo>
                  <a:lnTo>
                    <a:pt x="515" y="211"/>
                  </a:lnTo>
                  <a:lnTo>
                    <a:pt x="511" y="217"/>
                  </a:lnTo>
                  <a:lnTo>
                    <a:pt x="506" y="221"/>
                  </a:lnTo>
                  <a:lnTo>
                    <a:pt x="502" y="224"/>
                  </a:lnTo>
                  <a:lnTo>
                    <a:pt x="499" y="226"/>
                  </a:lnTo>
                  <a:lnTo>
                    <a:pt x="496" y="226"/>
                  </a:lnTo>
                  <a:lnTo>
                    <a:pt x="494" y="227"/>
                  </a:lnTo>
                  <a:lnTo>
                    <a:pt x="492" y="227"/>
                  </a:lnTo>
                  <a:lnTo>
                    <a:pt x="490" y="228"/>
                  </a:lnTo>
                  <a:lnTo>
                    <a:pt x="489" y="229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0" y="235"/>
                  </a:lnTo>
                  <a:lnTo>
                    <a:pt x="492" y="238"/>
                  </a:lnTo>
                  <a:lnTo>
                    <a:pt x="493" y="240"/>
                  </a:lnTo>
                  <a:lnTo>
                    <a:pt x="495" y="242"/>
                  </a:lnTo>
                  <a:lnTo>
                    <a:pt x="496" y="243"/>
                  </a:lnTo>
                  <a:lnTo>
                    <a:pt x="496" y="243"/>
                  </a:lnTo>
                  <a:lnTo>
                    <a:pt x="496" y="244"/>
                  </a:lnTo>
                  <a:lnTo>
                    <a:pt x="495" y="245"/>
                  </a:lnTo>
                  <a:lnTo>
                    <a:pt x="494" y="247"/>
                  </a:lnTo>
                  <a:lnTo>
                    <a:pt x="492" y="248"/>
                  </a:lnTo>
                  <a:lnTo>
                    <a:pt x="490" y="251"/>
                  </a:lnTo>
                  <a:lnTo>
                    <a:pt x="489" y="252"/>
                  </a:lnTo>
                  <a:lnTo>
                    <a:pt x="485" y="253"/>
                  </a:lnTo>
                  <a:lnTo>
                    <a:pt x="483" y="253"/>
                  </a:lnTo>
                  <a:lnTo>
                    <a:pt x="481" y="253"/>
                  </a:lnTo>
                  <a:lnTo>
                    <a:pt x="481" y="252"/>
                  </a:lnTo>
                  <a:lnTo>
                    <a:pt x="480" y="252"/>
                  </a:lnTo>
                  <a:lnTo>
                    <a:pt x="481" y="252"/>
                  </a:lnTo>
                  <a:lnTo>
                    <a:pt x="481" y="253"/>
                  </a:lnTo>
                  <a:lnTo>
                    <a:pt x="482" y="254"/>
                  </a:lnTo>
                  <a:lnTo>
                    <a:pt x="484" y="255"/>
                  </a:lnTo>
                  <a:lnTo>
                    <a:pt x="485" y="258"/>
                  </a:lnTo>
                  <a:lnTo>
                    <a:pt x="489" y="263"/>
                  </a:lnTo>
                  <a:lnTo>
                    <a:pt x="490" y="265"/>
                  </a:lnTo>
                  <a:lnTo>
                    <a:pt x="491" y="267"/>
                  </a:lnTo>
                  <a:lnTo>
                    <a:pt x="491" y="268"/>
                  </a:lnTo>
                  <a:lnTo>
                    <a:pt x="492" y="268"/>
                  </a:lnTo>
                  <a:lnTo>
                    <a:pt x="492" y="268"/>
                  </a:lnTo>
                  <a:lnTo>
                    <a:pt x="493" y="269"/>
                  </a:lnTo>
                  <a:lnTo>
                    <a:pt x="494" y="269"/>
                  </a:lnTo>
                  <a:lnTo>
                    <a:pt x="495" y="270"/>
                  </a:lnTo>
                  <a:lnTo>
                    <a:pt x="497" y="272"/>
                  </a:lnTo>
                  <a:lnTo>
                    <a:pt x="500" y="275"/>
                  </a:lnTo>
                  <a:lnTo>
                    <a:pt x="503" y="278"/>
                  </a:lnTo>
                  <a:lnTo>
                    <a:pt x="506" y="280"/>
                  </a:lnTo>
                  <a:lnTo>
                    <a:pt x="508" y="282"/>
                  </a:lnTo>
                  <a:lnTo>
                    <a:pt x="511" y="284"/>
                  </a:lnTo>
                  <a:lnTo>
                    <a:pt x="512" y="285"/>
                  </a:lnTo>
                  <a:lnTo>
                    <a:pt x="513" y="285"/>
                  </a:lnTo>
                  <a:lnTo>
                    <a:pt x="514" y="287"/>
                  </a:lnTo>
                  <a:lnTo>
                    <a:pt x="515" y="287"/>
                  </a:lnTo>
                  <a:lnTo>
                    <a:pt x="517" y="288"/>
                  </a:lnTo>
                  <a:lnTo>
                    <a:pt x="518" y="288"/>
                  </a:lnTo>
                  <a:lnTo>
                    <a:pt x="520" y="289"/>
                  </a:lnTo>
                  <a:lnTo>
                    <a:pt x="521" y="289"/>
                  </a:lnTo>
                  <a:lnTo>
                    <a:pt x="524" y="290"/>
                  </a:lnTo>
                  <a:lnTo>
                    <a:pt x="524" y="289"/>
                  </a:lnTo>
                  <a:lnTo>
                    <a:pt x="525" y="289"/>
                  </a:lnTo>
                  <a:lnTo>
                    <a:pt x="524" y="287"/>
                  </a:lnTo>
                  <a:lnTo>
                    <a:pt x="524" y="287"/>
                  </a:lnTo>
                  <a:lnTo>
                    <a:pt x="525" y="288"/>
                  </a:lnTo>
                  <a:lnTo>
                    <a:pt x="527" y="290"/>
                  </a:lnTo>
                  <a:lnTo>
                    <a:pt x="529" y="291"/>
                  </a:lnTo>
                  <a:lnTo>
                    <a:pt x="530" y="293"/>
                  </a:lnTo>
                  <a:lnTo>
                    <a:pt x="527" y="293"/>
                  </a:lnTo>
                  <a:lnTo>
                    <a:pt x="524" y="295"/>
                  </a:lnTo>
                  <a:lnTo>
                    <a:pt x="521" y="296"/>
                  </a:lnTo>
                  <a:lnTo>
                    <a:pt x="520" y="296"/>
                  </a:lnTo>
                  <a:lnTo>
                    <a:pt x="519" y="296"/>
                  </a:lnTo>
                  <a:lnTo>
                    <a:pt x="519" y="296"/>
                  </a:lnTo>
                  <a:lnTo>
                    <a:pt x="517" y="300"/>
                  </a:lnTo>
                  <a:lnTo>
                    <a:pt x="515" y="302"/>
                  </a:lnTo>
                  <a:lnTo>
                    <a:pt x="512" y="304"/>
                  </a:lnTo>
                  <a:lnTo>
                    <a:pt x="508" y="305"/>
                  </a:lnTo>
                  <a:lnTo>
                    <a:pt x="506" y="307"/>
                  </a:lnTo>
                  <a:lnTo>
                    <a:pt x="501" y="314"/>
                  </a:lnTo>
                  <a:lnTo>
                    <a:pt x="494" y="320"/>
                  </a:lnTo>
                  <a:lnTo>
                    <a:pt x="484" y="331"/>
                  </a:lnTo>
                  <a:lnTo>
                    <a:pt x="472" y="341"/>
                  </a:lnTo>
                  <a:lnTo>
                    <a:pt x="464" y="341"/>
                  </a:lnTo>
                  <a:lnTo>
                    <a:pt x="464" y="341"/>
                  </a:lnTo>
                  <a:lnTo>
                    <a:pt x="463" y="343"/>
                  </a:lnTo>
                  <a:lnTo>
                    <a:pt x="463" y="344"/>
                  </a:lnTo>
                  <a:lnTo>
                    <a:pt x="462" y="346"/>
                  </a:lnTo>
                  <a:lnTo>
                    <a:pt x="460" y="346"/>
                  </a:lnTo>
                  <a:lnTo>
                    <a:pt x="454" y="346"/>
                  </a:lnTo>
                  <a:lnTo>
                    <a:pt x="453" y="348"/>
                  </a:lnTo>
                  <a:lnTo>
                    <a:pt x="452" y="349"/>
                  </a:lnTo>
                  <a:lnTo>
                    <a:pt x="451" y="350"/>
                  </a:lnTo>
                  <a:lnTo>
                    <a:pt x="454" y="351"/>
                  </a:lnTo>
                  <a:lnTo>
                    <a:pt x="456" y="351"/>
                  </a:lnTo>
                  <a:lnTo>
                    <a:pt x="458" y="350"/>
                  </a:lnTo>
                  <a:lnTo>
                    <a:pt x="460" y="349"/>
                  </a:lnTo>
                  <a:lnTo>
                    <a:pt x="460" y="349"/>
                  </a:lnTo>
                  <a:lnTo>
                    <a:pt x="460" y="351"/>
                  </a:lnTo>
                  <a:lnTo>
                    <a:pt x="460" y="353"/>
                  </a:lnTo>
                  <a:lnTo>
                    <a:pt x="462" y="354"/>
                  </a:lnTo>
                  <a:lnTo>
                    <a:pt x="462" y="355"/>
                  </a:lnTo>
                  <a:lnTo>
                    <a:pt x="463" y="356"/>
                  </a:lnTo>
                  <a:lnTo>
                    <a:pt x="464" y="357"/>
                  </a:lnTo>
                  <a:lnTo>
                    <a:pt x="464" y="358"/>
                  </a:lnTo>
                  <a:lnTo>
                    <a:pt x="463" y="361"/>
                  </a:lnTo>
                  <a:lnTo>
                    <a:pt x="460" y="363"/>
                  </a:lnTo>
                  <a:lnTo>
                    <a:pt x="457" y="365"/>
                  </a:lnTo>
                  <a:lnTo>
                    <a:pt x="453" y="367"/>
                  </a:lnTo>
                  <a:lnTo>
                    <a:pt x="451" y="367"/>
                  </a:lnTo>
                  <a:lnTo>
                    <a:pt x="448" y="368"/>
                  </a:lnTo>
                  <a:lnTo>
                    <a:pt x="446" y="368"/>
                  </a:lnTo>
                  <a:lnTo>
                    <a:pt x="445" y="370"/>
                  </a:lnTo>
                  <a:lnTo>
                    <a:pt x="445" y="371"/>
                  </a:lnTo>
                  <a:lnTo>
                    <a:pt x="447" y="373"/>
                  </a:lnTo>
                  <a:lnTo>
                    <a:pt x="448" y="375"/>
                  </a:lnTo>
                  <a:lnTo>
                    <a:pt x="451" y="376"/>
                  </a:lnTo>
                  <a:lnTo>
                    <a:pt x="453" y="377"/>
                  </a:lnTo>
                  <a:lnTo>
                    <a:pt x="454" y="379"/>
                  </a:lnTo>
                  <a:lnTo>
                    <a:pt x="455" y="380"/>
                  </a:lnTo>
                  <a:lnTo>
                    <a:pt x="454" y="381"/>
                  </a:lnTo>
                  <a:lnTo>
                    <a:pt x="453" y="383"/>
                  </a:lnTo>
                  <a:lnTo>
                    <a:pt x="446" y="386"/>
                  </a:lnTo>
                  <a:lnTo>
                    <a:pt x="441" y="386"/>
                  </a:lnTo>
                  <a:lnTo>
                    <a:pt x="434" y="387"/>
                  </a:lnTo>
                  <a:lnTo>
                    <a:pt x="432" y="387"/>
                  </a:lnTo>
                  <a:lnTo>
                    <a:pt x="430" y="386"/>
                  </a:lnTo>
                  <a:lnTo>
                    <a:pt x="428" y="385"/>
                  </a:lnTo>
                  <a:lnTo>
                    <a:pt x="427" y="385"/>
                  </a:lnTo>
                  <a:lnTo>
                    <a:pt x="426" y="383"/>
                  </a:lnTo>
                  <a:lnTo>
                    <a:pt x="425" y="383"/>
                  </a:lnTo>
                  <a:lnTo>
                    <a:pt x="425" y="385"/>
                  </a:lnTo>
                  <a:lnTo>
                    <a:pt x="423" y="387"/>
                  </a:lnTo>
                  <a:lnTo>
                    <a:pt x="425" y="391"/>
                  </a:lnTo>
                  <a:lnTo>
                    <a:pt x="425" y="394"/>
                  </a:lnTo>
                  <a:lnTo>
                    <a:pt x="427" y="397"/>
                  </a:lnTo>
                  <a:lnTo>
                    <a:pt x="428" y="400"/>
                  </a:lnTo>
                  <a:lnTo>
                    <a:pt x="431" y="402"/>
                  </a:lnTo>
                  <a:lnTo>
                    <a:pt x="432" y="404"/>
                  </a:lnTo>
                  <a:lnTo>
                    <a:pt x="433" y="406"/>
                  </a:lnTo>
                  <a:lnTo>
                    <a:pt x="433" y="407"/>
                  </a:lnTo>
                  <a:lnTo>
                    <a:pt x="434" y="407"/>
                  </a:lnTo>
                  <a:lnTo>
                    <a:pt x="435" y="408"/>
                  </a:lnTo>
                  <a:lnTo>
                    <a:pt x="438" y="410"/>
                  </a:lnTo>
                  <a:lnTo>
                    <a:pt x="441" y="411"/>
                  </a:lnTo>
                  <a:lnTo>
                    <a:pt x="444" y="411"/>
                  </a:lnTo>
                  <a:lnTo>
                    <a:pt x="447" y="411"/>
                  </a:lnTo>
                  <a:lnTo>
                    <a:pt x="451" y="411"/>
                  </a:lnTo>
                  <a:lnTo>
                    <a:pt x="453" y="412"/>
                  </a:lnTo>
                  <a:lnTo>
                    <a:pt x="454" y="413"/>
                  </a:lnTo>
                  <a:lnTo>
                    <a:pt x="455" y="415"/>
                  </a:lnTo>
                  <a:lnTo>
                    <a:pt x="457" y="418"/>
                  </a:lnTo>
                  <a:lnTo>
                    <a:pt x="458" y="422"/>
                  </a:lnTo>
                  <a:lnTo>
                    <a:pt x="460" y="424"/>
                  </a:lnTo>
                  <a:lnTo>
                    <a:pt x="462" y="425"/>
                  </a:lnTo>
                  <a:lnTo>
                    <a:pt x="462" y="425"/>
                  </a:lnTo>
                  <a:lnTo>
                    <a:pt x="463" y="424"/>
                  </a:lnTo>
                  <a:lnTo>
                    <a:pt x="463" y="424"/>
                  </a:lnTo>
                  <a:lnTo>
                    <a:pt x="464" y="423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2"/>
                  </a:lnTo>
                  <a:lnTo>
                    <a:pt x="464" y="424"/>
                  </a:lnTo>
                  <a:lnTo>
                    <a:pt x="463" y="426"/>
                  </a:lnTo>
                  <a:lnTo>
                    <a:pt x="463" y="429"/>
                  </a:lnTo>
                  <a:lnTo>
                    <a:pt x="462" y="431"/>
                  </a:lnTo>
                  <a:lnTo>
                    <a:pt x="462" y="434"/>
                  </a:lnTo>
                  <a:lnTo>
                    <a:pt x="462" y="435"/>
                  </a:lnTo>
                  <a:lnTo>
                    <a:pt x="462" y="436"/>
                  </a:lnTo>
                  <a:lnTo>
                    <a:pt x="460" y="437"/>
                  </a:lnTo>
                  <a:lnTo>
                    <a:pt x="459" y="438"/>
                  </a:lnTo>
                  <a:lnTo>
                    <a:pt x="457" y="439"/>
                  </a:lnTo>
                  <a:lnTo>
                    <a:pt x="455" y="440"/>
                  </a:lnTo>
                  <a:lnTo>
                    <a:pt x="454" y="440"/>
                  </a:lnTo>
                  <a:lnTo>
                    <a:pt x="452" y="440"/>
                  </a:lnTo>
                  <a:lnTo>
                    <a:pt x="451" y="441"/>
                  </a:lnTo>
                  <a:lnTo>
                    <a:pt x="451" y="442"/>
                  </a:lnTo>
                  <a:lnTo>
                    <a:pt x="452" y="442"/>
                  </a:lnTo>
                  <a:lnTo>
                    <a:pt x="453" y="443"/>
                  </a:lnTo>
                  <a:lnTo>
                    <a:pt x="455" y="444"/>
                  </a:lnTo>
                  <a:lnTo>
                    <a:pt x="456" y="446"/>
                  </a:lnTo>
                  <a:lnTo>
                    <a:pt x="457" y="447"/>
                  </a:lnTo>
                  <a:lnTo>
                    <a:pt x="456" y="448"/>
                  </a:lnTo>
                  <a:lnTo>
                    <a:pt x="454" y="449"/>
                  </a:lnTo>
                  <a:lnTo>
                    <a:pt x="453" y="450"/>
                  </a:lnTo>
                  <a:lnTo>
                    <a:pt x="452" y="451"/>
                  </a:lnTo>
                  <a:lnTo>
                    <a:pt x="451" y="452"/>
                  </a:lnTo>
                  <a:lnTo>
                    <a:pt x="451" y="452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2" y="453"/>
                  </a:lnTo>
                  <a:lnTo>
                    <a:pt x="451" y="453"/>
                  </a:lnTo>
                  <a:lnTo>
                    <a:pt x="448" y="453"/>
                  </a:lnTo>
                  <a:lnTo>
                    <a:pt x="446" y="452"/>
                  </a:lnTo>
                  <a:lnTo>
                    <a:pt x="442" y="450"/>
                  </a:lnTo>
                  <a:lnTo>
                    <a:pt x="439" y="450"/>
                  </a:lnTo>
                  <a:lnTo>
                    <a:pt x="436" y="449"/>
                  </a:lnTo>
                  <a:lnTo>
                    <a:pt x="435" y="449"/>
                  </a:lnTo>
                  <a:lnTo>
                    <a:pt x="434" y="449"/>
                  </a:lnTo>
                  <a:lnTo>
                    <a:pt x="433" y="450"/>
                  </a:lnTo>
                  <a:lnTo>
                    <a:pt x="432" y="451"/>
                  </a:lnTo>
                  <a:lnTo>
                    <a:pt x="431" y="454"/>
                  </a:lnTo>
                  <a:lnTo>
                    <a:pt x="429" y="456"/>
                  </a:lnTo>
                  <a:lnTo>
                    <a:pt x="426" y="459"/>
                  </a:lnTo>
                  <a:lnTo>
                    <a:pt x="423" y="461"/>
                  </a:lnTo>
                  <a:lnTo>
                    <a:pt x="422" y="463"/>
                  </a:lnTo>
                  <a:lnTo>
                    <a:pt x="421" y="464"/>
                  </a:lnTo>
                  <a:lnTo>
                    <a:pt x="418" y="465"/>
                  </a:lnTo>
                  <a:lnTo>
                    <a:pt x="416" y="466"/>
                  </a:lnTo>
                  <a:lnTo>
                    <a:pt x="413" y="466"/>
                  </a:lnTo>
                  <a:lnTo>
                    <a:pt x="408" y="465"/>
                  </a:lnTo>
                  <a:lnTo>
                    <a:pt x="401" y="461"/>
                  </a:lnTo>
                  <a:lnTo>
                    <a:pt x="394" y="457"/>
                  </a:lnTo>
                  <a:lnTo>
                    <a:pt x="387" y="457"/>
                  </a:lnTo>
                  <a:lnTo>
                    <a:pt x="383" y="459"/>
                  </a:lnTo>
                  <a:lnTo>
                    <a:pt x="379" y="460"/>
                  </a:lnTo>
                  <a:lnTo>
                    <a:pt x="376" y="460"/>
                  </a:lnTo>
                  <a:lnTo>
                    <a:pt x="373" y="461"/>
                  </a:lnTo>
                  <a:lnTo>
                    <a:pt x="372" y="461"/>
                  </a:lnTo>
                  <a:lnTo>
                    <a:pt x="372" y="461"/>
                  </a:lnTo>
                  <a:lnTo>
                    <a:pt x="373" y="461"/>
                  </a:lnTo>
                  <a:lnTo>
                    <a:pt x="373" y="460"/>
                  </a:lnTo>
                  <a:lnTo>
                    <a:pt x="373" y="460"/>
                  </a:lnTo>
                  <a:lnTo>
                    <a:pt x="372" y="459"/>
                  </a:lnTo>
                  <a:lnTo>
                    <a:pt x="370" y="457"/>
                  </a:lnTo>
                  <a:lnTo>
                    <a:pt x="367" y="457"/>
                  </a:lnTo>
                  <a:lnTo>
                    <a:pt x="362" y="456"/>
                  </a:lnTo>
                  <a:lnTo>
                    <a:pt x="359" y="456"/>
                  </a:lnTo>
                  <a:lnTo>
                    <a:pt x="356" y="457"/>
                  </a:lnTo>
                  <a:lnTo>
                    <a:pt x="354" y="457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59"/>
                  </a:lnTo>
                  <a:lnTo>
                    <a:pt x="353" y="461"/>
                  </a:lnTo>
                  <a:lnTo>
                    <a:pt x="354" y="462"/>
                  </a:lnTo>
                  <a:lnTo>
                    <a:pt x="354" y="464"/>
                  </a:lnTo>
                  <a:lnTo>
                    <a:pt x="353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3" y="469"/>
                  </a:lnTo>
                  <a:lnTo>
                    <a:pt x="341" y="469"/>
                  </a:lnTo>
                  <a:lnTo>
                    <a:pt x="342" y="468"/>
                  </a:lnTo>
                  <a:lnTo>
                    <a:pt x="342" y="466"/>
                  </a:lnTo>
                  <a:lnTo>
                    <a:pt x="343" y="464"/>
                  </a:lnTo>
                  <a:lnTo>
                    <a:pt x="344" y="463"/>
                  </a:lnTo>
                  <a:lnTo>
                    <a:pt x="343" y="462"/>
                  </a:lnTo>
                  <a:lnTo>
                    <a:pt x="343" y="460"/>
                  </a:lnTo>
                  <a:lnTo>
                    <a:pt x="342" y="457"/>
                  </a:lnTo>
                  <a:lnTo>
                    <a:pt x="342" y="456"/>
                  </a:lnTo>
                  <a:lnTo>
                    <a:pt x="343" y="453"/>
                  </a:lnTo>
                  <a:lnTo>
                    <a:pt x="343" y="452"/>
                  </a:lnTo>
                  <a:lnTo>
                    <a:pt x="344" y="451"/>
                  </a:lnTo>
                  <a:lnTo>
                    <a:pt x="345" y="451"/>
                  </a:lnTo>
                  <a:lnTo>
                    <a:pt x="346" y="449"/>
                  </a:lnTo>
                  <a:lnTo>
                    <a:pt x="348" y="448"/>
                  </a:lnTo>
                  <a:lnTo>
                    <a:pt x="350" y="448"/>
                  </a:lnTo>
                  <a:lnTo>
                    <a:pt x="352" y="448"/>
                  </a:lnTo>
                  <a:lnTo>
                    <a:pt x="354" y="447"/>
                  </a:lnTo>
                  <a:lnTo>
                    <a:pt x="357" y="447"/>
                  </a:lnTo>
                  <a:lnTo>
                    <a:pt x="358" y="447"/>
                  </a:lnTo>
                  <a:lnTo>
                    <a:pt x="359" y="447"/>
                  </a:lnTo>
                  <a:lnTo>
                    <a:pt x="359" y="446"/>
                  </a:lnTo>
                  <a:lnTo>
                    <a:pt x="358" y="444"/>
                  </a:lnTo>
                  <a:lnTo>
                    <a:pt x="356" y="443"/>
                  </a:lnTo>
                  <a:lnTo>
                    <a:pt x="356" y="442"/>
                  </a:lnTo>
                  <a:lnTo>
                    <a:pt x="357" y="440"/>
                  </a:lnTo>
                  <a:lnTo>
                    <a:pt x="358" y="438"/>
                  </a:lnTo>
                  <a:lnTo>
                    <a:pt x="359" y="436"/>
                  </a:lnTo>
                  <a:lnTo>
                    <a:pt x="360" y="434"/>
                  </a:lnTo>
                  <a:lnTo>
                    <a:pt x="360" y="431"/>
                  </a:lnTo>
                  <a:lnTo>
                    <a:pt x="359" y="430"/>
                  </a:lnTo>
                  <a:lnTo>
                    <a:pt x="358" y="429"/>
                  </a:lnTo>
                  <a:lnTo>
                    <a:pt x="357" y="429"/>
                  </a:lnTo>
                  <a:lnTo>
                    <a:pt x="355" y="429"/>
                  </a:lnTo>
                  <a:lnTo>
                    <a:pt x="354" y="429"/>
                  </a:lnTo>
                  <a:lnTo>
                    <a:pt x="350" y="428"/>
                  </a:lnTo>
                  <a:lnTo>
                    <a:pt x="348" y="427"/>
                  </a:lnTo>
                  <a:lnTo>
                    <a:pt x="347" y="426"/>
                  </a:lnTo>
                  <a:lnTo>
                    <a:pt x="346" y="426"/>
                  </a:lnTo>
                  <a:lnTo>
                    <a:pt x="345" y="427"/>
                  </a:lnTo>
                  <a:lnTo>
                    <a:pt x="344" y="428"/>
                  </a:lnTo>
                  <a:lnTo>
                    <a:pt x="343" y="429"/>
                  </a:lnTo>
                  <a:lnTo>
                    <a:pt x="341" y="430"/>
                  </a:lnTo>
                  <a:lnTo>
                    <a:pt x="338" y="430"/>
                  </a:lnTo>
                  <a:lnTo>
                    <a:pt x="334" y="430"/>
                  </a:lnTo>
                  <a:lnTo>
                    <a:pt x="331" y="430"/>
                  </a:lnTo>
                  <a:lnTo>
                    <a:pt x="328" y="431"/>
                  </a:lnTo>
                  <a:lnTo>
                    <a:pt x="325" y="432"/>
                  </a:lnTo>
                  <a:lnTo>
                    <a:pt x="324" y="435"/>
                  </a:lnTo>
                  <a:lnTo>
                    <a:pt x="322" y="436"/>
                  </a:lnTo>
                  <a:lnTo>
                    <a:pt x="320" y="436"/>
                  </a:lnTo>
                  <a:lnTo>
                    <a:pt x="318" y="436"/>
                  </a:lnTo>
                  <a:lnTo>
                    <a:pt x="315" y="436"/>
                  </a:lnTo>
                  <a:lnTo>
                    <a:pt x="312" y="435"/>
                  </a:lnTo>
                  <a:lnTo>
                    <a:pt x="310" y="434"/>
                  </a:lnTo>
                  <a:lnTo>
                    <a:pt x="309" y="432"/>
                  </a:lnTo>
                  <a:lnTo>
                    <a:pt x="309" y="430"/>
                  </a:lnTo>
                  <a:lnTo>
                    <a:pt x="308" y="428"/>
                  </a:lnTo>
                  <a:lnTo>
                    <a:pt x="307" y="425"/>
                  </a:lnTo>
                  <a:lnTo>
                    <a:pt x="305" y="422"/>
                  </a:lnTo>
                  <a:lnTo>
                    <a:pt x="304" y="419"/>
                  </a:lnTo>
                  <a:lnTo>
                    <a:pt x="301" y="418"/>
                  </a:lnTo>
                  <a:lnTo>
                    <a:pt x="300" y="418"/>
                  </a:lnTo>
                  <a:lnTo>
                    <a:pt x="299" y="419"/>
                  </a:lnTo>
                  <a:lnTo>
                    <a:pt x="296" y="422"/>
                  </a:lnTo>
                  <a:lnTo>
                    <a:pt x="293" y="423"/>
                  </a:lnTo>
                  <a:lnTo>
                    <a:pt x="287" y="424"/>
                  </a:lnTo>
                  <a:lnTo>
                    <a:pt x="285" y="424"/>
                  </a:lnTo>
                  <a:lnTo>
                    <a:pt x="283" y="425"/>
                  </a:lnTo>
                  <a:lnTo>
                    <a:pt x="282" y="427"/>
                  </a:lnTo>
                  <a:lnTo>
                    <a:pt x="282" y="428"/>
                  </a:lnTo>
                  <a:lnTo>
                    <a:pt x="281" y="430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79" y="432"/>
                  </a:lnTo>
                  <a:lnTo>
                    <a:pt x="278" y="430"/>
                  </a:lnTo>
                  <a:lnTo>
                    <a:pt x="278" y="428"/>
                  </a:lnTo>
                  <a:lnTo>
                    <a:pt x="276" y="424"/>
                  </a:lnTo>
                  <a:lnTo>
                    <a:pt x="276" y="420"/>
                  </a:lnTo>
                  <a:lnTo>
                    <a:pt x="275" y="418"/>
                  </a:lnTo>
                  <a:lnTo>
                    <a:pt x="275" y="416"/>
                  </a:lnTo>
                  <a:lnTo>
                    <a:pt x="275" y="415"/>
                  </a:lnTo>
                  <a:lnTo>
                    <a:pt x="275" y="415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5" y="413"/>
                  </a:lnTo>
                  <a:lnTo>
                    <a:pt x="273" y="414"/>
                  </a:lnTo>
                  <a:lnTo>
                    <a:pt x="271" y="414"/>
                  </a:lnTo>
                  <a:lnTo>
                    <a:pt x="267" y="415"/>
                  </a:lnTo>
                  <a:lnTo>
                    <a:pt x="264" y="415"/>
                  </a:lnTo>
                  <a:lnTo>
                    <a:pt x="262" y="415"/>
                  </a:lnTo>
                  <a:lnTo>
                    <a:pt x="260" y="414"/>
                  </a:lnTo>
                  <a:lnTo>
                    <a:pt x="260" y="414"/>
                  </a:lnTo>
                  <a:lnTo>
                    <a:pt x="259" y="413"/>
                  </a:lnTo>
                  <a:lnTo>
                    <a:pt x="260" y="413"/>
                  </a:lnTo>
                  <a:lnTo>
                    <a:pt x="260" y="412"/>
                  </a:lnTo>
                  <a:lnTo>
                    <a:pt x="259" y="411"/>
                  </a:lnTo>
                  <a:lnTo>
                    <a:pt x="258" y="410"/>
                  </a:lnTo>
                  <a:lnTo>
                    <a:pt x="257" y="410"/>
                  </a:lnTo>
                  <a:lnTo>
                    <a:pt x="255" y="410"/>
                  </a:lnTo>
                  <a:lnTo>
                    <a:pt x="254" y="411"/>
                  </a:lnTo>
                  <a:lnTo>
                    <a:pt x="252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1"/>
                  </a:lnTo>
                  <a:lnTo>
                    <a:pt x="251" y="412"/>
                  </a:lnTo>
                  <a:lnTo>
                    <a:pt x="250" y="412"/>
                  </a:lnTo>
                  <a:lnTo>
                    <a:pt x="249" y="411"/>
                  </a:lnTo>
                  <a:lnTo>
                    <a:pt x="248" y="410"/>
                  </a:lnTo>
                  <a:lnTo>
                    <a:pt x="245" y="405"/>
                  </a:lnTo>
                  <a:lnTo>
                    <a:pt x="243" y="403"/>
                  </a:lnTo>
                  <a:lnTo>
                    <a:pt x="240" y="401"/>
                  </a:lnTo>
                  <a:lnTo>
                    <a:pt x="239" y="399"/>
                  </a:lnTo>
                  <a:lnTo>
                    <a:pt x="237" y="397"/>
                  </a:lnTo>
                  <a:lnTo>
                    <a:pt x="235" y="394"/>
                  </a:lnTo>
                  <a:lnTo>
                    <a:pt x="233" y="393"/>
                  </a:lnTo>
                  <a:lnTo>
                    <a:pt x="231" y="392"/>
                  </a:lnTo>
                  <a:lnTo>
                    <a:pt x="230" y="390"/>
                  </a:lnTo>
                  <a:lnTo>
                    <a:pt x="229" y="388"/>
                  </a:lnTo>
                  <a:lnTo>
                    <a:pt x="229" y="386"/>
                  </a:lnTo>
                  <a:lnTo>
                    <a:pt x="227" y="383"/>
                  </a:lnTo>
                  <a:lnTo>
                    <a:pt x="227" y="382"/>
                  </a:lnTo>
                  <a:lnTo>
                    <a:pt x="227" y="381"/>
                  </a:lnTo>
                  <a:lnTo>
                    <a:pt x="226" y="380"/>
                  </a:lnTo>
                  <a:lnTo>
                    <a:pt x="225" y="380"/>
                  </a:lnTo>
                  <a:lnTo>
                    <a:pt x="224" y="381"/>
                  </a:lnTo>
                  <a:lnTo>
                    <a:pt x="221" y="383"/>
                  </a:lnTo>
                  <a:lnTo>
                    <a:pt x="218" y="385"/>
                  </a:lnTo>
                  <a:lnTo>
                    <a:pt x="217" y="386"/>
                  </a:lnTo>
                  <a:lnTo>
                    <a:pt x="215" y="386"/>
                  </a:lnTo>
                  <a:lnTo>
                    <a:pt x="214" y="383"/>
                  </a:lnTo>
                  <a:lnTo>
                    <a:pt x="213" y="382"/>
                  </a:lnTo>
                  <a:lnTo>
                    <a:pt x="213" y="380"/>
                  </a:lnTo>
                  <a:lnTo>
                    <a:pt x="212" y="380"/>
                  </a:lnTo>
                  <a:lnTo>
                    <a:pt x="211" y="379"/>
                  </a:lnTo>
                  <a:lnTo>
                    <a:pt x="209" y="380"/>
                  </a:lnTo>
                  <a:lnTo>
                    <a:pt x="207" y="380"/>
                  </a:lnTo>
                  <a:lnTo>
                    <a:pt x="205" y="381"/>
                  </a:lnTo>
                  <a:lnTo>
                    <a:pt x="202" y="382"/>
                  </a:lnTo>
                  <a:lnTo>
                    <a:pt x="200" y="382"/>
                  </a:lnTo>
                  <a:lnTo>
                    <a:pt x="199" y="381"/>
                  </a:lnTo>
                  <a:lnTo>
                    <a:pt x="198" y="381"/>
                  </a:lnTo>
                  <a:lnTo>
                    <a:pt x="197" y="381"/>
                  </a:lnTo>
                  <a:lnTo>
                    <a:pt x="196" y="382"/>
                  </a:lnTo>
                  <a:lnTo>
                    <a:pt x="195" y="382"/>
                  </a:lnTo>
                  <a:lnTo>
                    <a:pt x="194" y="383"/>
                  </a:lnTo>
                  <a:lnTo>
                    <a:pt x="194" y="382"/>
                  </a:lnTo>
                  <a:lnTo>
                    <a:pt x="193" y="382"/>
                  </a:lnTo>
                  <a:lnTo>
                    <a:pt x="190" y="380"/>
                  </a:lnTo>
                  <a:lnTo>
                    <a:pt x="188" y="379"/>
                  </a:lnTo>
                  <a:lnTo>
                    <a:pt x="186" y="377"/>
                  </a:lnTo>
                  <a:lnTo>
                    <a:pt x="185" y="376"/>
                  </a:lnTo>
                  <a:lnTo>
                    <a:pt x="184" y="374"/>
                  </a:lnTo>
                  <a:lnTo>
                    <a:pt x="182" y="371"/>
                  </a:lnTo>
                  <a:lnTo>
                    <a:pt x="178" y="369"/>
                  </a:lnTo>
                  <a:lnTo>
                    <a:pt x="174" y="367"/>
                  </a:lnTo>
                  <a:lnTo>
                    <a:pt x="172" y="365"/>
                  </a:lnTo>
                  <a:lnTo>
                    <a:pt x="170" y="365"/>
                  </a:lnTo>
                  <a:lnTo>
                    <a:pt x="168" y="364"/>
                  </a:lnTo>
                  <a:lnTo>
                    <a:pt x="165" y="364"/>
                  </a:lnTo>
                  <a:lnTo>
                    <a:pt x="163" y="362"/>
                  </a:lnTo>
                  <a:lnTo>
                    <a:pt x="162" y="361"/>
                  </a:lnTo>
                  <a:lnTo>
                    <a:pt x="161" y="359"/>
                  </a:lnTo>
                  <a:lnTo>
                    <a:pt x="160" y="358"/>
                  </a:lnTo>
                  <a:lnTo>
                    <a:pt x="159" y="357"/>
                  </a:lnTo>
                  <a:lnTo>
                    <a:pt x="154" y="353"/>
                  </a:lnTo>
                  <a:lnTo>
                    <a:pt x="154" y="353"/>
                  </a:lnTo>
                  <a:lnTo>
                    <a:pt x="156" y="352"/>
                  </a:lnTo>
                  <a:lnTo>
                    <a:pt x="157" y="350"/>
                  </a:lnTo>
                  <a:lnTo>
                    <a:pt x="157" y="346"/>
                  </a:lnTo>
                  <a:lnTo>
                    <a:pt x="157" y="344"/>
                  </a:lnTo>
                  <a:lnTo>
                    <a:pt x="157" y="342"/>
                  </a:lnTo>
                  <a:lnTo>
                    <a:pt x="154" y="341"/>
                  </a:lnTo>
                  <a:lnTo>
                    <a:pt x="153" y="340"/>
                  </a:lnTo>
                  <a:lnTo>
                    <a:pt x="152" y="339"/>
                  </a:lnTo>
                  <a:lnTo>
                    <a:pt x="151" y="337"/>
                  </a:lnTo>
                  <a:lnTo>
                    <a:pt x="151" y="336"/>
                  </a:lnTo>
                  <a:lnTo>
                    <a:pt x="151" y="336"/>
                  </a:lnTo>
                  <a:lnTo>
                    <a:pt x="151" y="334"/>
                  </a:lnTo>
                  <a:lnTo>
                    <a:pt x="151" y="333"/>
                  </a:lnTo>
                  <a:lnTo>
                    <a:pt x="151" y="331"/>
                  </a:lnTo>
                  <a:lnTo>
                    <a:pt x="152" y="329"/>
                  </a:lnTo>
                  <a:lnTo>
                    <a:pt x="152" y="327"/>
                  </a:lnTo>
                  <a:lnTo>
                    <a:pt x="153" y="326"/>
                  </a:lnTo>
                  <a:lnTo>
                    <a:pt x="154" y="325"/>
                  </a:lnTo>
                  <a:lnTo>
                    <a:pt x="154" y="322"/>
                  </a:lnTo>
                  <a:lnTo>
                    <a:pt x="156" y="320"/>
                  </a:lnTo>
                  <a:lnTo>
                    <a:pt x="157" y="319"/>
                  </a:lnTo>
                  <a:lnTo>
                    <a:pt x="158" y="318"/>
                  </a:lnTo>
                  <a:lnTo>
                    <a:pt x="159" y="318"/>
                  </a:lnTo>
                  <a:lnTo>
                    <a:pt x="160" y="316"/>
                  </a:lnTo>
                  <a:lnTo>
                    <a:pt x="161" y="314"/>
                  </a:lnTo>
                  <a:lnTo>
                    <a:pt x="162" y="310"/>
                  </a:lnTo>
                  <a:lnTo>
                    <a:pt x="163" y="308"/>
                  </a:lnTo>
                  <a:lnTo>
                    <a:pt x="164" y="305"/>
                  </a:lnTo>
                  <a:lnTo>
                    <a:pt x="165" y="303"/>
                  </a:lnTo>
                  <a:lnTo>
                    <a:pt x="165" y="297"/>
                  </a:lnTo>
                  <a:lnTo>
                    <a:pt x="165" y="292"/>
                  </a:lnTo>
                  <a:lnTo>
                    <a:pt x="165" y="288"/>
                  </a:lnTo>
                  <a:lnTo>
                    <a:pt x="165" y="285"/>
                  </a:lnTo>
                  <a:lnTo>
                    <a:pt x="166" y="284"/>
                  </a:lnTo>
                  <a:lnTo>
                    <a:pt x="168" y="283"/>
                  </a:lnTo>
                  <a:lnTo>
                    <a:pt x="170" y="282"/>
                  </a:lnTo>
                  <a:lnTo>
                    <a:pt x="173" y="283"/>
                  </a:lnTo>
                  <a:lnTo>
                    <a:pt x="175" y="285"/>
                  </a:lnTo>
                  <a:lnTo>
                    <a:pt x="177" y="287"/>
                  </a:lnTo>
                  <a:lnTo>
                    <a:pt x="178" y="287"/>
                  </a:lnTo>
                  <a:lnTo>
                    <a:pt x="181" y="287"/>
                  </a:lnTo>
                  <a:lnTo>
                    <a:pt x="182" y="285"/>
                  </a:lnTo>
                  <a:lnTo>
                    <a:pt x="184" y="283"/>
                  </a:lnTo>
                  <a:lnTo>
                    <a:pt x="185" y="281"/>
                  </a:lnTo>
                  <a:lnTo>
                    <a:pt x="186" y="279"/>
                  </a:lnTo>
                  <a:lnTo>
                    <a:pt x="187" y="278"/>
                  </a:lnTo>
                  <a:lnTo>
                    <a:pt x="189" y="278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6" y="279"/>
                  </a:lnTo>
                  <a:lnTo>
                    <a:pt x="197" y="279"/>
                  </a:lnTo>
                  <a:lnTo>
                    <a:pt x="198" y="278"/>
                  </a:lnTo>
                  <a:lnTo>
                    <a:pt x="198" y="277"/>
                  </a:lnTo>
                  <a:lnTo>
                    <a:pt x="199" y="273"/>
                  </a:lnTo>
                  <a:lnTo>
                    <a:pt x="199" y="270"/>
                  </a:lnTo>
                  <a:lnTo>
                    <a:pt x="199" y="268"/>
                  </a:lnTo>
                  <a:lnTo>
                    <a:pt x="198" y="266"/>
                  </a:lnTo>
                  <a:lnTo>
                    <a:pt x="197" y="264"/>
                  </a:lnTo>
                  <a:lnTo>
                    <a:pt x="196" y="263"/>
                  </a:lnTo>
                  <a:lnTo>
                    <a:pt x="194" y="260"/>
                  </a:lnTo>
                  <a:lnTo>
                    <a:pt x="193" y="257"/>
                  </a:lnTo>
                  <a:lnTo>
                    <a:pt x="191" y="256"/>
                  </a:lnTo>
                  <a:lnTo>
                    <a:pt x="191" y="255"/>
                  </a:lnTo>
                  <a:lnTo>
                    <a:pt x="190" y="254"/>
                  </a:lnTo>
                  <a:lnTo>
                    <a:pt x="188" y="253"/>
                  </a:lnTo>
                  <a:lnTo>
                    <a:pt x="186" y="252"/>
                  </a:lnTo>
                  <a:lnTo>
                    <a:pt x="184" y="251"/>
                  </a:lnTo>
                  <a:lnTo>
                    <a:pt x="183" y="250"/>
                  </a:lnTo>
                  <a:lnTo>
                    <a:pt x="181" y="250"/>
                  </a:lnTo>
                  <a:lnTo>
                    <a:pt x="178" y="251"/>
                  </a:lnTo>
                  <a:lnTo>
                    <a:pt x="177" y="253"/>
                  </a:lnTo>
                  <a:lnTo>
                    <a:pt x="172" y="256"/>
                  </a:lnTo>
                  <a:lnTo>
                    <a:pt x="164" y="258"/>
                  </a:lnTo>
                  <a:lnTo>
                    <a:pt x="154" y="263"/>
                  </a:lnTo>
                  <a:lnTo>
                    <a:pt x="148" y="267"/>
                  </a:lnTo>
                  <a:lnTo>
                    <a:pt x="141" y="272"/>
                  </a:lnTo>
                  <a:lnTo>
                    <a:pt x="138" y="273"/>
                  </a:lnTo>
                  <a:lnTo>
                    <a:pt x="135" y="271"/>
                  </a:lnTo>
                  <a:lnTo>
                    <a:pt x="133" y="263"/>
                  </a:lnTo>
                  <a:lnTo>
                    <a:pt x="132" y="255"/>
                  </a:lnTo>
                  <a:lnTo>
                    <a:pt x="129" y="250"/>
                  </a:lnTo>
                  <a:lnTo>
                    <a:pt x="128" y="247"/>
                  </a:lnTo>
                  <a:lnTo>
                    <a:pt x="128" y="245"/>
                  </a:lnTo>
                  <a:lnTo>
                    <a:pt x="127" y="243"/>
                  </a:lnTo>
                  <a:lnTo>
                    <a:pt x="126" y="240"/>
                  </a:lnTo>
                  <a:lnTo>
                    <a:pt x="125" y="235"/>
                  </a:lnTo>
                  <a:lnTo>
                    <a:pt x="123" y="233"/>
                  </a:lnTo>
                  <a:lnTo>
                    <a:pt x="122" y="231"/>
                  </a:lnTo>
                  <a:lnTo>
                    <a:pt x="121" y="229"/>
                  </a:lnTo>
                  <a:lnTo>
                    <a:pt x="120" y="227"/>
                  </a:lnTo>
                  <a:lnTo>
                    <a:pt x="119" y="226"/>
                  </a:lnTo>
                  <a:lnTo>
                    <a:pt x="117" y="226"/>
                  </a:lnTo>
                  <a:lnTo>
                    <a:pt x="115" y="227"/>
                  </a:lnTo>
                  <a:lnTo>
                    <a:pt x="114" y="228"/>
                  </a:lnTo>
                  <a:lnTo>
                    <a:pt x="113" y="230"/>
                  </a:lnTo>
                  <a:lnTo>
                    <a:pt x="112" y="231"/>
                  </a:lnTo>
                  <a:lnTo>
                    <a:pt x="112" y="232"/>
                  </a:lnTo>
                  <a:lnTo>
                    <a:pt x="111" y="234"/>
                  </a:lnTo>
                  <a:lnTo>
                    <a:pt x="109" y="235"/>
                  </a:lnTo>
                  <a:lnTo>
                    <a:pt x="105" y="236"/>
                  </a:lnTo>
                  <a:lnTo>
                    <a:pt x="100" y="238"/>
                  </a:lnTo>
                  <a:lnTo>
                    <a:pt x="97" y="239"/>
                  </a:lnTo>
                  <a:lnTo>
                    <a:pt x="92" y="239"/>
                  </a:lnTo>
                  <a:lnTo>
                    <a:pt x="86" y="240"/>
                  </a:lnTo>
                  <a:lnTo>
                    <a:pt x="84" y="241"/>
                  </a:lnTo>
                  <a:lnTo>
                    <a:pt x="81" y="242"/>
                  </a:lnTo>
                  <a:lnTo>
                    <a:pt x="80" y="244"/>
                  </a:lnTo>
                  <a:lnTo>
                    <a:pt x="79" y="245"/>
                  </a:lnTo>
                  <a:lnTo>
                    <a:pt x="79" y="247"/>
                  </a:lnTo>
                  <a:lnTo>
                    <a:pt x="78" y="248"/>
                  </a:lnTo>
                  <a:lnTo>
                    <a:pt x="78" y="250"/>
                  </a:lnTo>
                  <a:lnTo>
                    <a:pt x="77" y="251"/>
                  </a:lnTo>
                  <a:lnTo>
                    <a:pt x="75" y="251"/>
                  </a:lnTo>
                  <a:lnTo>
                    <a:pt x="74" y="250"/>
                  </a:lnTo>
                  <a:lnTo>
                    <a:pt x="71" y="248"/>
                  </a:lnTo>
                  <a:lnTo>
                    <a:pt x="66" y="245"/>
                  </a:lnTo>
                  <a:lnTo>
                    <a:pt x="63" y="244"/>
                  </a:lnTo>
                  <a:lnTo>
                    <a:pt x="60" y="243"/>
                  </a:lnTo>
                  <a:lnTo>
                    <a:pt x="58" y="243"/>
                  </a:lnTo>
                  <a:lnTo>
                    <a:pt x="56" y="243"/>
                  </a:lnTo>
                  <a:lnTo>
                    <a:pt x="55" y="244"/>
                  </a:lnTo>
                  <a:lnTo>
                    <a:pt x="54" y="245"/>
                  </a:lnTo>
                  <a:lnTo>
                    <a:pt x="54" y="246"/>
                  </a:lnTo>
                  <a:lnTo>
                    <a:pt x="53" y="248"/>
                  </a:lnTo>
                  <a:lnTo>
                    <a:pt x="53" y="250"/>
                  </a:lnTo>
                  <a:lnTo>
                    <a:pt x="53" y="251"/>
                  </a:lnTo>
                  <a:lnTo>
                    <a:pt x="52" y="252"/>
                  </a:lnTo>
                  <a:lnTo>
                    <a:pt x="50" y="253"/>
                  </a:lnTo>
                  <a:lnTo>
                    <a:pt x="48" y="253"/>
                  </a:lnTo>
                  <a:lnTo>
                    <a:pt x="42" y="253"/>
                  </a:lnTo>
                  <a:lnTo>
                    <a:pt x="38" y="252"/>
                  </a:lnTo>
                  <a:lnTo>
                    <a:pt x="35" y="252"/>
                  </a:lnTo>
                  <a:lnTo>
                    <a:pt x="32" y="253"/>
                  </a:lnTo>
                  <a:lnTo>
                    <a:pt x="30" y="254"/>
                  </a:lnTo>
                  <a:lnTo>
                    <a:pt x="29" y="256"/>
                  </a:lnTo>
                  <a:lnTo>
                    <a:pt x="28" y="257"/>
                  </a:lnTo>
                  <a:lnTo>
                    <a:pt x="27" y="259"/>
                  </a:lnTo>
                  <a:lnTo>
                    <a:pt x="26" y="261"/>
                  </a:lnTo>
                  <a:lnTo>
                    <a:pt x="25" y="263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4" y="264"/>
                  </a:lnTo>
                  <a:lnTo>
                    <a:pt x="23" y="263"/>
                  </a:lnTo>
                  <a:lnTo>
                    <a:pt x="23" y="263"/>
                  </a:lnTo>
                  <a:lnTo>
                    <a:pt x="22" y="261"/>
                  </a:lnTo>
                  <a:lnTo>
                    <a:pt x="23" y="260"/>
                  </a:lnTo>
                  <a:lnTo>
                    <a:pt x="23" y="258"/>
                  </a:lnTo>
                  <a:lnTo>
                    <a:pt x="24" y="256"/>
                  </a:lnTo>
                  <a:lnTo>
                    <a:pt x="23" y="253"/>
                  </a:lnTo>
                  <a:lnTo>
                    <a:pt x="22" y="250"/>
                  </a:lnTo>
                  <a:lnTo>
                    <a:pt x="22" y="246"/>
                  </a:lnTo>
                  <a:lnTo>
                    <a:pt x="24" y="241"/>
                  </a:lnTo>
                  <a:lnTo>
                    <a:pt x="27" y="236"/>
                  </a:lnTo>
                  <a:lnTo>
                    <a:pt x="25" y="234"/>
                  </a:lnTo>
                  <a:lnTo>
                    <a:pt x="21" y="233"/>
                  </a:lnTo>
                  <a:lnTo>
                    <a:pt x="13" y="232"/>
                  </a:lnTo>
                  <a:lnTo>
                    <a:pt x="4" y="230"/>
                  </a:lnTo>
                  <a:lnTo>
                    <a:pt x="0" y="227"/>
                  </a:lnTo>
                  <a:lnTo>
                    <a:pt x="2" y="223"/>
                  </a:lnTo>
                  <a:lnTo>
                    <a:pt x="6" y="220"/>
                  </a:lnTo>
                  <a:lnTo>
                    <a:pt x="14" y="218"/>
                  </a:lnTo>
                  <a:lnTo>
                    <a:pt x="22" y="215"/>
                  </a:lnTo>
                  <a:lnTo>
                    <a:pt x="28" y="213"/>
                  </a:lnTo>
                  <a:lnTo>
                    <a:pt x="36" y="209"/>
                  </a:lnTo>
                  <a:lnTo>
                    <a:pt x="42" y="209"/>
                  </a:lnTo>
                  <a:lnTo>
                    <a:pt x="47" y="209"/>
                  </a:lnTo>
                  <a:lnTo>
                    <a:pt x="49" y="208"/>
                  </a:lnTo>
                  <a:lnTo>
                    <a:pt x="49" y="206"/>
                  </a:lnTo>
                  <a:lnTo>
                    <a:pt x="49" y="204"/>
                  </a:lnTo>
                  <a:lnTo>
                    <a:pt x="48" y="203"/>
                  </a:lnTo>
                  <a:lnTo>
                    <a:pt x="46" y="201"/>
                  </a:lnTo>
                  <a:lnTo>
                    <a:pt x="41" y="198"/>
                  </a:lnTo>
                  <a:lnTo>
                    <a:pt x="39" y="197"/>
                  </a:lnTo>
                  <a:lnTo>
                    <a:pt x="38" y="195"/>
                  </a:lnTo>
                  <a:lnTo>
                    <a:pt x="37" y="192"/>
                  </a:lnTo>
                  <a:lnTo>
                    <a:pt x="37" y="189"/>
                  </a:lnTo>
                  <a:lnTo>
                    <a:pt x="36" y="185"/>
                  </a:lnTo>
                  <a:lnTo>
                    <a:pt x="39" y="185"/>
                  </a:lnTo>
                  <a:lnTo>
                    <a:pt x="41" y="186"/>
                  </a:lnTo>
                  <a:lnTo>
                    <a:pt x="39" y="185"/>
                  </a:lnTo>
                  <a:lnTo>
                    <a:pt x="36" y="185"/>
                  </a:lnTo>
                  <a:lnTo>
                    <a:pt x="37" y="179"/>
                  </a:lnTo>
                  <a:lnTo>
                    <a:pt x="37" y="172"/>
                  </a:lnTo>
                  <a:lnTo>
                    <a:pt x="36" y="170"/>
                  </a:lnTo>
                  <a:lnTo>
                    <a:pt x="34" y="170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2" y="181"/>
                  </a:lnTo>
                  <a:lnTo>
                    <a:pt x="17" y="181"/>
                  </a:lnTo>
                  <a:lnTo>
                    <a:pt x="11" y="178"/>
                  </a:lnTo>
                  <a:lnTo>
                    <a:pt x="7" y="172"/>
                  </a:lnTo>
                  <a:lnTo>
                    <a:pt x="5" y="164"/>
                  </a:lnTo>
                  <a:lnTo>
                    <a:pt x="4" y="155"/>
                  </a:lnTo>
                  <a:lnTo>
                    <a:pt x="5" y="149"/>
                  </a:lnTo>
                  <a:lnTo>
                    <a:pt x="9" y="148"/>
                  </a:lnTo>
                  <a:lnTo>
                    <a:pt x="13" y="148"/>
                  </a:lnTo>
                  <a:lnTo>
                    <a:pt x="18" y="148"/>
                  </a:lnTo>
                  <a:lnTo>
                    <a:pt x="26" y="148"/>
                  </a:lnTo>
                  <a:lnTo>
                    <a:pt x="34" y="147"/>
                  </a:lnTo>
                  <a:lnTo>
                    <a:pt x="38" y="145"/>
                  </a:lnTo>
                  <a:lnTo>
                    <a:pt x="41" y="145"/>
                  </a:lnTo>
                  <a:lnTo>
                    <a:pt x="43" y="145"/>
                  </a:lnTo>
                  <a:lnTo>
                    <a:pt x="43" y="146"/>
                  </a:lnTo>
                  <a:lnTo>
                    <a:pt x="44" y="147"/>
                  </a:lnTo>
                  <a:lnTo>
                    <a:pt x="46" y="147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6" y="145"/>
                  </a:lnTo>
                  <a:lnTo>
                    <a:pt x="43" y="145"/>
                  </a:lnTo>
                  <a:lnTo>
                    <a:pt x="43" y="142"/>
                  </a:lnTo>
                  <a:lnTo>
                    <a:pt x="43" y="138"/>
                  </a:lnTo>
                  <a:lnTo>
                    <a:pt x="44" y="135"/>
                  </a:lnTo>
                  <a:lnTo>
                    <a:pt x="44" y="131"/>
                  </a:lnTo>
                  <a:lnTo>
                    <a:pt x="47" y="122"/>
                  </a:lnTo>
                  <a:lnTo>
                    <a:pt x="51" y="113"/>
                  </a:lnTo>
                  <a:lnTo>
                    <a:pt x="56" y="105"/>
                  </a:lnTo>
                  <a:lnTo>
                    <a:pt x="61" y="99"/>
                  </a:lnTo>
                  <a:lnTo>
                    <a:pt x="66" y="95"/>
                  </a:lnTo>
                  <a:lnTo>
                    <a:pt x="74" y="88"/>
                  </a:lnTo>
                  <a:lnTo>
                    <a:pt x="78" y="86"/>
                  </a:lnTo>
                  <a:lnTo>
                    <a:pt x="80" y="88"/>
                  </a:lnTo>
                  <a:lnTo>
                    <a:pt x="83" y="92"/>
                  </a:lnTo>
                  <a:lnTo>
                    <a:pt x="84" y="98"/>
                  </a:lnTo>
                  <a:lnTo>
                    <a:pt x="86" y="106"/>
                  </a:lnTo>
                  <a:lnTo>
                    <a:pt x="87" y="110"/>
                  </a:lnTo>
                  <a:lnTo>
                    <a:pt x="89" y="112"/>
                  </a:lnTo>
                  <a:lnTo>
                    <a:pt x="90" y="112"/>
                  </a:lnTo>
                  <a:lnTo>
                    <a:pt x="91" y="112"/>
                  </a:lnTo>
                  <a:lnTo>
                    <a:pt x="92" y="110"/>
                  </a:lnTo>
                  <a:lnTo>
                    <a:pt x="95" y="108"/>
                  </a:lnTo>
                  <a:lnTo>
                    <a:pt x="96" y="105"/>
                  </a:lnTo>
                  <a:lnTo>
                    <a:pt x="97" y="101"/>
                  </a:lnTo>
                  <a:lnTo>
                    <a:pt x="98" y="98"/>
                  </a:lnTo>
                  <a:lnTo>
                    <a:pt x="101" y="89"/>
                  </a:lnTo>
                  <a:lnTo>
                    <a:pt x="105" y="84"/>
                  </a:lnTo>
                  <a:lnTo>
                    <a:pt x="111" y="80"/>
                  </a:lnTo>
                  <a:lnTo>
                    <a:pt x="113" y="79"/>
                  </a:lnTo>
                  <a:lnTo>
                    <a:pt x="116" y="77"/>
                  </a:lnTo>
                  <a:lnTo>
                    <a:pt x="117" y="77"/>
                  </a:lnTo>
                  <a:lnTo>
                    <a:pt x="120" y="79"/>
                  </a:lnTo>
                  <a:lnTo>
                    <a:pt x="121" y="80"/>
                  </a:lnTo>
                  <a:lnTo>
                    <a:pt x="123" y="80"/>
                  </a:lnTo>
                  <a:lnTo>
                    <a:pt x="124" y="80"/>
                  </a:lnTo>
                  <a:lnTo>
                    <a:pt x="126" y="79"/>
                  </a:lnTo>
                  <a:lnTo>
                    <a:pt x="127" y="76"/>
                  </a:lnTo>
                  <a:lnTo>
                    <a:pt x="129" y="74"/>
                  </a:lnTo>
                  <a:lnTo>
                    <a:pt x="130" y="71"/>
                  </a:lnTo>
                  <a:lnTo>
                    <a:pt x="133" y="69"/>
                  </a:lnTo>
                  <a:lnTo>
                    <a:pt x="133" y="67"/>
                  </a:lnTo>
                  <a:lnTo>
                    <a:pt x="136" y="64"/>
                  </a:lnTo>
                  <a:lnTo>
                    <a:pt x="144" y="59"/>
                  </a:lnTo>
                  <a:lnTo>
                    <a:pt x="152" y="51"/>
                  </a:lnTo>
                  <a:lnTo>
                    <a:pt x="158" y="48"/>
                  </a:lnTo>
                  <a:lnTo>
                    <a:pt x="161" y="48"/>
                  </a:lnTo>
                  <a:lnTo>
                    <a:pt x="164" y="50"/>
                  </a:lnTo>
                  <a:lnTo>
                    <a:pt x="166" y="51"/>
                  </a:lnTo>
                  <a:lnTo>
                    <a:pt x="170" y="51"/>
                  </a:lnTo>
                  <a:lnTo>
                    <a:pt x="173" y="50"/>
                  </a:lnTo>
                  <a:lnTo>
                    <a:pt x="173" y="49"/>
                  </a:lnTo>
                  <a:lnTo>
                    <a:pt x="173" y="48"/>
                  </a:lnTo>
                  <a:lnTo>
                    <a:pt x="172" y="47"/>
                  </a:lnTo>
                  <a:lnTo>
                    <a:pt x="171" y="46"/>
                  </a:lnTo>
                  <a:lnTo>
                    <a:pt x="171" y="46"/>
                  </a:lnTo>
                  <a:lnTo>
                    <a:pt x="172" y="43"/>
                  </a:lnTo>
                  <a:lnTo>
                    <a:pt x="176" y="37"/>
                  </a:lnTo>
                  <a:lnTo>
                    <a:pt x="180" y="31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6" y="27"/>
                  </a:lnTo>
                  <a:lnTo>
                    <a:pt x="187" y="28"/>
                  </a:lnTo>
                  <a:lnTo>
                    <a:pt x="189" y="31"/>
                  </a:lnTo>
                  <a:lnTo>
                    <a:pt x="190" y="33"/>
                  </a:lnTo>
                  <a:lnTo>
                    <a:pt x="193" y="35"/>
                  </a:lnTo>
                  <a:lnTo>
                    <a:pt x="194" y="36"/>
                  </a:lnTo>
                  <a:lnTo>
                    <a:pt x="198" y="37"/>
                  </a:lnTo>
                  <a:lnTo>
                    <a:pt x="203" y="36"/>
                  </a:lnTo>
                  <a:lnTo>
                    <a:pt x="211" y="34"/>
                  </a:lnTo>
                  <a:lnTo>
                    <a:pt x="217" y="33"/>
                  </a:lnTo>
                  <a:lnTo>
                    <a:pt x="221" y="34"/>
                  </a:lnTo>
                  <a:lnTo>
                    <a:pt x="225" y="37"/>
                  </a:lnTo>
                  <a:lnTo>
                    <a:pt x="233" y="43"/>
                  </a:lnTo>
                  <a:lnTo>
                    <a:pt x="236" y="45"/>
                  </a:lnTo>
                  <a:lnTo>
                    <a:pt x="238" y="46"/>
                  </a:lnTo>
                  <a:lnTo>
                    <a:pt x="239" y="46"/>
                  </a:lnTo>
                  <a:lnTo>
                    <a:pt x="240" y="46"/>
                  </a:lnTo>
                  <a:lnTo>
                    <a:pt x="242" y="46"/>
                  </a:lnTo>
                  <a:lnTo>
                    <a:pt x="242" y="45"/>
                  </a:lnTo>
                  <a:lnTo>
                    <a:pt x="242" y="44"/>
                  </a:lnTo>
                  <a:lnTo>
                    <a:pt x="242" y="43"/>
                  </a:lnTo>
                  <a:lnTo>
                    <a:pt x="242" y="40"/>
                  </a:lnTo>
                  <a:lnTo>
                    <a:pt x="243" y="39"/>
                  </a:lnTo>
                  <a:lnTo>
                    <a:pt x="243" y="38"/>
                  </a:lnTo>
                  <a:lnTo>
                    <a:pt x="245" y="36"/>
                  </a:lnTo>
                  <a:lnTo>
                    <a:pt x="245" y="34"/>
                  </a:lnTo>
                  <a:lnTo>
                    <a:pt x="245" y="32"/>
                  </a:lnTo>
                  <a:lnTo>
                    <a:pt x="245" y="30"/>
                  </a:lnTo>
                  <a:lnTo>
                    <a:pt x="244" y="26"/>
                  </a:lnTo>
                  <a:lnTo>
                    <a:pt x="244" y="21"/>
                  </a:lnTo>
                  <a:lnTo>
                    <a:pt x="247" y="14"/>
                  </a:lnTo>
                  <a:lnTo>
                    <a:pt x="249" y="6"/>
                  </a:lnTo>
                  <a:lnTo>
                    <a:pt x="250" y="2"/>
                  </a:lnTo>
                  <a:lnTo>
                    <a:pt x="251" y="1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62"/>
            <p:cNvSpPr>
              <a:spLocks noEditPoints="1"/>
            </p:cNvSpPr>
            <p:nvPr/>
          </p:nvSpPr>
          <p:spPr bwMode="auto">
            <a:xfrm>
              <a:off x="7570788" y="5154613"/>
              <a:ext cx="771525" cy="733425"/>
            </a:xfrm>
            <a:custGeom>
              <a:avLst/>
              <a:gdLst>
                <a:gd name="T0" fmla="*/ 419 w 486"/>
                <a:gd name="T1" fmla="*/ 6 h 462"/>
                <a:gd name="T2" fmla="*/ 440 w 486"/>
                <a:gd name="T3" fmla="*/ 15 h 462"/>
                <a:gd name="T4" fmla="*/ 471 w 486"/>
                <a:gd name="T5" fmla="*/ 41 h 462"/>
                <a:gd name="T6" fmla="*/ 470 w 486"/>
                <a:gd name="T7" fmla="*/ 95 h 462"/>
                <a:gd name="T8" fmla="*/ 460 w 486"/>
                <a:gd name="T9" fmla="*/ 118 h 462"/>
                <a:gd name="T10" fmla="*/ 444 w 486"/>
                <a:gd name="T11" fmla="*/ 131 h 462"/>
                <a:gd name="T12" fmla="*/ 424 w 486"/>
                <a:gd name="T13" fmla="*/ 162 h 462"/>
                <a:gd name="T14" fmla="*/ 400 w 486"/>
                <a:gd name="T15" fmla="*/ 169 h 462"/>
                <a:gd name="T16" fmla="*/ 400 w 486"/>
                <a:gd name="T17" fmla="*/ 193 h 462"/>
                <a:gd name="T18" fmla="*/ 408 w 486"/>
                <a:gd name="T19" fmla="*/ 213 h 462"/>
                <a:gd name="T20" fmla="*/ 424 w 486"/>
                <a:gd name="T21" fmla="*/ 239 h 462"/>
                <a:gd name="T22" fmla="*/ 428 w 486"/>
                <a:gd name="T23" fmla="*/ 255 h 462"/>
                <a:gd name="T24" fmla="*/ 436 w 486"/>
                <a:gd name="T25" fmla="*/ 277 h 462"/>
                <a:gd name="T26" fmla="*/ 410 w 486"/>
                <a:gd name="T27" fmla="*/ 294 h 462"/>
                <a:gd name="T28" fmla="*/ 386 w 486"/>
                <a:gd name="T29" fmla="*/ 314 h 462"/>
                <a:gd name="T30" fmla="*/ 372 w 486"/>
                <a:gd name="T31" fmla="*/ 339 h 462"/>
                <a:gd name="T32" fmla="*/ 349 w 486"/>
                <a:gd name="T33" fmla="*/ 335 h 462"/>
                <a:gd name="T34" fmla="*/ 322 w 486"/>
                <a:gd name="T35" fmla="*/ 356 h 462"/>
                <a:gd name="T36" fmla="*/ 300 w 486"/>
                <a:gd name="T37" fmla="*/ 376 h 462"/>
                <a:gd name="T38" fmla="*/ 290 w 486"/>
                <a:gd name="T39" fmla="*/ 408 h 462"/>
                <a:gd name="T40" fmla="*/ 275 w 486"/>
                <a:gd name="T41" fmla="*/ 421 h 462"/>
                <a:gd name="T42" fmla="*/ 230 w 486"/>
                <a:gd name="T43" fmla="*/ 457 h 462"/>
                <a:gd name="T44" fmla="*/ 225 w 486"/>
                <a:gd name="T45" fmla="*/ 458 h 462"/>
                <a:gd name="T46" fmla="*/ 203 w 486"/>
                <a:gd name="T47" fmla="*/ 395 h 462"/>
                <a:gd name="T48" fmla="*/ 170 w 486"/>
                <a:gd name="T49" fmla="*/ 364 h 462"/>
                <a:gd name="T50" fmla="*/ 138 w 486"/>
                <a:gd name="T51" fmla="*/ 326 h 462"/>
                <a:gd name="T52" fmla="*/ 80 w 486"/>
                <a:gd name="T53" fmla="*/ 321 h 462"/>
                <a:gd name="T54" fmla="*/ 92 w 486"/>
                <a:gd name="T55" fmla="*/ 282 h 462"/>
                <a:gd name="T56" fmla="*/ 7 w 486"/>
                <a:gd name="T57" fmla="*/ 285 h 462"/>
                <a:gd name="T58" fmla="*/ 7 w 486"/>
                <a:gd name="T59" fmla="*/ 240 h 462"/>
                <a:gd name="T60" fmla="*/ 19 w 486"/>
                <a:gd name="T61" fmla="*/ 228 h 462"/>
                <a:gd name="T62" fmla="*/ 16 w 486"/>
                <a:gd name="T63" fmla="*/ 200 h 462"/>
                <a:gd name="T64" fmla="*/ 11 w 486"/>
                <a:gd name="T65" fmla="*/ 180 h 462"/>
                <a:gd name="T66" fmla="*/ 20 w 486"/>
                <a:gd name="T67" fmla="*/ 164 h 462"/>
                <a:gd name="T68" fmla="*/ 49 w 486"/>
                <a:gd name="T69" fmla="*/ 129 h 462"/>
                <a:gd name="T70" fmla="*/ 45 w 486"/>
                <a:gd name="T71" fmla="*/ 116 h 462"/>
                <a:gd name="T72" fmla="*/ 36 w 486"/>
                <a:gd name="T73" fmla="*/ 95 h 462"/>
                <a:gd name="T74" fmla="*/ 60 w 486"/>
                <a:gd name="T75" fmla="*/ 63 h 462"/>
                <a:gd name="T76" fmla="*/ 68 w 486"/>
                <a:gd name="T77" fmla="*/ 76 h 462"/>
                <a:gd name="T78" fmla="*/ 80 w 486"/>
                <a:gd name="T79" fmla="*/ 75 h 462"/>
                <a:gd name="T80" fmla="*/ 86 w 486"/>
                <a:gd name="T81" fmla="*/ 79 h 462"/>
                <a:gd name="T82" fmla="*/ 110 w 486"/>
                <a:gd name="T83" fmla="*/ 82 h 462"/>
                <a:gd name="T84" fmla="*/ 126 w 486"/>
                <a:gd name="T85" fmla="*/ 83 h 462"/>
                <a:gd name="T86" fmla="*/ 132 w 486"/>
                <a:gd name="T87" fmla="*/ 101 h 462"/>
                <a:gd name="T88" fmla="*/ 133 w 486"/>
                <a:gd name="T89" fmla="*/ 126 h 462"/>
                <a:gd name="T90" fmla="*/ 152 w 486"/>
                <a:gd name="T91" fmla="*/ 119 h 462"/>
                <a:gd name="T92" fmla="*/ 153 w 486"/>
                <a:gd name="T93" fmla="*/ 106 h 462"/>
                <a:gd name="T94" fmla="*/ 190 w 486"/>
                <a:gd name="T95" fmla="*/ 74 h 462"/>
                <a:gd name="T96" fmla="*/ 199 w 486"/>
                <a:gd name="T97" fmla="*/ 63 h 462"/>
                <a:gd name="T98" fmla="*/ 210 w 486"/>
                <a:gd name="T99" fmla="*/ 77 h 462"/>
                <a:gd name="T100" fmla="*/ 221 w 486"/>
                <a:gd name="T101" fmla="*/ 69 h 462"/>
                <a:gd name="T102" fmla="*/ 227 w 486"/>
                <a:gd name="T103" fmla="*/ 55 h 462"/>
                <a:gd name="T104" fmla="*/ 238 w 486"/>
                <a:gd name="T105" fmla="*/ 62 h 462"/>
                <a:gd name="T106" fmla="*/ 261 w 486"/>
                <a:gd name="T107" fmla="*/ 59 h 462"/>
                <a:gd name="T108" fmla="*/ 284 w 486"/>
                <a:gd name="T109" fmla="*/ 53 h 462"/>
                <a:gd name="T110" fmla="*/ 305 w 486"/>
                <a:gd name="T111" fmla="*/ 61 h 462"/>
                <a:gd name="T112" fmla="*/ 331 w 486"/>
                <a:gd name="T113" fmla="*/ 52 h 462"/>
                <a:gd name="T114" fmla="*/ 322 w 486"/>
                <a:gd name="T115" fmla="*/ 32 h 462"/>
                <a:gd name="T116" fmla="*/ 327 w 486"/>
                <a:gd name="T117" fmla="*/ 14 h 462"/>
                <a:gd name="T118" fmla="*/ 338 w 486"/>
                <a:gd name="T119" fmla="*/ 14 h 462"/>
                <a:gd name="T120" fmla="*/ 350 w 486"/>
                <a:gd name="T121" fmla="*/ 22 h 462"/>
                <a:gd name="T122" fmla="*/ 378 w 486"/>
                <a:gd name="T123" fmla="*/ 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6" h="462">
                  <a:moveTo>
                    <a:pt x="53" y="65"/>
                  </a:moveTo>
                  <a:lnTo>
                    <a:pt x="53" y="67"/>
                  </a:lnTo>
                  <a:lnTo>
                    <a:pt x="53" y="67"/>
                  </a:lnTo>
                  <a:lnTo>
                    <a:pt x="53" y="67"/>
                  </a:lnTo>
                  <a:lnTo>
                    <a:pt x="53" y="65"/>
                  </a:lnTo>
                  <a:close/>
                  <a:moveTo>
                    <a:pt x="387" y="0"/>
                  </a:moveTo>
                  <a:lnTo>
                    <a:pt x="400" y="5"/>
                  </a:lnTo>
                  <a:lnTo>
                    <a:pt x="415" y="6"/>
                  </a:lnTo>
                  <a:lnTo>
                    <a:pt x="418" y="6"/>
                  </a:lnTo>
                  <a:lnTo>
                    <a:pt x="419" y="6"/>
                  </a:lnTo>
                  <a:lnTo>
                    <a:pt x="420" y="6"/>
                  </a:lnTo>
                  <a:lnTo>
                    <a:pt x="420" y="13"/>
                  </a:lnTo>
                  <a:lnTo>
                    <a:pt x="420" y="13"/>
                  </a:lnTo>
                  <a:lnTo>
                    <a:pt x="421" y="12"/>
                  </a:lnTo>
                  <a:lnTo>
                    <a:pt x="422" y="10"/>
                  </a:lnTo>
                  <a:lnTo>
                    <a:pt x="423" y="8"/>
                  </a:lnTo>
                  <a:lnTo>
                    <a:pt x="424" y="6"/>
                  </a:lnTo>
                  <a:lnTo>
                    <a:pt x="429" y="6"/>
                  </a:lnTo>
                  <a:lnTo>
                    <a:pt x="435" y="10"/>
                  </a:lnTo>
                  <a:lnTo>
                    <a:pt x="440" y="15"/>
                  </a:lnTo>
                  <a:lnTo>
                    <a:pt x="447" y="17"/>
                  </a:lnTo>
                  <a:lnTo>
                    <a:pt x="455" y="15"/>
                  </a:lnTo>
                  <a:lnTo>
                    <a:pt x="457" y="19"/>
                  </a:lnTo>
                  <a:lnTo>
                    <a:pt x="458" y="24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58" y="30"/>
                  </a:lnTo>
                  <a:lnTo>
                    <a:pt x="460" y="37"/>
                  </a:lnTo>
                  <a:lnTo>
                    <a:pt x="465" y="40"/>
                  </a:lnTo>
                  <a:lnTo>
                    <a:pt x="471" y="41"/>
                  </a:lnTo>
                  <a:lnTo>
                    <a:pt x="476" y="43"/>
                  </a:lnTo>
                  <a:lnTo>
                    <a:pt x="477" y="53"/>
                  </a:lnTo>
                  <a:lnTo>
                    <a:pt x="481" y="63"/>
                  </a:lnTo>
                  <a:lnTo>
                    <a:pt x="485" y="71"/>
                  </a:lnTo>
                  <a:lnTo>
                    <a:pt x="486" y="75"/>
                  </a:lnTo>
                  <a:lnTo>
                    <a:pt x="485" y="78"/>
                  </a:lnTo>
                  <a:lnTo>
                    <a:pt x="480" y="82"/>
                  </a:lnTo>
                  <a:lnTo>
                    <a:pt x="474" y="87"/>
                  </a:lnTo>
                  <a:lnTo>
                    <a:pt x="469" y="91"/>
                  </a:lnTo>
                  <a:lnTo>
                    <a:pt x="470" y="95"/>
                  </a:lnTo>
                  <a:lnTo>
                    <a:pt x="470" y="100"/>
                  </a:lnTo>
                  <a:lnTo>
                    <a:pt x="471" y="103"/>
                  </a:lnTo>
                  <a:lnTo>
                    <a:pt x="468" y="104"/>
                  </a:lnTo>
                  <a:lnTo>
                    <a:pt x="465" y="106"/>
                  </a:lnTo>
                  <a:lnTo>
                    <a:pt x="464" y="107"/>
                  </a:lnTo>
                  <a:lnTo>
                    <a:pt x="463" y="108"/>
                  </a:lnTo>
                  <a:lnTo>
                    <a:pt x="462" y="111"/>
                  </a:lnTo>
                  <a:lnTo>
                    <a:pt x="461" y="114"/>
                  </a:lnTo>
                  <a:lnTo>
                    <a:pt x="460" y="117"/>
                  </a:lnTo>
                  <a:lnTo>
                    <a:pt x="460" y="118"/>
                  </a:lnTo>
                  <a:lnTo>
                    <a:pt x="459" y="118"/>
                  </a:lnTo>
                  <a:lnTo>
                    <a:pt x="456" y="117"/>
                  </a:lnTo>
                  <a:lnTo>
                    <a:pt x="453" y="117"/>
                  </a:lnTo>
                  <a:lnTo>
                    <a:pt x="452" y="118"/>
                  </a:lnTo>
                  <a:lnTo>
                    <a:pt x="451" y="119"/>
                  </a:lnTo>
                  <a:lnTo>
                    <a:pt x="450" y="119"/>
                  </a:lnTo>
                  <a:lnTo>
                    <a:pt x="450" y="129"/>
                  </a:lnTo>
                  <a:lnTo>
                    <a:pt x="447" y="129"/>
                  </a:lnTo>
                  <a:lnTo>
                    <a:pt x="445" y="130"/>
                  </a:lnTo>
                  <a:lnTo>
                    <a:pt x="444" y="131"/>
                  </a:lnTo>
                  <a:lnTo>
                    <a:pt x="443" y="132"/>
                  </a:lnTo>
                  <a:lnTo>
                    <a:pt x="440" y="135"/>
                  </a:lnTo>
                  <a:lnTo>
                    <a:pt x="441" y="135"/>
                  </a:lnTo>
                  <a:lnTo>
                    <a:pt x="443" y="136"/>
                  </a:lnTo>
                  <a:lnTo>
                    <a:pt x="445" y="136"/>
                  </a:lnTo>
                  <a:lnTo>
                    <a:pt x="437" y="142"/>
                  </a:lnTo>
                  <a:lnTo>
                    <a:pt x="431" y="149"/>
                  </a:lnTo>
                  <a:lnTo>
                    <a:pt x="426" y="156"/>
                  </a:lnTo>
                  <a:lnTo>
                    <a:pt x="428" y="160"/>
                  </a:lnTo>
                  <a:lnTo>
                    <a:pt x="424" y="162"/>
                  </a:lnTo>
                  <a:lnTo>
                    <a:pt x="421" y="165"/>
                  </a:lnTo>
                  <a:lnTo>
                    <a:pt x="419" y="168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1" y="172"/>
                  </a:lnTo>
                  <a:lnTo>
                    <a:pt x="409" y="172"/>
                  </a:lnTo>
                  <a:lnTo>
                    <a:pt x="407" y="171"/>
                  </a:lnTo>
                  <a:lnTo>
                    <a:pt x="403" y="169"/>
                  </a:lnTo>
                  <a:lnTo>
                    <a:pt x="401" y="169"/>
                  </a:lnTo>
                  <a:lnTo>
                    <a:pt x="400" y="169"/>
                  </a:lnTo>
                  <a:lnTo>
                    <a:pt x="397" y="171"/>
                  </a:lnTo>
                  <a:lnTo>
                    <a:pt x="395" y="172"/>
                  </a:lnTo>
                  <a:lnTo>
                    <a:pt x="392" y="173"/>
                  </a:lnTo>
                  <a:lnTo>
                    <a:pt x="390" y="180"/>
                  </a:lnTo>
                  <a:lnTo>
                    <a:pt x="394" y="183"/>
                  </a:lnTo>
                  <a:lnTo>
                    <a:pt x="397" y="185"/>
                  </a:lnTo>
                  <a:lnTo>
                    <a:pt x="396" y="188"/>
                  </a:lnTo>
                  <a:lnTo>
                    <a:pt x="397" y="189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3" y="194"/>
                  </a:lnTo>
                  <a:lnTo>
                    <a:pt x="403" y="198"/>
                  </a:lnTo>
                  <a:lnTo>
                    <a:pt x="403" y="201"/>
                  </a:lnTo>
                  <a:lnTo>
                    <a:pt x="403" y="204"/>
                  </a:lnTo>
                  <a:lnTo>
                    <a:pt x="403" y="208"/>
                  </a:lnTo>
                  <a:lnTo>
                    <a:pt x="403" y="209"/>
                  </a:lnTo>
                  <a:lnTo>
                    <a:pt x="403" y="210"/>
                  </a:lnTo>
                  <a:lnTo>
                    <a:pt x="404" y="211"/>
                  </a:lnTo>
                  <a:lnTo>
                    <a:pt x="407" y="212"/>
                  </a:lnTo>
                  <a:lnTo>
                    <a:pt x="408" y="213"/>
                  </a:lnTo>
                  <a:lnTo>
                    <a:pt x="409" y="215"/>
                  </a:lnTo>
                  <a:lnTo>
                    <a:pt x="410" y="217"/>
                  </a:lnTo>
                  <a:lnTo>
                    <a:pt x="411" y="218"/>
                  </a:lnTo>
                  <a:lnTo>
                    <a:pt x="414" y="221"/>
                  </a:lnTo>
                  <a:lnTo>
                    <a:pt x="416" y="223"/>
                  </a:lnTo>
                  <a:lnTo>
                    <a:pt x="419" y="226"/>
                  </a:lnTo>
                  <a:lnTo>
                    <a:pt x="420" y="228"/>
                  </a:lnTo>
                  <a:lnTo>
                    <a:pt x="420" y="238"/>
                  </a:lnTo>
                  <a:lnTo>
                    <a:pt x="422" y="239"/>
                  </a:lnTo>
                  <a:lnTo>
                    <a:pt x="424" y="239"/>
                  </a:lnTo>
                  <a:lnTo>
                    <a:pt x="424" y="240"/>
                  </a:lnTo>
                  <a:lnTo>
                    <a:pt x="424" y="241"/>
                  </a:lnTo>
                  <a:lnTo>
                    <a:pt x="424" y="242"/>
                  </a:lnTo>
                  <a:lnTo>
                    <a:pt x="423" y="243"/>
                  </a:lnTo>
                  <a:lnTo>
                    <a:pt x="423" y="245"/>
                  </a:lnTo>
                  <a:lnTo>
                    <a:pt x="423" y="247"/>
                  </a:lnTo>
                  <a:lnTo>
                    <a:pt x="423" y="248"/>
                  </a:lnTo>
                  <a:lnTo>
                    <a:pt x="424" y="250"/>
                  </a:lnTo>
                  <a:lnTo>
                    <a:pt x="426" y="252"/>
                  </a:lnTo>
                  <a:lnTo>
                    <a:pt x="428" y="255"/>
                  </a:lnTo>
                  <a:lnTo>
                    <a:pt x="431" y="258"/>
                  </a:lnTo>
                  <a:lnTo>
                    <a:pt x="432" y="260"/>
                  </a:lnTo>
                  <a:lnTo>
                    <a:pt x="432" y="269"/>
                  </a:lnTo>
                  <a:lnTo>
                    <a:pt x="433" y="270"/>
                  </a:lnTo>
                  <a:lnTo>
                    <a:pt x="435" y="271"/>
                  </a:lnTo>
                  <a:lnTo>
                    <a:pt x="437" y="272"/>
                  </a:lnTo>
                  <a:lnTo>
                    <a:pt x="440" y="272"/>
                  </a:lnTo>
                  <a:lnTo>
                    <a:pt x="438" y="274"/>
                  </a:lnTo>
                  <a:lnTo>
                    <a:pt x="437" y="276"/>
                  </a:lnTo>
                  <a:lnTo>
                    <a:pt x="436" y="277"/>
                  </a:lnTo>
                  <a:lnTo>
                    <a:pt x="435" y="281"/>
                  </a:lnTo>
                  <a:lnTo>
                    <a:pt x="435" y="283"/>
                  </a:lnTo>
                  <a:lnTo>
                    <a:pt x="434" y="286"/>
                  </a:lnTo>
                  <a:lnTo>
                    <a:pt x="432" y="288"/>
                  </a:lnTo>
                  <a:lnTo>
                    <a:pt x="429" y="289"/>
                  </a:lnTo>
                  <a:lnTo>
                    <a:pt x="427" y="291"/>
                  </a:lnTo>
                  <a:lnTo>
                    <a:pt x="425" y="291"/>
                  </a:lnTo>
                  <a:lnTo>
                    <a:pt x="420" y="292"/>
                  </a:lnTo>
                  <a:lnTo>
                    <a:pt x="414" y="292"/>
                  </a:lnTo>
                  <a:lnTo>
                    <a:pt x="410" y="294"/>
                  </a:lnTo>
                  <a:lnTo>
                    <a:pt x="407" y="296"/>
                  </a:lnTo>
                  <a:lnTo>
                    <a:pt x="404" y="298"/>
                  </a:lnTo>
                  <a:lnTo>
                    <a:pt x="402" y="300"/>
                  </a:lnTo>
                  <a:lnTo>
                    <a:pt x="400" y="303"/>
                  </a:lnTo>
                  <a:lnTo>
                    <a:pt x="398" y="304"/>
                  </a:lnTo>
                  <a:lnTo>
                    <a:pt x="395" y="307"/>
                  </a:lnTo>
                  <a:lnTo>
                    <a:pt x="391" y="304"/>
                  </a:lnTo>
                  <a:lnTo>
                    <a:pt x="388" y="309"/>
                  </a:lnTo>
                  <a:lnTo>
                    <a:pt x="385" y="313"/>
                  </a:lnTo>
                  <a:lnTo>
                    <a:pt x="386" y="314"/>
                  </a:lnTo>
                  <a:lnTo>
                    <a:pt x="388" y="315"/>
                  </a:lnTo>
                  <a:lnTo>
                    <a:pt x="388" y="318"/>
                  </a:lnTo>
                  <a:lnTo>
                    <a:pt x="388" y="325"/>
                  </a:lnTo>
                  <a:lnTo>
                    <a:pt x="388" y="325"/>
                  </a:lnTo>
                  <a:lnTo>
                    <a:pt x="386" y="326"/>
                  </a:lnTo>
                  <a:lnTo>
                    <a:pt x="385" y="327"/>
                  </a:lnTo>
                  <a:lnTo>
                    <a:pt x="386" y="328"/>
                  </a:lnTo>
                  <a:lnTo>
                    <a:pt x="386" y="330"/>
                  </a:lnTo>
                  <a:lnTo>
                    <a:pt x="379" y="334"/>
                  </a:lnTo>
                  <a:lnTo>
                    <a:pt x="372" y="339"/>
                  </a:lnTo>
                  <a:lnTo>
                    <a:pt x="371" y="337"/>
                  </a:lnTo>
                  <a:lnTo>
                    <a:pt x="369" y="335"/>
                  </a:lnTo>
                  <a:lnTo>
                    <a:pt x="366" y="334"/>
                  </a:lnTo>
                  <a:lnTo>
                    <a:pt x="365" y="333"/>
                  </a:lnTo>
                  <a:lnTo>
                    <a:pt x="362" y="333"/>
                  </a:lnTo>
                  <a:lnTo>
                    <a:pt x="360" y="334"/>
                  </a:lnTo>
                  <a:lnTo>
                    <a:pt x="357" y="333"/>
                  </a:lnTo>
                  <a:lnTo>
                    <a:pt x="354" y="333"/>
                  </a:lnTo>
                  <a:lnTo>
                    <a:pt x="351" y="334"/>
                  </a:lnTo>
                  <a:lnTo>
                    <a:pt x="349" y="335"/>
                  </a:lnTo>
                  <a:lnTo>
                    <a:pt x="347" y="336"/>
                  </a:lnTo>
                  <a:lnTo>
                    <a:pt x="345" y="335"/>
                  </a:lnTo>
                  <a:lnTo>
                    <a:pt x="343" y="334"/>
                  </a:lnTo>
                  <a:lnTo>
                    <a:pt x="340" y="337"/>
                  </a:lnTo>
                  <a:lnTo>
                    <a:pt x="338" y="340"/>
                  </a:lnTo>
                  <a:lnTo>
                    <a:pt x="335" y="344"/>
                  </a:lnTo>
                  <a:lnTo>
                    <a:pt x="334" y="347"/>
                  </a:lnTo>
                  <a:lnTo>
                    <a:pt x="331" y="350"/>
                  </a:lnTo>
                  <a:lnTo>
                    <a:pt x="328" y="352"/>
                  </a:lnTo>
                  <a:lnTo>
                    <a:pt x="322" y="356"/>
                  </a:lnTo>
                  <a:lnTo>
                    <a:pt x="315" y="358"/>
                  </a:lnTo>
                  <a:lnTo>
                    <a:pt x="315" y="360"/>
                  </a:lnTo>
                  <a:lnTo>
                    <a:pt x="315" y="361"/>
                  </a:lnTo>
                  <a:lnTo>
                    <a:pt x="315" y="362"/>
                  </a:lnTo>
                  <a:lnTo>
                    <a:pt x="312" y="365"/>
                  </a:lnTo>
                  <a:lnTo>
                    <a:pt x="310" y="370"/>
                  </a:lnTo>
                  <a:lnTo>
                    <a:pt x="306" y="372"/>
                  </a:lnTo>
                  <a:lnTo>
                    <a:pt x="304" y="374"/>
                  </a:lnTo>
                  <a:lnTo>
                    <a:pt x="301" y="375"/>
                  </a:lnTo>
                  <a:lnTo>
                    <a:pt x="300" y="376"/>
                  </a:lnTo>
                  <a:lnTo>
                    <a:pt x="298" y="378"/>
                  </a:lnTo>
                  <a:lnTo>
                    <a:pt x="297" y="381"/>
                  </a:lnTo>
                  <a:lnTo>
                    <a:pt x="296" y="382"/>
                  </a:lnTo>
                  <a:lnTo>
                    <a:pt x="293" y="385"/>
                  </a:lnTo>
                  <a:lnTo>
                    <a:pt x="291" y="388"/>
                  </a:lnTo>
                  <a:lnTo>
                    <a:pt x="289" y="392"/>
                  </a:lnTo>
                  <a:lnTo>
                    <a:pt x="291" y="394"/>
                  </a:lnTo>
                  <a:lnTo>
                    <a:pt x="294" y="397"/>
                  </a:lnTo>
                  <a:lnTo>
                    <a:pt x="290" y="401"/>
                  </a:lnTo>
                  <a:lnTo>
                    <a:pt x="290" y="408"/>
                  </a:lnTo>
                  <a:lnTo>
                    <a:pt x="289" y="410"/>
                  </a:lnTo>
                  <a:lnTo>
                    <a:pt x="289" y="411"/>
                  </a:lnTo>
                  <a:lnTo>
                    <a:pt x="287" y="412"/>
                  </a:lnTo>
                  <a:lnTo>
                    <a:pt x="286" y="412"/>
                  </a:lnTo>
                  <a:lnTo>
                    <a:pt x="284" y="412"/>
                  </a:lnTo>
                  <a:lnTo>
                    <a:pt x="281" y="412"/>
                  </a:lnTo>
                  <a:lnTo>
                    <a:pt x="280" y="412"/>
                  </a:lnTo>
                  <a:lnTo>
                    <a:pt x="278" y="416"/>
                  </a:lnTo>
                  <a:lnTo>
                    <a:pt x="276" y="418"/>
                  </a:lnTo>
                  <a:lnTo>
                    <a:pt x="275" y="421"/>
                  </a:lnTo>
                  <a:lnTo>
                    <a:pt x="274" y="425"/>
                  </a:lnTo>
                  <a:lnTo>
                    <a:pt x="273" y="429"/>
                  </a:lnTo>
                  <a:lnTo>
                    <a:pt x="271" y="432"/>
                  </a:lnTo>
                  <a:lnTo>
                    <a:pt x="268" y="435"/>
                  </a:lnTo>
                  <a:lnTo>
                    <a:pt x="268" y="436"/>
                  </a:lnTo>
                  <a:lnTo>
                    <a:pt x="268" y="437"/>
                  </a:lnTo>
                  <a:lnTo>
                    <a:pt x="257" y="443"/>
                  </a:lnTo>
                  <a:lnTo>
                    <a:pt x="248" y="449"/>
                  </a:lnTo>
                  <a:lnTo>
                    <a:pt x="238" y="457"/>
                  </a:lnTo>
                  <a:lnTo>
                    <a:pt x="230" y="457"/>
                  </a:lnTo>
                  <a:lnTo>
                    <a:pt x="229" y="457"/>
                  </a:lnTo>
                  <a:lnTo>
                    <a:pt x="228" y="458"/>
                  </a:lnTo>
                  <a:lnTo>
                    <a:pt x="227" y="460"/>
                  </a:lnTo>
                  <a:lnTo>
                    <a:pt x="226" y="461"/>
                  </a:lnTo>
                  <a:lnTo>
                    <a:pt x="226" y="462"/>
                  </a:lnTo>
                  <a:lnTo>
                    <a:pt x="224" y="461"/>
                  </a:lnTo>
                  <a:lnTo>
                    <a:pt x="221" y="461"/>
                  </a:lnTo>
                  <a:lnTo>
                    <a:pt x="223" y="460"/>
                  </a:lnTo>
                  <a:lnTo>
                    <a:pt x="224" y="459"/>
                  </a:lnTo>
                  <a:lnTo>
                    <a:pt x="225" y="458"/>
                  </a:lnTo>
                  <a:lnTo>
                    <a:pt x="225" y="457"/>
                  </a:lnTo>
                  <a:lnTo>
                    <a:pt x="224" y="458"/>
                  </a:lnTo>
                  <a:lnTo>
                    <a:pt x="224" y="459"/>
                  </a:lnTo>
                  <a:lnTo>
                    <a:pt x="223" y="460"/>
                  </a:lnTo>
                  <a:lnTo>
                    <a:pt x="221" y="461"/>
                  </a:lnTo>
                  <a:lnTo>
                    <a:pt x="215" y="445"/>
                  </a:lnTo>
                  <a:lnTo>
                    <a:pt x="213" y="429"/>
                  </a:lnTo>
                  <a:lnTo>
                    <a:pt x="215" y="412"/>
                  </a:lnTo>
                  <a:lnTo>
                    <a:pt x="221" y="395"/>
                  </a:lnTo>
                  <a:lnTo>
                    <a:pt x="203" y="395"/>
                  </a:lnTo>
                  <a:lnTo>
                    <a:pt x="200" y="388"/>
                  </a:lnTo>
                  <a:lnTo>
                    <a:pt x="201" y="383"/>
                  </a:lnTo>
                  <a:lnTo>
                    <a:pt x="204" y="377"/>
                  </a:lnTo>
                  <a:lnTo>
                    <a:pt x="208" y="373"/>
                  </a:lnTo>
                  <a:lnTo>
                    <a:pt x="211" y="371"/>
                  </a:lnTo>
                  <a:lnTo>
                    <a:pt x="210" y="370"/>
                  </a:lnTo>
                  <a:lnTo>
                    <a:pt x="199" y="369"/>
                  </a:lnTo>
                  <a:lnTo>
                    <a:pt x="189" y="368"/>
                  </a:lnTo>
                  <a:lnTo>
                    <a:pt x="179" y="367"/>
                  </a:lnTo>
                  <a:lnTo>
                    <a:pt x="170" y="364"/>
                  </a:lnTo>
                  <a:lnTo>
                    <a:pt x="164" y="360"/>
                  </a:lnTo>
                  <a:lnTo>
                    <a:pt x="157" y="352"/>
                  </a:lnTo>
                  <a:lnTo>
                    <a:pt x="154" y="339"/>
                  </a:lnTo>
                  <a:lnTo>
                    <a:pt x="154" y="338"/>
                  </a:lnTo>
                  <a:lnTo>
                    <a:pt x="152" y="337"/>
                  </a:lnTo>
                  <a:lnTo>
                    <a:pt x="150" y="336"/>
                  </a:lnTo>
                  <a:lnTo>
                    <a:pt x="147" y="334"/>
                  </a:lnTo>
                  <a:lnTo>
                    <a:pt x="144" y="332"/>
                  </a:lnTo>
                  <a:lnTo>
                    <a:pt x="142" y="331"/>
                  </a:lnTo>
                  <a:lnTo>
                    <a:pt x="138" y="326"/>
                  </a:lnTo>
                  <a:lnTo>
                    <a:pt x="134" y="323"/>
                  </a:lnTo>
                  <a:lnTo>
                    <a:pt x="132" y="322"/>
                  </a:lnTo>
                  <a:lnTo>
                    <a:pt x="128" y="323"/>
                  </a:lnTo>
                  <a:lnTo>
                    <a:pt x="123" y="326"/>
                  </a:lnTo>
                  <a:lnTo>
                    <a:pt x="117" y="321"/>
                  </a:lnTo>
                  <a:lnTo>
                    <a:pt x="110" y="319"/>
                  </a:lnTo>
                  <a:lnTo>
                    <a:pt x="103" y="320"/>
                  </a:lnTo>
                  <a:lnTo>
                    <a:pt x="95" y="321"/>
                  </a:lnTo>
                  <a:lnTo>
                    <a:pt x="88" y="322"/>
                  </a:lnTo>
                  <a:lnTo>
                    <a:pt x="80" y="321"/>
                  </a:lnTo>
                  <a:lnTo>
                    <a:pt x="73" y="316"/>
                  </a:lnTo>
                  <a:lnTo>
                    <a:pt x="72" y="311"/>
                  </a:lnTo>
                  <a:lnTo>
                    <a:pt x="76" y="306"/>
                  </a:lnTo>
                  <a:lnTo>
                    <a:pt x="80" y="300"/>
                  </a:lnTo>
                  <a:lnTo>
                    <a:pt x="86" y="296"/>
                  </a:lnTo>
                  <a:lnTo>
                    <a:pt x="93" y="292"/>
                  </a:lnTo>
                  <a:lnTo>
                    <a:pt x="98" y="289"/>
                  </a:lnTo>
                  <a:lnTo>
                    <a:pt x="96" y="287"/>
                  </a:lnTo>
                  <a:lnTo>
                    <a:pt x="94" y="284"/>
                  </a:lnTo>
                  <a:lnTo>
                    <a:pt x="92" y="282"/>
                  </a:lnTo>
                  <a:lnTo>
                    <a:pt x="91" y="279"/>
                  </a:lnTo>
                  <a:lnTo>
                    <a:pt x="89" y="278"/>
                  </a:lnTo>
                  <a:lnTo>
                    <a:pt x="86" y="277"/>
                  </a:lnTo>
                  <a:lnTo>
                    <a:pt x="61" y="283"/>
                  </a:lnTo>
                  <a:lnTo>
                    <a:pt x="37" y="288"/>
                  </a:lnTo>
                  <a:lnTo>
                    <a:pt x="15" y="296"/>
                  </a:lnTo>
                  <a:lnTo>
                    <a:pt x="15" y="295"/>
                  </a:lnTo>
                  <a:lnTo>
                    <a:pt x="10" y="289"/>
                  </a:lnTo>
                  <a:lnTo>
                    <a:pt x="8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4" y="276"/>
                  </a:lnTo>
                  <a:lnTo>
                    <a:pt x="2" y="267"/>
                  </a:lnTo>
                  <a:lnTo>
                    <a:pt x="0" y="261"/>
                  </a:lnTo>
                  <a:lnTo>
                    <a:pt x="2" y="257"/>
                  </a:lnTo>
                  <a:lnTo>
                    <a:pt x="4" y="251"/>
                  </a:lnTo>
                  <a:lnTo>
                    <a:pt x="5" y="248"/>
                  </a:lnTo>
                  <a:lnTo>
                    <a:pt x="6" y="245"/>
                  </a:lnTo>
                  <a:lnTo>
                    <a:pt x="7" y="242"/>
                  </a:lnTo>
                  <a:lnTo>
                    <a:pt x="7" y="240"/>
                  </a:lnTo>
                  <a:lnTo>
                    <a:pt x="8" y="238"/>
                  </a:lnTo>
                  <a:lnTo>
                    <a:pt x="10" y="236"/>
                  </a:lnTo>
                  <a:lnTo>
                    <a:pt x="11" y="235"/>
                  </a:lnTo>
                  <a:lnTo>
                    <a:pt x="14" y="234"/>
                  </a:lnTo>
                  <a:lnTo>
                    <a:pt x="15" y="234"/>
                  </a:lnTo>
                  <a:lnTo>
                    <a:pt x="17" y="234"/>
                  </a:lnTo>
                  <a:lnTo>
                    <a:pt x="18" y="234"/>
                  </a:lnTo>
                  <a:lnTo>
                    <a:pt x="19" y="233"/>
                  </a:lnTo>
                  <a:lnTo>
                    <a:pt x="19" y="230"/>
                  </a:lnTo>
                  <a:lnTo>
                    <a:pt x="19" y="228"/>
                  </a:lnTo>
                  <a:lnTo>
                    <a:pt x="20" y="222"/>
                  </a:lnTo>
                  <a:lnTo>
                    <a:pt x="21" y="218"/>
                  </a:lnTo>
                  <a:lnTo>
                    <a:pt x="21" y="215"/>
                  </a:lnTo>
                  <a:lnTo>
                    <a:pt x="19" y="210"/>
                  </a:lnTo>
                  <a:lnTo>
                    <a:pt x="18" y="208"/>
                  </a:lnTo>
                  <a:lnTo>
                    <a:pt x="17" y="205"/>
                  </a:lnTo>
                  <a:lnTo>
                    <a:pt x="17" y="204"/>
                  </a:lnTo>
                  <a:lnTo>
                    <a:pt x="17" y="203"/>
                  </a:lnTo>
                  <a:lnTo>
                    <a:pt x="17" y="202"/>
                  </a:lnTo>
                  <a:lnTo>
                    <a:pt x="16" y="200"/>
                  </a:lnTo>
                  <a:lnTo>
                    <a:pt x="15" y="198"/>
                  </a:lnTo>
                  <a:lnTo>
                    <a:pt x="14" y="196"/>
                  </a:lnTo>
                  <a:lnTo>
                    <a:pt x="11" y="192"/>
                  </a:lnTo>
                  <a:lnTo>
                    <a:pt x="10" y="189"/>
                  </a:lnTo>
                  <a:lnTo>
                    <a:pt x="8" y="187"/>
                  </a:lnTo>
                  <a:lnTo>
                    <a:pt x="7" y="185"/>
                  </a:lnTo>
                  <a:lnTo>
                    <a:pt x="7" y="183"/>
                  </a:lnTo>
                  <a:lnTo>
                    <a:pt x="7" y="181"/>
                  </a:lnTo>
                  <a:lnTo>
                    <a:pt x="8" y="180"/>
                  </a:lnTo>
                  <a:lnTo>
                    <a:pt x="11" y="180"/>
                  </a:lnTo>
                  <a:lnTo>
                    <a:pt x="15" y="179"/>
                  </a:lnTo>
                  <a:lnTo>
                    <a:pt x="17" y="178"/>
                  </a:lnTo>
                  <a:lnTo>
                    <a:pt x="19" y="178"/>
                  </a:lnTo>
                  <a:lnTo>
                    <a:pt x="20" y="177"/>
                  </a:lnTo>
                  <a:lnTo>
                    <a:pt x="20" y="175"/>
                  </a:lnTo>
                  <a:lnTo>
                    <a:pt x="21" y="173"/>
                  </a:lnTo>
                  <a:lnTo>
                    <a:pt x="21" y="171"/>
                  </a:lnTo>
                  <a:lnTo>
                    <a:pt x="21" y="168"/>
                  </a:lnTo>
                  <a:lnTo>
                    <a:pt x="21" y="166"/>
                  </a:lnTo>
                  <a:lnTo>
                    <a:pt x="20" y="164"/>
                  </a:lnTo>
                  <a:lnTo>
                    <a:pt x="20" y="162"/>
                  </a:lnTo>
                  <a:lnTo>
                    <a:pt x="21" y="161"/>
                  </a:lnTo>
                  <a:lnTo>
                    <a:pt x="23" y="159"/>
                  </a:lnTo>
                  <a:lnTo>
                    <a:pt x="27" y="156"/>
                  </a:lnTo>
                  <a:lnTo>
                    <a:pt x="29" y="153"/>
                  </a:lnTo>
                  <a:lnTo>
                    <a:pt x="32" y="149"/>
                  </a:lnTo>
                  <a:lnTo>
                    <a:pt x="36" y="142"/>
                  </a:lnTo>
                  <a:lnTo>
                    <a:pt x="43" y="136"/>
                  </a:lnTo>
                  <a:lnTo>
                    <a:pt x="47" y="130"/>
                  </a:lnTo>
                  <a:lnTo>
                    <a:pt x="49" y="129"/>
                  </a:lnTo>
                  <a:lnTo>
                    <a:pt x="52" y="127"/>
                  </a:lnTo>
                  <a:lnTo>
                    <a:pt x="54" y="126"/>
                  </a:lnTo>
                  <a:lnTo>
                    <a:pt x="55" y="125"/>
                  </a:lnTo>
                  <a:lnTo>
                    <a:pt x="56" y="123"/>
                  </a:lnTo>
                  <a:lnTo>
                    <a:pt x="56" y="122"/>
                  </a:lnTo>
                  <a:lnTo>
                    <a:pt x="54" y="120"/>
                  </a:lnTo>
                  <a:lnTo>
                    <a:pt x="51" y="119"/>
                  </a:lnTo>
                  <a:lnTo>
                    <a:pt x="48" y="118"/>
                  </a:lnTo>
                  <a:lnTo>
                    <a:pt x="47" y="117"/>
                  </a:lnTo>
                  <a:lnTo>
                    <a:pt x="45" y="116"/>
                  </a:lnTo>
                  <a:lnTo>
                    <a:pt x="44" y="114"/>
                  </a:lnTo>
                  <a:lnTo>
                    <a:pt x="42" y="111"/>
                  </a:lnTo>
                  <a:lnTo>
                    <a:pt x="40" y="107"/>
                  </a:lnTo>
                  <a:lnTo>
                    <a:pt x="37" y="104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6" y="98"/>
                  </a:lnTo>
                  <a:lnTo>
                    <a:pt x="36" y="97"/>
                  </a:lnTo>
                  <a:lnTo>
                    <a:pt x="36" y="95"/>
                  </a:lnTo>
                  <a:lnTo>
                    <a:pt x="36" y="95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3" y="90"/>
                  </a:lnTo>
                  <a:lnTo>
                    <a:pt x="32" y="87"/>
                  </a:lnTo>
                  <a:lnTo>
                    <a:pt x="29" y="82"/>
                  </a:lnTo>
                  <a:lnTo>
                    <a:pt x="41" y="74"/>
                  </a:lnTo>
                  <a:lnTo>
                    <a:pt x="53" y="64"/>
                  </a:lnTo>
                  <a:lnTo>
                    <a:pt x="55" y="62"/>
                  </a:lnTo>
                  <a:lnTo>
                    <a:pt x="58" y="62"/>
                  </a:lnTo>
                  <a:lnTo>
                    <a:pt x="60" y="63"/>
                  </a:lnTo>
                  <a:lnTo>
                    <a:pt x="63" y="65"/>
                  </a:lnTo>
                  <a:lnTo>
                    <a:pt x="64" y="66"/>
                  </a:lnTo>
                  <a:lnTo>
                    <a:pt x="65" y="67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7" y="73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70" y="78"/>
                  </a:lnTo>
                  <a:lnTo>
                    <a:pt x="71" y="77"/>
                  </a:lnTo>
                  <a:lnTo>
                    <a:pt x="72" y="76"/>
                  </a:lnTo>
                  <a:lnTo>
                    <a:pt x="76" y="75"/>
                  </a:lnTo>
                  <a:lnTo>
                    <a:pt x="79" y="75"/>
                  </a:lnTo>
                  <a:lnTo>
                    <a:pt x="80" y="75"/>
                  </a:lnTo>
                  <a:lnTo>
                    <a:pt x="81" y="75"/>
                  </a:lnTo>
                  <a:lnTo>
                    <a:pt x="82" y="75"/>
                  </a:lnTo>
                  <a:lnTo>
                    <a:pt x="83" y="75"/>
                  </a:lnTo>
                  <a:lnTo>
                    <a:pt x="86" y="75"/>
                  </a:lnTo>
                  <a:lnTo>
                    <a:pt x="88" y="76"/>
                  </a:lnTo>
                  <a:lnTo>
                    <a:pt x="89" y="76"/>
                  </a:lnTo>
                  <a:lnTo>
                    <a:pt x="89" y="77"/>
                  </a:lnTo>
                  <a:lnTo>
                    <a:pt x="88" y="77"/>
                  </a:lnTo>
                  <a:lnTo>
                    <a:pt x="86" y="78"/>
                  </a:lnTo>
                  <a:lnTo>
                    <a:pt x="86" y="79"/>
                  </a:lnTo>
                  <a:lnTo>
                    <a:pt x="85" y="80"/>
                  </a:lnTo>
                  <a:lnTo>
                    <a:pt x="86" y="80"/>
                  </a:lnTo>
                  <a:lnTo>
                    <a:pt x="88" y="81"/>
                  </a:lnTo>
                  <a:lnTo>
                    <a:pt x="91" y="83"/>
                  </a:lnTo>
                  <a:lnTo>
                    <a:pt x="94" y="85"/>
                  </a:lnTo>
                  <a:lnTo>
                    <a:pt x="97" y="86"/>
                  </a:lnTo>
                  <a:lnTo>
                    <a:pt x="101" y="86"/>
                  </a:lnTo>
                  <a:lnTo>
                    <a:pt x="104" y="86"/>
                  </a:lnTo>
                  <a:lnTo>
                    <a:pt x="107" y="83"/>
                  </a:lnTo>
                  <a:lnTo>
                    <a:pt x="110" y="82"/>
                  </a:lnTo>
                  <a:lnTo>
                    <a:pt x="113" y="80"/>
                  </a:lnTo>
                  <a:lnTo>
                    <a:pt x="115" y="78"/>
                  </a:lnTo>
                  <a:lnTo>
                    <a:pt x="117" y="77"/>
                  </a:lnTo>
                  <a:lnTo>
                    <a:pt x="119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2" y="77"/>
                  </a:lnTo>
                  <a:lnTo>
                    <a:pt x="122" y="78"/>
                  </a:lnTo>
                  <a:lnTo>
                    <a:pt x="123" y="80"/>
                  </a:lnTo>
                  <a:lnTo>
                    <a:pt x="126" y="83"/>
                  </a:lnTo>
                  <a:lnTo>
                    <a:pt x="127" y="86"/>
                  </a:lnTo>
                  <a:lnTo>
                    <a:pt x="127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9" y="93"/>
                  </a:lnTo>
                  <a:lnTo>
                    <a:pt x="130" y="95"/>
                  </a:lnTo>
                  <a:lnTo>
                    <a:pt x="132" y="97"/>
                  </a:lnTo>
                  <a:lnTo>
                    <a:pt x="132" y="99"/>
                  </a:lnTo>
                  <a:lnTo>
                    <a:pt x="132" y="100"/>
                  </a:lnTo>
                  <a:lnTo>
                    <a:pt x="132" y="101"/>
                  </a:lnTo>
                  <a:lnTo>
                    <a:pt x="132" y="103"/>
                  </a:lnTo>
                  <a:lnTo>
                    <a:pt x="131" y="105"/>
                  </a:lnTo>
                  <a:lnTo>
                    <a:pt x="131" y="110"/>
                  </a:lnTo>
                  <a:lnTo>
                    <a:pt x="130" y="112"/>
                  </a:lnTo>
                  <a:lnTo>
                    <a:pt x="131" y="115"/>
                  </a:lnTo>
                  <a:lnTo>
                    <a:pt x="131" y="117"/>
                  </a:lnTo>
                  <a:lnTo>
                    <a:pt x="132" y="120"/>
                  </a:lnTo>
                  <a:lnTo>
                    <a:pt x="132" y="123"/>
                  </a:lnTo>
                  <a:lnTo>
                    <a:pt x="132" y="125"/>
                  </a:lnTo>
                  <a:lnTo>
                    <a:pt x="133" y="126"/>
                  </a:lnTo>
                  <a:lnTo>
                    <a:pt x="134" y="127"/>
                  </a:lnTo>
                  <a:lnTo>
                    <a:pt x="137" y="128"/>
                  </a:lnTo>
                  <a:lnTo>
                    <a:pt x="140" y="128"/>
                  </a:lnTo>
                  <a:lnTo>
                    <a:pt x="143" y="127"/>
                  </a:lnTo>
                  <a:lnTo>
                    <a:pt x="146" y="127"/>
                  </a:lnTo>
                  <a:lnTo>
                    <a:pt x="150" y="125"/>
                  </a:lnTo>
                  <a:lnTo>
                    <a:pt x="152" y="123"/>
                  </a:lnTo>
                  <a:lnTo>
                    <a:pt x="153" y="120"/>
                  </a:lnTo>
                  <a:lnTo>
                    <a:pt x="153" y="119"/>
                  </a:lnTo>
                  <a:lnTo>
                    <a:pt x="152" y="119"/>
                  </a:lnTo>
                  <a:lnTo>
                    <a:pt x="151" y="118"/>
                  </a:lnTo>
                  <a:lnTo>
                    <a:pt x="150" y="118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47" y="117"/>
                  </a:lnTo>
                  <a:lnTo>
                    <a:pt x="149" y="116"/>
                  </a:lnTo>
                  <a:lnTo>
                    <a:pt x="150" y="114"/>
                  </a:lnTo>
                  <a:lnTo>
                    <a:pt x="151" y="112"/>
                  </a:lnTo>
                  <a:lnTo>
                    <a:pt x="152" y="110"/>
                  </a:lnTo>
                  <a:lnTo>
                    <a:pt x="153" y="106"/>
                  </a:lnTo>
                  <a:lnTo>
                    <a:pt x="153" y="103"/>
                  </a:lnTo>
                  <a:lnTo>
                    <a:pt x="154" y="99"/>
                  </a:lnTo>
                  <a:lnTo>
                    <a:pt x="155" y="95"/>
                  </a:lnTo>
                  <a:lnTo>
                    <a:pt x="157" y="91"/>
                  </a:lnTo>
                  <a:lnTo>
                    <a:pt x="162" y="88"/>
                  </a:lnTo>
                  <a:lnTo>
                    <a:pt x="170" y="85"/>
                  </a:lnTo>
                  <a:lnTo>
                    <a:pt x="179" y="81"/>
                  </a:lnTo>
                  <a:lnTo>
                    <a:pt x="186" y="78"/>
                  </a:lnTo>
                  <a:lnTo>
                    <a:pt x="188" y="76"/>
                  </a:lnTo>
                  <a:lnTo>
                    <a:pt x="190" y="74"/>
                  </a:lnTo>
                  <a:lnTo>
                    <a:pt x="191" y="71"/>
                  </a:lnTo>
                  <a:lnTo>
                    <a:pt x="193" y="69"/>
                  </a:lnTo>
                  <a:lnTo>
                    <a:pt x="194" y="66"/>
                  </a:lnTo>
                  <a:lnTo>
                    <a:pt x="195" y="63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8" y="58"/>
                  </a:lnTo>
                  <a:lnTo>
                    <a:pt x="198" y="59"/>
                  </a:lnTo>
                  <a:lnTo>
                    <a:pt x="198" y="62"/>
                  </a:lnTo>
                  <a:lnTo>
                    <a:pt x="199" y="63"/>
                  </a:lnTo>
                  <a:lnTo>
                    <a:pt x="199" y="65"/>
                  </a:lnTo>
                  <a:lnTo>
                    <a:pt x="199" y="66"/>
                  </a:lnTo>
                  <a:lnTo>
                    <a:pt x="199" y="67"/>
                  </a:lnTo>
                  <a:lnTo>
                    <a:pt x="200" y="69"/>
                  </a:lnTo>
                  <a:lnTo>
                    <a:pt x="201" y="71"/>
                  </a:lnTo>
                  <a:lnTo>
                    <a:pt x="202" y="74"/>
                  </a:lnTo>
                  <a:lnTo>
                    <a:pt x="204" y="76"/>
                  </a:lnTo>
                  <a:lnTo>
                    <a:pt x="205" y="77"/>
                  </a:lnTo>
                  <a:lnTo>
                    <a:pt x="207" y="78"/>
                  </a:lnTo>
                  <a:lnTo>
                    <a:pt x="210" y="77"/>
                  </a:lnTo>
                  <a:lnTo>
                    <a:pt x="211" y="76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13" y="75"/>
                  </a:lnTo>
                  <a:lnTo>
                    <a:pt x="213" y="74"/>
                  </a:lnTo>
                  <a:lnTo>
                    <a:pt x="214" y="74"/>
                  </a:lnTo>
                  <a:lnTo>
                    <a:pt x="215" y="74"/>
                  </a:lnTo>
                  <a:lnTo>
                    <a:pt x="217" y="73"/>
                  </a:lnTo>
                  <a:lnTo>
                    <a:pt x="219" y="70"/>
                  </a:lnTo>
                  <a:lnTo>
                    <a:pt x="221" y="69"/>
                  </a:lnTo>
                  <a:lnTo>
                    <a:pt x="224" y="68"/>
                  </a:lnTo>
                  <a:lnTo>
                    <a:pt x="224" y="67"/>
                  </a:lnTo>
                  <a:lnTo>
                    <a:pt x="225" y="67"/>
                  </a:lnTo>
                  <a:lnTo>
                    <a:pt x="225" y="67"/>
                  </a:lnTo>
                  <a:lnTo>
                    <a:pt x="224" y="66"/>
                  </a:lnTo>
                  <a:lnTo>
                    <a:pt x="224" y="65"/>
                  </a:lnTo>
                  <a:lnTo>
                    <a:pt x="224" y="64"/>
                  </a:lnTo>
                  <a:lnTo>
                    <a:pt x="225" y="62"/>
                  </a:lnTo>
                  <a:lnTo>
                    <a:pt x="226" y="58"/>
                  </a:lnTo>
                  <a:lnTo>
                    <a:pt x="227" y="55"/>
                  </a:lnTo>
                  <a:lnTo>
                    <a:pt x="229" y="57"/>
                  </a:lnTo>
                  <a:lnTo>
                    <a:pt x="230" y="58"/>
                  </a:lnTo>
                  <a:lnTo>
                    <a:pt x="230" y="59"/>
                  </a:lnTo>
                  <a:lnTo>
                    <a:pt x="230" y="61"/>
                  </a:lnTo>
                  <a:lnTo>
                    <a:pt x="229" y="62"/>
                  </a:lnTo>
                  <a:lnTo>
                    <a:pt x="229" y="62"/>
                  </a:lnTo>
                  <a:lnTo>
                    <a:pt x="228" y="63"/>
                  </a:lnTo>
                  <a:lnTo>
                    <a:pt x="229" y="63"/>
                  </a:lnTo>
                  <a:lnTo>
                    <a:pt x="232" y="62"/>
                  </a:lnTo>
                  <a:lnTo>
                    <a:pt x="238" y="62"/>
                  </a:lnTo>
                  <a:lnTo>
                    <a:pt x="244" y="58"/>
                  </a:lnTo>
                  <a:lnTo>
                    <a:pt x="251" y="54"/>
                  </a:lnTo>
                  <a:lnTo>
                    <a:pt x="253" y="51"/>
                  </a:lnTo>
                  <a:lnTo>
                    <a:pt x="254" y="51"/>
                  </a:lnTo>
                  <a:lnTo>
                    <a:pt x="255" y="51"/>
                  </a:lnTo>
                  <a:lnTo>
                    <a:pt x="257" y="52"/>
                  </a:lnTo>
                  <a:lnTo>
                    <a:pt x="257" y="53"/>
                  </a:lnTo>
                  <a:lnTo>
                    <a:pt x="259" y="55"/>
                  </a:lnTo>
                  <a:lnTo>
                    <a:pt x="260" y="57"/>
                  </a:lnTo>
                  <a:lnTo>
                    <a:pt x="261" y="59"/>
                  </a:lnTo>
                  <a:lnTo>
                    <a:pt x="262" y="61"/>
                  </a:lnTo>
                  <a:lnTo>
                    <a:pt x="264" y="63"/>
                  </a:lnTo>
                  <a:lnTo>
                    <a:pt x="267" y="62"/>
                  </a:lnTo>
                  <a:lnTo>
                    <a:pt x="269" y="61"/>
                  </a:lnTo>
                  <a:lnTo>
                    <a:pt x="273" y="57"/>
                  </a:lnTo>
                  <a:lnTo>
                    <a:pt x="277" y="54"/>
                  </a:lnTo>
                  <a:lnTo>
                    <a:pt x="279" y="53"/>
                  </a:lnTo>
                  <a:lnTo>
                    <a:pt x="281" y="52"/>
                  </a:lnTo>
                  <a:lnTo>
                    <a:pt x="282" y="52"/>
                  </a:lnTo>
                  <a:lnTo>
                    <a:pt x="284" y="53"/>
                  </a:lnTo>
                  <a:lnTo>
                    <a:pt x="285" y="53"/>
                  </a:lnTo>
                  <a:lnTo>
                    <a:pt x="285" y="54"/>
                  </a:lnTo>
                  <a:lnTo>
                    <a:pt x="286" y="54"/>
                  </a:lnTo>
                  <a:lnTo>
                    <a:pt x="288" y="55"/>
                  </a:lnTo>
                  <a:lnTo>
                    <a:pt x="291" y="56"/>
                  </a:lnTo>
                  <a:lnTo>
                    <a:pt x="294" y="57"/>
                  </a:lnTo>
                  <a:lnTo>
                    <a:pt x="300" y="59"/>
                  </a:lnTo>
                  <a:lnTo>
                    <a:pt x="303" y="61"/>
                  </a:lnTo>
                  <a:lnTo>
                    <a:pt x="304" y="61"/>
                  </a:lnTo>
                  <a:lnTo>
                    <a:pt x="305" y="61"/>
                  </a:lnTo>
                  <a:lnTo>
                    <a:pt x="306" y="61"/>
                  </a:lnTo>
                  <a:lnTo>
                    <a:pt x="308" y="58"/>
                  </a:lnTo>
                  <a:lnTo>
                    <a:pt x="308" y="57"/>
                  </a:lnTo>
                  <a:lnTo>
                    <a:pt x="309" y="55"/>
                  </a:lnTo>
                  <a:lnTo>
                    <a:pt x="312" y="53"/>
                  </a:lnTo>
                  <a:lnTo>
                    <a:pt x="317" y="54"/>
                  </a:lnTo>
                  <a:lnTo>
                    <a:pt x="323" y="55"/>
                  </a:lnTo>
                  <a:lnTo>
                    <a:pt x="327" y="55"/>
                  </a:lnTo>
                  <a:lnTo>
                    <a:pt x="330" y="53"/>
                  </a:lnTo>
                  <a:lnTo>
                    <a:pt x="331" y="52"/>
                  </a:lnTo>
                  <a:lnTo>
                    <a:pt x="331" y="50"/>
                  </a:lnTo>
                  <a:lnTo>
                    <a:pt x="331" y="46"/>
                  </a:lnTo>
                  <a:lnTo>
                    <a:pt x="330" y="43"/>
                  </a:lnTo>
                  <a:lnTo>
                    <a:pt x="330" y="40"/>
                  </a:lnTo>
                  <a:lnTo>
                    <a:pt x="329" y="38"/>
                  </a:lnTo>
                  <a:lnTo>
                    <a:pt x="328" y="38"/>
                  </a:lnTo>
                  <a:lnTo>
                    <a:pt x="327" y="37"/>
                  </a:lnTo>
                  <a:lnTo>
                    <a:pt x="326" y="36"/>
                  </a:lnTo>
                  <a:lnTo>
                    <a:pt x="324" y="34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3" y="26"/>
                  </a:lnTo>
                  <a:lnTo>
                    <a:pt x="323" y="24"/>
                  </a:lnTo>
                  <a:lnTo>
                    <a:pt x="324" y="19"/>
                  </a:lnTo>
                  <a:lnTo>
                    <a:pt x="324" y="16"/>
                  </a:lnTo>
                  <a:lnTo>
                    <a:pt x="325" y="14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7" y="14"/>
                  </a:lnTo>
                  <a:lnTo>
                    <a:pt x="328" y="15"/>
                  </a:lnTo>
                  <a:lnTo>
                    <a:pt x="329" y="15"/>
                  </a:lnTo>
                  <a:lnTo>
                    <a:pt x="330" y="14"/>
                  </a:lnTo>
                  <a:lnTo>
                    <a:pt x="331" y="13"/>
                  </a:lnTo>
                  <a:lnTo>
                    <a:pt x="333" y="12"/>
                  </a:lnTo>
                  <a:lnTo>
                    <a:pt x="333" y="12"/>
                  </a:lnTo>
                  <a:lnTo>
                    <a:pt x="334" y="13"/>
                  </a:lnTo>
                  <a:lnTo>
                    <a:pt x="334" y="13"/>
                  </a:lnTo>
                  <a:lnTo>
                    <a:pt x="336" y="14"/>
                  </a:lnTo>
                  <a:lnTo>
                    <a:pt x="338" y="14"/>
                  </a:lnTo>
                  <a:lnTo>
                    <a:pt x="341" y="15"/>
                  </a:lnTo>
                  <a:lnTo>
                    <a:pt x="345" y="15"/>
                  </a:lnTo>
                  <a:lnTo>
                    <a:pt x="346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7" y="14"/>
                  </a:lnTo>
                  <a:lnTo>
                    <a:pt x="348" y="16"/>
                  </a:lnTo>
                  <a:lnTo>
                    <a:pt x="349" y="19"/>
                  </a:lnTo>
                  <a:lnTo>
                    <a:pt x="350" y="22"/>
                  </a:lnTo>
                  <a:lnTo>
                    <a:pt x="352" y="26"/>
                  </a:lnTo>
                  <a:lnTo>
                    <a:pt x="354" y="29"/>
                  </a:lnTo>
                  <a:lnTo>
                    <a:pt x="358" y="30"/>
                  </a:lnTo>
                  <a:lnTo>
                    <a:pt x="360" y="30"/>
                  </a:lnTo>
                  <a:lnTo>
                    <a:pt x="362" y="29"/>
                  </a:lnTo>
                  <a:lnTo>
                    <a:pt x="364" y="27"/>
                  </a:lnTo>
                  <a:lnTo>
                    <a:pt x="366" y="25"/>
                  </a:lnTo>
                  <a:lnTo>
                    <a:pt x="369" y="22"/>
                  </a:lnTo>
                  <a:lnTo>
                    <a:pt x="371" y="20"/>
                  </a:lnTo>
                  <a:lnTo>
                    <a:pt x="378" y="13"/>
                  </a:lnTo>
                  <a:lnTo>
                    <a:pt x="386" y="1"/>
                  </a:lnTo>
                  <a:lnTo>
                    <a:pt x="38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63"/>
            <p:cNvSpPr>
              <a:spLocks noChangeArrowheads="1"/>
            </p:cNvSpPr>
            <p:nvPr/>
          </p:nvSpPr>
          <p:spPr bwMode="auto">
            <a:xfrm>
              <a:off x="7893050" y="393858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4"/>
            <p:cNvSpPr>
              <a:spLocks noEditPoints="1"/>
            </p:cNvSpPr>
            <p:nvPr/>
          </p:nvSpPr>
          <p:spPr bwMode="auto">
            <a:xfrm>
              <a:off x="7470775" y="3573463"/>
              <a:ext cx="1004887" cy="863600"/>
            </a:xfrm>
            <a:custGeom>
              <a:avLst/>
              <a:gdLst>
                <a:gd name="T0" fmla="*/ 564 w 633"/>
                <a:gd name="T1" fmla="*/ 12 h 544"/>
                <a:gd name="T2" fmla="*/ 598 w 633"/>
                <a:gd name="T3" fmla="*/ 37 h 544"/>
                <a:gd name="T4" fmla="*/ 633 w 633"/>
                <a:gd name="T5" fmla="*/ 114 h 544"/>
                <a:gd name="T6" fmla="*/ 619 w 633"/>
                <a:gd name="T7" fmla="*/ 157 h 544"/>
                <a:gd name="T8" fmla="*/ 593 w 633"/>
                <a:gd name="T9" fmla="*/ 192 h 544"/>
                <a:gd name="T10" fmla="*/ 539 w 633"/>
                <a:gd name="T11" fmla="*/ 279 h 544"/>
                <a:gd name="T12" fmla="*/ 508 w 633"/>
                <a:gd name="T13" fmla="*/ 273 h 544"/>
                <a:gd name="T14" fmla="*/ 481 w 633"/>
                <a:gd name="T15" fmla="*/ 280 h 544"/>
                <a:gd name="T16" fmla="*/ 488 w 633"/>
                <a:gd name="T17" fmla="*/ 306 h 544"/>
                <a:gd name="T18" fmla="*/ 463 w 633"/>
                <a:gd name="T19" fmla="*/ 323 h 544"/>
                <a:gd name="T20" fmla="*/ 466 w 633"/>
                <a:gd name="T21" fmla="*/ 343 h 544"/>
                <a:gd name="T22" fmla="*/ 470 w 633"/>
                <a:gd name="T23" fmla="*/ 352 h 544"/>
                <a:gd name="T24" fmla="*/ 501 w 633"/>
                <a:gd name="T25" fmla="*/ 347 h 544"/>
                <a:gd name="T26" fmla="*/ 533 w 633"/>
                <a:gd name="T27" fmla="*/ 339 h 544"/>
                <a:gd name="T28" fmla="*/ 509 w 633"/>
                <a:gd name="T29" fmla="*/ 412 h 544"/>
                <a:gd name="T30" fmla="*/ 474 w 633"/>
                <a:gd name="T31" fmla="*/ 498 h 544"/>
                <a:gd name="T32" fmla="*/ 427 w 633"/>
                <a:gd name="T33" fmla="*/ 543 h 544"/>
                <a:gd name="T34" fmla="*/ 374 w 633"/>
                <a:gd name="T35" fmla="*/ 519 h 544"/>
                <a:gd name="T36" fmla="*/ 361 w 633"/>
                <a:gd name="T37" fmla="*/ 486 h 544"/>
                <a:gd name="T38" fmla="*/ 355 w 633"/>
                <a:gd name="T39" fmla="*/ 450 h 544"/>
                <a:gd name="T40" fmla="*/ 322 w 633"/>
                <a:gd name="T41" fmla="*/ 420 h 544"/>
                <a:gd name="T42" fmla="*/ 280 w 633"/>
                <a:gd name="T43" fmla="*/ 410 h 544"/>
                <a:gd name="T44" fmla="*/ 254 w 633"/>
                <a:gd name="T45" fmla="*/ 415 h 544"/>
                <a:gd name="T46" fmla="*/ 221 w 633"/>
                <a:gd name="T47" fmla="*/ 442 h 544"/>
                <a:gd name="T48" fmla="*/ 207 w 633"/>
                <a:gd name="T49" fmla="*/ 452 h 544"/>
                <a:gd name="T50" fmla="*/ 184 w 633"/>
                <a:gd name="T51" fmla="*/ 442 h 544"/>
                <a:gd name="T52" fmla="*/ 166 w 633"/>
                <a:gd name="T53" fmla="*/ 451 h 544"/>
                <a:gd name="T54" fmla="*/ 124 w 633"/>
                <a:gd name="T55" fmla="*/ 457 h 544"/>
                <a:gd name="T56" fmla="*/ 88 w 633"/>
                <a:gd name="T57" fmla="*/ 461 h 544"/>
                <a:gd name="T58" fmla="*/ 71 w 633"/>
                <a:gd name="T59" fmla="*/ 442 h 544"/>
                <a:gd name="T60" fmla="*/ 48 w 633"/>
                <a:gd name="T61" fmla="*/ 432 h 544"/>
                <a:gd name="T62" fmla="*/ 21 w 633"/>
                <a:gd name="T63" fmla="*/ 432 h 544"/>
                <a:gd name="T64" fmla="*/ 4 w 633"/>
                <a:gd name="T65" fmla="*/ 427 h 544"/>
                <a:gd name="T66" fmla="*/ 18 w 633"/>
                <a:gd name="T67" fmla="*/ 397 h 544"/>
                <a:gd name="T68" fmla="*/ 21 w 633"/>
                <a:gd name="T69" fmla="*/ 355 h 544"/>
                <a:gd name="T70" fmla="*/ 49 w 633"/>
                <a:gd name="T71" fmla="*/ 354 h 544"/>
                <a:gd name="T72" fmla="*/ 74 w 633"/>
                <a:gd name="T73" fmla="*/ 341 h 544"/>
                <a:gd name="T74" fmla="*/ 106 w 633"/>
                <a:gd name="T75" fmla="*/ 345 h 544"/>
                <a:gd name="T76" fmla="*/ 143 w 633"/>
                <a:gd name="T77" fmla="*/ 343 h 544"/>
                <a:gd name="T78" fmla="*/ 152 w 633"/>
                <a:gd name="T79" fmla="*/ 324 h 544"/>
                <a:gd name="T80" fmla="*/ 154 w 633"/>
                <a:gd name="T81" fmla="*/ 294 h 544"/>
                <a:gd name="T82" fmla="*/ 181 w 633"/>
                <a:gd name="T83" fmla="*/ 275 h 544"/>
                <a:gd name="T84" fmla="*/ 213 w 633"/>
                <a:gd name="T85" fmla="*/ 250 h 544"/>
                <a:gd name="T86" fmla="*/ 247 w 633"/>
                <a:gd name="T87" fmla="*/ 247 h 544"/>
                <a:gd name="T88" fmla="*/ 266 w 633"/>
                <a:gd name="T89" fmla="*/ 230 h 544"/>
                <a:gd name="T90" fmla="*/ 269 w 633"/>
                <a:gd name="T91" fmla="*/ 195 h 544"/>
                <a:gd name="T92" fmla="*/ 253 w 633"/>
                <a:gd name="T93" fmla="*/ 171 h 544"/>
                <a:gd name="T94" fmla="*/ 263 w 633"/>
                <a:gd name="T95" fmla="*/ 149 h 544"/>
                <a:gd name="T96" fmla="*/ 265 w 633"/>
                <a:gd name="T97" fmla="*/ 126 h 544"/>
                <a:gd name="T98" fmla="*/ 290 w 633"/>
                <a:gd name="T99" fmla="*/ 106 h 544"/>
                <a:gd name="T100" fmla="*/ 302 w 633"/>
                <a:gd name="T101" fmla="*/ 96 h 544"/>
                <a:gd name="T102" fmla="*/ 325 w 633"/>
                <a:gd name="T103" fmla="*/ 112 h 544"/>
                <a:gd name="T104" fmla="*/ 353 w 633"/>
                <a:gd name="T105" fmla="*/ 118 h 544"/>
                <a:gd name="T106" fmla="*/ 348 w 633"/>
                <a:gd name="T107" fmla="*/ 97 h 544"/>
                <a:gd name="T108" fmla="*/ 329 w 633"/>
                <a:gd name="T109" fmla="*/ 71 h 544"/>
                <a:gd name="T110" fmla="*/ 323 w 633"/>
                <a:gd name="T111" fmla="*/ 52 h 544"/>
                <a:gd name="T112" fmla="*/ 332 w 633"/>
                <a:gd name="T113" fmla="*/ 8 h 544"/>
                <a:gd name="T114" fmla="*/ 381 w 633"/>
                <a:gd name="T115" fmla="*/ 12 h 544"/>
                <a:gd name="T116" fmla="*/ 430 w 633"/>
                <a:gd name="T117" fmla="*/ 18 h 544"/>
                <a:gd name="T118" fmla="*/ 482 w 633"/>
                <a:gd name="T119" fmla="*/ 11 h 544"/>
                <a:gd name="T120" fmla="*/ 527 w 633"/>
                <a:gd name="T121" fmla="*/ 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3" h="544">
                  <a:moveTo>
                    <a:pt x="137" y="442"/>
                  </a:moveTo>
                  <a:lnTo>
                    <a:pt x="137" y="449"/>
                  </a:lnTo>
                  <a:lnTo>
                    <a:pt x="136" y="457"/>
                  </a:lnTo>
                  <a:lnTo>
                    <a:pt x="137" y="449"/>
                  </a:lnTo>
                  <a:lnTo>
                    <a:pt x="137" y="442"/>
                  </a:lnTo>
                  <a:close/>
                  <a:moveTo>
                    <a:pt x="43" y="410"/>
                  </a:moveTo>
                  <a:lnTo>
                    <a:pt x="41" y="411"/>
                  </a:lnTo>
                  <a:lnTo>
                    <a:pt x="37" y="413"/>
                  </a:lnTo>
                  <a:lnTo>
                    <a:pt x="41" y="411"/>
                  </a:lnTo>
                  <a:lnTo>
                    <a:pt x="43" y="410"/>
                  </a:lnTo>
                  <a:close/>
                  <a:moveTo>
                    <a:pt x="537" y="0"/>
                  </a:moveTo>
                  <a:lnTo>
                    <a:pt x="544" y="4"/>
                  </a:lnTo>
                  <a:lnTo>
                    <a:pt x="549" y="7"/>
                  </a:lnTo>
                  <a:lnTo>
                    <a:pt x="555" y="4"/>
                  </a:lnTo>
                  <a:lnTo>
                    <a:pt x="561" y="2"/>
                  </a:lnTo>
                  <a:lnTo>
                    <a:pt x="562" y="4"/>
                  </a:lnTo>
                  <a:lnTo>
                    <a:pt x="564" y="6"/>
                  </a:lnTo>
                  <a:lnTo>
                    <a:pt x="564" y="8"/>
                  </a:lnTo>
                  <a:lnTo>
                    <a:pt x="564" y="10"/>
                  </a:lnTo>
                  <a:lnTo>
                    <a:pt x="564" y="12"/>
                  </a:lnTo>
                  <a:lnTo>
                    <a:pt x="565" y="15"/>
                  </a:lnTo>
                  <a:lnTo>
                    <a:pt x="568" y="15"/>
                  </a:lnTo>
                  <a:lnTo>
                    <a:pt x="569" y="16"/>
                  </a:lnTo>
                  <a:lnTo>
                    <a:pt x="571" y="16"/>
                  </a:lnTo>
                  <a:lnTo>
                    <a:pt x="573" y="16"/>
                  </a:lnTo>
                  <a:lnTo>
                    <a:pt x="575" y="17"/>
                  </a:lnTo>
                  <a:lnTo>
                    <a:pt x="577" y="15"/>
                  </a:lnTo>
                  <a:lnTo>
                    <a:pt x="580" y="12"/>
                  </a:lnTo>
                  <a:lnTo>
                    <a:pt x="587" y="17"/>
                  </a:lnTo>
                  <a:lnTo>
                    <a:pt x="588" y="19"/>
                  </a:lnTo>
                  <a:lnTo>
                    <a:pt x="588" y="20"/>
                  </a:lnTo>
                  <a:lnTo>
                    <a:pt x="589" y="22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3" y="27"/>
                  </a:lnTo>
                  <a:lnTo>
                    <a:pt x="594" y="29"/>
                  </a:lnTo>
                  <a:lnTo>
                    <a:pt x="595" y="31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598" y="37"/>
                  </a:lnTo>
                  <a:lnTo>
                    <a:pt x="599" y="40"/>
                  </a:lnTo>
                  <a:lnTo>
                    <a:pt x="601" y="43"/>
                  </a:lnTo>
                  <a:lnTo>
                    <a:pt x="617" y="53"/>
                  </a:lnTo>
                  <a:lnTo>
                    <a:pt x="616" y="58"/>
                  </a:lnTo>
                  <a:lnTo>
                    <a:pt x="614" y="65"/>
                  </a:lnTo>
                  <a:lnTo>
                    <a:pt x="617" y="69"/>
                  </a:lnTo>
                  <a:lnTo>
                    <a:pt x="617" y="73"/>
                  </a:lnTo>
                  <a:lnTo>
                    <a:pt x="618" y="79"/>
                  </a:lnTo>
                  <a:lnTo>
                    <a:pt x="621" y="82"/>
                  </a:lnTo>
                  <a:lnTo>
                    <a:pt x="622" y="83"/>
                  </a:lnTo>
                  <a:lnTo>
                    <a:pt x="623" y="83"/>
                  </a:lnTo>
                  <a:lnTo>
                    <a:pt x="622" y="89"/>
                  </a:lnTo>
                  <a:lnTo>
                    <a:pt x="622" y="95"/>
                  </a:lnTo>
                  <a:lnTo>
                    <a:pt x="622" y="101"/>
                  </a:lnTo>
                  <a:lnTo>
                    <a:pt x="623" y="107"/>
                  </a:lnTo>
                  <a:lnTo>
                    <a:pt x="625" y="107"/>
                  </a:lnTo>
                  <a:lnTo>
                    <a:pt x="629" y="107"/>
                  </a:lnTo>
                  <a:lnTo>
                    <a:pt x="631" y="109"/>
                  </a:lnTo>
                  <a:lnTo>
                    <a:pt x="633" y="113"/>
                  </a:lnTo>
                  <a:lnTo>
                    <a:pt x="633" y="114"/>
                  </a:lnTo>
                  <a:lnTo>
                    <a:pt x="633" y="115"/>
                  </a:lnTo>
                  <a:lnTo>
                    <a:pt x="633" y="117"/>
                  </a:lnTo>
                  <a:lnTo>
                    <a:pt x="633" y="118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30" y="119"/>
                  </a:lnTo>
                  <a:lnTo>
                    <a:pt x="629" y="121"/>
                  </a:lnTo>
                  <a:lnTo>
                    <a:pt x="628" y="123"/>
                  </a:lnTo>
                  <a:lnTo>
                    <a:pt x="625" y="125"/>
                  </a:lnTo>
                  <a:lnTo>
                    <a:pt x="626" y="127"/>
                  </a:lnTo>
                  <a:lnTo>
                    <a:pt x="628" y="128"/>
                  </a:lnTo>
                  <a:lnTo>
                    <a:pt x="630" y="129"/>
                  </a:lnTo>
                  <a:lnTo>
                    <a:pt x="631" y="130"/>
                  </a:lnTo>
                  <a:lnTo>
                    <a:pt x="631" y="130"/>
                  </a:lnTo>
                  <a:lnTo>
                    <a:pt x="631" y="135"/>
                  </a:lnTo>
                  <a:lnTo>
                    <a:pt x="631" y="137"/>
                  </a:lnTo>
                  <a:lnTo>
                    <a:pt x="630" y="138"/>
                  </a:lnTo>
                  <a:lnTo>
                    <a:pt x="623" y="146"/>
                  </a:lnTo>
                  <a:lnTo>
                    <a:pt x="619" y="157"/>
                  </a:lnTo>
                  <a:lnTo>
                    <a:pt x="618" y="159"/>
                  </a:lnTo>
                  <a:lnTo>
                    <a:pt x="617" y="163"/>
                  </a:lnTo>
                  <a:lnTo>
                    <a:pt x="616" y="165"/>
                  </a:lnTo>
                  <a:lnTo>
                    <a:pt x="614" y="166"/>
                  </a:lnTo>
                  <a:lnTo>
                    <a:pt x="612" y="168"/>
                  </a:lnTo>
                  <a:lnTo>
                    <a:pt x="609" y="168"/>
                  </a:lnTo>
                  <a:lnTo>
                    <a:pt x="607" y="169"/>
                  </a:lnTo>
                  <a:lnTo>
                    <a:pt x="605" y="170"/>
                  </a:lnTo>
                  <a:lnTo>
                    <a:pt x="605" y="174"/>
                  </a:lnTo>
                  <a:lnTo>
                    <a:pt x="606" y="176"/>
                  </a:lnTo>
                  <a:lnTo>
                    <a:pt x="606" y="178"/>
                  </a:lnTo>
                  <a:lnTo>
                    <a:pt x="607" y="179"/>
                  </a:lnTo>
                  <a:lnTo>
                    <a:pt x="606" y="180"/>
                  </a:lnTo>
                  <a:lnTo>
                    <a:pt x="604" y="181"/>
                  </a:lnTo>
                  <a:lnTo>
                    <a:pt x="602" y="182"/>
                  </a:lnTo>
                  <a:lnTo>
                    <a:pt x="601" y="184"/>
                  </a:lnTo>
                  <a:lnTo>
                    <a:pt x="600" y="187"/>
                  </a:lnTo>
                  <a:lnTo>
                    <a:pt x="597" y="189"/>
                  </a:lnTo>
                  <a:lnTo>
                    <a:pt x="595" y="190"/>
                  </a:lnTo>
                  <a:lnTo>
                    <a:pt x="593" y="192"/>
                  </a:lnTo>
                  <a:lnTo>
                    <a:pt x="590" y="194"/>
                  </a:lnTo>
                  <a:lnTo>
                    <a:pt x="588" y="196"/>
                  </a:lnTo>
                  <a:lnTo>
                    <a:pt x="586" y="201"/>
                  </a:lnTo>
                  <a:lnTo>
                    <a:pt x="584" y="204"/>
                  </a:lnTo>
                  <a:lnTo>
                    <a:pt x="581" y="207"/>
                  </a:lnTo>
                  <a:lnTo>
                    <a:pt x="577" y="211"/>
                  </a:lnTo>
                  <a:lnTo>
                    <a:pt x="574" y="215"/>
                  </a:lnTo>
                  <a:lnTo>
                    <a:pt x="571" y="218"/>
                  </a:lnTo>
                  <a:lnTo>
                    <a:pt x="568" y="221"/>
                  </a:lnTo>
                  <a:lnTo>
                    <a:pt x="567" y="224"/>
                  </a:lnTo>
                  <a:lnTo>
                    <a:pt x="565" y="226"/>
                  </a:lnTo>
                  <a:lnTo>
                    <a:pt x="565" y="228"/>
                  </a:lnTo>
                  <a:lnTo>
                    <a:pt x="564" y="230"/>
                  </a:lnTo>
                  <a:lnTo>
                    <a:pt x="560" y="239"/>
                  </a:lnTo>
                  <a:lnTo>
                    <a:pt x="556" y="249"/>
                  </a:lnTo>
                  <a:lnTo>
                    <a:pt x="551" y="258"/>
                  </a:lnTo>
                  <a:lnTo>
                    <a:pt x="547" y="269"/>
                  </a:lnTo>
                  <a:lnTo>
                    <a:pt x="545" y="279"/>
                  </a:lnTo>
                  <a:lnTo>
                    <a:pt x="541" y="279"/>
                  </a:lnTo>
                  <a:lnTo>
                    <a:pt x="539" y="279"/>
                  </a:lnTo>
                  <a:lnTo>
                    <a:pt x="538" y="279"/>
                  </a:lnTo>
                  <a:lnTo>
                    <a:pt x="537" y="278"/>
                  </a:lnTo>
                  <a:lnTo>
                    <a:pt x="536" y="276"/>
                  </a:lnTo>
                  <a:lnTo>
                    <a:pt x="535" y="274"/>
                  </a:lnTo>
                  <a:lnTo>
                    <a:pt x="535" y="273"/>
                  </a:lnTo>
                  <a:lnTo>
                    <a:pt x="534" y="272"/>
                  </a:lnTo>
                  <a:lnTo>
                    <a:pt x="533" y="273"/>
                  </a:lnTo>
                  <a:lnTo>
                    <a:pt x="533" y="273"/>
                  </a:lnTo>
                  <a:lnTo>
                    <a:pt x="533" y="274"/>
                  </a:lnTo>
                  <a:lnTo>
                    <a:pt x="532" y="276"/>
                  </a:lnTo>
                  <a:lnTo>
                    <a:pt x="530" y="278"/>
                  </a:lnTo>
                  <a:lnTo>
                    <a:pt x="526" y="279"/>
                  </a:lnTo>
                  <a:lnTo>
                    <a:pt x="523" y="280"/>
                  </a:lnTo>
                  <a:lnTo>
                    <a:pt x="520" y="280"/>
                  </a:lnTo>
                  <a:lnTo>
                    <a:pt x="518" y="279"/>
                  </a:lnTo>
                  <a:lnTo>
                    <a:pt x="515" y="278"/>
                  </a:lnTo>
                  <a:lnTo>
                    <a:pt x="514" y="277"/>
                  </a:lnTo>
                  <a:lnTo>
                    <a:pt x="512" y="275"/>
                  </a:lnTo>
                  <a:lnTo>
                    <a:pt x="510" y="274"/>
                  </a:lnTo>
                  <a:lnTo>
                    <a:pt x="508" y="273"/>
                  </a:lnTo>
                  <a:lnTo>
                    <a:pt x="507" y="272"/>
                  </a:lnTo>
                  <a:lnTo>
                    <a:pt x="507" y="272"/>
                  </a:lnTo>
                  <a:lnTo>
                    <a:pt x="506" y="272"/>
                  </a:lnTo>
                  <a:lnTo>
                    <a:pt x="504" y="270"/>
                  </a:lnTo>
                  <a:lnTo>
                    <a:pt x="501" y="270"/>
                  </a:lnTo>
                  <a:lnTo>
                    <a:pt x="499" y="269"/>
                  </a:lnTo>
                  <a:lnTo>
                    <a:pt x="496" y="269"/>
                  </a:lnTo>
                  <a:lnTo>
                    <a:pt x="492" y="269"/>
                  </a:lnTo>
                  <a:lnTo>
                    <a:pt x="489" y="269"/>
                  </a:lnTo>
                  <a:lnTo>
                    <a:pt x="487" y="269"/>
                  </a:lnTo>
                  <a:lnTo>
                    <a:pt x="486" y="269"/>
                  </a:lnTo>
                  <a:lnTo>
                    <a:pt x="486" y="268"/>
                  </a:lnTo>
                  <a:lnTo>
                    <a:pt x="486" y="268"/>
                  </a:lnTo>
                  <a:lnTo>
                    <a:pt x="486" y="269"/>
                  </a:lnTo>
                  <a:lnTo>
                    <a:pt x="485" y="270"/>
                  </a:lnTo>
                  <a:lnTo>
                    <a:pt x="484" y="273"/>
                  </a:lnTo>
                  <a:lnTo>
                    <a:pt x="483" y="275"/>
                  </a:lnTo>
                  <a:lnTo>
                    <a:pt x="482" y="277"/>
                  </a:lnTo>
                  <a:lnTo>
                    <a:pt x="481" y="279"/>
                  </a:lnTo>
                  <a:lnTo>
                    <a:pt x="481" y="280"/>
                  </a:lnTo>
                  <a:lnTo>
                    <a:pt x="482" y="282"/>
                  </a:lnTo>
                  <a:lnTo>
                    <a:pt x="482" y="285"/>
                  </a:lnTo>
                  <a:lnTo>
                    <a:pt x="482" y="286"/>
                  </a:lnTo>
                  <a:lnTo>
                    <a:pt x="481" y="289"/>
                  </a:lnTo>
                  <a:lnTo>
                    <a:pt x="481" y="290"/>
                  </a:lnTo>
                  <a:lnTo>
                    <a:pt x="479" y="290"/>
                  </a:lnTo>
                  <a:lnTo>
                    <a:pt x="479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0"/>
                  </a:lnTo>
                  <a:lnTo>
                    <a:pt x="478" y="291"/>
                  </a:lnTo>
                  <a:lnTo>
                    <a:pt x="479" y="293"/>
                  </a:lnTo>
                  <a:lnTo>
                    <a:pt x="481" y="296"/>
                  </a:lnTo>
                  <a:lnTo>
                    <a:pt x="482" y="297"/>
                  </a:lnTo>
                  <a:lnTo>
                    <a:pt x="483" y="298"/>
                  </a:lnTo>
                  <a:lnTo>
                    <a:pt x="484" y="298"/>
                  </a:lnTo>
                  <a:lnTo>
                    <a:pt x="484" y="299"/>
                  </a:lnTo>
                  <a:lnTo>
                    <a:pt x="485" y="301"/>
                  </a:lnTo>
                  <a:lnTo>
                    <a:pt x="487" y="303"/>
                  </a:lnTo>
                  <a:lnTo>
                    <a:pt x="488" y="306"/>
                  </a:lnTo>
                  <a:lnTo>
                    <a:pt x="489" y="310"/>
                  </a:lnTo>
                  <a:lnTo>
                    <a:pt x="491" y="311"/>
                  </a:lnTo>
                  <a:lnTo>
                    <a:pt x="491" y="313"/>
                  </a:lnTo>
                  <a:lnTo>
                    <a:pt x="492" y="314"/>
                  </a:lnTo>
                  <a:lnTo>
                    <a:pt x="491" y="315"/>
                  </a:lnTo>
                  <a:lnTo>
                    <a:pt x="490" y="316"/>
                  </a:lnTo>
                  <a:lnTo>
                    <a:pt x="487" y="318"/>
                  </a:lnTo>
                  <a:lnTo>
                    <a:pt x="484" y="321"/>
                  </a:lnTo>
                  <a:lnTo>
                    <a:pt x="482" y="322"/>
                  </a:lnTo>
                  <a:lnTo>
                    <a:pt x="479" y="323"/>
                  </a:lnTo>
                  <a:lnTo>
                    <a:pt x="478" y="325"/>
                  </a:lnTo>
                  <a:lnTo>
                    <a:pt x="477" y="327"/>
                  </a:lnTo>
                  <a:lnTo>
                    <a:pt x="476" y="329"/>
                  </a:lnTo>
                  <a:lnTo>
                    <a:pt x="474" y="330"/>
                  </a:lnTo>
                  <a:lnTo>
                    <a:pt x="472" y="330"/>
                  </a:lnTo>
                  <a:lnTo>
                    <a:pt x="470" y="329"/>
                  </a:lnTo>
                  <a:lnTo>
                    <a:pt x="467" y="328"/>
                  </a:lnTo>
                  <a:lnTo>
                    <a:pt x="466" y="326"/>
                  </a:lnTo>
                  <a:lnTo>
                    <a:pt x="464" y="324"/>
                  </a:lnTo>
                  <a:lnTo>
                    <a:pt x="463" y="323"/>
                  </a:lnTo>
                  <a:lnTo>
                    <a:pt x="461" y="322"/>
                  </a:lnTo>
                  <a:lnTo>
                    <a:pt x="460" y="322"/>
                  </a:lnTo>
                  <a:lnTo>
                    <a:pt x="459" y="322"/>
                  </a:lnTo>
                  <a:lnTo>
                    <a:pt x="458" y="324"/>
                  </a:lnTo>
                  <a:lnTo>
                    <a:pt x="458" y="328"/>
                  </a:lnTo>
                  <a:lnTo>
                    <a:pt x="458" y="331"/>
                  </a:lnTo>
                  <a:lnTo>
                    <a:pt x="459" y="334"/>
                  </a:lnTo>
                  <a:lnTo>
                    <a:pt x="459" y="337"/>
                  </a:lnTo>
                  <a:lnTo>
                    <a:pt x="459" y="339"/>
                  </a:lnTo>
                  <a:lnTo>
                    <a:pt x="458" y="339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7" y="340"/>
                  </a:lnTo>
                  <a:lnTo>
                    <a:pt x="458" y="340"/>
                  </a:lnTo>
                  <a:lnTo>
                    <a:pt x="459" y="339"/>
                  </a:lnTo>
                  <a:lnTo>
                    <a:pt x="459" y="339"/>
                  </a:lnTo>
                  <a:lnTo>
                    <a:pt x="461" y="338"/>
                  </a:lnTo>
                  <a:lnTo>
                    <a:pt x="462" y="339"/>
                  </a:lnTo>
                  <a:lnTo>
                    <a:pt x="464" y="340"/>
                  </a:lnTo>
                  <a:lnTo>
                    <a:pt x="466" y="343"/>
                  </a:lnTo>
                  <a:lnTo>
                    <a:pt x="467" y="346"/>
                  </a:lnTo>
                  <a:lnTo>
                    <a:pt x="469" y="348"/>
                  </a:lnTo>
                  <a:lnTo>
                    <a:pt x="467" y="348"/>
                  </a:lnTo>
                  <a:lnTo>
                    <a:pt x="466" y="349"/>
                  </a:lnTo>
                  <a:lnTo>
                    <a:pt x="467" y="349"/>
                  </a:lnTo>
                  <a:lnTo>
                    <a:pt x="467" y="349"/>
                  </a:lnTo>
                  <a:lnTo>
                    <a:pt x="469" y="348"/>
                  </a:lnTo>
                  <a:lnTo>
                    <a:pt x="472" y="346"/>
                  </a:lnTo>
                  <a:lnTo>
                    <a:pt x="476" y="345"/>
                  </a:lnTo>
                  <a:lnTo>
                    <a:pt x="478" y="345"/>
                  </a:lnTo>
                  <a:lnTo>
                    <a:pt x="479" y="345"/>
                  </a:lnTo>
                  <a:lnTo>
                    <a:pt x="482" y="345"/>
                  </a:lnTo>
                  <a:lnTo>
                    <a:pt x="483" y="346"/>
                  </a:lnTo>
                  <a:lnTo>
                    <a:pt x="483" y="346"/>
                  </a:lnTo>
                  <a:lnTo>
                    <a:pt x="483" y="347"/>
                  </a:lnTo>
                  <a:lnTo>
                    <a:pt x="482" y="348"/>
                  </a:lnTo>
                  <a:lnTo>
                    <a:pt x="478" y="349"/>
                  </a:lnTo>
                  <a:lnTo>
                    <a:pt x="474" y="350"/>
                  </a:lnTo>
                  <a:lnTo>
                    <a:pt x="472" y="351"/>
                  </a:lnTo>
                  <a:lnTo>
                    <a:pt x="470" y="352"/>
                  </a:lnTo>
                  <a:lnTo>
                    <a:pt x="469" y="353"/>
                  </a:lnTo>
                  <a:lnTo>
                    <a:pt x="469" y="354"/>
                  </a:lnTo>
                  <a:lnTo>
                    <a:pt x="467" y="355"/>
                  </a:lnTo>
                  <a:lnTo>
                    <a:pt x="466" y="356"/>
                  </a:lnTo>
                  <a:lnTo>
                    <a:pt x="466" y="358"/>
                  </a:lnTo>
                  <a:lnTo>
                    <a:pt x="466" y="359"/>
                  </a:lnTo>
                  <a:lnTo>
                    <a:pt x="466" y="360"/>
                  </a:lnTo>
                  <a:lnTo>
                    <a:pt x="467" y="360"/>
                  </a:lnTo>
                  <a:lnTo>
                    <a:pt x="470" y="360"/>
                  </a:lnTo>
                  <a:lnTo>
                    <a:pt x="473" y="359"/>
                  </a:lnTo>
                  <a:lnTo>
                    <a:pt x="476" y="358"/>
                  </a:lnTo>
                  <a:lnTo>
                    <a:pt x="479" y="356"/>
                  </a:lnTo>
                  <a:lnTo>
                    <a:pt x="484" y="355"/>
                  </a:lnTo>
                  <a:lnTo>
                    <a:pt x="487" y="353"/>
                  </a:lnTo>
                  <a:lnTo>
                    <a:pt x="489" y="351"/>
                  </a:lnTo>
                  <a:lnTo>
                    <a:pt x="492" y="349"/>
                  </a:lnTo>
                  <a:lnTo>
                    <a:pt x="495" y="348"/>
                  </a:lnTo>
                  <a:lnTo>
                    <a:pt x="498" y="347"/>
                  </a:lnTo>
                  <a:lnTo>
                    <a:pt x="500" y="347"/>
                  </a:lnTo>
                  <a:lnTo>
                    <a:pt x="501" y="347"/>
                  </a:lnTo>
                  <a:lnTo>
                    <a:pt x="502" y="348"/>
                  </a:lnTo>
                  <a:lnTo>
                    <a:pt x="502" y="349"/>
                  </a:lnTo>
                  <a:lnTo>
                    <a:pt x="503" y="349"/>
                  </a:lnTo>
                  <a:lnTo>
                    <a:pt x="504" y="350"/>
                  </a:lnTo>
                  <a:lnTo>
                    <a:pt x="506" y="351"/>
                  </a:lnTo>
                  <a:lnTo>
                    <a:pt x="507" y="351"/>
                  </a:lnTo>
                  <a:lnTo>
                    <a:pt x="509" y="350"/>
                  </a:lnTo>
                  <a:lnTo>
                    <a:pt x="511" y="348"/>
                  </a:lnTo>
                  <a:lnTo>
                    <a:pt x="514" y="346"/>
                  </a:lnTo>
                  <a:lnTo>
                    <a:pt x="519" y="341"/>
                  </a:lnTo>
                  <a:lnTo>
                    <a:pt x="522" y="338"/>
                  </a:lnTo>
                  <a:lnTo>
                    <a:pt x="524" y="336"/>
                  </a:lnTo>
                  <a:lnTo>
                    <a:pt x="525" y="334"/>
                  </a:lnTo>
                  <a:lnTo>
                    <a:pt x="526" y="333"/>
                  </a:lnTo>
                  <a:lnTo>
                    <a:pt x="527" y="331"/>
                  </a:lnTo>
                  <a:lnTo>
                    <a:pt x="528" y="331"/>
                  </a:lnTo>
                  <a:lnTo>
                    <a:pt x="528" y="331"/>
                  </a:lnTo>
                  <a:lnTo>
                    <a:pt x="530" y="333"/>
                  </a:lnTo>
                  <a:lnTo>
                    <a:pt x="532" y="336"/>
                  </a:lnTo>
                  <a:lnTo>
                    <a:pt x="533" y="339"/>
                  </a:lnTo>
                  <a:lnTo>
                    <a:pt x="534" y="342"/>
                  </a:lnTo>
                  <a:lnTo>
                    <a:pt x="534" y="347"/>
                  </a:lnTo>
                  <a:lnTo>
                    <a:pt x="534" y="349"/>
                  </a:lnTo>
                  <a:lnTo>
                    <a:pt x="534" y="352"/>
                  </a:lnTo>
                  <a:lnTo>
                    <a:pt x="535" y="353"/>
                  </a:lnTo>
                  <a:lnTo>
                    <a:pt x="534" y="358"/>
                  </a:lnTo>
                  <a:lnTo>
                    <a:pt x="535" y="358"/>
                  </a:lnTo>
                  <a:lnTo>
                    <a:pt x="536" y="360"/>
                  </a:lnTo>
                  <a:lnTo>
                    <a:pt x="528" y="371"/>
                  </a:lnTo>
                  <a:lnTo>
                    <a:pt x="521" y="382"/>
                  </a:lnTo>
                  <a:lnTo>
                    <a:pt x="514" y="390"/>
                  </a:lnTo>
                  <a:lnTo>
                    <a:pt x="511" y="400"/>
                  </a:lnTo>
                  <a:lnTo>
                    <a:pt x="510" y="402"/>
                  </a:lnTo>
                  <a:lnTo>
                    <a:pt x="509" y="403"/>
                  </a:lnTo>
                  <a:lnTo>
                    <a:pt x="508" y="404"/>
                  </a:lnTo>
                  <a:lnTo>
                    <a:pt x="508" y="405"/>
                  </a:lnTo>
                  <a:lnTo>
                    <a:pt x="507" y="407"/>
                  </a:lnTo>
                  <a:lnTo>
                    <a:pt x="507" y="408"/>
                  </a:lnTo>
                  <a:lnTo>
                    <a:pt x="508" y="410"/>
                  </a:lnTo>
                  <a:lnTo>
                    <a:pt x="509" y="412"/>
                  </a:lnTo>
                  <a:lnTo>
                    <a:pt x="504" y="415"/>
                  </a:lnTo>
                  <a:lnTo>
                    <a:pt x="500" y="419"/>
                  </a:lnTo>
                  <a:lnTo>
                    <a:pt x="502" y="422"/>
                  </a:lnTo>
                  <a:lnTo>
                    <a:pt x="504" y="425"/>
                  </a:lnTo>
                  <a:lnTo>
                    <a:pt x="502" y="435"/>
                  </a:lnTo>
                  <a:lnTo>
                    <a:pt x="502" y="438"/>
                  </a:lnTo>
                  <a:lnTo>
                    <a:pt x="502" y="442"/>
                  </a:lnTo>
                  <a:lnTo>
                    <a:pt x="501" y="447"/>
                  </a:lnTo>
                  <a:lnTo>
                    <a:pt x="502" y="449"/>
                  </a:lnTo>
                  <a:lnTo>
                    <a:pt x="502" y="451"/>
                  </a:lnTo>
                  <a:lnTo>
                    <a:pt x="502" y="453"/>
                  </a:lnTo>
                  <a:lnTo>
                    <a:pt x="501" y="456"/>
                  </a:lnTo>
                  <a:lnTo>
                    <a:pt x="500" y="458"/>
                  </a:lnTo>
                  <a:lnTo>
                    <a:pt x="498" y="461"/>
                  </a:lnTo>
                  <a:lnTo>
                    <a:pt x="497" y="465"/>
                  </a:lnTo>
                  <a:lnTo>
                    <a:pt x="495" y="471"/>
                  </a:lnTo>
                  <a:lnTo>
                    <a:pt x="491" y="477"/>
                  </a:lnTo>
                  <a:lnTo>
                    <a:pt x="488" y="482"/>
                  </a:lnTo>
                  <a:lnTo>
                    <a:pt x="476" y="495"/>
                  </a:lnTo>
                  <a:lnTo>
                    <a:pt x="474" y="498"/>
                  </a:lnTo>
                  <a:lnTo>
                    <a:pt x="472" y="502"/>
                  </a:lnTo>
                  <a:lnTo>
                    <a:pt x="470" y="506"/>
                  </a:lnTo>
                  <a:lnTo>
                    <a:pt x="467" y="509"/>
                  </a:lnTo>
                  <a:lnTo>
                    <a:pt x="465" y="511"/>
                  </a:lnTo>
                  <a:lnTo>
                    <a:pt x="463" y="513"/>
                  </a:lnTo>
                  <a:lnTo>
                    <a:pt x="461" y="517"/>
                  </a:lnTo>
                  <a:lnTo>
                    <a:pt x="460" y="520"/>
                  </a:lnTo>
                  <a:lnTo>
                    <a:pt x="454" y="520"/>
                  </a:lnTo>
                  <a:lnTo>
                    <a:pt x="453" y="521"/>
                  </a:lnTo>
                  <a:lnTo>
                    <a:pt x="451" y="523"/>
                  </a:lnTo>
                  <a:lnTo>
                    <a:pt x="449" y="525"/>
                  </a:lnTo>
                  <a:lnTo>
                    <a:pt x="447" y="527"/>
                  </a:lnTo>
                  <a:lnTo>
                    <a:pt x="443" y="531"/>
                  </a:lnTo>
                  <a:lnTo>
                    <a:pt x="442" y="529"/>
                  </a:lnTo>
                  <a:lnTo>
                    <a:pt x="440" y="527"/>
                  </a:lnTo>
                  <a:lnTo>
                    <a:pt x="437" y="531"/>
                  </a:lnTo>
                  <a:lnTo>
                    <a:pt x="434" y="535"/>
                  </a:lnTo>
                  <a:lnTo>
                    <a:pt x="432" y="539"/>
                  </a:lnTo>
                  <a:lnTo>
                    <a:pt x="430" y="544"/>
                  </a:lnTo>
                  <a:lnTo>
                    <a:pt x="427" y="543"/>
                  </a:lnTo>
                  <a:lnTo>
                    <a:pt x="425" y="540"/>
                  </a:lnTo>
                  <a:lnTo>
                    <a:pt x="422" y="539"/>
                  </a:lnTo>
                  <a:lnTo>
                    <a:pt x="420" y="538"/>
                  </a:lnTo>
                  <a:lnTo>
                    <a:pt x="417" y="536"/>
                  </a:lnTo>
                  <a:lnTo>
                    <a:pt x="415" y="535"/>
                  </a:lnTo>
                  <a:lnTo>
                    <a:pt x="414" y="534"/>
                  </a:lnTo>
                  <a:lnTo>
                    <a:pt x="413" y="532"/>
                  </a:lnTo>
                  <a:lnTo>
                    <a:pt x="411" y="529"/>
                  </a:lnTo>
                  <a:lnTo>
                    <a:pt x="405" y="524"/>
                  </a:lnTo>
                  <a:lnTo>
                    <a:pt x="399" y="524"/>
                  </a:lnTo>
                  <a:lnTo>
                    <a:pt x="391" y="523"/>
                  </a:lnTo>
                  <a:lnTo>
                    <a:pt x="388" y="522"/>
                  </a:lnTo>
                  <a:lnTo>
                    <a:pt x="386" y="522"/>
                  </a:lnTo>
                  <a:lnTo>
                    <a:pt x="385" y="522"/>
                  </a:lnTo>
                  <a:lnTo>
                    <a:pt x="384" y="522"/>
                  </a:lnTo>
                  <a:lnTo>
                    <a:pt x="383" y="521"/>
                  </a:lnTo>
                  <a:lnTo>
                    <a:pt x="380" y="521"/>
                  </a:lnTo>
                  <a:lnTo>
                    <a:pt x="377" y="520"/>
                  </a:lnTo>
                  <a:lnTo>
                    <a:pt x="375" y="519"/>
                  </a:lnTo>
                  <a:lnTo>
                    <a:pt x="374" y="519"/>
                  </a:lnTo>
                  <a:lnTo>
                    <a:pt x="373" y="518"/>
                  </a:lnTo>
                  <a:lnTo>
                    <a:pt x="373" y="517"/>
                  </a:lnTo>
                  <a:lnTo>
                    <a:pt x="373" y="515"/>
                  </a:lnTo>
                  <a:lnTo>
                    <a:pt x="374" y="513"/>
                  </a:lnTo>
                  <a:lnTo>
                    <a:pt x="373" y="512"/>
                  </a:lnTo>
                  <a:lnTo>
                    <a:pt x="372" y="510"/>
                  </a:lnTo>
                  <a:lnTo>
                    <a:pt x="371" y="510"/>
                  </a:lnTo>
                  <a:lnTo>
                    <a:pt x="369" y="510"/>
                  </a:lnTo>
                  <a:lnTo>
                    <a:pt x="368" y="510"/>
                  </a:lnTo>
                  <a:lnTo>
                    <a:pt x="367" y="509"/>
                  </a:lnTo>
                  <a:lnTo>
                    <a:pt x="366" y="509"/>
                  </a:lnTo>
                  <a:lnTo>
                    <a:pt x="366" y="508"/>
                  </a:lnTo>
                  <a:lnTo>
                    <a:pt x="366" y="505"/>
                  </a:lnTo>
                  <a:lnTo>
                    <a:pt x="365" y="501"/>
                  </a:lnTo>
                  <a:lnTo>
                    <a:pt x="364" y="499"/>
                  </a:lnTo>
                  <a:lnTo>
                    <a:pt x="363" y="496"/>
                  </a:lnTo>
                  <a:lnTo>
                    <a:pt x="362" y="494"/>
                  </a:lnTo>
                  <a:lnTo>
                    <a:pt x="361" y="491"/>
                  </a:lnTo>
                  <a:lnTo>
                    <a:pt x="361" y="489"/>
                  </a:lnTo>
                  <a:lnTo>
                    <a:pt x="361" y="486"/>
                  </a:lnTo>
                  <a:lnTo>
                    <a:pt x="360" y="483"/>
                  </a:lnTo>
                  <a:lnTo>
                    <a:pt x="360" y="480"/>
                  </a:lnTo>
                  <a:lnTo>
                    <a:pt x="360" y="477"/>
                  </a:lnTo>
                  <a:lnTo>
                    <a:pt x="361" y="475"/>
                  </a:lnTo>
                  <a:lnTo>
                    <a:pt x="361" y="472"/>
                  </a:lnTo>
                  <a:lnTo>
                    <a:pt x="362" y="469"/>
                  </a:lnTo>
                  <a:lnTo>
                    <a:pt x="363" y="466"/>
                  </a:lnTo>
                  <a:lnTo>
                    <a:pt x="363" y="464"/>
                  </a:lnTo>
                  <a:lnTo>
                    <a:pt x="362" y="464"/>
                  </a:lnTo>
                  <a:lnTo>
                    <a:pt x="362" y="463"/>
                  </a:lnTo>
                  <a:lnTo>
                    <a:pt x="361" y="463"/>
                  </a:lnTo>
                  <a:lnTo>
                    <a:pt x="359" y="463"/>
                  </a:lnTo>
                  <a:lnTo>
                    <a:pt x="357" y="462"/>
                  </a:lnTo>
                  <a:lnTo>
                    <a:pt x="355" y="461"/>
                  </a:lnTo>
                  <a:lnTo>
                    <a:pt x="355" y="460"/>
                  </a:lnTo>
                  <a:lnTo>
                    <a:pt x="355" y="458"/>
                  </a:lnTo>
                  <a:lnTo>
                    <a:pt x="356" y="456"/>
                  </a:lnTo>
                  <a:lnTo>
                    <a:pt x="357" y="453"/>
                  </a:lnTo>
                  <a:lnTo>
                    <a:pt x="356" y="452"/>
                  </a:lnTo>
                  <a:lnTo>
                    <a:pt x="355" y="450"/>
                  </a:lnTo>
                  <a:lnTo>
                    <a:pt x="353" y="449"/>
                  </a:lnTo>
                  <a:lnTo>
                    <a:pt x="351" y="448"/>
                  </a:lnTo>
                  <a:lnTo>
                    <a:pt x="348" y="447"/>
                  </a:lnTo>
                  <a:lnTo>
                    <a:pt x="345" y="446"/>
                  </a:lnTo>
                  <a:lnTo>
                    <a:pt x="344" y="444"/>
                  </a:lnTo>
                  <a:lnTo>
                    <a:pt x="343" y="442"/>
                  </a:lnTo>
                  <a:lnTo>
                    <a:pt x="343" y="440"/>
                  </a:lnTo>
                  <a:lnTo>
                    <a:pt x="342" y="437"/>
                  </a:lnTo>
                  <a:lnTo>
                    <a:pt x="341" y="434"/>
                  </a:lnTo>
                  <a:lnTo>
                    <a:pt x="340" y="431"/>
                  </a:lnTo>
                  <a:lnTo>
                    <a:pt x="339" y="429"/>
                  </a:lnTo>
                  <a:lnTo>
                    <a:pt x="337" y="428"/>
                  </a:lnTo>
                  <a:lnTo>
                    <a:pt x="336" y="427"/>
                  </a:lnTo>
                  <a:lnTo>
                    <a:pt x="334" y="427"/>
                  </a:lnTo>
                  <a:lnTo>
                    <a:pt x="330" y="425"/>
                  </a:lnTo>
                  <a:lnTo>
                    <a:pt x="328" y="423"/>
                  </a:lnTo>
                  <a:lnTo>
                    <a:pt x="326" y="421"/>
                  </a:lnTo>
                  <a:lnTo>
                    <a:pt x="325" y="420"/>
                  </a:lnTo>
                  <a:lnTo>
                    <a:pt x="323" y="420"/>
                  </a:lnTo>
                  <a:lnTo>
                    <a:pt x="322" y="420"/>
                  </a:lnTo>
                  <a:lnTo>
                    <a:pt x="320" y="421"/>
                  </a:lnTo>
                  <a:lnTo>
                    <a:pt x="319" y="422"/>
                  </a:lnTo>
                  <a:lnTo>
                    <a:pt x="317" y="422"/>
                  </a:lnTo>
                  <a:lnTo>
                    <a:pt x="316" y="423"/>
                  </a:lnTo>
                  <a:lnTo>
                    <a:pt x="313" y="422"/>
                  </a:lnTo>
                  <a:lnTo>
                    <a:pt x="311" y="420"/>
                  </a:lnTo>
                  <a:lnTo>
                    <a:pt x="308" y="417"/>
                  </a:lnTo>
                  <a:lnTo>
                    <a:pt x="306" y="415"/>
                  </a:lnTo>
                  <a:lnTo>
                    <a:pt x="305" y="414"/>
                  </a:lnTo>
                  <a:lnTo>
                    <a:pt x="304" y="413"/>
                  </a:lnTo>
                  <a:lnTo>
                    <a:pt x="302" y="412"/>
                  </a:lnTo>
                  <a:lnTo>
                    <a:pt x="300" y="411"/>
                  </a:lnTo>
                  <a:lnTo>
                    <a:pt x="298" y="410"/>
                  </a:lnTo>
                  <a:lnTo>
                    <a:pt x="296" y="410"/>
                  </a:lnTo>
                  <a:lnTo>
                    <a:pt x="295" y="409"/>
                  </a:lnTo>
                  <a:lnTo>
                    <a:pt x="295" y="409"/>
                  </a:lnTo>
                  <a:lnTo>
                    <a:pt x="292" y="410"/>
                  </a:lnTo>
                  <a:lnTo>
                    <a:pt x="289" y="410"/>
                  </a:lnTo>
                  <a:lnTo>
                    <a:pt x="282" y="410"/>
                  </a:lnTo>
                  <a:lnTo>
                    <a:pt x="280" y="410"/>
                  </a:lnTo>
                  <a:lnTo>
                    <a:pt x="278" y="410"/>
                  </a:lnTo>
                  <a:lnTo>
                    <a:pt x="277" y="410"/>
                  </a:lnTo>
                  <a:lnTo>
                    <a:pt x="277" y="410"/>
                  </a:lnTo>
                  <a:lnTo>
                    <a:pt x="277" y="411"/>
                  </a:lnTo>
                  <a:lnTo>
                    <a:pt x="277" y="412"/>
                  </a:lnTo>
                  <a:lnTo>
                    <a:pt x="277" y="413"/>
                  </a:lnTo>
                  <a:lnTo>
                    <a:pt x="275" y="415"/>
                  </a:lnTo>
                  <a:lnTo>
                    <a:pt x="274" y="417"/>
                  </a:lnTo>
                  <a:lnTo>
                    <a:pt x="271" y="419"/>
                  </a:lnTo>
                  <a:lnTo>
                    <a:pt x="270" y="419"/>
                  </a:lnTo>
                  <a:lnTo>
                    <a:pt x="269" y="419"/>
                  </a:lnTo>
                  <a:lnTo>
                    <a:pt x="268" y="417"/>
                  </a:lnTo>
                  <a:lnTo>
                    <a:pt x="267" y="417"/>
                  </a:lnTo>
                  <a:lnTo>
                    <a:pt x="264" y="417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58" y="416"/>
                  </a:lnTo>
                  <a:lnTo>
                    <a:pt x="257" y="415"/>
                  </a:lnTo>
                  <a:lnTo>
                    <a:pt x="256" y="415"/>
                  </a:lnTo>
                  <a:lnTo>
                    <a:pt x="254" y="415"/>
                  </a:lnTo>
                  <a:lnTo>
                    <a:pt x="251" y="415"/>
                  </a:lnTo>
                  <a:lnTo>
                    <a:pt x="247" y="415"/>
                  </a:lnTo>
                  <a:lnTo>
                    <a:pt x="241" y="417"/>
                  </a:lnTo>
                  <a:lnTo>
                    <a:pt x="237" y="420"/>
                  </a:lnTo>
                  <a:lnTo>
                    <a:pt x="233" y="422"/>
                  </a:lnTo>
                  <a:lnTo>
                    <a:pt x="227" y="425"/>
                  </a:lnTo>
                  <a:lnTo>
                    <a:pt x="225" y="427"/>
                  </a:lnTo>
                  <a:lnTo>
                    <a:pt x="224" y="428"/>
                  </a:lnTo>
                  <a:lnTo>
                    <a:pt x="222" y="429"/>
                  </a:lnTo>
                  <a:lnTo>
                    <a:pt x="224" y="431"/>
                  </a:lnTo>
                  <a:lnTo>
                    <a:pt x="225" y="431"/>
                  </a:lnTo>
                  <a:lnTo>
                    <a:pt x="225" y="432"/>
                  </a:lnTo>
                  <a:lnTo>
                    <a:pt x="226" y="433"/>
                  </a:lnTo>
                  <a:lnTo>
                    <a:pt x="227" y="433"/>
                  </a:lnTo>
                  <a:lnTo>
                    <a:pt x="227" y="434"/>
                  </a:lnTo>
                  <a:lnTo>
                    <a:pt x="227" y="436"/>
                  </a:lnTo>
                  <a:lnTo>
                    <a:pt x="226" y="437"/>
                  </a:lnTo>
                  <a:lnTo>
                    <a:pt x="225" y="438"/>
                  </a:lnTo>
                  <a:lnTo>
                    <a:pt x="224" y="440"/>
                  </a:lnTo>
                  <a:lnTo>
                    <a:pt x="221" y="442"/>
                  </a:lnTo>
                  <a:lnTo>
                    <a:pt x="220" y="446"/>
                  </a:lnTo>
                  <a:lnTo>
                    <a:pt x="219" y="449"/>
                  </a:lnTo>
                  <a:lnTo>
                    <a:pt x="219" y="450"/>
                  </a:lnTo>
                  <a:lnTo>
                    <a:pt x="219" y="451"/>
                  </a:lnTo>
                  <a:lnTo>
                    <a:pt x="219" y="452"/>
                  </a:lnTo>
                  <a:lnTo>
                    <a:pt x="219" y="453"/>
                  </a:lnTo>
                  <a:lnTo>
                    <a:pt x="219" y="454"/>
                  </a:lnTo>
                  <a:lnTo>
                    <a:pt x="220" y="456"/>
                  </a:lnTo>
                  <a:lnTo>
                    <a:pt x="220" y="458"/>
                  </a:lnTo>
                  <a:lnTo>
                    <a:pt x="220" y="460"/>
                  </a:lnTo>
                  <a:lnTo>
                    <a:pt x="219" y="462"/>
                  </a:lnTo>
                  <a:lnTo>
                    <a:pt x="219" y="462"/>
                  </a:lnTo>
                  <a:lnTo>
                    <a:pt x="217" y="462"/>
                  </a:lnTo>
                  <a:lnTo>
                    <a:pt x="216" y="461"/>
                  </a:lnTo>
                  <a:lnTo>
                    <a:pt x="215" y="459"/>
                  </a:lnTo>
                  <a:lnTo>
                    <a:pt x="214" y="458"/>
                  </a:lnTo>
                  <a:lnTo>
                    <a:pt x="212" y="456"/>
                  </a:lnTo>
                  <a:lnTo>
                    <a:pt x="210" y="453"/>
                  </a:lnTo>
                  <a:lnTo>
                    <a:pt x="208" y="452"/>
                  </a:lnTo>
                  <a:lnTo>
                    <a:pt x="207" y="452"/>
                  </a:lnTo>
                  <a:lnTo>
                    <a:pt x="206" y="452"/>
                  </a:lnTo>
                  <a:lnTo>
                    <a:pt x="205" y="452"/>
                  </a:lnTo>
                  <a:lnTo>
                    <a:pt x="203" y="451"/>
                  </a:lnTo>
                  <a:lnTo>
                    <a:pt x="202" y="451"/>
                  </a:lnTo>
                  <a:lnTo>
                    <a:pt x="201" y="451"/>
                  </a:lnTo>
                  <a:lnTo>
                    <a:pt x="200" y="451"/>
                  </a:lnTo>
                  <a:lnTo>
                    <a:pt x="198" y="451"/>
                  </a:lnTo>
                  <a:lnTo>
                    <a:pt x="197" y="452"/>
                  </a:lnTo>
                  <a:lnTo>
                    <a:pt x="195" y="452"/>
                  </a:lnTo>
                  <a:lnTo>
                    <a:pt x="192" y="451"/>
                  </a:lnTo>
                  <a:lnTo>
                    <a:pt x="190" y="450"/>
                  </a:lnTo>
                  <a:lnTo>
                    <a:pt x="189" y="450"/>
                  </a:lnTo>
                  <a:lnTo>
                    <a:pt x="189" y="449"/>
                  </a:lnTo>
                  <a:lnTo>
                    <a:pt x="189" y="448"/>
                  </a:lnTo>
                  <a:lnTo>
                    <a:pt x="189" y="447"/>
                  </a:lnTo>
                  <a:lnTo>
                    <a:pt x="189" y="446"/>
                  </a:lnTo>
                  <a:lnTo>
                    <a:pt x="189" y="445"/>
                  </a:lnTo>
                  <a:lnTo>
                    <a:pt x="188" y="444"/>
                  </a:lnTo>
                  <a:lnTo>
                    <a:pt x="186" y="442"/>
                  </a:lnTo>
                  <a:lnTo>
                    <a:pt x="184" y="442"/>
                  </a:lnTo>
                  <a:lnTo>
                    <a:pt x="182" y="442"/>
                  </a:lnTo>
                  <a:lnTo>
                    <a:pt x="179" y="442"/>
                  </a:lnTo>
                  <a:lnTo>
                    <a:pt x="176" y="442"/>
                  </a:lnTo>
                  <a:lnTo>
                    <a:pt x="172" y="441"/>
                  </a:lnTo>
                  <a:lnTo>
                    <a:pt x="171" y="440"/>
                  </a:lnTo>
                  <a:lnTo>
                    <a:pt x="170" y="439"/>
                  </a:lnTo>
                  <a:lnTo>
                    <a:pt x="170" y="439"/>
                  </a:lnTo>
                  <a:lnTo>
                    <a:pt x="169" y="438"/>
                  </a:lnTo>
                  <a:lnTo>
                    <a:pt x="168" y="437"/>
                  </a:lnTo>
                  <a:lnTo>
                    <a:pt x="166" y="436"/>
                  </a:lnTo>
                  <a:lnTo>
                    <a:pt x="164" y="435"/>
                  </a:lnTo>
                  <a:lnTo>
                    <a:pt x="163" y="435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3" y="440"/>
                  </a:lnTo>
                  <a:lnTo>
                    <a:pt x="164" y="442"/>
                  </a:lnTo>
                  <a:lnTo>
                    <a:pt x="165" y="445"/>
                  </a:lnTo>
                  <a:lnTo>
                    <a:pt x="166" y="448"/>
                  </a:lnTo>
                  <a:lnTo>
                    <a:pt x="166" y="449"/>
                  </a:lnTo>
                  <a:lnTo>
                    <a:pt x="166" y="451"/>
                  </a:lnTo>
                  <a:lnTo>
                    <a:pt x="165" y="451"/>
                  </a:lnTo>
                  <a:lnTo>
                    <a:pt x="164" y="451"/>
                  </a:lnTo>
                  <a:lnTo>
                    <a:pt x="161" y="452"/>
                  </a:lnTo>
                  <a:lnTo>
                    <a:pt x="159" y="452"/>
                  </a:lnTo>
                  <a:lnTo>
                    <a:pt x="157" y="452"/>
                  </a:lnTo>
                  <a:lnTo>
                    <a:pt x="155" y="452"/>
                  </a:lnTo>
                  <a:lnTo>
                    <a:pt x="153" y="454"/>
                  </a:lnTo>
                  <a:lnTo>
                    <a:pt x="151" y="456"/>
                  </a:lnTo>
                  <a:lnTo>
                    <a:pt x="148" y="457"/>
                  </a:lnTo>
                  <a:lnTo>
                    <a:pt x="146" y="459"/>
                  </a:lnTo>
                  <a:lnTo>
                    <a:pt x="143" y="461"/>
                  </a:lnTo>
                  <a:lnTo>
                    <a:pt x="137" y="462"/>
                  </a:lnTo>
                  <a:lnTo>
                    <a:pt x="135" y="463"/>
                  </a:lnTo>
                  <a:lnTo>
                    <a:pt x="134" y="464"/>
                  </a:lnTo>
                  <a:lnTo>
                    <a:pt x="133" y="464"/>
                  </a:lnTo>
                  <a:lnTo>
                    <a:pt x="132" y="463"/>
                  </a:lnTo>
                  <a:lnTo>
                    <a:pt x="130" y="462"/>
                  </a:lnTo>
                  <a:lnTo>
                    <a:pt x="129" y="460"/>
                  </a:lnTo>
                  <a:lnTo>
                    <a:pt x="127" y="458"/>
                  </a:lnTo>
                  <a:lnTo>
                    <a:pt x="124" y="457"/>
                  </a:lnTo>
                  <a:lnTo>
                    <a:pt x="122" y="456"/>
                  </a:lnTo>
                  <a:lnTo>
                    <a:pt x="121" y="454"/>
                  </a:lnTo>
                  <a:lnTo>
                    <a:pt x="119" y="457"/>
                  </a:lnTo>
                  <a:lnTo>
                    <a:pt x="115" y="459"/>
                  </a:lnTo>
                  <a:lnTo>
                    <a:pt x="109" y="462"/>
                  </a:lnTo>
                  <a:lnTo>
                    <a:pt x="103" y="462"/>
                  </a:lnTo>
                  <a:lnTo>
                    <a:pt x="100" y="462"/>
                  </a:lnTo>
                  <a:lnTo>
                    <a:pt x="99" y="461"/>
                  </a:lnTo>
                  <a:lnTo>
                    <a:pt x="98" y="461"/>
                  </a:lnTo>
                  <a:lnTo>
                    <a:pt x="98" y="461"/>
                  </a:lnTo>
                  <a:lnTo>
                    <a:pt x="99" y="462"/>
                  </a:lnTo>
                  <a:lnTo>
                    <a:pt x="99" y="462"/>
                  </a:lnTo>
                  <a:lnTo>
                    <a:pt x="100" y="462"/>
                  </a:lnTo>
                  <a:lnTo>
                    <a:pt x="99" y="462"/>
                  </a:lnTo>
                  <a:lnTo>
                    <a:pt x="98" y="462"/>
                  </a:lnTo>
                  <a:lnTo>
                    <a:pt x="96" y="462"/>
                  </a:lnTo>
                  <a:lnTo>
                    <a:pt x="94" y="462"/>
                  </a:lnTo>
                  <a:lnTo>
                    <a:pt x="92" y="462"/>
                  </a:lnTo>
                  <a:lnTo>
                    <a:pt x="90" y="462"/>
                  </a:lnTo>
                  <a:lnTo>
                    <a:pt x="88" y="461"/>
                  </a:lnTo>
                  <a:lnTo>
                    <a:pt x="88" y="462"/>
                  </a:lnTo>
                  <a:lnTo>
                    <a:pt x="86" y="462"/>
                  </a:lnTo>
                  <a:lnTo>
                    <a:pt x="84" y="462"/>
                  </a:lnTo>
                  <a:lnTo>
                    <a:pt x="81" y="462"/>
                  </a:lnTo>
                  <a:lnTo>
                    <a:pt x="77" y="461"/>
                  </a:lnTo>
                  <a:lnTo>
                    <a:pt x="73" y="461"/>
                  </a:lnTo>
                  <a:lnTo>
                    <a:pt x="73" y="460"/>
                  </a:lnTo>
                  <a:lnTo>
                    <a:pt x="73" y="460"/>
                  </a:lnTo>
                  <a:lnTo>
                    <a:pt x="74" y="459"/>
                  </a:lnTo>
                  <a:lnTo>
                    <a:pt x="75" y="458"/>
                  </a:lnTo>
                  <a:lnTo>
                    <a:pt x="78" y="457"/>
                  </a:lnTo>
                  <a:lnTo>
                    <a:pt x="79" y="456"/>
                  </a:lnTo>
                  <a:lnTo>
                    <a:pt x="80" y="453"/>
                  </a:lnTo>
                  <a:lnTo>
                    <a:pt x="79" y="452"/>
                  </a:lnTo>
                  <a:lnTo>
                    <a:pt x="78" y="451"/>
                  </a:lnTo>
                  <a:lnTo>
                    <a:pt x="75" y="449"/>
                  </a:lnTo>
                  <a:lnTo>
                    <a:pt x="73" y="448"/>
                  </a:lnTo>
                  <a:lnTo>
                    <a:pt x="72" y="446"/>
                  </a:lnTo>
                  <a:lnTo>
                    <a:pt x="71" y="445"/>
                  </a:lnTo>
                  <a:lnTo>
                    <a:pt x="71" y="442"/>
                  </a:lnTo>
                  <a:lnTo>
                    <a:pt x="70" y="440"/>
                  </a:lnTo>
                  <a:lnTo>
                    <a:pt x="69" y="438"/>
                  </a:lnTo>
                  <a:lnTo>
                    <a:pt x="68" y="436"/>
                  </a:lnTo>
                  <a:lnTo>
                    <a:pt x="68" y="435"/>
                  </a:lnTo>
                  <a:lnTo>
                    <a:pt x="67" y="434"/>
                  </a:lnTo>
                  <a:lnTo>
                    <a:pt x="66" y="434"/>
                  </a:lnTo>
                  <a:lnTo>
                    <a:pt x="63" y="434"/>
                  </a:lnTo>
                  <a:lnTo>
                    <a:pt x="61" y="435"/>
                  </a:lnTo>
                  <a:lnTo>
                    <a:pt x="59" y="436"/>
                  </a:lnTo>
                  <a:lnTo>
                    <a:pt x="57" y="436"/>
                  </a:lnTo>
                  <a:lnTo>
                    <a:pt x="56" y="437"/>
                  </a:lnTo>
                  <a:lnTo>
                    <a:pt x="53" y="436"/>
                  </a:lnTo>
                  <a:lnTo>
                    <a:pt x="51" y="436"/>
                  </a:lnTo>
                  <a:lnTo>
                    <a:pt x="50" y="436"/>
                  </a:lnTo>
                  <a:lnTo>
                    <a:pt x="50" y="436"/>
                  </a:lnTo>
                  <a:lnTo>
                    <a:pt x="51" y="435"/>
                  </a:lnTo>
                  <a:lnTo>
                    <a:pt x="51" y="435"/>
                  </a:lnTo>
                  <a:lnTo>
                    <a:pt x="51" y="434"/>
                  </a:lnTo>
                  <a:lnTo>
                    <a:pt x="50" y="433"/>
                  </a:lnTo>
                  <a:lnTo>
                    <a:pt x="48" y="432"/>
                  </a:lnTo>
                  <a:lnTo>
                    <a:pt x="45" y="432"/>
                  </a:lnTo>
                  <a:lnTo>
                    <a:pt x="43" y="431"/>
                  </a:lnTo>
                  <a:lnTo>
                    <a:pt x="42" y="431"/>
                  </a:lnTo>
                  <a:lnTo>
                    <a:pt x="41" y="431"/>
                  </a:lnTo>
                  <a:lnTo>
                    <a:pt x="41" y="432"/>
                  </a:lnTo>
                  <a:lnTo>
                    <a:pt x="39" y="433"/>
                  </a:lnTo>
                  <a:lnTo>
                    <a:pt x="39" y="435"/>
                  </a:lnTo>
                  <a:lnTo>
                    <a:pt x="38" y="437"/>
                  </a:lnTo>
                  <a:lnTo>
                    <a:pt x="37" y="439"/>
                  </a:lnTo>
                  <a:lnTo>
                    <a:pt x="35" y="440"/>
                  </a:lnTo>
                  <a:lnTo>
                    <a:pt x="33" y="441"/>
                  </a:lnTo>
                  <a:lnTo>
                    <a:pt x="31" y="440"/>
                  </a:lnTo>
                  <a:lnTo>
                    <a:pt x="30" y="440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8" y="438"/>
                  </a:lnTo>
                  <a:lnTo>
                    <a:pt x="25" y="436"/>
                  </a:lnTo>
                  <a:lnTo>
                    <a:pt x="23" y="434"/>
                  </a:lnTo>
                  <a:lnTo>
                    <a:pt x="22" y="433"/>
                  </a:lnTo>
                  <a:lnTo>
                    <a:pt x="21" y="432"/>
                  </a:lnTo>
                  <a:lnTo>
                    <a:pt x="20" y="432"/>
                  </a:lnTo>
                  <a:lnTo>
                    <a:pt x="19" y="432"/>
                  </a:lnTo>
                  <a:lnTo>
                    <a:pt x="18" y="433"/>
                  </a:lnTo>
                  <a:lnTo>
                    <a:pt x="16" y="433"/>
                  </a:lnTo>
                  <a:lnTo>
                    <a:pt x="14" y="434"/>
                  </a:lnTo>
                  <a:lnTo>
                    <a:pt x="12" y="435"/>
                  </a:lnTo>
                  <a:lnTo>
                    <a:pt x="11" y="435"/>
                  </a:lnTo>
                  <a:lnTo>
                    <a:pt x="9" y="436"/>
                  </a:lnTo>
                  <a:lnTo>
                    <a:pt x="7" y="436"/>
                  </a:lnTo>
                  <a:lnTo>
                    <a:pt x="5" y="435"/>
                  </a:lnTo>
                  <a:lnTo>
                    <a:pt x="4" y="435"/>
                  </a:lnTo>
                  <a:lnTo>
                    <a:pt x="4" y="433"/>
                  </a:lnTo>
                  <a:lnTo>
                    <a:pt x="2" y="432"/>
                  </a:lnTo>
                  <a:lnTo>
                    <a:pt x="2" y="429"/>
                  </a:lnTo>
                  <a:lnTo>
                    <a:pt x="8" y="428"/>
                  </a:lnTo>
                  <a:lnTo>
                    <a:pt x="17" y="424"/>
                  </a:lnTo>
                  <a:lnTo>
                    <a:pt x="8" y="428"/>
                  </a:lnTo>
                  <a:lnTo>
                    <a:pt x="2" y="429"/>
                  </a:lnTo>
                  <a:lnTo>
                    <a:pt x="4" y="428"/>
                  </a:lnTo>
                  <a:lnTo>
                    <a:pt x="4" y="427"/>
                  </a:lnTo>
                  <a:lnTo>
                    <a:pt x="4" y="425"/>
                  </a:lnTo>
                  <a:lnTo>
                    <a:pt x="2" y="423"/>
                  </a:lnTo>
                  <a:lnTo>
                    <a:pt x="1" y="420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1" y="417"/>
                  </a:lnTo>
                  <a:lnTo>
                    <a:pt x="1" y="419"/>
                  </a:lnTo>
                  <a:lnTo>
                    <a:pt x="2" y="419"/>
                  </a:lnTo>
                  <a:lnTo>
                    <a:pt x="4" y="419"/>
                  </a:lnTo>
                  <a:lnTo>
                    <a:pt x="5" y="416"/>
                  </a:lnTo>
                  <a:lnTo>
                    <a:pt x="7" y="415"/>
                  </a:lnTo>
                  <a:lnTo>
                    <a:pt x="8" y="413"/>
                  </a:lnTo>
                  <a:lnTo>
                    <a:pt x="9" y="411"/>
                  </a:lnTo>
                  <a:lnTo>
                    <a:pt x="10" y="409"/>
                  </a:lnTo>
                  <a:lnTo>
                    <a:pt x="11" y="408"/>
                  </a:lnTo>
                  <a:lnTo>
                    <a:pt x="13" y="407"/>
                  </a:lnTo>
                  <a:lnTo>
                    <a:pt x="16" y="403"/>
                  </a:lnTo>
                  <a:lnTo>
                    <a:pt x="18" y="400"/>
                  </a:lnTo>
                  <a:lnTo>
                    <a:pt x="18" y="397"/>
                  </a:lnTo>
                  <a:lnTo>
                    <a:pt x="18" y="392"/>
                  </a:lnTo>
                  <a:lnTo>
                    <a:pt x="19" y="386"/>
                  </a:lnTo>
                  <a:lnTo>
                    <a:pt x="20" y="382"/>
                  </a:lnTo>
                  <a:lnTo>
                    <a:pt x="20" y="378"/>
                  </a:lnTo>
                  <a:lnTo>
                    <a:pt x="19" y="376"/>
                  </a:lnTo>
                  <a:lnTo>
                    <a:pt x="19" y="375"/>
                  </a:lnTo>
                  <a:lnTo>
                    <a:pt x="19" y="373"/>
                  </a:lnTo>
                  <a:lnTo>
                    <a:pt x="19" y="372"/>
                  </a:lnTo>
                  <a:lnTo>
                    <a:pt x="19" y="371"/>
                  </a:lnTo>
                  <a:lnTo>
                    <a:pt x="20" y="370"/>
                  </a:lnTo>
                  <a:lnTo>
                    <a:pt x="21" y="367"/>
                  </a:lnTo>
                  <a:lnTo>
                    <a:pt x="22" y="366"/>
                  </a:lnTo>
                  <a:lnTo>
                    <a:pt x="22" y="365"/>
                  </a:lnTo>
                  <a:lnTo>
                    <a:pt x="21" y="364"/>
                  </a:lnTo>
                  <a:lnTo>
                    <a:pt x="21" y="364"/>
                  </a:lnTo>
                  <a:lnTo>
                    <a:pt x="21" y="362"/>
                  </a:lnTo>
                  <a:lnTo>
                    <a:pt x="21" y="361"/>
                  </a:lnTo>
                  <a:lnTo>
                    <a:pt x="21" y="359"/>
                  </a:lnTo>
                  <a:lnTo>
                    <a:pt x="21" y="356"/>
                  </a:lnTo>
                  <a:lnTo>
                    <a:pt x="21" y="355"/>
                  </a:lnTo>
                  <a:lnTo>
                    <a:pt x="22" y="354"/>
                  </a:lnTo>
                  <a:lnTo>
                    <a:pt x="23" y="353"/>
                  </a:lnTo>
                  <a:lnTo>
                    <a:pt x="24" y="353"/>
                  </a:lnTo>
                  <a:lnTo>
                    <a:pt x="24" y="352"/>
                  </a:lnTo>
                  <a:lnTo>
                    <a:pt x="34" y="348"/>
                  </a:lnTo>
                  <a:lnTo>
                    <a:pt x="34" y="347"/>
                  </a:lnTo>
                  <a:lnTo>
                    <a:pt x="35" y="345"/>
                  </a:lnTo>
                  <a:lnTo>
                    <a:pt x="38" y="342"/>
                  </a:lnTo>
                  <a:lnTo>
                    <a:pt x="38" y="349"/>
                  </a:lnTo>
                  <a:lnTo>
                    <a:pt x="38" y="349"/>
                  </a:lnTo>
                  <a:lnTo>
                    <a:pt x="39" y="350"/>
                  </a:lnTo>
                  <a:lnTo>
                    <a:pt x="42" y="352"/>
                  </a:lnTo>
                  <a:lnTo>
                    <a:pt x="44" y="353"/>
                  </a:lnTo>
                  <a:lnTo>
                    <a:pt x="46" y="354"/>
                  </a:lnTo>
                  <a:lnTo>
                    <a:pt x="48" y="354"/>
                  </a:lnTo>
                  <a:lnTo>
                    <a:pt x="49" y="355"/>
                  </a:lnTo>
                  <a:lnTo>
                    <a:pt x="49" y="354"/>
                  </a:lnTo>
                  <a:lnTo>
                    <a:pt x="50" y="354"/>
                  </a:lnTo>
                  <a:lnTo>
                    <a:pt x="50" y="354"/>
                  </a:lnTo>
                  <a:lnTo>
                    <a:pt x="49" y="354"/>
                  </a:lnTo>
                  <a:lnTo>
                    <a:pt x="49" y="353"/>
                  </a:lnTo>
                  <a:lnTo>
                    <a:pt x="48" y="352"/>
                  </a:lnTo>
                  <a:lnTo>
                    <a:pt x="48" y="351"/>
                  </a:lnTo>
                  <a:lnTo>
                    <a:pt x="48" y="350"/>
                  </a:lnTo>
                  <a:lnTo>
                    <a:pt x="48" y="349"/>
                  </a:lnTo>
                  <a:lnTo>
                    <a:pt x="49" y="349"/>
                  </a:lnTo>
                  <a:lnTo>
                    <a:pt x="50" y="349"/>
                  </a:lnTo>
                  <a:lnTo>
                    <a:pt x="54" y="349"/>
                  </a:lnTo>
                  <a:lnTo>
                    <a:pt x="57" y="350"/>
                  </a:lnTo>
                  <a:lnTo>
                    <a:pt x="59" y="350"/>
                  </a:lnTo>
                  <a:lnTo>
                    <a:pt x="61" y="350"/>
                  </a:lnTo>
                  <a:lnTo>
                    <a:pt x="62" y="350"/>
                  </a:lnTo>
                  <a:lnTo>
                    <a:pt x="63" y="349"/>
                  </a:lnTo>
                  <a:lnTo>
                    <a:pt x="66" y="349"/>
                  </a:lnTo>
                  <a:lnTo>
                    <a:pt x="68" y="349"/>
                  </a:lnTo>
                  <a:lnTo>
                    <a:pt x="70" y="349"/>
                  </a:lnTo>
                  <a:lnTo>
                    <a:pt x="72" y="347"/>
                  </a:lnTo>
                  <a:lnTo>
                    <a:pt x="73" y="346"/>
                  </a:lnTo>
                  <a:lnTo>
                    <a:pt x="74" y="343"/>
                  </a:lnTo>
                  <a:lnTo>
                    <a:pt x="74" y="341"/>
                  </a:lnTo>
                  <a:lnTo>
                    <a:pt x="75" y="341"/>
                  </a:lnTo>
                  <a:lnTo>
                    <a:pt x="75" y="346"/>
                  </a:lnTo>
                  <a:lnTo>
                    <a:pt x="75" y="348"/>
                  </a:lnTo>
                  <a:lnTo>
                    <a:pt x="77" y="349"/>
                  </a:lnTo>
                  <a:lnTo>
                    <a:pt x="78" y="349"/>
                  </a:lnTo>
                  <a:lnTo>
                    <a:pt x="80" y="348"/>
                  </a:lnTo>
                  <a:lnTo>
                    <a:pt x="81" y="346"/>
                  </a:lnTo>
                  <a:lnTo>
                    <a:pt x="83" y="345"/>
                  </a:lnTo>
                  <a:lnTo>
                    <a:pt x="84" y="345"/>
                  </a:lnTo>
                  <a:lnTo>
                    <a:pt x="85" y="345"/>
                  </a:lnTo>
                  <a:lnTo>
                    <a:pt x="86" y="346"/>
                  </a:lnTo>
                  <a:lnTo>
                    <a:pt x="87" y="346"/>
                  </a:lnTo>
                  <a:lnTo>
                    <a:pt x="87" y="346"/>
                  </a:lnTo>
                  <a:lnTo>
                    <a:pt x="88" y="346"/>
                  </a:lnTo>
                  <a:lnTo>
                    <a:pt x="90" y="346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9" y="345"/>
                  </a:lnTo>
                  <a:lnTo>
                    <a:pt x="103" y="345"/>
                  </a:lnTo>
                  <a:lnTo>
                    <a:pt x="106" y="345"/>
                  </a:lnTo>
                  <a:lnTo>
                    <a:pt x="108" y="345"/>
                  </a:lnTo>
                  <a:lnTo>
                    <a:pt x="110" y="346"/>
                  </a:lnTo>
                  <a:lnTo>
                    <a:pt x="112" y="346"/>
                  </a:lnTo>
                  <a:lnTo>
                    <a:pt x="114" y="346"/>
                  </a:lnTo>
                  <a:lnTo>
                    <a:pt x="115" y="345"/>
                  </a:lnTo>
                  <a:lnTo>
                    <a:pt x="115" y="342"/>
                  </a:lnTo>
                  <a:lnTo>
                    <a:pt x="116" y="340"/>
                  </a:lnTo>
                  <a:lnTo>
                    <a:pt x="117" y="339"/>
                  </a:lnTo>
                  <a:lnTo>
                    <a:pt x="118" y="337"/>
                  </a:lnTo>
                  <a:lnTo>
                    <a:pt x="118" y="335"/>
                  </a:lnTo>
                  <a:lnTo>
                    <a:pt x="118" y="339"/>
                  </a:lnTo>
                  <a:lnTo>
                    <a:pt x="120" y="340"/>
                  </a:lnTo>
                  <a:lnTo>
                    <a:pt x="124" y="342"/>
                  </a:lnTo>
                  <a:lnTo>
                    <a:pt x="130" y="345"/>
                  </a:lnTo>
                  <a:lnTo>
                    <a:pt x="136" y="345"/>
                  </a:lnTo>
                  <a:lnTo>
                    <a:pt x="140" y="343"/>
                  </a:lnTo>
                  <a:lnTo>
                    <a:pt x="141" y="343"/>
                  </a:lnTo>
                  <a:lnTo>
                    <a:pt x="142" y="343"/>
                  </a:lnTo>
                  <a:lnTo>
                    <a:pt x="142" y="343"/>
                  </a:lnTo>
                  <a:lnTo>
                    <a:pt x="143" y="343"/>
                  </a:lnTo>
                  <a:lnTo>
                    <a:pt x="143" y="342"/>
                  </a:lnTo>
                  <a:lnTo>
                    <a:pt x="145" y="342"/>
                  </a:lnTo>
                  <a:lnTo>
                    <a:pt x="147" y="341"/>
                  </a:lnTo>
                  <a:lnTo>
                    <a:pt x="148" y="340"/>
                  </a:lnTo>
                  <a:lnTo>
                    <a:pt x="149" y="338"/>
                  </a:lnTo>
                  <a:lnTo>
                    <a:pt x="151" y="337"/>
                  </a:lnTo>
                  <a:lnTo>
                    <a:pt x="152" y="335"/>
                  </a:lnTo>
                  <a:lnTo>
                    <a:pt x="154" y="331"/>
                  </a:lnTo>
                  <a:lnTo>
                    <a:pt x="155" y="330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5" y="329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3" y="329"/>
                  </a:lnTo>
                  <a:lnTo>
                    <a:pt x="153" y="328"/>
                  </a:lnTo>
                  <a:lnTo>
                    <a:pt x="152" y="327"/>
                  </a:lnTo>
                  <a:lnTo>
                    <a:pt x="152" y="325"/>
                  </a:lnTo>
                  <a:lnTo>
                    <a:pt x="152" y="324"/>
                  </a:lnTo>
                  <a:lnTo>
                    <a:pt x="152" y="323"/>
                  </a:lnTo>
                  <a:lnTo>
                    <a:pt x="153" y="322"/>
                  </a:lnTo>
                  <a:lnTo>
                    <a:pt x="153" y="319"/>
                  </a:lnTo>
                  <a:lnTo>
                    <a:pt x="153" y="317"/>
                  </a:lnTo>
                  <a:lnTo>
                    <a:pt x="152" y="315"/>
                  </a:lnTo>
                  <a:lnTo>
                    <a:pt x="151" y="313"/>
                  </a:lnTo>
                  <a:lnTo>
                    <a:pt x="148" y="311"/>
                  </a:lnTo>
                  <a:lnTo>
                    <a:pt x="147" y="310"/>
                  </a:lnTo>
                  <a:lnTo>
                    <a:pt x="146" y="307"/>
                  </a:lnTo>
                  <a:lnTo>
                    <a:pt x="145" y="305"/>
                  </a:lnTo>
                  <a:lnTo>
                    <a:pt x="145" y="303"/>
                  </a:lnTo>
                  <a:lnTo>
                    <a:pt x="146" y="302"/>
                  </a:lnTo>
                  <a:lnTo>
                    <a:pt x="147" y="302"/>
                  </a:lnTo>
                  <a:lnTo>
                    <a:pt x="148" y="301"/>
                  </a:lnTo>
                  <a:lnTo>
                    <a:pt x="149" y="301"/>
                  </a:lnTo>
                  <a:lnTo>
                    <a:pt x="151" y="300"/>
                  </a:lnTo>
                  <a:lnTo>
                    <a:pt x="152" y="298"/>
                  </a:lnTo>
                  <a:lnTo>
                    <a:pt x="152" y="297"/>
                  </a:lnTo>
                  <a:lnTo>
                    <a:pt x="153" y="296"/>
                  </a:lnTo>
                  <a:lnTo>
                    <a:pt x="154" y="294"/>
                  </a:lnTo>
                  <a:lnTo>
                    <a:pt x="156" y="294"/>
                  </a:lnTo>
                  <a:lnTo>
                    <a:pt x="157" y="294"/>
                  </a:lnTo>
                  <a:lnTo>
                    <a:pt x="159" y="293"/>
                  </a:lnTo>
                  <a:lnTo>
                    <a:pt x="160" y="292"/>
                  </a:lnTo>
                  <a:lnTo>
                    <a:pt x="161" y="291"/>
                  </a:lnTo>
                  <a:lnTo>
                    <a:pt x="165" y="289"/>
                  </a:lnTo>
                  <a:lnTo>
                    <a:pt x="168" y="288"/>
                  </a:lnTo>
                  <a:lnTo>
                    <a:pt x="170" y="288"/>
                  </a:lnTo>
                  <a:lnTo>
                    <a:pt x="172" y="288"/>
                  </a:lnTo>
                  <a:lnTo>
                    <a:pt x="175" y="288"/>
                  </a:lnTo>
                  <a:lnTo>
                    <a:pt x="176" y="288"/>
                  </a:lnTo>
                  <a:lnTo>
                    <a:pt x="178" y="286"/>
                  </a:lnTo>
                  <a:lnTo>
                    <a:pt x="179" y="281"/>
                  </a:lnTo>
                  <a:lnTo>
                    <a:pt x="180" y="280"/>
                  </a:lnTo>
                  <a:lnTo>
                    <a:pt x="180" y="279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81" y="277"/>
                  </a:lnTo>
                  <a:lnTo>
                    <a:pt x="181" y="275"/>
                  </a:lnTo>
                  <a:lnTo>
                    <a:pt x="181" y="273"/>
                  </a:lnTo>
                  <a:lnTo>
                    <a:pt x="182" y="269"/>
                  </a:lnTo>
                  <a:lnTo>
                    <a:pt x="183" y="267"/>
                  </a:lnTo>
                  <a:lnTo>
                    <a:pt x="184" y="264"/>
                  </a:lnTo>
                  <a:lnTo>
                    <a:pt x="185" y="262"/>
                  </a:lnTo>
                  <a:lnTo>
                    <a:pt x="186" y="261"/>
                  </a:lnTo>
                  <a:lnTo>
                    <a:pt x="188" y="261"/>
                  </a:lnTo>
                  <a:lnTo>
                    <a:pt x="189" y="261"/>
                  </a:lnTo>
                  <a:lnTo>
                    <a:pt x="190" y="261"/>
                  </a:lnTo>
                  <a:lnTo>
                    <a:pt x="192" y="260"/>
                  </a:lnTo>
                  <a:lnTo>
                    <a:pt x="194" y="257"/>
                  </a:lnTo>
                  <a:lnTo>
                    <a:pt x="196" y="256"/>
                  </a:lnTo>
                  <a:lnTo>
                    <a:pt x="200" y="256"/>
                  </a:lnTo>
                  <a:lnTo>
                    <a:pt x="203" y="255"/>
                  </a:lnTo>
                  <a:lnTo>
                    <a:pt x="205" y="255"/>
                  </a:lnTo>
                  <a:lnTo>
                    <a:pt x="206" y="254"/>
                  </a:lnTo>
                  <a:lnTo>
                    <a:pt x="208" y="253"/>
                  </a:lnTo>
                  <a:lnTo>
                    <a:pt x="210" y="252"/>
                  </a:lnTo>
                  <a:lnTo>
                    <a:pt x="212" y="251"/>
                  </a:lnTo>
                  <a:lnTo>
                    <a:pt x="213" y="250"/>
                  </a:lnTo>
                  <a:lnTo>
                    <a:pt x="213" y="250"/>
                  </a:lnTo>
                  <a:lnTo>
                    <a:pt x="214" y="249"/>
                  </a:lnTo>
                  <a:lnTo>
                    <a:pt x="215" y="248"/>
                  </a:lnTo>
                  <a:lnTo>
                    <a:pt x="216" y="247"/>
                  </a:lnTo>
                  <a:lnTo>
                    <a:pt x="218" y="245"/>
                  </a:lnTo>
                  <a:lnTo>
                    <a:pt x="220" y="244"/>
                  </a:lnTo>
                  <a:lnTo>
                    <a:pt x="222" y="244"/>
                  </a:lnTo>
                  <a:lnTo>
                    <a:pt x="224" y="243"/>
                  </a:lnTo>
                  <a:lnTo>
                    <a:pt x="226" y="243"/>
                  </a:lnTo>
                  <a:lnTo>
                    <a:pt x="228" y="243"/>
                  </a:lnTo>
                  <a:lnTo>
                    <a:pt x="231" y="243"/>
                  </a:lnTo>
                  <a:lnTo>
                    <a:pt x="235" y="243"/>
                  </a:lnTo>
                  <a:lnTo>
                    <a:pt x="239" y="243"/>
                  </a:lnTo>
                  <a:lnTo>
                    <a:pt x="241" y="243"/>
                  </a:lnTo>
                  <a:lnTo>
                    <a:pt x="242" y="243"/>
                  </a:lnTo>
                  <a:lnTo>
                    <a:pt x="242" y="244"/>
                  </a:lnTo>
                  <a:lnTo>
                    <a:pt x="243" y="244"/>
                  </a:lnTo>
                  <a:lnTo>
                    <a:pt x="243" y="245"/>
                  </a:lnTo>
                  <a:lnTo>
                    <a:pt x="245" y="245"/>
                  </a:lnTo>
                  <a:lnTo>
                    <a:pt x="247" y="247"/>
                  </a:lnTo>
                  <a:lnTo>
                    <a:pt x="249" y="248"/>
                  </a:lnTo>
                  <a:lnTo>
                    <a:pt x="250" y="249"/>
                  </a:lnTo>
                  <a:lnTo>
                    <a:pt x="250" y="249"/>
                  </a:lnTo>
                  <a:lnTo>
                    <a:pt x="250" y="250"/>
                  </a:lnTo>
                  <a:lnTo>
                    <a:pt x="251" y="249"/>
                  </a:lnTo>
                  <a:lnTo>
                    <a:pt x="251" y="250"/>
                  </a:lnTo>
                  <a:lnTo>
                    <a:pt x="251" y="249"/>
                  </a:lnTo>
                  <a:lnTo>
                    <a:pt x="253" y="248"/>
                  </a:lnTo>
                  <a:lnTo>
                    <a:pt x="255" y="245"/>
                  </a:lnTo>
                  <a:lnTo>
                    <a:pt x="258" y="242"/>
                  </a:lnTo>
                  <a:lnTo>
                    <a:pt x="262" y="238"/>
                  </a:lnTo>
                  <a:lnTo>
                    <a:pt x="264" y="235"/>
                  </a:lnTo>
                  <a:lnTo>
                    <a:pt x="265" y="232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1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27"/>
                  </a:lnTo>
                  <a:lnTo>
                    <a:pt x="266" y="225"/>
                  </a:lnTo>
                  <a:lnTo>
                    <a:pt x="266" y="220"/>
                  </a:lnTo>
                  <a:lnTo>
                    <a:pt x="266" y="217"/>
                  </a:lnTo>
                  <a:lnTo>
                    <a:pt x="265" y="215"/>
                  </a:lnTo>
                  <a:lnTo>
                    <a:pt x="265" y="213"/>
                  </a:lnTo>
                  <a:lnTo>
                    <a:pt x="265" y="211"/>
                  </a:lnTo>
                  <a:lnTo>
                    <a:pt x="265" y="208"/>
                  </a:lnTo>
                  <a:lnTo>
                    <a:pt x="265" y="206"/>
                  </a:lnTo>
                  <a:lnTo>
                    <a:pt x="265" y="203"/>
                  </a:lnTo>
                  <a:lnTo>
                    <a:pt x="264" y="199"/>
                  </a:lnTo>
                  <a:lnTo>
                    <a:pt x="264" y="196"/>
                  </a:lnTo>
                  <a:lnTo>
                    <a:pt x="263" y="195"/>
                  </a:lnTo>
                  <a:lnTo>
                    <a:pt x="264" y="195"/>
                  </a:lnTo>
                  <a:lnTo>
                    <a:pt x="264" y="195"/>
                  </a:lnTo>
                  <a:lnTo>
                    <a:pt x="265" y="195"/>
                  </a:lnTo>
                  <a:lnTo>
                    <a:pt x="266" y="196"/>
                  </a:lnTo>
                  <a:lnTo>
                    <a:pt x="267" y="196"/>
                  </a:lnTo>
                  <a:lnTo>
                    <a:pt x="269" y="195"/>
                  </a:lnTo>
                  <a:lnTo>
                    <a:pt x="270" y="193"/>
                  </a:lnTo>
                  <a:lnTo>
                    <a:pt x="271" y="191"/>
                  </a:lnTo>
                  <a:lnTo>
                    <a:pt x="270" y="190"/>
                  </a:lnTo>
                  <a:lnTo>
                    <a:pt x="268" y="188"/>
                  </a:lnTo>
                  <a:lnTo>
                    <a:pt x="265" y="186"/>
                  </a:lnTo>
                  <a:lnTo>
                    <a:pt x="263" y="186"/>
                  </a:lnTo>
                  <a:lnTo>
                    <a:pt x="262" y="184"/>
                  </a:lnTo>
                  <a:lnTo>
                    <a:pt x="261" y="184"/>
                  </a:lnTo>
                  <a:lnTo>
                    <a:pt x="259" y="184"/>
                  </a:lnTo>
                  <a:lnTo>
                    <a:pt x="259" y="183"/>
                  </a:lnTo>
                  <a:lnTo>
                    <a:pt x="258" y="183"/>
                  </a:lnTo>
                  <a:lnTo>
                    <a:pt x="256" y="182"/>
                  </a:lnTo>
                  <a:lnTo>
                    <a:pt x="254" y="180"/>
                  </a:lnTo>
                  <a:lnTo>
                    <a:pt x="252" y="178"/>
                  </a:lnTo>
                  <a:lnTo>
                    <a:pt x="251" y="177"/>
                  </a:lnTo>
                  <a:lnTo>
                    <a:pt x="250" y="176"/>
                  </a:lnTo>
                  <a:lnTo>
                    <a:pt x="250" y="175"/>
                  </a:lnTo>
                  <a:lnTo>
                    <a:pt x="251" y="174"/>
                  </a:lnTo>
                  <a:lnTo>
                    <a:pt x="252" y="174"/>
                  </a:lnTo>
                  <a:lnTo>
                    <a:pt x="253" y="171"/>
                  </a:lnTo>
                  <a:lnTo>
                    <a:pt x="254" y="170"/>
                  </a:lnTo>
                  <a:lnTo>
                    <a:pt x="255" y="167"/>
                  </a:lnTo>
                  <a:lnTo>
                    <a:pt x="257" y="165"/>
                  </a:lnTo>
                  <a:lnTo>
                    <a:pt x="261" y="164"/>
                  </a:lnTo>
                  <a:lnTo>
                    <a:pt x="263" y="163"/>
                  </a:lnTo>
                  <a:lnTo>
                    <a:pt x="265" y="162"/>
                  </a:lnTo>
                  <a:lnTo>
                    <a:pt x="267" y="161"/>
                  </a:lnTo>
                  <a:lnTo>
                    <a:pt x="268" y="159"/>
                  </a:lnTo>
                  <a:lnTo>
                    <a:pt x="268" y="156"/>
                  </a:lnTo>
                  <a:lnTo>
                    <a:pt x="269" y="153"/>
                  </a:lnTo>
                  <a:lnTo>
                    <a:pt x="270" y="149"/>
                  </a:lnTo>
                  <a:lnTo>
                    <a:pt x="271" y="146"/>
                  </a:lnTo>
                  <a:lnTo>
                    <a:pt x="271" y="145"/>
                  </a:lnTo>
                  <a:lnTo>
                    <a:pt x="271" y="145"/>
                  </a:lnTo>
                  <a:lnTo>
                    <a:pt x="270" y="146"/>
                  </a:lnTo>
                  <a:lnTo>
                    <a:pt x="270" y="147"/>
                  </a:lnTo>
                  <a:lnTo>
                    <a:pt x="268" y="147"/>
                  </a:lnTo>
                  <a:lnTo>
                    <a:pt x="267" y="149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62" y="149"/>
                  </a:lnTo>
                  <a:lnTo>
                    <a:pt x="259" y="149"/>
                  </a:lnTo>
                  <a:lnTo>
                    <a:pt x="258" y="147"/>
                  </a:lnTo>
                  <a:lnTo>
                    <a:pt x="257" y="145"/>
                  </a:lnTo>
                  <a:lnTo>
                    <a:pt x="255" y="142"/>
                  </a:lnTo>
                  <a:lnTo>
                    <a:pt x="254" y="140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4" y="139"/>
                  </a:lnTo>
                  <a:lnTo>
                    <a:pt x="255" y="139"/>
                  </a:lnTo>
                  <a:lnTo>
                    <a:pt x="256" y="140"/>
                  </a:lnTo>
                  <a:lnTo>
                    <a:pt x="257" y="139"/>
                  </a:lnTo>
                  <a:lnTo>
                    <a:pt x="258" y="138"/>
                  </a:lnTo>
                  <a:lnTo>
                    <a:pt x="259" y="134"/>
                  </a:lnTo>
                  <a:lnTo>
                    <a:pt x="262" y="130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3" y="126"/>
                  </a:lnTo>
                  <a:lnTo>
                    <a:pt x="264" y="126"/>
                  </a:lnTo>
                  <a:lnTo>
                    <a:pt x="265" y="126"/>
                  </a:lnTo>
                  <a:lnTo>
                    <a:pt x="266" y="125"/>
                  </a:lnTo>
                  <a:lnTo>
                    <a:pt x="269" y="125"/>
                  </a:lnTo>
                  <a:lnTo>
                    <a:pt x="273" y="123"/>
                  </a:lnTo>
                  <a:lnTo>
                    <a:pt x="277" y="122"/>
                  </a:lnTo>
                  <a:lnTo>
                    <a:pt x="281" y="121"/>
                  </a:lnTo>
                  <a:lnTo>
                    <a:pt x="282" y="120"/>
                  </a:lnTo>
                  <a:lnTo>
                    <a:pt x="283" y="120"/>
                  </a:lnTo>
                  <a:lnTo>
                    <a:pt x="283" y="119"/>
                  </a:lnTo>
                  <a:lnTo>
                    <a:pt x="282" y="119"/>
                  </a:lnTo>
                  <a:lnTo>
                    <a:pt x="281" y="119"/>
                  </a:lnTo>
                  <a:lnTo>
                    <a:pt x="280" y="119"/>
                  </a:lnTo>
                  <a:lnTo>
                    <a:pt x="279" y="119"/>
                  </a:lnTo>
                  <a:lnTo>
                    <a:pt x="278" y="119"/>
                  </a:lnTo>
                  <a:lnTo>
                    <a:pt x="277" y="119"/>
                  </a:lnTo>
                  <a:lnTo>
                    <a:pt x="278" y="119"/>
                  </a:lnTo>
                  <a:lnTo>
                    <a:pt x="279" y="118"/>
                  </a:lnTo>
                  <a:lnTo>
                    <a:pt x="280" y="117"/>
                  </a:lnTo>
                  <a:lnTo>
                    <a:pt x="282" y="114"/>
                  </a:lnTo>
                  <a:lnTo>
                    <a:pt x="287" y="110"/>
                  </a:lnTo>
                  <a:lnTo>
                    <a:pt x="290" y="106"/>
                  </a:lnTo>
                  <a:lnTo>
                    <a:pt x="292" y="105"/>
                  </a:lnTo>
                  <a:lnTo>
                    <a:pt x="293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3"/>
                  </a:lnTo>
                  <a:lnTo>
                    <a:pt x="294" y="104"/>
                  </a:lnTo>
                  <a:lnTo>
                    <a:pt x="293" y="104"/>
                  </a:lnTo>
                  <a:lnTo>
                    <a:pt x="293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3"/>
                  </a:lnTo>
                  <a:lnTo>
                    <a:pt x="298" y="102"/>
                  </a:lnTo>
                  <a:lnTo>
                    <a:pt x="299" y="102"/>
                  </a:lnTo>
                  <a:lnTo>
                    <a:pt x="299" y="101"/>
                  </a:lnTo>
                  <a:lnTo>
                    <a:pt x="299" y="100"/>
                  </a:lnTo>
                  <a:lnTo>
                    <a:pt x="299" y="98"/>
                  </a:lnTo>
                  <a:lnTo>
                    <a:pt x="300" y="97"/>
                  </a:lnTo>
                  <a:lnTo>
                    <a:pt x="301" y="96"/>
                  </a:lnTo>
                  <a:lnTo>
                    <a:pt x="302" y="96"/>
                  </a:lnTo>
                  <a:lnTo>
                    <a:pt x="304" y="96"/>
                  </a:lnTo>
                  <a:lnTo>
                    <a:pt x="307" y="97"/>
                  </a:lnTo>
                  <a:lnTo>
                    <a:pt x="310" y="98"/>
                  </a:lnTo>
                  <a:lnTo>
                    <a:pt x="311" y="98"/>
                  </a:lnTo>
                  <a:lnTo>
                    <a:pt x="312" y="100"/>
                  </a:lnTo>
                  <a:lnTo>
                    <a:pt x="313" y="100"/>
                  </a:lnTo>
                  <a:lnTo>
                    <a:pt x="313" y="101"/>
                  </a:lnTo>
                  <a:lnTo>
                    <a:pt x="314" y="102"/>
                  </a:lnTo>
                  <a:lnTo>
                    <a:pt x="315" y="104"/>
                  </a:lnTo>
                  <a:lnTo>
                    <a:pt x="317" y="106"/>
                  </a:lnTo>
                  <a:lnTo>
                    <a:pt x="318" y="109"/>
                  </a:lnTo>
                  <a:lnTo>
                    <a:pt x="319" y="112"/>
                  </a:lnTo>
                  <a:lnTo>
                    <a:pt x="320" y="115"/>
                  </a:lnTo>
                  <a:lnTo>
                    <a:pt x="320" y="116"/>
                  </a:lnTo>
                  <a:lnTo>
                    <a:pt x="322" y="117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23" y="114"/>
                  </a:lnTo>
                  <a:lnTo>
                    <a:pt x="323" y="113"/>
                  </a:lnTo>
                  <a:lnTo>
                    <a:pt x="325" y="112"/>
                  </a:lnTo>
                  <a:lnTo>
                    <a:pt x="326" y="110"/>
                  </a:lnTo>
                  <a:lnTo>
                    <a:pt x="327" y="110"/>
                  </a:lnTo>
                  <a:lnTo>
                    <a:pt x="328" y="112"/>
                  </a:lnTo>
                  <a:lnTo>
                    <a:pt x="328" y="113"/>
                  </a:lnTo>
                  <a:lnTo>
                    <a:pt x="329" y="115"/>
                  </a:lnTo>
                  <a:lnTo>
                    <a:pt x="329" y="116"/>
                  </a:lnTo>
                  <a:lnTo>
                    <a:pt x="330" y="116"/>
                  </a:lnTo>
                  <a:lnTo>
                    <a:pt x="332" y="116"/>
                  </a:lnTo>
                  <a:lnTo>
                    <a:pt x="334" y="115"/>
                  </a:lnTo>
                  <a:lnTo>
                    <a:pt x="336" y="114"/>
                  </a:lnTo>
                  <a:lnTo>
                    <a:pt x="337" y="113"/>
                  </a:lnTo>
                  <a:lnTo>
                    <a:pt x="337" y="113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1" y="119"/>
                  </a:lnTo>
                  <a:lnTo>
                    <a:pt x="342" y="119"/>
                  </a:lnTo>
                  <a:lnTo>
                    <a:pt x="344" y="119"/>
                  </a:lnTo>
                  <a:lnTo>
                    <a:pt x="349" y="119"/>
                  </a:lnTo>
                  <a:lnTo>
                    <a:pt x="353" y="118"/>
                  </a:lnTo>
                  <a:lnTo>
                    <a:pt x="357" y="118"/>
                  </a:lnTo>
                  <a:lnTo>
                    <a:pt x="359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60" y="117"/>
                  </a:lnTo>
                  <a:lnTo>
                    <a:pt x="359" y="117"/>
                  </a:lnTo>
                  <a:lnTo>
                    <a:pt x="359" y="116"/>
                  </a:lnTo>
                  <a:lnTo>
                    <a:pt x="357" y="116"/>
                  </a:lnTo>
                  <a:lnTo>
                    <a:pt x="357" y="115"/>
                  </a:lnTo>
                  <a:lnTo>
                    <a:pt x="359" y="114"/>
                  </a:lnTo>
                  <a:lnTo>
                    <a:pt x="362" y="112"/>
                  </a:lnTo>
                  <a:lnTo>
                    <a:pt x="363" y="110"/>
                  </a:lnTo>
                  <a:lnTo>
                    <a:pt x="364" y="109"/>
                  </a:lnTo>
                  <a:lnTo>
                    <a:pt x="365" y="108"/>
                  </a:lnTo>
                  <a:lnTo>
                    <a:pt x="365" y="106"/>
                  </a:lnTo>
                  <a:lnTo>
                    <a:pt x="365" y="104"/>
                  </a:lnTo>
                  <a:lnTo>
                    <a:pt x="364" y="101"/>
                  </a:lnTo>
                  <a:lnTo>
                    <a:pt x="360" y="98"/>
                  </a:lnTo>
                  <a:lnTo>
                    <a:pt x="354" y="98"/>
                  </a:lnTo>
                  <a:lnTo>
                    <a:pt x="348" y="97"/>
                  </a:lnTo>
                  <a:lnTo>
                    <a:pt x="344" y="96"/>
                  </a:lnTo>
                  <a:lnTo>
                    <a:pt x="343" y="96"/>
                  </a:lnTo>
                  <a:lnTo>
                    <a:pt x="343" y="96"/>
                  </a:lnTo>
                  <a:lnTo>
                    <a:pt x="343" y="95"/>
                  </a:lnTo>
                  <a:lnTo>
                    <a:pt x="344" y="95"/>
                  </a:lnTo>
                  <a:lnTo>
                    <a:pt x="345" y="94"/>
                  </a:lnTo>
                  <a:lnTo>
                    <a:pt x="347" y="93"/>
                  </a:lnTo>
                  <a:lnTo>
                    <a:pt x="347" y="91"/>
                  </a:lnTo>
                  <a:lnTo>
                    <a:pt x="348" y="89"/>
                  </a:lnTo>
                  <a:lnTo>
                    <a:pt x="348" y="85"/>
                  </a:lnTo>
                  <a:lnTo>
                    <a:pt x="347" y="84"/>
                  </a:lnTo>
                  <a:lnTo>
                    <a:pt x="345" y="83"/>
                  </a:lnTo>
                  <a:lnTo>
                    <a:pt x="344" y="83"/>
                  </a:lnTo>
                  <a:lnTo>
                    <a:pt x="343" y="83"/>
                  </a:lnTo>
                  <a:lnTo>
                    <a:pt x="341" y="83"/>
                  </a:lnTo>
                  <a:lnTo>
                    <a:pt x="340" y="83"/>
                  </a:lnTo>
                  <a:lnTo>
                    <a:pt x="339" y="82"/>
                  </a:lnTo>
                  <a:lnTo>
                    <a:pt x="336" y="80"/>
                  </a:lnTo>
                  <a:lnTo>
                    <a:pt x="332" y="76"/>
                  </a:lnTo>
                  <a:lnTo>
                    <a:pt x="329" y="71"/>
                  </a:lnTo>
                  <a:lnTo>
                    <a:pt x="327" y="69"/>
                  </a:lnTo>
                  <a:lnTo>
                    <a:pt x="327" y="68"/>
                  </a:lnTo>
                  <a:lnTo>
                    <a:pt x="326" y="68"/>
                  </a:lnTo>
                  <a:lnTo>
                    <a:pt x="326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7" y="68"/>
                  </a:lnTo>
                  <a:lnTo>
                    <a:pt x="326" y="67"/>
                  </a:lnTo>
                  <a:lnTo>
                    <a:pt x="325" y="65"/>
                  </a:lnTo>
                  <a:lnTo>
                    <a:pt x="324" y="64"/>
                  </a:lnTo>
                  <a:lnTo>
                    <a:pt x="324" y="63"/>
                  </a:lnTo>
                  <a:lnTo>
                    <a:pt x="324" y="61"/>
                  </a:lnTo>
                  <a:lnTo>
                    <a:pt x="324" y="60"/>
                  </a:lnTo>
                  <a:lnTo>
                    <a:pt x="323" y="58"/>
                  </a:lnTo>
                  <a:lnTo>
                    <a:pt x="323" y="57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3" y="53"/>
                  </a:lnTo>
                  <a:lnTo>
                    <a:pt x="323" y="52"/>
                  </a:lnTo>
                  <a:lnTo>
                    <a:pt x="323" y="47"/>
                  </a:lnTo>
                  <a:lnTo>
                    <a:pt x="324" y="42"/>
                  </a:lnTo>
                  <a:lnTo>
                    <a:pt x="325" y="35"/>
                  </a:lnTo>
                  <a:lnTo>
                    <a:pt x="325" y="31"/>
                  </a:lnTo>
                  <a:lnTo>
                    <a:pt x="324" y="25"/>
                  </a:lnTo>
                  <a:lnTo>
                    <a:pt x="322" y="21"/>
                  </a:lnTo>
                  <a:lnTo>
                    <a:pt x="319" y="16"/>
                  </a:lnTo>
                  <a:lnTo>
                    <a:pt x="319" y="14"/>
                  </a:lnTo>
                  <a:lnTo>
                    <a:pt x="318" y="11"/>
                  </a:lnTo>
                  <a:lnTo>
                    <a:pt x="318" y="7"/>
                  </a:lnTo>
                  <a:lnTo>
                    <a:pt x="318" y="4"/>
                  </a:lnTo>
                  <a:lnTo>
                    <a:pt x="319" y="3"/>
                  </a:lnTo>
                  <a:lnTo>
                    <a:pt x="320" y="3"/>
                  </a:lnTo>
                  <a:lnTo>
                    <a:pt x="322" y="2"/>
                  </a:lnTo>
                  <a:lnTo>
                    <a:pt x="323" y="3"/>
                  </a:lnTo>
                  <a:lnTo>
                    <a:pt x="324" y="3"/>
                  </a:lnTo>
                  <a:lnTo>
                    <a:pt x="324" y="4"/>
                  </a:lnTo>
                  <a:lnTo>
                    <a:pt x="326" y="5"/>
                  </a:lnTo>
                  <a:lnTo>
                    <a:pt x="327" y="8"/>
                  </a:lnTo>
                  <a:lnTo>
                    <a:pt x="332" y="8"/>
                  </a:lnTo>
                  <a:lnTo>
                    <a:pt x="335" y="9"/>
                  </a:lnTo>
                  <a:lnTo>
                    <a:pt x="337" y="10"/>
                  </a:lnTo>
                  <a:lnTo>
                    <a:pt x="339" y="9"/>
                  </a:lnTo>
                  <a:lnTo>
                    <a:pt x="341" y="8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7" y="8"/>
                  </a:lnTo>
                  <a:lnTo>
                    <a:pt x="349" y="9"/>
                  </a:lnTo>
                  <a:lnTo>
                    <a:pt x="352" y="9"/>
                  </a:lnTo>
                  <a:lnTo>
                    <a:pt x="356" y="8"/>
                  </a:lnTo>
                  <a:lnTo>
                    <a:pt x="361" y="7"/>
                  </a:lnTo>
                  <a:lnTo>
                    <a:pt x="362" y="8"/>
                  </a:lnTo>
                  <a:lnTo>
                    <a:pt x="365" y="9"/>
                  </a:lnTo>
                  <a:lnTo>
                    <a:pt x="368" y="11"/>
                  </a:lnTo>
                  <a:lnTo>
                    <a:pt x="371" y="12"/>
                  </a:lnTo>
                  <a:lnTo>
                    <a:pt x="373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79" y="12"/>
                  </a:lnTo>
                  <a:lnTo>
                    <a:pt x="381" y="12"/>
                  </a:lnTo>
                  <a:lnTo>
                    <a:pt x="383" y="12"/>
                  </a:lnTo>
                  <a:lnTo>
                    <a:pt x="385" y="12"/>
                  </a:lnTo>
                  <a:lnTo>
                    <a:pt x="386" y="12"/>
                  </a:lnTo>
                  <a:lnTo>
                    <a:pt x="388" y="10"/>
                  </a:lnTo>
                  <a:lnTo>
                    <a:pt x="389" y="12"/>
                  </a:lnTo>
                  <a:lnTo>
                    <a:pt x="390" y="14"/>
                  </a:lnTo>
                  <a:lnTo>
                    <a:pt x="391" y="17"/>
                  </a:lnTo>
                  <a:lnTo>
                    <a:pt x="393" y="18"/>
                  </a:lnTo>
                  <a:lnTo>
                    <a:pt x="397" y="19"/>
                  </a:lnTo>
                  <a:lnTo>
                    <a:pt x="400" y="18"/>
                  </a:lnTo>
                  <a:lnTo>
                    <a:pt x="404" y="17"/>
                  </a:lnTo>
                  <a:lnTo>
                    <a:pt x="404" y="19"/>
                  </a:lnTo>
                  <a:lnTo>
                    <a:pt x="405" y="20"/>
                  </a:lnTo>
                  <a:lnTo>
                    <a:pt x="408" y="19"/>
                  </a:lnTo>
                  <a:lnTo>
                    <a:pt x="409" y="17"/>
                  </a:lnTo>
                  <a:lnTo>
                    <a:pt x="410" y="16"/>
                  </a:lnTo>
                  <a:lnTo>
                    <a:pt x="420" y="18"/>
                  </a:lnTo>
                  <a:lnTo>
                    <a:pt x="428" y="19"/>
                  </a:lnTo>
                  <a:lnTo>
                    <a:pt x="429" y="19"/>
                  </a:lnTo>
                  <a:lnTo>
                    <a:pt x="430" y="18"/>
                  </a:lnTo>
                  <a:lnTo>
                    <a:pt x="432" y="17"/>
                  </a:lnTo>
                  <a:lnTo>
                    <a:pt x="442" y="19"/>
                  </a:lnTo>
                  <a:lnTo>
                    <a:pt x="453" y="14"/>
                  </a:lnTo>
                  <a:lnTo>
                    <a:pt x="454" y="16"/>
                  </a:lnTo>
                  <a:lnTo>
                    <a:pt x="455" y="18"/>
                  </a:lnTo>
                  <a:lnTo>
                    <a:pt x="455" y="19"/>
                  </a:lnTo>
                  <a:lnTo>
                    <a:pt x="458" y="18"/>
                  </a:lnTo>
                  <a:lnTo>
                    <a:pt x="458" y="17"/>
                  </a:lnTo>
                  <a:lnTo>
                    <a:pt x="459" y="16"/>
                  </a:lnTo>
                  <a:lnTo>
                    <a:pt x="461" y="14"/>
                  </a:lnTo>
                  <a:lnTo>
                    <a:pt x="464" y="12"/>
                  </a:lnTo>
                  <a:lnTo>
                    <a:pt x="464" y="9"/>
                  </a:lnTo>
                  <a:lnTo>
                    <a:pt x="465" y="8"/>
                  </a:lnTo>
                  <a:lnTo>
                    <a:pt x="467" y="7"/>
                  </a:lnTo>
                  <a:lnTo>
                    <a:pt x="470" y="6"/>
                  </a:lnTo>
                  <a:lnTo>
                    <a:pt x="473" y="5"/>
                  </a:lnTo>
                  <a:lnTo>
                    <a:pt x="475" y="6"/>
                  </a:lnTo>
                  <a:lnTo>
                    <a:pt x="477" y="8"/>
                  </a:lnTo>
                  <a:lnTo>
                    <a:pt x="479" y="9"/>
                  </a:lnTo>
                  <a:lnTo>
                    <a:pt x="482" y="11"/>
                  </a:lnTo>
                  <a:lnTo>
                    <a:pt x="484" y="14"/>
                  </a:lnTo>
                  <a:lnTo>
                    <a:pt x="498" y="14"/>
                  </a:lnTo>
                  <a:lnTo>
                    <a:pt x="498" y="14"/>
                  </a:lnTo>
                  <a:lnTo>
                    <a:pt x="499" y="15"/>
                  </a:lnTo>
                  <a:lnTo>
                    <a:pt x="500" y="16"/>
                  </a:lnTo>
                  <a:lnTo>
                    <a:pt x="501" y="17"/>
                  </a:lnTo>
                  <a:lnTo>
                    <a:pt x="501" y="20"/>
                  </a:lnTo>
                  <a:lnTo>
                    <a:pt x="508" y="20"/>
                  </a:lnTo>
                  <a:lnTo>
                    <a:pt x="509" y="17"/>
                  </a:lnTo>
                  <a:lnTo>
                    <a:pt x="510" y="16"/>
                  </a:lnTo>
                  <a:lnTo>
                    <a:pt x="510" y="15"/>
                  </a:lnTo>
                  <a:lnTo>
                    <a:pt x="511" y="15"/>
                  </a:lnTo>
                  <a:lnTo>
                    <a:pt x="512" y="14"/>
                  </a:lnTo>
                  <a:lnTo>
                    <a:pt x="514" y="12"/>
                  </a:lnTo>
                  <a:lnTo>
                    <a:pt x="516" y="11"/>
                  </a:lnTo>
                  <a:lnTo>
                    <a:pt x="519" y="9"/>
                  </a:lnTo>
                  <a:lnTo>
                    <a:pt x="521" y="7"/>
                  </a:lnTo>
                  <a:lnTo>
                    <a:pt x="522" y="4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0" y="4"/>
                  </a:lnTo>
                  <a:lnTo>
                    <a:pt x="533" y="3"/>
                  </a:lnTo>
                  <a:lnTo>
                    <a:pt x="535" y="3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5"/>
            <p:cNvSpPr>
              <a:spLocks noEditPoints="1"/>
            </p:cNvSpPr>
            <p:nvPr/>
          </p:nvSpPr>
          <p:spPr bwMode="auto">
            <a:xfrm>
              <a:off x="6707188" y="5430838"/>
              <a:ext cx="1225550" cy="879475"/>
            </a:xfrm>
            <a:custGeom>
              <a:avLst/>
              <a:gdLst>
                <a:gd name="T0" fmla="*/ 528 w 772"/>
                <a:gd name="T1" fmla="*/ 354 h 554"/>
                <a:gd name="T2" fmla="*/ 67 w 772"/>
                <a:gd name="T3" fmla="*/ 317 h 554"/>
                <a:gd name="T4" fmla="*/ 74 w 772"/>
                <a:gd name="T5" fmla="*/ 314 h 554"/>
                <a:gd name="T6" fmla="*/ 163 w 772"/>
                <a:gd name="T7" fmla="*/ 309 h 554"/>
                <a:gd name="T8" fmla="*/ 90 w 772"/>
                <a:gd name="T9" fmla="*/ 296 h 554"/>
                <a:gd name="T10" fmla="*/ 180 w 772"/>
                <a:gd name="T11" fmla="*/ 298 h 554"/>
                <a:gd name="T12" fmla="*/ 172 w 772"/>
                <a:gd name="T13" fmla="*/ 277 h 554"/>
                <a:gd name="T14" fmla="*/ 184 w 772"/>
                <a:gd name="T15" fmla="*/ 258 h 554"/>
                <a:gd name="T16" fmla="*/ 214 w 772"/>
                <a:gd name="T17" fmla="*/ 251 h 554"/>
                <a:gd name="T18" fmla="*/ 211 w 772"/>
                <a:gd name="T19" fmla="*/ 248 h 554"/>
                <a:gd name="T20" fmla="*/ 252 w 772"/>
                <a:gd name="T21" fmla="*/ 105 h 554"/>
                <a:gd name="T22" fmla="*/ 225 w 772"/>
                <a:gd name="T23" fmla="*/ 14 h 554"/>
                <a:gd name="T24" fmla="*/ 245 w 772"/>
                <a:gd name="T25" fmla="*/ 101 h 554"/>
                <a:gd name="T26" fmla="*/ 194 w 772"/>
                <a:gd name="T27" fmla="*/ 116 h 554"/>
                <a:gd name="T28" fmla="*/ 220 w 772"/>
                <a:gd name="T29" fmla="*/ 118 h 554"/>
                <a:gd name="T30" fmla="*/ 241 w 772"/>
                <a:gd name="T31" fmla="*/ 252 h 554"/>
                <a:gd name="T32" fmla="*/ 274 w 772"/>
                <a:gd name="T33" fmla="*/ 190 h 554"/>
                <a:gd name="T34" fmla="*/ 358 w 772"/>
                <a:gd name="T35" fmla="*/ 157 h 554"/>
                <a:gd name="T36" fmla="*/ 511 w 772"/>
                <a:gd name="T37" fmla="*/ 179 h 554"/>
                <a:gd name="T38" fmla="*/ 636 w 772"/>
                <a:gd name="T39" fmla="*/ 108 h 554"/>
                <a:gd name="T40" fmla="*/ 620 w 772"/>
                <a:gd name="T41" fmla="*/ 132 h 554"/>
                <a:gd name="T42" fmla="*/ 694 w 772"/>
                <a:gd name="T43" fmla="*/ 162 h 554"/>
                <a:gd name="T44" fmla="*/ 765 w 772"/>
                <a:gd name="T45" fmla="*/ 221 h 554"/>
                <a:gd name="T46" fmla="*/ 762 w 772"/>
                <a:gd name="T47" fmla="*/ 300 h 554"/>
                <a:gd name="T48" fmla="*/ 709 w 772"/>
                <a:gd name="T49" fmla="*/ 331 h 554"/>
                <a:gd name="T50" fmla="*/ 705 w 772"/>
                <a:gd name="T51" fmla="*/ 373 h 554"/>
                <a:gd name="T52" fmla="*/ 656 w 772"/>
                <a:gd name="T53" fmla="*/ 377 h 554"/>
                <a:gd name="T54" fmla="*/ 575 w 772"/>
                <a:gd name="T55" fmla="*/ 367 h 554"/>
                <a:gd name="T56" fmla="*/ 536 w 772"/>
                <a:gd name="T57" fmla="*/ 374 h 554"/>
                <a:gd name="T58" fmla="*/ 529 w 772"/>
                <a:gd name="T59" fmla="*/ 406 h 554"/>
                <a:gd name="T60" fmla="*/ 489 w 772"/>
                <a:gd name="T61" fmla="*/ 426 h 554"/>
                <a:gd name="T62" fmla="*/ 456 w 772"/>
                <a:gd name="T63" fmla="*/ 437 h 554"/>
                <a:gd name="T64" fmla="*/ 442 w 772"/>
                <a:gd name="T65" fmla="*/ 441 h 554"/>
                <a:gd name="T66" fmla="*/ 417 w 772"/>
                <a:gd name="T67" fmla="*/ 473 h 554"/>
                <a:gd name="T68" fmla="*/ 373 w 772"/>
                <a:gd name="T69" fmla="*/ 488 h 554"/>
                <a:gd name="T70" fmla="*/ 363 w 772"/>
                <a:gd name="T71" fmla="*/ 456 h 554"/>
                <a:gd name="T72" fmla="*/ 353 w 772"/>
                <a:gd name="T73" fmla="*/ 486 h 554"/>
                <a:gd name="T74" fmla="*/ 339 w 772"/>
                <a:gd name="T75" fmla="*/ 482 h 554"/>
                <a:gd name="T76" fmla="*/ 318 w 772"/>
                <a:gd name="T77" fmla="*/ 455 h 554"/>
                <a:gd name="T78" fmla="*/ 320 w 772"/>
                <a:gd name="T79" fmla="*/ 431 h 554"/>
                <a:gd name="T80" fmla="*/ 293 w 772"/>
                <a:gd name="T81" fmla="*/ 442 h 554"/>
                <a:gd name="T82" fmla="*/ 256 w 772"/>
                <a:gd name="T83" fmla="*/ 448 h 554"/>
                <a:gd name="T84" fmla="*/ 269 w 772"/>
                <a:gd name="T85" fmla="*/ 480 h 554"/>
                <a:gd name="T86" fmla="*/ 253 w 772"/>
                <a:gd name="T87" fmla="*/ 535 h 554"/>
                <a:gd name="T88" fmla="*/ 199 w 772"/>
                <a:gd name="T89" fmla="*/ 500 h 554"/>
                <a:gd name="T90" fmla="*/ 139 w 772"/>
                <a:gd name="T91" fmla="*/ 445 h 554"/>
                <a:gd name="T92" fmla="*/ 76 w 772"/>
                <a:gd name="T93" fmla="*/ 457 h 554"/>
                <a:gd name="T94" fmla="*/ 97 w 772"/>
                <a:gd name="T95" fmla="*/ 531 h 554"/>
                <a:gd name="T96" fmla="*/ 89 w 772"/>
                <a:gd name="T97" fmla="*/ 547 h 554"/>
                <a:gd name="T98" fmla="*/ 69 w 772"/>
                <a:gd name="T99" fmla="*/ 504 h 554"/>
                <a:gd name="T100" fmla="*/ 46 w 772"/>
                <a:gd name="T101" fmla="*/ 461 h 554"/>
                <a:gd name="T102" fmla="*/ 12 w 772"/>
                <a:gd name="T103" fmla="*/ 420 h 554"/>
                <a:gd name="T104" fmla="*/ 3 w 772"/>
                <a:gd name="T105" fmla="*/ 365 h 554"/>
                <a:gd name="T106" fmla="*/ 36 w 772"/>
                <a:gd name="T107" fmla="*/ 336 h 554"/>
                <a:gd name="T108" fmla="*/ 57 w 772"/>
                <a:gd name="T109" fmla="*/ 395 h 554"/>
                <a:gd name="T110" fmla="*/ 69 w 772"/>
                <a:gd name="T111" fmla="*/ 272 h 554"/>
                <a:gd name="T112" fmla="*/ 97 w 772"/>
                <a:gd name="T113" fmla="*/ 234 h 554"/>
                <a:gd name="T114" fmla="*/ 133 w 772"/>
                <a:gd name="T115" fmla="*/ 156 h 554"/>
                <a:gd name="T116" fmla="*/ 170 w 772"/>
                <a:gd name="T117" fmla="*/ 102 h 554"/>
                <a:gd name="T118" fmla="*/ 185 w 772"/>
                <a:gd name="T119" fmla="*/ 46 h 554"/>
                <a:gd name="T120" fmla="*/ 184 w 772"/>
                <a:gd name="T121" fmla="*/ 1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54">
                  <a:moveTo>
                    <a:pt x="528" y="354"/>
                  </a:moveTo>
                  <a:lnTo>
                    <a:pt x="527" y="355"/>
                  </a:lnTo>
                  <a:lnTo>
                    <a:pt x="526" y="357"/>
                  </a:lnTo>
                  <a:lnTo>
                    <a:pt x="525" y="357"/>
                  </a:lnTo>
                  <a:lnTo>
                    <a:pt x="525" y="363"/>
                  </a:lnTo>
                  <a:lnTo>
                    <a:pt x="525" y="365"/>
                  </a:lnTo>
                  <a:lnTo>
                    <a:pt x="526" y="366"/>
                  </a:lnTo>
                  <a:lnTo>
                    <a:pt x="526" y="366"/>
                  </a:lnTo>
                  <a:lnTo>
                    <a:pt x="528" y="367"/>
                  </a:lnTo>
                  <a:lnTo>
                    <a:pt x="531" y="368"/>
                  </a:lnTo>
                  <a:lnTo>
                    <a:pt x="531" y="367"/>
                  </a:lnTo>
                  <a:lnTo>
                    <a:pt x="530" y="366"/>
                  </a:lnTo>
                  <a:lnTo>
                    <a:pt x="529" y="365"/>
                  </a:lnTo>
                  <a:lnTo>
                    <a:pt x="528" y="363"/>
                  </a:lnTo>
                  <a:lnTo>
                    <a:pt x="528" y="360"/>
                  </a:lnTo>
                  <a:lnTo>
                    <a:pt x="528" y="357"/>
                  </a:lnTo>
                  <a:lnTo>
                    <a:pt x="528" y="354"/>
                  </a:lnTo>
                  <a:close/>
                  <a:moveTo>
                    <a:pt x="70" y="320"/>
                  </a:moveTo>
                  <a:lnTo>
                    <a:pt x="69" y="321"/>
                  </a:lnTo>
                  <a:lnTo>
                    <a:pt x="70" y="320"/>
                  </a:lnTo>
                  <a:close/>
                  <a:moveTo>
                    <a:pt x="67" y="319"/>
                  </a:moveTo>
                  <a:lnTo>
                    <a:pt x="67" y="320"/>
                  </a:lnTo>
                  <a:lnTo>
                    <a:pt x="69" y="320"/>
                  </a:lnTo>
                  <a:lnTo>
                    <a:pt x="69" y="321"/>
                  </a:lnTo>
                  <a:lnTo>
                    <a:pt x="69" y="320"/>
                  </a:lnTo>
                  <a:lnTo>
                    <a:pt x="67" y="320"/>
                  </a:lnTo>
                  <a:lnTo>
                    <a:pt x="67" y="319"/>
                  </a:lnTo>
                  <a:close/>
                  <a:moveTo>
                    <a:pt x="64" y="318"/>
                  </a:moveTo>
                  <a:lnTo>
                    <a:pt x="63" y="318"/>
                  </a:lnTo>
                  <a:lnTo>
                    <a:pt x="62" y="320"/>
                  </a:lnTo>
                  <a:lnTo>
                    <a:pt x="63" y="318"/>
                  </a:lnTo>
                  <a:lnTo>
                    <a:pt x="64" y="318"/>
                  </a:lnTo>
                  <a:close/>
                  <a:moveTo>
                    <a:pt x="66" y="317"/>
                  </a:moveTo>
                  <a:lnTo>
                    <a:pt x="67" y="317"/>
                  </a:lnTo>
                  <a:lnTo>
                    <a:pt x="67" y="317"/>
                  </a:lnTo>
                  <a:lnTo>
                    <a:pt x="67" y="317"/>
                  </a:lnTo>
                  <a:lnTo>
                    <a:pt x="66" y="317"/>
                  </a:lnTo>
                  <a:close/>
                  <a:moveTo>
                    <a:pt x="115" y="314"/>
                  </a:moveTo>
                  <a:lnTo>
                    <a:pt x="118" y="316"/>
                  </a:lnTo>
                  <a:lnTo>
                    <a:pt x="120" y="317"/>
                  </a:lnTo>
                  <a:lnTo>
                    <a:pt x="122" y="317"/>
                  </a:lnTo>
                  <a:lnTo>
                    <a:pt x="120" y="317"/>
                  </a:lnTo>
                  <a:lnTo>
                    <a:pt x="118" y="316"/>
                  </a:lnTo>
                  <a:lnTo>
                    <a:pt x="115" y="314"/>
                  </a:lnTo>
                  <a:close/>
                  <a:moveTo>
                    <a:pt x="157" y="311"/>
                  </a:moveTo>
                  <a:lnTo>
                    <a:pt x="156" y="312"/>
                  </a:lnTo>
                  <a:lnTo>
                    <a:pt x="152" y="313"/>
                  </a:lnTo>
                  <a:lnTo>
                    <a:pt x="156" y="312"/>
                  </a:lnTo>
                  <a:lnTo>
                    <a:pt x="157" y="311"/>
                  </a:lnTo>
                  <a:close/>
                  <a:moveTo>
                    <a:pt x="75" y="311"/>
                  </a:moveTo>
                  <a:lnTo>
                    <a:pt x="74" y="314"/>
                  </a:lnTo>
                  <a:lnTo>
                    <a:pt x="73" y="317"/>
                  </a:lnTo>
                  <a:lnTo>
                    <a:pt x="74" y="314"/>
                  </a:lnTo>
                  <a:lnTo>
                    <a:pt x="75" y="311"/>
                  </a:lnTo>
                  <a:close/>
                  <a:moveTo>
                    <a:pt x="130" y="311"/>
                  </a:moveTo>
                  <a:lnTo>
                    <a:pt x="134" y="311"/>
                  </a:lnTo>
                  <a:lnTo>
                    <a:pt x="137" y="312"/>
                  </a:lnTo>
                  <a:lnTo>
                    <a:pt x="143" y="313"/>
                  </a:lnTo>
                  <a:lnTo>
                    <a:pt x="148" y="313"/>
                  </a:lnTo>
                  <a:lnTo>
                    <a:pt x="143" y="313"/>
                  </a:lnTo>
                  <a:lnTo>
                    <a:pt x="137" y="312"/>
                  </a:lnTo>
                  <a:lnTo>
                    <a:pt x="134" y="311"/>
                  </a:lnTo>
                  <a:lnTo>
                    <a:pt x="130" y="311"/>
                  </a:lnTo>
                  <a:close/>
                  <a:moveTo>
                    <a:pt x="172" y="308"/>
                  </a:moveTo>
                  <a:lnTo>
                    <a:pt x="170" y="308"/>
                  </a:lnTo>
                  <a:lnTo>
                    <a:pt x="168" y="308"/>
                  </a:lnTo>
                  <a:lnTo>
                    <a:pt x="165" y="309"/>
                  </a:lnTo>
                  <a:lnTo>
                    <a:pt x="163" y="309"/>
                  </a:lnTo>
                  <a:lnTo>
                    <a:pt x="165" y="309"/>
                  </a:lnTo>
                  <a:lnTo>
                    <a:pt x="168" y="308"/>
                  </a:lnTo>
                  <a:lnTo>
                    <a:pt x="170" y="308"/>
                  </a:lnTo>
                  <a:lnTo>
                    <a:pt x="172" y="308"/>
                  </a:lnTo>
                  <a:close/>
                  <a:moveTo>
                    <a:pt x="99" y="307"/>
                  </a:moveTo>
                  <a:lnTo>
                    <a:pt x="96" y="308"/>
                  </a:lnTo>
                  <a:lnTo>
                    <a:pt x="99" y="307"/>
                  </a:lnTo>
                  <a:lnTo>
                    <a:pt x="107" y="309"/>
                  </a:lnTo>
                  <a:lnTo>
                    <a:pt x="99" y="307"/>
                  </a:lnTo>
                  <a:close/>
                  <a:moveTo>
                    <a:pt x="181" y="301"/>
                  </a:moveTo>
                  <a:lnTo>
                    <a:pt x="181" y="302"/>
                  </a:lnTo>
                  <a:lnTo>
                    <a:pt x="181" y="302"/>
                  </a:lnTo>
                  <a:lnTo>
                    <a:pt x="181" y="301"/>
                  </a:lnTo>
                  <a:close/>
                  <a:moveTo>
                    <a:pt x="90" y="296"/>
                  </a:move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lnTo>
                    <a:pt x="90" y="296"/>
                  </a:lnTo>
                  <a:close/>
                  <a:moveTo>
                    <a:pt x="89" y="296"/>
                  </a:moveTo>
                  <a:lnTo>
                    <a:pt x="89" y="296"/>
                  </a:lnTo>
                  <a:lnTo>
                    <a:pt x="87" y="296"/>
                  </a:lnTo>
                  <a:lnTo>
                    <a:pt x="89" y="296"/>
                  </a:lnTo>
                  <a:lnTo>
                    <a:pt x="89" y="296"/>
                  </a:lnTo>
                  <a:close/>
                  <a:moveTo>
                    <a:pt x="90" y="295"/>
                  </a:moveTo>
                  <a:lnTo>
                    <a:pt x="91" y="295"/>
                  </a:lnTo>
                  <a:lnTo>
                    <a:pt x="91" y="295"/>
                  </a:lnTo>
                  <a:lnTo>
                    <a:pt x="90" y="295"/>
                  </a:lnTo>
                  <a:close/>
                  <a:moveTo>
                    <a:pt x="177" y="293"/>
                  </a:moveTo>
                  <a:lnTo>
                    <a:pt x="179" y="293"/>
                  </a:lnTo>
                  <a:lnTo>
                    <a:pt x="179" y="294"/>
                  </a:lnTo>
                  <a:lnTo>
                    <a:pt x="179" y="296"/>
                  </a:lnTo>
                  <a:lnTo>
                    <a:pt x="180" y="298"/>
                  </a:lnTo>
                  <a:lnTo>
                    <a:pt x="180" y="300"/>
                  </a:lnTo>
                  <a:lnTo>
                    <a:pt x="180" y="298"/>
                  </a:lnTo>
                  <a:lnTo>
                    <a:pt x="179" y="296"/>
                  </a:lnTo>
                  <a:lnTo>
                    <a:pt x="179" y="294"/>
                  </a:lnTo>
                  <a:lnTo>
                    <a:pt x="179" y="293"/>
                  </a:lnTo>
                  <a:lnTo>
                    <a:pt x="177" y="293"/>
                  </a:lnTo>
                  <a:close/>
                  <a:moveTo>
                    <a:pt x="171" y="281"/>
                  </a:moveTo>
                  <a:lnTo>
                    <a:pt x="171" y="281"/>
                  </a:lnTo>
                  <a:lnTo>
                    <a:pt x="171" y="283"/>
                  </a:lnTo>
                  <a:lnTo>
                    <a:pt x="172" y="285"/>
                  </a:lnTo>
                  <a:lnTo>
                    <a:pt x="173" y="287"/>
                  </a:lnTo>
                  <a:lnTo>
                    <a:pt x="172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71" y="281"/>
                  </a:lnTo>
                  <a:close/>
                  <a:moveTo>
                    <a:pt x="172" y="276"/>
                  </a:moveTo>
                  <a:lnTo>
                    <a:pt x="172" y="277"/>
                  </a:lnTo>
                  <a:lnTo>
                    <a:pt x="172" y="279"/>
                  </a:lnTo>
                  <a:lnTo>
                    <a:pt x="172" y="277"/>
                  </a:lnTo>
                  <a:lnTo>
                    <a:pt x="172" y="276"/>
                  </a:lnTo>
                  <a:close/>
                  <a:moveTo>
                    <a:pt x="177" y="265"/>
                  </a:moveTo>
                  <a:lnTo>
                    <a:pt x="176" y="267"/>
                  </a:lnTo>
                  <a:lnTo>
                    <a:pt x="174" y="269"/>
                  </a:lnTo>
                  <a:lnTo>
                    <a:pt x="174" y="270"/>
                  </a:lnTo>
                  <a:lnTo>
                    <a:pt x="174" y="269"/>
                  </a:lnTo>
                  <a:lnTo>
                    <a:pt x="176" y="267"/>
                  </a:lnTo>
                  <a:lnTo>
                    <a:pt x="177" y="265"/>
                  </a:lnTo>
                  <a:close/>
                  <a:moveTo>
                    <a:pt x="189" y="259"/>
                  </a:moveTo>
                  <a:lnTo>
                    <a:pt x="191" y="260"/>
                  </a:lnTo>
                  <a:lnTo>
                    <a:pt x="192" y="260"/>
                  </a:lnTo>
                  <a:lnTo>
                    <a:pt x="194" y="260"/>
                  </a:lnTo>
                  <a:lnTo>
                    <a:pt x="192" y="260"/>
                  </a:lnTo>
                  <a:lnTo>
                    <a:pt x="191" y="260"/>
                  </a:lnTo>
                  <a:lnTo>
                    <a:pt x="189" y="259"/>
                  </a:lnTo>
                  <a:close/>
                  <a:moveTo>
                    <a:pt x="184" y="258"/>
                  </a:moveTo>
                  <a:lnTo>
                    <a:pt x="184" y="258"/>
                  </a:lnTo>
                  <a:lnTo>
                    <a:pt x="182" y="260"/>
                  </a:lnTo>
                  <a:lnTo>
                    <a:pt x="184" y="258"/>
                  </a:lnTo>
                  <a:lnTo>
                    <a:pt x="184" y="258"/>
                  </a:lnTo>
                  <a:close/>
                  <a:moveTo>
                    <a:pt x="186" y="258"/>
                  </a:moveTo>
                  <a:lnTo>
                    <a:pt x="186" y="258"/>
                  </a:lnTo>
                  <a:lnTo>
                    <a:pt x="188" y="258"/>
                  </a:lnTo>
                  <a:lnTo>
                    <a:pt x="186" y="258"/>
                  </a:lnTo>
                  <a:lnTo>
                    <a:pt x="186" y="258"/>
                  </a:lnTo>
                  <a:close/>
                  <a:moveTo>
                    <a:pt x="217" y="255"/>
                  </a:moveTo>
                  <a:lnTo>
                    <a:pt x="221" y="256"/>
                  </a:lnTo>
                  <a:lnTo>
                    <a:pt x="224" y="257"/>
                  </a:lnTo>
                  <a:lnTo>
                    <a:pt x="221" y="256"/>
                  </a:lnTo>
                  <a:lnTo>
                    <a:pt x="217" y="255"/>
                  </a:lnTo>
                  <a:close/>
                  <a:moveTo>
                    <a:pt x="213" y="251"/>
                  </a:moveTo>
                  <a:lnTo>
                    <a:pt x="214" y="251"/>
                  </a:lnTo>
                  <a:lnTo>
                    <a:pt x="216" y="253"/>
                  </a:lnTo>
                  <a:lnTo>
                    <a:pt x="214" y="251"/>
                  </a:lnTo>
                  <a:lnTo>
                    <a:pt x="213" y="251"/>
                  </a:lnTo>
                  <a:close/>
                  <a:moveTo>
                    <a:pt x="204" y="249"/>
                  </a:moveTo>
                  <a:lnTo>
                    <a:pt x="201" y="251"/>
                  </a:lnTo>
                  <a:lnTo>
                    <a:pt x="199" y="253"/>
                  </a:lnTo>
                  <a:lnTo>
                    <a:pt x="198" y="256"/>
                  </a:lnTo>
                  <a:lnTo>
                    <a:pt x="197" y="257"/>
                  </a:lnTo>
                  <a:lnTo>
                    <a:pt x="197" y="258"/>
                  </a:lnTo>
                  <a:lnTo>
                    <a:pt x="197" y="257"/>
                  </a:lnTo>
                  <a:lnTo>
                    <a:pt x="198" y="256"/>
                  </a:lnTo>
                  <a:lnTo>
                    <a:pt x="199" y="253"/>
                  </a:lnTo>
                  <a:lnTo>
                    <a:pt x="201" y="251"/>
                  </a:lnTo>
                  <a:lnTo>
                    <a:pt x="204" y="249"/>
                  </a:lnTo>
                  <a:close/>
                  <a:moveTo>
                    <a:pt x="211" y="248"/>
                  </a:moveTo>
                  <a:lnTo>
                    <a:pt x="212" y="249"/>
                  </a:lnTo>
                  <a:lnTo>
                    <a:pt x="212" y="249"/>
                  </a:lnTo>
                  <a:lnTo>
                    <a:pt x="212" y="249"/>
                  </a:lnTo>
                  <a:lnTo>
                    <a:pt x="211" y="248"/>
                  </a:lnTo>
                  <a:close/>
                  <a:moveTo>
                    <a:pt x="208" y="247"/>
                  </a:moveTo>
                  <a:lnTo>
                    <a:pt x="207" y="247"/>
                  </a:lnTo>
                  <a:lnTo>
                    <a:pt x="208" y="247"/>
                  </a:lnTo>
                  <a:lnTo>
                    <a:pt x="210" y="247"/>
                  </a:lnTo>
                  <a:lnTo>
                    <a:pt x="208" y="247"/>
                  </a:lnTo>
                  <a:close/>
                  <a:moveTo>
                    <a:pt x="563" y="134"/>
                  </a:moveTo>
                  <a:lnTo>
                    <a:pt x="563" y="135"/>
                  </a:lnTo>
                  <a:lnTo>
                    <a:pt x="562" y="136"/>
                  </a:lnTo>
                  <a:lnTo>
                    <a:pt x="563" y="135"/>
                  </a:lnTo>
                  <a:lnTo>
                    <a:pt x="563" y="134"/>
                  </a:lnTo>
                  <a:close/>
                  <a:moveTo>
                    <a:pt x="561" y="125"/>
                  </a:moveTo>
                  <a:lnTo>
                    <a:pt x="563" y="129"/>
                  </a:lnTo>
                  <a:lnTo>
                    <a:pt x="563" y="132"/>
                  </a:lnTo>
                  <a:lnTo>
                    <a:pt x="563" y="129"/>
                  </a:lnTo>
                  <a:lnTo>
                    <a:pt x="561" y="125"/>
                  </a:lnTo>
                  <a:close/>
                  <a:moveTo>
                    <a:pt x="254" y="103"/>
                  </a:moveTo>
                  <a:lnTo>
                    <a:pt x="252" y="105"/>
                  </a:lnTo>
                  <a:lnTo>
                    <a:pt x="249" y="105"/>
                  </a:lnTo>
                  <a:lnTo>
                    <a:pt x="249" y="105"/>
                  </a:lnTo>
                  <a:lnTo>
                    <a:pt x="254" y="103"/>
                  </a:lnTo>
                  <a:close/>
                  <a:moveTo>
                    <a:pt x="408" y="101"/>
                  </a:moveTo>
                  <a:lnTo>
                    <a:pt x="408" y="102"/>
                  </a:lnTo>
                  <a:lnTo>
                    <a:pt x="408" y="101"/>
                  </a:lnTo>
                  <a:lnTo>
                    <a:pt x="408" y="101"/>
                  </a:lnTo>
                  <a:close/>
                  <a:moveTo>
                    <a:pt x="406" y="96"/>
                  </a:moveTo>
                  <a:lnTo>
                    <a:pt x="407" y="98"/>
                  </a:lnTo>
                  <a:lnTo>
                    <a:pt x="408" y="100"/>
                  </a:lnTo>
                  <a:lnTo>
                    <a:pt x="407" y="98"/>
                  </a:lnTo>
                  <a:lnTo>
                    <a:pt x="406" y="96"/>
                  </a:lnTo>
                  <a:close/>
                  <a:moveTo>
                    <a:pt x="207" y="0"/>
                  </a:moveTo>
                  <a:lnTo>
                    <a:pt x="207" y="0"/>
                  </a:lnTo>
                  <a:lnTo>
                    <a:pt x="207" y="0"/>
                  </a:lnTo>
                  <a:lnTo>
                    <a:pt x="214" y="9"/>
                  </a:lnTo>
                  <a:lnTo>
                    <a:pt x="225" y="14"/>
                  </a:lnTo>
                  <a:lnTo>
                    <a:pt x="237" y="17"/>
                  </a:lnTo>
                  <a:lnTo>
                    <a:pt x="248" y="20"/>
                  </a:lnTo>
                  <a:lnTo>
                    <a:pt x="259" y="23"/>
                  </a:lnTo>
                  <a:lnTo>
                    <a:pt x="265" y="29"/>
                  </a:lnTo>
                  <a:lnTo>
                    <a:pt x="268" y="36"/>
                  </a:lnTo>
                  <a:lnTo>
                    <a:pt x="268" y="42"/>
                  </a:lnTo>
                  <a:lnTo>
                    <a:pt x="266" y="48"/>
                  </a:lnTo>
                  <a:lnTo>
                    <a:pt x="258" y="55"/>
                  </a:lnTo>
                  <a:lnTo>
                    <a:pt x="249" y="64"/>
                  </a:lnTo>
                  <a:lnTo>
                    <a:pt x="244" y="72"/>
                  </a:lnTo>
                  <a:lnTo>
                    <a:pt x="240" y="79"/>
                  </a:lnTo>
                  <a:lnTo>
                    <a:pt x="240" y="88"/>
                  </a:lnTo>
                  <a:lnTo>
                    <a:pt x="244" y="96"/>
                  </a:lnTo>
                  <a:lnTo>
                    <a:pt x="254" y="103"/>
                  </a:lnTo>
                  <a:lnTo>
                    <a:pt x="249" y="102"/>
                  </a:lnTo>
                  <a:lnTo>
                    <a:pt x="247" y="101"/>
                  </a:lnTo>
                  <a:lnTo>
                    <a:pt x="245" y="101"/>
                  </a:lnTo>
                  <a:lnTo>
                    <a:pt x="244" y="101"/>
                  </a:lnTo>
                  <a:lnTo>
                    <a:pt x="244" y="102"/>
                  </a:lnTo>
                  <a:lnTo>
                    <a:pt x="244" y="103"/>
                  </a:lnTo>
                  <a:lnTo>
                    <a:pt x="244" y="104"/>
                  </a:lnTo>
                  <a:lnTo>
                    <a:pt x="246" y="105"/>
                  </a:lnTo>
                  <a:lnTo>
                    <a:pt x="247" y="105"/>
                  </a:lnTo>
                  <a:lnTo>
                    <a:pt x="249" y="105"/>
                  </a:lnTo>
                  <a:lnTo>
                    <a:pt x="246" y="108"/>
                  </a:lnTo>
                  <a:lnTo>
                    <a:pt x="238" y="108"/>
                  </a:lnTo>
                  <a:lnTo>
                    <a:pt x="231" y="105"/>
                  </a:lnTo>
                  <a:lnTo>
                    <a:pt x="223" y="103"/>
                  </a:lnTo>
                  <a:lnTo>
                    <a:pt x="216" y="103"/>
                  </a:lnTo>
                  <a:lnTo>
                    <a:pt x="210" y="105"/>
                  </a:lnTo>
                  <a:lnTo>
                    <a:pt x="206" y="109"/>
                  </a:lnTo>
                  <a:lnTo>
                    <a:pt x="200" y="113"/>
                  </a:lnTo>
                  <a:lnTo>
                    <a:pt x="195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7"/>
                  </a:lnTo>
                  <a:lnTo>
                    <a:pt x="196" y="117"/>
                  </a:lnTo>
                  <a:lnTo>
                    <a:pt x="198" y="118"/>
                  </a:lnTo>
                  <a:lnTo>
                    <a:pt x="200" y="120"/>
                  </a:lnTo>
                  <a:lnTo>
                    <a:pt x="203" y="121"/>
                  </a:lnTo>
                  <a:lnTo>
                    <a:pt x="205" y="121"/>
                  </a:lnTo>
                  <a:lnTo>
                    <a:pt x="206" y="121"/>
                  </a:lnTo>
                  <a:lnTo>
                    <a:pt x="208" y="120"/>
                  </a:lnTo>
                  <a:lnTo>
                    <a:pt x="210" y="120"/>
                  </a:lnTo>
                  <a:lnTo>
                    <a:pt x="212" y="118"/>
                  </a:lnTo>
                  <a:lnTo>
                    <a:pt x="213" y="118"/>
                  </a:lnTo>
                  <a:lnTo>
                    <a:pt x="214" y="118"/>
                  </a:lnTo>
                  <a:lnTo>
                    <a:pt x="216" y="118"/>
                  </a:lnTo>
                  <a:lnTo>
                    <a:pt x="217" y="117"/>
                  </a:lnTo>
                  <a:lnTo>
                    <a:pt x="219" y="117"/>
                  </a:lnTo>
                  <a:lnTo>
                    <a:pt x="220" y="118"/>
                  </a:lnTo>
                  <a:lnTo>
                    <a:pt x="221" y="120"/>
                  </a:lnTo>
                  <a:lnTo>
                    <a:pt x="222" y="122"/>
                  </a:lnTo>
                  <a:lnTo>
                    <a:pt x="217" y="128"/>
                  </a:lnTo>
                  <a:lnTo>
                    <a:pt x="213" y="134"/>
                  </a:lnTo>
                  <a:lnTo>
                    <a:pt x="217" y="140"/>
                  </a:lnTo>
                  <a:lnTo>
                    <a:pt x="229" y="150"/>
                  </a:lnTo>
                  <a:lnTo>
                    <a:pt x="237" y="162"/>
                  </a:lnTo>
                  <a:lnTo>
                    <a:pt x="242" y="174"/>
                  </a:lnTo>
                  <a:lnTo>
                    <a:pt x="244" y="186"/>
                  </a:lnTo>
                  <a:lnTo>
                    <a:pt x="243" y="200"/>
                  </a:lnTo>
                  <a:lnTo>
                    <a:pt x="243" y="213"/>
                  </a:lnTo>
                  <a:lnTo>
                    <a:pt x="242" y="227"/>
                  </a:lnTo>
                  <a:lnTo>
                    <a:pt x="242" y="242"/>
                  </a:lnTo>
                  <a:lnTo>
                    <a:pt x="243" y="247"/>
                  </a:lnTo>
                  <a:lnTo>
                    <a:pt x="244" y="253"/>
                  </a:lnTo>
                  <a:lnTo>
                    <a:pt x="242" y="252"/>
                  </a:lnTo>
                  <a:lnTo>
                    <a:pt x="241" y="252"/>
                  </a:lnTo>
                  <a:lnTo>
                    <a:pt x="240" y="253"/>
                  </a:lnTo>
                  <a:lnTo>
                    <a:pt x="238" y="253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41" y="259"/>
                  </a:lnTo>
                  <a:lnTo>
                    <a:pt x="243" y="261"/>
                  </a:lnTo>
                  <a:lnTo>
                    <a:pt x="247" y="264"/>
                  </a:lnTo>
                  <a:lnTo>
                    <a:pt x="254" y="248"/>
                  </a:lnTo>
                  <a:lnTo>
                    <a:pt x="261" y="233"/>
                  </a:lnTo>
                  <a:lnTo>
                    <a:pt x="268" y="216"/>
                  </a:lnTo>
                  <a:lnTo>
                    <a:pt x="269" y="211"/>
                  </a:lnTo>
                  <a:lnTo>
                    <a:pt x="269" y="203"/>
                  </a:lnTo>
                  <a:lnTo>
                    <a:pt x="269" y="196"/>
                  </a:lnTo>
                  <a:lnTo>
                    <a:pt x="270" y="191"/>
                  </a:lnTo>
                  <a:lnTo>
                    <a:pt x="273" y="191"/>
                  </a:lnTo>
                  <a:lnTo>
                    <a:pt x="275" y="191"/>
                  </a:lnTo>
                  <a:lnTo>
                    <a:pt x="274" y="190"/>
                  </a:lnTo>
                  <a:lnTo>
                    <a:pt x="272" y="190"/>
                  </a:lnTo>
                  <a:lnTo>
                    <a:pt x="271" y="190"/>
                  </a:lnTo>
                  <a:lnTo>
                    <a:pt x="270" y="191"/>
                  </a:lnTo>
                  <a:lnTo>
                    <a:pt x="268" y="190"/>
                  </a:lnTo>
                  <a:lnTo>
                    <a:pt x="277" y="185"/>
                  </a:lnTo>
                  <a:lnTo>
                    <a:pt x="285" y="178"/>
                  </a:lnTo>
                  <a:lnTo>
                    <a:pt x="294" y="171"/>
                  </a:lnTo>
                  <a:lnTo>
                    <a:pt x="303" y="165"/>
                  </a:lnTo>
                  <a:lnTo>
                    <a:pt x="312" y="162"/>
                  </a:lnTo>
                  <a:lnTo>
                    <a:pt x="321" y="162"/>
                  </a:lnTo>
                  <a:lnTo>
                    <a:pt x="331" y="166"/>
                  </a:lnTo>
                  <a:lnTo>
                    <a:pt x="340" y="177"/>
                  </a:lnTo>
                  <a:lnTo>
                    <a:pt x="345" y="179"/>
                  </a:lnTo>
                  <a:lnTo>
                    <a:pt x="352" y="179"/>
                  </a:lnTo>
                  <a:lnTo>
                    <a:pt x="356" y="176"/>
                  </a:lnTo>
                  <a:lnTo>
                    <a:pt x="358" y="171"/>
                  </a:lnTo>
                  <a:lnTo>
                    <a:pt x="358" y="157"/>
                  </a:lnTo>
                  <a:lnTo>
                    <a:pt x="359" y="142"/>
                  </a:lnTo>
                  <a:lnTo>
                    <a:pt x="363" y="128"/>
                  </a:lnTo>
                  <a:lnTo>
                    <a:pt x="368" y="115"/>
                  </a:lnTo>
                  <a:lnTo>
                    <a:pt x="377" y="103"/>
                  </a:lnTo>
                  <a:lnTo>
                    <a:pt x="390" y="97"/>
                  </a:lnTo>
                  <a:lnTo>
                    <a:pt x="404" y="92"/>
                  </a:lnTo>
                  <a:lnTo>
                    <a:pt x="418" y="90"/>
                  </a:lnTo>
                  <a:lnTo>
                    <a:pt x="432" y="92"/>
                  </a:lnTo>
                  <a:lnTo>
                    <a:pt x="445" y="97"/>
                  </a:lnTo>
                  <a:lnTo>
                    <a:pt x="456" y="105"/>
                  </a:lnTo>
                  <a:lnTo>
                    <a:pt x="466" y="116"/>
                  </a:lnTo>
                  <a:lnTo>
                    <a:pt x="475" y="130"/>
                  </a:lnTo>
                  <a:lnTo>
                    <a:pt x="483" y="146"/>
                  </a:lnTo>
                  <a:lnTo>
                    <a:pt x="491" y="162"/>
                  </a:lnTo>
                  <a:lnTo>
                    <a:pt x="501" y="177"/>
                  </a:lnTo>
                  <a:lnTo>
                    <a:pt x="506" y="181"/>
                  </a:lnTo>
                  <a:lnTo>
                    <a:pt x="511" y="179"/>
                  </a:lnTo>
                  <a:lnTo>
                    <a:pt x="516" y="176"/>
                  </a:lnTo>
                  <a:lnTo>
                    <a:pt x="520" y="171"/>
                  </a:lnTo>
                  <a:lnTo>
                    <a:pt x="526" y="166"/>
                  </a:lnTo>
                  <a:lnTo>
                    <a:pt x="531" y="165"/>
                  </a:lnTo>
                  <a:lnTo>
                    <a:pt x="530" y="158"/>
                  </a:lnTo>
                  <a:lnTo>
                    <a:pt x="530" y="150"/>
                  </a:lnTo>
                  <a:lnTo>
                    <a:pt x="531" y="142"/>
                  </a:lnTo>
                  <a:lnTo>
                    <a:pt x="536" y="136"/>
                  </a:lnTo>
                  <a:lnTo>
                    <a:pt x="543" y="128"/>
                  </a:lnTo>
                  <a:lnTo>
                    <a:pt x="551" y="125"/>
                  </a:lnTo>
                  <a:lnTo>
                    <a:pt x="559" y="122"/>
                  </a:lnTo>
                  <a:lnTo>
                    <a:pt x="581" y="114"/>
                  </a:lnTo>
                  <a:lnTo>
                    <a:pt x="605" y="109"/>
                  </a:lnTo>
                  <a:lnTo>
                    <a:pt x="630" y="103"/>
                  </a:lnTo>
                  <a:lnTo>
                    <a:pt x="633" y="104"/>
                  </a:lnTo>
                  <a:lnTo>
                    <a:pt x="635" y="105"/>
                  </a:lnTo>
                  <a:lnTo>
                    <a:pt x="636" y="108"/>
                  </a:lnTo>
                  <a:lnTo>
                    <a:pt x="638" y="110"/>
                  </a:lnTo>
                  <a:lnTo>
                    <a:pt x="640" y="113"/>
                  </a:lnTo>
                  <a:lnTo>
                    <a:pt x="642" y="115"/>
                  </a:lnTo>
                  <a:lnTo>
                    <a:pt x="641" y="115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8" y="115"/>
                  </a:lnTo>
                  <a:lnTo>
                    <a:pt x="637" y="115"/>
                  </a:lnTo>
                  <a:lnTo>
                    <a:pt x="637" y="116"/>
                  </a:lnTo>
                  <a:lnTo>
                    <a:pt x="637" y="116"/>
                  </a:lnTo>
                  <a:lnTo>
                    <a:pt x="638" y="116"/>
                  </a:lnTo>
                  <a:lnTo>
                    <a:pt x="639" y="116"/>
                  </a:lnTo>
                  <a:lnTo>
                    <a:pt x="642" y="115"/>
                  </a:lnTo>
                  <a:lnTo>
                    <a:pt x="637" y="118"/>
                  </a:lnTo>
                  <a:lnTo>
                    <a:pt x="630" y="122"/>
                  </a:lnTo>
                  <a:lnTo>
                    <a:pt x="624" y="126"/>
                  </a:lnTo>
                  <a:lnTo>
                    <a:pt x="620" y="132"/>
                  </a:lnTo>
                  <a:lnTo>
                    <a:pt x="616" y="137"/>
                  </a:lnTo>
                  <a:lnTo>
                    <a:pt x="617" y="142"/>
                  </a:lnTo>
                  <a:lnTo>
                    <a:pt x="624" y="147"/>
                  </a:lnTo>
                  <a:lnTo>
                    <a:pt x="632" y="148"/>
                  </a:lnTo>
                  <a:lnTo>
                    <a:pt x="639" y="147"/>
                  </a:lnTo>
                  <a:lnTo>
                    <a:pt x="647" y="146"/>
                  </a:lnTo>
                  <a:lnTo>
                    <a:pt x="654" y="145"/>
                  </a:lnTo>
                  <a:lnTo>
                    <a:pt x="661" y="147"/>
                  </a:lnTo>
                  <a:lnTo>
                    <a:pt x="667" y="152"/>
                  </a:lnTo>
                  <a:lnTo>
                    <a:pt x="672" y="149"/>
                  </a:lnTo>
                  <a:lnTo>
                    <a:pt x="676" y="148"/>
                  </a:lnTo>
                  <a:lnTo>
                    <a:pt x="678" y="149"/>
                  </a:lnTo>
                  <a:lnTo>
                    <a:pt x="682" y="152"/>
                  </a:lnTo>
                  <a:lnTo>
                    <a:pt x="686" y="157"/>
                  </a:lnTo>
                  <a:lnTo>
                    <a:pt x="688" y="158"/>
                  </a:lnTo>
                  <a:lnTo>
                    <a:pt x="691" y="160"/>
                  </a:lnTo>
                  <a:lnTo>
                    <a:pt x="694" y="162"/>
                  </a:lnTo>
                  <a:lnTo>
                    <a:pt x="696" y="163"/>
                  </a:lnTo>
                  <a:lnTo>
                    <a:pt x="698" y="164"/>
                  </a:lnTo>
                  <a:lnTo>
                    <a:pt x="698" y="165"/>
                  </a:lnTo>
                  <a:lnTo>
                    <a:pt x="701" y="178"/>
                  </a:lnTo>
                  <a:lnTo>
                    <a:pt x="708" y="186"/>
                  </a:lnTo>
                  <a:lnTo>
                    <a:pt x="714" y="190"/>
                  </a:lnTo>
                  <a:lnTo>
                    <a:pt x="723" y="193"/>
                  </a:lnTo>
                  <a:lnTo>
                    <a:pt x="733" y="194"/>
                  </a:lnTo>
                  <a:lnTo>
                    <a:pt x="743" y="195"/>
                  </a:lnTo>
                  <a:lnTo>
                    <a:pt x="754" y="196"/>
                  </a:lnTo>
                  <a:lnTo>
                    <a:pt x="755" y="197"/>
                  </a:lnTo>
                  <a:lnTo>
                    <a:pt x="752" y="199"/>
                  </a:lnTo>
                  <a:lnTo>
                    <a:pt x="748" y="203"/>
                  </a:lnTo>
                  <a:lnTo>
                    <a:pt x="745" y="209"/>
                  </a:lnTo>
                  <a:lnTo>
                    <a:pt x="744" y="214"/>
                  </a:lnTo>
                  <a:lnTo>
                    <a:pt x="747" y="221"/>
                  </a:lnTo>
                  <a:lnTo>
                    <a:pt x="765" y="221"/>
                  </a:lnTo>
                  <a:lnTo>
                    <a:pt x="759" y="238"/>
                  </a:lnTo>
                  <a:lnTo>
                    <a:pt x="757" y="255"/>
                  </a:lnTo>
                  <a:lnTo>
                    <a:pt x="759" y="271"/>
                  </a:lnTo>
                  <a:lnTo>
                    <a:pt x="765" y="287"/>
                  </a:lnTo>
                  <a:lnTo>
                    <a:pt x="768" y="287"/>
                  </a:lnTo>
                  <a:lnTo>
                    <a:pt x="770" y="288"/>
                  </a:lnTo>
                  <a:lnTo>
                    <a:pt x="771" y="289"/>
                  </a:lnTo>
                  <a:lnTo>
                    <a:pt x="772" y="291"/>
                  </a:lnTo>
                  <a:lnTo>
                    <a:pt x="770" y="293"/>
                  </a:lnTo>
                  <a:lnTo>
                    <a:pt x="768" y="295"/>
                  </a:lnTo>
                  <a:lnTo>
                    <a:pt x="767" y="297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5" y="299"/>
                  </a:lnTo>
                  <a:lnTo>
                    <a:pt x="764" y="300"/>
                  </a:lnTo>
                  <a:lnTo>
                    <a:pt x="762" y="300"/>
                  </a:lnTo>
                  <a:lnTo>
                    <a:pt x="762" y="300"/>
                  </a:lnTo>
                  <a:lnTo>
                    <a:pt x="761" y="301"/>
                  </a:lnTo>
                  <a:lnTo>
                    <a:pt x="759" y="301"/>
                  </a:lnTo>
                  <a:lnTo>
                    <a:pt x="758" y="301"/>
                  </a:lnTo>
                  <a:lnTo>
                    <a:pt x="757" y="307"/>
                  </a:lnTo>
                  <a:lnTo>
                    <a:pt x="755" y="308"/>
                  </a:lnTo>
                  <a:lnTo>
                    <a:pt x="750" y="311"/>
                  </a:lnTo>
                  <a:lnTo>
                    <a:pt x="748" y="318"/>
                  </a:lnTo>
                  <a:lnTo>
                    <a:pt x="745" y="316"/>
                  </a:lnTo>
                  <a:lnTo>
                    <a:pt x="739" y="320"/>
                  </a:lnTo>
                  <a:lnTo>
                    <a:pt x="733" y="324"/>
                  </a:lnTo>
                  <a:lnTo>
                    <a:pt x="732" y="330"/>
                  </a:lnTo>
                  <a:lnTo>
                    <a:pt x="730" y="331"/>
                  </a:lnTo>
                  <a:lnTo>
                    <a:pt x="727" y="332"/>
                  </a:lnTo>
                  <a:lnTo>
                    <a:pt x="724" y="332"/>
                  </a:lnTo>
                  <a:lnTo>
                    <a:pt x="723" y="332"/>
                  </a:lnTo>
                  <a:lnTo>
                    <a:pt x="715" y="330"/>
                  </a:lnTo>
                  <a:lnTo>
                    <a:pt x="709" y="331"/>
                  </a:lnTo>
                  <a:lnTo>
                    <a:pt x="702" y="331"/>
                  </a:lnTo>
                  <a:lnTo>
                    <a:pt x="699" y="332"/>
                  </a:lnTo>
                  <a:lnTo>
                    <a:pt x="697" y="333"/>
                  </a:lnTo>
                  <a:lnTo>
                    <a:pt x="699" y="336"/>
                  </a:lnTo>
                  <a:lnTo>
                    <a:pt x="702" y="340"/>
                  </a:lnTo>
                  <a:lnTo>
                    <a:pt x="705" y="342"/>
                  </a:lnTo>
                  <a:lnTo>
                    <a:pt x="705" y="344"/>
                  </a:lnTo>
                  <a:lnTo>
                    <a:pt x="703" y="347"/>
                  </a:lnTo>
                  <a:lnTo>
                    <a:pt x="702" y="350"/>
                  </a:lnTo>
                  <a:lnTo>
                    <a:pt x="700" y="353"/>
                  </a:lnTo>
                  <a:lnTo>
                    <a:pt x="699" y="355"/>
                  </a:lnTo>
                  <a:lnTo>
                    <a:pt x="698" y="358"/>
                  </a:lnTo>
                  <a:lnTo>
                    <a:pt x="698" y="360"/>
                  </a:lnTo>
                  <a:lnTo>
                    <a:pt x="700" y="363"/>
                  </a:lnTo>
                  <a:lnTo>
                    <a:pt x="701" y="367"/>
                  </a:lnTo>
                  <a:lnTo>
                    <a:pt x="702" y="370"/>
                  </a:lnTo>
                  <a:lnTo>
                    <a:pt x="705" y="373"/>
                  </a:lnTo>
                  <a:lnTo>
                    <a:pt x="698" y="375"/>
                  </a:lnTo>
                  <a:lnTo>
                    <a:pt x="697" y="374"/>
                  </a:lnTo>
                  <a:lnTo>
                    <a:pt x="696" y="375"/>
                  </a:lnTo>
                  <a:lnTo>
                    <a:pt x="693" y="377"/>
                  </a:lnTo>
                  <a:lnTo>
                    <a:pt x="694" y="372"/>
                  </a:lnTo>
                  <a:lnTo>
                    <a:pt x="695" y="373"/>
                  </a:lnTo>
                  <a:lnTo>
                    <a:pt x="696" y="371"/>
                  </a:lnTo>
                  <a:lnTo>
                    <a:pt x="696" y="371"/>
                  </a:lnTo>
                  <a:lnTo>
                    <a:pt x="694" y="372"/>
                  </a:lnTo>
                  <a:lnTo>
                    <a:pt x="689" y="375"/>
                  </a:lnTo>
                  <a:lnTo>
                    <a:pt x="686" y="377"/>
                  </a:lnTo>
                  <a:lnTo>
                    <a:pt x="684" y="375"/>
                  </a:lnTo>
                  <a:lnTo>
                    <a:pt x="682" y="374"/>
                  </a:lnTo>
                  <a:lnTo>
                    <a:pt x="674" y="379"/>
                  </a:lnTo>
                  <a:lnTo>
                    <a:pt x="667" y="383"/>
                  </a:lnTo>
                  <a:lnTo>
                    <a:pt x="662" y="380"/>
                  </a:lnTo>
                  <a:lnTo>
                    <a:pt x="656" y="377"/>
                  </a:lnTo>
                  <a:lnTo>
                    <a:pt x="650" y="377"/>
                  </a:lnTo>
                  <a:lnTo>
                    <a:pt x="645" y="377"/>
                  </a:lnTo>
                  <a:lnTo>
                    <a:pt x="642" y="378"/>
                  </a:lnTo>
                  <a:lnTo>
                    <a:pt x="641" y="378"/>
                  </a:lnTo>
                  <a:lnTo>
                    <a:pt x="639" y="379"/>
                  </a:lnTo>
                  <a:lnTo>
                    <a:pt x="637" y="379"/>
                  </a:lnTo>
                  <a:lnTo>
                    <a:pt x="636" y="379"/>
                  </a:lnTo>
                  <a:lnTo>
                    <a:pt x="634" y="377"/>
                  </a:lnTo>
                  <a:lnTo>
                    <a:pt x="629" y="381"/>
                  </a:lnTo>
                  <a:lnTo>
                    <a:pt x="623" y="380"/>
                  </a:lnTo>
                  <a:lnTo>
                    <a:pt x="616" y="377"/>
                  </a:lnTo>
                  <a:lnTo>
                    <a:pt x="611" y="372"/>
                  </a:lnTo>
                  <a:lnTo>
                    <a:pt x="604" y="374"/>
                  </a:lnTo>
                  <a:lnTo>
                    <a:pt x="596" y="375"/>
                  </a:lnTo>
                  <a:lnTo>
                    <a:pt x="583" y="374"/>
                  </a:lnTo>
                  <a:lnTo>
                    <a:pt x="575" y="368"/>
                  </a:lnTo>
                  <a:lnTo>
                    <a:pt x="575" y="367"/>
                  </a:lnTo>
                  <a:lnTo>
                    <a:pt x="572" y="370"/>
                  </a:lnTo>
                  <a:lnTo>
                    <a:pt x="569" y="372"/>
                  </a:lnTo>
                  <a:lnTo>
                    <a:pt x="568" y="374"/>
                  </a:lnTo>
                  <a:lnTo>
                    <a:pt x="567" y="375"/>
                  </a:lnTo>
                  <a:lnTo>
                    <a:pt x="565" y="377"/>
                  </a:lnTo>
                  <a:lnTo>
                    <a:pt x="564" y="378"/>
                  </a:lnTo>
                  <a:lnTo>
                    <a:pt x="561" y="378"/>
                  </a:lnTo>
                  <a:lnTo>
                    <a:pt x="558" y="379"/>
                  </a:lnTo>
                  <a:lnTo>
                    <a:pt x="554" y="379"/>
                  </a:lnTo>
                  <a:lnTo>
                    <a:pt x="551" y="379"/>
                  </a:lnTo>
                  <a:lnTo>
                    <a:pt x="549" y="380"/>
                  </a:lnTo>
                  <a:lnTo>
                    <a:pt x="546" y="380"/>
                  </a:lnTo>
                  <a:lnTo>
                    <a:pt x="542" y="380"/>
                  </a:lnTo>
                  <a:lnTo>
                    <a:pt x="540" y="379"/>
                  </a:lnTo>
                  <a:lnTo>
                    <a:pt x="538" y="377"/>
                  </a:lnTo>
                  <a:lnTo>
                    <a:pt x="538" y="375"/>
                  </a:lnTo>
                  <a:lnTo>
                    <a:pt x="536" y="374"/>
                  </a:lnTo>
                  <a:lnTo>
                    <a:pt x="535" y="373"/>
                  </a:lnTo>
                  <a:lnTo>
                    <a:pt x="531" y="372"/>
                  </a:lnTo>
                  <a:lnTo>
                    <a:pt x="531" y="373"/>
                  </a:lnTo>
                  <a:lnTo>
                    <a:pt x="528" y="373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7" y="374"/>
                  </a:lnTo>
                  <a:lnTo>
                    <a:pt x="526" y="375"/>
                  </a:lnTo>
                  <a:lnTo>
                    <a:pt x="527" y="378"/>
                  </a:lnTo>
                  <a:lnTo>
                    <a:pt x="528" y="381"/>
                  </a:lnTo>
                  <a:lnTo>
                    <a:pt x="529" y="383"/>
                  </a:lnTo>
                  <a:lnTo>
                    <a:pt x="527" y="389"/>
                  </a:lnTo>
                  <a:lnTo>
                    <a:pt x="526" y="391"/>
                  </a:lnTo>
                  <a:lnTo>
                    <a:pt x="525" y="394"/>
                  </a:lnTo>
                  <a:lnTo>
                    <a:pt x="531" y="404"/>
                  </a:lnTo>
                  <a:lnTo>
                    <a:pt x="530" y="405"/>
                  </a:lnTo>
                  <a:lnTo>
                    <a:pt x="529" y="406"/>
                  </a:lnTo>
                  <a:lnTo>
                    <a:pt x="531" y="409"/>
                  </a:lnTo>
                  <a:lnTo>
                    <a:pt x="535" y="414"/>
                  </a:lnTo>
                  <a:lnTo>
                    <a:pt x="532" y="416"/>
                  </a:lnTo>
                  <a:lnTo>
                    <a:pt x="529" y="418"/>
                  </a:lnTo>
                  <a:lnTo>
                    <a:pt x="527" y="420"/>
                  </a:lnTo>
                  <a:lnTo>
                    <a:pt x="526" y="422"/>
                  </a:lnTo>
                  <a:lnTo>
                    <a:pt x="525" y="426"/>
                  </a:lnTo>
                  <a:lnTo>
                    <a:pt x="525" y="429"/>
                  </a:lnTo>
                  <a:lnTo>
                    <a:pt x="523" y="430"/>
                  </a:lnTo>
                  <a:lnTo>
                    <a:pt x="520" y="431"/>
                  </a:lnTo>
                  <a:lnTo>
                    <a:pt x="520" y="432"/>
                  </a:lnTo>
                  <a:lnTo>
                    <a:pt x="519" y="433"/>
                  </a:lnTo>
                  <a:lnTo>
                    <a:pt x="519" y="434"/>
                  </a:lnTo>
                  <a:lnTo>
                    <a:pt x="511" y="430"/>
                  </a:lnTo>
                  <a:lnTo>
                    <a:pt x="500" y="428"/>
                  </a:lnTo>
                  <a:lnTo>
                    <a:pt x="490" y="428"/>
                  </a:lnTo>
                  <a:lnTo>
                    <a:pt x="489" y="426"/>
                  </a:lnTo>
                  <a:lnTo>
                    <a:pt x="487" y="423"/>
                  </a:lnTo>
                  <a:lnTo>
                    <a:pt x="485" y="424"/>
                  </a:lnTo>
                  <a:lnTo>
                    <a:pt x="482" y="426"/>
                  </a:lnTo>
                  <a:lnTo>
                    <a:pt x="481" y="427"/>
                  </a:lnTo>
                  <a:lnTo>
                    <a:pt x="479" y="428"/>
                  </a:lnTo>
                  <a:lnTo>
                    <a:pt x="478" y="429"/>
                  </a:lnTo>
                  <a:lnTo>
                    <a:pt x="477" y="431"/>
                  </a:lnTo>
                  <a:lnTo>
                    <a:pt x="476" y="432"/>
                  </a:lnTo>
                  <a:lnTo>
                    <a:pt x="475" y="433"/>
                  </a:lnTo>
                  <a:lnTo>
                    <a:pt x="474" y="434"/>
                  </a:lnTo>
                  <a:lnTo>
                    <a:pt x="474" y="435"/>
                  </a:lnTo>
                  <a:lnTo>
                    <a:pt x="473" y="436"/>
                  </a:lnTo>
                  <a:lnTo>
                    <a:pt x="470" y="437"/>
                  </a:lnTo>
                  <a:lnTo>
                    <a:pt x="468" y="439"/>
                  </a:lnTo>
                  <a:lnTo>
                    <a:pt x="466" y="439"/>
                  </a:lnTo>
                  <a:lnTo>
                    <a:pt x="461" y="442"/>
                  </a:lnTo>
                  <a:lnTo>
                    <a:pt x="456" y="437"/>
                  </a:lnTo>
                  <a:lnTo>
                    <a:pt x="454" y="435"/>
                  </a:lnTo>
                  <a:lnTo>
                    <a:pt x="452" y="433"/>
                  </a:lnTo>
                  <a:lnTo>
                    <a:pt x="450" y="431"/>
                  </a:lnTo>
                  <a:lnTo>
                    <a:pt x="449" y="431"/>
                  </a:lnTo>
                  <a:lnTo>
                    <a:pt x="448" y="430"/>
                  </a:lnTo>
                  <a:lnTo>
                    <a:pt x="446" y="430"/>
                  </a:lnTo>
                  <a:lnTo>
                    <a:pt x="446" y="430"/>
                  </a:lnTo>
                  <a:lnTo>
                    <a:pt x="445" y="430"/>
                  </a:lnTo>
                  <a:lnTo>
                    <a:pt x="448" y="437"/>
                  </a:lnTo>
                  <a:lnTo>
                    <a:pt x="446" y="439"/>
                  </a:lnTo>
                  <a:lnTo>
                    <a:pt x="452" y="444"/>
                  </a:lnTo>
                  <a:lnTo>
                    <a:pt x="451" y="445"/>
                  </a:lnTo>
                  <a:lnTo>
                    <a:pt x="450" y="446"/>
                  </a:lnTo>
                  <a:lnTo>
                    <a:pt x="446" y="444"/>
                  </a:lnTo>
                  <a:lnTo>
                    <a:pt x="443" y="442"/>
                  </a:lnTo>
                  <a:lnTo>
                    <a:pt x="443" y="442"/>
                  </a:lnTo>
                  <a:lnTo>
                    <a:pt x="442" y="441"/>
                  </a:lnTo>
                  <a:lnTo>
                    <a:pt x="441" y="441"/>
                  </a:lnTo>
                  <a:lnTo>
                    <a:pt x="443" y="442"/>
                  </a:lnTo>
                  <a:lnTo>
                    <a:pt x="442" y="444"/>
                  </a:lnTo>
                  <a:lnTo>
                    <a:pt x="441" y="446"/>
                  </a:lnTo>
                  <a:lnTo>
                    <a:pt x="436" y="444"/>
                  </a:lnTo>
                  <a:lnTo>
                    <a:pt x="436" y="445"/>
                  </a:lnTo>
                  <a:lnTo>
                    <a:pt x="441" y="451"/>
                  </a:lnTo>
                  <a:lnTo>
                    <a:pt x="446" y="457"/>
                  </a:lnTo>
                  <a:lnTo>
                    <a:pt x="442" y="459"/>
                  </a:lnTo>
                  <a:lnTo>
                    <a:pt x="437" y="461"/>
                  </a:lnTo>
                  <a:lnTo>
                    <a:pt x="432" y="465"/>
                  </a:lnTo>
                  <a:lnTo>
                    <a:pt x="430" y="466"/>
                  </a:lnTo>
                  <a:lnTo>
                    <a:pt x="429" y="468"/>
                  </a:lnTo>
                  <a:lnTo>
                    <a:pt x="427" y="469"/>
                  </a:lnTo>
                  <a:lnTo>
                    <a:pt x="424" y="471"/>
                  </a:lnTo>
                  <a:lnTo>
                    <a:pt x="420" y="472"/>
                  </a:lnTo>
                  <a:lnTo>
                    <a:pt x="417" y="473"/>
                  </a:lnTo>
                  <a:lnTo>
                    <a:pt x="414" y="475"/>
                  </a:lnTo>
                  <a:lnTo>
                    <a:pt x="411" y="477"/>
                  </a:lnTo>
                  <a:lnTo>
                    <a:pt x="406" y="478"/>
                  </a:lnTo>
                  <a:lnTo>
                    <a:pt x="405" y="479"/>
                  </a:lnTo>
                  <a:lnTo>
                    <a:pt x="404" y="480"/>
                  </a:lnTo>
                  <a:lnTo>
                    <a:pt x="403" y="481"/>
                  </a:lnTo>
                  <a:lnTo>
                    <a:pt x="401" y="484"/>
                  </a:lnTo>
                  <a:lnTo>
                    <a:pt x="400" y="486"/>
                  </a:lnTo>
                  <a:lnTo>
                    <a:pt x="396" y="486"/>
                  </a:lnTo>
                  <a:lnTo>
                    <a:pt x="392" y="486"/>
                  </a:lnTo>
                  <a:lnTo>
                    <a:pt x="389" y="486"/>
                  </a:lnTo>
                  <a:lnTo>
                    <a:pt x="385" y="484"/>
                  </a:lnTo>
                  <a:lnTo>
                    <a:pt x="384" y="485"/>
                  </a:lnTo>
                  <a:lnTo>
                    <a:pt x="382" y="488"/>
                  </a:lnTo>
                  <a:lnTo>
                    <a:pt x="378" y="484"/>
                  </a:lnTo>
                  <a:lnTo>
                    <a:pt x="376" y="486"/>
                  </a:lnTo>
                  <a:lnTo>
                    <a:pt x="373" y="488"/>
                  </a:lnTo>
                  <a:lnTo>
                    <a:pt x="369" y="483"/>
                  </a:lnTo>
                  <a:lnTo>
                    <a:pt x="366" y="479"/>
                  </a:lnTo>
                  <a:lnTo>
                    <a:pt x="366" y="475"/>
                  </a:lnTo>
                  <a:lnTo>
                    <a:pt x="367" y="470"/>
                  </a:lnTo>
                  <a:lnTo>
                    <a:pt x="369" y="466"/>
                  </a:lnTo>
                  <a:lnTo>
                    <a:pt x="370" y="464"/>
                  </a:lnTo>
                  <a:lnTo>
                    <a:pt x="371" y="461"/>
                  </a:lnTo>
                  <a:lnTo>
                    <a:pt x="372" y="459"/>
                  </a:lnTo>
                  <a:lnTo>
                    <a:pt x="372" y="457"/>
                  </a:lnTo>
                  <a:lnTo>
                    <a:pt x="371" y="454"/>
                  </a:lnTo>
                  <a:lnTo>
                    <a:pt x="370" y="456"/>
                  </a:lnTo>
                  <a:lnTo>
                    <a:pt x="368" y="457"/>
                  </a:lnTo>
                  <a:lnTo>
                    <a:pt x="366" y="459"/>
                  </a:lnTo>
                  <a:lnTo>
                    <a:pt x="365" y="461"/>
                  </a:lnTo>
                  <a:lnTo>
                    <a:pt x="365" y="464"/>
                  </a:lnTo>
                  <a:lnTo>
                    <a:pt x="365" y="454"/>
                  </a:lnTo>
                  <a:lnTo>
                    <a:pt x="363" y="456"/>
                  </a:lnTo>
                  <a:lnTo>
                    <a:pt x="360" y="457"/>
                  </a:lnTo>
                  <a:lnTo>
                    <a:pt x="360" y="458"/>
                  </a:lnTo>
                  <a:lnTo>
                    <a:pt x="360" y="460"/>
                  </a:lnTo>
                  <a:lnTo>
                    <a:pt x="360" y="463"/>
                  </a:lnTo>
                  <a:lnTo>
                    <a:pt x="360" y="464"/>
                  </a:lnTo>
                  <a:lnTo>
                    <a:pt x="359" y="468"/>
                  </a:lnTo>
                  <a:lnTo>
                    <a:pt x="359" y="472"/>
                  </a:lnTo>
                  <a:lnTo>
                    <a:pt x="358" y="477"/>
                  </a:lnTo>
                  <a:lnTo>
                    <a:pt x="358" y="477"/>
                  </a:lnTo>
                  <a:lnTo>
                    <a:pt x="359" y="477"/>
                  </a:lnTo>
                  <a:lnTo>
                    <a:pt x="359" y="478"/>
                  </a:lnTo>
                  <a:lnTo>
                    <a:pt x="357" y="479"/>
                  </a:lnTo>
                  <a:lnTo>
                    <a:pt x="356" y="479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5" y="486"/>
                  </a:lnTo>
                  <a:lnTo>
                    <a:pt x="353" y="486"/>
                  </a:lnTo>
                  <a:lnTo>
                    <a:pt x="352" y="486"/>
                  </a:lnTo>
                  <a:lnTo>
                    <a:pt x="351" y="484"/>
                  </a:lnTo>
                  <a:lnTo>
                    <a:pt x="350" y="483"/>
                  </a:lnTo>
                  <a:lnTo>
                    <a:pt x="348" y="481"/>
                  </a:lnTo>
                  <a:lnTo>
                    <a:pt x="347" y="480"/>
                  </a:lnTo>
                  <a:lnTo>
                    <a:pt x="347" y="479"/>
                  </a:lnTo>
                  <a:lnTo>
                    <a:pt x="346" y="478"/>
                  </a:lnTo>
                  <a:lnTo>
                    <a:pt x="346" y="477"/>
                  </a:lnTo>
                  <a:lnTo>
                    <a:pt x="346" y="477"/>
                  </a:lnTo>
                  <a:lnTo>
                    <a:pt x="346" y="476"/>
                  </a:lnTo>
                  <a:lnTo>
                    <a:pt x="345" y="476"/>
                  </a:lnTo>
                  <a:lnTo>
                    <a:pt x="345" y="476"/>
                  </a:lnTo>
                  <a:lnTo>
                    <a:pt x="346" y="478"/>
                  </a:lnTo>
                  <a:lnTo>
                    <a:pt x="344" y="480"/>
                  </a:lnTo>
                  <a:lnTo>
                    <a:pt x="343" y="482"/>
                  </a:lnTo>
                  <a:lnTo>
                    <a:pt x="342" y="483"/>
                  </a:lnTo>
                  <a:lnTo>
                    <a:pt x="339" y="482"/>
                  </a:lnTo>
                  <a:lnTo>
                    <a:pt x="336" y="480"/>
                  </a:lnTo>
                  <a:lnTo>
                    <a:pt x="335" y="479"/>
                  </a:lnTo>
                  <a:lnTo>
                    <a:pt x="333" y="477"/>
                  </a:lnTo>
                  <a:lnTo>
                    <a:pt x="331" y="476"/>
                  </a:lnTo>
                  <a:lnTo>
                    <a:pt x="330" y="473"/>
                  </a:lnTo>
                  <a:lnTo>
                    <a:pt x="328" y="471"/>
                  </a:lnTo>
                  <a:lnTo>
                    <a:pt x="328" y="469"/>
                  </a:lnTo>
                  <a:lnTo>
                    <a:pt x="327" y="466"/>
                  </a:lnTo>
                  <a:lnTo>
                    <a:pt x="326" y="464"/>
                  </a:lnTo>
                  <a:lnTo>
                    <a:pt x="323" y="463"/>
                  </a:lnTo>
                  <a:lnTo>
                    <a:pt x="321" y="461"/>
                  </a:lnTo>
                  <a:lnTo>
                    <a:pt x="320" y="460"/>
                  </a:lnTo>
                  <a:lnTo>
                    <a:pt x="319" y="459"/>
                  </a:lnTo>
                  <a:lnTo>
                    <a:pt x="319" y="458"/>
                  </a:lnTo>
                  <a:lnTo>
                    <a:pt x="319" y="457"/>
                  </a:lnTo>
                  <a:lnTo>
                    <a:pt x="319" y="456"/>
                  </a:lnTo>
                  <a:lnTo>
                    <a:pt x="318" y="455"/>
                  </a:lnTo>
                  <a:lnTo>
                    <a:pt x="317" y="454"/>
                  </a:lnTo>
                  <a:lnTo>
                    <a:pt x="315" y="449"/>
                  </a:lnTo>
                  <a:lnTo>
                    <a:pt x="316" y="448"/>
                  </a:lnTo>
                  <a:lnTo>
                    <a:pt x="317" y="447"/>
                  </a:lnTo>
                  <a:lnTo>
                    <a:pt x="316" y="445"/>
                  </a:lnTo>
                  <a:lnTo>
                    <a:pt x="315" y="444"/>
                  </a:lnTo>
                  <a:lnTo>
                    <a:pt x="315" y="441"/>
                  </a:lnTo>
                  <a:lnTo>
                    <a:pt x="316" y="439"/>
                  </a:lnTo>
                  <a:lnTo>
                    <a:pt x="317" y="436"/>
                  </a:lnTo>
                  <a:lnTo>
                    <a:pt x="318" y="434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1"/>
                  </a:lnTo>
                  <a:lnTo>
                    <a:pt x="320" y="430"/>
                  </a:lnTo>
                  <a:lnTo>
                    <a:pt x="320" y="430"/>
                  </a:lnTo>
                  <a:lnTo>
                    <a:pt x="319" y="430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8" y="431"/>
                  </a:lnTo>
                  <a:lnTo>
                    <a:pt x="317" y="431"/>
                  </a:lnTo>
                  <a:lnTo>
                    <a:pt x="317" y="431"/>
                  </a:lnTo>
                  <a:lnTo>
                    <a:pt x="309" y="439"/>
                  </a:lnTo>
                  <a:lnTo>
                    <a:pt x="303" y="446"/>
                  </a:lnTo>
                  <a:lnTo>
                    <a:pt x="301" y="446"/>
                  </a:lnTo>
                  <a:lnTo>
                    <a:pt x="297" y="445"/>
                  </a:lnTo>
                  <a:lnTo>
                    <a:pt x="295" y="443"/>
                  </a:lnTo>
                  <a:lnTo>
                    <a:pt x="293" y="442"/>
                  </a:lnTo>
                  <a:lnTo>
                    <a:pt x="291" y="442"/>
                  </a:lnTo>
                  <a:lnTo>
                    <a:pt x="289" y="442"/>
                  </a:lnTo>
                  <a:lnTo>
                    <a:pt x="277" y="434"/>
                  </a:lnTo>
                  <a:lnTo>
                    <a:pt x="267" y="424"/>
                  </a:lnTo>
                  <a:lnTo>
                    <a:pt x="261" y="412"/>
                  </a:lnTo>
                  <a:lnTo>
                    <a:pt x="257" y="414"/>
                  </a:lnTo>
                  <a:lnTo>
                    <a:pt x="252" y="415"/>
                  </a:lnTo>
                  <a:lnTo>
                    <a:pt x="249" y="420"/>
                  </a:lnTo>
                  <a:lnTo>
                    <a:pt x="247" y="427"/>
                  </a:lnTo>
                  <a:lnTo>
                    <a:pt x="248" y="428"/>
                  </a:lnTo>
                  <a:lnTo>
                    <a:pt x="248" y="429"/>
                  </a:lnTo>
                  <a:lnTo>
                    <a:pt x="249" y="430"/>
                  </a:lnTo>
                  <a:lnTo>
                    <a:pt x="250" y="430"/>
                  </a:lnTo>
                  <a:lnTo>
                    <a:pt x="254" y="431"/>
                  </a:lnTo>
                  <a:lnTo>
                    <a:pt x="254" y="443"/>
                  </a:lnTo>
                  <a:lnTo>
                    <a:pt x="254" y="446"/>
                  </a:lnTo>
                  <a:lnTo>
                    <a:pt x="256" y="448"/>
                  </a:lnTo>
                  <a:lnTo>
                    <a:pt x="258" y="451"/>
                  </a:lnTo>
                  <a:lnTo>
                    <a:pt x="261" y="452"/>
                  </a:lnTo>
                  <a:lnTo>
                    <a:pt x="263" y="453"/>
                  </a:lnTo>
                  <a:lnTo>
                    <a:pt x="268" y="454"/>
                  </a:lnTo>
                  <a:lnTo>
                    <a:pt x="271" y="456"/>
                  </a:lnTo>
                  <a:lnTo>
                    <a:pt x="273" y="459"/>
                  </a:lnTo>
                  <a:lnTo>
                    <a:pt x="274" y="461"/>
                  </a:lnTo>
                  <a:lnTo>
                    <a:pt x="275" y="465"/>
                  </a:lnTo>
                  <a:lnTo>
                    <a:pt x="277" y="467"/>
                  </a:lnTo>
                  <a:lnTo>
                    <a:pt x="275" y="471"/>
                  </a:lnTo>
                  <a:lnTo>
                    <a:pt x="272" y="470"/>
                  </a:lnTo>
                  <a:lnTo>
                    <a:pt x="270" y="470"/>
                  </a:lnTo>
                  <a:lnTo>
                    <a:pt x="266" y="469"/>
                  </a:lnTo>
                  <a:lnTo>
                    <a:pt x="269" y="471"/>
                  </a:lnTo>
                  <a:lnTo>
                    <a:pt x="269" y="475"/>
                  </a:lnTo>
                  <a:lnTo>
                    <a:pt x="269" y="477"/>
                  </a:lnTo>
                  <a:lnTo>
                    <a:pt x="269" y="480"/>
                  </a:lnTo>
                  <a:lnTo>
                    <a:pt x="268" y="482"/>
                  </a:lnTo>
                  <a:lnTo>
                    <a:pt x="270" y="483"/>
                  </a:lnTo>
                  <a:lnTo>
                    <a:pt x="272" y="484"/>
                  </a:lnTo>
                  <a:lnTo>
                    <a:pt x="270" y="493"/>
                  </a:lnTo>
                  <a:lnTo>
                    <a:pt x="268" y="502"/>
                  </a:lnTo>
                  <a:lnTo>
                    <a:pt x="269" y="512"/>
                  </a:lnTo>
                  <a:lnTo>
                    <a:pt x="271" y="512"/>
                  </a:lnTo>
                  <a:lnTo>
                    <a:pt x="272" y="515"/>
                  </a:lnTo>
                  <a:lnTo>
                    <a:pt x="272" y="518"/>
                  </a:lnTo>
                  <a:lnTo>
                    <a:pt x="271" y="520"/>
                  </a:lnTo>
                  <a:lnTo>
                    <a:pt x="270" y="522"/>
                  </a:lnTo>
                  <a:lnTo>
                    <a:pt x="268" y="526"/>
                  </a:lnTo>
                  <a:lnTo>
                    <a:pt x="265" y="528"/>
                  </a:lnTo>
                  <a:lnTo>
                    <a:pt x="262" y="531"/>
                  </a:lnTo>
                  <a:lnTo>
                    <a:pt x="260" y="533"/>
                  </a:lnTo>
                  <a:lnTo>
                    <a:pt x="257" y="535"/>
                  </a:lnTo>
                  <a:lnTo>
                    <a:pt x="253" y="535"/>
                  </a:lnTo>
                  <a:lnTo>
                    <a:pt x="248" y="533"/>
                  </a:lnTo>
                  <a:lnTo>
                    <a:pt x="244" y="530"/>
                  </a:lnTo>
                  <a:lnTo>
                    <a:pt x="242" y="528"/>
                  </a:lnTo>
                  <a:lnTo>
                    <a:pt x="240" y="526"/>
                  </a:lnTo>
                  <a:lnTo>
                    <a:pt x="237" y="525"/>
                  </a:lnTo>
                  <a:lnTo>
                    <a:pt x="235" y="524"/>
                  </a:lnTo>
                  <a:lnTo>
                    <a:pt x="232" y="524"/>
                  </a:lnTo>
                  <a:lnTo>
                    <a:pt x="229" y="522"/>
                  </a:lnTo>
                  <a:lnTo>
                    <a:pt x="226" y="520"/>
                  </a:lnTo>
                  <a:lnTo>
                    <a:pt x="224" y="519"/>
                  </a:lnTo>
                  <a:lnTo>
                    <a:pt x="221" y="517"/>
                  </a:lnTo>
                  <a:lnTo>
                    <a:pt x="213" y="512"/>
                  </a:lnTo>
                  <a:lnTo>
                    <a:pt x="207" y="506"/>
                  </a:lnTo>
                  <a:lnTo>
                    <a:pt x="207" y="504"/>
                  </a:lnTo>
                  <a:lnTo>
                    <a:pt x="206" y="502"/>
                  </a:lnTo>
                  <a:lnTo>
                    <a:pt x="203" y="501"/>
                  </a:lnTo>
                  <a:lnTo>
                    <a:pt x="199" y="500"/>
                  </a:lnTo>
                  <a:lnTo>
                    <a:pt x="197" y="498"/>
                  </a:lnTo>
                  <a:lnTo>
                    <a:pt x="195" y="492"/>
                  </a:lnTo>
                  <a:lnTo>
                    <a:pt x="194" y="486"/>
                  </a:lnTo>
                  <a:lnTo>
                    <a:pt x="194" y="483"/>
                  </a:lnTo>
                  <a:lnTo>
                    <a:pt x="195" y="482"/>
                  </a:lnTo>
                  <a:lnTo>
                    <a:pt x="188" y="477"/>
                  </a:lnTo>
                  <a:lnTo>
                    <a:pt x="181" y="472"/>
                  </a:lnTo>
                  <a:lnTo>
                    <a:pt x="172" y="467"/>
                  </a:lnTo>
                  <a:lnTo>
                    <a:pt x="163" y="460"/>
                  </a:lnTo>
                  <a:lnTo>
                    <a:pt x="158" y="452"/>
                  </a:lnTo>
                  <a:lnTo>
                    <a:pt x="156" y="449"/>
                  </a:lnTo>
                  <a:lnTo>
                    <a:pt x="152" y="447"/>
                  </a:lnTo>
                  <a:lnTo>
                    <a:pt x="150" y="446"/>
                  </a:lnTo>
                  <a:lnTo>
                    <a:pt x="147" y="445"/>
                  </a:lnTo>
                  <a:lnTo>
                    <a:pt x="144" y="445"/>
                  </a:lnTo>
                  <a:lnTo>
                    <a:pt x="140" y="445"/>
                  </a:lnTo>
                  <a:lnTo>
                    <a:pt x="139" y="445"/>
                  </a:lnTo>
                  <a:lnTo>
                    <a:pt x="138" y="446"/>
                  </a:lnTo>
                  <a:lnTo>
                    <a:pt x="134" y="443"/>
                  </a:lnTo>
                  <a:lnTo>
                    <a:pt x="130" y="441"/>
                  </a:lnTo>
                  <a:lnTo>
                    <a:pt x="127" y="436"/>
                  </a:lnTo>
                  <a:lnTo>
                    <a:pt x="125" y="431"/>
                  </a:lnTo>
                  <a:lnTo>
                    <a:pt x="122" y="427"/>
                  </a:lnTo>
                  <a:lnTo>
                    <a:pt x="116" y="424"/>
                  </a:lnTo>
                  <a:lnTo>
                    <a:pt x="111" y="422"/>
                  </a:lnTo>
                  <a:lnTo>
                    <a:pt x="111" y="424"/>
                  </a:lnTo>
                  <a:lnTo>
                    <a:pt x="110" y="426"/>
                  </a:lnTo>
                  <a:lnTo>
                    <a:pt x="108" y="428"/>
                  </a:lnTo>
                  <a:lnTo>
                    <a:pt x="95" y="434"/>
                  </a:lnTo>
                  <a:lnTo>
                    <a:pt x="84" y="440"/>
                  </a:lnTo>
                  <a:lnTo>
                    <a:pt x="79" y="445"/>
                  </a:lnTo>
                  <a:lnTo>
                    <a:pt x="76" y="451"/>
                  </a:lnTo>
                  <a:lnTo>
                    <a:pt x="73" y="455"/>
                  </a:lnTo>
                  <a:lnTo>
                    <a:pt x="76" y="457"/>
                  </a:lnTo>
                  <a:lnTo>
                    <a:pt x="78" y="459"/>
                  </a:lnTo>
                  <a:lnTo>
                    <a:pt x="78" y="463"/>
                  </a:lnTo>
                  <a:lnTo>
                    <a:pt x="77" y="465"/>
                  </a:lnTo>
                  <a:lnTo>
                    <a:pt x="77" y="468"/>
                  </a:lnTo>
                  <a:lnTo>
                    <a:pt x="78" y="469"/>
                  </a:lnTo>
                  <a:lnTo>
                    <a:pt x="79" y="472"/>
                  </a:lnTo>
                  <a:lnTo>
                    <a:pt x="81" y="473"/>
                  </a:lnTo>
                  <a:lnTo>
                    <a:pt x="79" y="476"/>
                  </a:lnTo>
                  <a:lnTo>
                    <a:pt x="78" y="478"/>
                  </a:lnTo>
                  <a:lnTo>
                    <a:pt x="81" y="481"/>
                  </a:lnTo>
                  <a:lnTo>
                    <a:pt x="83" y="483"/>
                  </a:lnTo>
                  <a:lnTo>
                    <a:pt x="85" y="486"/>
                  </a:lnTo>
                  <a:lnTo>
                    <a:pt x="89" y="501"/>
                  </a:lnTo>
                  <a:lnTo>
                    <a:pt x="90" y="515"/>
                  </a:lnTo>
                  <a:lnTo>
                    <a:pt x="97" y="520"/>
                  </a:lnTo>
                  <a:lnTo>
                    <a:pt x="103" y="526"/>
                  </a:lnTo>
                  <a:lnTo>
                    <a:pt x="97" y="531"/>
                  </a:lnTo>
                  <a:lnTo>
                    <a:pt x="97" y="538"/>
                  </a:lnTo>
                  <a:lnTo>
                    <a:pt x="97" y="544"/>
                  </a:lnTo>
                  <a:lnTo>
                    <a:pt x="99" y="551"/>
                  </a:lnTo>
                  <a:lnTo>
                    <a:pt x="99" y="552"/>
                  </a:lnTo>
                  <a:lnTo>
                    <a:pt x="99" y="552"/>
                  </a:lnTo>
                  <a:lnTo>
                    <a:pt x="98" y="553"/>
                  </a:lnTo>
                  <a:lnTo>
                    <a:pt x="99" y="553"/>
                  </a:lnTo>
                  <a:lnTo>
                    <a:pt x="99" y="553"/>
                  </a:lnTo>
                  <a:lnTo>
                    <a:pt x="98" y="554"/>
                  </a:lnTo>
                  <a:lnTo>
                    <a:pt x="97" y="554"/>
                  </a:lnTo>
                  <a:lnTo>
                    <a:pt x="97" y="554"/>
                  </a:lnTo>
                  <a:lnTo>
                    <a:pt x="93" y="554"/>
                  </a:lnTo>
                  <a:lnTo>
                    <a:pt x="91" y="554"/>
                  </a:lnTo>
                  <a:lnTo>
                    <a:pt x="91" y="554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7"/>
                  </a:lnTo>
                  <a:lnTo>
                    <a:pt x="83" y="547"/>
                  </a:lnTo>
                  <a:lnTo>
                    <a:pt x="77" y="542"/>
                  </a:lnTo>
                  <a:lnTo>
                    <a:pt x="71" y="537"/>
                  </a:lnTo>
                  <a:lnTo>
                    <a:pt x="66" y="529"/>
                  </a:lnTo>
                  <a:lnTo>
                    <a:pt x="66" y="530"/>
                  </a:lnTo>
                  <a:lnTo>
                    <a:pt x="66" y="530"/>
                  </a:lnTo>
                  <a:lnTo>
                    <a:pt x="67" y="529"/>
                  </a:lnTo>
                  <a:lnTo>
                    <a:pt x="66" y="526"/>
                  </a:lnTo>
                  <a:lnTo>
                    <a:pt x="64" y="522"/>
                  </a:lnTo>
                  <a:lnTo>
                    <a:pt x="66" y="518"/>
                  </a:lnTo>
                  <a:lnTo>
                    <a:pt x="70" y="517"/>
                  </a:lnTo>
                  <a:lnTo>
                    <a:pt x="74" y="515"/>
                  </a:lnTo>
                  <a:lnTo>
                    <a:pt x="72" y="513"/>
                  </a:lnTo>
                  <a:lnTo>
                    <a:pt x="71" y="510"/>
                  </a:lnTo>
                  <a:lnTo>
                    <a:pt x="70" y="508"/>
                  </a:lnTo>
                  <a:lnTo>
                    <a:pt x="70" y="506"/>
                  </a:lnTo>
                  <a:lnTo>
                    <a:pt x="69" y="504"/>
                  </a:lnTo>
                  <a:lnTo>
                    <a:pt x="67" y="502"/>
                  </a:lnTo>
                  <a:lnTo>
                    <a:pt x="70" y="502"/>
                  </a:lnTo>
                  <a:lnTo>
                    <a:pt x="72" y="501"/>
                  </a:lnTo>
                  <a:lnTo>
                    <a:pt x="71" y="500"/>
                  </a:lnTo>
                  <a:lnTo>
                    <a:pt x="70" y="497"/>
                  </a:lnTo>
                  <a:lnTo>
                    <a:pt x="67" y="497"/>
                  </a:lnTo>
                  <a:lnTo>
                    <a:pt x="65" y="497"/>
                  </a:lnTo>
                  <a:lnTo>
                    <a:pt x="63" y="496"/>
                  </a:lnTo>
                  <a:lnTo>
                    <a:pt x="60" y="495"/>
                  </a:lnTo>
                  <a:lnTo>
                    <a:pt x="61" y="492"/>
                  </a:lnTo>
                  <a:lnTo>
                    <a:pt x="62" y="489"/>
                  </a:lnTo>
                  <a:lnTo>
                    <a:pt x="59" y="485"/>
                  </a:lnTo>
                  <a:lnTo>
                    <a:pt x="56" y="482"/>
                  </a:lnTo>
                  <a:lnTo>
                    <a:pt x="57" y="477"/>
                  </a:lnTo>
                  <a:lnTo>
                    <a:pt x="59" y="472"/>
                  </a:lnTo>
                  <a:lnTo>
                    <a:pt x="52" y="467"/>
                  </a:lnTo>
                  <a:lnTo>
                    <a:pt x="46" y="461"/>
                  </a:lnTo>
                  <a:lnTo>
                    <a:pt x="45" y="458"/>
                  </a:lnTo>
                  <a:lnTo>
                    <a:pt x="44" y="454"/>
                  </a:lnTo>
                  <a:lnTo>
                    <a:pt x="39" y="452"/>
                  </a:lnTo>
                  <a:lnTo>
                    <a:pt x="35" y="451"/>
                  </a:lnTo>
                  <a:lnTo>
                    <a:pt x="34" y="448"/>
                  </a:lnTo>
                  <a:lnTo>
                    <a:pt x="33" y="445"/>
                  </a:lnTo>
                  <a:lnTo>
                    <a:pt x="32" y="444"/>
                  </a:lnTo>
                  <a:lnTo>
                    <a:pt x="30" y="443"/>
                  </a:lnTo>
                  <a:lnTo>
                    <a:pt x="26" y="443"/>
                  </a:lnTo>
                  <a:lnTo>
                    <a:pt x="25" y="440"/>
                  </a:lnTo>
                  <a:lnTo>
                    <a:pt x="23" y="436"/>
                  </a:lnTo>
                  <a:lnTo>
                    <a:pt x="22" y="434"/>
                  </a:lnTo>
                  <a:lnTo>
                    <a:pt x="20" y="433"/>
                  </a:lnTo>
                  <a:lnTo>
                    <a:pt x="17" y="431"/>
                  </a:lnTo>
                  <a:lnTo>
                    <a:pt x="15" y="427"/>
                  </a:lnTo>
                  <a:lnTo>
                    <a:pt x="13" y="423"/>
                  </a:lnTo>
                  <a:lnTo>
                    <a:pt x="12" y="420"/>
                  </a:lnTo>
                  <a:lnTo>
                    <a:pt x="12" y="418"/>
                  </a:lnTo>
                  <a:lnTo>
                    <a:pt x="13" y="416"/>
                  </a:lnTo>
                  <a:lnTo>
                    <a:pt x="13" y="414"/>
                  </a:lnTo>
                  <a:lnTo>
                    <a:pt x="13" y="412"/>
                  </a:lnTo>
                  <a:lnTo>
                    <a:pt x="11" y="411"/>
                  </a:lnTo>
                  <a:lnTo>
                    <a:pt x="10" y="409"/>
                  </a:lnTo>
                  <a:lnTo>
                    <a:pt x="9" y="407"/>
                  </a:lnTo>
                  <a:lnTo>
                    <a:pt x="9" y="405"/>
                  </a:lnTo>
                  <a:lnTo>
                    <a:pt x="9" y="403"/>
                  </a:lnTo>
                  <a:lnTo>
                    <a:pt x="8" y="400"/>
                  </a:lnTo>
                  <a:lnTo>
                    <a:pt x="4" y="395"/>
                  </a:lnTo>
                  <a:lnTo>
                    <a:pt x="1" y="390"/>
                  </a:lnTo>
                  <a:lnTo>
                    <a:pt x="1" y="384"/>
                  </a:lnTo>
                  <a:lnTo>
                    <a:pt x="0" y="379"/>
                  </a:lnTo>
                  <a:lnTo>
                    <a:pt x="0" y="373"/>
                  </a:lnTo>
                  <a:lnTo>
                    <a:pt x="1" y="369"/>
                  </a:lnTo>
                  <a:lnTo>
                    <a:pt x="3" y="365"/>
                  </a:lnTo>
                  <a:lnTo>
                    <a:pt x="4" y="361"/>
                  </a:lnTo>
                  <a:lnTo>
                    <a:pt x="4" y="359"/>
                  </a:lnTo>
                  <a:lnTo>
                    <a:pt x="3" y="357"/>
                  </a:lnTo>
                  <a:lnTo>
                    <a:pt x="2" y="355"/>
                  </a:lnTo>
                  <a:lnTo>
                    <a:pt x="4" y="353"/>
                  </a:lnTo>
                  <a:lnTo>
                    <a:pt x="7" y="348"/>
                  </a:lnTo>
                  <a:lnTo>
                    <a:pt x="9" y="345"/>
                  </a:lnTo>
                  <a:lnTo>
                    <a:pt x="10" y="342"/>
                  </a:lnTo>
                  <a:lnTo>
                    <a:pt x="12" y="338"/>
                  </a:lnTo>
                  <a:lnTo>
                    <a:pt x="21" y="338"/>
                  </a:lnTo>
                  <a:lnTo>
                    <a:pt x="23" y="335"/>
                  </a:lnTo>
                  <a:lnTo>
                    <a:pt x="25" y="333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32" y="331"/>
                  </a:lnTo>
                  <a:lnTo>
                    <a:pt x="34" y="333"/>
                  </a:lnTo>
                  <a:lnTo>
                    <a:pt x="36" y="336"/>
                  </a:lnTo>
                  <a:lnTo>
                    <a:pt x="37" y="340"/>
                  </a:lnTo>
                  <a:lnTo>
                    <a:pt x="40" y="344"/>
                  </a:lnTo>
                  <a:lnTo>
                    <a:pt x="42" y="349"/>
                  </a:lnTo>
                  <a:lnTo>
                    <a:pt x="41" y="351"/>
                  </a:lnTo>
                  <a:lnTo>
                    <a:pt x="41" y="354"/>
                  </a:lnTo>
                  <a:lnTo>
                    <a:pt x="42" y="356"/>
                  </a:lnTo>
                  <a:lnTo>
                    <a:pt x="44" y="357"/>
                  </a:lnTo>
                  <a:lnTo>
                    <a:pt x="45" y="359"/>
                  </a:lnTo>
                  <a:lnTo>
                    <a:pt x="46" y="361"/>
                  </a:lnTo>
                  <a:lnTo>
                    <a:pt x="44" y="362"/>
                  </a:lnTo>
                  <a:lnTo>
                    <a:pt x="41" y="363"/>
                  </a:lnTo>
                  <a:lnTo>
                    <a:pt x="42" y="385"/>
                  </a:lnTo>
                  <a:lnTo>
                    <a:pt x="47" y="389"/>
                  </a:lnTo>
                  <a:lnTo>
                    <a:pt x="49" y="392"/>
                  </a:lnTo>
                  <a:lnTo>
                    <a:pt x="52" y="395"/>
                  </a:lnTo>
                  <a:lnTo>
                    <a:pt x="54" y="395"/>
                  </a:lnTo>
                  <a:lnTo>
                    <a:pt x="57" y="395"/>
                  </a:lnTo>
                  <a:lnTo>
                    <a:pt x="60" y="395"/>
                  </a:lnTo>
                  <a:lnTo>
                    <a:pt x="62" y="394"/>
                  </a:lnTo>
                  <a:lnTo>
                    <a:pt x="64" y="392"/>
                  </a:lnTo>
                  <a:lnTo>
                    <a:pt x="62" y="370"/>
                  </a:lnTo>
                  <a:lnTo>
                    <a:pt x="57" y="362"/>
                  </a:lnTo>
                  <a:lnTo>
                    <a:pt x="52" y="355"/>
                  </a:lnTo>
                  <a:lnTo>
                    <a:pt x="51" y="346"/>
                  </a:lnTo>
                  <a:lnTo>
                    <a:pt x="49" y="341"/>
                  </a:lnTo>
                  <a:lnTo>
                    <a:pt x="46" y="334"/>
                  </a:lnTo>
                  <a:lnTo>
                    <a:pt x="46" y="322"/>
                  </a:lnTo>
                  <a:lnTo>
                    <a:pt x="49" y="311"/>
                  </a:lnTo>
                  <a:lnTo>
                    <a:pt x="54" y="301"/>
                  </a:lnTo>
                  <a:lnTo>
                    <a:pt x="62" y="292"/>
                  </a:lnTo>
                  <a:lnTo>
                    <a:pt x="62" y="286"/>
                  </a:lnTo>
                  <a:lnTo>
                    <a:pt x="65" y="281"/>
                  </a:lnTo>
                  <a:lnTo>
                    <a:pt x="69" y="274"/>
                  </a:lnTo>
                  <a:lnTo>
                    <a:pt x="69" y="272"/>
                  </a:lnTo>
                  <a:lnTo>
                    <a:pt x="67" y="270"/>
                  </a:lnTo>
                  <a:lnTo>
                    <a:pt x="67" y="268"/>
                  </a:lnTo>
                  <a:lnTo>
                    <a:pt x="69" y="265"/>
                  </a:lnTo>
                  <a:lnTo>
                    <a:pt x="70" y="262"/>
                  </a:lnTo>
                  <a:lnTo>
                    <a:pt x="71" y="261"/>
                  </a:lnTo>
                  <a:lnTo>
                    <a:pt x="72" y="260"/>
                  </a:lnTo>
                  <a:lnTo>
                    <a:pt x="73" y="259"/>
                  </a:lnTo>
                  <a:lnTo>
                    <a:pt x="76" y="258"/>
                  </a:lnTo>
                  <a:lnTo>
                    <a:pt x="78" y="256"/>
                  </a:lnTo>
                  <a:lnTo>
                    <a:pt x="82" y="253"/>
                  </a:lnTo>
                  <a:lnTo>
                    <a:pt x="84" y="251"/>
                  </a:lnTo>
                  <a:lnTo>
                    <a:pt x="86" y="250"/>
                  </a:lnTo>
                  <a:lnTo>
                    <a:pt x="89" y="249"/>
                  </a:lnTo>
                  <a:lnTo>
                    <a:pt x="91" y="244"/>
                  </a:lnTo>
                  <a:lnTo>
                    <a:pt x="93" y="239"/>
                  </a:lnTo>
                  <a:lnTo>
                    <a:pt x="95" y="236"/>
                  </a:lnTo>
                  <a:lnTo>
                    <a:pt x="97" y="234"/>
                  </a:lnTo>
                  <a:lnTo>
                    <a:pt x="99" y="232"/>
                  </a:lnTo>
                  <a:lnTo>
                    <a:pt x="101" y="228"/>
                  </a:lnTo>
                  <a:lnTo>
                    <a:pt x="105" y="225"/>
                  </a:lnTo>
                  <a:lnTo>
                    <a:pt x="109" y="222"/>
                  </a:lnTo>
                  <a:lnTo>
                    <a:pt x="112" y="220"/>
                  </a:lnTo>
                  <a:lnTo>
                    <a:pt x="115" y="202"/>
                  </a:lnTo>
                  <a:lnTo>
                    <a:pt x="116" y="201"/>
                  </a:lnTo>
                  <a:lnTo>
                    <a:pt x="119" y="201"/>
                  </a:lnTo>
                  <a:lnTo>
                    <a:pt x="120" y="195"/>
                  </a:lnTo>
                  <a:lnTo>
                    <a:pt x="122" y="188"/>
                  </a:lnTo>
                  <a:lnTo>
                    <a:pt x="124" y="183"/>
                  </a:lnTo>
                  <a:lnTo>
                    <a:pt x="124" y="176"/>
                  </a:lnTo>
                  <a:lnTo>
                    <a:pt x="123" y="172"/>
                  </a:lnTo>
                  <a:lnTo>
                    <a:pt x="122" y="166"/>
                  </a:lnTo>
                  <a:lnTo>
                    <a:pt x="121" y="161"/>
                  </a:lnTo>
                  <a:lnTo>
                    <a:pt x="126" y="159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49"/>
                  </a:lnTo>
                  <a:lnTo>
                    <a:pt x="136" y="148"/>
                  </a:lnTo>
                  <a:lnTo>
                    <a:pt x="138" y="146"/>
                  </a:lnTo>
                  <a:lnTo>
                    <a:pt x="140" y="144"/>
                  </a:lnTo>
                  <a:lnTo>
                    <a:pt x="142" y="142"/>
                  </a:lnTo>
                  <a:lnTo>
                    <a:pt x="143" y="139"/>
                  </a:lnTo>
                  <a:lnTo>
                    <a:pt x="145" y="134"/>
                  </a:lnTo>
                  <a:lnTo>
                    <a:pt x="145" y="129"/>
                  </a:lnTo>
                  <a:lnTo>
                    <a:pt x="148" y="120"/>
                  </a:lnTo>
                  <a:lnTo>
                    <a:pt x="151" y="111"/>
                  </a:lnTo>
                  <a:lnTo>
                    <a:pt x="154" y="109"/>
                  </a:lnTo>
                  <a:lnTo>
                    <a:pt x="157" y="105"/>
                  </a:lnTo>
                  <a:lnTo>
                    <a:pt x="160" y="104"/>
                  </a:lnTo>
                  <a:lnTo>
                    <a:pt x="163" y="103"/>
                  </a:lnTo>
                  <a:lnTo>
                    <a:pt x="167" y="103"/>
                  </a:lnTo>
                  <a:lnTo>
                    <a:pt x="170" y="102"/>
                  </a:lnTo>
                  <a:lnTo>
                    <a:pt x="171" y="103"/>
                  </a:lnTo>
                  <a:lnTo>
                    <a:pt x="172" y="103"/>
                  </a:lnTo>
                  <a:lnTo>
                    <a:pt x="185" y="96"/>
                  </a:lnTo>
                  <a:lnTo>
                    <a:pt x="184" y="95"/>
                  </a:lnTo>
                  <a:lnTo>
                    <a:pt x="184" y="92"/>
                  </a:lnTo>
                  <a:lnTo>
                    <a:pt x="184" y="89"/>
                  </a:lnTo>
                  <a:lnTo>
                    <a:pt x="189" y="80"/>
                  </a:lnTo>
                  <a:lnTo>
                    <a:pt x="198" y="69"/>
                  </a:lnTo>
                  <a:lnTo>
                    <a:pt x="198" y="58"/>
                  </a:lnTo>
                  <a:lnTo>
                    <a:pt x="196" y="56"/>
                  </a:lnTo>
                  <a:lnTo>
                    <a:pt x="194" y="55"/>
                  </a:lnTo>
                  <a:lnTo>
                    <a:pt x="193" y="53"/>
                  </a:lnTo>
                  <a:lnTo>
                    <a:pt x="191" y="52"/>
                  </a:lnTo>
                  <a:lnTo>
                    <a:pt x="189" y="51"/>
                  </a:lnTo>
                  <a:lnTo>
                    <a:pt x="188" y="50"/>
                  </a:lnTo>
                  <a:lnTo>
                    <a:pt x="185" y="50"/>
                  </a:lnTo>
                  <a:lnTo>
                    <a:pt x="185" y="46"/>
                  </a:lnTo>
                  <a:lnTo>
                    <a:pt x="185" y="44"/>
                  </a:lnTo>
                  <a:lnTo>
                    <a:pt x="183" y="43"/>
                  </a:lnTo>
                  <a:lnTo>
                    <a:pt x="181" y="42"/>
                  </a:lnTo>
                  <a:lnTo>
                    <a:pt x="179" y="41"/>
                  </a:lnTo>
                  <a:lnTo>
                    <a:pt x="176" y="39"/>
                  </a:lnTo>
                  <a:lnTo>
                    <a:pt x="174" y="37"/>
                  </a:lnTo>
                  <a:lnTo>
                    <a:pt x="176" y="37"/>
                  </a:lnTo>
                  <a:lnTo>
                    <a:pt x="179" y="36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4" y="35"/>
                  </a:lnTo>
                  <a:lnTo>
                    <a:pt x="185" y="34"/>
                  </a:lnTo>
                  <a:lnTo>
                    <a:pt x="185" y="29"/>
                  </a:lnTo>
                  <a:lnTo>
                    <a:pt x="186" y="25"/>
                  </a:lnTo>
                  <a:lnTo>
                    <a:pt x="185" y="23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3" y="16"/>
                  </a:lnTo>
                  <a:lnTo>
                    <a:pt x="189" y="13"/>
                  </a:lnTo>
                  <a:lnTo>
                    <a:pt x="196" y="7"/>
                  </a:lnTo>
                  <a:lnTo>
                    <a:pt x="199" y="5"/>
                  </a:lnTo>
                  <a:lnTo>
                    <a:pt x="201" y="3"/>
                  </a:lnTo>
                  <a:lnTo>
                    <a:pt x="204" y="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6"/>
            <p:cNvSpPr>
              <a:spLocks/>
            </p:cNvSpPr>
            <p:nvPr/>
          </p:nvSpPr>
          <p:spPr bwMode="auto">
            <a:xfrm>
              <a:off x="7213600" y="6115050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7"/>
            <p:cNvSpPr>
              <a:spLocks/>
            </p:cNvSpPr>
            <p:nvPr/>
          </p:nvSpPr>
          <p:spPr bwMode="auto">
            <a:xfrm>
              <a:off x="8197850" y="3998913"/>
              <a:ext cx="141287" cy="146050"/>
            </a:xfrm>
            <a:custGeom>
              <a:avLst/>
              <a:gdLst>
                <a:gd name="T0" fmla="*/ 28 w 89"/>
                <a:gd name="T1" fmla="*/ 1 h 92"/>
                <a:gd name="T2" fmla="*/ 34 w 89"/>
                <a:gd name="T3" fmla="*/ 1 h 92"/>
                <a:gd name="T4" fmla="*/ 43 w 89"/>
                <a:gd name="T5" fmla="*/ 2 h 92"/>
                <a:gd name="T6" fmla="*/ 49 w 89"/>
                <a:gd name="T7" fmla="*/ 4 h 92"/>
                <a:gd name="T8" fmla="*/ 52 w 89"/>
                <a:gd name="T9" fmla="*/ 6 h 92"/>
                <a:gd name="T10" fmla="*/ 57 w 89"/>
                <a:gd name="T11" fmla="*/ 10 h 92"/>
                <a:gd name="T12" fmla="*/ 65 w 89"/>
                <a:gd name="T13" fmla="*/ 12 h 92"/>
                <a:gd name="T14" fmla="*/ 74 w 89"/>
                <a:gd name="T15" fmla="*/ 8 h 92"/>
                <a:gd name="T16" fmla="*/ 75 w 89"/>
                <a:gd name="T17" fmla="*/ 5 h 92"/>
                <a:gd name="T18" fmla="*/ 77 w 89"/>
                <a:gd name="T19" fmla="*/ 6 h 92"/>
                <a:gd name="T20" fmla="*/ 80 w 89"/>
                <a:gd name="T21" fmla="*/ 11 h 92"/>
                <a:gd name="T22" fmla="*/ 87 w 89"/>
                <a:gd name="T23" fmla="*/ 11 h 92"/>
                <a:gd name="T24" fmla="*/ 81 w 89"/>
                <a:gd name="T25" fmla="*/ 36 h 92"/>
                <a:gd name="T26" fmla="*/ 89 w 89"/>
                <a:gd name="T27" fmla="*/ 48 h 92"/>
                <a:gd name="T28" fmla="*/ 88 w 89"/>
                <a:gd name="T29" fmla="*/ 72 h 92"/>
                <a:gd name="T30" fmla="*/ 82 w 89"/>
                <a:gd name="T31" fmla="*/ 77 h 92"/>
                <a:gd name="T32" fmla="*/ 79 w 89"/>
                <a:gd name="T33" fmla="*/ 83 h 92"/>
                <a:gd name="T34" fmla="*/ 76 w 89"/>
                <a:gd name="T35" fmla="*/ 81 h 92"/>
                <a:gd name="T36" fmla="*/ 75 w 89"/>
                <a:gd name="T37" fmla="*/ 71 h 92"/>
                <a:gd name="T38" fmla="*/ 70 w 89"/>
                <a:gd name="T39" fmla="*/ 63 h 92"/>
                <a:gd name="T40" fmla="*/ 68 w 89"/>
                <a:gd name="T41" fmla="*/ 65 h 92"/>
                <a:gd name="T42" fmla="*/ 64 w 89"/>
                <a:gd name="T43" fmla="*/ 70 h 92"/>
                <a:gd name="T44" fmla="*/ 53 w 89"/>
                <a:gd name="T45" fmla="*/ 80 h 92"/>
                <a:gd name="T46" fmla="*/ 48 w 89"/>
                <a:gd name="T47" fmla="*/ 83 h 92"/>
                <a:gd name="T48" fmla="*/ 44 w 89"/>
                <a:gd name="T49" fmla="*/ 81 h 92"/>
                <a:gd name="T50" fmla="*/ 42 w 89"/>
                <a:gd name="T51" fmla="*/ 79 h 92"/>
                <a:gd name="T52" fmla="*/ 34 w 89"/>
                <a:gd name="T53" fmla="*/ 81 h 92"/>
                <a:gd name="T54" fmla="*/ 26 w 89"/>
                <a:gd name="T55" fmla="*/ 87 h 92"/>
                <a:gd name="T56" fmla="*/ 15 w 89"/>
                <a:gd name="T57" fmla="*/ 91 h 92"/>
                <a:gd name="T58" fmla="*/ 8 w 89"/>
                <a:gd name="T59" fmla="*/ 92 h 92"/>
                <a:gd name="T60" fmla="*/ 8 w 89"/>
                <a:gd name="T61" fmla="*/ 88 h 92"/>
                <a:gd name="T62" fmla="*/ 11 w 89"/>
                <a:gd name="T63" fmla="*/ 85 h 92"/>
                <a:gd name="T64" fmla="*/ 16 w 89"/>
                <a:gd name="T65" fmla="*/ 82 h 92"/>
                <a:gd name="T66" fmla="*/ 25 w 89"/>
                <a:gd name="T67" fmla="*/ 79 h 92"/>
                <a:gd name="T68" fmla="*/ 24 w 89"/>
                <a:gd name="T69" fmla="*/ 77 h 92"/>
                <a:gd name="T70" fmla="*/ 18 w 89"/>
                <a:gd name="T71" fmla="*/ 77 h 92"/>
                <a:gd name="T72" fmla="*/ 9 w 89"/>
                <a:gd name="T73" fmla="*/ 78 h 92"/>
                <a:gd name="T74" fmla="*/ 4 w 89"/>
                <a:gd name="T75" fmla="*/ 71 h 92"/>
                <a:gd name="T76" fmla="*/ 1 w 89"/>
                <a:gd name="T77" fmla="*/ 69 h 92"/>
                <a:gd name="T78" fmla="*/ 0 w 89"/>
                <a:gd name="T79" fmla="*/ 60 h 92"/>
                <a:gd name="T80" fmla="*/ 2 w 89"/>
                <a:gd name="T81" fmla="*/ 54 h 92"/>
                <a:gd name="T82" fmla="*/ 6 w 89"/>
                <a:gd name="T83" fmla="*/ 56 h 92"/>
                <a:gd name="T84" fmla="*/ 12 w 89"/>
                <a:gd name="T85" fmla="*/ 61 h 92"/>
                <a:gd name="T86" fmla="*/ 18 w 89"/>
                <a:gd name="T87" fmla="*/ 61 h 92"/>
                <a:gd name="T88" fmla="*/ 21 w 89"/>
                <a:gd name="T89" fmla="*/ 55 h 92"/>
                <a:gd name="T90" fmla="*/ 29 w 89"/>
                <a:gd name="T91" fmla="*/ 50 h 92"/>
                <a:gd name="T92" fmla="*/ 34 w 89"/>
                <a:gd name="T93" fmla="*/ 46 h 92"/>
                <a:gd name="T94" fmla="*/ 31 w 89"/>
                <a:gd name="T95" fmla="*/ 42 h 92"/>
                <a:gd name="T96" fmla="*/ 27 w 89"/>
                <a:gd name="T97" fmla="*/ 33 h 92"/>
                <a:gd name="T98" fmla="*/ 25 w 89"/>
                <a:gd name="T99" fmla="*/ 30 h 92"/>
                <a:gd name="T100" fmla="*/ 21 w 89"/>
                <a:gd name="T101" fmla="*/ 25 h 92"/>
                <a:gd name="T102" fmla="*/ 20 w 89"/>
                <a:gd name="T103" fmla="*/ 22 h 92"/>
                <a:gd name="T104" fmla="*/ 21 w 89"/>
                <a:gd name="T105" fmla="*/ 22 h 92"/>
                <a:gd name="T106" fmla="*/ 24 w 89"/>
                <a:gd name="T107" fmla="*/ 18 h 92"/>
                <a:gd name="T108" fmla="*/ 23 w 89"/>
                <a:gd name="T109" fmla="*/ 12 h 92"/>
                <a:gd name="T110" fmla="*/ 25 w 89"/>
                <a:gd name="T111" fmla="*/ 7 h 92"/>
                <a:gd name="T112" fmla="*/ 28 w 89"/>
                <a:gd name="T1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2">
                  <a:moveTo>
                    <a:pt x="28" y="0"/>
                  </a:moveTo>
                  <a:lnTo>
                    <a:pt x="28" y="0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2" y="6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7" y="10"/>
                  </a:lnTo>
                  <a:lnTo>
                    <a:pt x="60" y="11"/>
                  </a:lnTo>
                  <a:lnTo>
                    <a:pt x="62" y="12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2" y="10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6"/>
                  </a:lnTo>
                  <a:lnTo>
                    <a:pt x="78" y="8"/>
                  </a:lnTo>
                  <a:lnTo>
                    <a:pt x="79" y="10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3" y="11"/>
                  </a:lnTo>
                  <a:lnTo>
                    <a:pt x="87" y="11"/>
                  </a:lnTo>
                  <a:lnTo>
                    <a:pt x="83" y="22"/>
                  </a:lnTo>
                  <a:lnTo>
                    <a:pt x="82" y="30"/>
                  </a:lnTo>
                  <a:lnTo>
                    <a:pt x="81" y="36"/>
                  </a:lnTo>
                  <a:lnTo>
                    <a:pt x="85" y="39"/>
                  </a:lnTo>
                  <a:lnTo>
                    <a:pt x="87" y="44"/>
                  </a:lnTo>
                  <a:lnTo>
                    <a:pt x="89" y="48"/>
                  </a:lnTo>
                  <a:lnTo>
                    <a:pt x="89" y="53"/>
                  </a:lnTo>
                  <a:lnTo>
                    <a:pt x="89" y="62"/>
                  </a:lnTo>
                  <a:lnTo>
                    <a:pt x="88" y="72"/>
                  </a:lnTo>
                  <a:lnTo>
                    <a:pt x="86" y="73"/>
                  </a:lnTo>
                  <a:lnTo>
                    <a:pt x="83" y="74"/>
                  </a:lnTo>
                  <a:lnTo>
                    <a:pt x="82" y="77"/>
                  </a:lnTo>
                  <a:lnTo>
                    <a:pt x="81" y="78"/>
                  </a:lnTo>
                  <a:lnTo>
                    <a:pt x="80" y="80"/>
                  </a:lnTo>
                  <a:lnTo>
                    <a:pt x="79" y="83"/>
                  </a:lnTo>
                  <a:lnTo>
                    <a:pt x="77" y="85"/>
                  </a:lnTo>
                  <a:lnTo>
                    <a:pt x="76" y="84"/>
                  </a:lnTo>
                  <a:lnTo>
                    <a:pt x="76" y="81"/>
                  </a:lnTo>
                  <a:lnTo>
                    <a:pt x="76" y="79"/>
                  </a:lnTo>
                  <a:lnTo>
                    <a:pt x="76" y="74"/>
                  </a:lnTo>
                  <a:lnTo>
                    <a:pt x="75" y="71"/>
                  </a:lnTo>
                  <a:lnTo>
                    <a:pt x="74" y="68"/>
                  </a:lnTo>
                  <a:lnTo>
                    <a:pt x="72" y="65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69" y="63"/>
                  </a:lnTo>
                  <a:lnTo>
                    <a:pt x="68" y="65"/>
                  </a:lnTo>
                  <a:lnTo>
                    <a:pt x="67" y="66"/>
                  </a:lnTo>
                  <a:lnTo>
                    <a:pt x="66" y="68"/>
                  </a:lnTo>
                  <a:lnTo>
                    <a:pt x="64" y="70"/>
                  </a:lnTo>
                  <a:lnTo>
                    <a:pt x="61" y="73"/>
                  </a:lnTo>
                  <a:lnTo>
                    <a:pt x="56" y="78"/>
                  </a:lnTo>
                  <a:lnTo>
                    <a:pt x="53" y="80"/>
                  </a:lnTo>
                  <a:lnTo>
                    <a:pt x="51" y="82"/>
                  </a:lnTo>
                  <a:lnTo>
                    <a:pt x="49" y="83"/>
                  </a:lnTo>
                  <a:lnTo>
                    <a:pt x="48" y="83"/>
                  </a:lnTo>
                  <a:lnTo>
                    <a:pt x="46" y="82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0"/>
                  </a:lnTo>
                  <a:lnTo>
                    <a:pt x="43" y="79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37" y="80"/>
                  </a:lnTo>
                  <a:lnTo>
                    <a:pt x="34" y="81"/>
                  </a:lnTo>
                  <a:lnTo>
                    <a:pt x="31" y="83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1" y="88"/>
                  </a:lnTo>
                  <a:lnTo>
                    <a:pt x="18" y="90"/>
                  </a:lnTo>
                  <a:lnTo>
                    <a:pt x="15" y="91"/>
                  </a:lnTo>
                  <a:lnTo>
                    <a:pt x="12" y="92"/>
                  </a:lnTo>
                  <a:lnTo>
                    <a:pt x="9" y="92"/>
                  </a:lnTo>
                  <a:lnTo>
                    <a:pt x="8" y="92"/>
                  </a:lnTo>
                  <a:lnTo>
                    <a:pt x="8" y="91"/>
                  </a:lnTo>
                  <a:lnTo>
                    <a:pt x="8" y="90"/>
                  </a:lnTo>
                  <a:lnTo>
                    <a:pt x="8" y="88"/>
                  </a:lnTo>
                  <a:lnTo>
                    <a:pt x="9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2" y="84"/>
                  </a:lnTo>
                  <a:lnTo>
                    <a:pt x="14" y="83"/>
                  </a:lnTo>
                  <a:lnTo>
                    <a:pt x="16" y="82"/>
                  </a:lnTo>
                  <a:lnTo>
                    <a:pt x="20" y="81"/>
                  </a:lnTo>
                  <a:lnTo>
                    <a:pt x="24" y="80"/>
                  </a:lnTo>
                  <a:lnTo>
                    <a:pt x="25" y="79"/>
                  </a:lnTo>
                  <a:lnTo>
                    <a:pt x="25" y="78"/>
                  </a:lnTo>
                  <a:lnTo>
                    <a:pt x="25" y="78"/>
                  </a:lnTo>
                  <a:lnTo>
                    <a:pt x="24" y="77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18" y="77"/>
                  </a:lnTo>
                  <a:lnTo>
                    <a:pt x="14" y="78"/>
                  </a:lnTo>
                  <a:lnTo>
                    <a:pt x="11" y="80"/>
                  </a:lnTo>
                  <a:lnTo>
                    <a:pt x="9" y="78"/>
                  </a:lnTo>
                  <a:lnTo>
                    <a:pt x="8" y="75"/>
                  </a:lnTo>
                  <a:lnTo>
                    <a:pt x="6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1" y="54"/>
                  </a:lnTo>
                  <a:lnTo>
                    <a:pt x="2" y="54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9" y="60"/>
                  </a:lnTo>
                  <a:lnTo>
                    <a:pt x="12" y="61"/>
                  </a:lnTo>
                  <a:lnTo>
                    <a:pt x="14" y="62"/>
                  </a:lnTo>
                  <a:lnTo>
                    <a:pt x="16" y="62"/>
                  </a:lnTo>
                  <a:lnTo>
                    <a:pt x="18" y="61"/>
                  </a:lnTo>
                  <a:lnTo>
                    <a:pt x="19" y="59"/>
                  </a:lnTo>
                  <a:lnTo>
                    <a:pt x="20" y="57"/>
                  </a:lnTo>
                  <a:lnTo>
                    <a:pt x="21" y="55"/>
                  </a:lnTo>
                  <a:lnTo>
                    <a:pt x="24" y="54"/>
                  </a:lnTo>
                  <a:lnTo>
                    <a:pt x="26" y="53"/>
                  </a:lnTo>
                  <a:lnTo>
                    <a:pt x="29" y="50"/>
                  </a:lnTo>
                  <a:lnTo>
                    <a:pt x="32" y="48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3" y="45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30" y="38"/>
                  </a:lnTo>
                  <a:lnTo>
                    <a:pt x="29" y="35"/>
                  </a:lnTo>
                  <a:lnTo>
                    <a:pt x="27" y="33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3" y="28"/>
                  </a:lnTo>
                  <a:lnTo>
                    <a:pt x="21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4" y="18"/>
                  </a:lnTo>
                  <a:lnTo>
                    <a:pt x="24" y="17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8"/>
            <p:cNvSpPr>
              <a:spLocks noEditPoints="1"/>
            </p:cNvSpPr>
            <p:nvPr/>
          </p:nvSpPr>
          <p:spPr bwMode="auto">
            <a:xfrm>
              <a:off x="7437438" y="5099050"/>
              <a:ext cx="225425" cy="192088"/>
            </a:xfrm>
            <a:custGeom>
              <a:avLst/>
              <a:gdLst>
                <a:gd name="T0" fmla="*/ 104 w 142"/>
                <a:gd name="T1" fmla="*/ 104 h 121"/>
                <a:gd name="T2" fmla="*/ 111 w 142"/>
                <a:gd name="T3" fmla="*/ 1 h 121"/>
                <a:gd name="T4" fmla="*/ 124 w 142"/>
                <a:gd name="T5" fmla="*/ 2 h 121"/>
                <a:gd name="T6" fmla="*/ 126 w 142"/>
                <a:gd name="T7" fmla="*/ 6 h 121"/>
                <a:gd name="T8" fmla="*/ 125 w 142"/>
                <a:gd name="T9" fmla="*/ 13 h 121"/>
                <a:gd name="T10" fmla="*/ 129 w 142"/>
                <a:gd name="T11" fmla="*/ 19 h 121"/>
                <a:gd name="T12" fmla="*/ 124 w 142"/>
                <a:gd name="T13" fmla="*/ 23 h 121"/>
                <a:gd name="T14" fmla="*/ 120 w 142"/>
                <a:gd name="T15" fmla="*/ 22 h 121"/>
                <a:gd name="T16" fmla="*/ 126 w 142"/>
                <a:gd name="T17" fmla="*/ 30 h 121"/>
                <a:gd name="T18" fmla="*/ 131 w 142"/>
                <a:gd name="T19" fmla="*/ 34 h 121"/>
                <a:gd name="T20" fmla="*/ 125 w 142"/>
                <a:gd name="T21" fmla="*/ 40 h 121"/>
                <a:gd name="T22" fmla="*/ 124 w 142"/>
                <a:gd name="T23" fmla="*/ 48 h 121"/>
                <a:gd name="T24" fmla="*/ 131 w 142"/>
                <a:gd name="T25" fmla="*/ 52 h 121"/>
                <a:gd name="T26" fmla="*/ 140 w 142"/>
                <a:gd name="T27" fmla="*/ 52 h 121"/>
                <a:gd name="T28" fmla="*/ 141 w 142"/>
                <a:gd name="T29" fmla="*/ 57 h 121"/>
                <a:gd name="T30" fmla="*/ 135 w 142"/>
                <a:gd name="T31" fmla="*/ 61 h 121"/>
                <a:gd name="T32" fmla="*/ 133 w 142"/>
                <a:gd name="T33" fmla="*/ 68 h 121"/>
                <a:gd name="T34" fmla="*/ 132 w 142"/>
                <a:gd name="T35" fmla="*/ 77 h 121"/>
                <a:gd name="T36" fmla="*/ 131 w 142"/>
                <a:gd name="T37" fmla="*/ 81 h 121"/>
                <a:gd name="T38" fmla="*/ 136 w 142"/>
                <a:gd name="T39" fmla="*/ 90 h 121"/>
                <a:gd name="T40" fmla="*/ 136 w 142"/>
                <a:gd name="T41" fmla="*/ 96 h 121"/>
                <a:gd name="T42" fmla="*/ 125 w 142"/>
                <a:gd name="T43" fmla="*/ 109 h 121"/>
                <a:gd name="T44" fmla="*/ 113 w 142"/>
                <a:gd name="T45" fmla="*/ 117 h 121"/>
                <a:gd name="T46" fmla="*/ 80 w 142"/>
                <a:gd name="T47" fmla="*/ 109 h 121"/>
                <a:gd name="T48" fmla="*/ 88 w 142"/>
                <a:gd name="T49" fmla="*/ 101 h 121"/>
                <a:gd name="T50" fmla="*/ 26 w 142"/>
                <a:gd name="T51" fmla="*/ 116 h 121"/>
                <a:gd name="T52" fmla="*/ 27 w 142"/>
                <a:gd name="T53" fmla="*/ 109 h 121"/>
                <a:gd name="T54" fmla="*/ 31 w 142"/>
                <a:gd name="T55" fmla="*/ 100 h 121"/>
                <a:gd name="T56" fmla="*/ 29 w 142"/>
                <a:gd name="T57" fmla="*/ 93 h 121"/>
                <a:gd name="T58" fmla="*/ 25 w 142"/>
                <a:gd name="T59" fmla="*/ 83 h 121"/>
                <a:gd name="T60" fmla="*/ 23 w 142"/>
                <a:gd name="T61" fmla="*/ 74 h 121"/>
                <a:gd name="T62" fmla="*/ 28 w 142"/>
                <a:gd name="T63" fmla="*/ 67 h 121"/>
                <a:gd name="T64" fmla="*/ 37 w 142"/>
                <a:gd name="T65" fmla="*/ 66 h 121"/>
                <a:gd name="T66" fmla="*/ 37 w 142"/>
                <a:gd name="T67" fmla="*/ 60 h 121"/>
                <a:gd name="T68" fmla="*/ 31 w 142"/>
                <a:gd name="T69" fmla="*/ 60 h 121"/>
                <a:gd name="T70" fmla="*/ 13 w 142"/>
                <a:gd name="T71" fmla="*/ 64 h 121"/>
                <a:gd name="T72" fmla="*/ 2 w 142"/>
                <a:gd name="T73" fmla="*/ 56 h 121"/>
                <a:gd name="T74" fmla="*/ 0 w 142"/>
                <a:gd name="T75" fmla="*/ 55 h 121"/>
                <a:gd name="T76" fmla="*/ 4 w 142"/>
                <a:gd name="T77" fmla="*/ 51 h 121"/>
                <a:gd name="T78" fmla="*/ 5 w 142"/>
                <a:gd name="T79" fmla="*/ 51 h 121"/>
                <a:gd name="T80" fmla="*/ 17 w 142"/>
                <a:gd name="T81" fmla="*/ 43 h 121"/>
                <a:gd name="T82" fmla="*/ 23 w 142"/>
                <a:gd name="T83" fmla="*/ 40 h 121"/>
                <a:gd name="T84" fmla="*/ 34 w 142"/>
                <a:gd name="T85" fmla="*/ 29 h 121"/>
                <a:gd name="T86" fmla="*/ 46 w 142"/>
                <a:gd name="T87" fmla="*/ 29 h 121"/>
                <a:gd name="T88" fmla="*/ 50 w 142"/>
                <a:gd name="T89" fmla="*/ 23 h 121"/>
                <a:gd name="T90" fmla="*/ 56 w 142"/>
                <a:gd name="T91" fmla="*/ 17 h 121"/>
                <a:gd name="T92" fmla="*/ 62 w 142"/>
                <a:gd name="T93" fmla="*/ 11 h 121"/>
                <a:gd name="T94" fmla="*/ 66 w 142"/>
                <a:gd name="T95" fmla="*/ 3 h 121"/>
                <a:gd name="T96" fmla="*/ 78 w 142"/>
                <a:gd name="T97" fmla="*/ 1 h 121"/>
                <a:gd name="T98" fmla="*/ 92 w 142"/>
                <a:gd name="T99" fmla="*/ 0 h 121"/>
                <a:gd name="T100" fmla="*/ 99 w 142"/>
                <a:gd name="T101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21">
                  <a:moveTo>
                    <a:pt x="103" y="102"/>
                  </a:moveTo>
                  <a:lnTo>
                    <a:pt x="103" y="103"/>
                  </a:lnTo>
                  <a:lnTo>
                    <a:pt x="104" y="104"/>
                  </a:lnTo>
                  <a:lnTo>
                    <a:pt x="106" y="106"/>
                  </a:lnTo>
                  <a:lnTo>
                    <a:pt x="104" y="104"/>
                  </a:lnTo>
                  <a:lnTo>
                    <a:pt x="103" y="103"/>
                  </a:lnTo>
                  <a:lnTo>
                    <a:pt x="103" y="102"/>
                  </a:lnTo>
                  <a:close/>
                  <a:moveTo>
                    <a:pt x="103" y="0"/>
                  </a:moveTo>
                  <a:lnTo>
                    <a:pt x="107" y="1"/>
                  </a:lnTo>
                  <a:lnTo>
                    <a:pt x="111" y="1"/>
                  </a:lnTo>
                  <a:lnTo>
                    <a:pt x="114" y="1"/>
                  </a:lnTo>
                  <a:lnTo>
                    <a:pt x="116" y="1"/>
                  </a:lnTo>
                  <a:lnTo>
                    <a:pt x="119" y="1"/>
                  </a:lnTo>
                  <a:lnTo>
                    <a:pt x="123" y="3"/>
                  </a:lnTo>
                  <a:lnTo>
                    <a:pt x="124" y="2"/>
                  </a:lnTo>
                  <a:lnTo>
                    <a:pt x="126" y="1"/>
                  </a:lnTo>
                  <a:lnTo>
                    <a:pt x="129" y="2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25" y="7"/>
                  </a:lnTo>
                  <a:lnTo>
                    <a:pt x="125" y="7"/>
                  </a:lnTo>
                  <a:lnTo>
                    <a:pt x="125" y="8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4"/>
                  </a:lnTo>
                  <a:lnTo>
                    <a:pt x="127" y="16"/>
                  </a:lnTo>
                  <a:lnTo>
                    <a:pt x="128" y="17"/>
                  </a:lnTo>
                  <a:lnTo>
                    <a:pt x="128" y="18"/>
                  </a:lnTo>
                  <a:lnTo>
                    <a:pt x="129" y="19"/>
                  </a:lnTo>
                  <a:lnTo>
                    <a:pt x="128" y="20"/>
                  </a:lnTo>
                  <a:lnTo>
                    <a:pt x="127" y="22"/>
                  </a:lnTo>
                  <a:lnTo>
                    <a:pt x="126" y="22"/>
                  </a:lnTo>
                  <a:lnTo>
                    <a:pt x="125" y="23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3" y="23"/>
                  </a:lnTo>
                  <a:lnTo>
                    <a:pt x="121" y="22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20" y="23"/>
                  </a:lnTo>
                  <a:lnTo>
                    <a:pt x="120" y="24"/>
                  </a:lnTo>
                  <a:lnTo>
                    <a:pt x="121" y="25"/>
                  </a:lnTo>
                  <a:lnTo>
                    <a:pt x="124" y="28"/>
                  </a:lnTo>
                  <a:lnTo>
                    <a:pt x="126" y="30"/>
                  </a:lnTo>
                  <a:lnTo>
                    <a:pt x="127" y="31"/>
                  </a:lnTo>
                  <a:lnTo>
                    <a:pt x="128" y="31"/>
                  </a:lnTo>
                  <a:lnTo>
                    <a:pt x="129" y="32"/>
                  </a:lnTo>
                  <a:lnTo>
                    <a:pt x="130" y="32"/>
                  </a:lnTo>
                  <a:lnTo>
                    <a:pt x="131" y="34"/>
                  </a:lnTo>
                  <a:lnTo>
                    <a:pt x="131" y="35"/>
                  </a:lnTo>
                  <a:lnTo>
                    <a:pt x="130" y="37"/>
                  </a:lnTo>
                  <a:lnTo>
                    <a:pt x="128" y="38"/>
                  </a:lnTo>
                  <a:lnTo>
                    <a:pt x="127" y="39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4" y="43"/>
                  </a:lnTo>
                  <a:lnTo>
                    <a:pt x="124" y="44"/>
                  </a:lnTo>
                  <a:lnTo>
                    <a:pt x="124" y="45"/>
                  </a:lnTo>
                  <a:lnTo>
                    <a:pt x="124" y="48"/>
                  </a:lnTo>
                  <a:lnTo>
                    <a:pt x="124" y="49"/>
                  </a:lnTo>
                  <a:lnTo>
                    <a:pt x="125" y="50"/>
                  </a:lnTo>
                  <a:lnTo>
                    <a:pt x="126" y="51"/>
                  </a:lnTo>
                  <a:lnTo>
                    <a:pt x="128" y="52"/>
                  </a:lnTo>
                  <a:lnTo>
                    <a:pt x="131" y="52"/>
                  </a:lnTo>
                  <a:lnTo>
                    <a:pt x="135" y="51"/>
                  </a:lnTo>
                  <a:lnTo>
                    <a:pt x="137" y="51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5"/>
                  </a:lnTo>
                  <a:lnTo>
                    <a:pt x="142" y="56"/>
                  </a:lnTo>
                  <a:lnTo>
                    <a:pt x="141" y="57"/>
                  </a:lnTo>
                  <a:lnTo>
                    <a:pt x="140" y="60"/>
                  </a:lnTo>
                  <a:lnTo>
                    <a:pt x="138" y="61"/>
                  </a:lnTo>
                  <a:lnTo>
                    <a:pt x="137" y="61"/>
                  </a:lnTo>
                  <a:lnTo>
                    <a:pt x="136" y="61"/>
                  </a:lnTo>
                  <a:lnTo>
                    <a:pt x="135" y="61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3" y="65"/>
                  </a:lnTo>
                  <a:lnTo>
                    <a:pt x="133" y="68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5"/>
                  </a:lnTo>
                  <a:lnTo>
                    <a:pt x="133" y="76"/>
                  </a:lnTo>
                  <a:lnTo>
                    <a:pt x="132" y="77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31" y="77"/>
                  </a:lnTo>
                  <a:lnTo>
                    <a:pt x="131" y="78"/>
                  </a:lnTo>
                  <a:lnTo>
                    <a:pt x="131" y="81"/>
                  </a:lnTo>
                  <a:lnTo>
                    <a:pt x="131" y="85"/>
                  </a:lnTo>
                  <a:lnTo>
                    <a:pt x="132" y="87"/>
                  </a:lnTo>
                  <a:lnTo>
                    <a:pt x="133" y="89"/>
                  </a:lnTo>
                  <a:lnTo>
                    <a:pt x="135" y="90"/>
                  </a:lnTo>
                  <a:lnTo>
                    <a:pt x="136" y="90"/>
                  </a:lnTo>
                  <a:lnTo>
                    <a:pt x="137" y="90"/>
                  </a:lnTo>
                  <a:lnTo>
                    <a:pt x="137" y="91"/>
                  </a:lnTo>
                  <a:lnTo>
                    <a:pt x="136" y="92"/>
                  </a:lnTo>
                  <a:lnTo>
                    <a:pt x="136" y="93"/>
                  </a:lnTo>
                  <a:lnTo>
                    <a:pt x="136" y="96"/>
                  </a:lnTo>
                  <a:lnTo>
                    <a:pt x="136" y="97"/>
                  </a:lnTo>
                  <a:lnTo>
                    <a:pt x="136" y="98"/>
                  </a:lnTo>
                  <a:lnTo>
                    <a:pt x="137" y="98"/>
                  </a:lnTo>
                  <a:lnTo>
                    <a:pt x="137" y="99"/>
                  </a:lnTo>
                  <a:lnTo>
                    <a:pt x="125" y="109"/>
                  </a:lnTo>
                  <a:lnTo>
                    <a:pt x="113" y="117"/>
                  </a:lnTo>
                  <a:lnTo>
                    <a:pt x="109" y="113"/>
                  </a:lnTo>
                  <a:lnTo>
                    <a:pt x="107" y="110"/>
                  </a:lnTo>
                  <a:lnTo>
                    <a:pt x="109" y="113"/>
                  </a:lnTo>
                  <a:lnTo>
                    <a:pt x="113" y="117"/>
                  </a:lnTo>
                  <a:lnTo>
                    <a:pt x="103" y="120"/>
                  </a:lnTo>
                  <a:lnTo>
                    <a:pt x="94" y="121"/>
                  </a:lnTo>
                  <a:lnTo>
                    <a:pt x="86" y="116"/>
                  </a:lnTo>
                  <a:lnTo>
                    <a:pt x="78" y="109"/>
                  </a:lnTo>
                  <a:lnTo>
                    <a:pt x="80" y="109"/>
                  </a:lnTo>
                  <a:lnTo>
                    <a:pt x="82" y="106"/>
                  </a:lnTo>
                  <a:lnTo>
                    <a:pt x="83" y="105"/>
                  </a:lnTo>
                  <a:lnTo>
                    <a:pt x="84" y="103"/>
                  </a:lnTo>
                  <a:lnTo>
                    <a:pt x="87" y="102"/>
                  </a:lnTo>
                  <a:lnTo>
                    <a:pt x="88" y="101"/>
                  </a:lnTo>
                  <a:lnTo>
                    <a:pt x="82" y="102"/>
                  </a:lnTo>
                  <a:lnTo>
                    <a:pt x="78" y="103"/>
                  </a:lnTo>
                  <a:lnTo>
                    <a:pt x="52" y="109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6" y="112"/>
                  </a:lnTo>
                  <a:lnTo>
                    <a:pt x="26" y="111"/>
                  </a:lnTo>
                  <a:lnTo>
                    <a:pt x="26" y="110"/>
                  </a:lnTo>
                  <a:lnTo>
                    <a:pt x="27" y="109"/>
                  </a:lnTo>
                  <a:lnTo>
                    <a:pt x="27" y="108"/>
                  </a:lnTo>
                  <a:lnTo>
                    <a:pt x="28" y="106"/>
                  </a:lnTo>
                  <a:lnTo>
                    <a:pt x="29" y="104"/>
                  </a:lnTo>
                  <a:lnTo>
                    <a:pt x="30" y="101"/>
                  </a:lnTo>
                  <a:lnTo>
                    <a:pt x="31" y="100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1" y="97"/>
                  </a:lnTo>
                  <a:lnTo>
                    <a:pt x="30" y="96"/>
                  </a:lnTo>
                  <a:lnTo>
                    <a:pt x="29" y="93"/>
                  </a:lnTo>
                  <a:lnTo>
                    <a:pt x="27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3" y="79"/>
                  </a:lnTo>
                  <a:lnTo>
                    <a:pt x="22" y="77"/>
                  </a:lnTo>
                  <a:lnTo>
                    <a:pt x="22" y="76"/>
                  </a:lnTo>
                  <a:lnTo>
                    <a:pt x="23" y="75"/>
                  </a:lnTo>
                  <a:lnTo>
                    <a:pt x="23" y="74"/>
                  </a:lnTo>
                  <a:lnTo>
                    <a:pt x="25" y="73"/>
                  </a:lnTo>
                  <a:lnTo>
                    <a:pt x="25" y="71"/>
                  </a:lnTo>
                  <a:lnTo>
                    <a:pt x="26" y="68"/>
                  </a:lnTo>
                  <a:lnTo>
                    <a:pt x="27" y="67"/>
                  </a:lnTo>
                  <a:lnTo>
                    <a:pt x="28" y="67"/>
                  </a:lnTo>
                  <a:lnTo>
                    <a:pt x="29" y="68"/>
                  </a:lnTo>
                  <a:lnTo>
                    <a:pt x="31" y="68"/>
                  </a:lnTo>
                  <a:lnTo>
                    <a:pt x="33" y="68"/>
                  </a:lnTo>
                  <a:lnTo>
                    <a:pt x="35" y="6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5" y="65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7" y="60"/>
                  </a:lnTo>
                  <a:lnTo>
                    <a:pt x="35" y="59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1" y="60"/>
                  </a:lnTo>
                  <a:lnTo>
                    <a:pt x="28" y="61"/>
                  </a:lnTo>
                  <a:lnTo>
                    <a:pt x="23" y="62"/>
                  </a:lnTo>
                  <a:lnTo>
                    <a:pt x="18" y="64"/>
                  </a:lnTo>
                  <a:lnTo>
                    <a:pt x="15" y="64"/>
                  </a:lnTo>
                  <a:lnTo>
                    <a:pt x="13" y="64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6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3"/>
                  </a:lnTo>
                  <a:lnTo>
                    <a:pt x="2" y="52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52"/>
                  </a:lnTo>
                  <a:lnTo>
                    <a:pt x="11" y="52"/>
                  </a:lnTo>
                  <a:lnTo>
                    <a:pt x="9" y="52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2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2" y="40"/>
                  </a:lnTo>
                  <a:lnTo>
                    <a:pt x="23" y="40"/>
                  </a:lnTo>
                  <a:lnTo>
                    <a:pt x="25" y="39"/>
                  </a:lnTo>
                  <a:lnTo>
                    <a:pt x="26" y="38"/>
                  </a:lnTo>
                  <a:lnTo>
                    <a:pt x="28" y="36"/>
                  </a:lnTo>
                  <a:lnTo>
                    <a:pt x="31" y="32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43" y="30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0" y="20"/>
                  </a:lnTo>
                  <a:lnTo>
                    <a:pt x="52" y="18"/>
                  </a:lnTo>
                  <a:lnTo>
                    <a:pt x="53" y="17"/>
                  </a:lnTo>
                  <a:lnTo>
                    <a:pt x="54" y="17"/>
                  </a:lnTo>
                  <a:lnTo>
                    <a:pt x="56" y="17"/>
                  </a:lnTo>
                  <a:lnTo>
                    <a:pt x="58" y="16"/>
                  </a:lnTo>
                  <a:lnTo>
                    <a:pt x="60" y="15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63" y="10"/>
                  </a:lnTo>
                  <a:lnTo>
                    <a:pt x="64" y="7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6" y="2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9" y="1"/>
                  </a:lnTo>
                  <a:lnTo>
                    <a:pt x="81" y="1"/>
                  </a:lnTo>
                  <a:lnTo>
                    <a:pt x="84" y="1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1"/>
                  </a:lnTo>
                  <a:lnTo>
                    <a:pt x="96" y="1"/>
                  </a:lnTo>
                  <a:lnTo>
                    <a:pt x="99" y="1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9"/>
            <p:cNvSpPr>
              <a:spLocks/>
            </p:cNvSpPr>
            <p:nvPr/>
          </p:nvSpPr>
          <p:spPr bwMode="auto">
            <a:xfrm>
              <a:off x="7718425" y="5611813"/>
              <a:ext cx="7937" cy="3175"/>
            </a:xfrm>
            <a:custGeom>
              <a:avLst/>
              <a:gdLst>
                <a:gd name="T0" fmla="*/ 3 w 5"/>
                <a:gd name="T1" fmla="*/ 0 h 2"/>
                <a:gd name="T2" fmla="*/ 4 w 5"/>
                <a:gd name="T3" fmla="*/ 1 h 2"/>
                <a:gd name="T4" fmla="*/ 5 w 5"/>
                <a:gd name="T5" fmla="*/ 1 h 2"/>
                <a:gd name="T6" fmla="*/ 2 w 5"/>
                <a:gd name="T7" fmla="*/ 2 h 2"/>
                <a:gd name="T8" fmla="*/ 1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1 h 2"/>
                <a:gd name="T16" fmla="*/ 1 w 5"/>
                <a:gd name="T17" fmla="*/ 1 h 2"/>
                <a:gd name="T18" fmla="*/ 2 w 5"/>
                <a:gd name="T19" fmla="*/ 0 h 2"/>
                <a:gd name="T20" fmla="*/ 3 w 5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4" y="1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70"/>
            <p:cNvSpPr>
              <a:spLocks/>
            </p:cNvSpPr>
            <p:nvPr/>
          </p:nvSpPr>
          <p:spPr bwMode="auto">
            <a:xfrm>
              <a:off x="7135813" y="5732463"/>
              <a:ext cx="7937" cy="1588"/>
            </a:xfrm>
            <a:custGeom>
              <a:avLst/>
              <a:gdLst>
                <a:gd name="T0" fmla="*/ 2 w 5"/>
                <a:gd name="T1" fmla="*/ 0 h 1"/>
                <a:gd name="T2" fmla="*/ 4 w 5"/>
                <a:gd name="T3" fmla="*/ 0 h 1"/>
                <a:gd name="T4" fmla="*/ 5 w 5"/>
                <a:gd name="T5" fmla="*/ 1 h 1"/>
                <a:gd name="T6" fmla="*/ 3 w 5"/>
                <a:gd name="T7" fmla="*/ 1 h 1"/>
                <a:gd name="T8" fmla="*/ 0 w 5"/>
                <a:gd name="T9" fmla="*/ 1 h 1"/>
                <a:gd name="T10" fmla="*/ 1 w 5"/>
                <a:gd name="T11" fmla="*/ 0 h 1"/>
                <a:gd name="T12" fmla="*/ 2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1"/>
            <p:cNvSpPr>
              <a:spLocks/>
            </p:cNvSpPr>
            <p:nvPr/>
          </p:nvSpPr>
          <p:spPr bwMode="auto">
            <a:xfrm>
              <a:off x="7561263" y="5259388"/>
              <a:ext cx="15875" cy="3175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2 h 2"/>
                <a:gd name="T4" fmla="*/ 4 w 10"/>
                <a:gd name="T5" fmla="*/ 1 h 2"/>
                <a:gd name="T6" fmla="*/ 10 w 1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2"/>
                  </a:lnTo>
                  <a:lnTo>
                    <a:pt x="4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2"/>
            <p:cNvSpPr>
              <a:spLocks/>
            </p:cNvSpPr>
            <p:nvPr/>
          </p:nvSpPr>
          <p:spPr bwMode="auto">
            <a:xfrm>
              <a:off x="7921625" y="5880100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1 h 4"/>
                <a:gd name="T4" fmla="*/ 3 w 4"/>
                <a:gd name="T5" fmla="*/ 2 h 4"/>
                <a:gd name="T6" fmla="*/ 2 w 4"/>
                <a:gd name="T7" fmla="*/ 3 h 4"/>
                <a:gd name="T8" fmla="*/ 0 w 4"/>
                <a:gd name="T9" fmla="*/ 4 h 4"/>
                <a:gd name="T10" fmla="*/ 2 w 4"/>
                <a:gd name="T11" fmla="*/ 3 h 4"/>
                <a:gd name="T12" fmla="*/ 3 w 4"/>
                <a:gd name="T13" fmla="*/ 2 h 4"/>
                <a:gd name="T14" fmla="*/ 3 w 4"/>
                <a:gd name="T15" fmla="*/ 1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3"/>
            <p:cNvSpPr>
              <a:spLocks/>
            </p:cNvSpPr>
            <p:nvPr/>
          </p:nvSpPr>
          <p:spPr bwMode="auto">
            <a:xfrm>
              <a:off x="7662863" y="5153025"/>
              <a:ext cx="268287" cy="204788"/>
            </a:xfrm>
            <a:custGeom>
              <a:avLst/>
              <a:gdLst>
                <a:gd name="T0" fmla="*/ 99 w 169"/>
                <a:gd name="T1" fmla="*/ 4 h 129"/>
                <a:gd name="T2" fmla="*/ 99 w 169"/>
                <a:gd name="T3" fmla="*/ 9 h 129"/>
                <a:gd name="T4" fmla="*/ 105 w 169"/>
                <a:gd name="T5" fmla="*/ 13 h 129"/>
                <a:gd name="T6" fmla="*/ 111 w 169"/>
                <a:gd name="T7" fmla="*/ 15 h 129"/>
                <a:gd name="T8" fmla="*/ 120 w 169"/>
                <a:gd name="T9" fmla="*/ 19 h 129"/>
                <a:gd name="T10" fmla="*/ 125 w 169"/>
                <a:gd name="T11" fmla="*/ 15 h 129"/>
                <a:gd name="T12" fmla="*/ 135 w 169"/>
                <a:gd name="T13" fmla="*/ 13 h 129"/>
                <a:gd name="T14" fmla="*/ 138 w 169"/>
                <a:gd name="T15" fmla="*/ 17 h 129"/>
                <a:gd name="T16" fmla="*/ 142 w 169"/>
                <a:gd name="T17" fmla="*/ 23 h 129"/>
                <a:gd name="T18" fmla="*/ 144 w 169"/>
                <a:gd name="T19" fmla="*/ 34 h 129"/>
                <a:gd name="T20" fmla="*/ 147 w 169"/>
                <a:gd name="T21" fmla="*/ 38 h 129"/>
                <a:gd name="T22" fmla="*/ 153 w 169"/>
                <a:gd name="T23" fmla="*/ 43 h 129"/>
                <a:gd name="T24" fmla="*/ 157 w 169"/>
                <a:gd name="T25" fmla="*/ 43 h 129"/>
                <a:gd name="T26" fmla="*/ 161 w 169"/>
                <a:gd name="T27" fmla="*/ 46 h 129"/>
                <a:gd name="T28" fmla="*/ 160 w 169"/>
                <a:gd name="T29" fmla="*/ 47 h 129"/>
                <a:gd name="T30" fmla="*/ 162 w 169"/>
                <a:gd name="T31" fmla="*/ 52 h 129"/>
                <a:gd name="T32" fmla="*/ 169 w 169"/>
                <a:gd name="T33" fmla="*/ 56 h 129"/>
                <a:gd name="T34" fmla="*/ 166 w 169"/>
                <a:gd name="T35" fmla="*/ 66 h 129"/>
                <a:gd name="T36" fmla="*/ 166 w 169"/>
                <a:gd name="T37" fmla="*/ 68 h 129"/>
                <a:gd name="T38" fmla="*/ 159 w 169"/>
                <a:gd name="T39" fmla="*/ 74 h 129"/>
                <a:gd name="T40" fmla="*/ 155 w 169"/>
                <a:gd name="T41" fmla="*/ 76 h 129"/>
                <a:gd name="T42" fmla="*/ 152 w 169"/>
                <a:gd name="T43" fmla="*/ 78 h 129"/>
                <a:gd name="T44" fmla="*/ 144 w 169"/>
                <a:gd name="T45" fmla="*/ 75 h 129"/>
                <a:gd name="T46" fmla="*/ 141 w 169"/>
                <a:gd name="T47" fmla="*/ 67 h 129"/>
                <a:gd name="T48" fmla="*/ 140 w 169"/>
                <a:gd name="T49" fmla="*/ 60 h 129"/>
                <a:gd name="T50" fmla="*/ 137 w 169"/>
                <a:gd name="T51" fmla="*/ 64 h 129"/>
                <a:gd name="T52" fmla="*/ 132 w 169"/>
                <a:gd name="T53" fmla="*/ 75 h 129"/>
                <a:gd name="T54" fmla="*/ 112 w 169"/>
                <a:gd name="T55" fmla="*/ 86 h 129"/>
                <a:gd name="T56" fmla="*/ 96 w 169"/>
                <a:gd name="T57" fmla="*/ 100 h 129"/>
                <a:gd name="T58" fmla="*/ 93 w 169"/>
                <a:gd name="T59" fmla="*/ 113 h 129"/>
                <a:gd name="T60" fmla="*/ 91 w 169"/>
                <a:gd name="T61" fmla="*/ 119 h 129"/>
                <a:gd name="T62" fmla="*/ 94 w 169"/>
                <a:gd name="T63" fmla="*/ 120 h 129"/>
                <a:gd name="T64" fmla="*/ 92 w 169"/>
                <a:gd name="T65" fmla="*/ 126 h 129"/>
                <a:gd name="T66" fmla="*/ 79 w 169"/>
                <a:gd name="T67" fmla="*/ 129 h 129"/>
                <a:gd name="T68" fmla="*/ 74 w 169"/>
                <a:gd name="T69" fmla="*/ 124 h 129"/>
                <a:gd name="T70" fmla="*/ 72 w 169"/>
                <a:gd name="T71" fmla="*/ 113 h 129"/>
                <a:gd name="T72" fmla="*/ 74 w 169"/>
                <a:gd name="T73" fmla="*/ 102 h 129"/>
                <a:gd name="T74" fmla="*/ 72 w 169"/>
                <a:gd name="T75" fmla="*/ 96 h 129"/>
                <a:gd name="T76" fmla="*/ 69 w 169"/>
                <a:gd name="T77" fmla="*/ 90 h 129"/>
                <a:gd name="T78" fmla="*/ 64 w 169"/>
                <a:gd name="T79" fmla="*/ 79 h 129"/>
                <a:gd name="T80" fmla="*/ 61 w 169"/>
                <a:gd name="T81" fmla="*/ 78 h 129"/>
                <a:gd name="T82" fmla="*/ 52 w 169"/>
                <a:gd name="T83" fmla="*/ 83 h 129"/>
                <a:gd name="T84" fmla="*/ 39 w 169"/>
                <a:gd name="T85" fmla="*/ 87 h 129"/>
                <a:gd name="T86" fmla="*/ 28 w 169"/>
                <a:gd name="T87" fmla="*/ 81 h 129"/>
                <a:gd name="T88" fmla="*/ 30 w 169"/>
                <a:gd name="T89" fmla="*/ 78 h 129"/>
                <a:gd name="T90" fmla="*/ 28 w 169"/>
                <a:gd name="T91" fmla="*/ 76 h 129"/>
                <a:gd name="T92" fmla="*/ 22 w 169"/>
                <a:gd name="T93" fmla="*/ 76 h 129"/>
                <a:gd name="T94" fmla="*/ 13 w 169"/>
                <a:gd name="T95" fmla="*/ 78 h 129"/>
                <a:gd name="T96" fmla="*/ 11 w 169"/>
                <a:gd name="T97" fmla="*/ 80 h 129"/>
                <a:gd name="T98" fmla="*/ 8 w 169"/>
                <a:gd name="T99" fmla="*/ 71 h 129"/>
                <a:gd name="T100" fmla="*/ 8 w 169"/>
                <a:gd name="T101" fmla="*/ 68 h 129"/>
                <a:gd name="T102" fmla="*/ 2 w 169"/>
                <a:gd name="T103" fmla="*/ 64 h 129"/>
                <a:gd name="T104" fmla="*/ 30 w 169"/>
                <a:gd name="T105" fmla="*/ 45 h 129"/>
                <a:gd name="T106" fmla="*/ 70 w 169"/>
                <a:gd name="T107" fmla="*/ 28 h 129"/>
                <a:gd name="T108" fmla="*/ 89 w 169"/>
                <a:gd name="T109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" h="129">
                  <a:moveTo>
                    <a:pt x="99" y="0"/>
                  </a:moveTo>
                  <a:lnTo>
                    <a:pt x="99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99" y="6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99" y="9"/>
                  </a:lnTo>
                  <a:lnTo>
                    <a:pt x="100" y="10"/>
                  </a:lnTo>
                  <a:lnTo>
                    <a:pt x="101" y="13"/>
                  </a:lnTo>
                  <a:lnTo>
                    <a:pt x="104" y="14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0" y="14"/>
                  </a:lnTo>
                  <a:lnTo>
                    <a:pt x="111" y="15"/>
                  </a:lnTo>
                  <a:lnTo>
                    <a:pt x="113" y="16"/>
                  </a:lnTo>
                  <a:lnTo>
                    <a:pt x="116" y="17"/>
                  </a:lnTo>
                  <a:lnTo>
                    <a:pt x="118" y="18"/>
                  </a:lnTo>
                  <a:lnTo>
                    <a:pt x="120" y="19"/>
                  </a:lnTo>
                  <a:lnTo>
                    <a:pt x="121" y="18"/>
                  </a:lnTo>
                  <a:lnTo>
                    <a:pt x="122" y="17"/>
                  </a:lnTo>
                  <a:lnTo>
                    <a:pt x="124" y="16"/>
                  </a:lnTo>
                  <a:lnTo>
                    <a:pt x="125" y="15"/>
                  </a:lnTo>
                  <a:lnTo>
                    <a:pt x="128" y="14"/>
                  </a:lnTo>
                  <a:lnTo>
                    <a:pt x="131" y="14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6" y="14"/>
                  </a:lnTo>
                  <a:lnTo>
                    <a:pt x="137" y="15"/>
                  </a:lnTo>
                  <a:lnTo>
                    <a:pt x="137" y="16"/>
                  </a:lnTo>
                  <a:lnTo>
                    <a:pt x="138" y="17"/>
                  </a:lnTo>
                  <a:lnTo>
                    <a:pt x="138" y="18"/>
                  </a:lnTo>
                  <a:lnTo>
                    <a:pt x="141" y="20"/>
                  </a:lnTo>
                  <a:lnTo>
                    <a:pt x="142" y="21"/>
                  </a:lnTo>
                  <a:lnTo>
                    <a:pt x="142" y="23"/>
                  </a:lnTo>
                  <a:lnTo>
                    <a:pt x="143" y="27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4" y="34"/>
                  </a:lnTo>
                  <a:lnTo>
                    <a:pt x="145" y="35"/>
                  </a:lnTo>
                  <a:lnTo>
                    <a:pt x="145" y="35"/>
                  </a:lnTo>
                  <a:lnTo>
                    <a:pt x="146" y="37"/>
                  </a:lnTo>
                  <a:lnTo>
                    <a:pt x="147" y="38"/>
                  </a:lnTo>
                  <a:lnTo>
                    <a:pt x="149" y="40"/>
                  </a:lnTo>
                  <a:lnTo>
                    <a:pt x="150" y="42"/>
                  </a:lnTo>
                  <a:lnTo>
                    <a:pt x="153" y="43"/>
                  </a:lnTo>
                  <a:lnTo>
                    <a:pt x="153" y="43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5" y="43"/>
                  </a:lnTo>
                  <a:lnTo>
                    <a:pt x="157" y="43"/>
                  </a:lnTo>
                  <a:lnTo>
                    <a:pt x="158" y="44"/>
                  </a:lnTo>
                  <a:lnTo>
                    <a:pt x="160" y="45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1" y="46"/>
                  </a:lnTo>
                  <a:lnTo>
                    <a:pt x="160" y="46"/>
                  </a:lnTo>
                  <a:lnTo>
                    <a:pt x="160" y="46"/>
                  </a:lnTo>
                  <a:lnTo>
                    <a:pt x="160" y="47"/>
                  </a:lnTo>
                  <a:lnTo>
                    <a:pt x="160" y="49"/>
                  </a:lnTo>
                  <a:lnTo>
                    <a:pt x="160" y="50"/>
                  </a:lnTo>
                  <a:lnTo>
                    <a:pt x="161" y="51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5" y="53"/>
                  </a:lnTo>
                  <a:lnTo>
                    <a:pt x="167" y="54"/>
                  </a:lnTo>
                  <a:lnTo>
                    <a:pt x="169" y="56"/>
                  </a:lnTo>
                  <a:lnTo>
                    <a:pt x="168" y="59"/>
                  </a:lnTo>
                  <a:lnTo>
                    <a:pt x="167" y="63"/>
                  </a:lnTo>
                  <a:lnTo>
                    <a:pt x="166" y="65"/>
                  </a:lnTo>
                  <a:lnTo>
                    <a:pt x="166" y="66"/>
                  </a:lnTo>
                  <a:lnTo>
                    <a:pt x="166" y="67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3" y="70"/>
                  </a:lnTo>
                  <a:lnTo>
                    <a:pt x="161" y="71"/>
                  </a:lnTo>
                  <a:lnTo>
                    <a:pt x="159" y="74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5" y="75"/>
                  </a:lnTo>
                  <a:lnTo>
                    <a:pt x="155" y="76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3" y="77"/>
                  </a:lnTo>
                  <a:lnTo>
                    <a:pt x="152" y="78"/>
                  </a:lnTo>
                  <a:lnTo>
                    <a:pt x="149" y="79"/>
                  </a:lnTo>
                  <a:lnTo>
                    <a:pt x="147" y="78"/>
                  </a:lnTo>
                  <a:lnTo>
                    <a:pt x="146" y="77"/>
                  </a:lnTo>
                  <a:lnTo>
                    <a:pt x="144" y="75"/>
                  </a:lnTo>
                  <a:lnTo>
                    <a:pt x="143" y="72"/>
                  </a:lnTo>
                  <a:lnTo>
                    <a:pt x="142" y="70"/>
                  </a:lnTo>
                  <a:lnTo>
                    <a:pt x="141" y="68"/>
                  </a:lnTo>
                  <a:lnTo>
                    <a:pt x="141" y="67"/>
                  </a:lnTo>
                  <a:lnTo>
                    <a:pt x="141" y="66"/>
                  </a:lnTo>
                  <a:lnTo>
                    <a:pt x="141" y="64"/>
                  </a:lnTo>
                  <a:lnTo>
                    <a:pt x="140" y="63"/>
                  </a:lnTo>
                  <a:lnTo>
                    <a:pt x="140" y="60"/>
                  </a:lnTo>
                  <a:lnTo>
                    <a:pt x="140" y="59"/>
                  </a:lnTo>
                  <a:lnTo>
                    <a:pt x="138" y="59"/>
                  </a:lnTo>
                  <a:lnTo>
                    <a:pt x="138" y="60"/>
                  </a:lnTo>
                  <a:lnTo>
                    <a:pt x="137" y="64"/>
                  </a:lnTo>
                  <a:lnTo>
                    <a:pt x="136" y="67"/>
                  </a:lnTo>
                  <a:lnTo>
                    <a:pt x="135" y="70"/>
                  </a:lnTo>
                  <a:lnTo>
                    <a:pt x="133" y="72"/>
                  </a:lnTo>
                  <a:lnTo>
                    <a:pt x="132" y="75"/>
                  </a:lnTo>
                  <a:lnTo>
                    <a:pt x="130" y="77"/>
                  </a:lnTo>
                  <a:lnTo>
                    <a:pt x="128" y="79"/>
                  </a:lnTo>
                  <a:lnTo>
                    <a:pt x="121" y="82"/>
                  </a:lnTo>
                  <a:lnTo>
                    <a:pt x="112" y="86"/>
                  </a:lnTo>
                  <a:lnTo>
                    <a:pt x="104" y="89"/>
                  </a:lnTo>
                  <a:lnTo>
                    <a:pt x="99" y="92"/>
                  </a:lnTo>
                  <a:lnTo>
                    <a:pt x="97" y="96"/>
                  </a:lnTo>
                  <a:lnTo>
                    <a:pt x="96" y="100"/>
                  </a:lnTo>
                  <a:lnTo>
                    <a:pt x="95" y="104"/>
                  </a:lnTo>
                  <a:lnTo>
                    <a:pt x="95" y="107"/>
                  </a:lnTo>
                  <a:lnTo>
                    <a:pt x="94" y="111"/>
                  </a:lnTo>
                  <a:lnTo>
                    <a:pt x="93" y="113"/>
                  </a:lnTo>
                  <a:lnTo>
                    <a:pt x="92" y="115"/>
                  </a:lnTo>
                  <a:lnTo>
                    <a:pt x="91" y="117"/>
                  </a:lnTo>
                  <a:lnTo>
                    <a:pt x="89" y="118"/>
                  </a:lnTo>
                  <a:lnTo>
                    <a:pt x="91" y="119"/>
                  </a:lnTo>
                  <a:lnTo>
                    <a:pt x="91" y="119"/>
                  </a:lnTo>
                  <a:lnTo>
                    <a:pt x="92" y="119"/>
                  </a:lnTo>
                  <a:lnTo>
                    <a:pt x="93" y="119"/>
                  </a:lnTo>
                  <a:lnTo>
                    <a:pt x="94" y="120"/>
                  </a:lnTo>
                  <a:lnTo>
                    <a:pt x="95" y="120"/>
                  </a:lnTo>
                  <a:lnTo>
                    <a:pt x="95" y="121"/>
                  </a:lnTo>
                  <a:lnTo>
                    <a:pt x="94" y="124"/>
                  </a:lnTo>
                  <a:lnTo>
                    <a:pt x="92" y="126"/>
                  </a:lnTo>
                  <a:lnTo>
                    <a:pt x="88" y="128"/>
                  </a:lnTo>
                  <a:lnTo>
                    <a:pt x="85" y="128"/>
                  </a:lnTo>
                  <a:lnTo>
                    <a:pt x="82" y="129"/>
                  </a:lnTo>
                  <a:lnTo>
                    <a:pt x="79" y="129"/>
                  </a:lnTo>
                  <a:lnTo>
                    <a:pt x="76" y="128"/>
                  </a:lnTo>
                  <a:lnTo>
                    <a:pt x="75" y="127"/>
                  </a:lnTo>
                  <a:lnTo>
                    <a:pt x="74" y="126"/>
                  </a:lnTo>
                  <a:lnTo>
                    <a:pt x="74" y="124"/>
                  </a:lnTo>
                  <a:lnTo>
                    <a:pt x="74" y="121"/>
                  </a:lnTo>
                  <a:lnTo>
                    <a:pt x="73" y="118"/>
                  </a:lnTo>
                  <a:lnTo>
                    <a:pt x="73" y="116"/>
                  </a:lnTo>
                  <a:lnTo>
                    <a:pt x="72" y="113"/>
                  </a:lnTo>
                  <a:lnTo>
                    <a:pt x="73" y="111"/>
                  </a:lnTo>
                  <a:lnTo>
                    <a:pt x="73" y="106"/>
                  </a:lnTo>
                  <a:lnTo>
                    <a:pt x="74" y="104"/>
                  </a:lnTo>
                  <a:lnTo>
                    <a:pt x="74" y="102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74" y="98"/>
                  </a:lnTo>
                  <a:lnTo>
                    <a:pt x="72" y="96"/>
                  </a:lnTo>
                  <a:lnTo>
                    <a:pt x="71" y="94"/>
                  </a:lnTo>
                  <a:lnTo>
                    <a:pt x="70" y="93"/>
                  </a:lnTo>
                  <a:lnTo>
                    <a:pt x="70" y="91"/>
                  </a:lnTo>
                  <a:lnTo>
                    <a:pt x="69" y="90"/>
                  </a:lnTo>
                  <a:lnTo>
                    <a:pt x="69" y="87"/>
                  </a:lnTo>
                  <a:lnTo>
                    <a:pt x="68" y="84"/>
                  </a:lnTo>
                  <a:lnTo>
                    <a:pt x="65" y="81"/>
                  </a:lnTo>
                  <a:lnTo>
                    <a:pt x="64" y="79"/>
                  </a:lnTo>
                  <a:lnTo>
                    <a:pt x="64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1" y="78"/>
                  </a:lnTo>
                  <a:lnTo>
                    <a:pt x="59" y="78"/>
                  </a:lnTo>
                  <a:lnTo>
                    <a:pt x="57" y="79"/>
                  </a:lnTo>
                  <a:lnTo>
                    <a:pt x="55" y="81"/>
                  </a:lnTo>
                  <a:lnTo>
                    <a:pt x="52" y="83"/>
                  </a:lnTo>
                  <a:lnTo>
                    <a:pt x="49" y="84"/>
                  </a:lnTo>
                  <a:lnTo>
                    <a:pt x="46" y="87"/>
                  </a:lnTo>
                  <a:lnTo>
                    <a:pt x="43" y="87"/>
                  </a:lnTo>
                  <a:lnTo>
                    <a:pt x="39" y="87"/>
                  </a:lnTo>
                  <a:lnTo>
                    <a:pt x="36" y="86"/>
                  </a:lnTo>
                  <a:lnTo>
                    <a:pt x="33" y="84"/>
                  </a:lnTo>
                  <a:lnTo>
                    <a:pt x="30" y="82"/>
                  </a:lnTo>
                  <a:lnTo>
                    <a:pt x="28" y="81"/>
                  </a:lnTo>
                  <a:lnTo>
                    <a:pt x="27" y="81"/>
                  </a:lnTo>
                  <a:lnTo>
                    <a:pt x="28" y="80"/>
                  </a:lnTo>
                  <a:lnTo>
                    <a:pt x="28" y="79"/>
                  </a:lnTo>
                  <a:lnTo>
                    <a:pt x="30" y="78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6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3" y="76"/>
                  </a:lnTo>
                  <a:lnTo>
                    <a:pt x="22" y="76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4" y="77"/>
                  </a:lnTo>
                  <a:lnTo>
                    <a:pt x="13" y="78"/>
                  </a:lnTo>
                  <a:lnTo>
                    <a:pt x="12" y="79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0" y="79"/>
                  </a:lnTo>
                  <a:lnTo>
                    <a:pt x="10" y="77"/>
                  </a:lnTo>
                  <a:lnTo>
                    <a:pt x="9" y="74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7" y="68"/>
                  </a:lnTo>
                  <a:lnTo>
                    <a:pt x="6" y="67"/>
                  </a:lnTo>
                  <a:lnTo>
                    <a:pt x="5" y="66"/>
                  </a:lnTo>
                  <a:lnTo>
                    <a:pt x="2" y="64"/>
                  </a:lnTo>
                  <a:lnTo>
                    <a:pt x="0" y="63"/>
                  </a:lnTo>
                  <a:lnTo>
                    <a:pt x="10" y="63"/>
                  </a:lnTo>
                  <a:lnTo>
                    <a:pt x="21" y="54"/>
                  </a:lnTo>
                  <a:lnTo>
                    <a:pt x="30" y="45"/>
                  </a:lnTo>
                  <a:lnTo>
                    <a:pt x="40" y="38"/>
                  </a:lnTo>
                  <a:lnTo>
                    <a:pt x="49" y="34"/>
                  </a:lnTo>
                  <a:lnTo>
                    <a:pt x="59" y="32"/>
                  </a:lnTo>
                  <a:lnTo>
                    <a:pt x="70" y="28"/>
                  </a:lnTo>
                  <a:lnTo>
                    <a:pt x="79" y="23"/>
                  </a:lnTo>
                  <a:lnTo>
                    <a:pt x="86" y="18"/>
                  </a:lnTo>
                  <a:lnTo>
                    <a:pt x="91" y="10"/>
                  </a:lnTo>
                  <a:lnTo>
                    <a:pt x="89" y="1"/>
                  </a:lnTo>
                  <a:lnTo>
                    <a:pt x="94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4"/>
            <p:cNvSpPr>
              <a:spLocks/>
            </p:cNvSpPr>
            <p:nvPr/>
          </p:nvSpPr>
          <p:spPr bwMode="auto">
            <a:xfrm>
              <a:off x="7085013" y="5830888"/>
              <a:ext cx="14287" cy="19050"/>
            </a:xfrm>
            <a:custGeom>
              <a:avLst/>
              <a:gdLst>
                <a:gd name="T0" fmla="*/ 3 w 9"/>
                <a:gd name="T1" fmla="*/ 0 h 12"/>
                <a:gd name="T2" fmla="*/ 4 w 9"/>
                <a:gd name="T3" fmla="*/ 0 h 12"/>
                <a:gd name="T4" fmla="*/ 6 w 9"/>
                <a:gd name="T5" fmla="*/ 1 h 12"/>
                <a:gd name="T6" fmla="*/ 7 w 9"/>
                <a:gd name="T7" fmla="*/ 7 h 12"/>
                <a:gd name="T8" fmla="*/ 9 w 9"/>
                <a:gd name="T9" fmla="*/ 12 h 12"/>
                <a:gd name="T10" fmla="*/ 5 w 9"/>
                <a:gd name="T11" fmla="*/ 9 h 12"/>
                <a:gd name="T12" fmla="*/ 3 w 9"/>
                <a:gd name="T13" fmla="*/ 7 h 12"/>
                <a:gd name="T14" fmla="*/ 0 w 9"/>
                <a:gd name="T15" fmla="*/ 5 h 12"/>
                <a:gd name="T16" fmla="*/ 0 w 9"/>
                <a:gd name="T17" fmla="*/ 4 h 12"/>
                <a:gd name="T18" fmla="*/ 0 w 9"/>
                <a:gd name="T19" fmla="*/ 1 h 12"/>
                <a:gd name="T20" fmla="*/ 2 w 9"/>
                <a:gd name="T21" fmla="*/ 1 h 12"/>
                <a:gd name="T22" fmla="*/ 3 w 9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3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7" y="7"/>
                  </a:lnTo>
                  <a:lnTo>
                    <a:pt x="9" y="12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75"/>
            <p:cNvSpPr>
              <a:spLocks/>
            </p:cNvSpPr>
            <p:nvPr/>
          </p:nvSpPr>
          <p:spPr bwMode="auto">
            <a:xfrm>
              <a:off x="7015163" y="561498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6"/>
            <p:cNvSpPr>
              <a:spLocks/>
            </p:cNvSpPr>
            <p:nvPr/>
          </p:nvSpPr>
          <p:spPr bwMode="auto">
            <a:xfrm>
              <a:off x="7210425" y="5275263"/>
              <a:ext cx="6350" cy="1588"/>
            </a:xfrm>
            <a:custGeom>
              <a:avLst/>
              <a:gdLst>
                <a:gd name="T0" fmla="*/ 2 w 4"/>
                <a:gd name="T1" fmla="*/ 0 h 1"/>
                <a:gd name="T2" fmla="*/ 4 w 4"/>
                <a:gd name="T3" fmla="*/ 1 h 1"/>
                <a:gd name="T4" fmla="*/ 0 w 4"/>
                <a:gd name="T5" fmla="*/ 0 h 1"/>
                <a:gd name="T6" fmla="*/ 1 w 4"/>
                <a:gd name="T7" fmla="*/ 0 h 1"/>
                <a:gd name="T8" fmla="*/ 1 w 4"/>
                <a:gd name="T9" fmla="*/ 0 h 1"/>
                <a:gd name="T10" fmla="*/ 2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77"/>
            <p:cNvSpPr>
              <a:spLocks/>
            </p:cNvSpPr>
            <p:nvPr/>
          </p:nvSpPr>
          <p:spPr bwMode="auto">
            <a:xfrm>
              <a:off x="7196138" y="5275263"/>
              <a:ext cx="20637" cy="3175"/>
            </a:xfrm>
            <a:custGeom>
              <a:avLst/>
              <a:gdLst>
                <a:gd name="T0" fmla="*/ 9 w 13"/>
                <a:gd name="T1" fmla="*/ 0 h 2"/>
                <a:gd name="T2" fmla="*/ 13 w 13"/>
                <a:gd name="T3" fmla="*/ 1 h 2"/>
                <a:gd name="T4" fmla="*/ 9 w 13"/>
                <a:gd name="T5" fmla="*/ 2 h 2"/>
                <a:gd name="T6" fmla="*/ 6 w 13"/>
                <a:gd name="T7" fmla="*/ 2 h 2"/>
                <a:gd name="T8" fmla="*/ 3 w 13"/>
                <a:gd name="T9" fmla="*/ 2 h 2"/>
                <a:gd name="T10" fmla="*/ 1 w 13"/>
                <a:gd name="T11" fmla="*/ 2 h 2"/>
                <a:gd name="T12" fmla="*/ 0 w 13"/>
                <a:gd name="T13" fmla="*/ 2 h 2"/>
                <a:gd name="T14" fmla="*/ 9 w 1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lnTo>
                    <a:pt x="13" y="1"/>
                  </a:lnTo>
                  <a:lnTo>
                    <a:pt x="9" y="2"/>
                  </a:lnTo>
                  <a:lnTo>
                    <a:pt x="6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78"/>
            <p:cNvSpPr>
              <a:spLocks/>
            </p:cNvSpPr>
            <p:nvPr/>
          </p:nvSpPr>
          <p:spPr bwMode="auto">
            <a:xfrm>
              <a:off x="7196138" y="5275263"/>
              <a:ext cx="14287" cy="3175"/>
            </a:xfrm>
            <a:custGeom>
              <a:avLst/>
              <a:gdLst>
                <a:gd name="T0" fmla="*/ 6 w 9"/>
                <a:gd name="T1" fmla="*/ 0 h 2"/>
                <a:gd name="T2" fmla="*/ 9 w 9"/>
                <a:gd name="T3" fmla="*/ 0 h 2"/>
                <a:gd name="T4" fmla="*/ 0 w 9"/>
                <a:gd name="T5" fmla="*/ 2 h 2"/>
                <a:gd name="T6" fmla="*/ 0 w 9"/>
                <a:gd name="T7" fmla="*/ 1 h 2"/>
                <a:gd name="T8" fmla="*/ 1 w 9"/>
                <a:gd name="T9" fmla="*/ 1 h 2"/>
                <a:gd name="T10" fmla="*/ 3 w 9"/>
                <a:gd name="T11" fmla="*/ 0 h 2"/>
                <a:gd name="T12" fmla="*/ 6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6" y="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79"/>
            <p:cNvSpPr>
              <a:spLocks/>
            </p:cNvSpPr>
            <p:nvPr/>
          </p:nvSpPr>
          <p:spPr bwMode="auto">
            <a:xfrm>
              <a:off x="7140575" y="5153025"/>
              <a:ext cx="165100" cy="122238"/>
            </a:xfrm>
            <a:custGeom>
              <a:avLst/>
              <a:gdLst>
                <a:gd name="T0" fmla="*/ 21 w 104"/>
                <a:gd name="T1" fmla="*/ 1 h 77"/>
                <a:gd name="T2" fmla="*/ 30 w 104"/>
                <a:gd name="T3" fmla="*/ 7 h 77"/>
                <a:gd name="T4" fmla="*/ 30 w 104"/>
                <a:gd name="T5" fmla="*/ 1 h 77"/>
                <a:gd name="T6" fmla="*/ 79 w 104"/>
                <a:gd name="T7" fmla="*/ 17 h 77"/>
                <a:gd name="T8" fmla="*/ 99 w 104"/>
                <a:gd name="T9" fmla="*/ 33 h 77"/>
                <a:gd name="T10" fmla="*/ 99 w 104"/>
                <a:gd name="T11" fmla="*/ 50 h 77"/>
                <a:gd name="T12" fmla="*/ 95 w 104"/>
                <a:gd name="T13" fmla="*/ 50 h 77"/>
                <a:gd name="T14" fmla="*/ 92 w 104"/>
                <a:gd name="T15" fmla="*/ 50 h 77"/>
                <a:gd name="T16" fmla="*/ 89 w 104"/>
                <a:gd name="T17" fmla="*/ 52 h 77"/>
                <a:gd name="T18" fmla="*/ 85 w 104"/>
                <a:gd name="T19" fmla="*/ 54 h 77"/>
                <a:gd name="T20" fmla="*/ 81 w 104"/>
                <a:gd name="T21" fmla="*/ 53 h 77"/>
                <a:gd name="T22" fmla="*/ 75 w 104"/>
                <a:gd name="T23" fmla="*/ 50 h 77"/>
                <a:gd name="T24" fmla="*/ 70 w 104"/>
                <a:gd name="T25" fmla="*/ 47 h 77"/>
                <a:gd name="T26" fmla="*/ 67 w 104"/>
                <a:gd name="T27" fmla="*/ 45 h 77"/>
                <a:gd name="T28" fmla="*/ 66 w 104"/>
                <a:gd name="T29" fmla="*/ 45 h 77"/>
                <a:gd name="T30" fmla="*/ 63 w 104"/>
                <a:gd name="T31" fmla="*/ 44 h 77"/>
                <a:gd name="T32" fmla="*/ 62 w 104"/>
                <a:gd name="T33" fmla="*/ 45 h 77"/>
                <a:gd name="T34" fmla="*/ 60 w 104"/>
                <a:gd name="T35" fmla="*/ 46 h 77"/>
                <a:gd name="T36" fmla="*/ 57 w 104"/>
                <a:gd name="T37" fmla="*/ 45 h 77"/>
                <a:gd name="T38" fmla="*/ 54 w 104"/>
                <a:gd name="T39" fmla="*/ 44 h 77"/>
                <a:gd name="T40" fmla="*/ 53 w 104"/>
                <a:gd name="T41" fmla="*/ 46 h 77"/>
                <a:gd name="T42" fmla="*/ 51 w 104"/>
                <a:gd name="T43" fmla="*/ 49 h 77"/>
                <a:gd name="T44" fmla="*/ 51 w 104"/>
                <a:gd name="T45" fmla="*/ 52 h 77"/>
                <a:gd name="T46" fmla="*/ 55 w 104"/>
                <a:gd name="T47" fmla="*/ 56 h 77"/>
                <a:gd name="T48" fmla="*/ 58 w 104"/>
                <a:gd name="T49" fmla="*/ 59 h 77"/>
                <a:gd name="T50" fmla="*/ 59 w 104"/>
                <a:gd name="T51" fmla="*/ 60 h 77"/>
                <a:gd name="T52" fmla="*/ 60 w 104"/>
                <a:gd name="T53" fmla="*/ 66 h 77"/>
                <a:gd name="T54" fmla="*/ 60 w 104"/>
                <a:gd name="T55" fmla="*/ 69 h 77"/>
                <a:gd name="T56" fmla="*/ 57 w 104"/>
                <a:gd name="T57" fmla="*/ 74 h 77"/>
                <a:gd name="T58" fmla="*/ 51 w 104"/>
                <a:gd name="T59" fmla="*/ 76 h 77"/>
                <a:gd name="T60" fmla="*/ 46 w 104"/>
                <a:gd name="T61" fmla="*/ 77 h 77"/>
                <a:gd name="T62" fmla="*/ 43 w 104"/>
                <a:gd name="T63" fmla="*/ 63 h 77"/>
                <a:gd name="T64" fmla="*/ 34 w 104"/>
                <a:gd name="T65" fmla="*/ 60 h 77"/>
                <a:gd name="T66" fmla="*/ 18 w 104"/>
                <a:gd name="T67" fmla="*/ 68 h 77"/>
                <a:gd name="T68" fmla="*/ 5 w 104"/>
                <a:gd name="T69" fmla="*/ 68 h 77"/>
                <a:gd name="T70" fmla="*/ 1 w 104"/>
                <a:gd name="T71" fmla="*/ 59 h 77"/>
                <a:gd name="T72" fmla="*/ 2 w 104"/>
                <a:gd name="T73" fmla="*/ 32 h 77"/>
                <a:gd name="T74" fmla="*/ 10 w 104"/>
                <a:gd name="T75" fmla="*/ 8 h 77"/>
                <a:gd name="T76" fmla="*/ 12 w 104"/>
                <a:gd name="T77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77">
                  <a:moveTo>
                    <a:pt x="16" y="0"/>
                  </a:moveTo>
                  <a:lnTo>
                    <a:pt x="21" y="1"/>
                  </a:lnTo>
                  <a:lnTo>
                    <a:pt x="25" y="3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55" y="8"/>
                  </a:lnTo>
                  <a:lnTo>
                    <a:pt x="79" y="17"/>
                  </a:lnTo>
                  <a:lnTo>
                    <a:pt x="104" y="26"/>
                  </a:lnTo>
                  <a:lnTo>
                    <a:pt x="99" y="33"/>
                  </a:lnTo>
                  <a:lnTo>
                    <a:pt x="97" y="42"/>
                  </a:lnTo>
                  <a:lnTo>
                    <a:pt x="99" y="50"/>
                  </a:lnTo>
                  <a:lnTo>
                    <a:pt x="97" y="50"/>
                  </a:lnTo>
                  <a:lnTo>
                    <a:pt x="95" y="50"/>
                  </a:lnTo>
                  <a:lnTo>
                    <a:pt x="93" y="50"/>
                  </a:lnTo>
                  <a:lnTo>
                    <a:pt x="92" y="50"/>
                  </a:lnTo>
                  <a:lnTo>
                    <a:pt x="91" y="51"/>
                  </a:lnTo>
                  <a:lnTo>
                    <a:pt x="89" y="52"/>
                  </a:lnTo>
                  <a:lnTo>
                    <a:pt x="87" y="54"/>
                  </a:lnTo>
                  <a:lnTo>
                    <a:pt x="85" y="54"/>
                  </a:lnTo>
                  <a:lnTo>
                    <a:pt x="82" y="54"/>
                  </a:lnTo>
                  <a:lnTo>
                    <a:pt x="81" y="53"/>
                  </a:lnTo>
                  <a:lnTo>
                    <a:pt x="78" y="51"/>
                  </a:lnTo>
                  <a:lnTo>
                    <a:pt x="75" y="50"/>
                  </a:lnTo>
                  <a:lnTo>
                    <a:pt x="72" y="49"/>
                  </a:lnTo>
                  <a:lnTo>
                    <a:pt x="70" y="47"/>
                  </a:lnTo>
                  <a:lnTo>
                    <a:pt x="68" y="46"/>
                  </a:lnTo>
                  <a:lnTo>
                    <a:pt x="67" y="45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65" y="44"/>
                  </a:lnTo>
                  <a:lnTo>
                    <a:pt x="63" y="44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1" y="46"/>
                  </a:lnTo>
                  <a:lnTo>
                    <a:pt x="60" y="46"/>
                  </a:lnTo>
                  <a:lnTo>
                    <a:pt x="58" y="45"/>
                  </a:lnTo>
                  <a:lnTo>
                    <a:pt x="57" y="45"/>
                  </a:lnTo>
                  <a:lnTo>
                    <a:pt x="55" y="44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1" y="47"/>
                  </a:lnTo>
                  <a:lnTo>
                    <a:pt x="51" y="49"/>
                  </a:lnTo>
                  <a:lnTo>
                    <a:pt x="51" y="50"/>
                  </a:lnTo>
                  <a:lnTo>
                    <a:pt x="51" y="52"/>
                  </a:lnTo>
                  <a:lnTo>
                    <a:pt x="53" y="54"/>
                  </a:lnTo>
                  <a:lnTo>
                    <a:pt x="55" y="56"/>
                  </a:lnTo>
                  <a:lnTo>
                    <a:pt x="56" y="58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59" y="60"/>
                  </a:lnTo>
                  <a:lnTo>
                    <a:pt x="60" y="63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59" y="71"/>
                  </a:lnTo>
                  <a:lnTo>
                    <a:pt x="57" y="74"/>
                  </a:lnTo>
                  <a:lnTo>
                    <a:pt x="55" y="75"/>
                  </a:lnTo>
                  <a:lnTo>
                    <a:pt x="51" y="76"/>
                  </a:lnTo>
                  <a:lnTo>
                    <a:pt x="48" y="77"/>
                  </a:lnTo>
                  <a:lnTo>
                    <a:pt x="46" y="77"/>
                  </a:lnTo>
                  <a:lnTo>
                    <a:pt x="44" y="70"/>
                  </a:lnTo>
                  <a:lnTo>
                    <a:pt x="43" y="63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5" y="65"/>
                  </a:lnTo>
                  <a:lnTo>
                    <a:pt x="18" y="68"/>
                  </a:lnTo>
                  <a:lnTo>
                    <a:pt x="10" y="70"/>
                  </a:lnTo>
                  <a:lnTo>
                    <a:pt x="5" y="68"/>
                  </a:lnTo>
                  <a:lnTo>
                    <a:pt x="2" y="64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7" y="1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80"/>
            <p:cNvSpPr>
              <a:spLocks/>
            </p:cNvSpPr>
            <p:nvPr/>
          </p:nvSpPr>
          <p:spPr bwMode="auto">
            <a:xfrm>
              <a:off x="7094538" y="5591175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3 w 10"/>
                <a:gd name="T3" fmla="*/ 0 h 4"/>
                <a:gd name="T4" fmla="*/ 5 w 10"/>
                <a:gd name="T5" fmla="*/ 1 h 4"/>
                <a:gd name="T6" fmla="*/ 10 w 10"/>
                <a:gd name="T7" fmla="*/ 2 h 4"/>
                <a:gd name="T8" fmla="*/ 8 w 10"/>
                <a:gd name="T9" fmla="*/ 4 h 4"/>
                <a:gd name="T10" fmla="*/ 5 w 10"/>
                <a:gd name="T11" fmla="*/ 4 h 4"/>
                <a:gd name="T12" fmla="*/ 3 w 10"/>
                <a:gd name="T13" fmla="*/ 4 h 4"/>
                <a:gd name="T14" fmla="*/ 2 w 10"/>
                <a:gd name="T15" fmla="*/ 4 h 4"/>
                <a:gd name="T16" fmla="*/ 0 w 10"/>
                <a:gd name="T17" fmla="*/ 3 h 4"/>
                <a:gd name="T18" fmla="*/ 0 w 10"/>
                <a:gd name="T19" fmla="*/ 2 h 4"/>
                <a:gd name="T20" fmla="*/ 0 w 10"/>
                <a:gd name="T21" fmla="*/ 1 h 4"/>
                <a:gd name="T22" fmla="*/ 0 w 10"/>
                <a:gd name="T23" fmla="*/ 0 h 4"/>
                <a:gd name="T24" fmla="*/ 1 w 10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0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81"/>
            <p:cNvSpPr>
              <a:spLocks/>
            </p:cNvSpPr>
            <p:nvPr/>
          </p:nvSpPr>
          <p:spPr bwMode="auto">
            <a:xfrm>
              <a:off x="6992938" y="5453063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2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82"/>
            <p:cNvSpPr>
              <a:spLocks noChangeArrowheads="1"/>
            </p:cNvSpPr>
            <p:nvPr/>
          </p:nvSpPr>
          <p:spPr bwMode="auto">
            <a:xfrm>
              <a:off x="6677025" y="45529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83"/>
            <p:cNvSpPr>
              <a:spLocks noChangeArrowheads="1"/>
            </p:cNvSpPr>
            <p:nvPr/>
          </p:nvSpPr>
          <p:spPr bwMode="auto">
            <a:xfrm>
              <a:off x="6864350" y="6308725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84"/>
            <p:cNvSpPr>
              <a:spLocks noChangeArrowheads="1"/>
            </p:cNvSpPr>
            <p:nvPr/>
          </p:nvSpPr>
          <p:spPr bwMode="auto">
            <a:xfrm>
              <a:off x="7681913" y="43100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85"/>
            <p:cNvSpPr>
              <a:spLocks/>
            </p:cNvSpPr>
            <p:nvPr/>
          </p:nvSpPr>
          <p:spPr bwMode="auto">
            <a:xfrm>
              <a:off x="7680325" y="4310063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6"/>
            <p:cNvSpPr>
              <a:spLocks/>
            </p:cNvSpPr>
            <p:nvPr/>
          </p:nvSpPr>
          <p:spPr bwMode="auto">
            <a:xfrm>
              <a:off x="7064375" y="4460875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3 w 4"/>
                <a:gd name="T3" fmla="*/ 0 h 2"/>
                <a:gd name="T4" fmla="*/ 4 w 4"/>
                <a:gd name="T5" fmla="*/ 1 h 2"/>
                <a:gd name="T6" fmla="*/ 4 w 4"/>
                <a:gd name="T7" fmla="*/ 1 h 2"/>
                <a:gd name="T8" fmla="*/ 3 w 4"/>
                <a:gd name="T9" fmla="*/ 2 h 2"/>
                <a:gd name="T10" fmla="*/ 1 w 4"/>
                <a:gd name="T11" fmla="*/ 2 h 2"/>
                <a:gd name="T12" fmla="*/ 0 w 4"/>
                <a:gd name="T13" fmla="*/ 1 h 2"/>
                <a:gd name="T14" fmla="*/ 0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87"/>
            <p:cNvSpPr>
              <a:spLocks/>
            </p:cNvSpPr>
            <p:nvPr/>
          </p:nvSpPr>
          <p:spPr bwMode="auto">
            <a:xfrm>
              <a:off x="7034213" y="4649788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88"/>
            <p:cNvSpPr>
              <a:spLocks/>
            </p:cNvSpPr>
            <p:nvPr/>
          </p:nvSpPr>
          <p:spPr bwMode="auto">
            <a:xfrm>
              <a:off x="7681913" y="4310063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89"/>
            <p:cNvSpPr>
              <a:spLocks/>
            </p:cNvSpPr>
            <p:nvPr/>
          </p:nvSpPr>
          <p:spPr bwMode="auto">
            <a:xfrm>
              <a:off x="7758113" y="4630738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90"/>
            <p:cNvSpPr>
              <a:spLocks noEditPoints="1"/>
            </p:cNvSpPr>
            <p:nvPr/>
          </p:nvSpPr>
          <p:spPr bwMode="auto">
            <a:xfrm>
              <a:off x="6932613" y="4589463"/>
              <a:ext cx="522287" cy="531813"/>
            </a:xfrm>
            <a:custGeom>
              <a:avLst/>
              <a:gdLst>
                <a:gd name="T0" fmla="*/ 218 w 329"/>
                <a:gd name="T1" fmla="*/ 298 h 335"/>
                <a:gd name="T2" fmla="*/ 162 w 329"/>
                <a:gd name="T3" fmla="*/ 5 h 335"/>
                <a:gd name="T4" fmla="*/ 175 w 329"/>
                <a:gd name="T5" fmla="*/ 45 h 335"/>
                <a:gd name="T6" fmla="*/ 223 w 329"/>
                <a:gd name="T7" fmla="*/ 24 h 335"/>
                <a:gd name="T8" fmla="*/ 237 w 329"/>
                <a:gd name="T9" fmla="*/ 38 h 335"/>
                <a:gd name="T10" fmla="*/ 231 w 329"/>
                <a:gd name="T11" fmla="*/ 52 h 335"/>
                <a:gd name="T12" fmla="*/ 215 w 329"/>
                <a:gd name="T13" fmla="*/ 59 h 335"/>
                <a:gd name="T14" fmla="*/ 204 w 329"/>
                <a:gd name="T15" fmla="*/ 79 h 335"/>
                <a:gd name="T16" fmla="*/ 194 w 329"/>
                <a:gd name="T17" fmla="*/ 99 h 335"/>
                <a:gd name="T18" fmla="*/ 192 w 329"/>
                <a:gd name="T19" fmla="*/ 113 h 335"/>
                <a:gd name="T20" fmla="*/ 199 w 329"/>
                <a:gd name="T21" fmla="*/ 131 h 335"/>
                <a:gd name="T22" fmla="*/ 218 w 329"/>
                <a:gd name="T23" fmla="*/ 143 h 335"/>
                <a:gd name="T24" fmla="*/ 235 w 329"/>
                <a:gd name="T25" fmla="*/ 156 h 335"/>
                <a:gd name="T26" fmla="*/ 251 w 329"/>
                <a:gd name="T27" fmla="*/ 153 h 335"/>
                <a:gd name="T28" fmla="*/ 265 w 329"/>
                <a:gd name="T29" fmla="*/ 154 h 335"/>
                <a:gd name="T30" fmla="*/ 275 w 329"/>
                <a:gd name="T31" fmla="*/ 168 h 335"/>
                <a:gd name="T32" fmla="*/ 291 w 329"/>
                <a:gd name="T33" fmla="*/ 185 h 335"/>
                <a:gd name="T34" fmla="*/ 300 w 329"/>
                <a:gd name="T35" fmla="*/ 187 h 335"/>
                <a:gd name="T36" fmla="*/ 316 w 329"/>
                <a:gd name="T37" fmla="*/ 188 h 335"/>
                <a:gd name="T38" fmla="*/ 318 w 329"/>
                <a:gd name="T39" fmla="*/ 204 h 335"/>
                <a:gd name="T40" fmla="*/ 312 w 329"/>
                <a:gd name="T41" fmla="*/ 222 h 335"/>
                <a:gd name="T42" fmla="*/ 306 w 329"/>
                <a:gd name="T43" fmla="*/ 229 h 335"/>
                <a:gd name="T44" fmla="*/ 302 w 329"/>
                <a:gd name="T45" fmla="*/ 242 h 335"/>
                <a:gd name="T46" fmla="*/ 316 w 329"/>
                <a:gd name="T47" fmla="*/ 251 h 335"/>
                <a:gd name="T48" fmla="*/ 325 w 329"/>
                <a:gd name="T49" fmla="*/ 270 h 335"/>
                <a:gd name="T50" fmla="*/ 327 w 329"/>
                <a:gd name="T51" fmla="*/ 279 h 335"/>
                <a:gd name="T52" fmla="*/ 301 w 329"/>
                <a:gd name="T53" fmla="*/ 286 h 335"/>
                <a:gd name="T54" fmla="*/ 264 w 329"/>
                <a:gd name="T55" fmla="*/ 292 h 335"/>
                <a:gd name="T56" fmla="*/ 235 w 329"/>
                <a:gd name="T57" fmla="*/ 295 h 335"/>
                <a:gd name="T58" fmla="*/ 224 w 329"/>
                <a:gd name="T59" fmla="*/ 292 h 335"/>
                <a:gd name="T60" fmla="*/ 215 w 329"/>
                <a:gd name="T61" fmla="*/ 306 h 335"/>
                <a:gd name="T62" fmla="*/ 211 w 329"/>
                <a:gd name="T63" fmla="*/ 289 h 335"/>
                <a:gd name="T64" fmla="*/ 198 w 329"/>
                <a:gd name="T65" fmla="*/ 306 h 335"/>
                <a:gd name="T66" fmla="*/ 174 w 329"/>
                <a:gd name="T67" fmla="*/ 294 h 335"/>
                <a:gd name="T68" fmla="*/ 170 w 329"/>
                <a:gd name="T69" fmla="*/ 319 h 335"/>
                <a:gd name="T70" fmla="*/ 154 w 329"/>
                <a:gd name="T71" fmla="*/ 332 h 335"/>
                <a:gd name="T72" fmla="*/ 141 w 329"/>
                <a:gd name="T73" fmla="*/ 323 h 335"/>
                <a:gd name="T74" fmla="*/ 130 w 329"/>
                <a:gd name="T75" fmla="*/ 316 h 335"/>
                <a:gd name="T76" fmla="*/ 127 w 329"/>
                <a:gd name="T77" fmla="*/ 317 h 335"/>
                <a:gd name="T78" fmla="*/ 112 w 329"/>
                <a:gd name="T79" fmla="*/ 300 h 335"/>
                <a:gd name="T80" fmla="*/ 105 w 329"/>
                <a:gd name="T81" fmla="*/ 278 h 335"/>
                <a:gd name="T82" fmla="*/ 86 w 329"/>
                <a:gd name="T83" fmla="*/ 260 h 335"/>
                <a:gd name="T84" fmla="*/ 66 w 329"/>
                <a:gd name="T85" fmla="*/ 233 h 335"/>
                <a:gd name="T86" fmla="*/ 50 w 329"/>
                <a:gd name="T87" fmla="*/ 152 h 335"/>
                <a:gd name="T88" fmla="*/ 51 w 329"/>
                <a:gd name="T89" fmla="*/ 149 h 335"/>
                <a:gd name="T90" fmla="*/ 51 w 329"/>
                <a:gd name="T91" fmla="*/ 135 h 335"/>
                <a:gd name="T92" fmla="*/ 47 w 329"/>
                <a:gd name="T93" fmla="*/ 120 h 335"/>
                <a:gd name="T94" fmla="*/ 13 w 329"/>
                <a:gd name="T95" fmla="*/ 117 h 335"/>
                <a:gd name="T96" fmla="*/ 14 w 329"/>
                <a:gd name="T97" fmla="*/ 114 h 335"/>
                <a:gd name="T98" fmla="*/ 3 w 329"/>
                <a:gd name="T99" fmla="*/ 91 h 335"/>
                <a:gd name="T100" fmla="*/ 40 w 329"/>
                <a:gd name="T101" fmla="*/ 67 h 335"/>
                <a:gd name="T102" fmla="*/ 37 w 329"/>
                <a:gd name="T103" fmla="*/ 47 h 335"/>
                <a:gd name="T104" fmla="*/ 57 w 329"/>
                <a:gd name="T105" fmla="*/ 39 h 335"/>
                <a:gd name="T106" fmla="*/ 70 w 329"/>
                <a:gd name="T107" fmla="*/ 28 h 335"/>
                <a:gd name="T108" fmla="*/ 93 w 329"/>
                <a:gd name="T109" fmla="*/ 22 h 335"/>
                <a:gd name="T110" fmla="*/ 114 w 329"/>
                <a:gd name="T111" fmla="*/ 24 h 335"/>
                <a:gd name="T112" fmla="*/ 126 w 329"/>
                <a:gd name="T113" fmla="*/ 14 h 335"/>
                <a:gd name="T114" fmla="*/ 154 w 329"/>
                <a:gd name="T115" fmla="*/ 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9" h="335">
                  <a:moveTo>
                    <a:pt x="126" y="302"/>
                  </a:moveTo>
                  <a:lnTo>
                    <a:pt x="126" y="303"/>
                  </a:lnTo>
                  <a:lnTo>
                    <a:pt x="126" y="302"/>
                  </a:lnTo>
                  <a:lnTo>
                    <a:pt x="126" y="302"/>
                  </a:lnTo>
                  <a:lnTo>
                    <a:pt x="126" y="302"/>
                  </a:lnTo>
                  <a:close/>
                  <a:moveTo>
                    <a:pt x="218" y="298"/>
                  </a:moveTo>
                  <a:lnTo>
                    <a:pt x="218" y="298"/>
                  </a:lnTo>
                  <a:lnTo>
                    <a:pt x="217" y="299"/>
                  </a:lnTo>
                  <a:lnTo>
                    <a:pt x="218" y="298"/>
                  </a:lnTo>
                  <a:lnTo>
                    <a:pt x="218" y="298"/>
                  </a:lnTo>
                  <a:close/>
                  <a:moveTo>
                    <a:pt x="254" y="284"/>
                  </a:moveTo>
                  <a:lnTo>
                    <a:pt x="254" y="286"/>
                  </a:lnTo>
                  <a:lnTo>
                    <a:pt x="253" y="288"/>
                  </a:lnTo>
                  <a:lnTo>
                    <a:pt x="254" y="286"/>
                  </a:lnTo>
                  <a:lnTo>
                    <a:pt x="254" y="284"/>
                  </a:lnTo>
                  <a:close/>
                  <a:moveTo>
                    <a:pt x="157" y="0"/>
                  </a:moveTo>
                  <a:lnTo>
                    <a:pt x="159" y="0"/>
                  </a:lnTo>
                  <a:lnTo>
                    <a:pt x="160" y="1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3" y="7"/>
                  </a:lnTo>
                  <a:lnTo>
                    <a:pt x="165" y="9"/>
                  </a:lnTo>
                  <a:lnTo>
                    <a:pt x="166" y="14"/>
                  </a:lnTo>
                  <a:lnTo>
                    <a:pt x="167" y="17"/>
                  </a:lnTo>
                  <a:lnTo>
                    <a:pt x="168" y="19"/>
                  </a:lnTo>
                  <a:lnTo>
                    <a:pt x="168" y="21"/>
                  </a:lnTo>
                  <a:lnTo>
                    <a:pt x="169" y="24"/>
                  </a:lnTo>
                  <a:lnTo>
                    <a:pt x="172" y="29"/>
                  </a:lnTo>
                  <a:lnTo>
                    <a:pt x="173" y="37"/>
                  </a:lnTo>
                  <a:lnTo>
                    <a:pt x="175" y="45"/>
                  </a:lnTo>
                  <a:lnTo>
                    <a:pt x="178" y="47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94" y="37"/>
                  </a:lnTo>
                  <a:lnTo>
                    <a:pt x="204" y="32"/>
                  </a:lnTo>
                  <a:lnTo>
                    <a:pt x="212" y="30"/>
                  </a:lnTo>
                  <a:lnTo>
                    <a:pt x="217" y="27"/>
                  </a:lnTo>
                  <a:lnTo>
                    <a:pt x="218" y="25"/>
                  </a:lnTo>
                  <a:lnTo>
                    <a:pt x="221" y="24"/>
                  </a:lnTo>
                  <a:lnTo>
                    <a:pt x="223" y="24"/>
                  </a:lnTo>
                  <a:lnTo>
                    <a:pt x="224" y="25"/>
                  </a:lnTo>
                  <a:lnTo>
                    <a:pt x="226" y="26"/>
                  </a:lnTo>
                  <a:lnTo>
                    <a:pt x="228" y="27"/>
                  </a:lnTo>
                  <a:lnTo>
                    <a:pt x="230" y="28"/>
                  </a:lnTo>
                  <a:lnTo>
                    <a:pt x="231" y="29"/>
                  </a:lnTo>
                  <a:lnTo>
                    <a:pt x="231" y="30"/>
                  </a:lnTo>
                  <a:lnTo>
                    <a:pt x="233" y="31"/>
                  </a:lnTo>
                  <a:lnTo>
                    <a:pt x="234" y="34"/>
                  </a:lnTo>
                  <a:lnTo>
                    <a:pt x="236" y="37"/>
                  </a:lnTo>
                  <a:lnTo>
                    <a:pt x="237" y="38"/>
                  </a:lnTo>
                  <a:lnTo>
                    <a:pt x="238" y="40"/>
                  </a:lnTo>
                  <a:lnTo>
                    <a:pt x="239" y="42"/>
                  </a:lnTo>
                  <a:lnTo>
                    <a:pt x="239" y="44"/>
                  </a:lnTo>
                  <a:lnTo>
                    <a:pt x="239" y="47"/>
                  </a:lnTo>
                  <a:lnTo>
                    <a:pt x="238" y="51"/>
                  </a:lnTo>
                  <a:lnTo>
                    <a:pt x="238" y="52"/>
                  </a:lnTo>
                  <a:lnTo>
                    <a:pt x="237" y="53"/>
                  </a:lnTo>
                  <a:lnTo>
                    <a:pt x="236" y="53"/>
                  </a:lnTo>
                  <a:lnTo>
                    <a:pt x="234" y="52"/>
                  </a:lnTo>
                  <a:lnTo>
                    <a:pt x="231" y="52"/>
                  </a:lnTo>
                  <a:lnTo>
                    <a:pt x="229" y="52"/>
                  </a:lnTo>
                  <a:lnTo>
                    <a:pt x="227" y="52"/>
                  </a:lnTo>
                  <a:lnTo>
                    <a:pt x="226" y="53"/>
                  </a:lnTo>
                  <a:lnTo>
                    <a:pt x="225" y="55"/>
                  </a:lnTo>
                  <a:lnTo>
                    <a:pt x="224" y="57"/>
                  </a:lnTo>
                  <a:lnTo>
                    <a:pt x="222" y="59"/>
                  </a:lnTo>
                  <a:lnTo>
                    <a:pt x="221" y="61"/>
                  </a:lnTo>
                  <a:lnTo>
                    <a:pt x="218" y="61"/>
                  </a:lnTo>
                  <a:lnTo>
                    <a:pt x="217" y="61"/>
                  </a:lnTo>
                  <a:lnTo>
                    <a:pt x="215" y="59"/>
                  </a:lnTo>
                  <a:lnTo>
                    <a:pt x="213" y="57"/>
                  </a:lnTo>
                  <a:lnTo>
                    <a:pt x="210" y="56"/>
                  </a:lnTo>
                  <a:lnTo>
                    <a:pt x="208" y="57"/>
                  </a:lnTo>
                  <a:lnTo>
                    <a:pt x="206" y="58"/>
                  </a:lnTo>
                  <a:lnTo>
                    <a:pt x="205" y="59"/>
                  </a:lnTo>
                  <a:lnTo>
                    <a:pt x="205" y="62"/>
                  </a:lnTo>
                  <a:lnTo>
                    <a:pt x="205" y="66"/>
                  </a:lnTo>
                  <a:lnTo>
                    <a:pt x="205" y="71"/>
                  </a:lnTo>
                  <a:lnTo>
                    <a:pt x="205" y="77"/>
                  </a:lnTo>
                  <a:lnTo>
                    <a:pt x="204" y="79"/>
                  </a:lnTo>
                  <a:lnTo>
                    <a:pt x="203" y="82"/>
                  </a:lnTo>
                  <a:lnTo>
                    <a:pt x="202" y="84"/>
                  </a:lnTo>
                  <a:lnTo>
                    <a:pt x="201" y="88"/>
                  </a:lnTo>
                  <a:lnTo>
                    <a:pt x="200" y="90"/>
                  </a:lnTo>
                  <a:lnTo>
                    <a:pt x="199" y="92"/>
                  </a:lnTo>
                  <a:lnTo>
                    <a:pt x="198" y="92"/>
                  </a:lnTo>
                  <a:lnTo>
                    <a:pt x="197" y="93"/>
                  </a:lnTo>
                  <a:lnTo>
                    <a:pt x="196" y="94"/>
                  </a:lnTo>
                  <a:lnTo>
                    <a:pt x="194" y="96"/>
                  </a:lnTo>
                  <a:lnTo>
                    <a:pt x="194" y="99"/>
                  </a:lnTo>
                  <a:lnTo>
                    <a:pt x="193" y="100"/>
                  </a:lnTo>
                  <a:lnTo>
                    <a:pt x="192" y="101"/>
                  </a:lnTo>
                  <a:lnTo>
                    <a:pt x="192" y="103"/>
                  </a:lnTo>
                  <a:lnTo>
                    <a:pt x="191" y="105"/>
                  </a:lnTo>
                  <a:lnTo>
                    <a:pt x="191" y="107"/>
                  </a:lnTo>
                  <a:lnTo>
                    <a:pt x="191" y="108"/>
                  </a:lnTo>
                  <a:lnTo>
                    <a:pt x="191" y="110"/>
                  </a:lnTo>
                  <a:lnTo>
                    <a:pt x="191" y="110"/>
                  </a:lnTo>
                  <a:lnTo>
                    <a:pt x="191" y="111"/>
                  </a:lnTo>
                  <a:lnTo>
                    <a:pt x="192" y="113"/>
                  </a:lnTo>
                  <a:lnTo>
                    <a:pt x="193" y="114"/>
                  </a:lnTo>
                  <a:lnTo>
                    <a:pt x="194" y="115"/>
                  </a:lnTo>
                  <a:lnTo>
                    <a:pt x="197" y="116"/>
                  </a:lnTo>
                  <a:lnTo>
                    <a:pt x="197" y="118"/>
                  </a:lnTo>
                  <a:lnTo>
                    <a:pt x="197" y="120"/>
                  </a:lnTo>
                  <a:lnTo>
                    <a:pt x="197" y="124"/>
                  </a:lnTo>
                  <a:lnTo>
                    <a:pt x="196" y="126"/>
                  </a:lnTo>
                  <a:lnTo>
                    <a:pt x="194" y="127"/>
                  </a:lnTo>
                  <a:lnTo>
                    <a:pt x="194" y="127"/>
                  </a:lnTo>
                  <a:lnTo>
                    <a:pt x="199" y="131"/>
                  </a:lnTo>
                  <a:lnTo>
                    <a:pt x="200" y="132"/>
                  </a:lnTo>
                  <a:lnTo>
                    <a:pt x="201" y="133"/>
                  </a:lnTo>
                  <a:lnTo>
                    <a:pt x="202" y="135"/>
                  </a:lnTo>
                  <a:lnTo>
                    <a:pt x="203" y="136"/>
                  </a:lnTo>
                  <a:lnTo>
                    <a:pt x="205" y="138"/>
                  </a:lnTo>
                  <a:lnTo>
                    <a:pt x="208" y="138"/>
                  </a:lnTo>
                  <a:lnTo>
                    <a:pt x="210" y="139"/>
                  </a:lnTo>
                  <a:lnTo>
                    <a:pt x="212" y="139"/>
                  </a:lnTo>
                  <a:lnTo>
                    <a:pt x="214" y="141"/>
                  </a:lnTo>
                  <a:lnTo>
                    <a:pt x="218" y="143"/>
                  </a:lnTo>
                  <a:lnTo>
                    <a:pt x="222" y="145"/>
                  </a:lnTo>
                  <a:lnTo>
                    <a:pt x="224" y="148"/>
                  </a:lnTo>
                  <a:lnTo>
                    <a:pt x="225" y="150"/>
                  </a:lnTo>
                  <a:lnTo>
                    <a:pt x="226" y="151"/>
                  </a:lnTo>
                  <a:lnTo>
                    <a:pt x="228" y="153"/>
                  </a:lnTo>
                  <a:lnTo>
                    <a:pt x="230" y="154"/>
                  </a:lnTo>
                  <a:lnTo>
                    <a:pt x="233" y="156"/>
                  </a:lnTo>
                  <a:lnTo>
                    <a:pt x="234" y="156"/>
                  </a:lnTo>
                  <a:lnTo>
                    <a:pt x="234" y="157"/>
                  </a:lnTo>
                  <a:lnTo>
                    <a:pt x="235" y="156"/>
                  </a:lnTo>
                  <a:lnTo>
                    <a:pt x="236" y="156"/>
                  </a:lnTo>
                  <a:lnTo>
                    <a:pt x="237" y="155"/>
                  </a:lnTo>
                  <a:lnTo>
                    <a:pt x="238" y="155"/>
                  </a:lnTo>
                  <a:lnTo>
                    <a:pt x="239" y="155"/>
                  </a:lnTo>
                  <a:lnTo>
                    <a:pt x="240" y="156"/>
                  </a:lnTo>
                  <a:lnTo>
                    <a:pt x="242" y="156"/>
                  </a:lnTo>
                  <a:lnTo>
                    <a:pt x="245" y="155"/>
                  </a:lnTo>
                  <a:lnTo>
                    <a:pt x="247" y="154"/>
                  </a:lnTo>
                  <a:lnTo>
                    <a:pt x="249" y="154"/>
                  </a:lnTo>
                  <a:lnTo>
                    <a:pt x="251" y="153"/>
                  </a:lnTo>
                  <a:lnTo>
                    <a:pt x="252" y="154"/>
                  </a:lnTo>
                  <a:lnTo>
                    <a:pt x="253" y="154"/>
                  </a:lnTo>
                  <a:lnTo>
                    <a:pt x="253" y="156"/>
                  </a:lnTo>
                  <a:lnTo>
                    <a:pt x="254" y="157"/>
                  </a:lnTo>
                  <a:lnTo>
                    <a:pt x="255" y="160"/>
                  </a:lnTo>
                  <a:lnTo>
                    <a:pt x="257" y="160"/>
                  </a:lnTo>
                  <a:lnTo>
                    <a:pt x="258" y="159"/>
                  </a:lnTo>
                  <a:lnTo>
                    <a:pt x="261" y="157"/>
                  </a:lnTo>
                  <a:lnTo>
                    <a:pt x="264" y="155"/>
                  </a:lnTo>
                  <a:lnTo>
                    <a:pt x="265" y="154"/>
                  </a:lnTo>
                  <a:lnTo>
                    <a:pt x="266" y="154"/>
                  </a:lnTo>
                  <a:lnTo>
                    <a:pt x="267" y="155"/>
                  </a:lnTo>
                  <a:lnTo>
                    <a:pt x="267" y="156"/>
                  </a:lnTo>
                  <a:lnTo>
                    <a:pt x="267" y="157"/>
                  </a:lnTo>
                  <a:lnTo>
                    <a:pt x="269" y="160"/>
                  </a:lnTo>
                  <a:lnTo>
                    <a:pt x="269" y="162"/>
                  </a:lnTo>
                  <a:lnTo>
                    <a:pt x="270" y="164"/>
                  </a:lnTo>
                  <a:lnTo>
                    <a:pt x="271" y="166"/>
                  </a:lnTo>
                  <a:lnTo>
                    <a:pt x="273" y="167"/>
                  </a:lnTo>
                  <a:lnTo>
                    <a:pt x="275" y="168"/>
                  </a:lnTo>
                  <a:lnTo>
                    <a:pt x="277" y="171"/>
                  </a:lnTo>
                  <a:lnTo>
                    <a:pt x="279" y="173"/>
                  </a:lnTo>
                  <a:lnTo>
                    <a:pt x="280" y="175"/>
                  </a:lnTo>
                  <a:lnTo>
                    <a:pt x="283" y="177"/>
                  </a:lnTo>
                  <a:lnTo>
                    <a:pt x="285" y="179"/>
                  </a:lnTo>
                  <a:lnTo>
                    <a:pt x="288" y="184"/>
                  </a:lnTo>
                  <a:lnTo>
                    <a:pt x="289" y="185"/>
                  </a:lnTo>
                  <a:lnTo>
                    <a:pt x="290" y="186"/>
                  </a:lnTo>
                  <a:lnTo>
                    <a:pt x="291" y="186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1" y="185"/>
                  </a:lnTo>
                  <a:lnTo>
                    <a:pt x="292" y="185"/>
                  </a:lnTo>
                  <a:lnTo>
                    <a:pt x="294" y="185"/>
                  </a:lnTo>
                  <a:lnTo>
                    <a:pt x="295" y="184"/>
                  </a:lnTo>
                  <a:lnTo>
                    <a:pt x="297" y="184"/>
                  </a:lnTo>
                  <a:lnTo>
                    <a:pt x="298" y="184"/>
                  </a:lnTo>
                  <a:lnTo>
                    <a:pt x="299" y="185"/>
                  </a:lnTo>
                  <a:lnTo>
                    <a:pt x="300" y="186"/>
                  </a:lnTo>
                  <a:lnTo>
                    <a:pt x="300" y="187"/>
                  </a:lnTo>
                  <a:lnTo>
                    <a:pt x="299" y="187"/>
                  </a:lnTo>
                  <a:lnTo>
                    <a:pt x="300" y="188"/>
                  </a:lnTo>
                  <a:lnTo>
                    <a:pt x="300" y="188"/>
                  </a:lnTo>
                  <a:lnTo>
                    <a:pt x="302" y="189"/>
                  </a:lnTo>
                  <a:lnTo>
                    <a:pt x="304" y="189"/>
                  </a:lnTo>
                  <a:lnTo>
                    <a:pt x="307" y="189"/>
                  </a:lnTo>
                  <a:lnTo>
                    <a:pt x="311" y="188"/>
                  </a:lnTo>
                  <a:lnTo>
                    <a:pt x="313" y="188"/>
                  </a:lnTo>
                  <a:lnTo>
                    <a:pt x="315" y="187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6" y="188"/>
                  </a:lnTo>
                  <a:lnTo>
                    <a:pt x="315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5" y="192"/>
                  </a:lnTo>
                  <a:lnTo>
                    <a:pt x="316" y="194"/>
                  </a:lnTo>
                  <a:lnTo>
                    <a:pt x="316" y="198"/>
                  </a:lnTo>
                  <a:lnTo>
                    <a:pt x="318" y="202"/>
                  </a:lnTo>
                  <a:lnTo>
                    <a:pt x="318" y="204"/>
                  </a:lnTo>
                  <a:lnTo>
                    <a:pt x="319" y="20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19" y="206"/>
                  </a:lnTo>
                  <a:lnTo>
                    <a:pt x="318" y="209"/>
                  </a:lnTo>
                  <a:lnTo>
                    <a:pt x="316" y="211"/>
                  </a:lnTo>
                  <a:lnTo>
                    <a:pt x="315" y="212"/>
                  </a:lnTo>
                  <a:lnTo>
                    <a:pt x="314" y="214"/>
                  </a:lnTo>
                  <a:lnTo>
                    <a:pt x="313" y="217"/>
                  </a:lnTo>
                  <a:lnTo>
                    <a:pt x="312" y="222"/>
                  </a:lnTo>
                  <a:lnTo>
                    <a:pt x="311" y="224"/>
                  </a:lnTo>
                  <a:lnTo>
                    <a:pt x="311" y="225"/>
                  </a:lnTo>
                  <a:lnTo>
                    <a:pt x="310" y="226"/>
                  </a:lnTo>
                  <a:lnTo>
                    <a:pt x="310" y="226"/>
                  </a:lnTo>
                  <a:lnTo>
                    <a:pt x="309" y="225"/>
                  </a:lnTo>
                  <a:lnTo>
                    <a:pt x="309" y="225"/>
                  </a:lnTo>
                  <a:lnTo>
                    <a:pt x="308" y="225"/>
                  </a:lnTo>
                  <a:lnTo>
                    <a:pt x="307" y="225"/>
                  </a:lnTo>
                  <a:lnTo>
                    <a:pt x="306" y="227"/>
                  </a:lnTo>
                  <a:lnTo>
                    <a:pt x="306" y="229"/>
                  </a:lnTo>
                  <a:lnTo>
                    <a:pt x="306" y="231"/>
                  </a:lnTo>
                  <a:lnTo>
                    <a:pt x="308" y="234"/>
                  </a:lnTo>
                  <a:lnTo>
                    <a:pt x="309" y="236"/>
                  </a:lnTo>
                  <a:lnTo>
                    <a:pt x="310" y="237"/>
                  </a:lnTo>
                  <a:lnTo>
                    <a:pt x="310" y="238"/>
                  </a:lnTo>
                  <a:lnTo>
                    <a:pt x="309" y="239"/>
                  </a:lnTo>
                  <a:lnTo>
                    <a:pt x="307" y="240"/>
                  </a:lnTo>
                  <a:lnTo>
                    <a:pt x="304" y="241"/>
                  </a:lnTo>
                  <a:lnTo>
                    <a:pt x="303" y="241"/>
                  </a:lnTo>
                  <a:lnTo>
                    <a:pt x="302" y="242"/>
                  </a:lnTo>
                  <a:lnTo>
                    <a:pt x="302" y="243"/>
                  </a:lnTo>
                  <a:lnTo>
                    <a:pt x="302" y="245"/>
                  </a:lnTo>
                  <a:lnTo>
                    <a:pt x="303" y="246"/>
                  </a:lnTo>
                  <a:lnTo>
                    <a:pt x="303" y="248"/>
                  </a:lnTo>
                  <a:lnTo>
                    <a:pt x="304" y="248"/>
                  </a:lnTo>
                  <a:lnTo>
                    <a:pt x="307" y="249"/>
                  </a:lnTo>
                  <a:lnTo>
                    <a:pt x="310" y="249"/>
                  </a:lnTo>
                  <a:lnTo>
                    <a:pt x="312" y="250"/>
                  </a:lnTo>
                  <a:lnTo>
                    <a:pt x="314" y="251"/>
                  </a:lnTo>
                  <a:lnTo>
                    <a:pt x="316" y="251"/>
                  </a:lnTo>
                  <a:lnTo>
                    <a:pt x="318" y="252"/>
                  </a:lnTo>
                  <a:lnTo>
                    <a:pt x="319" y="252"/>
                  </a:lnTo>
                  <a:lnTo>
                    <a:pt x="322" y="252"/>
                  </a:lnTo>
                  <a:lnTo>
                    <a:pt x="322" y="260"/>
                  </a:lnTo>
                  <a:lnTo>
                    <a:pt x="322" y="266"/>
                  </a:lnTo>
                  <a:lnTo>
                    <a:pt x="323" y="270"/>
                  </a:lnTo>
                  <a:lnTo>
                    <a:pt x="324" y="271"/>
                  </a:lnTo>
                  <a:lnTo>
                    <a:pt x="324" y="271"/>
                  </a:lnTo>
                  <a:lnTo>
                    <a:pt x="325" y="271"/>
                  </a:lnTo>
                  <a:lnTo>
                    <a:pt x="325" y="270"/>
                  </a:lnTo>
                  <a:lnTo>
                    <a:pt x="325" y="270"/>
                  </a:lnTo>
                  <a:lnTo>
                    <a:pt x="325" y="271"/>
                  </a:lnTo>
                  <a:lnTo>
                    <a:pt x="325" y="273"/>
                  </a:lnTo>
                  <a:lnTo>
                    <a:pt x="326" y="275"/>
                  </a:lnTo>
                  <a:lnTo>
                    <a:pt x="327" y="276"/>
                  </a:lnTo>
                  <a:lnTo>
                    <a:pt x="328" y="276"/>
                  </a:lnTo>
                  <a:lnTo>
                    <a:pt x="329" y="277"/>
                  </a:lnTo>
                  <a:lnTo>
                    <a:pt x="329" y="277"/>
                  </a:lnTo>
                  <a:lnTo>
                    <a:pt x="329" y="278"/>
                  </a:lnTo>
                  <a:lnTo>
                    <a:pt x="327" y="279"/>
                  </a:lnTo>
                  <a:lnTo>
                    <a:pt x="325" y="280"/>
                  </a:lnTo>
                  <a:lnTo>
                    <a:pt x="323" y="283"/>
                  </a:lnTo>
                  <a:lnTo>
                    <a:pt x="321" y="284"/>
                  </a:lnTo>
                  <a:lnTo>
                    <a:pt x="320" y="285"/>
                  </a:lnTo>
                  <a:lnTo>
                    <a:pt x="318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1" y="286"/>
                  </a:lnTo>
                  <a:lnTo>
                    <a:pt x="306" y="286"/>
                  </a:lnTo>
                  <a:lnTo>
                    <a:pt x="301" y="286"/>
                  </a:lnTo>
                  <a:lnTo>
                    <a:pt x="297" y="286"/>
                  </a:lnTo>
                  <a:lnTo>
                    <a:pt x="290" y="286"/>
                  </a:lnTo>
                  <a:lnTo>
                    <a:pt x="280" y="284"/>
                  </a:lnTo>
                  <a:lnTo>
                    <a:pt x="273" y="284"/>
                  </a:lnTo>
                  <a:lnTo>
                    <a:pt x="269" y="287"/>
                  </a:lnTo>
                  <a:lnTo>
                    <a:pt x="269" y="288"/>
                  </a:lnTo>
                  <a:lnTo>
                    <a:pt x="267" y="290"/>
                  </a:lnTo>
                  <a:lnTo>
                    <a:pt x="267" y="291"/>
                  </a:lnTo>
                  <a:lnTo>
                    <a:pt x="266" y="292"/>
                  </a:lnTo>
                  <a:lnTo>
                    <a:pt x="264" y="292"/>
                  </a:lnTo>
                  <a:lnTo>
                    <a:pt x="262" y="294"/>
                  </a:lnTo>
                  <a:lnTo>
                    <a:pt x="259" y="292"/>
                  </a:lnTo>
                  <a:lnTo>
                    <a:pt x="257" y="292"/>
                  </a:lnTo>
                  <a:lnTo>
                    <a:pt x="254" y="292"/>
                  </a:lnTo>
                  <a:lnTo>
                    <a:pt x="252" y="291"/>
                  </a:lnTo>
                  <a:lnTo>
                    <a:pt x="250" y="292"/>
                  </a:lnTo>
                  <a:lnTo>
                    <a:pt x="247" y="294"/>
                  </a:lnTo>
                  <a:lnTo>
                    <a:pt x="242" y="295"/>
                  </a:lnTo>
                  <a:lnTo>
                    <a:pt x="238" y="295"/>
                  </a:lnTo>
                  <a:lnTo>
                    <a:pt x="235" y="295"/>
                  </a:lnTo>
                  <a:lnTo>
                    <a:pt x="231" y="294"/>
                  </a:lnTo>
                  <a:lnTo>
                    <a:pt x="230" y="292"/>
                  </a:lnTo>
                  <a:lnTo>
                    <a:pt x="229" y="290"/>
                  </a:lnTo>
                  <a:lnTo>
                    <a:pt x="228" y="289"/>
                  </a:lnTo>
                  <a:lnTo>
                    <a:pt x="226" y="288"/>
                  </a:lnTo>
                  <a:lnTo>
                    <a:pt x="225" y="288"/>
                  </a:lnTo>
                  <a:lnTo>
                    <a:pt x="224" y="287"/>
                  </a:lnTo>
                  <a:lnTo>
                    <a:pt x="223" y="288"/>
                  </a:lnTo>
                  <a:lnTo>
                    <a:pt x="223" y="289"/>
                  </a:lnTo>
                  <a:lnTo>
                    <a:pt x="224" y="292"/>
                  </a:lnTo>
                  <a:lnTo>
                    <a:pt x="225" y="295"/>
                  </a:lnTo>
                  <a:lnTo>
                    <a:pt x="227" y="296"/>
                  </a:lnTo>
                  <a:lnTo>
                    <a:pt x="228" y="298"/>
                  </a:lnTo>
                  <a:lnTo>
                    <a:pt x="229" y="299"/>
                  </a:lnTo>
                  <a:lnTo>
                    <a:pt x="228" y="300"/>
                  </a:lnTo>
                  <a:lnTo>
                    <a:pt x="226" y="303"/>
                  </a:lnTo>
                  <a:lnTo>
                    <a:pt x="223" y="304"/>
                  </a:lnTo>
                  <a:lnTo>
                    <a:pt x="218" y="306"/>
                  </a:lnTo>
                  <a:lnTo>
                    <a:pt x="217" y="306"/>
                  </a:lnTo>
                  <a:lnTo>
                    <a:pt x="215" y="306"/>
                  </a:lnTo>
                  <a:lnTo>
                    <a:pt x="213" y="303"/>
                  </a:lnTo>
                  <a:lnTo>
                    <a:pt x="212" y="301"/>
                  </a:lnTo>
                  <a:lnTo>
                    <a:pt x="211" y="298"/>
                  </a:lnTo>
                  <a:lnTo>
                    <a:pt x="212" y="297"/>
                  </a:lnTo>
                  <a:lnTo>
                    <a:pt x="212" y="296"/>
                  </a:lnTo>
                  <a:lnTo>
                    <a:pt x="212" y="294"/>
                  </a:lnTo>
                  <a:lnTo>
                    <a:pt x="212" y="291"/>
                  </a:lnTo>
                  <a:lnTo>
                    <a:pt x="212" y="290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0" y="290"/>
                  </a:lnTo>
                  <a:lnTo>
                    <a:pt x="209" y="294"/>
                  </a:lnTo>
                  <a:lnTo>
                    <a:pt x="206" y="297"/>
                  </a:lnTo>
                  <a:lnTo>
                    <a:pt x="205" y="300"/>
                  </a:lnTo>
                  <a:lnTo>
                    <a:pt x="204" y="302"/>
                  </a:lnTo>
                  <a:lnTo>
                    <a:pt x="203" y="304"/>
                  </a:lnTo>
                  <a:lnTo>
                    <a:pt x="202" y="307"/>
                  </a:lnTo>
                  <a:lnTo>
                    <a:pt x="201" y="308"/>
                  </a:lnTo>
                  <a:lnTo>
                    <a:pt x="199" y="307"/>
                  </a:lnTo>
                  <a:lnTo>
                    <a:pt x="198" y="306"/>
                  </a:lnTo>
                  <a:lnTo>
                    <a:pt x="193" y="302"/>
                  </a:lnTo>
                  <a:lnTo>
                    <a:pt x="190" y="299"/>
                  </a:lnTo>
                  <a:lnTo>
                    <a:pt x="187" y="297"/>
                  </a:lnTo>
                  <a:lnTo>
                    <a:pt x="184" y="297"/>
                  </a:lnTo>
                  <a:lnTo>
                    <a:pt x="182" y="296"/>
                  </a:lnTo>
                  <a:lnTo>
                    <a:pt x="180" y="296"/>
                  </a:lnTo>
                  <a:lnTo>
                    <a:pt x="179" y="295"/>
                  </a:lnTo>
                  <a:lnTo>
                    <a:pt x="178" y="294"/>
                  </a:lnTo>
                  <a:lnTo>
                    <a:pt x="176" y="292"/>
                  </a:lnTo>
                  <a:lnTo>
                    <a:pt x="174" y="294"/>
                  </a:lnTo>
                  <a:lnTo>
                    <a:pt x="173" y="294"/>
                  </a:lnTo>
                  <a:lnTo>
                    <a:pt x="170" y="294"/>
                  </a:lnTo>
                  <a:lnTo>
                    <a:pt x="169" y="294"/>
                  </a:lnTo>
                  <a:lnTo>
                    <a:pt x="167" y="294"/>
                  </a:lnTo>
                  <a:lnTo>
                    <a:pt x="167" y="295"/>
                  </a:lnTo>
                  <a:lnTo>
                    <a:pt x="166" y="296"/>
                  </a:lnTo>
                  <a:lnTo>
                    <a:pt x="166" y="297"/>
                  </a:lnTo>
                  <a:lnTo>
                    <a:pt x="166" y="300"/>
                  </a:lnTo>
                  <a:lnTo>
                    <a:pt x="168" y="311"/>
                  </a:lnTo>
                  <a:lnTo>
                    <a:pt x="170" y="319"/>
                  </a:lnTo>
                  <a:lnTo>
                    <a:pt x="172" y="322"/>
                  </a:lnTo>
                  <a:lnTo>
                    <a:pt x="173" y="325"/>
                  </a:lnTo>
                  <a:lnTo>
                    <a:pt x="172" y="328"/>
                  </a:lnTo>
                  <a:lnTo>
                    <a:pt x="170" y="331"/>
                  </a:lnTo>
                  <a:lnTo>
                    <a:pt x="168" y="332"/>
                  </a:lnTo>
                  <a:lnTo>
                    <a:pt x="166" y="333"/>
                  </a:lnTo>
                  <a:lnTo>
                    <a:pt x="163" y="334"/>
                  </a:lnTo>
                  <a:lnTo>
                    <a:pt x="160" y="335"/>
                  </a:lnTo>
                  <a:lnTo>
                    <a:pt x="157" y="334"/>
                  </a:lnTo>
                  <a:lnTo>
                    <a:pt x="154" y="332"/>
                  </a:lnTo>
                  <a:lnTo>
                    <a:pt x="152" y="329"/>
                  </a:lnTo>
                  <a:lnTo>
                    <a:pt x="151" y="327"/>
                  </a:lnTo>
                  <a:lnTo>
                    <a:pt x="150" y="325"/>
                  </a:lnTo>
                  <a:lnTo>
                    <a:pt x="149" y="323"/>
                  </a:lnTo>
                  <a:lnTo>
                    <a:pt x="147" y="321"/>
                  </a:lnTo>
                  <a:lnTo>
                    <a:pt x="145" y="321"/>
                  </a:lnTo>
                  <a:lnTo>
                    <a:pt x="143" y="321"/>
                  </a:lnTo>
                  <a:lnTo>
                    <a:pt x="142" y="322"/>
                  </a:lnTo>
                  <a:lnTo>
                    <a:pt x="141" y="322"/>
                  </a:lnTo>
                  <a:lnTo>
                    <a:pt x="141" y="323"/>
                  </a:lnTo>
                  <a:lnTo>
                    <a:pt x="142" y="324"/>
                  </a:lnTo>
                  <a:lnTo>
                    <a:pt x="142" y="324"/>
                  </a:lnTo>
                  <a:lnTo>
                    <a:pt x="142" y="325"/>
                  </a:lnTo>
                  <a:lnTo>
                    <a:pt x="141" y="324"/>
                  </a:lnTo>
                  <a:lnTo>
                    <a:pt x="140" y="324"/>
                  </a:lnTo>
                  <a:lnTo>
                    <a:pt x="138" y="323"/>
                  </a:lnTo>
                  <a:lnTo>
                    <a:pt x="136" y="322"/>
                  </a:lnTo>
                  <a:lnTo>
                    <a:pt x="133" y="321"/>
                  </a:lnTo>
                  <a:lnTo>
                    <a:pt x="131" y="320"/>
                  </a:lnTo>
                  <a:lnTo>
                    <a:pt x="130" y="316"/>
                  </a:lnTo>
                  <a:lnTo>
                    <a:pt x="129" y="312"/>
                  </a:lnTo>
                  <a:lnTo>
                    <a:pt x="128" y="308"/>
                  </a:lnTo>
                  <a:lnTo>
                    <a:pt x="128" y="306"/>
                  </a:lnTo>
                  <a:lnTo>
                    <a:pt x="128" y="308"/>
                  </a:lnTo>
                  <a:lnTo>
                    <a:pt x="129" y="312"/>
                  </a:lnTo>
                  <a:lnTo>
                    <a:pt x="130" y="316"/>
                  </a:lnTo>
                  <a:lnTo>
                    <a:pt x="131" y="320"/>
                  </a:lnTo>
                  <a:lnTo>
                    <a:pt x="130" y="320"/>
                  </a:lnTo>
                  <a:lnTo>
                    <a:pt x="129" y="319"/>
                  </a:lnTo>
                  <a:lnTo>
                    <a:pt x="127" y="317"/>
                  </a:lnTo>
                  <a:lnTo>
                    <a:pt x="126" y="316"/>
                  </a:lnTo>
                  <a:lnTo>
                    <a:pt x="124" y="315"/>
                  </a:lnTo>
                  <a:lnTo>
                    <a:pt x="121" y="312"/>
                  </a:lnTo>
                  <a:lnTo>
                    <a:pt x="119" y="309"/>
                  </a:lnTo>
                  <a:lnTo>
                    <a:pt x="118" y="307"/>
                  </a:lnTo>
                  <a:lnTo>
                    <a:pt x="117" y="304"/>
                  </a:lnTo>
                  <a:lnTo>
                    <a:pt x="116" y="302"/>
                  </a:lnTo>
                  <a:lnTo>
                    <a:pt x="114" y="301"/>
                  </a:lnTo>
                  <a:lnTo>
                    <a:pt x="113" y="300"/>
                  </a:lnTo>
                  <a:lnTo>
                    <a:pt x="112" y="300"/>
                  </a:lnTo>
                  <a:lnTo>
                    <a:pt x="110" y="300"/>
                  </a:lnTo>
                  <a:lnTo>
                    <a:pt x="107" y="300"/>
                  </a:lnTo>
                  <a:lnTo>
                    <a:pt x="106" y="299"/>
                  </a:lnTo>
                  <a:lnTo>
                    <a:pt x="105" y="298"/>
                  </a:lnTo>
                  <a:lnTo>
                    <a:pt x="105" y="296"/>
                  </a:lnTo>
                  <a:lnTo>
                    <a:pt x="105" y="291"/>
                  </a:lnTo>
                  <a:lnTo>
                    <a:pt x="105" y="288"/>
                  </a:lnTo>
                  <a:lnTo>
                    <a:pt x="105" y="285"/>
                  </a:lnTo>
                  <a:lnTo>
                    <a:pt x="105" y="280"/>
                  </a:lnTo>
                  <a:lnTo>
                    <a:pt x="105" y="278"/>
                  </a:lnTo>
                  <a:lnTo>
                    <a:pt x="105" y="276"/>
                  </a:lnTo>
                  <a:lnTo>
                    <a:pt x="105" y="275"/>
                  </a:lnTo>
                  <a:lnTo>
                    <a:pt x="104" y="273"/>
                  </a:lnTo>
                  <a:lnTo>
                    <a:pt x="104" y="272"/>
                  </a:lnTo>
                  <a:lnTo>
                    <a:pt x="102" y="270"/>
                  </a:lnTo>
                  <a:lnTo>
                    <a:pt x="100" y="267"/>
                  </a:lnTo>
                  <a:lnTo>
                    <a:pt x="96" y="265"/>
                  </a:lnTo>
                  <a:lnTo>
                    <a:pt x="92" y="263"/>
                  </a:lnTo>
                  <a:lnTo>
                    <a:pt x="89" y="261"/>
                  </a:lnTo>
                  <a:lnTo>
                    <a:pt x="86" y="260"/>
                  </a:lnTo>
                  <a:lnTo>
                    <a:pt x="84" y="258"/>
                  </a:lnTo>
                  <a:lnTo>
                    <a:pt x="83" y="257"/>
                  </a:lnTo>
                  <a:lnTo>
                    <a:pt x="82" y="254"/>
                  </a:lnTo>
                  <a:lnTo>
                    <a:pt x="81" y="251"/>
                  </a:lnTo>
                  <a:lnTo>
                    <a:pt x="79" y="246"/>
                  </a:lnTo>
                  <a:lnTo>
                    <a:pt x="77" y="242"/>
                  </a:lnTo>
                  <a:lnTo>
                    <a:pt x="74" y="239"/>
                  </a:lnTo>
                  <a:lnTo>
                    <a:pt x="70" y="236"/>
                  </a:lnTo>
                  <a:lnTo>
                    <a:pt x="68" y="234"/>
                  </a:lnTo>
                  <a:lnTo>
                    <a:pt x="66" y="233"/>
                  </a:lnTo>
                  <a:lnTo>
                    <a:pt x="63" y="230"/>
                  </a:lnTo>
                  <a:lnTo>
                    <a:pt x="59" y="222"/>
                  </a:lnTo>
                  <a:lnTo>
                    <a:pt x="54" y="212"/>
                  </a:lnTo>
                  <a:lnTo>
                    <a:pt x="50" y="202"/>
                  </a:lnTo>
                  <a:lnTo>
                    <a:pt x="46" y="194"/>
                  </a:lnTo>
                  <a:lnTo>
                    <a:pt x="44" y="188"/>
                  </a:lnTo>
                  <a:lnTo>
                    <a:pt x="44" y="178"/>
                  </a:lnTo>
                  <a:lnTo>
                    <a:pt x="45" y="167"/>
                  </a:lnTo>
                  <a:lnTo>
                    <a:pt x="49" y="155"/>
                  </a:lnTo>
                  <a:lnTo>
                    <a:pt x="50" y="152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51" y="151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2" y="147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1" y="145"/>
                  </a:lnTo>
                  <a:lnTo>
                    <a:pt x="51" y="144"/>
                  </a:lnTo>
                  <a:lnTo>
                    <a:pt x="51" y="143"/>
                  </a:lnTo>
                  <a:lnTo>
                    <a:pt x="50" y="140"/>
                  </a:lnTo>
                  <a:lnTo>
                    <a:pt x="50" y="138"/>
                  </a:lnTo>
                  <a:lnTo>
                    <a:pt x="50" y="136"/>
                  </a:lnTo>
                  <a:lnTo>
                    <a:pt x="51" y="135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2" y="129"/>
                  </a:lnTo>
                  <a:lnTo>
                    <a:pt x="51" y="127"/>
                  </a:lnTo>
                  <a:lnTo>
                    <a:pt x="50" y="124"/>
                  </a:lnTo>
                  <a:lnTo>
                    <a:pt x="49" y="122"/>
                  </a:lnTo>
                  <a:lnTo>
                    <a:pt x="47" y="120"/>
                  </a:lnTo>
                  <a:lnTo>
                    <a:pt x="47" y="119"/>
                  </a:lnTo>
                  <a:lnTo>
                    <a:pt x="47" y="119"/>
                  </a:lnTo>
                  <a:lnTo>
                    <a:pt x="47" y="120"/>
                  </a:lnTo>
                  <a:lnTo>
                    <a:pt x="46" y="120"/>
                  </a:lnTo>
                  <a:lnTo>
                    <a:pt x="45" y="120"/>
                  </a:lnTo>
                  <a:lnTo>
                    <a:pt x="44" y="120"/>
                  </a:lnTo>
                  <a:lnTo>
                    <a:pt x="42" y="119"/>
                  </a:lnTo>
                  <a:lnTo>
                    <a:pt x="38" y="117"/>
                  </a:lnTo>
                  <a:lnTo>
                    <a:pt x="34" y="118"/>
                  </a:lnTo>
                  <a:lnTo>
                    <a:pt x="31" y="120"/>
                  </a:lnTo>
                  <a:lnTo>
                    <a:pt x="26" y="120"/>
                  </a:lnTo>
                  <a:lnTo>
                    <a:pt x="17" y="119"/>
                  </a:lnTo>
                  <a:lnTo>
                    <a:pt x="13" y="117"/>
                  </a:lnTo>
                  <a:lnTo>
                    <a:pt x="10" y="117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0" y="116"/>
                  </a:lnTo>
                  <a:lnTo>
                    <a:pt x="12" y="116"/>
                  </a:lnTo>
                  <a:lnTo>
                    <a:pt x="13" y="115"/>
                  </a:lnTo>
                  <a:lnTo>
                    <a:pt x="14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0" y="111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3" y="104"/>
                  </a:lnTo>
                  <a:lnTo>
                    <a:pt x="2" y="10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" y="99"/>
                  </a:lnTo>
                  <a:lnTo>
                    <a:pt x="3" y="91"/>
                  </a:lnTo>
                  <a:lnTo>
                    <a:pt x="6" y="81"/>
                  </a:lnTo>
                  <a:lnTo>
                    <a:pt x="10" y="68"/>
                  </a:lnTo>
                  <a:lnTo>
                    <a:pt x="14" y="62"/>
                  </a:lnTo>
                  <a:lnTo>
                    <a:pt x="16" y="61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28" y="68"/>
                  </a:lnTo>
                  <a:lnTo>
                    <a:pt x="34" y="68"/>
                  </a:lnTo>
                  <a:lnTo>
                    <a:pt x="38" y="67"/>
                  </a:lnTo>
                  <a:lnTo>
                    <a:pt x="40" y="67"/>
                  </a:lnTo>
                  <a:lnTo>
                    <a:pt x="40" y="66"/>
                  </a:lnTo>
                  <a:lnTo>
                    <a:pt x="40" y="65"/>
                  </a:lnTo>
                  <a:lnTo>
                    <a:pt x="39" y="63"/>
                  </a:lnTo>
                  <a:lnTo>
                    <a:pt x="38" y="62"/>
                  </a:lnTo>
                  <a:lnTo>
                    <a:pt x="37" y="59"/>
                  </a:lnTo>
                  <a:lnTo>
                    <a:pt x="34" y="57"/>
                  </a:lnTo>
                  <a:lnTo>
                    <a:pt x="34" y="55"/>
                  </a:lnTo>
                  <a:lnTo>
                    <a:pt x="34" y="52"/>
                  </a:lnTo>
                  <a:lnTo>
                    <a:pt x="35" y="49"/>
                  </a:lnTo>
                  <a:lnTo>
                    <a:pt x="37" y="47"/>
                  </a:lnTo>
                  <a:lnTo>
                    <a:pt x="38" y="46"/>
                  </a:lnTo>
                  <a:lnTo>
                    <a:pt x="39" y="46"/>
                  </a:lnTo>
                  <a:lnTo>
                    <a:pt x="41" y="47"/>
                  </a:lnTo>
                  <a:lnTo>
                    <a:pt x="42" y="47"/>
                  </a:lnTo>
                  <a:lnTo>
                    <a:pt x="44" y="46"/>
                  </a:lnTo>
                  <a:lnTo>
                    <a:pt x="47" y="46"/>
                  </a:lnTo>
                  <a:lnTo>
                    <a:pt x="50" y="44"/>
                  </a:lnTo>
                  <a:lnTo>
                    <a:pt x="53" y="41"/>
                  </a:lnTo>
                  <a:lnTo>
                    <a:pt x="55" y="40"/>
                  </a:lnTo>
                  <a:lnTo>
                    <a:pt x="57" y="39"/>
                  </a:lnTo>
                  <a:lnTo>
                    <a:pt x="59" y="38"/>
                  </a:lnTo>
                  <a:lnTo>
                    <a:pt x="63" y="38"/>
                  </a:lnTo>
                  <a:lnTo>
                    <a:pt x="64" y="38"/>
                  </a:lnTo>
                  <a:lnTo>
                    <a:pt x="65" y="38"/>
                  </a:lnTo>
                  <a:lnTo>
                    <a:pt x="65" y="37"/>
                  </a:lnTo>
                  <a:lnTo>
                    <a:pt x="66" y="35"/>
                  </a:lnTo>
                  <a:lnTo>
                    <a:pt x="67" y="33"/>
                  </a:lnTo>
                  <a:lnTo>
                    <a:pt x="68" y="31"/>
                  </a:lnTo>
                  <a:lnTo>
                    <a:pt x="69" y="30"/>
                  </a:lnTo>
                  <a:lnTo>
                    <a:pt x="70" y="28"/>
                  </a:lnTo>
                  <a:lnTo>
                    <a:pt x="72" y="27"/>
                  </a:lnTo>
                  <a:lnTo>
                    <a:pt x="75" y="26"/>
                  </a:lnTo>
                  <a:lnTo>
                    <a:pt x="78" y="26"/>
                  </a:lnTo>
                  <a:lnTo>
                    <a:pt x="82" y="27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2" y="26"/>
                  </a:lnTo>
                  <a:lnTo>
                    <a:pt x="93" y="25"/>
                  </a:lnTo>
                  <a:lnTo>
                    <a:pt x="93" y="24"/>
                  </a:lnTo>
                  <a:lnTo>
                    <a:pt x="93" y="22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5" y="18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100" y="17"/>
                  </a:lnTo>
                  <a:lnTo>
                    <a:pt x="103" y="18"/>
                  </a:lnTo>
                  <a:lnTo>
                    <a:pt x="106" y="19"/>
                  </a:lnTo>
                  <a:lnTo>
                    <a:pt x="111" y="22"/>
                  </a:lnTo>
                  <a:lnTo>
                    <a:pt x="114" y="24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8" y="24"/>
                  </a:lnTo>
                  <a:lnTo>
                    <a:pt x="118" y="22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4" y="15"/>
                  </a:lnTo>
                  <a:lnTo>
                    <a:pt x="126" y="14"/>
                  </a:lnTo>
                  <a:lnTo>
                    <a:pt x="132" y="13"/>
                  </a:lnTo>
                  <a:lnTo>
                    <a:pt x="137" y="13"/>
                  </a:lnTo>
                  <a:lnTo>
                    <a:pt x="140" y="12"/>
                  </a:lnTo>
                  <a:lnTo>
                    <a:pt x="145" y="10"/>
                  </a:lnTo>
                  <a:lnTo>
                    <a:pt x="149" y="9"/>
                  </a:lnTo>
                  <a:lnTo>
                    <a:pt x="151" y="8"/>
                  </a:lnTo>
                  <a:lnTo>
                    <a:pt x="152" y="6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4" y="2"/>
                  </a:lnTo>
                  <a:lnTo>
                    <a:pt x="155" y="1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91"/>
            <p:cNvSpPr>
              <a:spLocks noEditPoints="1"/>
            </p:cNvSpPr>
            <p:nvPr/>
          </p:nvSpPr>
          <p:spPr bwMode="auto">
            <a:xfrm>
              <a:off x="7412038" y="4894263"/>
              <a:ext cx="155575" cy="130175"/>
            </a:xfrm>
            <a:custGeom>
              <a:avLst/>
              <a:gdLst>
                <a:gd name="T0" fmla="*/ 19 w 98"/>
                <a:gd name="T1" fmla="*/ 55 h 82"/>
                <a:gd name="T2" fmla="*/ 21 w 98"/>
                <a:gd name="T3" fmla="*/ 50 h 82"/>
                <a:gd name="T4" fmla="*/ 21 w 98"/>
                <a:gd name="T5" fmla="*/ 50 h 82"/>
                <a:gd name="T6" fmla="*/ 42 w 98"/>
                <a:gd name="T7" fmla="*/ 1 h 82"/>
                <a:gd name="T8" fmla="*/ 46 w 98"/>
                <a:gd name="T9" fmla="*/ 10 h 82"/>
                <a:gd name="T10" fmla="*/ 48 w 98"/>
                <a:gd name="T11" fmla="*/ 16 h 82"/>
                <a:gd name="T12" fmla="*/ 56 w 98"/>
                <a:gd name="T13" fmla="*/ 18 h 82"/>
                <a:gd name="T14" fmla="*/ 62 w 98"/>
                <a:gd name="T15" fmla="*/ 17 h 82"/>
                <a:gd name="T16" fmla="*/ 69 w 98"/>
                <a:gd name="T17" fmla="*/ 12 h 82"/>
                <a:gd name="T18" fmla="*/ 79 w 98"/>
                <a:gd name="T19" fmla="*/ 12 h 82"/>
                <a:gd name="T20" fmla="*/ 83 w 98"/>
                <a:gd name="T21" fmla="*/ 9 h 82"/>
                <a:gd name="T22" fmla="*/ 86 w 98"/>
                <a:gd name="T23" fmla="*/ 9 h 82"/>
                <a:gd name="T24" fmla="*/ 93 w 98"/>
                <a:gd name="T25" fmla="*/ 10 h 82"/>
                <a:gd name="T26" fmla="*/ 97 w 98"/>
                <a:gd name="T27" fmla="*/ 11 h 82"/>
                <a:gd name="T28" fmla="*/ 98 w 98"/>
                <a:gd name="T29" fmla="*/ 13 h 82"/>
                <a:gd name="T30" fmla="*/ 95 w 98"/>
                <a:gd name="T31" fmla="*/ 20 h 82"/>
                <a:gd name="T32" fmla="*/ 94 w 98"/>
                <a:gd name="T33" fmla="*/ 22 h 82"/>
                <a:gd name="T34" fmla="*/ 95 w 98"/>
                <a:gd name="T35" fmla="*/ 26 h 82"/>
                <a:gd name="T36" fmla="*/ 96 w 98"/>
                <a:gd name="T37" fmla="*/ 29 h 82"/>
                <a:gd name="T38" fmla="*/ 90 w 98"/>
                <a:gd name="T39" fmla="*/ 29 h 82"/>
                <a:gd name="T40" fmla="*/ 84 w 98"/>
                <a:gd name="T41" fmla="*/ 31 h 82"/>
                <a:gd name="T42" fmla="*/ 81 w 98"/>
                <a:gd name="T43" fmla="*/ 34 h 82"/>
                <a:gd name="T44" fmla="*/ 80 w 98"/>
                <a:gd name="T45" fmla="*/ 39 h 82"/>
                <a:gd name="T46" fmla="*/ 82 w 98"/>
                <a:gd name="T47" fmla="*/ 45 h 82"/>
                <a:gd name="T48" fmla="*/ 79 w 98"/>
                <a:gd name="T49" fmla="*/ 49 h 82"/>
                <a:gd name="T50" fmla="*/ 79 w 98"/>
                <a:gd name="T51" fmla="*/ 53 h 82"/>
                <a:gd name="T52" fmla="*/ 73 w 98"/>
                <a:gd name="T53" fmla="*/ 53 h 82"/>
                <a:gd name="T54" fmla="*/ 70 w 98"/>
                <a:gd name="T55" fmla="*/ 57 h 82"/>
                <a:gd name="T56" fmla="*/ 74 w 98"/>
                <a:gd name="T57" fmla="*/ 60 h 82"/>
                <a:gd name="T58" fmla="*/ 76 w 98"/>
                <a:gd name="T59" fmla="*/ 62 h 82"/>
                <a:gd name="T60" fmla="*/ 69 w 98"/>
                <a:gd name="T61" fmla="*/ 65 h 82"/>
                <a:gd name="T62" fmla="*/ 58 w 98"/>
                <a:gd name="T63" fmla="*/ 67 h 82"/>
                <a:gd name="T64" fmla="*/ 54 w 98"/>
                <a:gd name="T65" fmla="*/ 69 h 82"/>
                <a:gd name="T66" fmla="*/ 48 w 98"/>
                <a:gd name="T67" fmla="*/ 73 h 82"/>
                <a:gd name="T68" fmla="*/ 44 w 98"/>
                <a:gd name="T69" fmla="*/ 81 h 82"/>
                <a:gd name="T70" fmla="*/ 43 w 98"/>
                <a:gd name="T71" fmla="*/ 82 h 82"/>
                <a:gd name="T72" fmla="*/ 39 w 98"/>
                <a:gd name="T73" fmla="*/ 76 h 82"/>
                <a:gd name="T74" fmla="*/ 35 w 98"/>
                <a:gd name="T75" fmla="*/ 71 h 82"/>
                <a:gd name="T76" fmla="*/ 27 w 98"/>
                <a:gd name="T77" fmla="*/ 65 h 82"/>
                <a:gd name="T78" fmla="*/ 22 w 98"/>
                <a:gd name="T79" fmla="*/ 60 h 82"/>
                <a:gd name="T80" fmla="*/ 16 w 98"/>
                <a:gd name="T81" fmla="*/ 60 h 82"/>
                <a:gd name="T82" fmla="*/ 10 w 98"/>
                <a:gd name="T83" fmla="*/ 58 h 82"/>
                <a:gd name="T84" fmla="*/ 2 w 98"/>
                <a:gd name="T85" fmla="*/ 56 h 82"/>
                <a:gd name="T86" fmla="*/ 0 w 98"/>
                <a:gd name="T87" fmla="*/ 53 h 82"/>
                <a:gd name="T88" fmla="*/ 1 w 98"/>
                <a:gd name="T89" fmla="*/ 49 h 82"/>
                <a:gd name="T90" fmla="*/ 7 w 98"/>
                <a:gd name="T91" fmla="*/ 47 h 82"/>
                <a:gd name="T92" fmla="*/ 7 w 98"/>
                <a:gd name="T93" fmla="*/ 44 h 82"/>
                <a:gd name="T94" fmla="*/ 4 w 98"/>
                <a:gd name="T95" fmla="*/ 37 h 82"/>
                <a:gd name="T96" fmla="*/ 6 w 98"/>
                <a:gd name="T97" fmla="*/ 33 h 82"/>
                <a:gd name="T98" fmla="*/ 8 w 98"/>
                <a:gd name="T99" fmla="*/ 34 h 82"/>
                <a:gd name="T100" fmla="*/ 9 w 98"/>
                <a:gd name="T101" fmla="*/ 32 h 82"/>
                <a:gd name="T102" fmla="*/ 12 w 98"/>
                <a:gd name="T103" fmla="*/ 22 h 82"/>
                <a:gd name="T104" fmla="*/ 16 w 98"/>
                <a:gd name="T105" fmla="*/ 17 h 82"/>
                <a:gd name="T106" fmla="*/ 19 w 98"/>
                <a:gd name="T107" fmla="*/ 12 h 82"/>
                <a:gd name="T108" fmla="*/ 21 w 98"/>
                <a:gd name="T109" fmla="*/ 7 h 82"/>
                <a:gd name="T110" fmla="*/ 31 w 98"/>
                <a:gd name="T111" fmla="*/ 5 h 82"/>
                <a:gd name="T112" fmla="*/ 38 w 98"/>
                <a:gd name="T1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" h="82">
                  <a:moveTo>
                    <a:pt x="20" y="53"/>
                  </a:move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20" y="53"/>
                  </a:lnTo>
                  <a:close/>
                  <a:moveTo>
                    <a:pt x="21" y="50"/>
                  </a:move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close/>
                  <a:moveTo>
                    <a:pt x="39" y="0"/>
                  </a:moveTo>
                  <a:lnTo>
                    <a:pt x="42" y="1"/>
                  </a:lnTo>
                  <a:lnTo>
                    <a:pt x="43" y="4"/>
                  </a:lnTo>
                  <a:lnTo>
                    <a:pt x="45" y="7"/>
                  </a:lnTo>
                  <a:lnTo>
                    <a:pt x="46" y="10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8" y="16"/>
                  </a:lnTo>
                  <a:lnTo>
                    <a:pt x="50" y="17"/>
                  </a:lnTo>
                  <a:lnTo>
                    <a:pt x="53" y="18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3"/>
                  </a:lnTo>
                  <a:lnTo>
                    <a:pt x="69" y="12"/>
                  </a:lnTo>
                  <a:lnTo>
                    <a:pt x="72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1" y="11"/>
                  </a:lnTo>
                  <a:lnTo>
                    <a:pt x="82" y="10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5" y="8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91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6" y="11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8" y="13"/>
                  </a:lnTo>
                  <a:lnTo>
                    <a:pt x="97" y="16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1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4" y="24"/>
                  </a:lnTo>
                  <a:lnTo>
                    <a:pt x="94" y="25"/>
                  </a:lnTo>
                  <a:lnTo>
                    <a:pt x="95" y="26"/>
                  </a:lnTo>
                  <a:lnTo>
                    <a:pt x="96" y="28"/>
                  </a:lnTo>
                  <a:lnTo>
                    <a:pt x="97" y="29"/>
                  </a:lnTo>
                  <a:lnTo>
                    <a:pt x="96" y="29"/>
                  </a:lnTo>
                  <a:lnTo>
                    <a:pt x="95" y="29"/>
                  </a:lnTo>
                  <a:lnTo>
                    <a:pt x="92" y="29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4" y="31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81" y="34"/>
                  </a:lnTo>
                  <a:lnTo>
                    <a:pt x="81" y="35"/>
                  </a:lnTo>
                  <a:lnTo>
                    <a:pt x="80" y="37"/>
                  </a:lnTo>
                  <a:lnTo>
                    <a:pt x="80" y="39"/>
                  </a:lnTo>
                  <a:lnTo>
                    <a:pt x="81" y="42"/>
                  </a:lnTo>
                  <a:lnTo>
                    <a:pt x="81" y="44"/>
                  </a:lnTo>
                  <a:lnTo>
                    <a:pt x="82" y="45"/>
                  </a:lnTo>
                  <a:lnTo>
                    <a:pt x="81" y="46"/>
                  </a:lnTo>
                  <a:lnTo>
                    <a:pt x="80" y="48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9" y="53"/>
                  </a:lnTo>
                  <a:lnTo>
                    <a:pt x="75" y="53"/>
                  </a:lnTo>
                  <a:lnTo>
                    <a:pt x="73" y="53"/>
                  </a:lnTo>
                  <a:lnTo>
                    <a:pt x="72" y="54"/>
                  </a:lnTo>
                  <a:lnTo>
                    <a:pt x="70" y="56"/>
                  </a:lnTo>
                  <a:lnTo>
                    <a:pt x="70" y="57"/>
                  </a:lnTo>
                  <a:lnTo>
                    <a:pt x="71" y="58"/>
                  </a:lnTo>
                  <a:lnTo>
                    <a:pt x="72" y="59"/>
                  </a:lnTo>
                  <a:lnTo>
                    <a:pt x="74" y="60"/>
                  </a:lnTo>
                  <a:lnTo>
                    <a:pt x="75" y="60"/>
                  </a:lnTo>
                  <a:lnTo>
                    <a:pt x="76" y="61"/>
                  </a:lnTo>
                  <a:lnTo>
                    <a:pt x="76" y="62"/>
                  </a:lnTo>
                  <a:lnTo>
                    <a:pt x="74" y="63"/>
                  </a:lnTo>
                  <a:lnTo>
                    <a:pt x="72" y="65"/>
                  </a:lnTo>
                  <a:lnTo>
                    <a:pt x="69" y="65"/>
                  </a:lnTo>
                  <a:lnTo>
                    <a:pt x="65" y="66"/>
                  </a:lnTo>
                  <a:lnTo>
                    <a:pt x="61" y="67"/>
                  </a:lnTo>
                  <a:lnTo>
                    <a:pt x="58" y="67"/>
                  </a:lnTo>
                  <a:lnTo>
                    <a:pt x="56" y="68"/>
                  </a:lnTo>
                  <a:lnTo>
                    <a:pt x="55" y="68"/>
                  </a:lnTo>
                  <a:lnTo>
                    <a:pt x="54" y="69"/>
                  </a:lnTo>
                  <a:lnTo>
                    <a:pt x="51" y="70"/>
                  </a:lnTo>
                  <a:lnTo>
                    <a:pt x="50" y="71"/>
                  </a:lnTo>
                  <a:lnTo>
                    <a:pt x="48" y="73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4" y="82"/>
                  </a:lnTo>
                  <a:lnTo>
                    <a:pt x="43" y="82"/>
                  </a:lnTo>
                  <a:lnTo>
                    <a:pt x="43" y="82"/>
                  </a:lnTo>
                  <a:lnTo>
                    <a:pt x="42" y="80"/>
                  </a:lnTo>
                  <a:lnTo>
                    <a:pt x="41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3"/>
                  </a:lnTo>
                  <a:lnTo>
                    <a:pt x="35" y="71"/>
                  </a:lnTo>
                  <a:lnTo>
                    <a:pt x="33" y="68"/>
                  </a:lnTo>
                  <a:lnTo>
                    <a:pt x="30" y="66"/>
                  </a:lnTo>
                  <a:lnTo>
                    <a:pt x="27" y="65"/>
                  </a:lnTo>
                  <a:lnTo>
                    <a:pt x="26" y="62"/>
                  </a:lnTo>
                  <a:lnTo>
                    <a:pt x="24" y="61"/>
                  </a:lnTo>
                  <a:lnTo>
                    <a:pt x="22" y="60"/>
                  </a:lnTo>
                  <a:lnTo>
                    <a:pt x="20" y="60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2" y="56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2" y="49"/>
                  </a:lnTo>
                  <a:lnTo>
                    <a:pt x="5" y="48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7" y="44"/>
                  </a:lnTo>
                  <a:lnTo>
                    <a:pt x="6" y="42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10" y="30"/>
                  </a:lnTo>
                  <a:lnTo>
                    <a:pt x="11" y="25"/>
                  </a:lnTo>
                  <a:lnTo>
                    <a:pt x="12" y="22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6" y="17"/>
                  </a:lnTo>
                  <a:lnTo>
                    <a:pt x="17" y="14"/>
                  </a:lnTo>
                  <a:lnTo>
                    <a:pt x="18" y="14"/>
                  </a:lnTo>
                  <a:lnTo>
                    <a:pt x="19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31" y="5"/>
                  </a:lnTo>
                  <a:lnTo>
                    <a:pt x="34" y="4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2"/>
            <p:cNvSpPr>
              <a:spLocks/>
            </p:cNvSpPr>
            <p:nvPr/>
          </p:nvSpPr>
          <p:spPr bwMode="auto">
            <a:xfrm>
              <a:off x="7537450" y="4975225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93"/>
            <p:cNvSpPr>
              <a:spLocks/>
            </p:cNvSpPr>
            <p:nvPr/>
          </p:nvSpPr>
          <p:spPr bwMode="auto">
            <a:xfrm>
              <a:off x="7523163" y="4984750"/>
              <a:ext cx="9525" cy="6350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2 w 6"/>
                <a:gd name="T5" fmla="*/ 2 h 4"/>
                <a:gd name="T6" fmla="*/ 4 w 6"/>
                <a:gd name="T7" fmla="*/ 3 h 4"/>
                <a:gd name="T8" fmla="*/ 5 w 6"/>
                <a:gd name="T9" fmla="*/ 3 h 4"/>
                <a:gd name="T10" fmla="*/ 6 w 6"/>
                <a:gd name="T11" fmla="*/ 4 h 4"/>
                <a:gd name="T12" fmla="*/ 5 w 6"/>
                <a:gd name="T13" fmla="*/ 3 h 4"/>
                <a:gd name="T14" fmla="*/ 4 w 6"/>
                <a:gd name="T15" fmla="*/ 3 h 4"/>
                <a:gd name="T16" fmla="*/ 2 w 6"/>
                <a:gd name="T17" fmla="*/ 2 h 4"/>
                <a:gd name="T18" fmla="*/ 1 w 6"/>
                <a:gd name="T19" fmla="*/ 1 h 4"/>
                <a:gd name="T20" fmla="*/ 0 w 6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4"/>
            <p:cNvSpPr>
              <a:spLocks/>
            </p:cNvSpPr>
            <p:nvPr/>
          </p:nvSpPr>
          <p:spPr bwMode="auto">
            <a:xfrm>
              <a:off x="7537450" y="4965700"/>
              <a:ext cx="4762" cy="9525"/>
            </a:xfrm>
            <a:custGeom>
              <a:avLst/>
              <a:gdLst>
                <a:gd name="T0" fmla="*/ 3 w 3"/>
                <a:gd name="T1" fmla="*/ 0 h 6"/>
                <a:gd name="T2" fmla="*/ 2 w 3"/>
                <a:gd name="T3" fmla="*/ 1 h 6"/>
                <a:gd name="T4" fmla="*/ 1 w 3"/>
                <a:gd name="T5" fmla="*/ 3 h 6"/>
                <a:gd name="T6" fmla="*/ 1 w 3"/>
                <a:gd name="T7" fmla="*/ 5 h 6"/>
                <a:gd name="T8" fmla="*/ 0 w 3"/>
                <a:gd name="T9" fmla="*/ 6 h 6"/>
                <a:gd name="T10" fmla="*/ 0 w 3"/>
                <a:gd name="T11" fmla="*/ 6 h 6"/>
                <a:gd name="T12" fmla="*/ 0 w 3"/>
                <a:gd name="T13" fmla="*/ 4 h 6"/>
                <a:gd name="T14" fmla="*/ 1 w 3"/>
                <a:gd name="T15" fmla="*/ 3 h 6"/>
                <a:gd name="T16" fmla="*/ 2 w 3"/>
                <a:gd name="T17" fmla="*/ 1 h 6"/>
                <a:gd name="T18" fmla="*/ 3 w 3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95"/>
            <p:cNvSpPr>
              <a:spLocks/>
            </p:cNvSpPr>
            <p:nvPr/>
          </p:nvSpPr>
          <p:spPr bwMode="auto">
            <a:xfrm>
              <a:off x="7539038" y="4940300"/>
              <a:ext cx="26987" cy="15875"/>
            </a:xfrm>
            <a:custGeom>
              <a:avLst/>
              <a:gdLst>
                <a:gd name="T0" fmla="*/ 17 w 17"/>
                <a:gd name="T1" fmla="*/ 0 h 10"/>
                <a:gd name="T2" fmla="*/ 16 w 17"/>
                <a:gd name="T3" fmla="*/ 0 h 10"/>
                <a:gd name="T4" fmla="*/ 15 w 17"/>
                <a:gd name="T5" fmla="*/ 0 h 10"/>
                <a:gd name="T6" fmla="*/ 12 w 17"/>
                <a:gd name="T7" fmla="*/ 0 h 10"/>
                <a:gd name="T8" fmla="*/ 10 w 17"/>
                <a:gd name="T9" fmla="*/ 1 h 10"/>
                <a:gd name="T10" fmla="*/ 8 w 17"/>
                <a:gd name="T11" fmla="*/ 1 h 10"/>
                <a:gd name="T12" fmla="*/ 6 w 17"/>
                <a:gd name="T13" fmla="*/ 1 h 10"/>
                <a:gd name="T14" fmla="*/ 4 w 17"/>
                <a:gd name="T15" fmla="*/ 2 h 10"/>
                <a:gd name="T16" fmla="*/ 3 w 17"/>
                <a:gd name="T17" fmla="*/ 4 h 10"/>
                <a:gd name="T18" fmla="*/ 2 w 17"/>
                <a:gd name="T19" fmla="*/ 4 h 10"/>
                <a:gd name="T20" fmla="*/ 1 w 17"/>
                <a:gd name="T21" fmla="*/ 5 h 10"/>
                <a:gd name="T22" fmla="*/ 1 w 17"/>
                <a:gd name="T23" fmla="*/ 6 h 10"/>
                <a:gd name="T24" fmla="*/ 0 w 17"/>
                <a:gd name="T25" fmla="*/ 9 h 10"/>
                <a:gd name="T26" fmla="*/ 0 w 17"/>
                <a:gd name="T27" fmla="*/ 10 h 10"/>
                <a:gd name="T28" fmla="*/ 0 w 17"/>
                <a:gd name="T29" fmla="*/ 8 h 10"/>
                <a:gd name="T30" fmla="*/ 1 w 17"/>
                <a:gd name="T31" fmla="*/ 6 h 10"/>
                <a:gd name="T32" fmla="*/ 1 w 17"/>
                <a:gd name="T33" fmla="*/ 5 h 10"/>
                <a:gd name="T34" fmla="*/ 2 w 17"/>
                <a:gd name="T35" fmla="*/ 4 h 10"/>
                <a:gd name="T36" fmla="*/ 3 w 17"/>
                <a:gd name="T37" fmla="*/ 4 h 10"/>
                <a:gd name="T38" fmla="*/ 4 w 17"/>
                <a:gd name="T39" fmla="*/ 2 h 10"/>
                <a:gd name="T40" fmla="*/ 6 w 17"/>
                <a:gd name="T41" fmla="*/ 1 h 10"/>
                <a:gd name="T42" fmla="*/ 8 w 17"/>
                <a:gd name="T43" fmla="*/ 1 h 10"/>
                <a:gd name="T44" fmla="*/ 10 w 17"/>
                <a:gd name="T45" fmla="*/ 0 h 10"/>
                <a:gd name="T46" fmla="*/ 12 w 17"/>
                <a:gd name="T47" fmla="*/ 0 h 10"/>
                <a:gd name="T48" fmla="*/ 15 w 17"/>
                <a:gd name="T49" fmla="*/ 0 h 10"/>
                <a:gd name="T50" fmla="*/ 16 w 17"/>
                <a:gd name="T51" fmla="*/ 0 h 10"/>
                <a:gd name="T52" fmla="*/ 17 w 17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96"/>
            <p:cNvSpPr>
              <a:spLocks/>
            </p:cNvSpPr>
            <p:nvPr/>
          </p:nvSpPr>
          <p:spPr bwMode="auto">
            <a:xfrm>
              <a:off x="7561263" y="4919663"/>
              <a:ext cx="6350" cy="12700"/>
            </a:xfrm>
            <a:custGeom>
              <a:avLst/>
              <a:gdLst>
                <a:gd name="T0" fmla="*/ 4 w 4"/>
                <a:gd name="T1" fmla="*/ 0 h 8"/>
                <a:gd name="T2" fmla="*/ 3 w 4"/>
                <a:gd name="T3" fmla="*/ 2 h 8"/>
                <a:gd name="T4" fmla="*/ 2 w 4"/>
                <a:gd name="T5" fmla="*/ 4 h 8"/>
                <a:gd name="T6" fmla="*/ 1 w 4"/>
                <a:gd name="T7" fmla="*/ 6 h 8"/>
                <a:gd name="T8" fmla="*/ 0 w 4"/>
                <a:gd name="T9" fmla="*/ 8 h 8"/>
                <a:gd name="T10" fmla="*/ 0 w 4"/>
                <a:gd name="T11" fmla="*/ 8 h 8"/>
                <a:gd name="T12" fmla="*/ 1 w 4"/>
                <a:gd name="T13" fmla="*/ 6 h 8"/>
                <a:gd name="T14" fmla="*/ 2 w 4"/>
                <a:gd name="T15" fmla="*/ 4 h 8"/>
                <a:gd name="T16" fmla="*/ 3 w 4"/>
                <a:gd name="T17" fmla="*/ 2 h 8"/>
                <a:gd name="T18" fmla="*/ 4 w 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97"/>
            <p:cNvSpPr>
              <a:spLocks/>
            </p:cNvSpPr>
            <p:nvPr/>
          </p:nvSpPr>
          <p:spPr bwMode="auto">
            <a:xfrm>
              <a:off x="7023100" y="4649788"/>
              <a:ext cx="12700" cy="1588"/>
            </a:xfrm>
            <a:custGeom>
              <a:avLst/>
              <a:gdLst>
                <a:gd name="T0" fmla="*/ 6 w 8"/>
                <a:gd name="T1" fmla="*/ 0 h 1"/>
                <a:gd name="T2" fmla="*/ 7 w 8"/>
                <a:gd name="T3" fmla="*/ 0 h 1"/>
                <a:gd name="T4" fmla="*/ 8 w 8"/>
                <a:gd name="T5" fmla="*/ 0 h 1"/>
                <a:gd name="T6" fmla="*/ 8 w 8"/>
                <a:gd name="T7" fmla="*/ 0 h 1"/>
                <a:gd name="T8" fmla="*/ 7 w 8"/>
                <a:gd name="T9" fmla="*/ 0 h 1"/>
                <a:gd name="T10" fmla="*/ 6 w 8"/>
                <a:gd name="T11" fmla="*/ 0 h 1"/>
                <a:gd name="T12" fmla="*/ 2 w 8"/>
                <a:gd name="T13" fmla="*/ 0 h 1"/>
                <a:gd name="T14" fmla="*/ 0 w 8"/>
                <a:gd name="T15" fmla="*/ 1 h 1"/>
                <a:gd name="T16" fmla="*/ 4 w 8"/>
                <a:gd name="T17" fmla="*/ 0 h 1"/>
                <a:gd name="T18" fmla="*/ 6 w 8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98"/>
            <p:cNvSpPr>
              <a:spLocks noEditPoints="1"/>
            </p:cNvSpPr>
            <p:nvPr/>
          </p:nvSpPr>
          <p:spPr bwMode="auto">
            <a:xfrm>
              <a:off x="7334250" y="4989513"/>
              <a:ext cx="266700" cy="190500"/>
            </a:xfrm>
            <a:custGeom>
              <a:avLst/>
              <a:gdLst>
                <a:gd name="T0" fmla="*/ 107 w 168"/>
                <a:gd name="T1" fmla="*/ 37 h 120"/>
                <a:gd name="T2" fmla="*/ 69 w 168"/>
                <a:gd name="T3" fmla="*/ 0 h 120"/>
                <a:gd name="T4" fmla="*/ 78 w 168"/>
                <a:gd name="T5" fmla="*/ 5 h 120"/>
                <a:gd name="T6" fmla="*/ 86 w 168"/>
                <a:gd name="T7" fmla="*/ 13 h 120"/>
                <a:gd name="T8" fmla="*/ 92 w 168"/>
                <a:gd name="T9" fmla="*/ 20 h 120"/>
                <a:gd name="T10" fmla="*/ 92 w 168"/>
                <a:gd name="T11" fmla="*/ 23 h 120"/>
                <a:gd name="T12" fmla="*/ 98 w 168"/>
                <a:gd name="T13" fmla="*/ 28 h 120"/>
                <a:gd name="T14" fmla="*/ 105 w 168"/>
                <a:gd name="T15" fmla="*/ 34 h 120"/>
                <a:gd name="T16" fmla="*/ 97 w 168"/>
                <a:gd name="T17" fmla="*/ 28 h 120"/>
                <a:gd name="T18" fmla="*/ 102 w 168"/>
                <a:gd name="T19" fmla="*/ 48 h 120"/>
                <a:gd name="T20" fmla="*/ 111 w 168"/>
                <a:gd name="T21" fmla="*/ 51 h 120"/>
                <a:gd name="T22" fmla="*/ 115 w 168"/>
                <a:gd name="T23" fmla="*/ 57 h 120"/>
                <a:gd name="T24" fmla="*/ 123 w 168"/>
                <a:gd name="T25" fmla="*/ 60 h 120"/>
                <a:gd name="T26" fmla="*/ 123 w 168"/>
                <a:gd name="T27" fmla="*/ 60 h 120"/>
                <a:gd name="T28" fmla="*/ 130 w 168"/>
                <a:gd name="T29" fmla="*/ 59 h 120"/>
                <a:gd name="T30" fmla="*/ 133 w 168"/>
                <a:gd name="T31" fmla="*/ 59 h 120"/>
                <a:gd name="T32" fmla="*/ 139 w 168"/>
                <a:gd name="T33" fmla="*/ 57 h 120"/>
                <a:gd name="T34" fmla="*/ 158 w 168"/>
                <a:gd name="T35" fmla="*/ 64 h 120"/>
                <a:gd name="T36" fmla="*/ 166 w 168"/>
                <a:gd name="T37" fmla="*/ 69 h 120"/>
                <a:gd name="T38" fmla="*/ 160 w 168"/>
                <a:gd name="T39" fmla="*/ 69 h 120"/>
                <a:gd name="T40" fmla="*/ 149 w 168"/>
                <a:gd name="T41" fmla="*/ 70 h 120"/>
                <a:gd name="T42" fmla="*/ 143 w 168"/>
                <a:gd name="T43" fmla="*/ 70 h 120"/>
                <a:gd name="T44" fmla="*/ 131 w 168"/>
                <a:gd name="T45" fmla="*/ 72 h 120"/>
                <a:gd name="T46" fmla="*/ 128 w 168"/>
                <a:gd name="T47" fmla="*/ 79 h 120"/>
                <a:gd name="T48" fmla="*/ 125 w 168"/>
                <a:gd name="T49" fmla="*/ 84 h 120"/>
                <a:gd name="T50" fmla="*/ 118 w 168"/>
                <a:gd name="T51" fmla="*/ 86 h 120"/>
                <a:gd name="T52" fmla="*/ 115 w 168"/>
                <a:gd name="T53" fmla="*/ 94 h 120"/>
                <a:gd name="T54" fmla="*/ 111 w 168"/>
                <a:gd name="T55" fmla="*/ 98 h 120"/>
                <a:gd name="T56" fmla="*/ 102 w 168"/>
                <a:gd name="T57" fmla="*/ 98 h 120"/>
                <a:gd name="T58" fmla="*/ 91 w 168"/>
                <a:gd name="T59" fmla="*/ 107 h 120"/>
                <a:gd name="T60" fmla="*/ 86 w 168"/>
                <a:gd name="T61" fmla="*/ 110 h 120"/>
                <a:gd name="T62" fmla="*/ 78 w 168"/>
                <a:gd name="T63" fmla="*/ 116 h 120"/>
                <a:gd name="T64" fmla="*/ 70 w 168"/>
                <a:gd name="T65" fmla="*/ 120 h 120"/>
                <a:gd name="T66" fmla="*/ 57 w 168"/>
                <a:gd name="T67" fmla="*/ 113 h 120"/>
                <a:gd name="T68" fmla="*/ 49 w 168"/>
                <a:gd name="T69" fmla="*/ 109 h 120"/>
                <a:gd name="T70" fmla="*/ 43 w 168"/>
                <a:gd name="T71" fmla="*/ 100 h 120"/>
                <a:gd name="T72" fmla="*/ 46 w 168"/>
                <a:gd name="T73" fmla="*/ 93 h 120"/>
                <a:gd name="T74" fmla="*/ 53 w 168"/>
                <a:gd name="T75" fmla="*/ 86 h 120"/>
                <a:gd name="T76" fmla="*/ 47 w 168"/>
                <a:gd name="T77" fmla="*/ 83 h 120"/>
                <a:gd name="T78" fmla="*/ 37 w 168"/>
                <a:gd name="T79" fmla="*/ 83 h 120"/>
                <a:gd name="T80" fmla="*/ 32 w 168"/>
                <a:gd name="T81" fmla="*/ 83 h 120"/>
                <a:gd name="T82" fmla="*/ 25 w 168"/>
                <a:gd name="T83" fmla="*/ 79 h 120"/>
                <a:gd name="T84" fmla="*/ 29 w 168"/>
                <a:gd name="T85" fmla="*/ 74 h 120"/>
                <a:gd name="T86" fmla="*/ 24 w 168"/>
                <a:gd name="T87" fmla="*/ 73 h 120"/>
                <a:gd name="T88" fmla="*/ 20 w 168"/>
                <a:gd name="T89" fmla="*/ 75 h 120"/>
                <a:gd name="T90" fmla="*/ 18 w 168"/>
                <a:gd name="T91" fmla="*/ 68 h 120"/>
                <a:gd name="T92" fmla="*/ 13 w 168"/>
                <a:gd name="T93" fmla="*/ 63 h 120"/>
                <a:gd name="T94" fmla="*/ 4 w 168"/>
                <a:gd name="T95" fmla="*/ 60 h 120"/>
                <a:gd name="T96" fmla="*/ 0 w 168"/>
                <a:gd name="T97" fmla="*/ 50 h 120"/>
                <a:gd name="T98" fmla="*/ 1 w 168"/>
                <a:gd name="T99" fmla="*/ 49 h 120"/>
                <a:gd name="T100" fmla="*/ 1 w 168"/>
                <a:gd name="T101" fmla="*/ 40 h 120"/>
                <a:gd name="T102" fmla="*/ 11 w 168"/>
                <a:gd name="T103" fmla="*/ 40 h 120"/>
                <a:gd name="T104" fmla="*/ 16 w 168"/>
                <a:gd name="T105" fmla="*/ 36 h 120"/>
                <a:gd name="T106" fmla="*/ 37 w 168"/>
                <a:gd name="T107" fmla="*/ 34 h 120"/>
                <a:gd name="T108" fmla="*/ 58 w 168"/>
                <a:gd name="T109" fmla="*/ 34 h 120"/>
                <a:gd name="T110" fmla="*/ 67 w 168"/>
                <a:gd name="T111" fmla="*/ 33 h 120"/>
                <a:gd name="T112" fmla="*/ 74 w 168"/>
                <a:gd name="T113" fmla="*/ 27 h 120"/>
                <a:gd name="T114" fmla="*/ 75 w 168"/>
                <a:gd name="T115" fmla="*/ 24 h 120"/>
                <a:gd name="T116" fmla="*/ 72 w 168"/>
                <a:gd name="T117" fmla="*/ 19 h 120"/>
                <a:gd name="T118" fmla="*/ 71 w 168"/>
                <a:gd name="T119" fmla="*/ 19 h 120"/>
                <a:gd name="T120" fmla="*/ 69 w 168"/>
                <a:gd name="T12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20">
                  <a:moveTo>
                    <a:pt x="105" y="34"/>
                  </a:moveTo>
                  <a:lnTo>
                    <a:pt x="106" y="35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36"/>
                  </a:lnTo>
                  <a:lnTo>
                    <a:pt x="105" y="34"/>
                  </a:lnTo>
                  <a:close/>
                  <a:moveTo>
                    <a:pt x="69" y="0"/>
                  </a:moveTo>
                  <a:lnTo>
                    <a:pt x="71" y="0"/>
                  </a:lnTo>
                  <a:lnTo>
                    <a:pt x="73" y="1"/>
                  </a:lnTo>
                  <a:lnTo>
                    <a:pt x="75" y="2"/>
                  </a:lnTo>
                  <a:lnTo>
                    <a:pt x="78" y="5"/>
                  </a:lnTo>
                  <a:lnTo>
                    <a:pt x="79" y="6"/>
                  </a:lnTo>
                  <a:lnTo>
                    <a:pt x="82" y="8"/>
                  </a:lnTo>
                  <a:lnTo>
                    <a:pt x="84" y="11"/>
                  </a:lnTo>
                  <a:lnTo>
                    <a:pt x="86" y="13"/>
                  </a:lnTo>
                  <a:lnTo>
                    <a:pt x="87" y="14"/>
                  </a:lnTo>
                  <a:lnTo>
                    <a:pt x="90" y="16"/>
                  </a:lnTo>
                  <a:lnTo>
                    <a:pt x="91" y="19"/>
                  </a:lnTo>
                  <a:lnTo>
                    <a:pt x="92" y="2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3"/>
                  </a:lnTo>
                  <a:lnTo>
                    <a:pt x="92" y="23"/>
                  </a:lnTo>
                  <a:lnTo>
                    <a:pt x="93" y="24"/>
                  </a:lnTo>
                  <a:lnTo>
                    <a:pt x="94" y="25"/>
                  </a:lnTo>
                  <a:lnTo>
                    <a:pt x="96" y="26"/>
                  </a:lnTo>
                  <a:lnTo>
                    <a:pt x="98" y="28"/>
                  </a:lnTo>
                  <a:lnTo>
                    <a:pt x="100" y="31"/>
                  </a:lnTo>
                  <a:lnTo>
                    <a:pt x="103" y="33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04" y="33"/>
                  </a:lnTo>
                  <a:lnTo>
                    <a:pt x="102" y="32"/>
                  </a:lnTo>
                  <a:lnTo>
                    <a:pt x="99" y="30"/>
                  </a:lnTo>
                  <a:lnTo>
                    <a:pt x="97" y="28"/>
                  </a:lnTo>
                  <a:lnTo>
                    <a:pt x="99" y="35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10" y="48"/>
                  </a:lnTo>
                  <a:lnTo>
                    <a:pt x="111" y="51"/>
                  </a:lnTo>
                  <a:lnTo>
                    <a:pt x="111" y="54"/>
                  </a:lnTo>
                  <a:lnTo>
                    <a:pt x="112" y="56"/>
                  </a:lnTo>
                  <a:lnTo>
                    <a:pt x="114" y="56"/>
                  </a:lnTo>
                  <a:lnTo>
                    <a:pt x="115" y="57"/>
                  </a:lnTo>
                  <a:lnTo>
                    <a:pt x="117" y="58"/>
                  </a:lnTo>
                  <a:lnTo>
                    <a:pt x="119" y="62"/>
                  </a:lnTo>
                  <a:lnTo>
                    <a:pt x="121" y="61"/>
                  </a:lnTo>
                  <a:lnTo>
                    <a:pt x="123" y="60"/>
                  </a:lnTo>
                  <a:lnTo>
                    <a:pt x="125" y="61"/>
                  </a:lnTo>
                  <a:lnTo>
                    <a:pt x="127" y="62"/>
                  </a:lnTo>
                  <a:lnTo>
                    <a:pt x="125" y="61"/>
                  </a:lnTo>
                  <a:lnTo>
                    <a:pt x="123" y="60"/>
                  </a:lnTo>
                  <a:lnTo>
                    <a:pt x="124" y="60"/>
                  </a:lnTo>
                  <a:lnTo>
                    <a:pt x="127" y="60"/>
                  </a:lnTo>
                  <a:lnTo>
                    <a:pt x="129" y="59"/>
                  </a:lnTo>
                  <a:lnTo>
                    <a:pt x="130" y="59"/>
                  </a:lnTo>
                  <a:lnTo>
                    <a:pt x="130" y="58"/>
                  </a:lnTo>
                  <a:lnTo>
                    <a:pt x="131" y="58"/>
                  </a:lnTo>
                  <a:lnTo>
                    <a:pt x="132" y="59"/>
                  </a:lnTo>
                  <a:lnTo>
                    <a:pt x="133" y="59"/>
                  </a:lnTo>
                  <a:lnTo>
                    <a:pt x="134" y="58"/>
                  </a:lnTo>
                  <a:lnTo>
                    <a:pt x="135" y="58"/>
                  </a:lnTo>
                  <a:lnTo>
                    <a:pt x="136" y="58"/>
                  </a:lnTo>
                  <a:lnTo>
                    <a:pt x="139" y="57"/>
                  </a:lnTo>
                  <a:lnTo>
                    <a:pt x="142" y="58"/>
                  </a:lnTo>
                  <a:lnTo>
                    <a:pt x="147" y="60"/>
                  </a:lnTo>
                  <a:lnTo>
                    <a:pt x="153" y="61"/>
                  </a:lnTo>
                  <a:lnTo>
                    <a:pt x="158" y="64"/>
                  </a:lnTo>
                  <a:lnTo>
                    <a:pt x="163" y="67"/>
                  </a:lnTo>
                  <a:lnTo>
                    <a:pt x="168" y="69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4" y="70"/>
                  </a:lnTo>
                  <a:lnTo>
                    <a:pt x="161" y="70"/>
                  </a:lnTo>
                  <a:lnTo>
                    <a:pt x="160" y="70"/>
                  </a:lnTo>
                  <a:lnTo>
                    <a:pt x="160" y="69"/>
                  </a:lnTo>
                  <a:lnTo>
                    <a:pt x="159" y="69"/>
                  </a:lnTo>
                  <a:lnTo>
                    <a:pt x="157" y="69"/>
                  </a:lnTo>
                  <a:lnTo>
                    <a:pt x="154" y="69"/>
                  </a:lnTo>
                  <a:lnTo>
                    <a:pt x="149" y="70"/>
                  </a:lnTo>
                  <a:lnTo>
                    <a:pt x="146" y="70"/>
                  </a:lnTo>
                  <a:lnTo>
                    <a:pt x="144" y="70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1" y="71"/>
                  </a:lnTo>
                  <a:lnTo>
                    <a:pt x="131" y="72"/>
                  </a:lnTo>
                  <a:lnTo>
                    <a:pt x="130" y="74"/>
                  </a:lnTo>
                  <a:lnTo>
                    <a:pt x="129" y="74"/>
                  </a:lnTo>
                  <a:lnTo>
                    <a:pt x="129" y="76"/>
                  </a:lnTo>
                  <a:lnTo>
                    <a:pt x="128" y="79"/>
                  </a:lnTo>
                  <a:lnTo>
                    <a:pt x="127" y="80"/>
                  </a:lnTo>
                  <a:lnTo>
                    <a:pt x="127" y="81"/>
                  </a:lnTo>
                  <a:lnTo>
                    <a:pt x="127" y="83"/>
                  </a:lnTo>
                  <a:lnTo>
                    <a:pt x="125" y="84"/>
                  </a:lnTo>
                  <a:lnTo>
                    <a:pt x="123" y="85"/>
                  </a:lnTo>
                  <a:lnTo>
                    <a:pt x="121" y="86"/>
                  </a:lnTo>
                  <a:lnTo>
                    <a:pt x="119" y="86"/>
                  </a:lnTo>
                  <a:lnTo>
                    <a:pt x="118" y="86"/>
                  </a:lnTo>
                  <a:lnTo>
                    <a:pt x="117" y="87"/>
                  </a:lnTo>
                  <a:lnTo>
                    <a:pt x="115" y="89"/>
                  </a:lnTo>
                  <a:lnTo>
                    <a:pt x="115" y="92"/>
                  </a:lnTo>
                  <a:lnTo>
                    <a:pt x="115" y="94"/>
                  </a:lnTo>
                  <a:lnTo>
                    <a:pt x="115" y="95"/>
                  </a:lnTo>
                  <a:lnTo>
                    <a:pt x="115" y="97"/>
                  </a:lnTo>
                  <a:lnTo>
                    <a:pt x="114" y="98"/>
                  </a:lnTo>
                  <a:lnTo>
                    <a:pt x="111" y="98"/>
                  </a:lnTo>
                  <a:lnTo>
                    <a:pt x="108" y="99"/>
                  </a:lnTo>
                  <a:lnTo>
                    <a:pt x="105" y="98"/>
                  </a:lnTo>
                  <a:lnTo>
                    <a:pt x="103" y="98"/>
                  </a:lnTo>
                  <a:lnTo>
                    <a:pt x="102" y="98"/>
                  </a:lnTo>
                  <a:lnTo>
                    <a:pt x="99" y="98"/>
                  </a:lnTo>
                  <a:lnTo>
                    <a:pt x="96" y="101"/>
                  </a:lnTo>
                  <a:lnTo>
                    <a:pt x="93" y="105"/>
                  </a:lnTo>
                  <a:lnTo>
                    <a:pt x="91" y="107"/>
                  </a:lnTo>
                  <a:lnTo>
                    <a:pt x="90" y="108"/>
                  </a:lnTo>
                  <a:lnTo>
                    <a:pt x="88" y="109"/>
                  </a:lnTo>
                  <a:lnTo>
                    <a:pt x="87" y="109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1"/>
                  </a:lnTo>
                  <a:lnTo>
                    <a:pt x="82" y="112"/>
                  </a:lnTo>
                  <a:lnTo>
                    <a:pt x="78" y="116"/>
                  </a:lnTo>
                  <a:lnTo>
                    <a:pt x="74" y="118"/>
                  </a:lnTo>
                  <a:lnTo>
                    <a:pt x="72" y="119"/>
                  </a:lnTo>
                  <a:lnTo>
                    <a:pt x="70" y="119"/>
                  </a:lnTo>
                  <a:lnTo>
                    <a:pt x="70" y="120"/>
                  </a:lnTo>
                  <a:lnTo>
                    <a:pt x="65" y="117"/>
                  </a:lnTo>
                  <a:lnTo>
                    <a:pt x="61" y="116"/>
                  </a:lnTo>
                  <a:lnTo>
                    <a:pt x="59" y="114"/>
                  </a:lnTo>
                  <a:lnTo>
                    <a:pt x="57" y="113"/>
                  </a:lnTo>
                  <a:lnTo>
                    <a:pt x="56" y="112"/>
                  </a:lnTo>
                  <a:lnTo>
                    <a:pt x="54" y="111"/>
                  </a:lnTo>
                  <a:lnTo>
                    <a:pt x="53" y="110"/>
                  </a:lnTo>
                  <a:lnTo>
                    <a:pt x="49" y="109"/>
                  </a:lnTo>
                  <a:lnTo>
                    <a:pt x="46" y="107"/>
                  </a:lnTo>
                  <a:lnTo>
                    <a:pt x="44" y="105"/>
                  </a:lnTo>
                  <a:lnTo>
                    <a:pt x="43" y="103"/>
                  </a:lnTo>
                  <a:lnTo>
                    <a:pt x="43" y="100"/>
                  </a:lnTo>
                  <a:lnTo>
                    <a:pt x="43" y="98"/>
                  </a:lnTo>
                  <a:lnTo>
                    <a:pt x="43" y="96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47" y="92"/>
                  </a:lnTo>
                  <a:lnTo>
                    <a:pt x="50" y="89"/>
                  </a:lnTo>
                  <a:lnTo>
                    <a:pt x="51" y="87"/>
                  </a:lnTo>
                  <a:lnTo>
                    <a:pt x="53" y="86"/>
                  </a:lnTo>
                  <a:lnTo>
                    <a:pt x="53" y="85"/>
                  </a:lnTo>
                  <a:lnTo>
                    <a:pt x="51" y="84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4" y="83"/>
                  </a:lnTo>
                  <a:lnTo>
                    <a:pt x="42" y="83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6" y="83"/>
                  </a:lnTo>
                  <a:lnTo>
                    <a:pt x="35" y="84"/>
                  </a:lnTo>
                  <a:lnTo>
                    <a:pt x="34" y="84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5" y="80"/>
                  </a:lnTo>
                  <a:lnTo>
                    <a:pt x="25" y="79"/>
                  </a:lnTo>
                  <a:lnTo>
                    <a:pt x="26" y="77"/>
                  </a:lnTo>
                  <a:lnTo>
                    <a:pt x="27" y="76"/>
                  </a:lnTo>
                  <a:lnTo>
                    <a:pt x="29" y="75"/>
                  </a:lnTo>
                  <a:lnTo>
                    <a:pt x="29" y="74"/>
                  </a:lnTo>
                  <a:lnTo>
                    <a:pt x="29" y="73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0" y="75"/>
                  </a:lnTo>
                  <a:lnTo>
                    <a:pt x="19" y="73"/>
                  </a:lnTo>
                  <a:lnTo>
                    <a:pt x="19" y="71"/>
                  </a:lnTo>
                  <a:lnTo>
                    <a:pt x="18" y="69"/>
                  </a:lnTo>
                  <a:lnTo>
                    <a:pt x="18" y="68"/>
                  </a:lnTo>
                  <a:lnTo>
                    <a:pt x="18" y="65"/>
                  </a:lnTo>
                  <a:lnTo>
                    <a:pt x="17" y="64"/>
                  </a:lnTo>
                  <a:lnTo>
                    <a:pt x="16" y="63"/>
                  </a:lnTo>
                  <a:lnTo>
                    <a:pt x="13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4" y="60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7" y="32"/>
                  </a:lnTo>
                  <a:lnTo>
                    <a:pt x="37" y="34"/>
                  </a:lnTo>
                  <a:lnTo>
                    <a:pt x="44" y="34"/>
                  </a:lnTo>
                  <a:lnTo>
                    <a:pt x="48" y="34"/>
                  </a:lnTo>
                  <a:lnTo>
                    <a:pt x="53" y="34"/>
                  </a:lnTo>
                  <a:lnTo>
                    <a:pt x="58" y="34"/>
                  </a:lnTo>
                  <a:lnTo>
                    <a:pt x="61" y="34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7" y="33"/>
                  </a:lnTo>
                  <a:lnTo>
                    <a:pt x="68" y="32"/>
                  </a:lnTo>
                  <a:lnTo>
                    <a:pt x="70" y="31"/>
                  </a:lnTo>
                  <a:lnTo>
                    <a:pt x="72" y="28"/>
                  </a:lnTo>
                  <a:lnTo>
                    <a:pt x="74" y="27"/>
                  </a:lnTo>
                  <a:lnTo>
                    <a:pt x="76" y="2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4"/>
                  </a:lnTo>
                  <a:lnTo>
                    <a:pt x="74" y="24"/>
                  </a:lnTo>
                  <a:lnTo>
                    <a:pt x="73" y="23"/>
                  </a:lnTo>
                  <a:lnTo>
                    <a:pt x="72" y="21"/>
                  </a:lnTo>
                  <a:lnTo>
                    <a:pt x="72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8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199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200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201"/>
            <p:cNvSpPr>
              <a:spLocks noChangeArrowheads="1"/>
            </p:cNvSpPr>
            <p:nvPr/>
          </p:nvSpPr>
          <p:spPr bwMode="auto">
            <a:xfrm>
              <a:off x="7480300" y="5024438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02"/>
            <p:cNvSpPr>
              <a:spLocks/>
            </p:cNvSpPr>
            <p:nvPr/>
          </p:nvSpPr>
          <p:spPr bwMode="auto">
            <a:xfrm>
              <a:off x="7480300" y="5024438"/>
              <a:ext cx="23812" cy="23813"/>
            </a:xfrm>
            <a:custGeom>
              <a:avLst/>
              <a:gdLst>
                <a:gd name="T0" fmla="*/ 0 w 15"/>
                <a:gd name="T1" fmla="*/ 0 h 15"/>
                <a:gd name="T2" fmla="*/ 0 w 15"/>
                <a:gd name="T3" fmla="*/ 0 h 15"/>
                <a:gd name="T4" fmla="*/ 1 w 15"/>
                <a:gd name="T5" fmla="*/ 1 h 15"/>
                <a:gd name="T6" fmla="*/ 2 w 15"/>
                <a:gd name="T7" fmla="*/ 2 h 15"/>
                <a:gd name="T8" fmla="*/ 4 w 15"/>
                <a:gd name="T9" fmla="*/ 3 h 15"/>
                <a:gd name="T10" fmla="*/ 6 w 15"/>
                <a:gd name="T11" fmla="*/ 5 h 15"/>
                <a:gd name="T12" fmla="*/ 8 w 15"/>
                <a:gd name="T13" fmla="*/ 8 h 15"/>
                <a:gd name="T14" fmla="*/ 11 w 15"/>
                <a:gd name="T15" fmla="*/ 10 h 15"/>
                <a:gd name="T16" fmla="*/ 13 w 15"/>
                <a:gd name="T17" fmla="*/ 12 h 15"/>
                <a:gd name="T18" fmla="*/ 14 w 15"/>
                <a:gd name="T19" fmla="*/ 14 h 15"/>
                <a:gd name="T20" fmla="*/ 15 w 15"/>
                <a:gd name="T21" fmla="*/ 15 h 15"/>
                <a:gd name="T22" fmla="*/ 14 w 15"/>
                <a:gd name="T23" fmla="*/ 14 h 15"/>
                <a:gd name="T24" fmla="*/ 13 w 15"/>
                <a:gd name="T25" fmla="*/ 12 h 15"/>
                <a:gd name="T26" fmla="*/ 11 w 15"/>
                <a:gd name="T27" fmla="*/ 10 h 15"/>
                <a:gd name="T28" fmla="*/ 8 w 15"/>
                <a:gd name="T29" fmla="*/ 8 h 15"/>
                <a:gd name="T30" fmla="*/ 6 w 15"/>
                <a:gd name="T31" fmla="*/ 5 h 15"/>
                <a:gd name="T32" fmla="*/ 4 w 15"/>
                <a:gd name="T33" fmla="*/ 3 h 15"/>
                <a:gd name="T34" fmla="*/ 2 w 15"/>
                <a:gd name="T35" fmla="*/ 2 h 15"/>
                <a:gd name="T36" fmla="*/ 1 w 15"/>
                <a:gd name="T37" fmla="*/ 1 h 15"/>
                <a:gd name="T38" fmla="*/ 0 w 15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6" y="5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4" y="14"/>
                  </a:lnTo>
                  <a:lnTo>
                    <a:pt x="15" y="15"/>
                  </a:lnTo>
                  <a:lnTo>
                    <a:pt x="14" y="14"/>
                  </a:lnTo>
                  <a:lnTo>
                    <a:pt x="13" y="12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6" y="5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3"/>
            <p:cNvSpPr>
              <a:spLocks/>
            </p:cNvSpPr>
            <p:nvPr/>
          </p:nvSpPr>
          <p:spPr bwMode="auto">
            <a:xfrm>
              <a:off x="7508875" y="3548063"/>
              <a:ext cx="541337" cy="588963"/>
            </a:xfrm>
            <a:custGeom>
              <a:avLst/>
              <a:gdLst>
                <a:gd name="T0" fmla="*/ 190 w 341"/>
                <a:gd name="T1" fmla="*/ 25 h 371"/>
                <a:gd name="T2" fmla="*/ 243 w 341"/>
                <a:gd name="T3" fmla="*/ 26 h 371"/>
                <a:gd name="T4" fmla="*/ 272 w 341"/>
                <a:gd name="T5" fmla="*/ 14 h 371"/>
                <a:gd name="T6" fmla="*/ 292 w 341"/>
                <a:gd name="T7" fmla="*/ 19 h 371"/>
                <a:gd name="T8" fmla="*/ 299 w 341"/>
                <a:gd name="T9" fmla="*/ 63 h 371"/>
                <a:gd name="T10" fmla="*/ 302 w 341"/>
                <a:gd name="T11" fmla="*/ 83 h 371"/>
                <a:gd name="T12" fmla="*/ 315 w 341"/>
                <a:gd name="T13" fmla="*/ 98 h 371"/>
                <a:gd name="T14" fmla="*/ 320 w 341"/>
                <a:gd name="T15" fmla="*/ 111 h 371"/>
                <a:gd name="T16" fmla="*/ 340 w 341"/>
                <a:gd name="T17" fmla="*/ 125 h 371"/>
                <a:gd name="T18" fmla="*/ 333 w 341"/>
                <a:gd name="T19" fmla="*/ 134 h 371"/>
                <a:gd name="T20" fmla="*/ 310 w 341"/>
                <a:gd name="T21" fmla="*/ 131 h 371"/>
                <a:gd name="T22" fmla="*/ 298 w 341"/>
                <a:gd name="T23" fmla="*/ 132 h 371"/>
                <a:gd name="T24" fmla="*/ 288 w 341"/>
                <a:gd name="T25" fmla="*/ 116 h 371"/>
                <a:gd name="T26" fmla="*/ 274 w 341"/>
                <a:gd name="T27" fmla="*/ 118 h 371"/>
                <a:gd name="T28" fmla="*/ 268 w 341"/>
                <a:gd name="T29" fmla="*/ 121 h 371"/>
                <a:gd name="T30" fmla="*/ 258 w 341"/>
                <a:gd name="T31" fmla="*/ 135 h 371"/>
                <a:gd name="T32" fmla="*/ 239 w 341"/>
                <a:gd name="T33" fmla="*/ 142 h 371"/>
                <a:gd name="T34" fmla="*/ 230 w 341"/>
                <a:gd name="T35" fmla="*/ 155 h 371"/>
                <a:gd name="T36" fmla="*/ 244 w 341"/>
                <a:gd name="T37" fmla="*/ 163 h 371"/>
                <a:gd name="T38" fmla="*/ 239 w 341"/>
                <a:gd name="T39" fmla="*/ 179 h 371"/>
                <a:gd name="T40" fmla="*/ 230 w 341"/>
                <a:gd name="T41" fmla="*/ 196 h 371"/>
                <a:gd name="T42" fmla="*/ 246 w 341"/>
                <a:gd name="T43" fmla="*/ 209 h 371"/>
                <a:gd name="T44" fmla="*/ 241 w 341"/>
                <a:gd name="T45" fmla="*/ 224 h 371"/>
                <a:gd name="T46" fmla="*/ 239 w 341"/>
                <a:gd name="T47" fmla="*/ 251 h 371"/>
                <a:gd name="T48" fmla="*/ 219 w 341"/>
                <a:gd name="T49" fmla="*/ 260 h 371"/>
                <a:gd name="T50" fmla="*/ 194 w 341"/>
                <a:gd name="T51" fmla="*/ 261 h 371"/>
                <a:gd name="T52" fmla="*/ 176 w 341"/>
                <a:gd name="T53" fmla="*/ 272 h 371"/>
                <a:gd name="T54" fmla="*/ 157 w 341"/>
                <a:gd name="T55" fmla="*/ 289 h 371"/>
                <a:gd name="T56" fmla="*/ 148 w 341"/>
                <a:gd name="T57" fmla="*/ 304 h 371"/>
                <a:gd name="T58" fmla="*/ 128 w 341"/>
                <a:gd name="T59" fmla="*/ 314 h 371"/>
                <a:gd name="T60" fmla="*/ 128 w 341"/>
                <a:gd name="T61" fmla="*/ 331 h 371"/>
                <a:gd name="T62" fmla="*/ 131 w 341"/>
                <a:gd name="T63" fmla="*/ 345 h 371"/>
                <a:gd name="T64" fmla="*/ 119 w 341"/>
                <a:gd name="T65" fmla="*/ 358 h 371"/>
                <a:gd name="T66" fmla="*/ 94 w 341"/>
                <a:gd name="T67" fmla="*/ 353 h 371"/>
                <a:gd name="T68" fmla="*/ 71 w 341"/>
                <a:gd name="T69" fmla="*/ 362 h 371"/>
                <a:gd name="T70" fmla="*/ 54 w 341"/>
                <a:gd name="T71" fmla="*/ 365 h 371"/>
                <a:gd name="T72" fmla="*/ 39 w 341"/>
                <a:gd name="T73" fmla="*/ 365 h 371"/>
                <a:gd name="T74" fmla="*/ 25 w 341"/>
                <a:gd name="T75" fmla="*/ 369 h 371"/>
                <a:gd name="T76" fmla="*/ 14 w 341"/>
                <a:gd name="T77" fmla="*/ 365 h 371"/>
                <a:gd name="T78" fmla="*/ 24 w 341"/>
                <a:gd name="T79" fmla="*/ 350 h 371"/>
                <a:gd name="T80" fmla="*/ 55 w 341"/>
                <a:gd name="T81" fmla="*/ 337 h 371"/>
                <a:gd name="T82" fmla="*/ 64 w 341"/>
                <a:gd name="T83" fmla="*/ 317 h 371"/>
                <a:gd name="T84" fmla="*/ 80 w 341"/>
                <a:gd name="T85" fmla="*/ 310 h 371"/>
                <a:gd name="T86" fmla="*/ 95 w 341"/>
                <a:gd name="T87" fmla="*/ 301 h 371"/>
                <a:gd name="T88" fmla="*/ 96 w 341"/>
                <a:gd name="T89" fmla="*/ 291 h 371"/>
                <a:gd name="T90" fmla="*/ 90 w 341"/>
                <a:gd name="T91" fmla="*/ 277 h 371"/>
                <a:gd name="T92" fmla="*/ 91 w 341"/>
                <a:gd name="T93" fmla="*/ 263 h 371"/>
                <a:gd name="T94" fmla="*/ 82 w 341"/>
                <a:gd name="T95" fmla="*/ 239 h 371"/>
                <a:gd name="T96" fmla="*/ 105 w 341"/>
                <a:gd name="T97" fmla="*/ 210 h 371"/>
                <a:gd name="T98" fmla="*/ 112 w 341"/>
                <a:gd name="T99" fmla="*/ 188 h 371"/>
                <a:gd name="T100" fmla="*/ 94 w 341"/>
                <a:gd name="T101" fmla="*/ 171 h 371"/>
                <a:gd name="T102" fmla="*/ 72 w 341"/>
                <a:gd name="T103" fmla="*/ 161 h 371"/>
                <a:gd name="T104" fmla="*/ 26 w 341"/>
                <a:gd name="T105" fmla="*/ 168 h 371"/>
                <a:gd name="T106" fmla="*/ 23 w 341"/>
                <a:gd name="T107" fmla="*/ 139 h 371"/>
                <a:gd name="T108" fmla="*/ 18 w 341"/>
                <a:gd name="T109" fmla="*/ 119 h 371"/>
                <a:gd name="T110" fmla="*/ 13 w 341"/>
                <a:gd name="T111" fmla="*/ 89 h 371"/>
                <a:gd name="T112" fmla="*/ 7 w 341"/>
                <a:gd name="T113" fmla="*/ 76 h 371"/>
                <a:gd name="T114" fmla="*/ 13 w 341"/>
                <a:gd name="T115" fmla="*/ 43 h 371"/>
                <a:gd name="T116" fmla="*/ 37 w 341"/>
                <a:gd name="T117" fmla="*/ 33 h 371"/>
                <a:gd name="T118" fmla="*/ 69 w 341"/>
                <a:gd name="T119" fmla="*/ 34 h 371"/>
                <a:gd name="T120" fmla="*/ 88 w 341"/>
                <a:gd name="T121" fmla="*/ 11 h 371"/>
                <a:gd name="T122" fmla="*/ 144 w 341"/>
                <a:gd name="T123" fmla="*/ 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1" h="371">
                  <a:moveTo>
                    <a:pt x="149" y="0"/>
                  </a:moveTo>
                  <a:lnTo>
                    <a:pt x="152" y="3"/>
                  </a:lnTo>
                  <a:lnTo>
                    <a:pt x="154" y="6"/>
                  </a:lnTo>
                  <a:lnTo>
                    <a:pt x="156" y="9"/>
                  </a:lnTo>
                  <a:lnTo>
                    <a:pt x="159" y="10"/>
                  </a:lnTo>
                  <a:lnTo>
                    <a:pt x="162" y="12"/>
                  </a:lnTo>
                  <a:lnTo>
                    <a:pt x="164" y="12"/>
                  </a:lnTo>
                  <a:lnTo>
                    <a:pt x="165" y="14"/>
                  </a:lnTo>
                  <a:lnTo>
                    <a:pt x="166" y="15"/>
                  </a:lnTo>
                  <a:lnTo>
                    <a:pt x="174" y="18"/>
                  </a:lnTo>
                  <a:lnTo>
                    <a:pt x="182" y="22"/>
                  </a:lnTo>
                  <a:lnTo>
                    <a:pt x="190" y="25"/>
                  </a:lnTo>
                  <a:lnTo>
                    <a:pt x="194" y="26"/>
                  </a:lnTo>
                  <a:lnTo>
                    <a:pt x="198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10" y="31"/>
                  </a:lnTo>
                  <a:lnTo>
                    <a:pt x="221" y="35"/>
                  </a:lnTo>
                  <a:lnTo>
                    <a:pt x="225" y="35"/>
                  </a:lnTo>
                  <a:lnTo>
                    <a:pt x="228" y="35"/>
                  </a:lnTo>
                  <a:lnTo>
                    <a:pt x="231" y="34"/>
                  </a:lnTo>
                  <a:lnTo>
                    <a:pt x="233" y="33"/>
                  </a:lnTo>
                  <a:lnTo>
                    <a:pt x="239" y="30"/>
                  </a:lnTo>
                  <a:lnTo>
                    <a:pt x="243" y="26"/>
                  </a:lnTo>
                  <a:lnTo>
                    <a:pt x="250" y="25"/>
                  </a:lnTo>
                  <a:lnTo>
                    <a:pt x="251" y="24"/>
                  </a:lnTo>
                  <a:lnTo>
                    <a:pt x="253" y="24"/>
                  </a:lnTo>
                  <a:lnTo>
                    <a:pt x="254" y="23"/>
                  </a:lnTo>
                  <a:lnTo>
                    <a:pt x="255" y="22"/>
                  </a:lnTo>
                  <a:lnTo>
                    <a:pt x="256" y="20"/>
                  </a:lnTo>
                  <a:lnTo>
                    <a:pt x="256" y="18"/>
                  </a:lnTo>
                  <a:lnTo>
                    <a:pt x="260" y="16"/>
                  </a:lnTo>
                  <a:lnTo>
                    <a:pt x="265" y="15"/>
                  </a:lnTo>
                  <a:lnTo>
                    <a:pt x="267" y="14"/>
                  </a:lnTo>
                  <a:lnTo>
                    <a:pt x="270" y="13"/>
                  </a:lnTo>
                  <a:lnTo>
                    <a:pt x="272" y="14"/>
                  </a:lnTo>
                  <a:lnTo>
                    <a:pt x="274" y="14"/>
                  </a:lnTo>
                  <a:lnTo>
                    <a:pt x="276" y="13"/>
                  </a:lnTo>
                  <a:lnTo>
                    <a:pt x="277" y="13"/>
                  </a:lnTo>
                  <a:lnTo>
                    <a:pt x="279" y="13"/>
                  </a:lnTo>
                  <a:lnTo>
                    <a:pt x="281" y="14"/>
                  </a:lnTo>
                  <a:lnTo>
                    <a:pt x="281" y="14"/>
                  </a:lnTo>
                  <a:lnTo>
                    <a:pt x="282" y="15"/>
                  </a:lnTo>
                  <a:lnTo>
                    <a:pt x="283" y="18"/>
                  </a:lnTo>
                  <a:lnTo>
                    <a:pt x="286" y="21"/>
                  </a:lnTo>
                  <a:lnTo>
                    <a:pt x="288" y="20"/>
                  </a:lnTo>
                  <a:lnTo>
                    <a:pt x="291" y="16"/>
                  </a:lnTo>
                  <a:lnTo>
                    <a:pt x="292" y="19"/>
                  </a:lnTo>
                  <a:lnTo>
                    <a:pt x="294" y="20"/>
                  </a:lnTo>
                  <a:lnTo>
                    <a:pt x="294" y="20"/>
                  </a:lnTo>
                  <a:lnTo>
                    <a:pt x="294" y="23"/>
                  </a:lnTo>
                  <a:lnTo>
                    <a:pt x="294" y="27"/>
                  </a:lnTo>
                  <a:lnTo>
                    <a:pt x="295" y="30"/>
                  </a:lnTo>
                  <a:lnTo>
                    <a:pt x="295" y="32"/>
                  </a:lnTo>
                  <a:lnTo>
                    <a:pt x="298" y="37"/>
                  </a:lnTo>
                  <a:lnTo>
                    <a:pt x="300" y="41"/>
                  </a:lnTo>
                  <a:lnTo>
                    <a:pt x="301" y="47"/>
                  </a:lnTo>
                  <a:lnTo>
                    <a:pt x="301" y="51"/>
                  </a:lnTo>
                  <a:lnTo>
                    <a:pt x="300" y="58"/>
                  </a:lnTo>
                  <a:lnTo>
                    <a:pt x="299" y="63"/>
                  </a:lnTo>
                  <a:lnTo>
                    <a:pt x="299" y="68"/>
                  </a:lnTo>
                  <a:lnTo>
                    <a:pt x="299" y="69"/>
                  </a:lnTo>
                  <a:lnTo>
                    <a:pt x="299" y="71"/>
                  </a:lnTo>
                  <a:lnTo>
                    <a:pt x="299" y="71"/>
                  </a:lnTo>
                  <a:lnTo>
                    <a:pt x="299" y="73"/>
                  </a:lnTo>
                  <a:lnTo>
                    <a:pt x="299" y="74"/>
                  </a:lnTo>
                  <a:lnTo>
                    <a:pt x="300" y="76"/>
                  </a:lnTo>
                  <a:lnTo>
                    <a:pt x="300" y="77"/>
                  </a:lnTo>
                  <a:lnTo>
                    <a:pt x="300" y="79"/>
                  </a:lnTo>
                  <a:lnTo>
                    <a:pt x="300" y="80"/>
                  </a:lnTo>
                  <a:lnTo>
                    <a:pt x="301" y="81"/>
                  </a:lnTo>
                  <a:lnTo>
                    <a:pt x="302" y="83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3" y="84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3" y="84"/>
                  </a:lnTo>
                  <a:lnTo>
                    <a:pt x="303" y="85"/>
                  </a:lnTo>
                  <a:lnTo>
                    <a:pt x="305" y="87"/>
                  </a:lnTo>
                  <a:lnTo>
                    <a:pt x="308" y="92"/>
                  </a:lnTo>
                  <a:lnTo>
                    <a:pt x="312" y="96"/>
                  </a:lnTo>
                  <a:lnTo>
                    <a:pt x="315" y="98"/>
                  </a:lnTo>
                  <a:lnTo>
                    <a:pt x="316" y="99"/>
                  </a:lnTo>
                  <a:lnTo>
                    <a:pt x="317" y="99"/>
                  </a:lnTo>
                  <a:lnTo>
                    <a:pt x="319" y="99"/>
                  </a:lnTo>
                  <a:lnTo>
                    <a:pt x="320" y="99"/>
                  </a:lnTo>
                  <a:lnTo>
                    <a:pt x="321" y="99"/>
                  </a:lnTo>
                  <a:lnTo>
                    <a:pt x="323" y="100"/>
                  </a:lnTo>
                  <a:lnTo>
                    <a:pt x="324" y="101"/>
                  </a:lnTo>
                  <a:lnTo>
                    <a:pt x="324" y="105"/>
                  </a:lnTo>
                  <a:lnTo>
                    <a:pt x="323" y="107"/>
                  </a:lnTo>
                  <a:lnTo>
                    <a:pt x="323" y="109"/>
                  </a:lnTo>
                  <a:lnTo>
                    <a:pt x="321" y="110"/>
                  </a:lnTo>
                  <a:lnTo>
                    <a:pt x="320" y="111"/>
                  </a:lnTo>
                  <a:lnTo>
                    <a:pt x="319" y="111"/>
                  </a:lnTo>
                  <a:lnTo>
                    <a:pt x="319" y="112"/>
                  </a:lnTo>
                  <a:lnTo>
                    <a:pt x="319" y="112"/>
                  </a:lnTo>
                  <a:lnTo>
                    <a:pt x="320" y="112"/>
                  </a:lnTo>
                  <a:lnTo>
                    <a:pt x="324" y="113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0" y="117"/>
                  </a:lnTo>
                  <a:lnTo>
                    <a:pt x="341" y="120"/>
                  </a:lnTo>
                  <a:lnTo>
                    <a:pt x="341" y="122"/>
                  </a:lnTo>
                  <a:lnTo>
                    <a:pt x="341" y="124"/>
                  </a:lnTo>
                  <a:lnTo>
                    <a:pt x="340" y="125"/>
                  </a:lnTo>
                  <a:lnTo>
                    <a:pt x="339" y="126"/>
                  </a:lnTo>
                  <a:lnTo>
                    <a:pt x="338" y="128"/>
                  </a:lnTo>
                  <a:lnTo>
                    <a:pt x="335" y="130"/>
                  </a:lnTo>
                  <a:lnTo>
                    <a:pt x="333" y="131"/>
                  </a:lnTo>
                  <a:lnTo>
                    <a:pt x="333" y="132"/>
                  </a:lnTo>
                  <a:lnTo>
                    <a:pt x="335" y="132"/>
                  </a:lnTo>
                  <a:lnTo>
                    <a:pt x="335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6" y="133"/>
                  </a:lnTo>
                  <a:lnTo>
                    <a:pt x="335" y="133"/>
                  </a:lnTo>
                  <a:lnTo>
                    <a:pt x="333" y="134"/>
                  </a:lnTo>
                  <a:lnTo>
                    <a:pt x="329" y="134"/>
                  </a:lnTo>
                  <a:lnTo>
                    <a:pt x="325" y="135"/>
                  </a:lnTo>
                  <a:lnTo>
                    <a:pt x="320" y="135"/>
                  </a:lnTo>
                  <a:lnTo>
                    <a:pt x="318" y="135"/>
                  </a:lnTo>
                  <a:lnTo>
                    <a:pt x="317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6" y="135"/>
                  </a:lnTo>
                  <a:lnTo>
                    <a:pt x="313" y="129"/>
                  </a:lnTo>
                  <a:lnTo>
                    <a:pt x="313" y="129"/>
                  </a:lnTo>
                  <a:lnTo>
                    <a:pt x="312" y="130"/>
                  </a:lnTo>
                  <a:lnTo>
                    <a:pt x="310" y="131"/>
                  </a:lnTo>
                  <a:lnTo>
                    <a:pt x="308" y="132"/>
                  </a:lnTo>
                  <a:lnTo>
                    <a:pt x="306" y="132"/>
                  </a:lnTo>
                  <a:lnTo>
                    <a:pt x="305" y="132"/>
                  </a:lnTo>
                  <a:lnTo>
                    <a:pt x="305" y="131"/>
                  </a:lnTo>
                  <a:lnTo>
                    <a:pt x="304" y="129"/>
                  </a:lnTo>
                  <a:lnTo>
                    <a:pt x="304" y="128"/>
                  </a:lnTo>
                  <a:lnTo>
                    <a:pt x="303" y="126"/>
                  </a:lnTo>
                  <a:lnTo>
                    <a:pt x="302" y="126"/>
                  </a:lnTo>
                  <a:lnTo>
                    <a:pt x="301" y="128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8" y="132"/>
                  </a:lnTo>
                  <a:lnTo>
                    <a:pt x="298" y="132"/>
                  </a:lnTo>
                  <a:lnTo>
                    <a:pt x="298" y="133"/>
                  </a:lnTo>
                  <a:lnTo>
                    <a:pt x="296" y="132"/>
                  </a:lnTo>
                  <a:lnTo>
                    <a:pt x="296" y="131"/>
                  </a:lnTo>
                  <a:lnTo>
                    <a:pt x="295" y="128"/>
                  </a:lnTo>
                  <a:lnTo>
                    <a:pt x="294" y="125"/>
                  </a:lnTo>
                  <a:lnTo>
                    <a:pt x="293" y="122"/>
                  </a:lnTo>
                  <a:lnTo>
                    <a:pt x="291" y="120"/>
                  </a:lnTo>
                  <a:lnTo>
                    <a:pt x="290" y="118"/>
                  </a:lnTo>
                  <a:lnTo>
                    <a:pt x="289" y="117"/>
                  </a:lnTo>
                  <a:lnTo>
                    <a:pt x="289" y="116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86" y="114"/>
                  </a:lnTo>
                  <a:lnTo>
                    <a:pt x="283" y="113"/>
                  </a:lnTo>
                  <a:lnTo>
                    <a:pt x="280" y="112"/>
                  </a:lnTo>
                  <a:lnTo>
                    <a:pt x="278" y="112"/>
                  </a:lnTo>
                  <a:lnTo>
                    <a:pt x="277" y="112"/>
                  </a:lnTo>
                  <a:lnTo>
                    <a:pt x="276" y="113"/>
                  </a:lnTo>
                  <a:lnTo>
                    <a:pt x="275" y="114"/>
                  </a:lnTo>
                  <a:lnTo>
                    <a:pt x="275" y="116"/>
                  </a:lnTo>
                  <a:lnTo>
                    <a:pt x="275" y="117"/>
                  </a:lnTo>
                  <a:lnTo>
                    <a:pt x="275" y="118"/>
                  </a:lnTo>
                  <a:lnTo>
                    <a:pt x="274" y="118"/>
                  </a:lnTo>
                  <a:lnTo>
                    <a:pt x="272" y="119"/>
                  </a:lnTo>
                  <a:lnTo>
                    <a:pt x="271" y="120"/>
                  </a:lnTo>
                  <a:lnTo>
                    <a:pt x="270" y="120"/>
                  </a:lnTo>
                  <a:lnTo>
                    <a:pt x="269" y="120"/>
                  </a:lnTo>
                  <a:lnTo>
                    <a:pt x="269" y="120"/>
                  </a:lnTo>
                  <a:lnTo>
                    <a:pt x="270" y="120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69" y="119"/>
                  </a:lnTo>
                  <a:lnTo>
                    <a:pt x="268" y="121"/>
                  </a:lnTo>
                  <a:lnTo>
                    <a:pt x="266" y="122"/>
                  </a:lnTo>
                  <a:lnTo>
                    <a:pt x="263" y="126"/>
                  </a:lnTo>
                  <a:lnTo>
                    <a:pt x="258" y="130"/>
                  </a:lnTo>
                  <a:lnTo>
                    <a:pt x="256" y="133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3" y="135"/>
                  </a:lnTo>
                  <a:lnTo>
                    <a:pt x="254" y="135"/>
                  </a:lnTo>
                  <a:lnTo>
                    <a:pt x="255" y="135"/>
                  </a:lnTo>
                  <a:lnTo>
                    <a:pt x="256" y="135"/>
                  </a:lnTo>
                  <a:lnTo>
                    <a:pt x="257" y="135"/>
                  </a:lnTo>
                  <a:lnTo>
                    <a:pt x="258" y="135"/>
                  </a:lnTo>
                  <a:lnTo>
                    <a:pt x="259" y="135"/>
                  </a:lnTo>
                  <a:lnTo>
                    <a:pt x="259" y="136"/>
                  </a:lnTo>
                  <a:lnTo>
                    <a:pt x="258" y="136"/>
                  </a:lnTo>
                  <a:lnTo>
                    <a:pt x="257" y="137"/>
                  </a:lnTo>
                  <a:lnTo>
                    <a:pt x="253" y="138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42" y="141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38" y="146"/>
                  </a:lnTo>
                  <a:lnTo>
                    <a:pt x="235" y="150"/>
                  </a:lnTo>
                  <a:lnTo>
                    <a:pt x="234" y="154"/>
                  </a:lnTo>
                  <a:lnTo>
                    <a:pt x="233" y="155"/>
                  </a:lnTo>
                  <a:lnTo>
                    <a:pt x="232" y="156"/>
                  </a:lnTo>
                  <a:lnTo>
                    <a:pt x="231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5"/>
                  </a:lnTo>
                  <a:lnTo>
                    <a:pt x="230" y="156"/>
                  </a:lnTo>
                  <a:lnTo>
                    <a:pt x="231" y="158"/>
                  </a:lnTo>
                  <a:lnTo>
                    <a:pt x="233" y="161"/>
                  </a:lnTo>
                  <a:lnTo>
                    <a:pt x="234" y="163"/>
                  </a:lnTo>
                  <a:lnTo>
                    <a:pt x="235" y="165"/>
                  </a:lnTo>
                  <a:lnTo>
                    <a:pt x="238" y="165"/>
                  </a:lnTo>
                  <a:lnTo>
                    <a:pt x="239" y="165"/>
                  </a:lnTo>
                  <a:lnTo>
                    <a:pt x="241" y="165"/>
                  </a:lnTo>
                  <a:lnTo>
                    <a:pt x="243" y="165"/>
                  </a:lnTo>
                  <a:lnTo>
                    <a:pt x="244" y="163"/>
                  </a:lnTo>
                  <a:lnTo>
                    <a:pt x="246" y="163"/>
                  </a:lnTo>
                  <a:lnTo>
                    <a:pt x="246" y="162"/>
                  </a:lnTo>
                  <a:lnTo>
                    <a:pt x="247" y="161"/>
                  </a:lnTo>
                  <a:lnTo>
                    <a:pt x="247" y="161"/>
                  </a:lnTo>
                  <a:lnTo>
                    <a:pt x="247" y="162"/>
                  </a:lnTo>
                  <a:lnTo>
                    <a:pt x="246" y="165"/>
                  </a:lnTo>
                  <a:lnTo>
                    <a:pt x="245" y="169"/>
                  </a:lnTo>
                  <a:lnTo>
                    <a:pt x="244" y="172"/>
                  </a:lnTo>
                  <a:lnTo>
                    <a:pt x="244" y="175"/>
                  </a:lnTo>
                  <a:lnTo>
                    <a:pt x="243" y="177"/>
                  </a:lnTo>
                  <a:lnTo>
                    <a:pt x="241" y="178"/>
                  </a:lnTo>
                  <a:lnTo>
                    <a:pt x="239" y="179"/>
                  </a:lnTo>
                  <a:lnTo>
                    <a:pt x="237" y="180"/>
                  </a:lnTo>
                  <a:lnTo>
                    <a:pt x="233" y="181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87"/>
                  </a:lnTo>
                  <a:lnTo>
                    <a:pt x="228" y="190"/>
                  </a:lnTo>
                  <a:lnTo>
                    <a:pt x="227" y="190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7" y="193"/>
                  </a:lnTo>
                  <a:lnTo>
                    <a:pt x="228" y="194"/>
                  </a:lnTo>
                  <a:lnTo>
                    <a:pt x="230" y="196"/>
                  </a:lnTo>
                  <a:lnTo>
                    <a:pt x="232" y="198"/>
                  </a:lnTo>
                  <a:lnTo>
                    <a:pt x="234" y="199"/>
                  </a:lnTo>
                  <a:lnTo>
                    <a:pt x="235" y="199"/>
                  </a:lnTo>
                  <a:lnTo>
                    <a:pt x="235" y="200"/>
                  </a:lnTo>
                  <a:lnTo>
                    <a:pt x="237" y="200"/>
                  </a:lnTo>
                  <a:lnTo>
                    <a:pt x="238" y="200"/>
                  </a:lnTo>
                  <a:lnTo>
                    <a:pt x="239" y="202"/>
                  </a:lnTo>
                  <a:lnTo>
                    <a:pt x="241" y="202"/>
                  </a:lnTo>
                  <a:lnTo>
                    <a:pt x="244" y="204"/>
                  </a:lnTo>
                  <a:lnTo>
                    <a:pt x="246" y="206"/>
                  </a:lnTo>
                  <a:lnTo>
                    <a:pt x="247" y="207"/>
                  </a:lnTo>
                  <a:lnTo>
                    <a:pt x="246" y="209"/>
                  </a:lnTo>
                  <a:lnTo>
                    <a:pt x="245" y="211"/>
                  </a:lnTo>
                  <a:lnTo>
                    <a:pt x="243" y="212"/>
                  </a:lnTo>
                  <a:lnTo>
                    <a:pt x="242" y="212"/>
                  </a:lnTo>
                  <a:lnTo>
                    <a:pt x="241" y="211"/>
                  </a:lnTo>
                  <a:lnTo>
                    <a:pt x="240" y="211"/>
                  </a:lnTo>
                  <a:lnTo>
                    <a:pt x="240" y="211"/>
                  </a:lnTo>
                  <a:lnTo>
                    <a:pt x="239" y="211"/>
                  </a:lnTo>
                  <a:lnTo>
                    <a:pt x="240" y="212"/>
                  </a:lnTo>
                  <a:lnTo>
                    <a:pt x="240" y="215"/>
                  </a:lnTo>
                  <a:lnTo>
                    <a:pt x="241" y="219"/>
                  </a:lnTo>
                  <a:lnTo>
                    <a:pt x="241" y="222"/>
                  </a:lnTo>
                  <a:lnTo>
                    <a:pt x="241" y="224"/>
                  </a:lnTo>
                  <a:lnTo>
                    <a:pt x="241" y="227"/>
                  </a:lnTo>
                  <a:lnTo>
                    <a:pt x="241" y="229"/>
                  </a:lnTo>
                  <a:lnTo>
                    <a:pt x="241" y="231"/>
                  </a:lnTo>
                  <a:lnTo>
                    <a:pt x="242" y="233"/>
                  </a:lnTo>
                  <a:lnTo>
                    <a:pt x="242" y="236"/>
                  </a:lnTo>
                  <a:lnTo>
                    <a:pt x="242" y="241"/>
                  </a:lnTo>
                  <a:lnTo>
                    <a:pt x="241" y="243"/>
                  </a:lnTo>
                  <a:lnTo>
                    <a:pt x="241" y="246"/>
                  </a:lnTo>
                  <a:lnTo>
                    <a:pt x="241" y="246"/>
                  </a:lnTo>
                  <a:lnTo>
                    <a:pt x="241" y="247"/>
                  </a:lnTo>
                  <a:lnTo>
                    <a:pt x="240" y="248"/>
                  </a:lnTo>
                  <a:lnTo>
                    <a:pt x="239" y="251"/>
                  </a:lnTo>
                  <a:lnTo>
                    <a:pt x="237" y="254"/>
                  </a:lnTo>
                  <a:lnTo>
                    <a:pt x="234" y="258"/>
                  </a:lnTo>
                  <a:lnTo>
                    <a:pt x="231" y="261"/>
                  </a:lnTo>
                  <a:lnTo>
                    <a:pt x="229" y="264"/>
                  </a:lnTo>
                  <a:lnTo>
                    <a:pt x="228" y="265"/>
                  </a:lnTo>
                  <a:lnTo>
                    <a:pt x="227" y="265"/>
                  </a:lnTo>
                  <a:lnTo>
                    <a:pt x="226" y="265"/>
                  </a:lnTo>
                  <a:lnTo>
                    <a:pt x="225" y="264"/>
                  </a:lnTo>
                  <a:lnTo>
                    <a:pt x="223" y="263"/>
                  </a:lnTo>
                  <a:lnTo>
                    <a:pt x="221" y="261"/>
                  </a:lnTo>
                  <a:lnTo>
                    <a:pt x="219" y="261"/>
                  </a:lnTo>
                  <a:lnTo>
                    <a:pt x="219" y="260"/>
                  </a:lnTo>
                  <a:lnTo>
                    <a:pt x="218" y="260"/>
                  </a:lnTo>
                  <a:lnTo>
                    <a:pt x="218" y="259"/>
                  </a:lnTo>
                  <a:lnTo>
                    <a:pt x="217" y="259"/>
                  </a:lnTo>
                  <a:lnTo>
                    <a:pt x="215" y="259"/>
                  </a:lnTo>
                  <a:lnTo>
                    <a:pt x="211" y="259"/>
                  </a:lnTo>
                  <a:lnTo>
                    <a:pt x="207" y="259"/>
                  </a:lnTo>
                  <a:lnTo>
                    <a:pt x="204" y="259"/>
                  </a:lnTo>
                  <a:lnTo>
                    <a:pt x="202" y="259"/>
                  </a:lnTo>
                  <a:lnTo>
                    <a:pt x="200" y="259"/>
                  </a:lnTo>
                  <a:lnTo>
                    <a:pt x="197" y="260"/>
                  </a:lnTo>
                  <a:lnTo>
                    <a:pt x="196" y="260"/>
                  </a:lnTo>
                  <a:lnTo>
                    <a:pt x="194" y="261"/>
                  </a:lnTo>
                  <a:lnTo>
                    <a:pt x="192" y="263"/>
                  </a:lnTo>
                  <a:lnTo>
                    <a:pt x="191" y="264"/>
                  </a:lnTo>
                  <a:lnTo>
                    <a:pt x="190" y="265"/>
                  </a:lnTo>
                  <a:lnTo>
                    <a:pt x="189" y="266"/>
                  </a:lnTo>
                  <a:lnTo>
                    <a:pt x="189" y="266"/>
                  </a:lnTo>
                  <a:lnTo>
                    <a:pt x="188" y="267"/>
                  </a:lnTo>
                  <a:lnTo>
                    <a:pt x="186" y="268"/>
                  </a:lnTo>
                  <a:lnTo>
                    <a:pt x="184" y="269"/>
                  </a:lnTo>
                  <a:lnTo>
                    <a:pt x="182" y="270"/>
                  </a:lnTo>
                  <a:lnTo>
                    <a:pt x="181" y="271"/>
                  </a:lnTo>
                  <a:lnTo>
                    <a:pt x="179" y="271"/>
                  </a:lnTo>
                  <a:lnTo>
                    <a:pt x="176" y="272"/>
                  </a:lnTo>
                  <a:lnTo>
                    <a:pt x="172" y="272"/>
                  </a:lnTo>
                  <a:lnTo>
                    <a:pt x="170" y="273"/>
                  </a:lnTo>
                  <a:lnTo>
                    <a:pt x="168" y="276"/>
                  </a:lnTo>
                  <a:lnTo>
                    <a:pt x="166" y="277"/>
                  </a:lnTo>
                  <a:lnTo>
                    <a:pt x="165" y="277"/>
                  </a:lnTo>
                  <a:lnTo>
                    <a:pt x="164" y="277"/>
                  </a:lnTo>
                  <a:lnTo>
                    <a:pt x="162" y="277"/>
                  </a:lnTo>
                  <a:lnTo>
                    <a:pt x="161" y="278"/>
                  </a:lnTo>
                  <a:lnTo>
                    <a:pt x="160" y="280"/>
                  </a:lnTo>
                  <a:lnTo>
                    <a:pt x="159" y="283"/>
                  </a:lnTo>
                  <a:lnTo>
                    <a:pt x="158" y="285"/>
                  </a:lnTo>
                  <a:lnTo>
                    <a:pt x="157" y="289"/>
                  </a:lnTo>
                  <a:lnTo>
                    <a:pt x="157" y="291"/>
                  </a:lnTo>
                  <a:lnTo>
                    <a:pt x="157" y="293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4"/>
                  </a:lnTo>
                  <a:lnTo>
                    <a:pt x="156" y="295"/>
                  </a:lnTo>
                  <a:lnTo>
                    <a:pt x="156" y="296"/>
                  </a:lnTo>
                  <a:lnTo>
                    <a:pt x="155" y="297"/>
                  </a:lnTo>
                  <a:lnTo>
                    <a:pt x="154" y="302"/>
                  </a:lnTo>
                  <a:lnTo>
                    <a:pt x="152" y="304"/>
                  </a:lnTo>
                  <a:lnTo>
                    <a:pt x="151" y="304"/>
                  </a:lnTo>
                  <a:lnTo>
                    <a:pt x="148" y="304"/>
                  </a:lnTo>
                  <a:lnTo>
                    <a:pt x="146" y="304"/>
                  </a:lnTo>
                  <a:lnTo>
                    <a:pt x="144" y="304"/>
                  </a:lnTo>
                  <a:lnTo>
                    <a:pt x="141" y="305"/>
                  </a:lnTo>
                  <a:lnTo>
                    <a:pt x="137" y="307"/>
                  </a:lnTo>
                  <a:lnTo>
                    <a:pt x="136" y="308"/>
                  </a:lnTo>
                  <a:lnTo>
                    <a:pt x="135" y="309"/>
                  </a:lnTo>
                  <a:lnTo>
                    <a:pt x="133" y="310"/>
                  </a:lnTo>
                  <a:lnTo>
                    <a:pt x="132" y="310"/>
                  </a:lnTo>
                  <a:lnTo>
                    <a:pt x="130" y="310"/>
                  </a:lnTo>
                  <a:lnTo>
                    <a:pt x="129" y="312"/>
                  </a:lnTo>
                  <a:lnTo>
                    <a:pt x="128" y="313"/>
                  </a:lnTo>
                  <a:lnTo>
                    <a:pt x="128" y="314"/>
                  </a:lnTo>
                  <a:lnTo>
                    <a:pt x="127" y="316"/>
                  </a:lnTo>
                  <a:lnTo>
                    <a:pt x="125" y="317"/>
                  </a:lnTo>
                  <a:lnTo>
                    <a:pt x="124" y="317"/>
                  </a:lnTo>
                  <a:lnTo>
                    <a:pt x="123" y="318"/>
                  </a:lnTo>
                  <a:lnTo>
                    <a:pt x="122" y="318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2" y="323"/>
                  </a:lnTo>
                  <a:lnTo>
                    <a:pt x="123" y="326"/>
                  </a:lnTo>
                  <a:lnTo>
                    <a:pt x="124" y="327"/>
                  </a:lnTo>
                  <a:lnTo>
                    <a:pt x="127" y="329"/>
                  </a:lnTo>
                  <a:lnTo>
                    <a:pt x="128" y="331"/>
                  </a:lnTo>
                  <a:lnTo>
                    <a:pt x="129" y="333"/>
                  </a:lnTo>
                  <a:lnTo>
                    <a:pt x="129" y="335"/>
                  </a:lnTo>
                  <a:lnTo>
                    <a:pt x="129" y="338"/>
                  </a:lnTo>
                  <a:lnTo>
                    <a:pt x="128" y="339"/>
                  </a:lnTo>
                  <a:lnTo>
                    <a:pt x="128" y="340"/>
                  </a:lnTo>
                  <a:lnTo>
                    <a:pt x="128" y="341"/>
                  </a:lnTo>
                  <a:lnTo>
                    <a:pt x="128" y="343"/>
                  </a:lnTo>
                  <a:lnTo>
                    <a:pt x="129" y="344"/>
                  </a:lnTo>
                  <a:lnTo>
                    <a:pt x="129" y="345"/>
                  </a:lnTo>
                  <a:lnTo>
                    <a:pt x="130" y="346"/>
                  </a:lnTo>
                  <a:lnTo>
                    <a:pt x="130" y="346"/>
                  </a:lnTo>
                  <a:lnTo>
                    <a:pt x="131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2" y="345"/>
                  </a:lnTo>
                  <a:lnTo>
                    <a:pt x="131" y="346"/>
                  </a:lnTo>
                  <a:lnTo>
                    <a:pt x="130" y="347"/>
                  </a:lnTo>
                  <a:lnTo>
                    <a:pt x="128" y="351"/>
                  </a:lnTo>
                  <a:lnTo>
                    <a:pt x="127" y="353"/>
                  </a:lnTo>
                  <a:lnTo>
                    <a:pt x="125" y="354"/>
                  </a:lnTo>
                  <a:lnTo>
                    <a:pt x="124" y="356"/>
                  </a:lnTo>
                  <a:lnTo>
                    <a:pt x="123" y="357"/>
                  </a:lnTo>
                  <a:lnTo>
                    <a:pt x="121" y="358"/>
                  </a:lnTo>
                  <a:lnTo>
                    <a:pt x="119" y="358"/>
                  </a:lnTo>
                  <a:lnTo>
                    <a:pt x="119" y="359"/>
                  </a:lnTo>
                  <a:lnTo>
                    <a:pt x="118" y="359"/>
                  </a:lnTo>
                  <a:lnTo>
                    <a:pt x="118" y="359"/>
                  </a:lnTo>
                  <a:lnTo>
                    <a:pt x="117" y="359"/>
                  </a:lnTo>
                  <a:lnTo>
                    <a:pt x="116" y="359"/>
                  </a:lnTo>
                  <a:lnTo>
                    <a:pt x="112" y="361"/>
                  </a:lnTo>
                  <a:lnTo>
                    <a:pt x="106" y="361"/>
                  </a:lnTo>
                  <a:lnTo>
                    <a:pt x="100" y="358"/>
                  </a:lnTo>
                  <a:lnTo>
                    <a:pt x="96" y="356"/>
                  </a:lnTo>
                  <a:lnTo>
                    <a:pt x="94" y="355"/>
                  </a:lnTo>
                  <a:lnTo>
                    <a:pt x="94" y="351"/>
                  </a:lnTo>
                  <a:lnTo>
                    <a:pt x="94" y="353"/>
                  </a:lnTo>
                  <a:lnTo>
                    <a:pt x="93" y="355"/>
                  </a:lnTo>
                  <a:lnTo>
                    <a:pt x="92" y="356"/>
                  </a:lnTo>
                  <a:lnTo>
                    <a:pt x="91" y="358"/>
                  </a:lnTo>
                  <a:lnTo>
                    <a:pt x="91" y="361"/>
                  </a:lnTo>
                  <a:lnTo>
                    <a:pt x="90" y="362"/>
                  </a:lnTo>
                  <a:lnTo>
                    <a:pt x="88" y="362"/>
                  </a:lnTo>
                  <a:lnTo>
                    <a:pt x="86" y="362"/>
                  </a:lnTo>
                  <a:lnTo>
                    <a:pt x="84" y="361"/>
                  </a:lnTo>
                  <a:lnTo>
                    <a:pt x="82" y="361"/>
                  </a:lnTo>
                  <a:lnTo>
                    <a:pt x="79" y="361"/>
                  </a:lnTo>
                  <a:lnTo>
                    <a:pt x="75" y="361"/>
                  </a:lnTo>
                  <a:lnTo>
                    <a:pt x="71" y="362"/>
                  </a:lnTo>
                  <a:lnTo>
                    <a:pt x="68" y="362"/>
                  </a:lnTo>
                  <a:lnTo>
                    <a:pt x="66" y="362"/>
                  </a:lnTo>
                  <a:lnTo>
                    <a:pt x="64" y="362"/>
                  </a:lnTo>
                  <a:lnTo>
                    <a:pt x="63" y="362"/>
                  </a:lnTo>
                  <a:lnTo>
                    <a:pt x="63" y="362"/>
                  </a:lnTo>
                  <a:lnTo>
                    <a:pt x="62" y="362"/>
                  </a:lnTo>
                  <a:lnTo>
                    <a:pt x="61" y="361"/>
                  </a:lnTo>
                  <a:lnTo>
                    <a:pt x="60" y="361"/>
                  </a:lnTo>
                  <a:lnTo>
                    <a:pt x="59" y="361"/>
                  </a:lnTo>
                  <a:lnTo>
                    <a:pt x="57" y="362"/>
                  </a:lnTo>
                  <a:lnTo>
                    <a:pt x="56" y="364"/>
                  </a:lnTo>
                  <a:lnTo>
                    <a:pt x="54" y="365"/>
                  </a:lnTo>
                  <a:lnTo>
                    <a:pt x="53" y="365"/>
                  </a:lnTo>
                  <a:lnTo>
                    <a:pt x="51" y="364"/>
                  </a:lnTo>
                  <a:lnTo>
                    <a:pt x="51" y="362"/>
                  </a:lnTo>
                  <a:lnTo>
                    <a:pt x="51" y="357"/>
                  </a:lnTo>
                  <a:lnTo>
                    <a:pt x="50" y="357"/>
                  </a:lnTo>
                  <a:lnTo>
                    <a:pt x="50" y="359"/>
                  </a:lnTo>
                  <a:lnTo>
                    <a:pt x="49" y="362"/>
                  </a:lnTo>
                  <a:lnTo>
                    <a:pt x="48" y="363"/>
                  </a:lnTo>
                  <a:lnTo>
                    <a:pt x="46" y="365"/>
                  </a:lnTo>
                  <a:lnTo>
                    <a:pt x="44" y="365"/>
                  </a:lnTo>
                  <a:lnTo>
                    <a:pt x="42" y="365"/>
                  </a:lnTo>
                  <a:lnTo>
                    <a:pt x="39" y="365"/>
                  </a:lnTo>
                  <a:lnTo>
                    <a:pt x="38" y="366"/>
                  </a:lnTo>
                  <a:lnTo>
                    <a:pt x="37" y="366"/>
                  </a:lnTo>
                  <a:lnTo>
                    <a:pt x="35" y="366"/>
                  </a:lnTo>
                  <a:lnTo>
                    <a:pt x="33" y="366"/>
                  </a:lnTo>
                  <a:lnTo>
                    <a:pt x="30" y="365"/>
                  </a:lnTo>
                  <a:lnTo>
                    <a:pt x="26" y="365"/>
                  </a:lnTo>
                  <a:lnTo>
                    <a:pt x="25" y="365"/>
                  </a:lnTo>
                  <a:lnTo>
                    <a:pt x="24" y="365"/>
                  </a:lnTo>
                  <a:lnTo>
                    <a:pt x="24" y="366"/>
                  </a:lnTo>
                  <a:lnTo>
                    <a:pt x="24" y="367"/>
                  </a:lnTo>
                  <a:lnTo>
                    <a:pt x="24" y="368"/>
                  </a:lnTo>
                  <a:lnTo>
                    <a:pt x="25" y="369"/>
                  </a:lnTo>
                  <a:lnTo>
                    <a:pt x="25" y="370"/>
                  </a:lnTo>
                  <a:lnTo>
                    <a:pt x="26" y="370"/>
                  </a:lnTo>
                  <a:lnTo>
                    <a:pt x="26" y="370"/>
                  </a:lnTo>
                  <a:lnTo>
                    <a:pt x="25" y="370"/>
                  </a:lnTo>
                  <a:lnTo>
                    <a:pt x="25" y="371"/>
                  </a:lnTo>
                  <a:lnTo>
                    <a:pt x="24" y="370"/>
                  </a:lnTo>
                  <a:lnTo>
                    <a:pt x="22" y="370"/>
                  </a:lnTo>
                  <a:lnTo>
                    <a:pt x="20" y="369"/>
                  </a:lnTo>
                  <a:lnTo>
                    <a:pt x="18" y="368"/>
                  </a:lnTo>
                  <a:lnTo>
                    <a:pt x="15" y="366"/>
                  </a:lnTo>
                  <a:lnTo>
                    <a:pt x="14" y="365"/>
                  </a:lnTo>
                  <a:lnTo>
                    <a:pt x="14" y="365"/>
                  </a:lnTo>
                  <a:lnTo>
                    <a:pt x="14" y="358"/>
                  </a:lnTo>
                  <a:lnTo>
                    <a:pt x="17" y="356"/>
                  </a:lnTo>
                  <a:lnTo>
                    <a:pt x="20" y="355"/>
                  </a:lnTo>
                  <a:lnTo>
                    <a:pt x="22" y="354"/>
                  </a:lnTo>
                  <a:lnTo>
                    <a:pt x="23" y="354"/>
                  </a:lnTo>
                  <a:lnTo>
                    <a:pt x="24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3" y="353"/>
                  </a:lnTo>
                  <a:lnTo>
                    <a:pt x="22" y="352"/>
                  </a:lnTo>
                  <a:lnTo>
                    <a:pt x="23" y="351"/>
                  </a:lnTo>
                  <a:lnTo>
                    <a:pt x="24" y="350"/>
                  </a:lnTo>
                  <a:lnTo>
                    <a:pt x="26" y="347"/>
                  </a:lnTo>
                  <a:lnTo>
                    <a:pt x="29" y="346"/>
                  </a:lnTo>
                  <a:lnTo>
                    <a:pt x="31" y="346"/>
                  </a:lnTo>
                  <a:lnTo>
                    <a:pt x="33" y="346"/>
                  </a:lnTo>
                  <a:lnTo>
                    <a:pt x="36" y="346"/>
                  </a:lnTo>
                  <a:lnTo>
                    <a:pt x="38" y="344"/>
                  </a:lnTo>
                  <a:lnTo>
                    <a:pt x="41" y="342"/>
                  </a:lnTo>
                  <a:lnTo>
                    <a:pt x="43" y="341"/>
                  </a:lnTo>
                  <a:lnTo>
                    <a:pt x="45" y="340"/>
                  </a:lnTo>
                  <a:lnTo>
                    <a:pt x="47" y="339"/>
                  </a:lnTo>
                  <a:lnTo>
                    <a:pt x="50" y="339"/>
                  </a:lnTo>
                  <a:lnTo>
                    <a:pt x="55" y="337"/>
                  </a:lnTo>
                  <a:lnTo>
                    <a:pt x="57" y="335"/>
                  </a:lnTo>
                  <a:lnTo>
                    <a:pt x="58" y="334"/>
                  </a:lnTo>
                  <a:lnTo>
                    <a:pt x="59" y="333"/>
                  </a:lnTo>
                  <a:lnTo>
                    <a:pt x="59" y="332"/>
                  </a:lnTo>
                  <a:lnTo>
                    <a:pt x="59" y="330"/>
                  </a:lnTo>
                  <a:lnTo>
                    <a:pt x="59" y="328"/>
                  </a:lnTo>
                  <a:lnTo>
                    <a:pt x="59" y="325"/>
                  </a:lnTo>
                  <a:lnTo>
                    <a:pt x="61" y="321"/>
                  </a:lnTo>
                  <a:lnTo>
                    <a:pt x="62" y="318"/>
                  </a:lnTo>
                  <a:lnTo>
                    <a:pt x="63" y="317"/>
                  </a:lnTo>
                  <a:lnTo>
                    <a:pt x="64" y="316"/>
                  </a:lnTo>
                  <a:lnTo>
                    <a:pt x="64" y="317"/>
                  </a:lnTo>
                  <a:lnTo>
                    <a:pt x="66" y="318"/>
                  </a:lnTo>
                  <a:lnTo>
                    <a:pt x="67" y="319"/>
                  </a:lnTo>
                  <a:lnTo>
                    <a:pt x="67" y="320"/>
                  </a:lnTo>
                  <a:lnTo>
                    <a:pt x="69" y="320"/>
                  </a:lnTo>
                  <a:lnTo>
                    <a:pt x="70" y="321"/>
                  </a:lnTo>
                  <a:lnTo>
                    <a:pt x="73" y="321"/>
                  </a:lnTo>
                  <a:lnTo>
                    <a:pt x="74" y="320"/>
                  </a:lnTo>
                  <a:lnTo>
                    <a:pt x="75" y="319"/>
                  </a:lnTo>
                  <a:lnTo>
                    <a:pt x="76" y="316"/>
                  </a:lnTo>
                  <a:lnTo>
                    <a:pt x="78" y="313"/>
                  </a:lnTo>
                  <a:lnTo>
                    <a:pt x="79" y="310"/>
                  </a:lnTo>
                  <a:lnTo>
                    <a:pt x="80" y="310"/>
                  </a:lnTo>
                  <a:lnTo>
                    <a:pt x="81" y="310"/>
                  </a:lnTo>
                  <a:lnTo>
                    <a:pt x="83" y="312"/>
                  </a:lnTo>
                  <a:lnTo>
                    <a:pt x="84" y="313"/>
                  </a:lnTo>
                  <a:lnTo>
                    <a:pt x="86" y="313"/>
                  </a:lnTo>
                  <a:lnTo>
                    <a:pt x="88" y="313"/>
                  </a:lnTo>
                  <a:lnTo>
                    <a:pt x="90" y="312"/>
                  </a:lnTo>
                  <a:lnTo>
                    <a:pt x="91" y="312"/>
                  </a:lnTo>
                  <a:lnTo>
                    <a:pt x="92" y="309"/>
                  </a:lnTo>
                  <a:lnTo>
                    <a:pt x="92" y="308"/>
                  </a:lnTo>
                  <a:lnTo>
                    <a:pt x="93" y="306"/>
                  </a:lnTo>
                  <a:lnTo>
                    <a:pt x="94" y="303"/>
                  </a:lnTo>
                  <a:lnTo>
                    <a:pt x="95" y="301"/>
                  </a:lnTo>
                  <a:lnTo>
                    <a:pt x="96" y="300"/>
                  </a:lnTo>
                  <a:lnTo>
                    <a:pt x="96" y="298"/>
                  </a:lnTo>
                  <a:lnTo>
                    <a:pt x="96" y="297"/>
                  </a:lnTo>
                  <a:lnTo>
                    <a:pt x="96" y="295"/>
                  </a:lnTo>
                  <a:lnTo>
                    <a:pt x="95" y="293"/>
                  </a:lnTo>
                  <a:lnTo>
                    <a:pt x="95" y="291"/>
                  </a:lnTo>
                  <a:lnTo>
                    <a:pt x="95" y="290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1"/>
                  </a:lnTo>
                  <a:lnTo>
                    <a:pt x="96" y="292"/>
                  </a:lnTo>
                  <a:lnTo>
                    <a:pt x="96" y="291"/>
                  </a:lnTo>
                  <a:lnTo>
                    <a:pt x="97" y="290"/>
                  </a:lnTo>
                  <a:lnTo>
                    <a:pt x="98" y="288"/>
                  </a:lnTo>
                  <a:lnTo>
                    <a:pt x="98" y="285"/>
                  </a:lnTo>
                  <a:lnTo>
                    <a:pt x="97" y="283"/>
                  </a:lnTo>
                  <a:lnTo>
                    <a:pt x="96" y="282"/>
                  </a:lnTo>
                  <a:lnTo>
                    <a:pt x="95" y="282"/>
                  </a:lnTo>
                  <a:lnTo>
                    <a:pt x="93" y="281"/>
                  </a:lnTo>
                  <a:lnTo>
                    <a:pt x="91" y="279"/>
                  </a:lnTo>
                  <a:lnTo>
                    <a:pt x="90" y="278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7"/>
                  </a:lnTo>
                  <a:lnTo>
                    <a:pt x="91" y="277"/>
                  </a:lnTo>
                  <a:lnTo>
                    <a:pt x="93" y="276"/>
                  </a:lnTo>
                  <a:lnTo>
                    <a:pt x="94" y="274"/>
                  </a:lnTo>
                  <a:lnTo>
                    <a:pt x="94" y="272"/>
                  </a:lnTo>
                  <a:lnTo>
                    <a:pt x="94" y="271"/>
                  </a:lnTo>
                  <a:lnTo>
                    <a:pt x="93" y="270"/>
                  </a:lnTo>
                  <a:lnTo>
                    <a:pt x="92" y="269"/>
                  </a:lnTo>
                  <a:lnTo>
                    <a:pt x="91" y="268"/>
                  </a:lnTo>
                  <a:lnTo>
                    <a:pt x="90" y="267"/>
                  </a:lnTo>
                  <a:lnTo>
                    <a:pt x="90" y="266"/>
                  </a:lnTo>
                  <a:lnTo>
                    <a:pt x="90" y="265"/>
                  </a:lnTo>
                  <a:lnTo>
                    <a:pt x="91" y="263"/>
                  </a:lnTo>
                  <a:lnTo>
                    <a:pt x="92" y="260"/>
                  </a:lnTo>
                  <a:lnTo>
                    <a:pt x="92" y="257"/>
                  </a:lnTo>
                  <a:lnTo>
                    <a:pt x="91" y="255"/>
                  </a:lnTo>
                  <a:lnTo>
                    <a:pt x="90" y="253"/>
                  </a:lnTo>
                  <a:lnTo>
                    <a:pt x="87" y="251"/>
                  </a:lnTo>
                  <a:lnTo>
                    <a:pt x="85" y="248"/>
                  </a:lnTo>
                  <a:lnTo>
                    <a:pt x="82" y="246"/>
                  </a:lnTo>
                  <a:lnTo>
                    <a:pt x="80" y="245"/>
                  </a:lnTo>
                  <a:lnTo>
                    <a:pt x="80" y="243"/>
                  </a:lnTo>
                  <a:lnTo>
                    <a:pt x="80" y="242"/>
                  </a:lnTo>
                  <a:lnTo>
                    <a:pt x="81" y="241"/>
                  </a:lnTo>
                  <a:lnTo>
                    <a:pt x="82" y="239"/>
                  </a:lnTo>
                  <a:lnTo>
                    <a:pt x="82" y="236"/>
                  </a:lnTo>
                  <a:lnTo>
                    <a:pt x="83" y="235"/>
                  </a:lnTo>
                  <a:lnTo>
                    <a:pt x="84" y="234"/>
                  </a:lnTo>
                  <a:lnTo>
                    <a:pt x="85" y="234"/>
                  </a:lnTo>
                  <a:lnTo>
                    <a:pt x="86" y="234"/>
                  </a:lnTo>
                  <a:lnTo>
                    <a:pt x="87" y="234"/>
                  </a:lnTo>
                  <a:lnTo>
                    <a:pt x="88" y="233"/>
                  </a:lnTo>
                  <a:lnTo>
                    <a:pt x="91" y="231"/>
                  </a:lnTo>
                  <a:lnTo>
                    <a:pt x="95" y="225"/>
                  </a:lnTo>
                  <a:lnTo>
                    <a:pt x="100" y="216"/>
                  </a:lnTo>
                  <a:lnTo>
                    <a:pt x="103" y="212"/>
                  </a:lnTo>
                  <a:lnTo>
                    <a:pt x="105" y="210"/>
                  </a:lnTo>
                  <a:lnTo>
                    <a:pt x="106" y="208"/>
                  </a:lnTo>
                  <a:lnTo>
                    <a:pt x="108" y="207"/>
                  </a:lnTo>
                  <a:lnTo>
                    <a:pt x="108" y="206"/>
                  </a:lnTo>
                  <a:lnTo>
                    <a:pt x="109" y="206"/>
                  </a:lnTo>
                  <a:lnTo>
                    <a:pt x="110" y="205"/>
                  </a:lnTo>
                  <a:lnTo>
                    <a:pt x="111" y="204"/>
                  </a:lnTo>
                  <a:lnTo>
                    <a:pt x="112" y="200"/>
                  </a:lnTo>
                  <a:lnTo>
                    <a:pt x="113" y="197"/>
                  </a:lnTo>
                  <a:lnTo>
                    <a:pt x="113" y="195"/>
                  </a:lnTo>
                  <a:lnTo>
                    <a:pt x="113" y="193"/>
                  </a:lnTo>
                  <a:lnTo>
                    <a:pt x="113" y="191"/>
                  </a:lnTo>
                  <a:lnTo>
                    <a:pt x="112" y="188"/>
                  </a:lnTo>
                  <a:lnTo>
                    <a:pt x="112" y="186"/>
                  </a:lnTo>
                  <a:lnTo>
                    <a:pt x="111" y="184"/>
                  </a:lnTo>
                  <a:lnTo>
                    <a:pt x="111" y="180"/>
                  </a:lnTo>
                  <a:lnTo>
                    <a:pt x="111" y="178"/>
                  </a:lnTo>
                  <a:lnTo>
                    <a:pt x="109" y="177"/>
                  </a:lnTo>
                  <a:lnTo>
                    <a:pt x="108" y="175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2" y="174"/>
                  </a:lnTo>
                  <a:lnTo>
                    <a:pt x="99" y="173"/>
                  </a:lnTo>
                  <a:lnTo>
                    <a:pt x="97" y="171"/>
                  </a:lnTo>
                  <a:lnTo>
                    <a:pt x="94" y="171"/>
                  </a:lnTo>
                  <a:lnTo>
                    <a:pt x="92" y="170"/>
                  </a:lnTo>
                  <a:lnTo>
                    <a:pt x="88" y="168"/>
                  </a:lnTo>
                  <a:lnTo>
                    <a:pt x="86" y="166"/>
                  </a:lnTo>
                  <a:lnTo>
                    <a:pt x="84" y="162"/>
                  </a:lnTo>
                  <a:lnTo>
                    <a:pt x="82" y="160"/>
                  </a:lnTo>
                  <a:lnTo>
                    <a:pt x="81" y="159"/>
                  </a:lnTo>
                  <a:lnTo>
                    <a:pt x="79" y="158"/>
                  </a:lnTo>
                  <a:lnTo>
                    <a:pt x="78" y="158"/>
                  </a:lnTo>
                  <a:lnTo>
                    <a:pt x="76" y="158"/>
                  </a:lnTo>
                  <a:lnTo>
                    <a:pt x="75" y="159"/>
                  </a:lnTo>
                  <a:lnTo>
                    <a:pt x="74" y="160"/>
                  </a:lnTo>
                  <a:lnTo>
                    <a:pt x="72" y="161"/>
                  </a:lnTo>
                  <a:lnTo>
                    <a:pt x="71" y="162"/>
                  </a:lnTo>
                  <a:lnTo>
                    <a:pt x="69" y="162"/>
                  </a:lnTo>
                  <a:lnTo>
                    <a:pt x="67" y="162"/>
                  </a:lnTo>
                  <a:lnTo>
                    <a:pt x="57" y="161"/>
                  </a:lnTo>
                  <a:lnTo>
                    <a:pt x="46" y="166"/>
                  </a:lnTo>
                  <a:lnTo>
                    <a:pt x="43" y="167"/>
                  </a:lnTo>
                  <a:lnTo>
                    <a:pt x="41" y="168"/>
                  </a:lnTo>
                  <a:lnTo>
                    <a:pt x="38" y="168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31" y="168"/>
                  </a:lnTo>
                  <a:lnTo>
                    <a:pt x="26" y="168"/>
                  </a:lnTo>
                  <a:lnTo>
                    <a:pt x="24" y="168"/>
                  </a:lnTo>
                  <a:lnTo>
                    <a:pt x="23" y="168"/>
                  </a:lnTo>
                  <a:lnTo>
                    <a:pt x="22" y="167"/>
                  </a:lnTo>
                  <a:lnTo>
                    <a:pt x="21" y="167"/>
                  </a:lnTo>
                  <a:lnTo>
                    <a:pt x="19" y="165"/>
                  </a:lnTo>
                  <a:lnTo>
                    <a:pt x="17" y="160"/>
                  </a:lnTo>
                  <a:lnTo>
                    <a:pt x="19" y="155"/>
                  </a:lnTo>
                  <a:lnTo>
                    <a:pt x="22" y="147"/>
                  </a:lnTo>
                  <a:lnTo>
                    <a:pt x="23" y="144"/>
                  </a:lnTo>
                  <a:lnTo>
                    <a:pt x="23" y="142"/>
                  </a:lnTo>
                  <a:lnTo>
                    <a:pt x="23" y="141"/>
                  </a:lnTo>
                  <a:lnTo>
                    <a:pt x="23" y="139"/>
                  </a:lnTo>
                  <a:lnTo>
                    <a:pt x="22" y="139"/>
                  </a:lnTo>
                  <a:lnTo>
                    <a:pt x="22" y="138"/>
                  </a:lnTo>
                  <a:lnTo>
                    <a:pt x="22" y="137"/>
                  </a:lnTo>
                  <a:lnTo>
                    <a:pt x="22" y="136"/>
                  </a:lnTo>
                  <a:lnTo>
                    <a:pt x="22" y="133"/>
                  </a:lnTo>
                  <a:lnTo>
                    <a:pt x="22" y="131"/>
                  </a:lnTo>
                  <a:lnTo>
                    <a:pt x="22" y="128"/>
                  </a:lnTo>
                  <a:lnTo>
                    <a:pt x="22" y="125"/>
                  </a:lnTo>
                  <a:lnTo>
                    <a:pt x="21" y="123"/>
                  </a:lnTo>
                  <a:lnTo>
                    <a:pt x="20" y="122"/>
                  </a:lnTo>
                  <a:lnTo>
                    <a:pt x="19" y="121"/>
                  </a:lnTo>
                  <a:lnTo>
                    <a:pt x="18" y="119"/>
                  </a:lnTo>
                  <a:lnTo>
                    <a:pt x="17" y="117"/>
                  </a:lnTo>
                  <a:lnTo>
                    <a:pt x="15" y="114"/>
                  </a:lnTo>
                  <a:lnTo>
                    <a:pt x="14" y="110"/>
                  </a:lnTo>
                  <a:lnTo>
                    <a:pt x="13" y="107"/>
                  </a:lnTo>
                  <a:lnTo>
                    <a:pt x="12" y="104"/>
                  </a:lnTo>
                  <a:lnTo>
                    <a:pt x="12" y="101"/>
                  </a:lnTo>
                  <a:lnTo>
                    <a:pt x="13" y="99"/>
                  </a:lnTo>
                  <a:lnTo>
                    <a:pt x="14" y="97"/>
                  </a:lnTo>
                  <a:lnTo>
                    <a:pt x="15" y="96"/>
                  </a:lnTo>
                  <a:lnTo>
                    <a:pt x="15" y="95"/>
                  </a:lnTo>
                  <a:lnTo>
                    <a:pt x="14" y="93"/>
                  </a:lnTo>
                  <a:lnTo>
                    <a:pt x="13" y="89"/>
                  </a:lnTo>
                  <a:lnTo>
                    <a:pt x="12" y="87"/>
                  </a:lnTo>
                  <a:lnTo>
                    <a:pt x="11" y="86"/>
                  </a:lnTo>
                  <a:lnTo>
                    <a:pt x="9" y="85"/>
                  </a:lnTo>
                  <a:lnTo>
                    <a:pt x="8" y="85"/>
                  </a:lnTo>
                  <a:lnTo>
                    <a:pt x="7" y="85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4" y="80"/>
                  </a:lnTo>
                  <a:lnTo>
                    <a:pt x="5" y="77"/>
                  </a:lnTo>
                  <a:lnTo>
                    <a:pt x="5" y="77"/>
                  </a:lnTo>
                  <a:lnTo>
                    <a:pt x="6" y="77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7" y="74"/>
                  </a:lnTo>
                  <a:lnTo>
                    <a:pt x="5" y="69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5" y="47"/>
                  </a:lnTo>
                  <a:lnTo>
                    <a:pt x="8" y="44"/>
                  </a:lnTo>
                  <a:lnTo>
                    <a:pt x="11" y="41"/>
                  </a:lnTo>
                  <a:lnTo>
                    <a:pt x="13" y="43"/>
                  </a:lnTo>
                  <a:lnTo>
                    <a:pt x="17" y="44"/>
                  </a:lnTo>
                  <a:lnTo>
                    <a:pt x="19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8" y="37"/>
                  </a:lnTo>
                  <a:lnTo>
                    <a:pt x="19" y="36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6" y="34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3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4" y="35"/>
                  </a:lnTo>
                  <a:lnTo>
                    <a:pt x="46" y="34"/>
                  </a:lnTo>
                  <a:lnTo>
                    <a:pt x="48" y="33"/>
                  </a:lnTo>
                  <a:lnTo>
                    <a:pt x="50" y="33"/>
                  </a:lnTo>
                  <a:lnTo>
                    <a:pt x="53" y="34"/>
                  </a:lnTo>
                  <a:lnTo>
                    <a:pt x="55" y="33"/>
                  </a:lnTo>
                  <a:lnTo>
                    <a:pt x="58" y="35"/>
                  </a:lnTo>
                  <a:lnTo>
                    <a:pt x="61" y="36"/>
                  </a:lnTo>
                  <a:lnTo>
                    <a:pt x="64" y="35"/>
                  </a:lnTo>
                  <a:lnTo>
                    <a:pt x="69" y="34"/>
                  </a:lnTo>
                  <a:lnTo>
                    <a:pt x="72" y="34"/>
                  </a:lnTo>
                  <a:lnTo>
                    <a:pt x="73" y="33"/>
                  </a:lnTo>
                  <a:lnTo>
                    <a:pt x="74" y="33"/>
                  </a:lnTo>
                  <a:lnTo>
                    <a:pt x="78" y="28"/>
                  </a:lnTo>
                  <a:lnTo>
                    <a:pt x="83" y="24"/>
                  </a:lnTo>
                  <a:lnTo>
                    <a:pt x="83" y="22"/>
                  </a:lnTo>
                  <a:lnTo>
                    <a:pt x="84" y="18"/>
                  </a:lnTo>
                  <a:lnTo>
                    <a:pt x="83" y="16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4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96" y="11"/>
                  </a:lnTo>
                  <a:lnTo>
                    <a:pt x="98" y="9"/>
                  </a:lnTo>
                  <a:lnTo>
                    <a:pt x="100" y="7"/>
                  </a:lnTo>
                  <a:lnTo>
                    <a:pt x="107" y="7"/>
                  </a:lnTo>
                  <a:lnTo>
                    <a:pt x="113" y="4"/>
                  </a:lnTo>
                  <a:lnTo>
                    <a:pt x="121" y="2"/>
                  </a:lnTo>
                  <a:lnTo>
                    <a:pt x="128" y="1"/>
                  </a:lnTo>
                  <a:lnTo>
                    <a:pt x="132" y="1"/>
                  </a:lnTo>
                  <a:lnTo>
                    <a:pt x="139" y="2"/>
                  </a:lnTo>
                  <a:lnTo>
                    <a:pt x="141" y="2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04"/>
            <p:cNvSpPr>
              <a:spLocks/>
            </p:cNvSpPr>
            <p:nvPr/>
          </p:nvSpPr>
          <p:spPr bwMode="auto">
            <a:xfrm>
              <a:off x="7850188" y="3959225"/>
              <a:ext cx="19050" cy="11113"/>
            </a:xfrm>
            <a:custGeom>
              <a:avLst/>
              <a:gdLst>
                <a:gd name="T0" fmla="*/ 0 w 12"/>
                <a:gd name="T1" fmla="*/ 0 h 7"/>
                <a:gd name="T2" fmla="*/ 2 w 12"/>
                <a:gd name="T3" fmla="*/ 0 h 7"/>
                <a:gd name="T4" fmla="*/ 3 w 12"/>
                <a:gd name="T5" fmla="*/ 0 h 7"/>
                <a:gd name="T6" fmla="*/ 3 w 12"/>
                <a:gd name="T7" fmla="*/ 1 h 7"/>
                <a:gd name="T8" fmla="*/ 4 w 12"/>
                <a:gd name="T9" fmla="*/ 1 h 7"/>
                <a:gd name="T10" fmla="*/ 4 w 12"/>
                <a:gd name="T11" fmla="*/ 2 h 7"/>
                <a:gd name="T12" fmla="*/ 6 w 12"/>
                <a:gd name="T13" fmla="*/ 2 h 7"/>
                <a:gd name="T14" fmla="*/ 8 w 12"/>
                <a:gd name="T15" fmla="*/ 4 h 7"/>
                <a:gd name="T16" fmla="*/ 10 w 12"/>
                <a:gd name="T17" fmla="*/ 5 h 7"/>
                <a:gd name="T18" fmla="*/ 11 w 12"/>
                <a:gd name="T19" fmla="*/ 6 h 7"/>
                <a:gd name="T20" fmla="*/ 12 w 12"/>
                <a:gd name="T21" fmla="*/ 6 h 7"/>
                <a:gd name="T22" fmla="*/ 11 w 12"/>
                <a:gd name="T23" fmla="*/ 7 h 7"/>
                <a:gd name="T24" fmla="*/ 11 w 12"/>
                <a:gd name="T25" fmla="*/ 6 h 7"/>
                <a:gd name="T26" fmla="*/ 11 w 12"/>
                <a:gd name="T27" fmla="*/ 6 h 7"/>
                <a:gd name="T28" fmla="*/ 10 w 12"/>
                <a:gd name="T29" fmla="*/ 5 h 7"/>
                <a:gd name="T30" fmla="*/ 8 w 12"/>
                <a:gd name="T31" fmla="*/ 4 h 7"/>
                <a:gd name="T32" fmla="*/ 6 w 12"/>
                <a:gd name="T33" fmla="*/ 2 h 7"/>
                <a:gd name="T34" fmla="*/ 4 w 12"/>
                <a:gd name="T35" fmla="*/ 2 h 7"/>
                <a:gd name="T36" fmla="*/ 4 w 12"/>
                <a:gd name="T37" fmla="*/ 1 h 7"/>
                <a:gd name="T38" fmla="*/ 3 w 12"/>
                <a:gd name="T39" fmla="*/ 1 h 7"/>
                <a:gd name="T40" fmla="*/ 3 w 12"/>
                <a:gd name="T41" fmla="*/ 0 h 7"/>
                <a:gd name="T42" fmla="*/ 2 w 12"/>
                <a:gd name="T43" fmla="*/ 0 h 7"/>
                <a:gd name="T44" fmla="*/ 0 w 12"/>
                <a:gd name="T4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06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07"/>
            <p:cNvSpPr>
              <a:spLocks noEditPoints="1"/>
            </p:cNvSpPr>
            <p:nvPr/>
          </p:nvSpPr>
          <p:spPr bwMode="auto">
            <a:xfrm>
              <a:off x="6265863" y="2697163"/>
              <a:ext cx="1620837" cy="1916113"/>
            </a:xfrm>
            <a:custGeom>
              <a:avLst/>
              <a:gdLst>
                <a:gd name="T0" fmla="*/ 1015 w 1021"/>
                <a:gd name="T1" fmla="*/ 25 h 1207"/>
                <a:gd name="T2" fmla="*/ 989 w 1021"/>
                <a:gd name="T3" fmla="*/ 175 h 1207"/>
                <a:gd name="T4" fmla="*/ 892 w 1021"/>
                <a:gd name="T5" fmla="*/ 250 h 1207"/>
                <a:gd name="T6" fmla="*/ 779 w 1021"/>
                <a:gd name="T7" fmla="*/ 347 h 1207"/>
                <a:gd name="T8" fmla="*/ 689 w 1021"/>
                <a:gd name="T9" fmla="*/ 453 h 1207"/>
                <a:gd name="T10" fmla="*/ 666 w 1021"/>
                <a:gd name="T11" fmla="*/ 463 h 1207"/>
                <a:gd name="T12" fmla="*/ 755 w 1021"/>
                <a:gd name="T13" fmla="*/ 503 h 1207"/>
                <a:gd name="T14" fmla="*/ 604 w 1021"/>
                <a:gd name="T15" fmla="*/ 583 h 1207"/>
                <a:gd name="T16" fmla="*/ 717 w 1021"/>
                <a:gd name="T17" fmla="*/ 558 h 1207"/>
                <a:gd name="T18" fmla="*/ 667 w 1021"/>
                <a:gd name="T19" fmla="*/ 647 h 1207"/>
                <a:gd name="T20" fmla="*/ 766 w 1021"/>
                <a:gd name="T21" fmla="*/ 598 h 1207"/>
                <a:gd name="T22" fmla="*/ 805 w 1021"/>
                <a:gd name="T23" fmla="*/ 667 h 1207"/>
                <a:gd name="T24" fmla="*/ 880 w 1021"/>
                <a:gd name="T25" fmla="*/ 707 h 1207"/>
                <a:gd name="T26" fmla="*/ 873 w 1021"/>
                <a:gd name="T27" fmla="*/ 789 h 1207"/>
                <a:gd name="T28" fmla="*/ 875 w 1021"/>
                <a:gd name="T29" fmla="*/ 844 h 1207"/>
                <a:gd name="T30" fmla="*/ 812 w 1021"/>
                <a:gd name="T31" fmla="*/ 882 h 1207"/>
                <a:gd name="T32" fmla="*/ 775 w 1021"/>
                <a:gd name="T33" fmla="*/ 955 h 1207"/>
                <a:gd name="T34" fmla="*/ 704 w 1021"/>
                <a:gd name="T35" fmla="*/ 992 h 1207"/>
                <a:gd name="T36" fmla="*/ 621 w 1021"/>
                <a:gd name="T37" fmla="*/ 1014 h 1207"/>
                <a:gd name="T38" fmla="*/ 503 w 1021"/>
                <a:gd name="T39" fmla="*/ 1104 h 1207"/>
                <a:gd name="T40" fmla="*/ 424 w 1021"/>
                <a:gd name="T41" fmla="*/ 1172 h 1207"/>
                <a:gd name="T42" fmla="*/ 350 w 1021"/>
                <a:gd name="T43" fmla="*/ 1197 h 1207"/>
                <a:gd name="T44" fmla="*/ 348 w 1021"/>
                <a:gd name="T45" fmla="*/ 1148 h 1207"/>
                <a:gd name="T46" fmla="*/ 271 w 1021"/>
                <a:gd name="T47" fmla="*/ 1151 h 1207"/>
                <a:gd name="T48" fmla="*/ 313 w 1021"/>
                <a:gd name="T49" fmla="*/ 1099 h 1207"/>
                <a:gd name="T50" fmla="*/ 217 w 1021"/>
                <a:gd name="T51" fmla="*/ 1167 h 1207"/>
                <a:gd name="T52" fmla="*/ 84 w 1021"/>
                <a:gd name="T53" fmla="*/ 1157 h 1207"/>
                <a:gd name="T54" fmla="*/ 81 w 1021"/>
                <a:gd name="T55" fmla="*/ 1099 h 1207"/>
                <a:gd name="T56" fmla="*/ 22 w 1021"/>
                <a:gd name="T57" fmla="*/ 1053 h 1207"/>
                <a:gd name="T58" fmla="*/ 108 w 1021"/>
                <a:gd name="T59" fmla="*/ 1048 h 1207"/>
                <a:gd name="T60" fmla="*/ 146 w 1021"/>
                <a:gd name="T61" fmla="*/ 1009 h 1207"/>
                <a:gd name="T62" fmla="*/ 108 w 1021"/>
                <a:gd name="T63" fmla="*/ 977 h 1207"/>
                <a:gd name="T64" fmla="*/ 168 w 1021"/>
                <a:gd name="T65" fmla="*/ 914 h 1207"/>
                <a:gd name="T66" fmla="*/ 155 w 1021"/>
                <a:gd name="T67" fmla="*/ 893 h 1207"/>
                <a:gd name="T68" fmla="*/ 224 w 1021"/>
                <a:gd name="T69" fmla="*/ 856 h 1207"/>
                <a:gd name="T70" fmla="*/ 255 w 1021"/>
                <a:gd name="T71" fmla="*/ 794 h 1207"/>
                <a:gd name="T72" fmla="*/ 190 w 1021"/>
                <a:gd name="T73" fmla="*/ 736 h 1207"/>
                <a:gd name="T74" fmla="*/ 216 w 1021"/>
                <a:gd name="T75" fmla="*/ 697 h 1207"/>
                <a:gd name="T76" fmla="*/ 148 w 1021"/>
                <a:gd name="T77" fmla="*/ 669 h 1207"/>
                <a:gd name="T78" fmla="*/ 190 w 1021"/>
                <a:gd name="T79" fmla="*/ 607 h 1207"/>
                <a:gd name="T80" fmla="*/ 236 w 1021"/>
                <a:gd name="T81" fmla="*/ 611 h 1207"/>
                <a:gd name="T82" fmla="*/ 172 w 1021"/>
                <a:gd name="T83" fmla="*/ 562 h 1207"/>
                <a:gd name="T84" fmla="*/ 166 w 1021"/>
                <a:gd name="T85" fmla="*/ 488 h 1207"/>
                <a:gd name="T86" fmla="*/ 205 w 1021"/>
                <a:gd name="T87" fmla="*/ 442 h 1207"/>
                <a:gd name="T88" fmla="*/ 218 w 1021"/>
                <a:gd name="T89" fmla="*/ 432 h 1207"/>
                <a:gd name="T90" fmla="*/ 313 w 1021"/>
                <a:gd name="T91" fmla="*/ 428 h 1207"/>
                <a:gd name="T92" fmla="*/ 328 w 1021"/>
                <a:gd name="T93" fmla="*/ 410 h 1207"/>
                <a:gd name="T94" fmla="*/ 349 w 1021"/>
                <a:gd name="T95" fmla="*/ 388 h 1207"/>
                <a:gd name="T96" fmla="*/ 285 w 1021"/>
                <a:gd name="T97" fmla="*/ 304 h 1207"/>
                <a:gd name="T98" fmla="*/ 344 w 1021"/>
                <a:gd name="T99" fmla="*/ 278 h 1207"/>
                <a:gd name="T100" fmla="*/ 324 w 1021"/>
                <a:gd name="T101" fmla="*/ 220 h 1207"/>
                <a:gd name="T102" fmla="*/ 409 w 1021"/>
                <a:gd name="T103" fmla="*/ 219 h 1207"/>
                <a:gd name="T104" fmla="*/ 376 w 1021"/>
                <a:gd name="T105" fmla="*/ 176 h 1207"/>
                <a:gd name="T106" fmla="*/ 393 w 1021"/>
                <a:gd name="T107" fmla="*/ 137 h 1207"/>
                <a:gd name="T108" fmla="*/ 394 w 1021"/>
                <a:gd name="T109" fmla="*/ 76 h 1207"/>
                <a:gd name="T110" fmla="*/ 495 w 1021"/>
                <a:gd name="T111" fmla="*/ 62 h 1207"/>
                <a:gd name="T112" fmla="*/ 497 w 1021"/>
                <a:gd name="T113" fmla="*/ 39 h 1207"/>
                <a:gd name="T114" fmla="*/ 506 w 1021"/>
                <a:gd name="T115" fmla="*/ 108 h 1207"/>
                <a:gd name="T116" fmla="*/ 553 w 1021"/>
                <a:gd name="T117" fmla="*/ 43 h 1207"/>
                <a:gd name="T118" fmla="*/ 599 w 1021"/>
                <a:gd name="T119" fmla="*/ 93 h 1207"/>
                <a:gd name="T120" fmla="*/ 691 w 1021"/>
                <a:gd name="T121" fmla="*/ 53 h 1207"/>
                <a:gd name="T122" fmla="*/ 817 w 1021"/>
                <a:gd name="T123" fmla="*/ 35 h 1207"/>
                <a:gd name="T124" fmla="*/ 905 w 1021"/>
                <a:gd name="T125" fmla="*/ 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1" h="1207">
                  <a:moveTo>
                    <a:pt x="130" y="1186"/>
                  </a:moveTo>
                  <a:lnTo>
                    <a:pt x="130" y="1186"/>
                  </a:lnTo>
                  <a:lnTo>
                    <a:pt x="130" y="1186"/>
                  </a:lnTo>
                  <a:lnTo>
                    <a:pt x="130" y="1186"/>
                  </a:lnTo>
                  <a:close/>
                  <a:moveTo>
                    <a:pt x="918" y="0"/>
                  </a:moveTo>
                  <a:lnTo>
                    <a:pt x="920" y="3"/>
                  </a:lnTo>
                  <a:lnTo>
                    <a:pt x="923" y="6"/>
                  </a:lnTo>
                  <a:lnTo>
                    <a:pt x="923" y="9"/>
                  </a:lnTo>
                  <a:lnTo>
                    <a:pt x="924" y="12"/>
                  </a:lnTo>
                  <a:lnTo>
                    <a:pt x="928" y="13"/>
                  </a:lnTo>
                  <a:lnTo>
                    <a:pt x="931" y="15"/>
                  </a:lnTo>
                  <a:lnTo>
                    <a:pt x="936" y="15"/>
                  </a:lnTo>
                  <a:lnTo>
                    <a:pt x="939" y="13"/>
                  </a:lnTo>
                  <a:lnTo>
                    <a:pt x="942" y="12"/>
                  </a:lnTo>
                  <a:lnTo>
                    <a:pt x="945" y="10"/>
                  </a:lnTo>
                  <a:lnTo>
                    <a:pt x="948" y="11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4" y="11"/>
                  </a:lnTo>
                  <a:lnTo>
                    <a:pt x="957" y="12"/>
                  </a:lnTo>
                  <a:lnTo>
                    <a:pt x="964" y="10"/>
                  </a:lnTo>
                  <a:lnTo>
                    <a:pt x="972" y="8"/>
                  </a:lnTo>
                  <a:lnTo>
                    <a:pt x="976" y="15"/>
                  </a:lnTo>
                  <a:lnTo>
                    <a:pt x="980" y="20"/>
                  </a:lnTo>
                  <a:lnTo>
                    <a:pt x="985" y="19"/>
                  </a:lnTo>
                  <a:lnTo>
                    <a:pt x="989" y="18"/>
                  </a:lnTo>
                  <a:lnTo>
                    <a:pt x="992" y="17"/>
                  </a:lnTo>
                  <a:lnTo>
                    <a:pt x="997" y="15"/>
                  </a:lnTo>
                  <a:lnTo>
                    <a:pt x="998" y="15"/>
                  </a:lnTo>
                  <a:lnTo>
                    <a:pt x="999" y="15"/>
                  </a:lnTo>
                  <a:lnTo>
                    <a:pt x="1002" y="17"/>
                  </a:lnTo>
                  <a:lnTo>
                    <a:pt x="1004" y="17"/>
                  </a:lnTo>
                  <a:lnTo>
                    <a:pt x="1008" y="16"/>
                  </a:lnTo>
                  <a:lnTo>
                    <a:pt x="1011" y="15"/>
                  </a:lnTo>
                  <a:lnTo>
                    <a:pt x="1012" y="15"/>
                  </a:lnTo>
                  <a:lnTo>
                    <a:pt x="1013" y="16"/>
                  </a:lnTo>
                  <a:lnTo>
                    <a:pt x="1014" y="16"/>
                  </a:lnTo>
                  <a:lnTo>
                    <a:pt x="1015" y="16"/>
                  </a:lnTo>
                  <a:lnTo>
                    <a:pt x="1017" y="15"/>
                  </a:lnTo>
                  <a:lnTo>
                    <a:pt x="1020" y="18"/>
                  </a:lnTo>
                  <a:lnTo>
                    <a:pt x="1021" y="22"/>
                  </a:lnTo>
                  <a:lnTo>
                    <a:pt x="1018" y="24"/>
                  </a:lnTo>
                  <a:lnTo>
                    <a:pt x="1015" y="25"/>
                  </a:lnTo>
                  <a:lnTo>
                    <a:pt x="1015" y="32"/>
                  </a:lnTo>
                  <a:lnTo>
                    <a:pt x="1014" y="39"/>
                  </a:lnTo>
                  <a:lnTo>
                    <a:pt x="1012" y="45"/>
                  </a:lnTo>
                  <a:lnTo>
                    <a:pt x="1010" y="46"/>
                  </a:lnTo>
                  <a:lnTo>
                    <a:pt x="1008" y="47"/>
                  </a:lnTo>
                  <a:lnTo>
                    <a:pt x="1004" y="48"/>
                  </a:lnTo>
                  <a:lnTo>
                    <a:pt x="1006" y="49"/>
                  </a:lnTo>
                  <a:lnTo>
                    <a:pt x="1008" y="49"/>
                  </a:lnTo>
                  <a:lnTo>
                    <a:pt x="1009" y="49"/>
                  </a:lnTo>
                  <a:lnTo>
                    <a:pt x="1008" y="55"/>
                  </a:lnTo>
                  <a:lnTo>
                    <a:pt x="1006" y="59"/>
                  </a:lnTo>
                  <a:lnTo>
                    <a:pt x="1006" y="64"/>
                  </a:lnTo>
                  <a:lnTo>
                    <a:pt x="1002" y="68"/>
                  </a:lnTo>
                  <a:lnTo>
                    <a:pt x="999" y="73"/>
                  </a:lnTo>
                  <a:lnTo>
                    <a:pt x="994" y="79"/>
                  </a:lnTo>
                  <a:lnTo>
                    <a:pt x="989" y="82"/>
                  </a:lnTo>
                  <a:lnTo>
                    <a:pt x="987" y="89"/>
                  </a:lnTo>
                  <a:lnTo>
                    <a:pt x="985" y="96"/>
                  </a:lnTo>
                  <a:lnTo>
                    <a:pt x="986" y="100"/>
                  </a:lnTo>
                  <a:lnTo>
                    <a:pt x="987" y="102"/>
                  </a:lnTo>
                  <a:lnTo>
                    <a:pt x="988" y="105"/>
                  </a:lnTo>
                  <a:lnTo>
                    <a:pt x="989" y="107"/>
                  </a:lnTo>
                  <a:lnTo>
                    <a:pt x="991" y="110"/>
                  </a:lnTo>
                  <a:lnTo>
                    <a:pt x="994" y="113"/>
                  </a:lnTo>
                  <a:lnTo>
                    <a:pt x="1002" y="111"/>
                  </a:lnTo>
                  <a:lnTo>
                    <a:pt x="1012" y="110"/>
                  </a:lnTo>
                  <a:lnTo>
                    <a:pt x="1011" y="117"/>
                  </a:lnTo>
                  <a:lnTo>
                    <a:pt x="1010" y="125"/>
                  </a:lnTo>
                  <a:lnTo>
                    <a:pt x="1010" y="125"/>
                  </a:lnTo>
                  <a:lnTo>
                    <a:pt x="1011" y="126"/>
                  </a:lnTo>
                  <a:lnTo>
                    <a:pt x="1010" y="128"/>
                  </a:lnTo>
                  <a:lnTo>
                    <a:pt x="1008" y="130"/>
                  </a:lnTo>
                  <a:lnTo>
                    <a:pt x="1005" y="131"/>
                  </a:lnTo>
                  <a:lnTo>
                    <a:pt x="1003" y="132"/>
                  </a:lnTo>
                  <a:lnTo>
                    <a:pt x="999" y="133"/>
                  </a:lnTo>
                  <a:lnTo>
                    <a:pt x="1002" y="134"/>
                  </a:lnTo>
                  <a:lnTo>
                    <a:pt x="1003" y="135"/>
                  </a:lnTo>
                  <a:lnTo>
                    <a:pt x="1005" y="137"/>
                  </a:lnTo>
                  <a:lnTo>
                    <a:pt x="1001" y="146"/>
                  </a:lnTo>
                  <a:lnTo>
                    <a:pt x="998" y="155"/>
                  </a:lnTo>
                  <a:lnTo>
                    <a:pt x="994" y="164"/>
                  </a:lnTo>
                  <a:lnTo>
                    <a:pt x="991" y="172"/>
                  </a:lnTo>
                  <a:lnTo>
                    <a:pt x="989" y="175"/>
                  </a:lnTo>
                  <a:lnTo>
                    <a:pt x="988" y="177"/>
                  </a:lnTo>
                  <a:lnTo>
                    <a:pt x="985" y="179"/>
                  </a:lnTo>
                  <a:lnTo>
                    <a:pt x="983" y="181"/>
                  </a:lnTo>
                  <a:lnTo>
                    <a:pt x="979" y="183"/>
                  </a:lnTo>
                  <a:lnTo>
                    <a:pt x="977" y="187"/>
                  </a:lnTo>
                  <a:lnTo>
                    <a:pt x="975" y="189"/>
                  </a:lnTo>
                  <a:lnTo>
                    <a:pt x="973" y="191"/>
                  </a:lnTo>
                  <a:lnTo>
                    <a:pt x="971" y="193"/>
                  </a:lnTo>
                  <a:lnTo>
                    <a:pt x="968" y="195"/>
                  </a:lnTo>
                  <a:lnTo>
                    <a:pt x="967" y="198"/>
                  </a:lnTo>
                  <a:lnTo>
                    <a:pt x="965" y="200"/>
                  </a:lnTo>
                  <a:lnTo>
                    <a:pt x="964" y="202"/>
                  </a:lnTo>
                  <a:lnTo>
                    <a:pt x="962" y="205"/>
                  </a:lnTo>
                  <a:lnTo>
                    <a:pt x="960" y="207"/>
                  </a:lnTo>
                  <a:lnTo>
                    <a:pt x="959" y="209"/>
                  </a:lnTo>
                  <a:lnTo>
                    <a:pt x="954" y="211"/>
                  </a:lnTo>
                  <a:lnTo>
                    <a:pt x="950" y="213"/>
                  </a:lnTo>
                  <a:lnTo>
                    <a:pt x="947" y="214"/>
                  </a:lnTo>
                  <a:lnTo>
                    <a:pt x="945" y="214"/>
                  </a:lnTo>
                  <a:lnTo>
                    <a:pt x="944" y="213"/>
                  </a:lnTo>
                  <a:lnTo>
                    <a:pt x="939" y="216"/>
                  </a:lnTo>
                  <a:lnTo>
                    <a:pt x="932" y="218"/>
                  </a:lnTo>
                  <a:lnTo>
                    <a:pt x="930" y="218"/>
                  </a:lnTo>
                  <a:lnTo>
                    <a:pt x="928" y="218"/>
                  </a:lnTo>
                  <a:lnTo>
                    <a:pt x="926" y="217"/>
                  </a:lnTo>
                  <a:lnTo>
                    <a:pt x="925" y="219"/>
                  </a:lnTo>
                  <a:lnTo>
                    <a:pt x="925" y="223"/>
                  </a:lnTo>
                  <a:lnTo>
                    <a:pt x="919" y="224"/>
                  </a:lnTo>
                  <a:lnTo>
                    <a:pt x="914" y="225"/>
                  </a:lnTo>
                  <a:lnTo>
                    <a:pt x="911" y="226"/>
                  </a:lnTo>
                  <a:lnTo>
                    <a:pt x="907" y="229"/>
                  </a:lnTo>
                  <a:lnTo>
                    <a:pt x="905" y="231"/>
                  </a:lnTo>
                  <a:lnTo>
                    <a:pt x="904" y="235"/>
                  </a:lnTo>
                  <a:lnTo>
                    <a:pt x="902" y="237"/>
                  </a:lnTo>
                  <a:lnTo>
                    <a:pt x="901" y="239"/>
                  </a:lnTo>
                  <a:lnTo>
                    <a:pt x="900" y="240"/>
                  </a:lnTo>
                  <a:lnTo>
                    <a:pt x="899" y="242"/>
                  </a:lnTo>
                  <a:lnTo>
                    <a:pt x="898" y="243"/>
                  </a:lnTo>
                  <a:lnTo>
                    <a:pt x="895" y="243"/>
                  </a:lnTo>
                  <a:lnTo>
                    <a:pt x="894" y="244"/>
                  </a:lnTo>
                  <a:lnTo>
                    <a:pt x="893" y="245"/>
                  </a:lnTo>
                  <a:lnTo>
                    <a:pt x="892" y="246"/>
                  </a:lnTo>
                  <a:lnTo>
                    <a:pt x="892" y="250"/>
                  </a:lnTo>
                  <a:lnTo>
                    <a:pt x="890" y="253"/>
                  </a:lnTo>
                  <a:lnTo>
                    <a:pt x="888" y="255"/>
                  </a:lnTo>
                  <a:lnTo>
                    <a:pt x="886" y="258"/>
                  </a:lnTo>
                  <a:lnTo>
                    <a:pt x="883" y="261"/>
                  </a:lnTo>
                  <a:lnTo>
                    <a:pt x="882" y="263"/>
                  </a:lnTo>
                  <a:lnTo>
                    <a:pt x="881" y="265"/>
                  </a:lnTo>
                  <a:lnTo>
                    <a:pt x="880" y="267"/>
                  </a:lnTo>
                  <a:lnTo>
                    <a:pt x="879" y="269"/>
                  </a:lnTo>
                  <a:lnTo>
                    <a:pt x="877" y="272"/>
                  </a:lnTo>
                  <a:lnTo>
                    <a:pt x="875" y="274"/>
                  </a:lnTo>
                  <a:lnTo>
                    <a:pt x="873" y="277"/>
                  </a:lnTo>
                  <a:lnTo>
                    <a:pt x="870" y="281"/>
                  </a:lnTo>
                  <a:lnTo>
                    <a:pt x="869" y="284"/>
                  </a:lnTo>
                  <a:lnTo>
                    <a:pt x="868" y="285"/>
                  </a:lnTo>
                  <a:lnTo>
                    <a:pt x="866" y="286"/>
                  </a:lnTo>
                  <a:lnTo>
                    <a:pt x="865" y="287"/>
                  </a:lnTo>
                  <a:lnTo>
                    <a:pt x="861" y="289"/>
                  </a:lnTo>
                  <a:lnTo>
                    <a:pt x="856" y="292"/>
                  </a:lnTo>
                  <a:lnTo>
                    <a:pt x="852" y="297"/>
                  </a:lnTo>
                  <a:lnTo>
                    <a:pt x="847" y="300"/>
                  </a:lnTo>
                  <a:lnTo>
                    <a:pt x="842" y="303"/>
                  </a:lnTo>
                  <a:lnTo>
                    <a:pt x="840" y="304"/>
                  </a:lnTo>
                  <a:lnTo>
                    <a:pt x="838" y="305"/>
                  </a:lnTo>
                  <a:lnTo>
                    <a:pt x="837" y="306"/>
                  </a:lnTo>
                  <a:lnTo>
                    <a:pt x="836" y="310"/>
                  </a:lnTo>
                  <a:lnTo>
                    <a:pt x="833" y="311"/>
                  </a:lnTo>
                  <a:lnTo>
                    <a:pt x="831" y="312"/>
                  </a:lnTo>
                  <a:lnTo>
                    <a:pt x="829" y="313"/>
                  </a:lnTo>
                  <a:lnTo>
                    <a:pt x="827" y="314"/>
                  </a:lnTo>
                  <a:lnTo>
                    <a:pt x="825" y="315"/>
                  </a:lnTo>
                  <a:lnTo>
                    <a:pt x="824" y="316"/>
                  </a:lnTo>
                  <a:lnTo>
                    <a:pt x="822" y="316"/>
                  </a:lnTo>
                  <a:lnTo>
                    <a:pt x="818" y="321"/>
                  </a:lnTo>
                  <a:lnTo>
                    <a:pt x="815" y="325"/>
                  </a:lnTo>
                  <a:lnTo>
                    <a:pt x="810" y="328"/>
                  </a:lnTo>
                  <a:lnTo>
                    <a:pt x="806" y="333"/>
                  </a:lnTo>
                  <a:lnTo>
                    <a:pt x="803" y="333"/>
                  </a:lnTo>
                  <a:lnTo>
                    <a:pt x="800" y="335"/>
                  </a:lnTo>
                  <a:lnTo>
                    <a:pt x="797" y="337"/>
                  </a:lnTo>
                  <a:lnTo>
                    <a:pt x="796" y="340"/>
                  </a:lnTo>
                  <a:lnTo>
                    <a:pt x="791" y="342"/>
                  </a:lnTo>
                  <a:lnTo>
                    <a:pt x="784" y="343"/>
                  </a:lnTo>
                  <a:lnTo>
                    <a:pt x="779" y="347"/>
                  </a:lnTo>
                  <a:lnTo>
                    <a:pt x="775" y="352"/>
                  </a:lnTo>
                  <a:lnTo>
                    <a:pt x="769" y="359"/>
                  </a:lnTo>
                  <a:lnTo>
                    <a:pt x="764" y="365"/>
                  </a:lnTo>
                  <a:lnTo>
                    <a:pt x="767" y="373"/>
                  </a:lnTo>
                  <a:lnTo>
                    <a:pt x="764" y="375"/>
                  </a:lnTo>
                  <a:lnTo>
                    <a:pt x="759" y="377"/>
                  </a:lnTo>
                  <a:lnTo>
                    <a:pt x="756" y="378"/>
                  </a:lnTo>
                  <a:lnTo>
                    <a:pt x="753" y="380"/>
                  </a:lnTo>
                  <a:lnTo>
                    <a:pt x="751" y="384"/>
                  </a:lnTo>
                  <a:lnTo>
                    <a:pt x="748" y="385"/>
                  </a:lnTo>
                  <a:lnTo>
                    <a:pt x="747" y="386"/>
                  </a:lnTo>
                  <a:lnTo>
                    <a:pt x="740" y="387"/>
                  </a:lnTo>
                  <a:lnTo>
                    <a:pt x="734" y="389"/>
                  </a:lnTo>
                  <a:lnTo>
                    <a:pt x="728" y="392"/>
                  </a:lnTo>
                  <a:lnTo>
                    <a:pt x="724" y="393"/>
                  </a:lnTo>
                  <a:lnTo>
                    <a:pt x="722" y="395"/>
                  </a:lnTo>
                  <a:lnTo>
                    <a:pt x="721" y="398"/>
                  </a:lnTo>
                  <a:lnTo>
                    <a:pt x="720" y="400"/>
                  </a:lnTo>
                  <a:lnTo>
                    <a:pt x="720" y="402"/>
                  </a:lnTo>
                  <a:lnTo>
                    <a:pt x="719" y="405"/>
                  </a:lnTo>
                  <a:lnTo>
                    <a:pt x="719" y="408"/>
                  </a:lnTo>
                  <a:lnTo>
                    <a:pt x="718" y="409"/>
                  </a:lnTo>
                  <a:lnTo>
                    <a:pt x="718" y="411"/>
                  </a:lnTo>
                  <a:lnTo>
                    <a:pt x="716" y="412"/>
                  </a:lnTo>
                  <a:lnTo>
                    <a:pt x="717" y="417"/>
                  </a:lnTo>
                  <a:lnTo>
                    <a:pt x="717" y="422"/>
                  </a:lnTo>
                  <a:lnTo>
                    <a:pt x="719" y="426"/>
                  </a:lnTo>
                  <a:lnTo>
                    <a:pt x="721" y="431"/>
                  </a:lnTo>
                  <a:lnTo>
                    <a:pt x="712" y="437"/>
                  </a:lnTo>
                  <a:lnTo>
                    <a:pt x="714" y="440"/>
                  </a:lnTo>
                  <a:lnTo>
                    <a:pt x="714" y="442"/>
                  </a:lnTo>
                  <a:lnTo>
                    <a:pt x="714" y="446"/>
                  </a:lnTo>
                  <a:lnTo>
                    <a:pt x="712" y="448"/>
                  </a:lnTo>
                  <a:lnTo>
                    <a:pt x="711" y="451"/>
                  </a:lnTo>
                  <a:lnTo>
                    <a:pt x="712" y="454"/>
                  </a:lnTo>
                  <a:lnTo>
                    <a:pt x="710" y="453"/>
                  </a:lnTo>
                  <a:lnTo>
                    <a:pt x="709" y="453"/>
                  </a:lnTo>
                  <a:lnTo>
                    <a:pt x="708" y="453"/>
                  </a:lnTo>
                  <a:lnTo>
                    <a:pt x="707" y="451"/>
                  </a:lnTo>
                  <a:lnTo>
                    <a:pt x="705" y="449"/>
                  </a:lnTo>
                  <a:lnTo>
                    <a:pt x="692" y="449"/>
                  </a:lnTo>
                  <a:lnTo>
                    <a:pt x="690" y="451"/>
                  </a:lnTo>
                  <a:lnTo>
                    <a:pt x="689" y="453"/>
                  </a:lnTo>
                  <a:lnTo>
                    <a:pt x="687" y="456"/>
                  </a:lnTo>
                  <a:lnTo>
                    <a:pt x="685" y="457"/>
                  </a:lnTo>
                  <a:lnTo>
                    <a:pt x="684" y="458"/>
                  </a:lnTo>
                  <a:lnTo>
                    <a:pt x="675" y="457"/>
                  </a:lnTo>
                  <a:lnTo>
                    <a:pt x="667" y="456"/>
                  </a:lnTo>
                  <a:lnTo>
                    <a:pt x="665" y="454"/>
                  </a:lnTo>
                  <a:lnTo>
                    <a:pt x="663" y="453"/>
                  </a:lnTo>
                  <a:lnTo>
                    <a:pt x="662" y="451"/>
                  </a:lnTo>
                  <a:lnTo>
                    <a:pt x="661" y="450"/>
                  </a:lnTo>
                  <a:lnTo>
                    <a:pt x="648" y="447"/>
                  </a:lnTo>
                  <a:lnTo>
                    <a:pt x="635" y="448"/>
                  </a:lnTo>
                  <a:lnTo>
                    <a:pt x="635" y="450"/>
                  </a:lnTo>
                  <a:lnTo>
                    <a:pt x="635" y="452"/>
                  </a:lnTo>
                  <a:lnTo>
                    <a:pt x="633" y="453"/>
                  </a:lnTo>
                  <a:lnTo>
                    <a:pt x="631" y="453"/>
                  </a:lnTo>
                  <a:lnTo>
                    <a:pt x="630" y="453"/>
                  </a:lnTo>
                  <a:lnTo>
                    <a:pt x="628" y="452"/>
                  </a:lnTo>
                  <a:lnTo>
                    <a:pt x="624" y="451"/>
                  </a:lnTo>
                  <a:lnTo>
                    <a:pt x="624" y="454"/>
                  </a:lnTo>
                  <a:lnTo>
                    <a:pt x="628" y="454"/>
                  </a:lnTo>
                  <a:lnTo>
                    <a:pt x="630" y="456"/>
                  </a:lnTo>
                  <a:lnTo>
                    <a:pt x="632" y="456"/>
                  </a:lnTo>
                  <a:lnTo>
                    <a:pt x="634" y="457"/>
                  </a:lnTo>
                  <a:lnTo>
                    <a:pt x="636" y="456"/>
                  </a:lnTo>
                  <a:lnTo>
                    <a:pt x="637" y="454"/>
                  </a:lnTo>
                  <a:lnTo>
                    <a:pt x="640" y="453"/>
                  </a:lnTo>
                  <a:lnTo>
                    <a:pt x="642" y="453"/>
                  </a:lnTo>
                  <a:lnTo>
                    <a:pt x="643" y="453"/>
                  </a:lnTo>
                  <a:lnTo>
                    <a:pt x="644" y="452"/>
                  </a:lnTo>
                  <a:lnTo>
                    <a:pt x="646" y="452"/>
                  </a:lnTo>
                  <a:lnTo>
                    <a:pt x="647" y="451"/>
                  </a:lnTo>
                  <a:lnTo>
                    <a:pt x="648" y="452"/>
                  </a:lnTo>
                  <a:lnTo>
                    <a:pt x="650" y="452"/>
                  </a:lnTo>
                  <a:lnTo>
                    <a:pt x="653" y="452"/>
                  </a:lnTo>
                  <a:lnTo>
                    <a:pt x="655" y="451"/>
                  </a:lnTo>
                  <a:lnTo>
                    <a:pt x="657" y="451"/>
                  </a:lnTo>
                  <a:lnTo>
                    <a:pt x="658" y="452"/>
                  </a:lnTo>
                  <a:lnTo>
                    <a:pt x="659" y="454"/>
                  </a:lnTo>
                  <a:lnTo>
                    <a:pt x="661" y="456"/>
                  </a:lnTo>
                  <a:lnTo>
                    <a:pt x="662" y="457"/>
                  </a:lnTo>
                  <a:lnTo>
                    <a:pt x="663" y="458"/>
                  </a:lnTo>
                  <a:lnTo>
                    <a:pt x="665" y="461"/>
                  </a:lnTo>
                  <a:lnTo>
                    <a:pt x="666" y="463"/>
                  </a:lnTo>
                  <a:lnTo>
                    <a:pt x="667" y="466"/>
                  </a:lnTo>
                  <a:lnTo>
                    <a:pt x="671" y="469"/>
                  </a:lnTo>
                  <a:lnTo>
                    <a:pt x="677" y="472"/>
                  </a:lnTo>
                  <a:lnTo>
                    <a:pt x="675" y="469"/>
                  </a:lnTo>
                  <a:lnTo>
                    <a:pt x="674" y="464"/>
                  </a:lnTo>
                  <a:lnTo>
                    <a:pt x="673" y="461"/>
                  </a:lnTo>
                  <a:lnTo>
                    <a:pt x="677" y="462"/>
                  </a:lnTo>
                  <a:lnTo>
                    <a:pt x="679" y="464"/>
                  </a:lnTo>
                  <a:lnTo>
                    <a:pt x="680" y="465"/>
                  </a:lnTo>
                  <a:lnTo>
                    <a:pt x="682" y="466"/>
                  </a:lnTo>
                  <a:lnTo>
                    <a:pt x="693" y="472"/>
                  </a:lnTo>
                  <a:lnTo>
                    <a:pt x="699" y="478"/>
                  </a:lnTo>
                  <a:lnTo>
                    <a:pt x="709" y="474"/>
                  </a:lnTo>
                  <a:lnTo>
                    <a:pt x="719" y="466"/>
                  </a:lnTo>
                  <a:lnTo>
                    <a:pt x="721" y="464"/>
                  </a:lnTo>
                  <a:lnTo>
                    <a:pt x="724" y="463"/>
                  </a:lnTo>
                  <a:lnTo>
                    <a:pt x="728" y="463"/>
                  </a:lnTo>
                  <a:lnTo>
                    <a:pt x="730" y="463"/>
                  </a:lnTo>
                  <a:lnTo>
                    <a:pt x="733" y="465"/>
                  </a:lnTo>
                  <a:lnTo>
                    <a:pt x="735" y="468"/>
                  </a:lnTo>
                  <a:lnTo>
                    <a:pt x="739" y="469"/>
                  </a:lnTo>
                  <a:lnTo>
                    <a:pt x="741" y="470"/>
                  </a:lnTo>
                  <a:lnTo>
                    <a:pt x="743" y="471"/>
                  </a:lnTo>
                  <a:lnTo>
                    <a:pt x="746" y="473"/>
                  </a:lnTo>
                  <a:lnTo>
                    <a:pt x="747" y="475"/>
                  </a:lnTo>
                  <a:lnTo>
                    <a:pt x="746" y="476"/>
                  </a:lnTo>
                  <a:lnTo>
                    <a:pt x="745" y="477"/>
                  </a:lnTo>
                  <a:lnTo>
                    <a:pt x="753" y="476"/>
                  </a:lnTo>
                  <a:lnTo>
                    <a:pt x="759" y="476"/>
                  </a:lnTo>
                  <a:lnTo>
                    <a:pt x="759" y="475"/>
                  </a:lnTo>
                  <a:lnTo>
                    <a:pt x="760" y="474"/>
                  </a:lnTo>
                  <a:lnTo>
                    <a:pt x="760" y="473"/>
                  </a:lnTo>
                  <a:lnTo>
                    <a:pt x="765" y="473"/>
                  </a:lnTo>
                  <a:lnTo>
                    <a:pt x="769" y="464"/>
                  </a:lnTo>
                  <a:lnTo>
                    <a:pt x="773" y="457"/>
                  </a:lnTo>
                  <a:lnTo>
                    <a:pt x="777" y="454"/>
                  </a:lnTo>
                  <a:lnTo>
                    <a:pt x="781" y="452"/>
                  </a:lnTo>
                  <a:lnTo>
                    <a:pt x="788" y="450"/>
                  </a:lnTo>
                  <a:lnTo>
                    <a:pt x="785" y="454"/>
                  </a:lnTo>
                  <a:lnTo>
                    <a:pt x="784" y="459"/>
                  </a:lnTo>
                  <a:lnTo>
                    <a:pt x="783" y="462"/>
                  </a:lnTo>
                  <a:lnTo>
                    <a:pt x="781" y="466"/>
                  </a:lnTo>
                  <a:lnTo>
                    <a:pt x="755" y="503"/>
                  </a:lnTo>
                  <a:lnTo>
                    <a:pt x="751" y="509"/>
                  </a:lnTo>
                  <a:lnTo>
                    <a:pt x="745" y="514"/>
                  </a:lnTo>
                  <a:lnTo>
                    <a:pt x="741" y="519"/>
                  </a:lnTo>
                  <a:lnTo>
                    <a:pt x="731" y="537"/>
                  </a:lnTo>
                  <a:lnTo>
                    <a:pt x="718" y="554"/>
                  </a:lnTo>
                  <a:lnTo>
                    <a:pt x="714" y="551"/>
                  </a:lnTo>
                  <a:lnTo>
                    <a:pt x="710" y="551"/>
                  </a:lnTo>
                  <a:lnTo>
                    <a:pt x="707" y="550"/>
                  </a:lnTo>
                  <a:lnTo>
                    <a:pt x="705" y="550"/>
                  </a:lnTo>
                  <a:lnTo>
                    <a:pt x="704" y="550"/>
                  </a:lnTo>
                  <a:lnTo>
                    <a:pt x="702" y="549"/>
                  </a:lnTo>
                  <a:lnTo>
                    <a:pt x="704" y="542"/>
                  </a:lnTo>
                  <a:lnTo>
                    <a:pt x="705" y="533"/>
                  </a:lnTo>
                  <a:lnTo>
                    <a:pt x="711" y="527"/>
                  </a:lnTo>
                  <a:lnTo>
                    <a:pt x="708" y="526"/>
                  </a:lnTo>
                  <a:lnTo>
                    <a:pt x="706" y="525"/>
                  </a:lnTo>
                  <a:lnTo>
                    <a:pt x="700" y="527"/>
                  </a:lnTo>
                  <a:lnTo>
                    <a:pt x="695" y="530"/>
                  </a:lnTo>
                  <a:lnTo>
                    <a:pt x="693" y="528"/>
                  </a:lnTo>
                  <a:lnTo>
                    <a:pt x="691" y="528"/>
                  </a:lnTo>
                  <a:lnTo>
                    <a:pt x="662" y="554"/>
                  </a:lnTo>
                  <a:lnTo>
                    <a:pt x="657" y="551"/>
                  </a:lnTo>
                  <a:lnTo>
                    <a:pt x="651" y="549"/>
                  </a:lnTo>
                  <a:lnTo>
                    <a:pt x="647" y="550"/>
                  </a:lnTo>
                  <a:lnTo>
                    <a:pt x="643" y="551"/>
                  </a:lnTo>
                  <a:lnTo>
                    <a:pt x="642" y="554"/>
                  </a:lnTo>
                  <a:lnTo>
                    <a:pt x="641" y="556"/>
                  </a:lnTo>
                  <a:lnTo>
                    <a:pt x="638" y="556"/>
                  </a:lnTo>
                  <a:lnTo>
                    <a:pt x="636" y="556"/>
                  </a:lnTo>
                  <a:lnTo>
                    <a:pt x="634" y="556"/>
                  </a:lnTo>
                  <a:lnTo>
                    <a:pt x="633" y="556"/>
                  </a:lnTo>
                  <a:lnTo>
                    <a:pt x="631" y="554"/>
                  </a:lnTo>
                  <a:lnTo>
                    <a:pt x="628" y="556"/>
                  </a:lnTo>
                  <a:lnTo>
                    <a:pt x="624" y="558"/>
                  </a:lnTo>
                  <a:lnTo>
                    <a:pt x="623" y="562"/>
                  </a:lnTo>
                  <a:lnTo>
                    <a:pt x="622" y="567"/>
                  </a:lnTo>
                  <a:lnTo>
                    <a:pt x="621" y="572"/>
                  </a:lnTo>
                  <a:lnTo>
                    <a:pt x="614" y="572"/>
                  </a:lnTo>
                  <a:lnTo>
                    <a:pt x="612" y="573"/>
                  </a:lnTo>
                  <a:lnTo>
                    <a:pt x="610" y="574"/>
                  </a:lnTo>
                  <a:lnTo>
                    <a:pt x="608" y="577"/>
                  </a:lnTo>
                  <a:lnTo>
                    <a:pt x="606" y="581"/>
                  </a:lnTo>
                  <a:lnTo>
                    <a:pt x="604" y="583"/>
                  </a:lnTo>
                  <a:lnTo>
                    <a:pt x="600" y="586"/>
                  </a:lnTo>
                  <a:lnTo>
                    <a:pt x="596" y="591"/>
                  </a:lnTo>
                  <a:lnTo>
                    <a:pt x="590" y="594"/>
                  </a:lnTo>
                  <a:lnTo>
                    <a:pt x="584" y="598"/>
                  </a:lnTo>
                  <a:lnTo>
                    <a:pt x="586" y="600"/>
                  </a:lnTo>
                  <a:lnTo>
                    <a:pt x="586" y="603"/>
                  </a:lnTo>
                  <a:lnTo>
                    <a:pt x="586" y="605"/>
                  </a:lnTo>
                  <a:lnTo>
                    <a:pt x="586" y="608"/>
                  </a:lnTo>
                  <a:lnTo>
                    <a:pt x="586" y="610"/>
                  </a:lnTo>
                  <a:lnTo>
                    <a:pt x="587" y="608"/>
                  </a:lnTo>
                  <a:lnTo>
                    <a:pt x="588" y="607"/>
                  </a:lnTo>
                  <a:lnTo>
                    <a:pt x="589" y="605"/>
                  </a:lnTo>
                  <a:lnTo>
                    <a:pt x="595" y="601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0" y="585"/>
                  </a:lnTo>
                  <a:lnTo>
                    <a:pt x="616" y="580"/>
                  </a:lnTo>
                  <a:lnTo>
                    <a:pt x="622" y="575"/>
                  </a:lnTo>
                  <a:lnTo>
                    <a:pt x="626" y="572"/>
                  </a:lnTo>
                  <a:lnTo>
                    <a:pt x="631" y="569"/>
                  </a:lnTo>
                  <a:lnTo>
                    <a:pt x="634" y="564"/>
                  </a:lnTo>
                  <a:lnTo>
                    <a:pt x="637" y="562"/>
                  </a:lnTo>
                  <a:lnTo>
                    <a:pt x="641" y="560"/>
                  </a:lnTo>
                  <a:lnTo>
                    <a:pt x="644" y="559"/>
                  </a:lnTo>
                  <a:lnTo>
                    <a:pt x="648" y="559"/>
                  </a:lnTo>
                  <a:lnTo>
                    <a:pt x="653" y="559"/>
                  </a:lnTo>
                  <a:lnTo>
                    <a:pt x="657" y="559"/>
                  </a:lnTo>
                  <a:lnTo>
                    <a:pt x="659" y="558"/>
                  </a:lnTo>
                  <a:lnTo>
                    <a:pt x="660" y="557"/>
                  </a:lnTo>
                  <a:lnTo>
                    <a:pt x="661" y="556"/>
                  </a:lnTo>
                  <a:lnTo>
                    <a:pt x="661" y="568"/>
                  </a:lnTo>
                  <a:lnTo>
                    <a:pt x="671" y="567"/>
                  </a:lnTo>
                  <a:lnTo>
                    <a:pt x="679" y="566"/>
                  </a:lnTo>
                  <a:lnTo>
                    <a:pt x="686" y="566"/>
                  </a:lnTo>
                  <a:lnTo>
                    <a:pt x="689" y="563"/>
                  </a:lnTo>
                  <a:lnTo>
                    <a:pt x="691" y="561"/>
                  </a:lnTo>
                  <a:lnTo>
                    <a:pt x="693" y="559"/>
                  </a:lnTo>
                  <a:lnTo>
                    <a:pt x="694" y="560"/>
                  </a:lnTo>
                  <a:lnTo>
                    <a:pt x="698" y="558"/>
                  </a:lnTo>
                  <a:lnTo>
                    <a:pt x="704" y="556"/>
                  </a:lnTo>
                  <a:lnTo>
                    <a:pt x="707" y="557"/>
                  </a:lnTo>
                  <a:lnTo>
                    <a:pt x="711" y="557"/>
                  </a:lnTo>
                  <a:lnTo>
                    <a:pt x="717" y="558"/>
                  </a:lnTo>
                  <a:lnTo>
                    <a:pt x="717" y="563"/>
                  </a:lnTo>
                  <a:lnTo>
                    <a:pt x="705" y="571"/>
                  </a:lnTo>
                  <a:lnTo>
                    <a:pt x="697" y="580"/>
                  </a:lnTo>
                  <a:lnTo>
                    <a:pt x="690" y="589"/>
                  </a:lnTo>
                  <a:lnTo>
                    <a:pt x="682" y="598"/>
                  </a:lnTo>
                  <a:lnTo>
                    <a:pt x="680" y="603"/>
                  </a:lnTo>
                  <a:lnTo>
                    <a:pt x="679" y="607"/>
                  </a:lnTo>
                  <a:lnTo>
                    <a:pt x="681" y="610"/>
                  </a:lnTo>
                  <a:lnTo>
                    <a:pt x="683" y="615"/>
                  </a:lnTo>
                  <a:lnTo>
                    <a:pt x="686" y="619"/>
                  </a:lnTo>
                  <a:lnTo>
                    <a:pt x="681" y="618"/>
                  </a:lnTo>
                  <a:lnTo>
                    <a:pt x="677" y="616"/>
                  </a:lnTo>
                  <a:lnTo>
                    <a:pt x="672" y="615"/>
                  </a:lnTo>
                  <a:lnTo>
                    <a:pt x="667" y="617"/>
                  </a:lnTo>
                  <a:lnTo>
                    <a:pt x="662" y="620"/>
                  </a:lnTo>
                  <a:lnTo>
                    <a:pt x="660" y="621"/>
                  </a:lnTo>
                  <a:lnTo>
                    <a:pt x="659" y="623"/>
                  </a:lnTo>
                  <a:lnTo>
                    <a:pt x="659" y="625"/>
                  </a:lnTo>
                  <a:lnTo>
                    <a:pt x="658" y="628"/>
                  </a:lnTo>
                  <a:lnTo>
                    <a:pt x="658" y="630"/>
                  </a:lnTo>
                  <a:lnTo>
                    <a:pt x="657" y="632"/>
                  </a:lnTo>
                  <a:lnTo>
                    <a:pt x="655" y="633"/>
                  </a:lnTo>
                  <a:lnTo>
                    <a:pt x="653" y="634"/>
                  </a:lnTo>
                  <a:lnTo>
                    <a:pt x="650" y="641"/>
                  </a:lnTo>
                  <a:lnTo>
                    <a:pt x="647" y="645"/>
                  </a:lnTo>
                  <a:lnTo>
                    <a:pt x="643" y="650"/>
                  </a:lnTo>
                  <a:lnTo>
                    <a:pt x="637" y="658"/>
                  </a:lnTo>
                  <a:lnTo>
                    <a:pt x="650" y="658"/>
                  </a:lnTo>
                  <a:lnTo>
                    <a:pt x="651" y="659"/>
                  </a:lnTo>
                  <a:lnTo>
                    <a:pt x="653" y="660"/>
                  </a:lnTo>
                  <a:lnTo>
                    <a:pt x="653" y="662"/>
                  </a:lnTo>
                  <a:lnTo>
                    <a:pt x="654" y="664"/>
                  </a:lnTo>
                  <a:lnTo>
                    <a:pt x="656" y="661"/>
                  </a:lnTo>
                  <a:lnTo>
                    <a:pt x="658" y="659"/>
                  </a:lnTo>
                  <a:lnTo>
                    <a:pt x="660" y="657"/>
                  </a:lnTo>
                  <a:lnTo>
                    <a:pt x="661" y="654"/>
                  </a:lnTo>
                  <a:lnTo>
                    <a:pt x="661" y="649"/>
                  </a:lnTo>
                  <a:lnTo>
                    <a:pt x="663" y="649"/>
                  </a:lnTo>
                  <a:lnTo>
                    <a:pt x="665" y="648"/>
                  </a:lnTo>
                  <a:lnTo>
                    <a:pt x="666" y="648"/>
                  </a:lnTo>
                  <a:lnTo>
                    <a:pt x="666" y="647"/>
                  </a:lnTo>
                  <a:lnTo>
                    <a:pt x="666" y="647"/>
                  </a:lnTo>
                  <a:lnTo>
                    <a:pt x="667" y="647"/>
                  </a:lnTo>
                  <a:lnTo>
                    <a:pt x="669" y="648"/>
                  </a:lnTo>
                  <a:lnTo>
                    <a:pt x="670" y="649"/>
                  </a:lnTo>
                  <a:lnTo>
                    <a:pt x="671" y="648"/>
                  </a:lnTo>
                  <a:lnTo>
                    <a:pt x="672" y="648"/>
                  </a:lnTo>
                  <a:lnTo>
                    <a:pt x="674" y="646"/>
                  </a:lnTo>
                  <a:lnTo>
                    <a:pt x="677" y="643"/>
                  </a:lnTo>
                  <a:lnTo>
                    <a:pt x="680" y="638"/>
                  </a:lnTo>
                  <a:lnTo>
                    <a:pt x="683" y="635"/>
                  </a:lnTo>
                  <a:lnTo>
                    <a:pt x="689" y="632"/>
                  </a:lnTo>
                  <a:lnTo>
                    <a:pt x="694" y="629"/>
                  </a:lnTo>
                  <a:lnTo>
                    <a:pt x="698" y="625"/>
                  </a:lnTo>
                  <a:lnTo>
                    <a:pt x="698" y="622"/>
                  </a:lnTo>
                  <a:lnTo>
                    <a:pt x="698" y="619"/>
                  </a:lnTo>
                  <a:lnTo>
                    <a:pt x="696" y="617"/>
                  </a:lnTo>
                  <a:lnTo>
                    <a:pt x="695" y="616"/>
                  </a:lnTo>
                  <a:lnTo>
                    <a:pt x="693" y="616"/>
                  </a:lnTo>
                  <a:lnTo>
                    <a:pt x="686" y="616"/>
                  </a:lnTo>
                  <a:lnTo>
                    <a:pt x="686" y="615"/>
                  </a:lnTo>
                  <a:lnTo>
                    <a:pt x="686" y="612"/>
                  </a:lnTo>
                  <a:lnTo>
                    <a:pt x="686" y="611"/>
                  </a:lnTo>
                  <a:lnTo>
                    <a:pt x="687" y="610"/>
                  </a:lnTo>
                  <a:lnTo>
                    <a:pt x="689" y="609"/>
                  </a:lnTo>
                  <a:lnTo>
                    <a:pt x="690" y="609"/>
                  </a:lnTo>
                  <a:lnTo>
                    <a:pt x="692" y="608"/>
                  </a:lnTo>
                  <a:lnTo>
                    <a:pt x="693" y="606"/>
                  </a:lnTo>
                  <a:lnTo>
                    <a:pt x="695" y="603"/>
                  </a:lnTo>
                  <a:lnTo>
                    <a:pt x="707" y="603"/>
                  </a:lnTo>
                  <a:lnTo>
                    <a:pt x="707" y="603"/>
                  </a:lnTo>
                  <a:lnTo>
                    <a:pt x="707" y="601"/>
                  </a:lnTo>
                  <a:lnTo>
                    <a:pt x="707" y="599"/>
                  </a:lnTo>
                  <a:lnTo>
                    <a:pt x="716" y="601"/>
                  </a:lnTo>
                  <a:lnTo>
                    <a:pt x="723" y="606"/>
                  </a:lnTo>
                  <a:lnTo>
                    <a:pt x="732" y="610"/>
                  </a:lnTo>
                  <a:lnTo>
                    <a:pt x="732" y="610"/>
                  </a:lnTo>
                  <a:lnTo>
                    <a:pt x="733" y="610"/>
                  </a:lnTo>
                  <a:lnTo>
                    <a:pt x="744" y="610"/>
                  </a:lnTo>
                  <a:lnTo>
                    <a:pt x="755" y="607"/>
                  </a:lnTo>
                  <a:lnTo>
                    <a:pt x="765" y="604"/>
                  </a:lnTo>
                  <a:lnTo>
                    <a:pt x="766" y="603"/>
                  </a:lnTo>
                  <a:lnTo>
                    <a:pt x="767" y="601"/>
                  </a:lnTo>
                  <a:lnTo>
                    <a:pt x="768" y="600"/>
                  </a:lnTo>
                  <a:lnTo>
                    <a:pt x="767" y="599"/>
                  </a:lnTo>
                  <a:lnTo>
                    <a:pt x="766" y="598"/>
                  </a:lnTo>
                  <a:lnTo>
                    <a:pt x="766" y="597"/>
                  </a:lnTo>
                  <a:lnTo>
                    <a:pt x="766" y="596"/>
                  </a:lnTo>
                  <a:lnTo>
                    <a:pt x="766" y="595"/>
                  </a:lnTo>
                  <a:lnTo>
                    <a:pt x="775" y="589"/>
                  </a:lnTo>
                  <a:lnTo>
                    <a:pt x="783" y="585"/>
                  </a:lnTo>
                  <a:lnTo>
                    <a:pt x="784" y="588"/>
                  </a:lnTo>
                  <a:lnTo>
                    <a:pt x="784" y="592"/>
                  </a:lnTo>
                  <a:lnTo>
                    <a:pt x="785" y="598"/>
                  </a:lnTo>
                  <a:lnTo>
                    <a:pt x="788" y="605"/>
                  </a:lnTo>
                  <a:lnTo>
                    <a:pt x="790" y="610"/>
                  </a:lnTo>
                  <a:lnTo>
                    <a:pt x="791" y="612"/>
                  </a:lnTo>
                  <a:lnTo>
                    <a:pt x="791" y="612"/>
                  </a:lnTo>
                  <a:lnTo>
                    <a:pt x="790" y="612"/>
                  </a:lnTo>
                  <a:lnTo>
                    <a:pt x="789" y="613"/>
                  </a:lnTo>
                  <a:lnTo>
                    <a:pt x="788" y="613"/>
                  </a:lnTo>
                  <a:lnTo>
                    <a:pt x="788" y="613"/>
                  </a:lnTo>
                  <a:lnTo>
                    <a:pt x="787" y="616"/>
                  </a:lnTo>
                  <a:lnTo>
                    <a:pt x="788" y="618"/>
                  </a:lnTo>
                  <a:lnTo>
                    <a:pt x="788" y="620"/>
                  </a:lnTo>
                  <a:lnTo>
                    <a:pt x="790" y="621"/>
                  </a:lnTo>
                  <a:lnTo>
                    <a:pt x="791" y="621"/>
                  </a:lnTo>
                  <a:lnTo>
                    <a:pt x="792" y="621"/>
                  </a:lnTo>
                  <a:lnTo>
                    <a:pt x="794" y="622"/>
                  </a:lnTo>
                  <a:lnTo>
                    <a:pt x="795" y="623"/>
                  </a:lnTo>
                  <a:lnTo>
                    <a:pt x="796" y="625"/>
                  </a:lnTo>
                  <a:lnTo>
                    <a:pt x="797" y="629"/>
                  </a:lnTo>
                  <a:lnTo>
                    <a:pt x="798" y="631"/>
                  </a:lnTo>
                  <a:lnTo>
                    <a:pt x="798" y="632"/>
                  </a:lnTo>
                  <a:lnTo>
                    <a:pt x="797" y="633"/>
                  </a:lnTo>
                  <a:lnTo>
                    <a:pt x="796" y="635"/>
                  </a:lnTo>
                  <a:lnTo>
                    <a:pt x="795" y="637"/>
                  </a:lnTo>
                  <a:lnTo>
                    <a:pt x="795" y="640"/>
                  </a:lnTo>
                  <a:lnTo>
                    <a:pt x="796" y="643"/>
                  </a:lnTo>
                  <a:lnTo>
                    <a:pt x="797" y="646"/>
                  </a:lnTo>
                  <a:lnTo>
                    <a:pt x="798" y="650"/>
                  </a:lnTo>
                  <a:lnTo>
                    <a:pt x="800" y="653"/>
                  </a:lnTo>
                  <a:lnTo>
                    <a:pt x="801" y="655"/>
                  </a:lnTo>
                  <a:lnTo>
                    <a:pt x="802" y="657"/>
                  </a:lnTo>
                  <a:lnTo>
                    <a:pt x="803" y="658"/>
                  </a:lnTo>
                  <a:lnTo>
                    <a:pt x="804" y="659"/>
                  </a:lnTo>
                  <a:lnTo>
                    <a:pt x="805" y="661"/>
                  </a:lnTo>
                  <a:lnTo>
                    <a:pt x="805" y="664"/>
                  </a:lnTo>
                  <a:lnTo>
                    <a:pt x="805" y="667"/>
                  </a:lnTo>
                  <a:lnTo>
                    <a:pt x="805" y="669"/>
                  </a:lnTo>
                  <a:lnTo>
                    <a:pt x="805" y="672"/>
                  </a:lnTo>
                  <a:lnTo>
                    <a:pt x="805" y="673"/>
                  </a:lnTo>
                  <a:lnTo>
                    <a:pt x="805" y="674"/>
                  </a:lnTo>
                  <a:lnTo>
                    <a:pt x="805" y="675"/>
                  </a:lnTo>
                  <a:lnTo>
                    <a:pt x="806" y="675"/>
                  </a:lnTo>
                  <a:lnTo>
                    <a:pt x="806" y="677"/>
                  </a:lnTo>
                  <a:lnTo>
                    <a:pt x="806" y="678"/>
                  </a:lnTo>
                  <a:lnTo>
                    <a:pt x="806" y="680"/>
                  </a:lnTo>
                  <a:lnTo>
                    <a:pt x="805" y="683"/>
                  </a:lnTo>
                  <a:lnTo>
                    <a:pt x="802" y="691"/>
                  </a:lnTo>
                  <a:lnTo>
                    <a:pt x="800" y="696"/>
                  </a:lnTo>
                  <a:lnTo>
                    <a:pt x="802" y="701"/>
                  </a:lnTo>
                  <a:lnTo>
                    <a:pt x="804" y="703"/>
                  </a:lnTo>
                  <a:lnTo>
                    <a:pt x="805" y="703"/>
                  </a:lnTo>
                  <a:lnTo>
                    <a:pt x="806" y="704"/>
                  </a:lnTo>
                  <a:lnTo>
                    <a:pt x="807" y="704"/>
                  </a:lnTo>
                  <a:lnTo>
                    <a:pt x="809" y="704"/>
                  </a:lnTo>
                  <a:lnTo>
                    <a:pt x="814" y="704"/>
                  </a:lnTo>
                  <a:lnTo>
                    <a:pt x="817" y="705"/>
                  </a:lnTo>
                  <a:lnTo>
                    <a:pt x="819" y="705"/>
                  </a:lnTo>
                  <a:lnTo>
                    <a:pt x="821" y="704"/>
                  </a:lnTo>
                  <a:lnTo>
                    <a:pt x="824" y="704"/>
                  </a:lnTo>
                  <a:lnTo>
                    <a:pt x="826" y="703"/>
                  </a:lnTo>
                  <a:lnTo>
                    <a:pt x="829" y="702"/>
                  </a:lnTo>
                  <a:lnTo>
                    <a:pt x="840" y="697"/>
                  </a:lnTo>
                  <a:lnTo>
                    <a:pt x="850" y="698"/>
                  </a:lnTo>
                  <a:lnTo>
                    <a:pt x="852" y="698"/>
                  </a:lnTo>
                  <a:lnTo>
                    <a:pt x="854" y="698"/>
                  </a:lnTo>
                  <a:lnTo>
                    <a:pt x="855" y="697"/>
                  </a:lnTo>
                  <a:lnTo>
                    <a:pt x="857" y="696"/>
                  </a:lnTo>
                  <a:lnTo>
                    <a:pt x="858" y="695"/>
                  </a:lnTo>
                  <a:lnTo>
                    <a:pt x="859" y="694"/>
                  </a:lnTo>
                  <a:lnTo>
                    <a:pt x="861" y="694"/>
                  </a:lnTo>
                  <a:lnTo>
                    <a:pt x="862" y="694"/>
                  </a:lnTo>
                  <a:lnTo>
                    <a:pt x="864" y="695"/>
                  </a:lnTo>
                  <a:lnTo>
                    <a:pt x="865" y="696"/>
                  </a:lnTo>
                  <a:lnTo>
                    <a:pt x="867" y="698"/>
                  </a:lnTo>
                  <a:lnTo>
                    <a:pt x="869" y="702"/>
                  </a:lnTo>
                  <a:lnTo>
                    <a:pt x="871" y="704"/>
                  </a:lnTo>
                  <a:lnTo>
                    <a:pt x="875" y="706"/>
                  </a:lnTo>
                  <a:lnTo>
                    <a:pt x="877" y="707"/>
                  </a:lnTo>
                  <a:lnTo>
                    <a:pt x="880" y="707"/>
                  </a:lnTo>
                  <a:lnTo>
                    <a:pt x="882" y="709"/>
                  </a:lnTo>
                  <a:lnTo>
                    <a:pt x="885" y="710"/>
                  </a:lnTo>
                  <a:lnTo>
                    <a:pt x="887" y="710"/>
                  </a:lnTo>
                  <a:lnTo>
                    <a:pt x="889" y="710"/>
                  </a:lnTo>
                  <a:lnTo>
                    <a:pt x="891" y="711"/>
                  </a:lnTo>
                  <a:lnTo>
                    <a:pt x="892" y="713"/>
                  </a:lnTo>
                  <a:lnTo>
                    <a:pt x="894" y="714"/>
                  </a:lnTo>
                  <a:lnTo>
                    <a:pt x="894" y="716"/>
                  </a:lnTo>
                  <a:lnTo>
                    <a:pt x="894" y="720"/>
                  </a:lnTo>
                  <a:lnTo>
                    <a:pt x="895" y="722"/>
                  </a:lnTo>
                  <a:lnTo>
                    <a:pt x="895" y="724"/>
                  </a:lnTo>
                  <a:lnTo>
                    <a:pt x="896" y="727"/>
                  </a:lnTo>
                  <a:lnTo>
                    <a:pt x="896" y="729"/>
                  </a:lnTo>
                  <a:lnTo>
                    <a:pt x="896" y="731"/>
                  </a:lnTo>
                  <a:lnTo>
                    <a:pt x="896" y="733"/>
                  </a:lnTo>
                  <a:lnTo>
                    <a:pt x="895" y="736"/>
                  </a:lnTo>
                  <a:lnTo>
                    <a:pt x="894" y="740"/>
                  </a:lnTo>
                  <a:lnTo>
                    <a:pt x="893" y="741"/>
                  </a:lnTo>
                  <a:lnTo>
                    <a:pt x="892" y="742"/>
                  </a:lnTo>
                  <a:lnTo>
                    <a:pt x="891" y="742"/>
                  </a:lnTo>
                  <a:lnTo>
                    <a:pt x="891" y="743"/>
                  </a:lnTo>
                  <a:lnTo>
                    <a:pt x="889" y="744"/>
                  </a:lnTo>
                  <a:lnTo>
                    <a:pt x="888" y="746"/>
                  </a:lnTo>
                  <a:lnTo>
                    <a:pt x="886" y="748"/>
                  </a:lnTo>
                  <a:lnTo>
                    <a:pt x="883" y="752"/>
                  </a:lnTo>
                  <a:lnTo>
                    <a:pt x="878" y="761"/>
                  </a:lnTo>
                  <a:lnTo>
                    <a:pt x="874" y="767"/>
                  </a:lnTo>
                  <a:lnTo>
                    <a:pt x="871" y="769"/>
                  </a:lnTo>
                  <a:lnTo>
                    <a:pt x="870" y="770"/>
                  </a:lnTo>
                  <a:lnTo>
                    <a:pt x="869" y="770"/>
                  </a:lnTo>
                  <a:lnTo>
                    <a:pt x="868" y="770"/>
                  </a:lnTo>
                  <a:lnTo>
                    <a:pt x="867" y="770"/>
                  </a:lnTo>
                  <a:lnTo>
                    <a:pt x="866" y="771"/>
                  </a:lnTo>
                  <a:lnTo>
                    <a:pt x="865" y="772"/>
                  </a:lnTo>
                  <a:lnTo>
                    <a:pt x="865" y="775"/>
                  </a:lnTo>
                  <a:lnTo>
                    <a:pt x="864" y="777"/>
                  </a:lnTo>
                  <a:lnTo>
                    <a:pt x="863" y="778"/>
                  </a:lnTo>
                  <a:lnTo>
                    <a:pt x="863" y="779"/>
                  </a:lnTo>
                  <a:lnTo>
                    <a:pt x="863" y="781"/>
                  </a:lnTo>
                  <a:lnTo>
                    <a:pt x="865" y="782"/>
                  </a:lnTo>
                  <a:lnTo>
                    <a:pt x="868" y="784"/>
                  </a:lnTo>
                  <a:lnTo>
                    <a:pt x="870" y="787"/>
                  </a:lnTo>
                  <a:lnTo>
                    <a:pt x="873" y="789"/>
                  </a:lnTo>
                  <a:lnTo>
                    <a:pt x="874" y="791"/>
                  </a:lnTo>
                  <a:lnTo>
                    <a:pt x="875" y="793"/>
                  </a:lnTo>
                  <a:lnTo>
                    <a:pt x="875" y="796"/>
                  </a:lnTo>
                  <a:lnTo>
                    <a:pt x="874" y="799"/>
                  </a:lnTo>
                  <a:lnTo>
                    <a:pt x="873" y="801"/>
                  </a:lnTo>
                  <a:lnTo>
                    <a:pt x="873" y="802"/>
                  </a:lnTo>
                  <a:lnTo>
                    <a:pt x="873" y="803"/>
                  </a:lnTo>
                  <a:lnTo>
                    <a:pt x="874" y="804"/>
                  </a:lnTo>
                  <a:lnTo>
                    <a:pt x="875" y="805"/>
                  </a:lnTo>
                  <a:lnTo>
                    <a:pt x="876" y="806"/>
                  </a:lnTo>
                  <a:lnTo>
                    <a:pt x="877" y="807"/>
                  </a:lnTo>
                  <a:lnTo>
                    <a:pt x="877" y="808"/>
                  </a:lnTo>
                  <a:lnTo>
                    <a:pt x="877" y="810"/>
                  </a:lnTo>
                  <a:lnTo>
                    <a:pt x="876" y="812"/>
                  </a:lnTo>
                  <a:lnTo>
                    <a:pt x="874" y="813"/>
                  </a:lnTo>
                  <a:lnTo>
                    <a:pt x="873" y="813"/>
                  </a:lnTo>
                  <a:lnTo>
                    <a:pt x="873" y="813"/>
                  </a:lnTo>
                  <a:lnTo>
                    <a:pt x="873" y="814"/>
                  </a:lnTo>
                  <a:lnTo>
                    <a:pt x="873" y="814"/>
                  </a:lnTo>
                  <a:lnTo>
                    <a:pt x="874" y="815"/>
                  </a:lnTo>
                  <a:lnTo>
                    <a:pt x="876" y="817"/>
                  </a:lnTo>
                  <a:lnTo>
                    <a:pt x="878" y="818"/>
                  </a:lnTo>
                  <a:lnTo>
                    <a:pt x="879" y="818"/>
                  </a:lnTo>
                  <a:lnTo>
                    <a:pt x="880" y="819"/>
                  </a:lnTo>
                  <a:lnTo>
                    <a:pt x="881" y="821"/>
                  </a:lnTo>
                  <a:lnTo>
                    <a:pt x="881" y="824"/>
                  </a:lnTo>
                  <a:lnTo>
                    <a:pt x="880" y="826"/>
                  </a:lnTo>
                  <a:lnTo>
                    <a:pt x="879" y="827"/>
                  </a:lnTo>
                  <a:lnTo>
                    <a:pt x="879" y="828"/>
                  </a:lnTo>
                  <a:lnTo>
                    <a:pt x="878" y="827"/>
                  </a:lnTo>
                  <a:lnTo>
                    <a:pt x="878" y="827"/>
                  </a:lnTo>
                  <a:lnTo>
                    <a:pt x="878" y="826"/>
                  </a:lnTo>
                  <a:lnTo>
                    <a:pt x="878" y="826"/>
                  </a:lnTo>
                  <a:lnTo>
                    <a:pt x="878" y="827"/>
                  </a:lnTo>
                  <a:lnTo>
                    <a:pt x="878" y="829"/>
                  </a:lnTo>
                  <a:lnTo>
                    <a:pt x="879" y="831"/>
                  </a:lnTo>
                  <a:lnTo>
                    <a:pt x="879" y="833"/>
                  </a:lnTo>
                  <a:lnTo>
                    <a:pt x="879" y="834"/>
                  </a:lnTo>
                  <a:lnTo>
                    <a:pt x="879" y="836"/>
                  </a:lnTo>
                  <a:lnTo>
                    <a:pt x="878" y="837"/>
                  </a:lnTo>
                  <a:lnTo>
                    <a:pt x="877" y="839"/>
                  </a:lnTo>
                  <a:lnTo>
                    <a:pt x="876" y="842"/>
                  </a:lnTo>
                  <a:lnTo>
                    <a:pt x="875" y="844"/>
                  </a:lnTo>
                  <a:lnTo>
                    <a:pt x="875" y="845"/>
                  </a:lnTo>
                  <a:lnTo>
                    <a:pt x="874" y="848"/>
                  </a:lnTo>
                  <a:lnTo>
                    <a:pt x="873" y="848"/>
                  </a:lnTo>
                  <a:lnTo>
                    <a:pt x="871" y="849"/>
                  </a:lnTo>
                  <a:lnTo>
                    <a:pt x="869" y="849"/>
                  </a:lnTo>
                  <a:lnTo>
                    <a:pt x="867" y="849"/>
                  </a:lnTo>
                  <a:lnTo>
                    <a:pt x="866" y="848"/>
                  </a:lnTo>
                  <a:lnTo>
                    <a:pt x="864" y="846"/>
                  </a:lnTo>
                  <a:lnTo>
                    <a:pt x="863" y="846"/>
                  </a:lnTo>
                  <a:lnTo>
                    <a:pt x="862" y="846"/>
                  </a:lnTo>
                  <a:lnTo>
                    <a:pt x="861" y="849"/>
                  </a:lnTo>
                  <a:lnTo>
                    <a:pt x="859" y="852"/>
                  </a:lnTo>
                  <a:lnTo>
                    <a:pt x="858" y="855"/>
                  </a:lnTo>
                  <a:lnTo>
                    <a:pt x="857" y="856"/>
                  </a:lnTo>
                  <a:lnTo>
                    <a:pt x="856" y="857"/>
                  </a:lnTo>
                  <a:lnTo>
                    <a:pt x="853" y="857"/>
                  </a:lnTo>
                  <a:lnTo>
                    <a:pt x="852" y="856"/>
                  </a:lnTo>
                  <a:lnTo>
                    <a:pt x="850" y="856"/>
                  </a:lnTo>
                  <a:lnTo>
                    <a:pt x="850" y="855"/>
                  </a:lnTo>
                  <a:lnTo>
                    <a:pt x="849" y="854"/>
                  </a:lnTo>
                  <a:lnTo>
                    <a:pt x="847" y="853"/>
                  </a:lnTo>
                  <a:lnTo>
                    <a:pt x="847" y="852"/>
                  </a:lnTo>
                  <a:lnTo>
                    <a:pt x="846" y="853"/>
                  </a:lnTo>
                  <a:lnTo>
                    <a:pt x="845" y="854"/>
                  </a:lnTo>
                  <a:lnTo>
                    <a:pt x="844" y="857"/>
                  </a:lnTo>
                  <a:lnTo>
                    <a:pt x="842" y="861"/>
                  </a:lnTo>
                  <a:lnTo>
                    <a:pt x="842" y="864"/>
                  </a:lnTo>
                  <a:lnTo>
                    <a:pt x="842" y="866"/>
                  </a:lnTo>
                  <a:lnTo>
                    <a:pt x="842" y="868"/>
                  </a:lnTo>
                  <a:lnTo>
                    <a:pt x="842" y="869"/>
                  </a:lnTo>
                  <a:lnTo>
                    <a:pt x="841" y="870"/>
                  </a:lnTo>
                  <a:lnTo>
                    <a:pt x="840" y="871"/>
                  </a:lnTo>
                  <a:lnTo>
                    <a:pt x="838" y="873"/>
                  </a:lnTo>
                  <a:lnTo>
                    <a:pt x="833" y="875"/>
                  </a:lnTo>
                  <a:lnTo>
                    <a:pt x="830" y="875"/>
                  </a:lnTo>
                  <a:lnTo>
                    <a:pt x="828" y="876"/>
                  </a:lnTo>
                  <a:lnTo>
                    <a:pt x="826" y="877"/>
                  </a:lnTo>
                  <a:lnTo>
                    <a:pt x="824" y="878"/>
                  </a:lnTo>
                  <a:lnTo>
                    <a:pt x="821" y="880"/>
                  </a:lnTo>
                  <a:lnTo>
                    <a:pt x="819" y="882"/>
                  </a:lnTo>
                  <a:lnTo>
                    <a:pt x="816" y="882"/>
                  </a:lnTo>
                  <a:lnTo>
                    <a:pt x="814" y="882"/>
                  </a:lnTo>
                  <a:lnTo>
                    <a:pt x="812" y="882"/>
                  </a:lnTo>
                  <a:lnTo>
                    <a:pt x="809" y="883"/>
                  </a:lnTo>
                  <a:lnTo>
                    <a:pt x="807" y="886"/>
                  </a:lnTo>
                  <a:lnTo>
                    <a:pt x="806" y="887"/>
                  </a:lnTo>
                  <a:lnTo>
                    <a:pt x="805" y="888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6" y="889"/>
                  </a:lnTo>
                  <a:lnTo>
                    <a:pt x="807" y="889"/>
                  </a:lnTo>
                  <a:lnTo>
                    <a:pt x="806" y="890"/>
                  </a:lnTo>
                  <a:lnTo>
                    <a:pt x="805" y="890"/>
                  </a:lnTo>
                  <a:lnTo>
                    <a:pt x="803" y="891"/>
                  </a:lnTo>
                  <a:lnTo>
                    <a:pt x="800" y="892"/>
                  </a:lnTo>
                  <a:lnTo>
                    <a:pt x="797" y="894"/>
                  </a:lnTo>
                  <a:lnTo>
                    <a:pt x="794" y="897"/>
                  </a:lnTo>
                  <a:lnTo>
                    <a:pt x="793" y="899"/>
                  </a:lnTo>
                  <a:lnTo>
                    <a:pt x="793" y="900"/>
                  </a:lnTo>
                  <a:lnTo>
                    <a:pt x="783" y="904"/>
                  </a:lnTo>
                  <a:lnTo>
                    <a:pt x="783" y="905"/>
                  </a:lnTo>
                  <a:lnTo>
                    <a:pt x="782" y="905"/>
                  </a:lnTo>
                  <a:lnTo>
                    <a:pt x="781" y="906"/>
                  </a:lnTo>
                  <a:lnTo>
                    <a:pt x="780" y="907"/>
                  </a:lnTo>
                  <a:lnTo>
                    <a:pt x="780" y="908"/>
                  </a:lnTo>
                  <a:lnTo>
                    <a:pt x="780" y="911"/>
                  </a:lnTo>
                  <a:lnTo>
                    <a:pt x="780" y="913"/>
                  </a:lnTo>
                  <a:lnTo>
                    <a:pt x="780" y="914"/>
                  </a:lnTo>
                  <a:lnTo>
                    <a:pt x="780" y="916"/>
                  </a:lnTo>
                  <a:lnTo>
                    <a:pt x="780" y="916"/>
                  </a:lnTo>
                  <a:lnTo>
                    <a:pt x="781" y="917"/>
                  </a:lnTo>
                  <a:lnTo>
                    <a:pt x="781" y="918"/>
                  </a:lnTo>
                  <a:lnTo>
                    <a:pt x="780" y="919"/>
                  </a:lnTo>
                  <a:lnTo>
                    <a:pt x="779" y="922"/>
                  </a:lnTo>
                  <a:lnTo>
                    <a:pt x="778" y="923"/>
                  </a:lnTo>
                  <a:lnTo>
                    <a:pt x="778" y="924"/>
                  </a:lnTo>
                  <a:lnTo>
                    <a:pt x="778" y="925"/>
                  </a:lnTo>
                  <a:lnTo>
                    <a:pt x="778" y="927"/>
                  </a:lnTo>
                  <a:lnTo>
                    <a:pt x="778" y="928"/>
                  </a:lnTo>
                  <a:lnTo>
                    <a:pt x="779" y="930"/>
                  </a:lnTo>
                  <a:lnTo>
                    <a:pt x="779" y="934"/>
                  </a:lnTo>
                  <a:lnTo>
                    <a:pt x="778" y="938"/>
                  </a:lnTo>
                  <a:lnTo>
                    <a:pt x="777" y="944"/>
                  </a:lnTo>
                  <a:lnTo>
                    <a:pt x="777" y="949"/>
                  </a:lnTo>
                  <a:lnTo>
                    <a:pt x="777" y="952"/>
                  </a:lnTo>
                  <a:lnTo>
                    <a:pt x="775" y="955"/>
                  </a:lnTo>
                  <a:lnTo>
                    <a:pt x="772" y="959"/>
                  </a:lnTo>
                  <a:lnTo>
                    <a:pt x="770" y="960"/>
                  </a:lnTo>
                  <a:lnTo>
                    <a:pt x="769" y="961"/>
                  </a:lnTo>
                  <a:lnTo>
                    <a:pt x="768" y="963"/>
                  </a:lnTo>
                  <a:lnTo>
                    <a:pt x="767" y="965"/>
                  </a:lnTo>
                  <a:lnTo>
                    <a:pt x="766" y="967"/>
                  </a:lnTo>
                  <a:lnTo>
                    <a:pt x="764" y="968"/>
                  </a:lnTo>
                  <a:lnTo>
                    <a:pt x="763" y="971"/>
                  </a:lnTo>
                  <a:lnTo>
                    <a:pt x="761" y="971"/>
                  </a:lnTo>
                  <a:lnTo>
                    <a:pt x="760" y="971"/>
                  </a:lnTo>
                  <a:lnTo>
                    <a:pt x="760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59" y="969"/>
                  </a:lnTo>
                  <a:lnTo>
                    <a:pt x="760" y="972"/>
                  </a:lnTo>
                  <a:lnTo>
                    <a:pt x="761" y="975"/>
                  </a:lnTo>
                  <a:lnTo>
                    <a:pt x="763" y="977"/>
                  </a:lnTo>
                  <a:lnTo>
                    <a:pt x="763" y="979"/>
                  </a:lnTo>
                  <a:lnTo>
                    <a:pt x="763" y="980"/>
                  </a:lnTo>
                  <a:lnTo>
                    <a:pt x="761" y="981"/>
                  </a:lnTo>
                  <a:lnTo>
                    <a:pt x="755" y="981"/>
                  </a:lnTo>
                  <a:lnTo>
                    <a:pt x="748" y="981"/>
                  </a:lnTo>
                  <a:lnTo>
                    <a:pt x="738" y="981"/>
                  </a:lnTo>
                  <a:lnTo>
                    <a:pt x="726" y="983"/>
                  </a:lnTo>
                  <a:lnTo>
                    <a:pt x="717" y="983"/>
                  </a:lnTo>
                  <a:lnTo>
                    <a:pt x="714" y="981"/>
                  </a:lnTo>
                  <a:lnTo>
                    <a:pt x="714" y="981"/>
                  </a:lnTo>
                  <a:lnTo>
                    <a:pt x="715" y="981"/>
                  </a:lnTo>
                  <a:lnTo>
                    <a:pt x="717" y="980"/>
                  </a:lnTo>
                  <a:lnTo>
                    <a:pt x="718" y="978"/>
                  </a:lnTo>
                  <a:lnTo>
                    <a:pt x="719" y="977"/>
                  </a:lnTo>
                  <a:lnTo>
                    <a:pt x="719" y="975"/>
                  </a:lnTo>
                  <a:lnTo>
                    <a:pt x="718" y="972"/>
                  </a:lnTo>
                  <a:lnTo>
                    <a:pt x="716" y="969"/>
                  </a:lnTo>
                  <a:lnTo>
                    <a:pt x="715" y="968"/>
                  </a:lnTo>
                  <a:lnTo>
                    <a:pt x="714" y="966"/>
                  </a:lnTo>
                  <a:lnTo>
                    <a:pt x="711" y="966"/>
                  </a:lnTo>
                  <a:lnTo>
                    <a:pt x="711" y="967"/>
                  </a:lnTo>
                  <a:lnTo>
                    <a:pt x="710" y="968"/>
                  </a:lnTo>
                  <a:lnTo>
                    <a:pt x="709" y="972"/>
                  </a:lnTo>
                  <a:lnTo>
                    <a:pt x="707" y="980"/>
                  </a:lnTo>
                  <a:lnTo>
                    <a:pt x="704" y="987"/>
                  </a:lnTo>
                  <a:lnTo>
                    <a:pt x="704" y="992"/>
                  </a:lnTo>
                  <a:lnTo>
                    <a:pt x="705" y="996"/>
                  </a:lnTo>
                  <a:lnTo>
                    <a:pt x="705" y="998"/>
                  </a:lnTo>
                  <a:lnTo>
                    <a:pt x="705" y="1000"/>
                  </a:lnTo>
                  <a:lnTo>
                    <a:pt x="705" y="1002"/>
                  </a:lnTo>
                  <a:lnTo>
                    <a:pt x="703" y="1004"/>
                  </a:lnTo>
                  <a:lnTo>
                    <a:pt x="703" y="1005"/>
                  </a:lnTo>
                  <a:lnTo>
                    <a:pt x="702" y="1006"/>
                  </a:lnTo>
                  <a:lnTo>
                    <a:pt x="702" y="1009"/>
                  </a:lnTo>
                  <a:lnTo>
                    <a:pt x="702" y="1010"/>
                  </a:lnTo>
                  <a:lnTo>
                    <a:pt x="702" y="1011"/>
                  </a:lnTo>
                  <a:lnTo>
                    <a:pt x="702" y="1012"/>
                  </a:lnTo>
                  <a:lnTo>
                    <a:pt x="700" y="1012"/>
                  </a:lnTo>
                  <a:lnTo>
                    <a:pt x="699" y="1012"/>
                  </a:lnTo>
                  <a:lnTo>
                    <a:pt x="698" y="1012"/>
                  </a:lnTo>
                  <a:lnTo>
                    <a:pt x="696" y="1011"/>
                  </a:lnTo>
                  <a:lnTo>
                    <a:pt x="693" y="1009"/>
                  </a:lnTo>
                  <a:lnTo>
                    <a:pt x="685" y="1003"/>
                  </a:lnTo>
                  <a:lnTo>
                    <a:pt x="681" y="1000"/>
                  </a:lnTo>
                  <a:lnTo>
                    <a:pt x="677" y="999"/>
                  </a:lnTo>
                  <a:lnTo>
                    <a:pt x="671" y="1000"/>
                  </a:lnTo>
                  <a:lnTo>
                    <a:pt x="663" y="1002"/>
                  </a:lnTo>
                  <a:lnTo>
                    <a:pt x="658" y="1003"/>
                  </a:lnTo>
                  <a:lnTo>
                    <a:pt x="654" y="1002"/>
                  </a:lnTo>
                  <a:lnTo>
                    <a:pt x="653" y="1001"/>
                  </a:lnTo>
                  <a:lnTo>
                    <a:pt x="650" y="999"/>
                  </a:lnTo>
                  <a:lnTo>
                    <a:pt x="649" y="997"/>
                  </a:lnTo>
                  <a:lnTo>
                    <a:pt x="647" y="994"/>
                  </a:lnTo>
                  <a:lnTo>
                    <a:pt x="646" y="993"/>
                  </a:lnTo>
                  <a:lnTo>
                    <a:pt x="644" y="992"/>
                  </a:lnTo>
                  <a:lnTo>
                    <a:pt x="643" y="992"/>
                  </a:lnTo>
                  <a:lnTo>
                    <a:pt x="640" y="997"/>
                  </a:lnTo>
                  <a:lnTo>
                    <a:pt x="636" y="1003"/>
                  </a:lnTo>
                  <a:lnTo>
                    <a:pt x="632" y="1009"/>
                  </a:lnTo>
                  <a:lnTo>
                    <a:pt x="631" y="1012"/>
                  </a:lnTo>
                  <a:lnTo>
                    <a:pt x="631" y="1012"/>
                  </a:lnTo>
                  <a:lnTo>
                    <a:pt x="632" y="1013"/>
                  </a:lnTo>
                  <a:lnTo>
                    <a:pt x="633" y="1014"/>
                  </a:lnTo>
                  <a:lnTo>
                    <a:pt x="633" y="1015"/>
                  </a:lnTo>
                  <a:lnTo>
                    <a:pt x="633" y="1016"/>
                  </a:lnTo>
                  <a:lnTo>
                    <a:pt x="630" y="1017"/>
                  </a:lnTo>
                  <a:lnTo>
                    <a:pt x="626" y="1017"/>
                  </a:lnTo>
                  <a:lnTo>
                    <a:pt x="624" y="1016"/>
                  </a:lnTo>
                  <a:lnTo>
                    <a:pt x="621" y="1014"/>
                  </a:lnTo>
                  <a:lnTo>
                    <a:pt x="618" y="1014"/>
                  </a:lnTo>
                  <a:lnTo>
                    <a:pt x="612" y="1017"/>
                  </a:lnTo>
                  <a:lnTo>
                    <a:pt x="604" y="1025"/>
                  </a:lnTo>
                  <a:lnTo>
                    <a:pt x="596" y="1030"/>
                  </a:lnTo>
                  <a:lnTo>
                    <a:pt x="593" y="1033"/>
                  </a:lnTo>
                  <a:lnTo>
                    <a:pt x="593" y="1035"/>
                  </a:lnTo>
                  <a:lnTo>
                    <a:pt x="590" y="1037"/>
                  </a:lnTo>
                  <a:lnTo>
                    <a:pt x="589" y="1040"/>
                  </a:lnTo>
                  <a:lnTo>
                    <a:pt x="587" y="1042"/>
                  </a:lnTo>
                  <a:lnTo>
                    <a:pt x="586" y="1045"/>
                  </a:lnTo>
                  <a:lnTo>
                    <a:pt x="584" y="1046"/>
                  </a:lnTo>
                  <a:lnTo>
                    <a:pt x="583" y="1046"/>
                  </a:lnTo>
                  <a:lnTo>
                    <a:pt x="581" y="1046"/>
                  </a:lnTo>
                  <a:lnTo>
                    <a:pt x="580" y="1045"/>
                  </a:lnTo>
                  <a:lnTo>
                    <a:pt x="577" y="1043"/>
                  </a:lnTo>
                  <a:lnTo>
                    <a:pt x="576" y="1043"/>
                  </a:lnTo>
                  <a:lnTo>
                    <a:pt x="573" y="1045"/>
                  </a:lnTo>
                  <a:lnTo>
                    <a:pt x="571" y="1046"/>
                  </a:lnTo>
                  <a:lnTo>
                    <a:pt x="565" y="1050"/>
                  </a:lnTo>
                  <a:lnTo>
                    <a:pt x="561" y="1055"/>
                  </a:lnTo>
                  <a:lnTo>
                    <a:pt x="558" y="1064"/>
                  </a:lnTo>
                  <a:lnTo>
                    <a:pt x="557" y="1067"/>
                  </a:lnTo>
                  <a:lnTo>
                    <a:pt x="556" y="1071"/>
                  </a:lnTo>
                  <a:lnTo>
                    <a:pt x="555" y="1074"/>
                  </a:lnTo>
                  <a:lnTo>
                    <a:pt x="552" y="1076"/>
                  </a:lnTo>
                  <a:lnTo>
                    <a:pt x="551" y="1078"/>
                  </a:lnTo>
                  <a:lnTo>
                    <a:pt x="550" y="1078"/>
                  </a:lnTo>
                  <a:lnTo>
                    <a:pt x="549" y="1078"/>
                  </a:lnTo>
                  <a:lnTo>
                    <a:pt x="547" y="1076"/>
                  </a:lnTo>
                  <a:lnTo>
                    <a:pt x="546" y="1072"/>
                  </a:lnTo>
                  <a:lnTo>
                    <a:pt x="544" y="1064"/>
                  </a:lnTo>
                  <a:lnTo>
                    <a:pt x="543" y="1058"/>
                  </a:lnTo>
                  <a:lnTo>
                    <a:pt x="540" y="1054"/>
                  </a:lnTo>
                  <a:lnTo>
                    <a:pt x="538" y="1052"/>
                  </a:lnTo>
                  <a:lnTo>
                    <a:pt x="534" y="1054"/>
                  </a:lnTo>
                  <a:lnTo>
                    <a:pt x="526" y="1061"/>
                  </a:lnTo>
                  <a:lnTo>
                    <a:pt x="521" y="1065"/>
                  </a:lnTo>
                  <a:lnTo>
                    <a:pt x="516" y="1071"/>
                  </a:lnTo>
                  <a:lnTo>
                    <a:pt x="511" y="1079"/>
                  </a:lnTo>
                  <a:lnTo>
                    <a:pt x="507" y="1088"/>
                  </a:lnTo>
                  <a:lnTo>
                    <a:pt x="504" y="1097"/>
                  </a:lnTo>
                  <a:lnTo>
                    <a:pt x="504" y="1101"/>
                  </a:lnTo>
                  <a:lnTo>
                    <a:pt x="503" y="1104"/>
                  </a:lnTo>
                  <a:lnTo>
                    <a:pt x="503" y="1108"/>
                  </a:lnTo>
                  <a:lnTo>
                    <a:pt x="503" y="1111"/>
                  </a:lnTo>
                  <a:lnTo>
                    <a:pt x="501" y="1111"/>
                  </a:lnTo>
                  <a:lnTo>
                    <a:pt x="498" y="1111"/>
                  </a:lnTo>
                  <a:lnTo>
                    <a:pt x="494" y="1113"/>
                  </a:lnTo>
                  <a:lnTo>
                    <a:pt x="486" y="1114"/>
                  </a:lnTo>
                  <a:lnTo>
                    <a:pt x="478" y="1114"/>
                  </a:lnTo>
                  <a:lnTo>
                    <a:pt x="473" y="1114"/>
                  </a:lnTo>
                  <a:lnTo>
                    <a:pt x="469" y="1114"/>
                  </a:lnTo>
                  <a:lnTo>
                    <a:pt x="465" y="1115"/>
                  </a:lnTo>
                  <a:lnTo>
                    <a:pt x="464" y="1121"/>
                  </a:lnTo>
                  <a:lnTo>
                    <a:pt x="465" y="1130"/>
                  </a:lnTo>
                  <a:lnTo>
                    <a:pt x="467" y="1138"/>
                  </a:lnTo>
                  <a:lnTo>
                    <a:pt x="471" y="1144"/>
                  </a:lnTo>
                  <a:lnTo>
                    <a:pt x="477" y="1147"/>
                  </a:lnTo>
                  <a:lnTo>
                    <a:pt x="482" y="1147"/>
                  </a:lnTo>
                  <a:lnTo>
                    <a:pt x="487" y="1144"/>
                  </a:lnTo>
                  <a:lnTo>
                    <a:pt x="490" y="1140"/>
                  </a:lnTo>
                  <a:lnTo>
                    <a:pt x="494" y="1136"/>
                  </a:lnTo>
                  <a:lnTo>
                    <a:pt x="496" y="1136"/>
                  </a:lnTo>
                  <a:lnTo>
                    <a:pt x="497" y="1138"/>
                  </a:lnTo>
                  <a:lnTo>
                    <a:pt x="497" y="1145"/>
                  </a:lnTo>
                  <a:lnTo>
                    <a:pt x="496" y="1151"/>
                  </a:lnTo>
                  <a:lnTo>
                    <a:pt x="494" y="1150"/>
                  </a:lnTo>
                  <a:lnTo>
                    <a:pt x="491" y="1150"/>
                  </a:lnTo>
                  <a:lnTo>
                    <a:pt x="488" y="1150"/>
                  </a:lnTo>
                  <a:lnTo>
                    <a:pt x="486" y="1151"/>
                  </a:lnTo>
                  <a:lnTo>
                    <a:pt x="475" y="1159"/>
                  </a:lnTo>
                  <a:lnTo>
                    <a:pt x="463" y="1164"/>
                  </a:lnTo>
                  <a:lnTo>
                    <a:pt x="455" y="1167"/>
                  </a:lnTo>
                  <a:lnTo>
                    <a:pt x="450" y="1168"/>
                  </a:lnTo>
                  <a:lnTo>
                    <a:pt x="443" y="1170"/>
                  </a:lnTo>
                  <a:lnTo>
                    <a:pt x="441" y="1171"/>
                  </a:lnTo>
                  <a:lnTo>
                    <a:pt x="440" y="1171"/>
                  </a:lnTo>
                  <a:lnTo>
                    <a:pt x="439" y="1171"/>
                  </a:lnTo>
                  <a:lnTo>
                    <a:pt x="438" y="1170"/>
                  </a:lnTo>
                  <a:lnTo>
                    <a:pt x="437" y="1170"/>
                  </a:lnTo>
                  <a:lnTo>
                    <a:pt x="436" y="1170"/>
                  </a:lnTo>
                  <a:lnTo>
                    <a:pt x="434" y="1170"/>
                  </a:lnTo>
                  <a:lnTo>
                    <a:pt x="430" y="1170"/>
                  </a:lnTo>
                  <a:lnTo>
                    <a:pt x="427" y="1171"/>
                  </a:lnTo>
                  <a:lnTo>
                    <a:pt x="425" y="1172"/>
                  </a:lnTo>
                  <a:lnTo>
                    <a:pt x="424" y="1172"/>
                  </a:lnTo>
                  <a:lnTo>
                    <a:pt x="424" y="1172"/>
                  </a:lnTo>
                  <a:lnTo>
                    <a:pt x="423" y="1172"/>
                  </a:lnTo>
                  <a:lnTo>
                    <a:pt x="423" y="1172"/>
                  </a:lnTo>
                  <a:lnTo>
                    <a:pt x="422" y="1172"/>
                  </a:lnTo>
                  <a:lnTo>
                    <a:pt x="421" y="1173"/>
                  </a:lnTo>
                  <a:lnTo>
                    <a:pt x="415" y="1174"/>
                  </a:lnTo>
                  <a:lnTo>
                    <a:pt x="408" y="1174"/>
                  </a:lnTo>
                  <a:lnTo>
                    <a:pt x="402" y="1174"/>
                  </a:lnTo>
                  <a:lnTo>
                    <a:pt x="400" y="1173"/>
                  </a:lnTo>
                  <a:lnTo>
                    <a:pt x="400" y="1173"/>
                  </a:lnTo>
                  <a:lnTo>
                    <a:pt x="400" y="1174"/>
                  </a:lnTo>
                  <a:lnTo>
                    <a:pt x="401" y="1174"/>
                  </a:lnTo>
                  <a:lnTo>
                    <a:pt x="401" y="1175"/>
                  </a:lnTo>
                  <a:lnTo>
                    <a:pt x="401" y="1175"/>
                  </a:lnTo>
                  <a:lnTo>
                    <a:pt x="400" y="1175"/>
                  </a:lnTo>
                  <a:lnTo>
                    <a:pt x="399" y="1175"/>
                  </a:lnTo>
                  <a:lnTo>
                    <a:pt x="397" y="1174"/>
                  </a:lnTo>
                  <a:lnTo>
                    <a:pt x="392" y="1174"/>
                  </a:lnTo>
                  <a:lnTo>
                    <a:pt x="390" y="1173"/>
                  </a:lnTo>
                  <a:lnTo>
                    <a:pt x="388" y="1173"/>
                  </a:lnTo>
                  <a:lnTo>
                    <a:pt x="386" y="1173"/>
                  </a:lnTo>
                  <a:lnTo>
                    <a:pt x="385" y="1174"/>
                  </a:lnTo>
                  <a:lnTo>
                    <a:pt x="385" y="1175"/>
                  </a:lnTo>
                  <a:lnTo>
                    <a:pt x="385" y="1177"/>
                  </a:lnTo>
                  <a:lnTo>
                    <a:pt x="385" y="1181"/>
                  </a:lnTo>
                  <a:lnTo>
                    <a:pt x="384" y="1184"/>
                  </a:lnTo>
                  <a:lnTo>
                    <a:pt x="384" y="1186"/>
                  </a:lnTo>
                  <a:lnTo>
                    <a:pt x="383" y="1189"/>
                  </a:lnTo>
                  <a:lnTo>
                    <a:pt x="380" y="1190"/>
                  </a:lnTo>
                  <a:lnTo>
                    <a:pt x="378" y="1192"/>
                  </a:lnTo>
                  <a:lnTo>
                    <a:pt x="376" y="1192"/>
                  </a:lnTo>
                  <a:lnTo>
                    <a:pt x="374" y="1192"/>
                  </a:lnTo>
                  <a:lnTo>
                    <a:pt x="373" y="1192"/>
                  </a:lnTo>
                  <a:lnTo>
                    <a:pt x="371" y="1192"/>
                  </a:lnTo>
                  <a:lnTo>
                    <a:pt x="367" y="1192"/>
                  </a:lnTo>
                  <a:lnTo>
                    <a:pt x="365" y="1192"/>
                  </a:lnTo>
                  <a:lnTo>
                    <a:pt x="363" y="1193"/>
                  </a:lnTo>
                  <a:lnTo>
                    <a:pt x="362" y="1194"/>
                  </a:lnTo>
                  <a:lnTo>
                    <a:pt x="361" y="1195"/>
                  </a:lnTo>
                  <a:lnTo>
                    <a:pt x="359" y="1195"/>
                  </a:lnTo>
                  <a:lnTo>
                    <a:pt x="356" y="1196"/>
                  </a:lnTo>
                  <a:lnTo>
                    <a:pt x="353" y="1196"/>
                  </a:lnTo>
                  <a:lnTo>
                    <a:pt x="350" y="1197"/>
                  </a:lnTo>
                  <a:lnTo>
                    <a:pt x="347" y="1198"/>
                  </a:lnTo>
                  <a:lnTo>
                    <a:pt x="345" y="1198"/>
                  </a:lnTo>
                  <a:lnTo>
                    <a:pt x="343" y="1199"/>
                  </a:lnTo>
                  <a:lnTo>
                    <a:pt x="342" y="1199"/>
                  </a:lnTo>
                  <a:lnTo>
                    <a:pt x="342" y="1198"/>
                  </a:lnTo>
                  <a:lnTo>
                    <a:pt x="341" y="1196"/>
                  </a:lnTo>
                  <a:lnTo>
                    <a:pt x="340" y="1194"/>
                  </a:lnTo>
                  <a:lnTo>
                    <a:pt x="339" y="1193"/>
                  </a:lnTo>
                  <a:lnTo>
                    <a:pt x="337" y="1190"/>
                  </a:lnTo>
                  <a:lnTo>
                    <a:pt x="336" y="1189"/>
                  </a:lnTo>
                  <a:lnTo>
                    <a:pt x="335" y="1188"/>
                  </a:lnTo>
                  <a:lnTo>
                    <a:pt x="335" y="1187"/>
                  </a:lnTo>
                  <a:lnTo>
                    <a:pt x="335" y="1185"/>
                  </a:lnTo>
                  <a:lnTo>
                    <a:pt x="336" y="1182"/>
                  </a:lnTo>
                  <a:lnTo>
                    <a:pt x="336" y="1179"/>
                  </a:lnTo>
                  <a:lnTo>
                    <a:pt x="337" y="1176"/>
                  </a:lnTo>
                  <a:lnTo>
                    <a:pt x="338" y="1174"/>
                  </a:lnTo>
                  <a:lnTo>
                    <a:pt x="338" y="1173"/>
                  </a:lnTo>
                  <a:lnTo>
                    <a:pt x="339" y="1172"/>
                  </a:lnTo>
                  <a:lnTo>
                    <a:pt x="339" y="1173"/>
                  </a:lnTo>
                  <a:lnTo>
                    <a:pt x="339" y="1173"/>
                  </a:lnTo>
                  <a:lnTo>
                    <a:pt x="340" y="1174"/>
                  </a:lnTo>
                  <a:lnTo>
                    <a:pt x="341" y="1175"/>
                  </a:lnTo>
                  <a:lnTo>
                    <a:pt x="342" y="1175"/>
                  </a:lnTo>
                  <a:lnTo>
                    <a:pt x="342" y="1176"/>
                  </a:lnTo>
                  <a:lnTo>
                    <a:pt x="343" y="1175"/>
                  </a:lnTo>
                  <a:lnTo>
                    <a:pt x="343" y="1174"/>
                  </a:lnTo>
                  <a:lnTo>
                    <a:pt x="342" y="1172"/>
                  </a:lnTo>
                  <a:lnTo>
                    <a:pt x="342" y="1170"/>
                  </a:lnTo>
                  <a:lnTo>
                    <a:pt x="342" y="1167"/>
                  </a:lnTo>
                  <a:lnTo>
                    <a:pt x="343" y="1164"/>
                  </a:lnTo>
                  <a:lnTo>
                    <a:pt x="344" y="1162"/>
                  </a:lnTo>
                  <a:lnTo>
                    <a:pt x="347" y="1161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8" y="1160"/>
                  </a:lnTo>
                  <a:lnTo>
                    <a:pt x="349" y="1159"/>
                  </a:lnTo>
                  <a:lnTo>
                    <a:pt x="350" y="1157"/>
                  </a:lnTo>
                  <a:lnTo>
                    <a:pt x="350" y="1155"/>
                  </a:lnTo>
                  <a:lnTo>
                    <a:pt x="349" y="1152"/>
                  </a:lnTo>
                  <a:lnTo>
                    <a:pt x="348" y="1151"/>
                  </a:lnTo>
                  <a:lnTo>
                    <a:pt x="348" y="1149"/>
                  </a:lnTo>
                  <a:lnTo>
                    <a:pt x="348" y="1148"/>
                  </a:lnTo>
                  <a:lnTo>
                    <a:pt x="348" y="1147"/>
                  </a:lnTo>
                  <a:lnTo>
                    <a:pt x="347" y="1146"/>
                  </a:lnTo>
                  <a:lnTo>
                    <a:pt x="345" y="1146"/>
                  </a:lnTo>
                  <a:lnTo>
                    <a:pt x="343" y="1146"/>
                  </a:lnTo>
                  <a:lnTo>
                    <a:pt x="340" y="1146"/>
                  </a:lnTo>
                  <a:lnTo>
                    <a:pt x="338" y="1146"/>
                  </a:lnTo>
                  <a:lnTo>
                    <a:pt x="337" y="1146"/>
                  </a:lnTo>
                  <a:lnTo>
                    <a:pt x="337" y="1146"/>
                  </a:lnTo>
                  <a:lnTo>
                    <a:pt x="336" y="1146"/>
                  </a:lnTo>
                  <a:lnTo>
                    <a:pt x="330" y="1146"/>
                  </a:lnTo>
                  <a:lnTo>
                    <a:pt x="329" y="1145"/>
                  </a:lnTo>
                  <a:lnTo>
                    <a:pt x="329" y="1144"/>
                  </a:lnTo>
                  <a:lnTo>
                    <a:pt x="328" y="1143"/>
                  </a:lnTo>
                  <a:lnTo>
                    <a:pt x="323" y="1139"/>
                  </a:lnTo>
                  <a:lnTo>
                    <a:pt x="316" y="1136"/>
                  </a:lnTo>
                  <a:lnTo>
                    <a:pt x="311" y="1136"/>
                  </a:lnTo>
                  <a:lnTo>
                    <a:pt x="308" y="1137"/>
                  </a:lnTo>
                  <a:lnTo>
                    <a:pt x="308" y="1138"/>
                  </a:lnTo>
                  <a:lnTo>
                    <a:pt x="308" y="1140"/>
                  </a:lnTo>
                  <a:lnTo>
                    <a:pt x="310" y="1143"/>
                  </a:lnTo>
                  <a:lnTo>
                    <a:pt x="308" y="1144"/>
                  </a:lnTo>
                  <a:lnTo>
                    <a:pt x="308" y="1147"/>
                  </a:lnTo>
                  <a:lnTo>
                    <a:pt x="307" y="1150"/>
                  </a:lnTo>
                  <a:lnTo>
                    <a:pt x="306" y="1151"/>
                  </a:lnTo>
                  <a:lnTo>
                    <a:pt x="305" y="1153"/>
                  </a:lnTo>
                  <a:lnTo>
                    <a:pt x="304" y="1155"/>
                  </a:lnTo>
                  <a:lnTo>
                    <a:pt x="301" y="1156"/>
                  </a:lnTo>
                  <a:lnTo>
                    <a:pt x="298" y="1156"/>
                  </a:lnTo>
                  <a:lnTo>
                    <a:pt x="295" y="1156"/>
                  </a:lnTo>
                  <a:lnTo>
                    <a:pt x="292" y="1156"/>
                  </a:lnTo>
                  <a:lnTo>
                    <a:pt x="289" y="1155"/>
                  </a:lnTo>
                  <a:lnTo>
                    <a:pt x="287" y="1153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2"/>
                  </a:lnTo>
                  <a:lnTo>
                    <a:pt x="286" y="1153"/>
                  </a:lnTo>
                  <a:lnTo>
                    <a:pt x="285" y="1155"/>
                  </a:lnTo>
                  <a:lnTo>
                    <a:pt x="283" y="1155"/>
                  </a:lnTo>
                  <a:lnTo>
                    <a:pt x="282" y="1156"/>
                  </a:lnTo>
                  <a:lnTo>
                    <a:pt x="280" y="1156"/>
                  </a:lnTo>
                  <a:lnTo>
                    <a:pt x="278" y="1155"/>
                  </a:lnTo>
                  <a:lnTo>
                    <a:pt x="274" y="1153"/>
                  </a:lnTo>
                  <a:lnTo>
                    <a:pt x="271" y="1151"/>
                  </a:lnTo>
                  <a:lnTo>
                    <a:pt x="269" y="1150"/>
                  </a:lnTo>
                  <a:lnTo>
                    <a:pt x="268" y="1148"/>
                  </a:lnTo>
                  <a:lnTo>
                    <a:pt x="271" y="1146"/>
                  </a:lnTo>
                  <a:lnTo>
                    <a:pt x="274" y="1144"/>
                  </a:lnTo>
                  <a:lnTo>
                    <a:pt x="276" y="1143"/>
                  </a:lnTo>
                  <a:lnTo>
                    <a:pt x="279" y="1140"/>
                  </a:lnTo>
                  <a:lnTo>
                    <a:pt x="281" y="1139"/>
                  </a:lnTo>
                  <a:lnTo>
                    <a:pt x="282" y="1137"/>
                  </a:lnTo>
                  <a:lnTo>
                    <a:pt x="283" y="1136"/>
                  </a:lnTo>
                  <a:lnTo>
                    <a:pt x="285" y="1135"/>
                  </a:lnTo>
                  <a:lnTo>
                    <a:pt x="286" y="1134"/>
                  </a:lnTo>
                  <a:lnTo>
                    <a:pt x="287" y="1133"/>
                  </a:lnTo>
                  <a:lnTo>
                    <a:pt x="288" y="1133"/>
                  </a:lnTo>
                  <a:lnTo>
                    <a:pt x="289" y="1131"/>
                  </a:lnTo>
                  <a:lnTo>
                    <a:pt x="289" y="1130"/>
                  </a:lnTo>
                  <a:lnTo>
                    <a:pt x="285" y="1127"/>
                  </a:lnTo>
                  <a:lnTo>
                    <a:pt x="280" y="1126"/>
                  </a:lnTo>
                  <a:lnTo>
                    <a:pt x="281" y="1126"/>
                  </a:lnTo>
                  <a:lnTo>
                    <a:pt x="279" y="1127"/>
                  </a:lnTo>
                  <a:lnTo>
                    <a:pt x="279" y="1127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0" y="1125"/>
                  </a:lnTo>
                  <a:lnTo>
                    <a:pt x="282" y="1123"/>
                  </a:lnTo>
                  <a:lnTo>
                    <a:pt x="283" y="1122"/>
                  </a:lnTo>
                  <a:lnTo>
                    <a:pt x="286" y="1119"/>
                  </a:lnTo>
                  <a:lnTo>
                    <a:pt x="287" y="1115"/>
                  </a:lnTo>
                  <a:lnTo>
                    <a:pt x="304" y="1115"/>
                  </a:lnTo>
                  <a:lnTo>
                    <a:pt x="306" y="1112"/>
                  </a:lnTo>
                  <a:lnTo>
                    <a:pt x="307" y="1110"/>
                  </a:lnTo>
                  <a:lnTo>
                    <a:pt x="310" y="1108"/>
                  </a:lnTo>
                  <a:lnTo>
                    <a:pt x="311" y="1106"/>
                  </a:lnTo>
                  <a:lnTo>
                    <a:pt x="312" y="1103"/>
                  </a:lnTo>
                  <a:lnTo>
                    <a:pt x="323" y="1103"/>
                  </a:lnTo>
                  <a:lnTo>
                    <a:pt x="324" y="1102"/>
                  </a:lnTo>
                  <a:lnTo>
                    <a:pt x="325" y="1101"/>
                  </a:lnTo>
                  <a:lnTo>
                    <a:pt x="327" y="1099"/>
                  </a:lnTo>
                  <a:lnTo>
                    <a:pt x="324" y="1098"/>
                  </a:lnTo>
                  <a:lnTo>
                    <a:pt x="320" y="1098"/>
                  </a:lnTo>
                  <a:lnTo>
                    <a:pt x="318" y="1098"/>
                  </a:lnTo>
                  <a:lnTo>
                    <a:pt x="316" y="1098"/>
                  </a:lnTo>
                  <a:lnTo>
                    <a:pt x="315" y="1099"/>
                  </a:lnTo>
                  <a:lnTo>
                    <a:pt x="313" y="1099"/>
                  </a:lnTo>
                  <a:lnTo>
                    <a:pt x="312" y="1098"/>
                  </a:lnTo>
                  <a:lnTo>
                    <a:pt x="311" y="1097"/>
                  </a:lnTo>
                  <a:lnTo>
                    <a:pt x="310" y="1097"/>
                  </a:lnTo>
                  <a:lnTo>
                    <a:pt x="308" y="1098"/>
                  </a:lnTo>
                  <a:lnTo>
                    <a:pt x="306" y="1099"/>
                  </a:lnTo>
                  <a:lnTo>
                    <a:pt x="307" y="1095"/>
                  </a:lnTo>
                  <a:lnTo>
                    <a:pt x="308" y="1091"/>
                  </a:lnTo>
                  <a:lnTo>
                    <a:pt x="310" y="1087"/>
                  </a:lnTo>
                  <a:lnTo>
                    <a:pt x="306" y="1088"/>
                  </a:lnTo>
                  <a:lnTo>
                    <a:pt x="304" y="1089"/>
                  </a:lnTo>
                  <a:lnTo>
                    <a:pt x="301" y="1090"/>
                  </a:lnTo>
                  <a:lnTo>
                    <a:pt x="299" y="1092"/>
                  </a:lnTo>
                  <a:lnTo>
                    <a:pt x="298" y="1095"/>
                  </a:lnTo>
                  <a:lnTo>
                    <a:pt x="296" y="1098"/>
                  </a:lnTo>
                  <a:lnTo>
                    <a:pt x="294" y="1095"/>
                  </a:lnTo>
                  <a:lnTo>
                    <a:pt x="292" y="1091"/>
                  </a:lnTo>
                  <a:lnTo>
                    <a:pt x="291" y="1092"/>
                  </a:lnTo>
                  <a:lnTo>
                    <a:pt x="291" y="1092"/>
                  </a:lnTo>
                  <a:lnTo>
                    <a:pt x="288" y="1096"/>
                  </a:lnTo>
                  <a:lnTo>
                    <a:pt x="285" y="1098"/>
                  </a:lnTo>
                  <a:lnTo>
                    <a:pt x="281" y="1100"/>
                  </a:lnTo>
                  <a:lnTo>
                    <a:pt x="278" y="1102"/>
                  </a:lnTo>
                  <a:lnTo>
                    <a:pt x="276" y="1106"/>
                  </a:lnTo>
                  <a:lnTo>
                    <a:pt x="274" y="1110"/>
                  </a:lnTo>
                  <a:lnTo>
                    <a:pt x="271" y="1113"/>
                  </a:lnTo>
                  <a:lnTo>
                    <a:pt x="269" y="1116"/>
                  </a:lnTo>
                  <a:lnTo>
                    <a:pt x="266" y="1119"/>
                  </a:lnTo>
                  <a:lnTo>
                    <a:pt x="264" y="1120"/>
                  </a:lnTo>
                  <a:lnTo>
                    <a:pt x="262" y="1122"/>
                  </a:lnTo>
                  <a:lnTo>
                    <a:pt x="259" y="1124"/>
                  </a:lnTo>
                  <a:lnTo>
                    <a:pt x="258" y="1127"/>
                  </a:lnTo>
                  <a:lnTo>
                    <a:pt x="250" y="1127"/>
                  </a:lnTo>
                  <a:lnTo>
                    <a:pt x="242" y="1136"/>
                  </a:lnTo>
                  <a:lnTo>
                    <a:pt x="236" y="1145"/>
                  </a:lnTo>
                  <a:lnTo>
                    <a:pt x="234" y="1144"/>
                  </a:lnTo>
                  <a:lnTo>
                    <a:pt x="232" y="1143"/>
                  </a:lnTo>
                  <a:lnTo>
                    <a:pt x="231" y="1145"/>
                  </a:lnTo>
                  <a:lnTo>
                    <a:pt x="229" y="1146"/>
                  </a:lnTo>
                  <a:lnTo>
                    <a:pt x="219" y="1162"/>
                  </a:lnTo>
                  <a:lnTo>
                    <a:pt x="219" y="1162"/>
                  </a:lnTo>
                  <a:lnTo>
                    <a:pt x="219" y="1164"/>
                  </a:lnTo>
                  <a:lnTo>
                    <a:pt x="218" y="1165"/>
                  </a:lnTo>
                  <a:lnTo>
                    <a:pt x="217" y="1167"/>
                  </a:lnTo>
                  <a:lnTo>
                    <a:pt x="215" y="1169"/>
                  </a:lnTo>
                  <a:lnTo>
                    <a:pt x="214" y="1170"/>
                  </a:lnTo>
                  <a:lnTo>
                    <a:pt x="210" y="1172"/>
                  </a:lnTo>
                  <a:lnTo>
                    <a:pt x="210" y="1175"/>
                  </a:lnTo>
                  <a:lnTo>
                    <a:pt x="196" y="1188"/>
                  </a:lnTo>
                  <a:lnTo>
                    <a:pt x="181" y="1198"/>
                  </a:lnTo>
                  <a:lnTo>
                    <a:pt x="164" y="1207"/>
                  </a:lnTo>
                  <a:lnTo>
                    <a:pt x="163" y="1204"/>
                  </a:lnTo>
                  <a:lnTo>
                    <a:pt x="161" y="1199"/>
                  </a:lnTo>
                  <a:lnTo>
                    <a:pt x="154" y="1196"/>
                  </a:lnTo>
                  <a:lnTo>
                    <a:pt x="146" y="1192"/>
                  </a:lnTo>
                  <a:lnTo>
                    <a:pt x="146" y="1193"/>
                  </a:lnTo>
                  <a:lnTo>
                    <a:pt x="145" y="1194"/>
                  </a:lnTo>
                  <a:lnTo>
                    <a:pt x="143" y="1193"/>
                  </a:lnTo>
                  <a:lnTo>
                    <a:pt x="142" y="1193"/>
                  </a:lnTo>
                  <a:lnTo>
                    <a:pt x="141" y="1190"/>
                  </a:lnTo>
                  <a:lnTo>
                    <a:pt x="140" y="1189"/>
                  </a:lnTo>
                  <a:lnTo>
                    <a:pt x="139" y="1187"/>
                  </a:lnTo>
                  <a:lnTo>
                    <a:pt x="137" y="1186"/>
                  </a:lnTo>
                  <a:lnTo>
                    <a:pt x="135" y="1185"/>
                  </a:lnTo>
                  <a:lnTo>
                    <a:pt x="134" y="1185"/>
                  </a:lnTo>
                  <a:lnTo>
                    <a:pt x="133" y="1186"/>
                  </a:lnTo>
                  <a:lnTo>
                    <a:pt x="130" y="1186"/>
                  </a:lnTo>
                  <a:lnTo>
                    <a:pt x="130" y="1186"/>
                  </a:lnTo>
                  <a:lnTo>
                    <a:pt x="130" y="1185"/>
                  </a:lnTo>
                  <a:lnTo>
                    <a:pt x="127" y="1183"/>
                  </a:lnTo>
                  <a:lnTo>
                    <a:pt x="122" y="1181"/>
                  </a:lnTo>
                  <a:lnTo>
                    <a:pt x="119" y="1180"/>
                  </a:lnTo>
                  <a:lnTo>
                    <a:pt x="115" y="1179"/>
                  </a:lnTo>
                  <a:lnTo>
                    <a:pt x="112" y="1177"/>
                  </a:lnTo>
                  <a:lnTo>
                    <a:pt x="110" y="1177"/>
                  </a:lnTo>
                  <a:lnTo>
                    <a:pt x="108" y="1176"/>
                  </a:lnTo>
                  <a:lnTo>
                    <a:pt x="106" y="1174"/>
                  </a:lnTo>
                  <a:lnTo>
                    <a:pt x="104" y="1171"/>
                  </a:lnTo>
                  <a:lnTo>
                    <a:pt x="98" y="1171"/>
                  </a:lnTo>
                  <a:lnTo>
                    <a:pt x="97" y="1171"/>
                  </a:lnTo>
                  <a:lnTo>
                    <a:pt x="95" y="1170"/>
                  </a:lnTo>
                  <a:lnTo>
                    <a:pt x="94" y="1168"/>
                  </a:lnTo>
                  <a:lnTo>
                    <a:pt x="93" y="1167"/>
                  </a:lnTo>
                  <a:lnTo>
                    <a:pt x="92" y="1164"/>
                  </a:lnTo>
                  <a:lnTo>
                    <a:pt x="88" y="1162"/>
                  </a:lnTo>
                  <a:lnTo>
                    <a:pt x="86" y="1160"/>
                  </a:lnTo>
                  <a:lnTo>
                    <a:pt x="84" y="1157"/>
                  </a:lnTo>
                  <a:lnTo>
                    <a:pt x="81" y="1152"/>
                  </a:lnTo>
                  <a:lnTo>
                    <a:pt x="78" y="1148"/>
                  </a:lnTo>
                  <a:lnTo>
                    <a:pt x="77" y="1145"/>
                  </a:lnTo>
                  <a:lnTo>
                    <a:pt x="75" y="1141"/>
                  </a:lnTo>
                  <a:lnTo>
                    <a:pt x="74" y="1137"/>
                  </a:lnTo>
                  <a:lnTo>
                    <a:pt x="72" y="1136"/>
                  </a:lnTo>
                  <a:lnTo>
                    <a:pt x="70" y="1134"/>
                  </a:lnTo>
                  <a:lnTo>
                    <a:pt x="69" y="1132"/>
                  </a:lnTo>
                  <a:lnTo>
                    <a:pt x="69" y="1130"/>
                  </a:lnTo>
                  <a:lnTo>
                    <a:pt x="69" y="1127"/>
                  </a:lnTo>
                  <a:lnTo>
                    <a:pt x="69" y="1115"/>
                  </a:lnTo>
                  <a:lnTo>
                    <a:pt x="82" y="1115"/>
                  </a:lnTo>
                  <a:lnTo>
                    <a:pt x="83" y="1112"/>
                  </a:lnTo>
                  <a:lnTo>
                    <a:pt x="84" y="1110"/>
                  </a:lnTo>
                  <a:lnTo>
                    <a:pt x="85" y="1108"/>
                  </a:lnTo>
                  <a:lnTo>
                    <a:pt x="86" y="1106"/>
                  </a:lnTo>
                  <a:lnTo>
                    <a:pt x="87" y="1103"/>
                  </a:lnTo>
                  <a:lnTo>
                    <a:pt x="94" y="1103"/>
                  </a:lnTo>
                  <a:lnTo>
                    <a:pt x="95" y="1103"/>
                  </a:lnTo>
                  <a:lnTo>
                    <a:pt x="96" y="1106"/>
                  </a:lnTo>
                  <a:lnTo>
                    <a:pt x="97" y="1107"/>
                  </a:lnTo>
                  <a:lnTo>
                    <a:pt x="98" y="1108"/>
                  </a:lnTo>
                  <a:lnTo>
                    <a:pt x="100" y="1110"/>
                  </a:lnTo>
                  <a:lnTo>
                    <a:pt x="102" y="1112"/>
                  </a:lnTo>
                  <a:lnTo>
                    <a:pt x="103" y="1114"/>
                  </a:lnTo>
                  <a:lnTo>
                    <a:pt x="103" y="1111"/>
                  </a:lnTo>
                  <a:lnTo>
                    <a:pt x="104" y="1109"/>
                  </a:lnTo>
                  <a:lnTo>
                    <a:pt x="104" y="1106"/>
                  </a:lnTo>
                  <a:lnTo>
                    <a:pt x="105" y="1103"/>
                  </a:lnTo>
                  <a:lnTo>
                    <a:pt x="107" y="1103"/>
                  </a:lnTo>
                  <a:lnTo>
                    <a:pt x="109" y="1104"/>
                  </a:lnTo>
                  <a:lnTo>
                    <a:pt x="106" y="1103"/>
                  </a:lnTo>
                  <a:lnTo>
                    <a:pt x="105" y="1103"/>
                  </a:lnTo>
                  <a:lnTo>
                    <a:pt x="99" y="1102"/>
                  </a:lnTo>
                  <a:lnTo>
                    <a:pt x="94" y="1101"/>
                  </a:lnTo>
                  <a:lnTo>
                    <a:pt x="93" y="1099"/>
                  </a:lnTo>
                  <a:lnTo>
                    <a:pt x="93" y="1097"/>
                  </a:lnTo>
                  <a:lnTo>
                    <a:pt x="93" y="1095"/>
                  </a:lnTo>
                  <a:lnTo>
                    <a:pt x="92" y="1097"/>
                  </a:lnTo>
                  <a:lnTo>
                    <a:pt x="91" y="1098"/>
                  </a:lnTo>
                  <a:lnTo>
                    <a:pt x="91" y="1099"/>
                  </a:lnTo>
                  <a:lnTo>
                    <a:pt x="81" y="1097"/>
                  </a:lnTo>
                  <a:lnTo>
                    <a:pt x="81" y="1099"/>
                  </a:lnTo>
                  <a:lnTo>
                    <a:pt x="81" y="1101"/>
                  </a:lnTo>
                  <a:lnTo>
                    <a:pt x="80" y="1104"/>
                  </a:lnTo>
                  <a:lnTo>
                    <a:pt x="79" y="1102"/>
                  </a:lnTo>
                  <a:lnTo>
                    <a:pt x="77" y="1099"/>
                  </a:lnTo>
                  <a:lnTo>
                    <a:pt x="75" y="1098"/>
                  </a:lnTo>
                  <a:lnTo>
                    <a:pt x="74" y="1097"/>
                  </a:lnTo>
                  <a:lnTo>
                    <a:pt x="61" y="1097"/>
                  </a:lnTo>
                  <a:lnTo>
                    <a:pt x="60" y="1096"/>
                  </a:lnTo>
                  <a:lnTo>
                    <a:pt x="58" y="1095"/>
                  </a:lnTo>
                  <a:lnTo>
                    <a:pt x="57" y="1091"/>
                  </a:lnTo>
                  <a:lnTo>
                    <a:pt x="55" y="1089"/>
                  </a:lnTo>
                  <a:lnTo>
                    <a:pt x="53" y="1089"/>
                  </a:lnTo>
                  <a:lnTo>
                    <a:pt x="50" y="1089"/>
                  </a:lnTo>
                  <a:lnTo>
                    <a:pt x="48" y="1089"/>
                  </a:lnTo>
                  <a:lnTo>
                    <a:pt x="46" y="1089"/>
                  </a:lnTo>
                  <a:lnTo>
                    <a:pt x="45" y="1090"/>
                  </a:lnTo>
                  <a:lnTo>
                    <a:pt x="43" y="1091"/>
                  </a:lnTo>
                  <a:lnTo>
                    <a:pt x="38" y="1089"/>
                  </a:lnTo>
                  <a:lnTo>
                    <a:pt x="33" y="1087"/>
                  </a:lnTo>
                  <a:lnTo>
                    <a:pt x="29" y="1094"/>
                  </a:lnTo>
                  <a:lnTo>
                    <a:pt x="21" y="1092"/>
                  </a:lnTo>
                  <a:lnTo>
                    <a:pt x="13" y="1090"/>
                  </a:lnTo>
                  <a:lnTo>
                    <a:pt x="11" y="1089"/>
                  </a:lnTo>
                  <a:lnTo>
                    <a:pt x="9" y="1087"/>
                  </a:lnTo>
                  <a:lnTo>
                    <a:pt x="6" y="1085"/>
                  </a:lnTo>
                  <a:lnTo>
                    <a:pt x="5" y="1083"/>
                  </a:lnTo>
                  <a:lnTo>
                    <a:pt x="2" y="1081"/>
                  </a:lnTo>
                  <a:lnTo>
                    <a:pt x="1" y="1078"/>
                  </a:lnTo>
                  <a:lnTo>
                    <a:pt x="0" y="1075"/>
                  </a:lnTo>
                  <a:lnTo>
                    <a:pt x="0" y="1065"/>
                  </a:lnTo>
                  <a:lnTo>
                    <a:pt x="1" y="1065"/>
                  </a:lnTo>
                  <a:lnTo>
                    <a:pt x="2" y="1065"/>
                  </a:lnTo>
                  <a:lnTo>
                    <a:pt x="5" y="1065"/>
                  </a:lnTo>
                  <a:lnTo>
                    <a:pt x="7" y="1065"/>
                  </a:lnTo>
                  <a:lnTo>
                    <a:pt x="7" y="1062"/>
                  </a:lnTo>
                  <a:lnTo>
                    <a:pt x="8" y="1059"/>
                  </a:lnTo>
                  <a:lnTo>
                    <a:pt x="11" y="1061"/>
                  </a:lnTo>
                  <a:lnTo>
                    <a:pt x="16" y="1063"/>
                  </a:lnTo>
                  <a:lnTo>
                    <a:pt x="14" y="1060"/>
                  </a:lnTo>
                  <a:lnTo>
                    <a:pt x="14" y="1057"/>
                  </a:lnTo>
                  <a:lnTo>
                    <a:pt x="13" y="1054"/>
                  </a:lnTo>
                  <a:lnTo>
                    <a:pt x="13" y="1053"/>
                  </a:lnTo>
                  <a:lnTo>
                    <a:pt x="22" y="1053"/>
                  </a:lnTo>
                  <a:lnTo>
                    <a:pt x="23" y="1051"/>
                  </a:lnTo>
                  <a:lnTo>
                    <a:pt x="24" y="1049"/>
                  </a:lnTo>
                  <a:lnTo>
                    <a:pt x="25" y="1049"/>
                  </a:lnTo>
                  <a:lnTo>
                    <a:pt x="25" y="1049"/>
                  </a:lnTo>
                  <a:lnTo>
                    <a:pt x="26" y="1048"/>
                  </a:lnTo>
                  <a:lnTo>
                    <a:pt x="32" y="1048"/>
                  </a:lnTo>
                  <a:lnTo>
                    <a:pt x="37" y="1047"/>
                  </a:lnTo>
                  <a:lnTo>
                    <a:pt x="43" y="1047"/>
                  </a:lnTo>
                  <a:lnTo>
                    <a:pt x="45" y="1047"/>
                  </a:lnTo>
                  <a:lnTo>
                    <a:pt x="47" y="1047"/>
                  </a:lnTo>
                  <a:lnTo>
                    <a:pt x="50" y="1049"/>
                  </a:lnTo>
                  <a:lnTo>
                    <a:pt x="54" y="1051"/>
                  </a:lnTo>
                  <a:lnTo>
                    <a:pt x="56" y="1049"/>
                  </a:lnTo>
                  <a:lnTo>
                    <a:pt x="58" y="1047"/>
                  </a:lnTo>
                  <a:lnTo>
                    <a:pt x="60" y="1048"/>
                  </a:lnTo>
                  <a:lnTo>
                    <a:pt x="62" y="1049"/>
                  </a:lnTo>
                  <a:lnTo>
                    <a:pt x="66" y="1047"/>
                  </a:lnTo>
                  <a:lnTo>
                    <a:pt x="67" y="1048"/>
                  </a:lnTo>
                  <a:lnTo>
                    <a:pt x="68" y="1049"/>
                  </a:lnTo>
                  <a:lnTo>
                    <a:pt x="68" y="1047"/>
                  </a:lnTo>
                  <a:lnTo>
                    <a:pt x="69" y="1045"/>
                  </a:lnTo>
                  <a:lnTo>
                    <a:pt x="73" y="1045"/>
                  </a:lnTo>
                  <a:lnTo>
                    <a:pt x="78" y="1046"/>
                  </a:lnTo>
                  <a:lnTo>
                    <a:pt x="79" y="1045"/>
                  </a:lnTo>
                  <a:lnTo>
                    <a:pt x="80" y="1045"/>
                  </a:lnTo>
                  <a:lnTo>
                    <a:pt x="81" y="1043"/>
                  </a:lnTo>
                  <a:lnTo>
                    <a:pt x="81" y="1039"/>
                  </a:lnTo>
                  <a:lnTo>
                    <a:pt x="83" y="1039"/>
                  </a:lnTo>
                  <a:lnTo>
                    <a:pt x="85" y="1038"/>
                  </a:lnTo>
                  <a:lnTo>
                    <a:pt x="85" y="1038"/>
                  </a:lnTo>
                  <a:lnTo>
                    <a:pt x="86" y="1038"/>
                  </a:lnTo>
                  <a:lnTo>
                    <a:pt x="86" y="1038"/>
                  </a:lnTo>
                  <a:lnTo>
                    <a:pt x="102" y="1057"/>
                  </a:lnTo>
                  <a:lnTo>
                    <a:pt x="104" y="1057"/>
                  </a:lnTo>
                  <a:lnTo>
                    <a:pt x="105" y="1055"/>
                  </a:lnTo>
                  <a:lnTo>
                    <a:pt x="106" y="1054"/>
                  </a:lnTo>
                  <a:lnTo>
                    <a:pt x="107" y="1053"/>
                  </a:lnTo>
                  <a:lnTo>
                    <a:pt x="108" y="1052"/>
                  </a:lnTo>
                  <a:lnTo>
                    <a:pt x="110" y="1052"/>
                  </a:lnTo>
                  <a:lnTo>
                    <a:pt x="110" y="1051"/>
                  </a:lnTo>
                  <a:lnTo>
                    <a:pt x="110" y="1050"/>
                  </a:lnTo>
                  <a:lnTo>
                    <a:pt x="109" y="1049"/>
                  </a:lnTo>
                  <a:lnTo>
                    <a:pt x="108" y="1048"/>
                  </a:lnTo>
                  <a:lnTo>
                    <a:pt x="106" y="1047"/>
                  </a:lnTo>
                  <a:lnTo>
                    <a:pt x="106" y="1041"/>
                  </a:lnTo>
                  <a:lnTo>
                    <a:pt x="106" y="1040"/>
                  </a:lnTo>
                  <a:lnTo>
                    <a:pt x="108" y="1039"/>
                  </a:lnTo>
                  <a:lnTo>
                    <a:pt x="109" y="1039"/>
                  </a:lnTo>
                  <a:lnTo>
                    <a:pt x="117" y="1041"/>
                  </a:lnTo>
                  <a:lnTo>
                    <a:pt x="124" y="1045"/>
                  </a:lnTo>
                  <a:lnTo>
                    <a:pt x="128" y="1041"/>
                  </a:lnTo>
                  <a:lnTo>
                    <a:pt x="130" y="1039"/>
                  </a:lnTo>
                  <a:lnTo>
                    <a:pt x="129" y="1039"/>
                  </a:lnTo>
                  <a:lnTo>
                    <a:pt x="127" y="1038"/>
                  </a:lnTo>
                  <a:lnTo>
                    <a:pt x="124" y="1039"/>
                  </a:lnTo>
                  <a:lnTo>
                    <a:pt x="122" y="1040"/>
                  </a:lnTo>
                  <a:lnTo>
                    <a:pt x="120" y="1040"/>
                  </a:lnTo>
                  <a:lnTo>
                    <a:pt x="117" y="1039"/>
                  </a:lnTo>
                  <a:lnTo>
                    <a:pt x="112" y="1037"/>
                  </a:lnTo>
                  <a:lnTo>
                    <a:pt x="109" y="1035"/>
                  </a:lnTo>
                  <a:lnTo>
                    <a:pt x="110" y="1032"/>
                  </a:lnTo>
                  <a:lnTo>
                    <a:pt x="112" y="1027"/>
                  </a:lnTo>
                  <a:lnTo>
                    <a:pt x="114" y="1027"/>
                  </a:lnTo>
                  <a:lnTo>
                    <a:pt x="116" y="1027"/>
                  </a:lnTo>
                  <a:lnTo>
                    <a:pt x="116" y="1028"/>
                  </a:lnTo>
                  <a:lnTo>
                    <a:pt x="116" y="1029"/>
                  </a:lnTo>
                  <a:lnTo>
                    <a:pt x="121" y="1029"/>
                  </a:lnTo>
                  <a:lnTo>
                    <a:pt x="119" y="1028"/>
                  </a:lnTo>
                  <a:lnTo>
                    <a:pt x="118" y="1028"/>
                  </a:lnTo>
                  <a:lnTo>
                    <a:pt x="116" y="1027"/>
                  </a:lnTo>
                  <a:lnTo>
                    <a:pt x="116" y="1024"/>
                  </a:lnTo>
                  <a:lnTo>
                    <a:pt x="117" y="1021"/>
                  </a:lnTo>
                  <a:lnTo>
                    <a:pt x="118" y="1017"/>
                  </a:lnTo>
                  <a:lnTo>
                    <a:pt x="120" y="1014"/>
                  </a:lnTo>
                  <a:lnTo>
                    <a:pt x="122" y="1012"/>
                  </a:lnTo>
                  <a:lnTo>
                    <a:pt x="124" y="1012"/>
                  </a:lnTo>
                  <a:lnTo>
                    <a:pt x="127" y="1012"/>
                  </a:lnTo>
                  <a:lnTo>
                    <a:pt x="129" y="1012"/>
                  </a:lnTo>
                  <a:lnTo>
                    <a:pt x="131" y="1013"/>
                  </a:lnTo>
                  <a:lnTo>
                    <a:pt x="133" y="1014"/>
                  </a:lnTo>
                  <a:lnTo>
                    <a:pt x="135" y="1012"/>
                  </a:lnTo>
                  <a:lnTo>
                    <a:pt x="137" y="1009"/>
                  </a:lnTo>
                  <a:lnTo>
                    <a:pt x="140" y="1011"/>
                  </a:lnTo>
                  <a:lnTo>
                    <a:pt x="142" y="1012"/>
                  </a:lnTo>
                  <a:lnTo>
                    <a:pt x="144" y="1011"/>
                  </a:lnTo>
                  <a:lnTo>
                    <a:pt x="146" y="1009"/>
                  </a:lnTo>
                  <a:lnTo>
                    <a:pt x="149" y="1008"/>
                  </a:lnTo>
                  <a:lnTo>
                    <a:pt x="153" y="1006"/>
                  </a:lnTo>
                  <a:lnTo>
                    <a:pt x="157" y="1006"/>
                  </a:lnTo>
                  <a:lnTo>
                    <a:pt x="156" y="1006"/>
                  </a:lnTo>
                  <a:lnTo>
                    <a:pt x="158" y="1006"/>
                  </a:lnTo>
                  <a:lnTo>
                    <a:pt x="154" y="1003"/>
                  </a:lnTo>
                  <a:lnTo>
                    <a:pt x="151" y="1002"/>
                  </a:lnTo>
                  <a:lnTo>
                    <a:pt x="147" y="1000"/>
                  </a:lnTo>
                  <a:lnTo>
                    <a:pt x="144" y="999"/>
                  </a:lnTo>
                  <a:lnTo>
                    <a:pt x="144" y="997"/>
                  </a:lnTo>
                  <a:lnTo>
                    <a:pt x="144" y="994"/>
                  </a:lnTo>
                  <a:lnTo>
                    <a:pt x="160" y="984"/>
                  </a:lnTo>
                  <a:lnTo>
                    <a:pt x="160" y="983"/>
                  </a:lnTo>
                  <a:lnTo>
                    <a:pt x="160" y="981"/>
                  </a:lnTo>
                  <a:lnTo>
                    <a:pt x="157" y="981"/>
                  </a:lnTo>
                  <a:lnTo>
                    <a:pt x="154" y="981"/>
                  </a:lnTo>
                  <a:lnTo>
                    <a:pt x="151" y="981"/>
                  </a:lnTo>
                  <a:lnTo>
                    <a:pt x="148" y="981"/>
                  </a:lnTo>
                  <a:lnTo>
                    <a:pt x="147" y="981"/>
                  </a:lnTo>
                  <a:lnTo>
                    <a:pt x="146" y="983"/>
                  </a:lnTo>
                  <a:lnTo>
                    <a:pt x="145" y="984"/>
                  </a:lnTo>
                  <a:lnTo>
                    <a:pt x="144" y="984"/>
                  </a:lnTo>
                  <a:lnTo>
                    <a:pt x="143" y="981"/>
                  </a:lnTo>
                  <a:lnTo>
                    <a:pt x="141" y="983"/>
                  </a:lnTo>
                  <a:lnTo>
                    <a:pt x="140" y="984"/>
                  </a:lnTo>
                  <a:lnTo>
                    <a:pt x="137" y="985"/>
                  </a:lnTo>
                  <a:lnTo>
                    <a:pt x="135" y="986"/>
                  </a:lnTo>
                  <a:lnTo>
                    <a:pt x="133" y="985"/>
                  </a:lnTo>
                  <a:lnTo>
                    <a:pt x="131" y="984"/>
                  </a:lnTo>
                  <a:lnTo>
                    <a:pt x="129" y="986"/>
                  </a:lnTo>
                  <a:lnTo>
                    <a:pt x="127" y="988"/>
                  </a:lnTo>
                  <a:lnTo>
                    <a:pt x="123" y="987"/>
                  </a:lnTo>
                  <a:lnTo>
                    <a:pt x="120" y="986"/>
                  </a:lnTo>
                  <a:lnTo>
                    <a:pt x="117" y="988"/>
                  </a:lnTo>
                  <a:lnTo>
                    <a:pt x="111" y="990"/>
                  </a:lnTo>
                  <a:lnTo>
                    <a:pt x="109" y="988"/>
                  </a:lnTo>
                  <a:lnTo>
                    <a:pt x="107" y="986"/>
                  </a:lnTo>
                  <a:lnTo>
                    <a:pt x="104" y="984"/>
                  </a:lnTo>
                  <a:lnTo>
                    <a:pt x="103" y="983"/>
                  </a:lnTo>
                  <a:lnTo>
                    <a:pt x="102" y="980"/>
                  </a:lnTo>
                  <a:lnTo>
                    <a:pt x="100" y="978"/>
                  </a:lnTo>
                  <a:lnTo>
                    <a:pt x="105" y="977"/>
                  </a:lnTo>
                  <a:lnTo>
                    <a:pt x="108" y="977"/>
                  </a:lnTo>
                  <a:lnTo>
                    <a:pt x="112" y="971"/>
                  </a:lnTo>
                  <a:lnTo>
                    <a:pt x="118" y="974"/>
                  </a:lnTo>
                  <a:lnTo>
                    <a:pt x="122" y="976"/>
                  </a:lnTo>
                  <a:lnTo>
                    <a:pt x="124" y="974"/>
                  </a:lnTo>
                  <a:lnTo>
                    <a:pt x="126" y="972"/>
                  </a:lnTo>
                  <a:lnTo>
                    <a:pt x="122" y="972"/>
                  </a:lnTo>
                  <a:lnTo>
                    <a:pt x="120" y="971"/>
                  </a:lnTo>
                  <a:lnTo>
                    <a:pt x="118" y="968"/>
                  </a:lnTo>
                  <a:lnTo>
                    <a:pt x="117" y="967"/>
                  </a:lnTo>
                  <a:lnTo>
                    <a:pt x="116" y="966"/>
                  </a:lnTo>
                  <a:lnTo>
                    <a:pt x="112" y="965"/>
                  </a:lnTo>
                  <a:lnTo>
                    <a:pt x="109" y="964"/>
                  </a:lnTo>
                  <a:lnTo>
                    <a:pt x="110" y="962"/>
                  </a:lnTo>
                  <a:lnTo>
                    <a:pt x="112" y="961"/>
                  </a:lnTo>
                  <a:lnTo>
                    <a:pt x="114" y="961"/>
                  </a:lnTo>
                  <a:lnTo>
                    <a:pt x="116" y="960"/>
                  </a:lnTo>
                  <a:lnTo>
                    <a:pt x="119" y="959"/>
                  </a:lnTo>
                  <a:lnTo>
                    <a:pt x="121" y="955"/>
                  </a:lnTo>
                  <a:lnTo>
                    <a:pt x="122" y="953"/>
                  </a:lnTo>
                  <a:lnTo>
                    <a:pt x="123" y="950"/>
                  </a:lnTo>
                  <a:lnTo>
                    <a:pt x="124" y="947"/>
                  </a:lnTo>
                  <a:lnTo>
                    <a:pt x="126" y="944"/>
                  </a:lnTo>
                  <a:lnTo>
                    <a:pt x="127" y="942"/>
                  </a:lnTo>
                  <a:lnTo>
                    <a:pt x="127" y="940"/>
                  </a:lnTo>
                  <a:lnTo>
                    <a:pt x="128" y="939"/>
                  </a:lnTo>
                  <a:lnTo>
                    <a:pt x="130" y="938"/>
                  </a:lnTo>
                  <a:lnTo>
                    <a:pt x="130" y="938"/>
                  </a:lnTo>
                  <a:lnTo>
                    <a:pt x="130" y="925"/>
                  </a:lnTo>
                  <a:lnTo>
                    <a:pt x="131" y="924"/>
                  </a:lnTo>
                  <a:lnTo>
                    <a:pt x="132" y="923"/>
                  </a:lnTo>
                  <a:lnTo>
                    <a:pt x="134" y="920"/>
                  </a:lnTo>
                  <a:lnTo>
                    <a:pt x="133" y="918"/>
                  </a:lnTo>
                  <a:lnTo>
                    <a:pt x="132" y="916"/>
                  </a:lnTo>
                  <a:lnTo>
                    <a:pt x="143" y="910"/>
                  </a:lnTo>
                  <a:lnTo>
                    <a:pt x="146" y="911"/>
                  </a:lnTo>
                  <a:lnTo>
                    <a:pt x="148" y="911"/>
                  </a:lnTo>
                  <a:lnTo>
                    <a:pt x="151" y="911"/>
                  </a:lnTo>
                  <a:lnTo>
                    <a:pt x="153" y="910"/>
                  </a:lnTo>
                  <a:lnTo>
                    <a:pt x="155" y="910"/>
                  </a:lnTo>
                  <a:lnTo>
                    <a:pt x="161" y="910"/>
                  </a:lnTo>
                  <a:lnTo>
                    <a:pt x="168" y="910"/>
                  </a:lnTo>
                  <a:lnTo>
                    <a:pt x="168" y="912"/>
                  </a:lnTo>
                  <a:lnTo>
                    <a:pt x="168" y="914"/>
                  </a:lnTo>
                  <a:lnTo>
                    <a:pt x="169" y="916"/>
                  </a:lnTo>
                  <a:lnTo>
                    <a:pt x="170" y="918"/>
                  </a:lnTo>
                  <a:lnTo>
                    <a:pt x="170" y="922"/>
                  </a:lnTo>
                  <a:lnTo>
                    <a:pt x="171" y="924"/>
                  </a:lnTo>
                  <a:lnTo>
                    <a:pt x="173" y="926"/>
                  </a:lnTo>
                  <a:lnTo>
                    <a:pt x="175" y="928"/>
                  </a:lnTo>
                  <a:lnTo>
                    <a:pt x="178" y="929"/>
                  </a:lnTo>
                  <a:lnTo>
                    <a:pt x="180" y="930"/>
                  </a:lnTo>
                  <a:lnTo>
                    <a:pt x="182" y="932"/>
                  </a:lnTo>
                  <a:lnTo>
                    <a:pt x="184" y="935"/>
                  </a:lnTo>
                  <a:lnTo>
                    <a:pt x="186" y="935"/>
                  </a:lnTo>
                  <a:lnTo>
                    <a:pt x="189" y="935"/>
                  </a:lnTo>
                  <a:lnTo>
                    <a:pt x="191" y="935"/>
                  </a:lnTo>
                  <a:lnTo>
                    <a:pt x="193" y="936"/>
                  </a:lnTo>
                  <a:lnTo>
                    <a:pt x="195" y="937"/>
                  </a:lnTo>
                  <a:lnTo>
                    <a:pt x="197" y="937"/>
                  </a:lnTo>
                  <a:lnTo>
                    <a:pt x="198" y="936"/>
                  </a:lnTo>
                  <a:lnTo>
                    <a:pt x="201" y="934"/>
                  </a:lnTo>
                  <a:lnTo>
                    <a:pt x="198" y="932"/>
                  </a:lnTo>
                  <a:lnTo>
                    <a:pt x="197" y="931"/>
                  </a:lnTo>
                  <a:lnTo>
                    <a:pt x="195" y="929"/>
                  </a:lnTo>
                  <a:lnTo>
                    <a:pt x="194" y="928"/>
                  </a:lnTo>
                  <a:lnTo>
                    <a:pt x="192" y="927"/>
                  </a:lnTo>
                  <a:lnTo>
                    <a:pt x="190" y="926"/>
                  </a:lnTo>
                  <a:lnTo>
                    <a:pt x="186" y="926"/>
                  </a:lnTo>
                  <a:lnTo>
                    <a:pt x="182" y="918"/>
                  </a:lnTo>
                  <a:lnTo>
                    <a:pt x="179" y="910"/>
                  </a:lnTo>
                  <a:lnTo>
                    <a:pt x="180" y="907"/>
                  </a:lnTo>
                  <a:lnTo>
                    <a:pt x="181" y="906"/>
                  </a:lnTo>
                  <a:lnTo>
                    <a:pt x="180" y="904"/>
                  </a:lnTo>
                  <a:lnTo>
                    <a:pt x="179" y="903"/>
                  </a:lnTo>
                  <a:lnTo>
                    <a:pt x="180" y="902"/>
                  </a:lnTo>
                  <a:lnTo>
                    <a:pt x="181" y="901"/>
                  </a:lnTo>
                  <a:lnTo>
                    <a:pt x="177" y="899"/>
                  </a:lnTo>
                  <a:lnTo>
                    <a:pt x="171" y="897"/>
                  </a:lnTo>
                  <a:lnTo>
                    <a:pt x="168" y="902"/>
                  </a:lnTo>
                  <a:lnTo>
                    <a:pt x="164" y="906"/>
                  </a:lnTo>
                  <a:lnTo>
                    <a:pt x="161" y="903"/>
                  </a:lnTo>
                  <a:lnTo>
                    <a:pt x="159" y="900"/>
                  </a:lnTo>
                  <a:lnTo>
                    <a:pt x="158" y="895"/>
                  </a:lnTo>
                  <a:lnTo>
                    <a:pt x="158" y="891"/>
                  </a:lnTo>
                  <a:lnTo>
                    <a:pt x="157" y="892"/>
                  </a:lnTo>
                  <a:lnTo>
                    <a:pt x="155" y="893"/>
                  </a:lnTo>
                  <a:lnTo>
                    <a:pt x="154" y="894"/>
                  </a:lnTo>
                  <a:lnTo>
                    <a:pt x="149" y="888"/>
                  </a:lnTo>
                  <a:lnTo>
                    <a:pt x="149" y="888"/>
                  </a:lnTo>
                  <a:lnTo>
                    <a:pt x="148" y="889"/>
                  </a:lnTo>
                  <a:lnTo>
                    <a:pt x="148" y="880"/>
                  </a:lnTo>
                  <a:lnTo>
                    <a:pt x="152" y="877"/>
                  </a:lnTo>
                  <a:lnTo>
                    <a:pt x="155" y="874"/>
                  </a:lnTo>
                  <a:lnTo>
                    <a:pt x="158" y="871"/>
                  </a:lnTo>
                  <a:lnTo>
                    <a:pt x="160" y="868"/>
                  </a:lnTo>
                  <a:lnTo>
                    <a:pt x="165" y="866"/>
                  </a:lnTo>
                  <a:lnTo>
                    <a:pt x="167" y="864"/>
                  </a:lnTo>
                  <a:lnTo>
                    <a:pt x="169" y="861"/>
                  </a:lnTo>
                  <a:lnTo>
                    <a:pt x="170" y="857"/>
                  </a:lnTo>
                  <a:lnTo>
                    <a:pt x="171" y="853"/>
                  </a:lnTo>
                  <a:lnTo>
                    <a:pt x="173" y="853"/>
                  </a:lnTo>
                  <a:lnTo>
                    <a:pt x="177" y="853"/>
                  </a:lnTo>
                  <a:lnTo>
                    <a:pt x="179" y="852"/>
                  </a:lnTo>
                  <a:lnTo>
                    <a:pt x="181" y="851"/>
                  </a:lnTo>
                  <a:lnTo>
                    <a:pt x="184" y="853"/>
                  </a:lnTo>
                  <a:lnTo>
                    <a:pt x="197" y="849"/>
                  </a:lnTo>
                  <a:lnTo>
                    <a:pt x="200" y="851"/>
                  </a:lnTo>
                  <a:lnTo>
                    <a:pt x="203" y="853"/>
                  </a:lnTo>
                  <a:lnTo>
                    <a:pt x="206" y="854"/>
                  </a:lnTo>
                  <a:lnTo>
                    <a:pt x="209" y="855"/>
                  </a:lnTo>
                  <a:lnTo>
                    <a:pt x="213" y="856"/>
                  </a:lnTo>
                  <a:lnTo>
                    <a:pt x="220" y="866"/>
                  </a:lnTo>
                  <a:lnTo>
                    <a:pt x="229" y="875"/>
                  </a:lnTo>
                  <a:lnTo>
                    <a:pt x="233" y="875"/>
                  </a:lnTo>
                  <a:lnTo>
                    <a:pt x="233" y="871"/>
                  </a:lnTo>
                  <a:lnTo>
                    <a:pt x="234" y="870"/>
                  </a:lnTo>
                  <a:lnTo>
                    <a:pt x="234" y="869"/>
                  </a:lnTo>
                  <a:lnTo>
                    <a:pt x="234" y="868"/>
                  </a:lnTo>
                  <a:lnTo>
                    <a:pt x="236" y="867"/>
                  </a:lnTo>
                  <a:lnTo>
                    <a:pt x="238" y="868"/>
                  </a:lnTo>
                  <a:lnTo>
                    <a:pt x="239" y="869"/>
                  </a:lnTo>
                  <a:lnTo>
                    <a:pt x="238" y="868"/>
                  </a:lnTo>
                  <a:lnTo>
                    <a:pt x="236" y="866"/>
                  </a:lnTo>
                  <a:lnTo>
                    <a:pt x="236" y="866"/>
                  </a:lnTo>
                  <a:lnTo>
                    <a:pt x="232" y="866"/>
                  </a:lnTo>
                  <a:lnTo>
                    <a:pt x="229" y="865"/>
                  </a:lnTo>
                  <a:lnTo>
                    <a:pt x="227" y="863"/>
                  </a:lnTo>
                  <a:lnTo>
                    <a:pt x="225" y="861"/>
                  </a:lnTo>
                  <a:lnTo>
                    <a:pt x="224" y="856"/>
                  </a:lnTo>
                  <a:lnTo>
                    <a:pt x="222" y="854"/>
                  </a:lnTo>
                  <a:lnTo>
                    <a:pt x="222" y="852"/>
                  </a:lnTo>
                  <a:lnTo>
                    <a:pt x="213" y="843"/>
                  </a:lnTo>
                  <a:lnTo>
                    <a:pt x="202" y="840"/>
                  </a:lnTo>
                  <a:lnTo>
                    <a:pt x="191" y="841"/>
                  </a:lnTo>
                  <a:lnTo>
                    <a:pt x="185" y="836"/>
                  </a:lnTo>
                  <a:lnTo>
                    <a:pt x="183" y="831"/>
                  </a:lnTo>
                  <a:lnTo>
                    <a:pt x="183" y="826"/>
                  </a:lnTo>
                  <a:lnTo>
                    <a:pt x="185" y="819"/>
                  </a:lnTo>
                  <a:lnTo>
                    <a:pt x="188" y="818"/>
                  </a:lnTo>
                  <a:lnTo>
                    <a:pt x="190" y="816"/>
                  </a:lnTo>
                  <a:lnTo>
                    <a:pt x="192" y="814"/>
                  </a:lnTo>
                  <a:lnTo>
                    <a:pt x="194" y="812"/>
                  </a:lnTo>
                  <a:lnTo>
                    <a:pt x="196" y="810"/>
                  </a:lnTo>
                  <a:lnTo>
                    <a:pt x="198" y="808"/>
                  </a:lnTo>
                  <a:lnTo>
                    <a:pt x="201" y="806"/>
                  </a:lnTo>
                  <a:lnTo>
                    <a:pt x="203" y="804"/>
                  </a:lnTo>
                  <a:lnTo>
                    <a:pt x="205" y="801"/>
                  </a:lnTo>
                  <a:lnTo>
                    <a:pt x="204" y="800"/>
                  </a:lnTo>
                  <a:lnTo>
                    <a:pt x="202" y="797"/>
                  </a:lnTo>
                  <a:lnTo>
                    <a:pt x="201" y="796"/>
                  </a:lnTo>
                  <a:lnTo>
                    <a:pt x="198" y="794"/>
                  </a:lnTo>
                  <a:lnTo>
                    <a:pt x="198" y="794"/>
                  </a:lnTo>
                  <a:lnTo>
                    <a:pt x="198" y="785"/>
                  </a:lnTo>
                  <a:lnTo>
                    <a:pt x="198" y="784"/>
                  </a:lnTo>
                  <a:lnTo>
                    <a:pt x="201" y="782"/>
                  </a:lnTo>
                  <a:lnTo>
                    <a:pt x="203" y="780"/>
                  </a:lnTo>
                  <a:lnTo>
                    <a:pt x="209" y="778"/>
                  </a:lnTo>
                  <a:lnTo>
                    <a:pt x="216" y="776"/>
                  </a:lnTo>
                  <a:lnTo>
                    <a:pt x="217" y="776"/>
                  </a:lnTo>
                  <a:lnTo>
                    <a:pt x="218" y="777"/>
                  </a:lnTo>
                  <a:lnTo>
                    <a:pt x="220" y="776"/>
                  </a:lnTo>
                  <a:lnTo>
                    <a:pt x="224" y="775"/>
                  </a:lnTo>
                  <a:lnTo>
                    <a:pt x="226" y="773"/>
                  </a:lnTo>
                  <a:lnTo>
                    <a:pt x="229" y="772"/>
                  </a:lnTo>
                  <a:lnTo>
                    <a:pt x="231" y="771"/>
                  </a:lnTo>
                  <a:lnTo>
                    <a:pt x="233" y="769"/>
                  </a:lnTo>
                  <a:lnTo>
                    <a:pt x="239" y="771"/>
                  </a:lnTo>
                  <a:lnTo>
                    <a:pt x="242" y="777"/>
                  </a:lnTo>
                  <a:lnTo>
                    <a:pt x="244" y="781"/>
                  </a:lnTo>
                  <a:lnTo>
                    <a:pt x="246" y="784"/>
                  </a:lnTo>
                  <a:lnTo>
                    <a:pt x="250" y="789"/>
                  </a:lnTo>
                  <a:lnTo>
                    <a:pt x="255" y="794"/>
                  </a:lnTo>
                  <a:lnTo>
                    <a:pt x="264" y="802"/>
                  </a:lnTo>
                  <a:lnTo>
                    <a:pt x="266" y="801"/>
                  </a:lnTo>
                  <a:lnTo>
                    <a:pt x="267" y="800"/>
                  </a:lnTo>
                  <a:lnTo>
                    <a:pt x="269" y="797"/>
                  </a:lnTo>
                  <a:lnTo>
                    <a:pt x="270" y="796"/>
                  </a:lnTo>
                  <a:lnTo>
                    <a:pt x="273" y="794"/>
                  </a:lnTo>
                  <a:lnTo>
                    <a:pt x="275" y="794"/>
                  </a:lnTo>
                  <a:lnTo>
                    <a:pt x="271" y="794"/>
                  </a:lnTo>
                  <a:lnTo>
                    <a:pt x="267" y="793"/>
                  </a:lnTo>
                  <a:lnTo>
                    <a:pt x="264" y="792"/>
                  </a:lnTo>
                  <a:lnTo>
                    <a:pt x="259" y="791"/>
                  </a:lnTo>
                  <a:lnTo>
                    <a:pt x="247" y="780"/>
                  </a:lnTo>
                  <a:lnTo>
                    <a:pt x="240" y="765"/>
                  </a:lnTo>
                  <a:lnTo>
                    <a:pt x="222" y="767"/>
                  </a:lnTo>
                  <a:lnTo>
                    <a:pt x="220" y="769"/>
                  </a:lnTo>
                  <a:lnTo>
                    <a:pt x="218" y="771"/>
                  </a:lnTo>
                  <a:lnTo>
                    <a:pt x="216" y="768"/>
                  </a:lnTo>
                  <a:lnTo>
                    <a:pt x="214" y="765"/>
                  </a:lnTo>
                  <a:lnTo>
                    <a:pt x="212" y="766"/>
                  </a:lnTo>
                  <a:lnTo>
                    <a:pt x="210" y="767"/>
                  </a:lnTo>
                  <a:lnTo>
                    <a:pt x="206" y="763"/>
                  </a:lnTo>
                  <a:lnTo>
                    <a:pt x="202" y="758"/>
                  </a:lnTo>
                  <a:lnTo>
                    <a:pt x="198" y="760"/>
                  </a:lnTo>
                  <a:lnTo>
                    <a:pt x="196" y="761"/>
                  </a:lnTo>
                  <a:lnTo>
                    <a:pt x="193" y="763"/>
                  </a:lnTo>
                  <a:lnTo>
                    <a:pt x="188" y="763"/>
                  </a:lnTo>
                  <a:lnTo>
                    <a:pt x="181" y="763"/>
                  </a:lnTo>
                  <a:lnTo>
                    <a:pt x="175" y="760"/>
                  </a:lnTo>
                  <a:lnTo>
                    <a:pt x="176" y="758"/>
                  </a:lnTo>
                  <a:lnTo>
                    <a:pt x="177" y="757"/>
                  </a:lnTo>
                  <a:lnTo>
                    <a:pt x="175" y="753"/>
                  </a:lnTo>
                  <a:lnTo>
                    <a:pt x="176" y="752"/>
                  </a:lnTo>
                  <a:lnTo>
                    <a:pt x="177" y="750"/>
                  </a:lnTo>
                  <a:lnTo>
                    <a:pt x="177" y="747"/>
                  </a:lnTo>
                  <a:lnTo>
                    <a:pt x="178" y="745"/>
                  </a:lnTo>
                  <a:lnTo>
                    <a:pt x="179" y="743"/>
                  </a:lnTo>
                  <a:lnTo>
                    <a:pt x="180" y="742"/>
                  </a:lnTo>
                  <a:lnTo>
                    <a:pt x="182" y="741"/>
                  </a:lnTo>
                  <a:lnTo>
                    <a:pt x="184" y="739"/>
                  </a:lnTo>
                  <a:lnTo>
                    <a:pt x="185" y="736"/>
                  </a:lnTo>
                  <a:lnTo>
                    <a:pt x="188" y="734"/>
                  </a:lnTo>
                  <a:lnTo>
                    <a:pt x="189" y="735"/>
                  </a:lnTo>
                  <a:lnTo>
                    <a:pt x="190" y="736"/>
                  </a:lnTo>
                  <a:lnTo>
                    <a:pt x="191" y="738"/>
                  </a:lnTo>
                  <a:lnTo>
                    <a:pt x="191" y="733"/>
                  </a:lnTo>
                  <a:lnTo>
                    <a:pt x="190" y="729"/>
                  </a:lnTo>
                  <a:lnTo>
                    <a:pt x="190" y="728"/>
                  </a:lnTo>
                  <a:lnTo>
                    <a:pt x="191" y="728"/>
                  </a:lnTo>
                  <a:lnTo>
                    <a:pt x="192" y="727"/>
                  </a:lnTo>
                  <a:lnTo>
                    <a:pt x="193" y="728"/>
                  </a:lnTo>
                  <a:lnTo>
                    <a:pt x="194" y="729"/>
                  </a:lnTo>
                  <a:lnTo>
                    <a:pt x="197" y="727"/>
                  </a:lnTo>
                  <a:lnTo>
                    <a:pt x="202" y="723"/>
                  </a:lnTo>
                  <a:lnTo>
                    <a:pt x="205" y="729"/>
                  </a:lnTo>
                  <a:lnTo>
                    <a:pt x="205" y="729"/>
                  </a:lnTo>
                  <a:lnTo>
                    <a:pt x="209" y="728"/>
                  </a:lnTo>
                  <a:lnTo>
                    <a:pt x="214" y="728"/>
                  </a:lnTo>
                  <a:lnTo>
                    <a:pt x="218" y="726"/>
                  </a:lnTo>
                  <a:lnTo>
                    <a:pt x="221" y="723"/>
                  </a:lnTo>
                  <a:lnTo>
                    <a:pt x="224" y="722"/>
                  </a:lnTo>
                  <a:lnTo>
                    <a:pt x="226" y="722"/>
                  </a:lnTo>
                  <a:lnTo>
                    <a:pt x="228" y="721"/>
                  </a:lnTo>
                  <a:lnTo>
                    <a:pt x="226" y="720"/>
                  </a:lnTo>
                  <a:lnTo>
                    <a:pt x="224" y="720"/>
                  </a:lnTo>
                  <a:lnTo>
                    <a:pt x="221" y="721"/>
                  </a:lnTo>
                  <a:lnTo>
                    <a:pt x="218" y="721"/>
                  </a:lnTo>
                  <a:lnTo>
                    <a:pt x="216" y="722"/>
                  </a:lnTo>
                  <a:lnTo>
                    <a:pt x="215" y="720"/>
                  </a:lnTo>
                  <a:lnTo>
                    <a:pt x="212" y="717"/>
                  </a:lnTo>
                  <a:lnTo>
                    <a:pt x="212" y="717"/>
                  </a:lnTo>
                  <a:lnTo>
                    <a:pt x="209" y="717"/>
                  </a:lnTo>
                  <a:lnTo>
                    <a:pt x="208" y="716"/>
                  </a:lnTo>
                  <a:lnTo>
                    <a:pt x="207" y="715"/>
                  </a:lnTo>
                  <a:lnTo>
                    <a:pt x="206" y="714"/>
                  </a:lnTo>
                  <a:lnTo>
                    <a:pt x="205" y="713"/>
                  </a:lnTo>
                  <a:lnTo>
                    <a:pt x="205" y="710"/>
                  </a:lnTo>
                  <a:lnTo>
                    <a:pt x="206" y="708"/>
                  </a:lnTo>
                  <a:lnTo>
                    <a:pt x="207" y="707"/>
                  </a:lnTo>
                  <a:lnTo>
                    <a:pt x="209" y="706"/>
                  </a:lnTo>
                  <a:lnTo>
                    <a:pt x="212" y="706"/>
                  </a:lnTo>
                  <a:lnTo>
                    <a:pt x="215" y="705"/>
                  </a:lnTo>
                  <a:lnTo>
                    <a:pt x="217" y="703"/>
                  </a:lnTo>
                  <a:lnTo>
                    <a:pt x="219" y="702"/>
                  </a:lnTo>
                  <a:lnTo>
                    <a:pt x="218" y="701"/>
                  </a:lnTo>
                  <a:lnTo>
                    <a:pt x="217" y="698"/>
                  </a:lnTo>
                  <a:lnTo>
                    <a:pt x="216" y="697"/>
                  </a:lnTo>
                  <a:lnTo>
                    <a:pt x="215" y="695"/>
                  </a:lnTo>
                  <a:lnTo>
                    <a:pt x="214" y="694"/>
                  </a:lnTo>
                  <a:lnTo>
                    <a:pt x="214" y="691"/>
                  </a:lnTo>
                  <a:lnTo>
                    <a:pt x="214" y="690"/>
                  </a:lnTo>
                  <a:lnTo>
                    <a:pt x="205" y="699"/>
                  </a:lnTo>
                  <a:lnTo>
                    <a:pt x="195" y="706"/>
                  </a:lnTo>
                  <a:lnTo>
                    <a:pt x="193" y="706"/>
                  </a:lnTo>
                  <a:lnTo>
                    <a:pt x="191" y="707"/>
                  </a:lnTo>
                  <a:lnTo>
                    <a:pt x="189" y="709"/>
                  </a:lnTo>
                  <a:lnTo>
                    <a:pt x="188" y="711"/>
                  </a:lnTo>
                  <a:lnTo>
                    <a:pt x="186" y="713"/>
                  </a:lnTo>
                  <a:lnTo>
                    <a:pt x="185" y="715"/>
                  </a:lnTo>
                  <a:lnTo>
                    <a:pt x="183" y="716"/>
                  </a:lnTo>
                  <a:lnTo>
                    <a:pt x="181" y="717"/>
                  </a:lnTo>
                  <a:lnTo>
                    <a:pt x="179" y="719"/>
                  </a:lnTo>
                  <a:lnTo>
                    <a:pt x="176" y="721"/>
                  </a:lnTo>
                  <a:lnTo>
                    <a:pt x="172" y="722"/>
                  </a:lnTo>
                  <a:lnTo>
                    <a:pt x="168" y="722"/>
                  </a:lnTo>
                  <a:lnTo>
                    <a:pt x="165" y="723"/>
                  </a:lnTo>
                  <a:lnTo>
                    <a:pt x="161" y="724"/>
                  </a:lnTo>
                  <a:lnTo>
                    <a:pt x="160" y="723"/>
                  </a:lnTo>
                  <a:lnTo>
                    <a:pt x="158" y="722"/>
                  </a:lnTo>
                  <a:lnTo>
                    <a:pt x="157" y="720"/>
                  </a:lnTo>
                  <a:lnTo>
                    <a:pt x="156" y="718"/>
                  </a:lnTo>
                  <a:lnTo>
                    <a:pt x="155" y="717"/>
                  </a:lnTo>
                  <a:lnTo>
                    <a:pt x="153" y="715"/>
                  </a:lnTo>
                  <a:lnTo>
                    <a:pt x="151" y="715"/>
                  </a:lnTo>
                  <a:lnTo>
                    <a:pt x="148" y="715"/>
                  </a:lnTo>
                  <a:lnTo>
                    <a:pt x="148" y="706"/>
                  </a:lnTo>
                  <a:lnTo>
                    <a:pt x="148" y="705"/>
                  </a:lnTo>
                  <a:lnTo>
                    <a:pt x="148" y="703"/>
                  </a:lnTo>
                  <a:lnTo>
                    <a:pt x="147" y="701"/>
                  </a:lnTo>
                  <a:lnTo>
                    <a:pt x="146" y="699"/>
                  </a:lnTo>
                  <a:lnTo>
                    <a:pt x="149" y="695"/>
                  </a:lnTo>
                  <a:lnTo>
                    <a:pt x="154" y="690"/>
                  </a:lnTo>
                  <a:lnTo>
                    <a:pt x="152" y="690"/>
                  </a:lnTo>
                  <a:lnTo>
                    <a:pt x="148" y="689"/>
                  </a:lnTo>
                  <a:lnTo>
                    <a:pt x="151" y="686"/>
                  </a:lnTo>
                  <a:lnTo>
                    <a:pt x="151" y="680"/>
                  </a:lnTo>
                  <a:lnTo>
                    <a:pt x="153" y="673"/>
                  </a:lnTo>
                  <a:lnTo>
                    <a:pt x="157" y="667"/>
                  </a:lnTo>
                  <a:lnTo>
                    <a:pt x="153" y="668"/>
                  </a:lnTo>
                  <a:lnTo>
                    <a:pt x="148" y="669"/>
                  </a:lnTo>
                  <a:lnTo>
                    <a:pt x="145" y="670"/>
                  </a:lnTo>
                  <a:lnTo>
                    <a:pt x="143" y="667"/>
                  </a:lnTo>
                  <a:lnTo>
                    <a:pt x="140" y="664"/>
                  </a:lnTo>
                  <a:lnTo>
                    <a:pt x="140" y="662"/>
                  </a:lnTo>
                  <a:lnTo>
                    <a:pt x="140" y="660"/>
                  </a:lnTo>
                  <a:lnTo>
                    <a:pt x="140" y="658"/>
                  </a:lnTo>
                  <a:lnTo>
                    <a:pt x="139" y="657"/>
                  </a:lnTo>
                  <a:lnTo>
                    <a:pt x="139" y="656"/>
                  </a:lnTo>
                  <a:lnTo>
                    <a:pt x="139" y="655"/>
                  </a:lnTo>
                  <a:lnTo>
                    <a:pt x="140" y="654"/>
                  </a:lnTo>
                  <a:lnTo>
                    <a:pt x="137" y="645"/>
                  </a:lnTo>
                  <a:lnTo>
                    <a:pt x="139" y="637"/>
                  </a:lnTo>
                  <a:lnTo>
                    <a:pt x="141" y="629"/>
                  </a:lnTo>
                  <a:lnTo>
                    <a:pt x="143" y="618"/>
                  </a:lnTo>
                  <a:lnTo>
                    <a:pt x="144" y="607"/>
                  </a:lnTo>
                  <a:lnTo>
                    <a:pt x="147" y="603"/>
                  </a:lnTo>
                  <a:lnTo>
                    <a:pt x="146" y="601"/>
                  </a:lnTo>
                  <a:lnTo>
                    <a:pt x="144" y="599"/>
                  </a:lnTo>
                  <a:lnTo>
                    <a:pt x="146" y="598"/>
                  </a:lnTo>
                  <a:lnTo>
                    <a:pt x="148" y="598"/>
                  </a:lnTo>
                  <a:lnTo>
                    <a:pt x="148" y="597"/>
                  </a:lnTo>
                  <a:lnTo>
                    <a:pt x="148" y="592"/>
                  </a:lnTo>
                  <a:lnTo>
                    <a:pt x="153" y="589"/>
                  </a:lnTo>
                  <a:lnTo>
                    <a:pt x="155" y="588"/>
                  </a:lnTo>
                  <a:lnTo>
                    <a:pt x="157" y="587"/>
                  </a:lnTo>
                  <a:lnTo>
                    <a:pt x="159" y="586"/>
                  </a:lnTo>
                  <a:lnTo>
                    <a:pt x="160" y="588"/>
                  </a:lnTo>
                  <a:lnTo>
                    <a:pt x="163" y="591"/>
                  </a:lnTo>
                  <a:lnTo>
                    <a:pt x="165" y="592"/>
                  </a:lnTo>
                  <a:lnTo>
                    <a:pt x="167" y="594"/>
                  </a:lnTo>
                  <a:lnTo>
                    <a:pt x="169" y="595"/>
                  </a:lnTo>
                  <a:lnTo>
                    <a:pt x="170" y="598"/>
                  </a:lnTo>
                  <a:lnTo>
                    <a:pt x="172" y="600"/>
                  </a:lnTo>
                  <a:lnTo>
                    <a:pt x="173" y="601"/>
                  </a:lnTo>
                  <a:lnTo>
                    <a:pt x="177" y="604"/>
                  </a:lnTo>
                  <a:lnTo>
                    <a:pt x="180" y="605"/>
                  </a:lnTo>
                  <a:lnTo>
                    <a:pt x="180" y="610"/>
                  </a:lnTo>
                  <a:lnTo>
                    <a:pt x="180" y="610"/>
                  </a:lnTo>
                  <a:lnTo>
                    <a:pt x="182" y="610"/>
                  </a:lnTo>
                  <a:lnTo>
                    <a:pt x="184" y="610"/>
                  </a:lnTo>
                  <a:lnTo>
                    <a:pt x="185" y="610"/>
                  </a:lnTo>
                  <a:lnTo>
                    <a:pt x="188" y="609"/>
                  </a:lnTo>
                  <a:lnTo>
                    <a:pt x="190" y="607"/>
                  </a:lnTo>
                  <a:lnTo>
                    <a:pt x="192" y="605"/>
                  </a:lnTo>
                  <a:lnTo>
                    <a:pt x="193" y="608"/>
                  </a:lnTo>
                  <a:lnTo>
                    <a:pt x="193" y="610"/>
                  </a:lnTo>
                  <a:lnTo>
                    <a:pt x="195" y="609"/>
                  </a:lnTo>
                  <a:lnTo>
                    <a:pt x="194" y="612"/>
                  </a:lnTo>
                  <a:lnTo>
                    <a:pt x="192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201" y="624"/>
                  </a:lnTo>
                  <a:lnTo>
                    <a:pt x="204" y="628"/>
                  </a:lnTo>
                  <a:lnTo>
                    <a:pt x="207" y="629"/>
                  </a:lnTo>
                  <a:lnTo>
                    <a:pt x="207" y="626"/>
                  </a:lnTo>
                  <a:lnTo>
                    <a:pt x="206" y="623"/>
                  </a:lnTo>
                  <a:lnTo>
                    <a:pt x="205" y="620"/>
                  </a:lnTo>
                  <a:lnTo>
                    <a:pt x="205" y="617"/>
                  </a:lnTo>
                  <a:lnTo>
                    <a:pt x="206" y="613"/>
                  </a:lnTo>
                  <a:lnTo>
                    <a:pt x="214" y="619"/>
                  </a:lnTo>
                  <a:lnTo>
                    <a:pt x="214" y="625"/>
                  </a:lnTo>
                  <a:lnTo>
                    <a:pt x="215" y="626"/>
                  </a:lnTo>
                  <a:lnTo>
                    <a:pt x="215" y="624"/>
                  </a:lnTo>
                  <a:lnTo>
                    <a:pt x="216" y="621"/>
                  </a:lnTo>
                  <a:lnTo>
                    <a:pt x="218" y="620"/>
                  </a:lnTo>
                  <a:lnTo>
                    <a:pt x="221" y="618"/>
                  </a:lnTo>
                  <a:lnTo>
                    <a:pt x="222" y="619"/>
                  </a:lnTo>
                  <a:lnTo>
                    <a:pt x="225" y="620"/>
                  </a:lnTo>
                  <a:lnTo>
                    <a:pt x="226" y="620"/>
                  </a:lnTo>
                  <a:lnTo>
                    <a:pt x="227" y="621"/>
                  </a:lnTo>
                  <a:lnTo>
                    <a:pt x="229" y="620"/>
                  </a:lnTo>
                  <a:lnTo>
                    <a:pt x="230" y="618"/>
                  </a:lnTo>
                  <a:lnTo>
                    <a:pt x="232" y="620"/>
                  </a:lnTo>
                  <a:lnTo>
                    <a:pt x="234" y="619"/>
                  </a:lnTo>
                  <a:lnTo>
                    <a:pt x="236" y="618"/>
                  </a:lnTo>
                  <a:lnTo>
                    <a:pt x="239" y="620"/>
                  </a:lnTo>
                  <a:lnTo>
                    <a:pt x="241" y="622"/>
                  </a:lnTo>
                  <a:lnTo>
                    <a:pt x="244" y="621"/>
                  </a:lnTo>
                  <a:lnTo>
                    <a:pt x="250" y="618"/>
                  </a:lnTo>
                  <a:lnTo>
                    <a:pt x="247" y="616"/>
                  </a:lnTo>
                  <a:lnTo>
                    <a:pt x="246" y="615"/>
                  </a:lnTo>
                  <a:lnTo>
                    <a:pt x="244" y="612"/>
                  </a:lnTo>
                  <a:lnTo>
                    <a:pt x="242" y="612"/>
                  </a:lnTo>
                  <a:lnTo>
                    <a:pt x="240" y="612"/>
                  </a:lnTo>
                  <a:lnTo>
                    <a:pt x="238" y="611"/>
                  </a:lnTo>
                  <a:lnTo>
                    <a:pt x="236" y="611"/>
                  </a:lnTo>
                  <a:lnTo>
                    <a:pt x="233" y="612"/>
                  </a:lnTo>
                  <a:lnTo>
                    <a:pt x="232" y="612"/>
                  </a:lnTo>
                  <a:lnTo>
                    <a:pt x="230" y="611"/>
                  </a:lnTo>
                  <a:lnTo>
                    <a:pt x="229" y="610"/>
                  </a:lnTo>
                  <a:lnTo>
                    <a:pt x="227" y="609"/>
                  </a:lnTo>
                  <a:lnTo>
                    <a:pt x="225" y="608"/>
                  </a:lnTo>
                  <a:lnTo>
                    <a:pt x="224" y="608"/>
                  </a:lnTo>
                  <a:lnTo>
                    <a:pt x="222" y="608"/>
                  </a:lnTo>
                  <a:lnTo>
                    <a:pt x="219" y="611"/>
                  </a:lnTo>
                  <a:lnTo>
                    <a:pt x="217" y="611"/>
                  </a:lnTo>
                  <a:lnTo>
                    <a:pt x="216" y="610"/>
                  </a:lnTo>
                  <a:lnTo>
                    <a:pt x="214" y="610"/>
                  </a:lnTo>
                  <a:lnTo>
                    <a:pt x="213" y="610"/>
                  </a:lnTo>
                  <a:lnTo>
                    <a:pt x="210" y="611"/>
                  </a:lnTo>
                  <a:lnTo>
                    <a:pt x="209" y="611"/>
                  </a:lnTo>
                  <a:lnTo>
                    <a:pt x="207" y="611"/>
                  </a:lnTo>
                  <a:lnTo>
                    <a:pt x="206" y="612"/>
                  </a:lnTo>
                  <a:lnTo>
                    <a:pt x="205" y="612"/>
                  </a:lnTo>
                  <a:lnTo>
                    <a:pt x="204" y="612"/>
                  </a:lnTo>
                  <a:lnTo>
                    <a:pt x="201" y="609"/>
                  </a:lnTo>
                  <a:lnTo>
                    <a:pt x="198" y="606"/>
                  </a:lnTo>
                  <a:lnTo>
                    <a:pt x="196" y="604"/>
                  </a:lnTo>
                  <a:lnTo>
                    <a:pt x="195" y="604"/>
                  </a:lnTo>
                  <a:lnTo>
                    <a:pt x="194" y="603"/>
                  </a:lnTo>
                  <a:lnTo>
                    <a:pt x="193" y="603"/>
                  </a:lnTo>
                  <a:lnTo>
                    <a:pt x="192" y="601"/>
                  </a:lnTo>
                  <a:lnTo>
                    <a:pt x="191" y="599"/>
                  </a:lnTo>
                  <a:lnTo>
                    <a:pt x="191" y="597"/>
                  </a:lnTo>
                  <a:lnTo>
                    <a:pt x="198" y="597"/>
                  </a:lnTo>
                  <a:lnTo>
                    <a:pt x="198" y="596"/>
                  </a:lnTo>
                  <a:lnTo>
                    <a:pt x="198" y="596"/>
                  </a:lnTo>
                  <a:lnTo>
                    <a:pt x="198" y="595"/>
                  </a:lnTo>
                  <a:lnTo>
                    <a:pt x="197" y="594"/>
                  </a:lnTo>
                  <a:lnTo>
                    <a:pt x="195" y="594"/>
                  </a:lnTo>
                  <a:lnTo>
                    <a:pt x="194" y="594"/>
                  </a:lnTo>
                  <a:lnTo>
                    <a:pt x="192" y="594"/>
                  </a:lnTo>
                  <a:lnTo>
                    <a:pt x="190" y="594"/>
                  </a:lnTo>
                  <a:lnTo>
                    <a:pt x="188" y="591"/>
                  </a:lnTo>
                  <a:lnTo>
                    <a:pt x="185" y="587"/>
                  </a:lnTo>
                  <a:lnTo>
                    <a:pt x="184" y="588"/>
                  </a:lnTo>
                  <a:lnTo>
                    <a:pt x="182" y="574"/>
                  </a:lnTo>
                  <a:lnTo>
                    <a:pt x="178" y="568"/>
                  </a:lnTo>
                  <a:lnTo>
                    <a:pt x="172" y="562"/>
                  </a:lnTo>
                  <a:lnTo>
                    <a:pt x="166" y="558"/>
                  </a:lnTo>
                  <a:lnTo>
                    <a:pt x="157" y="557"/>
                  </a:lnTo>
                  <a:lnTo>
                    <a:pt x="159" y="552"/>
                  </a:lnTo>
                  <a:lnTo>
                    <a:pt x="160" y="548"/>
                  </a:lnTo>
                  <a:lnTo>
                    <a:pt x="163" y="544"/>
                  </a:lnTo>
                  <a:lnTo>
                    <a:pt x="164" y="539"/>
                  </a:lnTo>
                  <a:lnTo>
                    <a:pt x="168" y="532"/>
                  </a:lnTo>
                  <a:lnTo>
                    <a:pt x="170" y="522"/>
                  </a:lnTo>
                  <a:lnTo>
                    <a:pt x="175" y="522"/>
                  </a:lnTo>
                  <a:lnTo>
                    <a:pt x="179" y="520"/>
                  </a:lnTo>
                  <a:lnTo>
                    <a:pt x="183" y="518"/>
                  </a:lnTo>
                  <a:lnTo>
                    <a:pt x="188" y="520"/>
                  </a:lnTo>
                  <a:lnTo>
                    <a:pt x="190" y="520"/>
                  </a:lnTo>
                  <a:lnTo>
                    <a:pt x="191" y="519"/>
                  </a:lnTo>
                  <a:lnTo>
                    <a:pt x="192" y="518"/>
                  </a:lnTo>
                  <a:lnTo>
                    <a:pt x="192" y="522"/>
                  </a:lnTo>
                  <a:lnTo>
                    <a:pt x="191" y="522"/>
                  </a:lnTo>
                  <a:lnTo>
                    <a:pt x="190" y="523"/>
                  </a:lnTo>
                  <a:lnTo>
                    <a:pt x="194" y="525"/>
                  </a:lnTo>
                  <a:lnTo>
                    <a:pt x="201" y="526"/>
                  </a:lnTo>
                  <a:lnTo>
                    <a:pt x="202" y="525"/>
                  </a:lnTo>
                  <a:lnTo>
                    <a:pt x="203" y="522"/>
                  </a:lnTo>
                  <a:lnTo>
                    <a:pt x="202" y="521"/>
                  </a:lnTo>
                  <a:lnTo>
                    <a:pt x="201" y="519"/>
                  </a:lnTo>
                  <a:lnTo>
                    <a:pt x="198" y="517"/>
                  </a:lnTo>
                  <a:lnTo>
                    <a:pt x="201" y="513"/>
                  </a:lnTo>
                  <a:lnTo>
                    <a:pt x="200" y="511"/>
                  </a:lnTo>
                  <a:lnTo>
                    <a:pt x="197" y="509"/>
                  </a:lnTo>
                  <a:lnTo>
                    <a:pt x="195" y="508"/>
                  </a:lnTo>
                  <a:lnTo>
                    <a:pt x="193" y="507"/>
                  </a:lnTo>
                  <a:lnTo>
                    <a:pt x="191" y="507"/>
                  </a:lnTo>
                  <a:lnTo>
                    <a:pt x="188" y="507"/>
                  </a:lnTo>
                  <a:lnTo>
                    <a:pt x="185" y="507"/>
                  </a:lnTo>
                  <a:lnTo>
                    <a:pt x="182" y="506"/>
                  </a:lnTo>
                  <a:lnTo>
                    <a:pt x="180" y="507"/>
                  </a:lnTo>
                  <a:lnTo>
                    <a:pt x="177" y="502"/>
                  </a:lnTo>
                  <a:lnTo>
                    <a:pt x="172" y="500"/>
                  </a:lnTo>
                  <a:lnTo>
                    <a:pt x="169" y="497"/>
                  </a:lnTo>
                  <a:lnTo>
                    <a:pt x="165" y="496"/>
                  </a:lnTo>
                  <a:lnTo>
                    <a:pt x="165" y="494"/>
                  </a:lnTo>
                  <a:lnTo>
                    <a:pt x="165" y="491"/>
                  </a:lnTo>
                  <a:lnTo>
                    <a:pt x="166" y="489"/>
                  </a:lnTo>
                  <a:lnTo>
                    <a:pt x="166" y="488"/>
                  </a:lnTo>
                  <a:lnTo>
                    <a:pt x="166" y="486"/>
                  </a:lnTo>
                  <a:lnTo>
                    <a:pt x="165" y="484"/>
                  </a:lnTo>
                  <a:lnTo>
                    <a:pt x="166" y="483"/>
                  </a:lnTo>
                  <a:lnTo>
                    <a:pt x="167" y="482"/>
                  </a:lnTo>
                  <a:lnTo>
                    <a:pt x="167" y="478"/>
                  </a:lnTo>
                  <a:lnTo>
                    <a:pt x="167" y="477"/>
                  </a:lnTo>
                  <a:lnTo>
                    <a:pt x="167" y="476"/>
                  </a:lnTo>
                  <a:lnTo>
                    <a:pt x="168" y="474"/>
                  </a:lnTo>
                  <a:lnTo>
                    <a:pt x="169" y="473"/>
                  </a:lnTo>
                  <a:lnTo>
                    <a:pt x="169" y="472"/>
                  </a:lnTo>
                  <a:lnTo>
                    <a:pt x="168" y="471"/>
                  </a:lnTo>
                  <a:lnTo>
                    <a:pt x="167" y="469"/>
                  </a:lnTo>
                  <a:lnTo>
                    <a:pt x="166" y="466"/>
                  </a:lnTo>
                  <a:lnTo>
                    <a:pt x="166" y="463"/>
                  </a:lnTo>
                  <a:lnTo>
                    <a:pt x="167" y="461"/>
                  </a:lnTo>
                  <a:lnTo>
                    <a:pt x="167" y="459"/>
                  </a:lnTo>
                  <a:lnTo>
                    <a:pt x="166" y="456"/>
                  </a:lnTo>
                  <a:lnTo>
                    <a:pt x="165" y="453"/>
                  </a:lnTo>
                  <a:lnTo>
                    <a:pt x="166" y="452"/>
                  </a:lnTo>
                  <a:lnTo>
                    <a:pt x="167" y="451"/>
                  </a:lnTo>
                  <a:lnTo>
                    <a:pt x="166" y="450"/>
                  </a:lnTo>
                  <a:lnTo>
                    <a:pt x="166" y="448"/>
                  </a:lnTo>
                  <a:lnTo>
                    <a:pt x="166" y="447"/>
                  </a:lnTo>
                  <a:lnTo>
                    <a:pt x="166" y="445"/>
                  </a:lnTo>
                  <a:lnTo>
                    <a:pt x="167" y="441"/>
                  </a:lnTo>
                  <a:lnTo>
                    <a:pt x="167" y="438"/>
                  </a:lnTo>
                  <a:lnTo>
                    <a:pt x="167" y="435"/>
                  </a:lnTo>
                  <a:lnTo>
                    <a:pt x="167" y="431"/>
                  </a:lnTo>
                  <a:lnTo>
                    <a:pt x="169" y="431"/>
                  </a:lnTo>
                  <a:lnTo>
                    <a:pt x="171" y="431"/>
                  </a:lnTo>
                  <a:lnTo>
                    <a:pt x="173" y="431"/>
                  </a:lnTo>
                  <a:lnTo>
                    <a:pt x="176" y="433"/>
                  </a:lnTo>
                  <a:lnTo>
                    <a:pt x="178" y="429"/>
                  </a:lnTo>
                  <a:lnTo>
                    <a:pt x="181" y="426"/>
                  </a:lnTo>
                  <a:lnTo>
                    <a:pt x="184" y="426"/>
                  </a:lnTo>
                  <a:lnTo>
                    <a:pt x="188" y="427"/>
                  </a:lnTo>
                  <a:lnTo>
                    <a:pt x="192" y="428"/>
                  </a:lnTo>
                  <a:lnTo>
                    <a:pt x="196" y="426"/>
                  </a:lnTo>
                  <a:lnTo>
                    <a:pt x="201" y="426"/>
                  </a:lnTo>
                  <a:lnTo>
                    <a:pt x="205" y="428"/>
                  </a:lnTo>
                  <a:lnTo>
                    <a:pt x="208" y="432"/>
                  </a:lnTo>
                  <a:lnTo>
                    <a:pt x="207" y="436"/>
                  </a:lnTo>
                  <a:lnTo>
                    <a:pt x="205" y="442"/>
                  </a:lnTo>
                  <a:lnTo>
                    <a:pt x="209" y="446"/>
                  </a:lnTo>
                  <a:lnTo>
                    <a:pt x="208" y="447"/>
                  </a:lnTo>
                  <a:lnTo>
                    <a:pt x="207" y="448"/>
                  </a:lnTo>
                  <a:lnTo>
                    <a:pt x="208" y="449"/>
                  </a:lnTo>
                  <a:lnTo>
                    <a:pt x="210" y="449"/>
                  </a:lnTo>
                  <a:lnTo>
                    <a:pt x="212" y="452"/>
                  </a:lnTo>
                  <a:lnTo>
                    <a:pt x="214" y="456"/>
                  </a:lnTo>
                  <a:lnTo>
                    <a:pt x="212" y="460"/>
                  </a:lnTo>
                  <a:lnTo>
                    <a:pt x="212" y="464"/>
                  </a:lnTo>
                  <a:lnTo>
                    <a:pt x="212" y="469"/>
                  </a:lnTo>
                  <a:lnTo>
                    <a:pt x="214" y="473"/>
                  </a:lnTo>
                  <a:lnTo>
                    <a:pt x="216" y="475"/>
                  </a:lnTo>
                  <a:lnTo>
                    <a:pt x="217" y="478"/>
                  </a:lnTo>
                  <a:lnTo>
                    <a:pt x="219" y="481"/>
                  </a:lnTo>
                  <a:lnTo>
                    <a:pt x="221" y="483"/>
                  </a:lnTo>
                  <a:lnTo>
                    <a:pt x="225" y="485"/>
                  </a:lnTo>
                  <a:lnTo>
                    <a:pt x="228" y="486"/>
                  </a:lnTo>
                  <a:lnTo>
                    <a:pt x="226" y="482"/>
                  </a:lnTo>
                  <a:lnTo>
                    <a:pt x="224" y="477"/>
                  </a:lnTo>
                  <a:lnTo>
                    <a:pt x="221" y="473"/>
                  </a:lnTo>
                  <a:lnTo>
                    <a:pt x="229" y="471"/>
                  </a:lnTo>
                  <a:lnTo>
                    <a:pt x="230" y="473"/>
                  </a:lnTo>
                  <a:lnTo>
                    <a:pt x="231" y="476"/>
                  </a:lnTo>
                  <a:lnTo>
                    <a:pt x="233" y="474"/>
                  </a:lnTo>
                  <a:lnTo>
                    <a:pt x="236" y="472"/>
                  </a:lnTo>
                  <a:lnTo>
                    <a:pt x="232" y="471"/>
                  </a:lnTo>
                  <a:lnTo>
                    <a:pt x="229" y="469"/>
                  </a:lnTo>
                  <a:lnTo>
                    <a:pt x="231" y="466"/>
                  </a:lnTo>
                  <a:lnTo>
                    <a:pt x="233" y="463"/>
                  </a:lnTo>
                  <a:lnTo>
                    <a:pt x="234" y="461"/>
                  </a:lnTo>
                  <a:lnTo>
                    <a:pt x="234" y="458"/>
                  </a:lnTo>
                  <a:lnTo>
                    <a:pt x="236" y="454"/>
                  </a:lnTo>
                  <a:lnTo>
                    <a:pt x="236" y="450"/>
                  </a:lnTo>
                  <a:lnTo>
                    <a:pt x="237" y="447"/>
                  </a:lnTo>
                  <a:lnTo>
                    <a:pt x="234" y="446"/>
                  </a:lnTo>
                  <a:lnTo>
                    <a:pt x="231" y="444"/>
                  </a:lnTo>
                  <a:lnTo>
                    <a:pt x="229" y="440"/>
                  </a:lnTo>
                  <a:lnTo>
                    <a:pt x="227" y="436"/>
                  </a:lnTo>
                  <a:lnTo>
                    <a:pt x="221" y="436"/>
                  </a:lnTo>
                  <a:lnTo>
                    <a:pt x="219" y="436"/>
                  </a:lnTo>
                  <a:lnTo>
                    <a:pt x="217" y="434"/>
                  </a:lnTo>
                  <a:lnTo>
                    <a:pt x="218" y="433"/>
                  </a:lnTo>
                  <a:lnTo>
                    <a:pt x="218" y="432"/>
                  </a:lnTo>
                  <a:lnTo>
                    <a:pt x="219" y="429"/>
                  </a:lnTo>
                  <a:lnTo>
                    <a:pt x="217" y="427"/>
                  </a:lnTo>
                  <a:lnTo>
                    <a:pt x="215" y="425"/>
                  </a:lnTo>
                  <a:lnTo>
                    <a:pt x="216" y="423"/>
                  </a:lnTo>
                  <a:lnTo>
                    <a:pt x="218" y="421"/>
                  </a:lnTo>
                  <a:lnTo>
                    <a:pt x="216" y="417"/>
                  </a:lnTo>
                  <a:lnTo>
                    <a:pt x="219" y="412"/>
                  </a:lnTo>
                  <a:lnTo>
                    <a:pt x="224" y="405"/>
                  </a:lnTo>
                  <a:lnTo>
                    <a:pt x="230" y="399"/>
                  </a:lnTo>
                  <a:lnTo>
                    <a:pt x="236" y="399"/>
                  </a:lnTo>
                  <a:lnTo>
                    <a:pt x="237" y="400"/>
                  </a:lnTo>
                  <a:lnTo>
                    <a:pt x="238" y="401"/>
                  </a:lnTo>
                  <a:lnTo>
                    <a:pt x="240" y="403"/>
                  </a:lnTo>
                  <a:lnTo>
                    <a:pt x="242" y="405"/>
                  </a:lnTo>
                  <a:lnTo>
                    <a:pt x="243" y="403"/>
                  </a:lnTo>
                  <a:lnTo>
                    <a:pt x="245" y="402"/>
                  </a:lnTo>
                  <a:lnTo>
                    <a:pt x="250" y="408"/>
                  </a:lnTo>
                  <a:lnTo>
                    <a:pt x="249" y="409"/>
                  </a:lnTo>
                  <a:lnTo>
                    <a:pt x="247" y="410"/>
                  </a:lnTo>
                  <a:lnTo>
                    <a:pt x="251" y="414"/>
                  </a:lnTo>
                  <a:lnTo>
                    <a:pt x="247" y="417"/>
                  </a:lnTo>
                  <a:lnTo>
                    <a:pt x="251" y="425"/>
                  </a:lnTo>
                  <a:lnTo>
                    <a:pt x="253" y="432"/>
                  </a:lnTo>
                  <a:lnTo>
                    <a:pt x="277" y="441"/>
                  </a:lnTo>
                  <a:lnTo>
                    <a:pt x="276" y="436"/>
                  </a:lnTo>
                  <a:lnTo>
                    <a:pt x="275" y="432"/>
                  </a:lnTo>
                  <a:lnTo>
                    <a:pt x="276" y="432"/>
                  </a:lnTo>
                  <a:lnTo>
                    <a:pt x="278" y="431"/>
                  </a:lnTo>
                  <a:lnTo>
                    <a:pt x="279" y="428"/>
                  </a:lnTo>
                  <a:lnTo>
                    <a:pt x="280" y="427"/>
                  </a:lnTo>
                  <a:lnTo>
                    <a:pt x="280" y="425"/>
                  </a:lnTo>
                  <a:lnTo>
                    <a:pt x="281" y="424"/>
                  </a:lnTo>
                  <a:lnTo>
                    <a:pt x="281" y="422"/>
                  </a:lnTo>
                  <a:lnTo>
                    <a:pt x="281" y="420"/>
                  </a:lnTo>
                  <a:lnTo>
                    <a:pt x="282" y="417"/>
                  </a:lnTo>
                  <a:lnTo>
                    <a:pt x="283" y="415"/>
                  </a:lnTo>
                  <a:lnTo>
                    <a:pt x="285" y="413"/>
                  </a:lnTo>
                  <a:lnTo>
                    <a:pt x="286" y="410"/>
                  </a:lnTo>
                  <a:lnTo>
                    <a:pt x="294" y="414"/>
                  </a:lnTo>
                  <a:lnTo>
                    <a:pt x="303" y="419"/>
                  </a:lnTo>
                  <a:lnTo>
                    <a:pt x="311" y="425"/>
                  </a:lnTo>
                  <a:lnTo>
                    <a:pt x="312" y="426"/>
                  </a:lnTo>
                  <a:lnTo>
                    <a:pt x="313" y="428"/>
                  </a:lnTo>
                  <a:lnTo>
                    <a:pt x="317" y="435"/>
                  </a:lnTo>
                  <a:lnTo>
                    <a:pt x="323" y="438"/>
                  </a:lnTo>
                  <a:lnTo>
                    <a:pt x="328" y="440"/>
                  </a:lnTo>
                  <a:lnTo>
                    <a:pt x="335" y="444"/>
                  </a:lnTo>
                  <a:lnTo>
                    <a:pt x="337" y="445"/>
                  </a:lnTo>
                  <a:lnTo>
                    <a:pt x="338" y="447"/>
                  </a:lnTo>
                  <a:lnTo>
                    <a:pt x="339" y="448"/>
                  </a:lnTo>
                  <a:lnTo>
                    <a:pt x="340" y="449"/>
                  </a:lnTo>
                  <a:lnTo>
                    <a:pt x="347" y="449"/>
                  </a:lnTo>
                  <a:lnTo>
                    <a:pt x="345" y="448"/>
                  </a:lnTo>
                  <a:lnTo>
                    <a:pt x="343" y="447"/>
                  </a:lnTo>
                  <a:lnTo>
                    <a:pt x="342" y="445"/>
                  </a:lnTo>
                  <a:lnTo>
                    <a:pt x="341" y="442"/>
                  </a:lnTo>
                  <a:lnTo>
                    <a:pt x="340" y="441"/>
                  </a:lnTo>
                  <a:lnTo>
                    <a:pt x="341" y="439"/>
                  </a:lnTo>
                  <a:lnTo>
                    <a:pt x="343" y="437"/>
                  </a:lnTo>
                  <a:lnTo>
                    <a:pt x="336" y="435"/>
                  </a:lnTo>
                  <a:lnTo>
                    <a:pt x="328" y="433"/>
                  </a:lnTo>
                  <a:lnTo>
                    <a:pt x="322" y="427"/>
                  </a:lnTo>
                  <a:lnTo>
                    <a:pt x="322" y="424"/>
                  </a:lnTo>
                  <a:lnTo>
                    <a:pt x="318" y="422"/>
                  </a:lnTo>
                  <a:lnTo>
                    <a:pt x="316" y="420"/>
                  </a:lnTo>
                  <a:lnTo>
                    <a:pt x="315" y="417"/>
                  </a:lnTo>
                  <a:lnTo>
                    <a:pt x="313" y="415"/>
                  </a:lnTo>
                  <a:lnTo>
                    <a:pt x="312" y="413"/>
                  </a:lnTo>
                  <a:lnTo>
                    <a:pt x="306" y="412"/>
                  </a:lnTo>
                  <a:lnTo>
                    <a:pt x="301" y="411"/>
                  </a:lnTo>
                  <a:lnTo>
                    <a:pt x="295" y="409"/>
                  </a:lnTo>
                  <a:lnTo>
                    <a:pt x="295" y="408"/>
                  </a:lnTo>
                  <a:lnTo>
                    <a:pt x="295" y="405"/>
                  </a:lnTo>
                  <a:lnTo>
                    <a:pt x="294" y="403"/>
                  </a:lnTo>
                  <a:lnTo>
                    <a:pt x="294" y="402"/>
                  </a:lnTo>
                  <a:lnTo>
                    <a:pt x="292" y="400"/>
                  </a:lnTo>
                  <a:lnTo>
                    <a:pt x="291" y="399"/>
                  </a:lnTo>
                  <a:lnTo>
                    <a:pt x="292" y="398"/>
                  </a:lnTo>
                  <a:lnTo>
                    <a:pt x="293" y="397"/>
                  </a:lnTo>
                  <a:lnTo>
                    <a:pt x="301" y="396"/>
                  </a:lnTo>
                  <a:lnTo>
                    <a:pt x="308" y="393"/>
                  </a:lnTo>
                  <a:lnTo>
                    <a:pt x="312" y="400"/>
                  </a:lnTo>
                  <a:lnTo>
                    <a:pt x="316" y="408"/>
                  </a:lnTo>
                  <a:lnTo>
                    <a:pt x="319" y="409"/>
                  </a:lnTo>
                  <a:lnTo>
                    <a:pt x="324" y="410"/>
                  </a:lnTo>
                  <a:lnTo>
                    <a:pt x="328" y="410"/>
                  </a:lnTo>
                  <a:lnTo>
                    <a:pt x="334" y="408"/>
                  </a:lnTo>
                  <a:lnTo>
                    <a:pt x="337" y="407"/>
                  </a:lnTo>
                  <a:lnTo>
                    <a:pt x="341" y="407"/>
                  </a:lnTo>
                  <a:lnTo>
                    <a:pt x="345" y="408"/>
                  </a:lnTo>
                  <a:lnTo>
                    <a:pt x="349" y="410"/>
                  </a:lnTo>
                  <a:lnTo>
                    <a:pt x="355" y="417"/>
                  </a:lnTo>
                  <a:lnTo>
                    <a:pt x="363" y="424"/>
                  </a:lnTo>
                  <a:lnTo>
                    <a:pt x="369" y="431"/>
                  </a:lnTo>
                  <a:lnTo>
                    <a:pt x="374" y="431"/>
                  </a:lnTo>
                  <a:lnTo>
                    <a:pt x="374" y="429"/>
                  </a:lnTo>
                  <a:lnTo>
                    <a:pt x="374" y="428"/>
                  </a:lnTo>
                  <a:lnTo>
                    <a:pt x="373" y="427"/>
                  </a:lnTo>
                  <a:lnTo>
                    <a:pt x="372" y="425"/>
                  </a:lnTo>
                  <a:lnTo>
                    <a:pt x="371" y="423"/>
                  </a:lnTo>
                  <a:lnTo>
                    <a:pt x="369" y="422"/>
                  </a:lnTo>
                  <a:lnTo>
                    <a:pt x="367" y="424"/>
                  </a:lnTo>
                  <a:lnTo>
                    <a:pt x="367" y="424"/>
                  </a:lnTo>
                  <a:lnTo>
                    <a:pt x="366" y="423"/>
                  </a:lnTo>
                  <a:lnTo>
                    <a:pt x="359" y="414"/>
                  </a:lnTo>
                  <a:lnTo>
                    <a:pt x="357" y="414"/>
                  </a:lnTo>
                  <a:lnTo>
                    <a:pt x="356" y="413"/>
                  </a:lnTo>
                  <a:lnTo>
                    <a:pt x="355" y="412"/>
                  </a:lnTo>
                  <a:lnTo>
                    <a:pt x="354" y="411"/>
                  </a:lnTo>
                  <a:lnTo>
                    <a:pt x="353" y="410"/>
                  </a:lnTo>
                  <a:lnTo>
                    <a:pt x="352" y="408"/>
                  </a:lnTo>
                  <a:lnTo>
                    <a:pt x="351" y="408"/>
                  </a:lnTo>
                  <a:lnTo>
                    <a:pt x="349" y="407"/>
                  </a:lnTo>
                  <a:lnTo>
                    <a:pt x="348" y="405"/>
                  </a:lnTo>
                  <a:lnTo>
                    <a:pt x="348" y="403"/>
                  </a:lnTo>
                  <a:lnTo>
                    <a:pt x="348" y="401"/>
                  </a:lnTo>
                  <a:lnTo>
                    <a:pt x="351" y="400"/>
                  </a:lnTo>
                  <a:lnTo>
                    <a:pt x="354" y="399"/>
                  </a:lnTo>
                  <a:lnTo>
                    <a:pt x="357" y="397"/>
                  </a:lnTo>
                  <a:lnTo>
                    <a:pt x="361" y="395"/>
                  </a:lnTo>
                  <a:lnTo>
                    <a:pt x="356" y="395"/>
                  </a:lnTo>
                  <a:lnTo>
                    <a:pt x="353" y="393"/>
                  </a:lnTo>
                  <a:lnTo>
                    <a:pt x="352" y="397"/>
                  </a:lnTo>
                  <a:lnTo>
                    <a:pt x="351" y="399"/>
                  </a:lnTo>
                  <a:lnTo>
                    <a:pt x="347" y="396"/>
                  </a:lnTo>
                  <a:lnTo>
                    <a:pt x="343" y="392"/>
                  </a:lnTo>
                  <a:lnTo>
                    <a:pt x="345" y="390"/>
                  </a:lnTo>
                  <a:lnTo>
                    <a:pt x="347" y="388"/>
                  </a:lnTo>
                  <a:lnTo>
                    <a:pt x="349" y="388"/>
                  </a:lnTo>
                  <a:lnTo>
                    <a:pt x="351" y="389"/>
                  </a:lnTo>
                  <a:lnTo>
                    <a:pt x="353" y="390"/>
                  </a:lnTo>
                  <a:lnTo>
                    <a:pt x="355" y="390"/>
                  </a:lnTo>
                  <a:lnTo>
                    <a:pt x="359" y="389"/>
                  </a:lnTo>
                  <a:lnTo>
                    <a:pt x="345" y="384"/>
                  </a:lnTo>
                  <a:lnTo>
                    <a:pt x="341" y="378"/>
                  </a:lnTo>
                  <a:lnTo>
                    <a:pt x="336" y="376"/>
                  </a:lnTo>
                  <a:lnTo>
                    <a:pt x="330" y="375"/>
                  </a:lnTo>
                  <a:lnTo>
                    <a:pt x="325" y="373"/>
                  </a:lnTo>
                  <a:lnTo>
                    <a:pt x="317" y="358"/>
                  </a:lnTo>
                  <a:lnTo>
                    <a:pt x="315" y="358"/>
                  </a:lnTo>
                  <a:lnTo>
                    <a:pt x="312" y="358"/>
                  </a:lnTo>
                  <a:lnTo>
                    <a:pt x="311" y="350"/>
                  </a:lnTo>
                  <a:lnTo>
                    <a:pt x="310" y="342"/>
                  </a:lnTo>
                  <a:lnTo>
                    <a:pt x="306" y="343"/>
                  </a:lnTo>
                  <a:lnTo>
                    <a:pt x="303" y="344"/>
                  </a:lnTo>
                  <a:lnTo>
                    <a:pt x="298" y="342"/>
                  </a:lnTo>
                  <a:lnTo>
                    <a:pt x="291" y="340"/>
                  </a:lnTo>
                  <a:lnTo>
                    <a:pt x="291" y="339"/>
                  </a:lnTo>
                  <a:lnTo>
                    <a:pt x="291" y="338"/>
                  </a:lnTo>
                  <a:lnTo>
                    <a:pt x="290" y="337"/>
                  </a:lnTo>
                  <a:lnTo>
                    <a:pt x="288" y="338"/>
                  </a:lnTo>
                  <a:lnTo>
                    <a:pt x="285" y="336"/>
                  </a:lnTo>
                  <a:lnTo>
                    <a:pt x="281" y="333"/>
                  </a:lnTo>
                  <a:lnTo>
                    <a:pt x="279" y="328"/>
                  </a:lnTo>
                  <a:lnTo>
                    <a:pt x="283" y="330"/>
                  </a:lnTo>
                  <a:lnTo>
                    <a:pt x="286" y="329"/>
                  </a:lnTo>
                  <a:lnTo>
                    <a:pt x="287" y="328"/>
                  </a:lnTo>
                  <a:lnTo>
                    <a:pt x="290" y="330"/>
                  </a:lnTo>
                  <a:lnTo>
                    <a:pt x="292" y="333"/>
                  </a:lnTo>
                  <a:lnTo>
                    <a:pt x="293" y="331"/>
                  </a:lnTo>
                  <a:lnTo>
                    <a:pt x="293" y="330"/>
                  </a:lnTo>
                  <a:lnTo>
                    <a:pt x="291" y="328"/>
                  </a:lnTo>
                  <a:lnTo>
                    <a:pt x="290" y="327"/>
                  </a:lnTo>
                  <a:lnTo>
                    <a:pt x="289" y="325"/>
                  </a:lnTo>
                  <a:lnTo>
                    <a:pt x="287" y="325"/>
                  </a:lnTo>
                  <a:lnTo>
                    <a:pt x="283" y="325"/>
                  </a:lnTo>
                  <a:lnTo>
                    <a:pt x="280" y="315"/>
                  </a:lnTo>
                  <a:lnTo>
                    <a:pt x="282" y="313"/>
                  </a:lnTo>
                  <a:lnTo>
                    <a:pt x="281" y="311"/>
                  </a:lnTo>
                  <a:lnTo>
                    <a:pt x="281" y="311"/>
                  </a:lnTo>
                  <a:lnTo>
                    <a:pt x="282" y="310"/>
                  </a:lnTo>
                  <a:lnTo>
                    <a:pt x="285" y="304"/>
                  </a:lnTo>
                  <a:lnTo>
                    <a:pt x="288" y="299"/>
                  </a:lnTo>
                  <a:lnTo>
                    <a:pt x="293" y="299"/>
                  </a:lnTo>
                  <a:lnTo>
                    <a:pt x="298" y="302"/>
                  </a:lnTo>
                  <a:lnTo>
                    <a:pt x="302" y="306"/>
                  </a:lnTo>
                  <a:lnTo>
                    <a:pt x="306" y="309"/>
                  </a:lnTo>
                  <a:lnTo>
                    <a:pt x="307" y="311"/>
                  </a:lnTo>
                  <a:lnTo>
                    <a:pt x="307" y="314"/>
                  </a:lnTo>
                  <a:lnTo>
                    <a:pt x="310" y="316"/>
                  </a:lnTo>
                  <a:lnTo>
                    <a:pt x="313" y="318"/>
                  </a:lnTo>
                  <a:lnTo>
                    <a:pt x="314" y="315"/>
                  </a:lnTo>
                  <a:lnTo>
                    <a:pt x="316" y="315"/>
                  </a:lnTo>
                  <a:lnTo>
                    <a:pt x="318" y="315"/>
                  </a:lnTo>
                  <a:lnTo>
                    <a:pt x="319" y="316"/>
                  </a:lnTo>
                  <a:lnTo>
                    <a:pt x="320" y="317"/>
                  </a:lnTo>
                  <a:lnTo>
                    <a:pt x="322" y="319"/>
                  </a:lnTo>
                  <a:lnTo>
                    <a:pt x="329" y="322"/>
                  </a:lnTo>
                  <a:lnTo>
                    <a:pt x="330" y="318"/>
                  </a:lnTo>
                  <a:lnTo>
                    <a:pt x="332" y="315"/>
                  </a:lnTo>
                  <a:lnTo>
                    <a:pt x="336" y="311"/>
                  </a:lnTo>
                  <a:lnTo>
                    <a:pt x="336" y="309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6" y="304"/>
                  </a:lnTo>
                  <a:lnTo>
                    <a:pt x="334" y="302"/>
                  </a:lnTo>
                  <a:lnTo>
                    <a:pt x="334" y="300"/>
                  </a:lnTo>
                  <a:lnTo>
                    <a:pt x="334" y="299"/>
                  </a:lnTo>
                  <a:lnTo>
                    <a:pt x="332" y="298"/>
                  </a:lnTo>
                  <a:lnTo>
                    <a:pt x="331" y="297"/>
                  </a:lnTo>
                  <a:lnTo>
                    <a:pt x="330" y="294"/>
                  </a:lnTo>
                  <a:lnTo>
                    <a:pt x="329" y="293"/>
                  </a:lnTo>
                  <a:lnTo>
                    <a:pt x="334" y="292"/>
                  </a:lnTo>
                  <a:lnTo>
                    <a:pt x="338" y="291"/>
                  </a:lnTo>
                  <a:lnTo>
                    <a:pt x="336" y="290"/>
                  </a:lnTo>
                  <a:lnTo>
                    <a:pt x="335" y="288"/>
                  </a:lnTo>
                  <a:lnTo>
                    <a:pt x="332" y="287"/>
                  </a:lnTo>
                  <a:lnTo>
                    <a:pt x="331" y="285"/>
                  </a:lnTo>
                  <a:lnTo>
                    <a:pt x="329" y="282"/>
                  </a:lnTo>
                  <a:lnTo>
                    <a:pt x="335" y="280"/>
                  </a:lnTo>
                  <a:lnTo>
                    <a:pt x="338" y="281"/>
                  </a:lnTo>
                  <a:lnTo>
                    <a:pt x="340" y="284"/>
                  </a:lnTo>
                  <a:lnTo>
                    <a:pt x="345" y="278"/>
                  </a:lnTo>
                  <a:lnTo>
                    <a:pt x="345" y="278"/>
                  </a:lnTo>
                  <a:lnTo>
                    <a:pt x="344" y="278"/>
                  </a:lnTo>
                  <a:lnTo>
                    <a:pt x="339" y="277"/>
                  </a:lnTo>
                  <a:lnTo>
                    <a:pt x="334" y="276"/>
                  </a:lnTo>
                  <a:lnTo>
                    <a:pt x="332" y="275"/>
                  </a:lnTo>
                  <a:lnTo>
                    <a:pt x="331" y="274"/>
                  </a:lnTo>
                  <a:lnTo>
                    <a:pt x="330" y="273"/>
                  </a:lnTo>
                  <a:lnTo>
                    <a:pt x="330" y="273"/>
                  </a:lnTo>
                  <a:lnTo>
                    <a:pt x="330" y="270"/>
                  </a:lnTo>
                  <a:lnTo>
                    <a:pt x="329" y="268"/>
                  </a:lnTo>
                  <a:lnTo>
                    <a:pt x="328" y="267"/>
                  </a:lnTo>
                  <a:lnTo>
                    <a:pt x="326" y="265"/>
                  </a:lnTo>
                  <a:lnTo>
                    <a:pt x="325" y="264"/>
                  </a:lnTo>
                  <a:lnTo>
                    <a:pt x="326" y="262"/>
                  </a:lnTo>
                  <a:lnTo>
                    <a:pt x="328" y="260"/>
                  </a:lnTo>
                  <a:lnTo>
                    <a:pt x="325" y="260"/>
                  </a:lnTo>
                  <a:lnTo>
                    <a:pt x="323" y="258"/>
                  </a:lnTo>
                  <a:lnTo>
                    <a:pt x="322" y="256"/>
                  </a:lnTo>
                  <a:lnTo>
                    <a:pt x="320" y="254"/>
                  </a:lnTo>
                  <a:lnTo>
                    <a:pt x="320" y="253"/>
                  </a:lnTo>
                  <a:lnTo>
                    <a:pt x="319" y="250"/>
                  </a:lnTo>
                  <a:lnTo>
                    <a:pt x="318" y="248"/>
                  </a:lnTo>
                  <a:lnTo>
                    <a:pt x="317" y="245"/>
                  </a:lnTo>
                  <a:lnTo>
                    <a:pt x="316" y="243"/>
                  </a:lnTo>
                  <a:lnTo>
                    <a:pt x="315" y="241"/>
                  </a:lnTo>
                  <a:lnTo>
                    <a:pt x="315" y="238"/>
                  </a:lnTo>
                  <a:lnTo>
                    <a:pt x="313" y="236"/>
                  </a:lnTo>
                  <a:lnTo>
                    <a:pt x="311" y="232"/>
                  </a:lnTo>
                  <a:lnTo>
                    <a:pt x="308" y="230"/>
                  </a:lnTo>
                  <a:lnTo>
                    <a:pt x="306" y="228"/>
                  </a:lnTo>
                  <a:lnTo>
                    <a:pt x="303" y="226"/>
                  </a:lnTo>
                  <a:lnTo>
                    <a:pt x="304" y="220"/>
                  </a:lnTo>
                  <a:lnTo>
                    <a:pt x="305" y="216"/>
                  </a:lnTo>
                  <a:lnTo>
                    <a:pt x="308" y="212"/>
                  </a:lnTo>
                  <a:lnTo>
                    <a:pt x="311" y="208"/>
                  </a:lnTo>
                  <a:lnTo>
                    <a:pt x="312" y="211"/>
                  </a:lnTo>
                  <a:lnTo>
                    <a:pt x="314" y="212"/>
                  </a:lnTo>
                  <a:lnTo>
                    <a:pt x="315" y="214"/>
                  </a:lnTo>
                  <a:lnTo>
                    <a:pt x="316" y="214"/>
                  </a:lnTo>
                  <a:lnTo>
                    <a:pt x="323" y="214"/>
                  </a:lnTo>
                  <a:lnTo>
                    <a:pt x="324" y="217"/>
                  </a:lnTo>
                  <a:lnTo>
                    <a:pt x="324" y="218"/>
                  </a:lnTo>
                  <a:lnTo>
                    <a:pt x="324" y="219"/>
                  </a:lnTo>
                  <a:lnTo>
                    <a:pt x="324" y="219"/>
                  </a:lnTo>
                  <a:lnTo>
                    <a:pt x="324" y="220"/>
                  </a:lnTo>
                  <a:lnTo>
                    <a:pt x="326" y="223"/>
                  </a:lnTo>
                  <a:lnTo>
                    <a:pt x="329" y="225"/>
                  </a:lnTo>
                  <a:lnTo>
                    <a:pt x="330" y="228"/>
                  </a:lnTo>
                  <a:lnTo>
                    <a:pt x="332" y="231"/>
                  </a:lnTo>
                  <a:lnTo>
                    <a:pt x="335" y="228"/>
                  </a:lnTo>
                  <a:lnTo>
                    <a:pt x="337" y="225"/>
                  </a:lnTo>
                  <a:lnTo>
                    <a:pt x="342" y="223"/>
                  </a:lnTo>
                  <a:lnTo>
                    <a:pt x="348" y="219"/>
                  </a:lnTo>
                  <a:lnTo>
                    <a:pt x="343" y="218"/>
                  </a:lnTo>
                  <a:lnTo>
                    <a:pt x="339" y="216"/>
                  </a:lnTo>
                  <a:lnTo>
                    <a:pt x="340" y="214"/>
                  </a:lnTo>
                  <a:lnTo>
                    <a:pt x="341" y="212"/>
                  </a:lnTo>
                  <a:lnTo>
                    <a:pt x="342" y="211"/>
                  </a:lnTo>
                  <a:lnTo>
                    <a:pt x="343" y="209"/>
                  </a:lnTo>
                  <a:lnTo>
                    <a:pt x="343" y="208"/>
                  </a:lnTo>
                  <a:lnTo>
                    <a:pt x="343" y="208"/>
                  </a:lnTo>
                  <a:lnTo>
                    <a:pt x="348" y="209"/>
                  </a:lnTo>
                  <a:lnTo>
                    <a:pt x="351" y="212"/>
                  </a:lnTo>
                  <a:lnTo>
                    <a:pt x="354" y="213"/>
                  </a:lnTo>
                  <a:lnTo>
                    <a:pt x="353" y="214"/>
                  </a:lnTo>
                  <a:lnTo>
                    <a:pt x="352" y="214"/>
                  </a:lnTo>
                  <a:lnTo>
                    <a:pt x="359" y="214"/>
                  </a:lnTo>
                  <a:lnTo>
                    <a:pt x="360" y="217"/>
                  </a:lnTo>
                  <a:lnTo>
                    <a:pt x="361" y="218"/>
                  </a:lnTo>
                  <a:lnTo>
                    <a:pt x="362" y="219"/>
                  </a:lnTo>
                  <a:lnTo>
                    <a:pt x="363" y="219"/>
                  </a:lnTo>
                  <a:lnTo>
                    <a:pt x="364" y="220"/>
                  </a:lnTo>
                  <a:lnTo>
                    <a:pt x="367" y="218"/>
                  </a:lnTo>
                  <a:lnTo>
                    <a:pt x="372" y="217"/>
                  </a:lnTo>
                  <a:lnTo>
                    <a:pt x="376" y="215"/>
                  </a:lnTo>
                  <a:lnTo>
                    <a:pt x="377" y="216"/>
                  </a:lnTo>
                  <a:lnTo>
                    <a:pt x="378" y="217"/>
                  </a:lnTo>
                  <a:lnTo>
                    <a:pt x="385" y="214"/>
                  </a:lnTo>
                  <a:lnTo>
                    <a:pt x="390" y="209"/>
                  </a:lnTo>
                  <a:lnTo>
                    <a:pt x="399" y="216"/>
                  </a:lnTo>
                  <a:lnTo>
                    <a:pt x="405" y="223"/>
                  </a:lnTo>
                  <a:lnTo>
                    <a:pt x="409" y="220"/>
                  </a:lnTo>
                  <a:lnTo>
                    <a:pt x="412" y="221"/>
                  </a:lnTo>
                  <a:lnTo>
                    <a:pt x="414" y="224"/>
                  </a:lnTo>
                  <a:lnTo>
                    <a:pt x="415" y="221"/>
                  </a:lnTo>
                  <a:lnTo>
                    <a:pt x="415" y="219"/>
                  </a:lnTo>
                  <a:lnTo>
                    <a:pt x="412" y="219"/>
                  </a:lnTo>
                  <a:lnTo>
                    <a:pt x="409" y="219"/>
                  </a:lnTo>
                  <a:lnTo>
                    <a:pt x="406" y="218"/>
                  </a:lnTo>
                  <a:lnTo>
                    <a:pt x="404" y="217"/>
                  </a:lnTo>
                  <a:lnTo>
                    <a:pt x="401" y="216"/>
                  </a:lnTo>
                  <a:lnTo>
                    <a:pt x="399" y="214"/>
                  </a:lnTo>
                  <a:lnTo>
                    <a:pt x="397" y="212"/>
                  </a:lnTo>
                  <a:lnTo>
                    <a:pt x="394" y="209"/>
                  </a:lnTo>
                  <a:lnTo>
                    <a:pt x="392" y="208"/>
                  </a:lnTo>
                  <a:lnTo>
                    <a:pt x="390" y="208"/>
                  </a:lnTo>
                  <a:lnTo>
                    <a:pt x="381" y="208"/>
                  </a:lnTo>
                  <a:lnTo>
                    <a:pt x="380" y="207"/>
                  </a:lnTo>
                  <a:lnTo>
                    <a:pt x="379" y="206"/>
                  </a:lnTo>
                  <a:lnTo>
                    <a:pt x="379" y="204"/>
                  </a:lnTo>
                  <a:lnTo>
                    <a:pt x="378" y="203"/>
                  </a:lnTo>
                  <a:lnTo>
                    <a:pt x="378" y="202"/>
                  </a:lnTo>
                  <a:lnTo>
                    <a:pt x="379" y="201"/>
                  </a:lnTo>
                  <a:lnTo>
                    <a:pt x="380" y="202"/>
                  </a:lnTo>
                  <a:lnTo>
                    <a:pt x="383" y="203"/>
                  </a:lnTo>
                  <a:lnTo>
                    <a:pt x="385" y="201"/>
                  </a:lnTo>
                  <a:lnTo>
                    <a:pt x="387" y="199"/>
                  </a:lnTo>
                  <a:lnTo>
                    <a:pt x="386" y="199"/>
                  </a:lnTo>
                  <a:lnTo>
                    <a:pt x="384" y="198"/>
                  </a:lnTo>
                  <a:lnTo>
                    <a:pt x="383" y="195"/>
                  </a:lnTo>
                  <a:lnTo>
                    <a:pt x="380" y="192"/>
                  </a:lnTo>
                  <a:lnTo>
                    <a:pt x="381" y="190"/>
                  </a:lnTo>
                  <a:lnTo>
                    <a:pt x="383" y="189"/>
                  </a:lnTo>
                  <a:lnTo>
                    <a:pt x="381" y="188"/>
                  </a:lnTo>
                  <a:lnTo>
                    <a:pt x="380" y="188"/>
                  </a:lnTo>
                  <a:lnTo>
                    <a:pt x="379" y="189"/>
                  </a:lnTo>
                  <a:lnTo>
                    <a:pt x="378" y="190"/>
                  </a:lnTo>
                  <a:lnTo>
                    <a:pt x="377" y="191"/>
                  </a:lnTo>
                  <a:lnTo>
                    <a:pt x="376" y="191"/>
                  </a:lnTo>
                  <a:lnTo>
                    <a:pt x="374" y="192"/>
                  </a:lnTo>
                  <a:lnTo>
                    <a:pt x="372" y="191"/>
                  </a:lnTo>
                  <a:lnTo>
                    <a:pt x="378" y="186"/>
                  </a:lnTo>
                  <a:lnTo>
                    <a:pt x="385" y="181"/>
                  </a:lnTo>
                  <a:lnTo>
                    <a:pt x="384" y="180"/>
                  </a:lnTo>
                  <a:lnTo>
                    <a:pt x="381" y="180"/>
                  </a:lnTo>
                  <a:lnTo>
                    <a:pt x="380" y="181"/>
                  </a:lnTo>
                  <a:lnTo>
                    <a:pt x="379" y="182"/>
                  </a:lnTo>
                  <a:lnTo>
                    <a:pt x="378" y="183"/>
                  </a:lnTo>
                  <a:lnTo>
                    <a:pt x="377" y="183"/>
                  </a:lnTo>
                  <a:lnTo>
                    <a:pt x="375" y="178"/>
                  </a:lnTo>
                  <a:lnTo>
                    <a:pt x="376" y="176"/>
                  </a:lnTo>
                  <a:lnTo>
                    <a:pt x="377" y="172"/>
                  </a:lnTo>
                  <a:lnTo>
                    <a:pt x="375" y="171"/>
                  </a:lnTo>
                  <a:lnTo>
                    <a:pt x="373" y="171"/>
                  </a:lnTo>
                  <a:lnTo>
                    <a:pt x="374" y="169"/>
                  </a:lnTo>
                  <a:lnTo>
                    <a:pt x="375" y="168"/>
                  </a:lnTo>
                  <a:lnTo>
                    <a:pt x="374" y="166"/>
                  </a:lnTo>
                  <a:lnTo>
                    <a:pt x="372" y="163"/>
                  </a:lnTo>
                  <a:lnTo>
                    <a:pt x="374" y="162"/>
                  </a:lnTo>
                  <a:lnTo>
                    <a:pt x="377" y="160"/>
                  </a:lnTo>
                  <a:lnTo>
                    <a:pt x="376" y="158"/>
                  </a:lnTo>
                  <a:lnTo>
                    <a:pt x="375" y="157"/>
                  </a:lnTo>
                  <a:lnTo>
                    <a:pt x="376" y="152"/>
                  </a:lnTo>
                  <a:lnTo>
                    <a:pt x="375" y="151"/>
                  </a:lnTo>
                  <a:lnTo>
                    <a:pt x="373" y="151"/>
                  </a:lnTo>
                  <a:lnTo>
                    <a:pt x="372" y="152"/>
                  </a:lnTo>
                  <a:lnTo>
                    <a:pt x="371" y="153"/>
                  </a:lnTo>
                  <a:lnTo>
                    <a:pt x="367" y="150"/>
                  </a:lnTo>
                  <a:lnTo>
                    <a:pt x="364" y="146"/>
                  </a:lnTo>
                  <a:lnTo>
                    <a:pt x="365" y="146"/>
                  </a:lnTo>
                  <a:lnTo>
                    <a:pt x="365" y="145"/>
                  </a:lnTo>
                  <a:lnTo>
                    <a:pt x="375" y="141"/>
                  </a:lnTo>
                  <a:lnTo>
                    <a:pt x="377" y="142"/>
                  </a:lnTo>
                  <a:lnTo>
                    <a:pt x="378" y="143"/>
                  </a:lnTo>
                  <a:lnTo>
                    <a:pt x="378" y="145"/>
                  </a:lnTo>
                  <a:lnTo>
                    <a:pt x="378" y="147"/>
                  </a:lnTo>
                  <a:lnTo>
                    <a:pt x="378" y="150"/>
                  </a:lnTo>
                  <a:lnTo>
                    <a:pt x="380" y="149"/>
                  </a:lnTo>
                  <a:lnTo>
                    <a:pt x="380" y="147"/>
                  </a:lnTo>
                  <a:lnTo>
                    <a:pt x="381" y="146"/>
                  </a:lnTo>
                  <a:lnTo>
                    <a:pt x="381" y="144"/>
                  </a:lnTo>
                  <a:lnTo>
                    <a:pt x="383" y="143"/>
                  </a:lnTo>
                  <a:lnTo>
                    <a:pt x="381" y="143"/>
                  </a:lnTo>
                  <a:lnTo>
                    <a:pt x="381" y="142"/>
                  </a:lnTo>
                  <a:lnTo>
                    <a:pt x="381" y="141"/>
                  </a:lnTo>
                  <a:lnTo>
                    <a:pt x="383" y="140"/>
                  </a:lnTo>
                  <a:lnTo>
                    <a:pt x="383" y="139"/>
                  </a:lnTo>
                  <a:lnTo>
                    <a:pt x="383" y="138"/>
                  </a:lnTo>
                  <a:lnTo>
                    <a:pt x="383" y="137"/>
                  </a:lnTo>
                  <a:lnTo>
                    <a:pt x="383" y="133"/>
                  </a:lnTo>
                  <a:lnTo>
                    <a:pt x="383" y="131"/>
                  </a:lnTo>
                  <a:lnTo>
                    <a:pt x="389" y="128"/>
                  </a:lnTo>
                  <a:lnTo>
                    <a:pt x="391" y="133"/>
                  </a:lnTo>
                  <a:lnTo>
                    <a:pt x="393" y="137"/>
                  </a:lnTo>
                  <a:lnTo>
                    <a:pt x="397" y="132"/>
                  </a:lnTo>
                  <a:lnTo>
                    <a:pt x="396" y="130"/>
                  </a:lnTo>
                  <a:lnTo>
                    <a:pt x="394" y="128"/>
                  </a:lnTo>
                  <a:lnTo>
                    <a:pt x="398" y="127"/>
                  </a:lnTo>
                  <a:lnTo>
                    <a:pt x="401" y="127"/>
                  </a:lnTo>
                  <a:lnTo>
                    <a:pt x="400" y="126"/>
                  </a:lnTo>
                  <a:lnTo>
                    <a:pt x="400" y="125"/>
                  </a:lnTo>
                  <a:lnTo>
                    <a:pt x="398" y="125"/>
                  </a:lnTo>
                  <a:lnTo>
                    <a:pt x="396" y="125"/>
                  </a:lnTo>
                  <a:lnTo>
                    <a:pt x="393" y="122"/>
                  </a:lnTo>
                  <a:lnTo>
                    <a:pt x="392" y="120"/>
                  </a:lnTo>
                  <a:lnTo>
                    <a:pt x="397" y="116"/>
                  </a:lnTo>
                  <a:lnTo>
                    <a:pt x="402" y="110"/>
                  </a:lnTo>
                  <a:lnTo>
                    <a:pt x="404" y="110"/>
                  </a:lnTo>
                  <a:lnTo>
                    <a:pt x="406" y="110"/>
                  </a:lnTo>
                  <a:lnTo>
                    <a:pt x="408" y="109"/>
                  </a:lnTo>
                  <a:lnTo>
                    <a:pt x="410" y="109"/>
                  </a:lnTo>
                  <a:lnTo>
                    <a:pt x="411" y="107"/>
                  </a:lnTo>
                  <a:lnTo>
                    <a:pt x="408" y="106"/>
                  </a:lnTo>
                  <a:lnTo>
                    <a:pt x="410" y="103"/>
                  </a:lnTo>
                  <a:lnTo>
                    <a:pt x="409" y="102"/>
                  </a:lnTo>
                  <a:lnTo>
                    <a:pt x="409" y="101"/>
                  </a:lnTo>
                  <a:lnTo>
                    <a:pt x="406" y="100"/>
                  </a:lnTo>
                  <a:lnTo>
                    <a:pt x="404" y="98"/>
                  </a:lnTo>
                  <a:lnTo>
                    <a:pt x="403" y="97"/>
                  </a:lnTo>
                  <a:lnTo>
                    <a:pt x="403" y="95"/>
                  </a:lnTo>
                  <a:lnTo>
                    <a:pt x="403" y="93"/>
                  </a:lnTo>
                  <a:lnTo>
                    <a:pt x="394" y="90"/>
                  </a:lnTo>
                  <a:lnTo>
                    <a:pt x="394" y="90"/>
                  </a:lnTo>
                  <a:lnTo>
                    <a:pt x="394" y="93"/>
                  </a:lnTo>
                  <a:lnTo>
                    <a:pt x="393" y="94"/>
                  </a:lnTo>
                  <a:lnTo>
                    <a:pt x="392" y="95"/>
                  </a:lnTo>
                  <a:lnTo>
                    <a:pt x="390" y="96"/>
                  </a:lnTo>
                  <a:lnTo>
                    <a:pt x="389" y="95"/>
                  </a:lnTo>
                  <a:lnTo>
                    <a:pt x="388" y="93"/>
                  </a:lnTo>
                  <a:lnTo>
                    <a:pt x="394" y="90"/>
                  </a:lnTo>
                  <a:lnTo>
                    <a:pt x="393" y="89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3" y="83"/>
                  </a:lnTo>
                  <a:lnTo>
                    <a:pt x="394" y="80"/>
                  </a:lnTo>
                  <a:lnTo>
                    <a:pt x="394" y="78"/>
                  </a:lnTo>
                  <a:lnTo>
                    <a:pt x="394" y="76"/>
                  </a:lnTo>
                  <a:lnTo>
                    <a:pt x="394" y="74"/>
                  </a:lnTo>
                  <a:lnTo>
                    <a:pt x="397" y="70"/>
                  </a:lnTo>
                  <a:lnTo>
                    <a:pt x="398" y="67"/>
                  </a:lnTo>
                  <a:lnTo>
                    <a:pt x="400" y="64"/>
                  </a:lnTo>
                  <a:lnTo>
                    <a:pt x="402" y="64"/>
                  </a:lnTo>
                  <a:lnTo>
                    <a:pt x="403" y="62"/>
                  </a:lnTo>
                  <a:lnTo>
                    <a:pt x="405" y="60"/>
                  </a:lnTo>
                  <a:lnTo>
                    <a:pt x="408" y="59"/>
                  </a:lnTo>
                  <a:lnTo>
                    <a:pt x="410" y="59"/>
                  </a:lnTo>
                  <a:lnTo>
                    <a:pt x="412" y="60"/>
                  </a:lnTo>
                  <a:lnTo>
                    <a:pt x="414" y="57"/>
                  </a:lnTo>
                  <a:lnTo>
                    <a:pt x="416" y="54"/>
                  </a:lnTo>
                  <a:lnTo>
                    <a:pt x="420" y="51"/>
                  </a:lnTo>
                  <a:lnTo>
                    <a:pt x="425" y="40"/>
                  </a:lnTo>
                  <a:lnTo>
                    <a:pt x="429" y="27"/>
                  </a:lnTo>
                  <a:lnTo>
                    <a:pt x="428" y="25"/>
                  </a:lnTo>
                  <a:lnTo>
                    <a:pt x="427" y="23"/>
                  </a:lnTo>
                  <a:lnTo>
                    <a:pt x="429" y="17"/>
                  </a:lnTo>
                  <a:lnTo>
                    <a:pt x="432" y="9"/>
                  </a:lnTo>
                  <a:lnTo>
                    <a:pt x="451" y="19"/>
                  </a:lnTo>
                  <a:lnTo>
                    <a:pt x="452" y="17"/>
                  </a:lnTo>
                  <a:lnTo>
                    <a:pt x="452" y="15"/>
                  </a:lnTo>
                  <a:lnTo>
                    <a:pt x="455" y="16"/>
                  </a:lnTo>
                  <a:lnTo>
                    <a:pt x="458" y="17"/>
                  </a:lnTo>
                  <a:lnTo>
                    <a:pt x="460" y="18"/>
                  </a:lnTo>
                  <a:lnTo>
                    <a:pt x="463" y="19"/>
                  </a:lnTo>
                  <a:lnTo>
                    <a:pt x="465" y="18"/>
                  </a:lnTo>
                  <a:lnTo>
                    <a:pt x="469" y="16"/>
                  </a:lnTo>
                  <a:lnTo>
                    <a:pt x="471" y="18"/>
                  </a:lnTo>
                  <a:lnTo>
                    <a:pt x="472" y="20"/>
                  </a:lnTo>
                  <a:lnTo>
                    <a:pt x="474" y="23"/>
                  </a:lnTo>
                  <a:lnTo>
                    <a:pt x="477" y="24"/>
                  </a:lnTo>
                  <a:lnTo>
                    <a:pt x="481" y="25"/>
                  </a:lnTo>
                  <a:lnTo>
                    <a:pt x="484" y="27"/>
                  </a:lnTo>
                  <a:lnTo>
                    <a:pt x="486" y="31"/>
                  </a:lnTo>
                  <a:lnTo>
                    <a:pt x="488" y="34"/>
                  </a:lnTo>
                  <a:lnTo>
                    <a:pt x="487" y="42"/>
                  </a:lnTo>
                  <a:lnTo>
                    <a:pt x="487" y="49"/>
                  </a:lnTo>
                  <a:lnTo>
                    <a:pt x="490" y="53"/>
                  </a:lnTo>
                  <a:lnTo>
                    <a:pt x="494" y="56"/>
                  </a:lnTo>
                  <a:lnTo>
                    <a:pt x="494" y="58"/>
                  </a:lnTo>
                  <a:lnTo>
                    <a:pt x="495" y="60"/>
                  </a:lnTo>
                  <a:lnTo>
                    <a:pt x="495" y="62"/>
                  </a:lnTo>
                  <a:lnTo>
                    <a:pt x="494" y="64"/>
                  </a:lnTo>
                  <a:lnTo>
                    <a:pt x="492" y="64"/>
                  </a:lnTo>
                  <a:lnTo>
                    <a:pt x="491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4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490" y="64"/>
                  </a:lnTo>
                  <a:lnTo>
                    <a:pt x="488" y="65"/>
                  </a:lnTo>
                  <a:lnTo>
                    <a:pt x="487" y="67"/>
                  </a:lnTo>
                  <a:lnTo>
                    <a:pt x="486" y="69"/>
                  </a:lnTo>
                  <a:lnTo>
                    <a:pt x="487" y="67"/>
                  </a:lnTo>
                  <a:lnTo>
                    <a:pt x="488" y="65"/>
                  </a:lnTo>
                  <a:lnTo>
                    <a:pt x="490" y="65"/>
                  </a:lnTo>
                  <a:lnTo>
                    <a:pt x="491" y="65"/>
                  </a:lnTo>
                  <a:lnTo>
                    <a:pt x="492" y="65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2" y="66"/>
                  </a:lnTo>
                  <a:lnTo>
                    <a:pt x="494" y="66"/>
                  </a:lnTo>
                  <a:lnTo>
                    <a:pt x="494" y="65"/>
                  </a:lnTo>
                  <a:lnTo>
                    <a:pt x="495" y="64"/>
                  </a:lnTo>
                  <a:lnTo>
                    <a:pt x="495" y="64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2"/>
                  </a:lnTo>
                  <a:lnTo>
                    <a:pt x="495" y="60"/>
                  </a:lnTo>
                  <a:lnTo>
                    <a:pt x="497" y="57"/>
                  </a:lnTo>
                  <a:lnTo>
                    <a:pt x="496" y="56"/>
                  </a:lnTo>
                  <a:lnTo>
                    <a:pt x="495" y="55"/>
                  </a:lnTo>
                  <a:lnTo>
                    <a:pt x="494" y="53"/>
                  </a:lnTo>
                  <a:lnTo>
                    <a:pt x="491" y="52"/>
                  </a:lnTo>
                  <a:lnTo>
                    <a:pt x="488" y="51"/>
                  </a:lnTo>
                  <a:lnTo>
                    <a:pt x="488" y="43"/>
                  </a:lnTo>
                  <a:lnTo>
                    <a:pt x="491" y="41"/>
                  </a:lnTo>
                  <a:lnTo>
                    <a:pt x="494" y="40"/>
                  </a:lnTo>
                  <a:lnTo>
                    <a:pt x="495" y="40"/>
                  </a:lnTo>
                  <a:lnTo>
                    <a:pt x="497" y="39"/>
                  </a:lnTo>
                  <a:lnTo>
                    <a:pt x="498" y="39"/>
                  </a:lnTo>
                  <a:lnTo>
                    <a:pt x="500" y="39"/>
                  </a:lnTo>
                  <a:lnTo>
                    <a:pt x="499" y="36"/>
                  </a:lnTo>
                  <a:lnTo>
                    <a:pt x="499" y="34"/>
                  </a:lnTo>
                  <a:lnTo>
                    <a:pt x="498" y="32"/>
                  </a:lnTo>
                  <a:lnTo>
                    <a:pt x="496" y="30"/>
                  </a:lnTo>
                  <a:lnTo>
                    <a:pt x="495" y="29"/>
                  </a:lnTo>
                  <a:lnTo>
                    <a:pt x="498" y="27"/>
                  </a:lnTo>
                  <a:lnTo>
                    <a:pt x="502" y="24"/>
                  </a:lnTo>
                  <a:lnTo>
                    <a:pt x="502" y="27"/>
                  </a:lnTo>
                  <a:lnTo>
                    <a:pt x="503" y="30"/>
                  </a:lnTo>
                  <a:lnTo>
                    <a:pt x="503" y="32"/>
                  </a:lnTo>
                  <a:lnTo>
                    <a:pt x="506" y="34"/>
                  </a:lnTo>
                  <a:lnTo>
                    <a:pt x="508" y="36"/>
                  </a:lnTo>
                  <a:lnTo>
                    <a:pt x="511" y="39"/>
                  </a:lnTo>
                  <a:lnTo>
                    <a:pt x="511" y="42"/>
                  </a:lnTo>
                  <a:lnTo>
                    <a:pt x="511" y="45"/>
                  </a:lnTo>
                  <a:lnTo>
                    <a:pt x="515" y="45"/>
                  </a:lnTo>
                  <a:lnTo>
                    <a:pt x="519" y="45"/>
                  </a:lnTo>
                  <a:lnTo>
                    <a:pt x="521" y="49"/>
                  </a:lnTo>
                  <a:lnTo>
                    <a:pt x="524" y="53"/>
                  </a:lnTo>
                  <a:lnTo>
                    <a:pt x="527" y="54"/>
                  </a:lnTo>
                  <a:lnTo>
                    <a:pt x="532" y="56"/>
                  </a:lnTo>
                  <a:lnTo>
                    <a:pt x="536" y="56"/>
                  </a:lnTo>
                  <a:lnTo>
                    <a:pt x="535" y="64"/>
                  </a:lnTo>
                  <a:lnTo>
                    <a:pt x="534" y="69"/>
                  </a:lnTo>
                  <a:lnTo>
                    <a:pt x="534" y="70"/>
                  </a:lnTo>
                  <a:lnTo>
                    <a:pt x="533" y="71"/>
                  </a:lnTo>
                  <a:lnTo>
                    <a:pt x="533" y="71"/>
                  </a:lnTo>
                  <a:lnTo>
                    <a:pt x="531" y="72"/>
                  </a:lnTo>
                  <a:lnTo>
                    <a:pt x="528" y="73"/>
                  </a:lnTo>
                  <a:lnTo>
                    <a:pt x="527" y="74"/>
                  </a:lnTo>
                  <a:lnTo>
                    <a:pt x="526" y="77"/>
                  </a:lnTo>
                  <a:lnTo>
                    <a:pt x="523" y="81"/>
                  </a:lnTo>
                  <a:lnTo>
                    <a:pt x="520" y="84"/>
                  </a:lnTo>
                  <a:lnTo>
                    <a:pt x="516" y="89"/>
                  </a:lnTo>
                  <a:lnTo>
                    <a:pt x="515" y="94"/>
                  </a:lnTo>
                  <a:lnTo>
                    <a:pt x="513" y="96"/>
                  </a:lnTo>
                  <a:lnTo>
                    <a:pt x="512" y="98"/>
                  </a:lnTo>
                  <a:lnTo>
                    <a:pt x="510" y="101"/>
                  </a:lnTo>
                  <a:lnTo>
                    <a:pt x="509" y="103"/>
                  </a:lnTo>
                  <a:lnTo>
                    <a:pt x="508" y="106"/>
                  </a:lnTo>
                  <a:lnTo>
                    <a:pt x="506" y="108"/>
                  </a:lnTo>
                  <a:lnTo>
                    <a:pt x="504" y="111"/>
                  </a:lnTo>
                  <a:lnTo>
                    <a:pt x="507" y="111"/>
                  </a:lnTo>
                  <a:lnTo>
                    <a:pt x="508" y="111"/>
                  </a:lnTo>
                  <a:lnTo>
                    <a:pt x="509" y="110"/>
                  </a:lnTo>
                  <a:lnTo>
                    <a:pt x="510" y="109"/>
                  </a:lnTo>
                  <a:lnTo>
                    <a:pt x="510" y="108"/>
                  </a:lnTo>
                  <a:lnTo>
                    <a:pt x="511" y="106"/>
                  </a:lnTo>
                  <a:lnTo>
                    <a:pt x="512" y="103"/>
                  </a:lnTo>
                  <a:lnTo>
                    <a:pt x="516" y="103"/>
                  </a:lnTo>
                  <a:lnTo>
                    <a:pt x="518" y="103"/>
                  </a:lnTo>
                  <a:lnTo>
                    <a:pt x="519" y="102"/>
                  </a:lnTo>
                  <a:lnTo>
                    <a:pt x="519" y="101"/>
                  </a:lnTo>
                  <a:lnTo>
                    <a:pt x="520" y="98"/>
                  </a:lnTo>
                  <a:lnTo>
                    <a:pt x="521" y="97"/>
                  </a:lnTo>
                  <a:lnTo>
                    <a:pt x="523" y="96"/>
                  </a:lnTo>
                  <a:lnTo>
                    <a:pt x="525" y="95"/>
                  </a:lnTo>
                  <a:lnTo>
                    <a:pt x="527" y="95"/>
                  </a:lnTo>
                  <a:lnTo>
                    <a:pt x="528" y="94"/>
                  </a:lnTo>
                  <a:lnTo>
                    <a:pt x="530" y="92"/>
                  </a:lnTo>
                  <a:lnTo>
                    <a:pt x="530" y="90"/>
                  </a:lnTo>
                  <a:lnTo>
                    <a:pt x="528" y="88"/>
                  </a:lnTo>
                  <a:lnTo>
                    <a:pt x="531" y="82"/>
                  </a:lnTo>
                  <a:lnTo>
                    <a:pt x="533" y="78"/>
                  </a:lnTo>
                  <a:lnTo>
                    <a:pt x="535" y="72"/>
                  </a:lnTo>
                  <a:lnTo>
                    <a:pt x="540" y="72"/>
                  </a:lnTo>
                  <a:lnTo>
                    <a:pt x="541" y="71"/>
                  </a:lnTo>
                  <a:lnTo>
                    <a:pt x="541" y="70"/>
                  </a:lnTo>
                  <a:lnTo>
                    <a:pt x="543" y="69"/>
                  </a:lnTo>
                  <a:lnTo>
                    <a:pt x="544" y="71"/>
                  </a:lnTo>
                  <a:lnTo>
                    <a:pt x="545" y="74"/>
                  </a:lnTo>
                  <a:lnTo>
                    <a:pt x="549" y="69"/>
                  </a:lnTo>
                  <a:lnTo>
                    <a:pt x="552" y="65"/>
                  </a:lnTo>
                  <a:lnTo>
                    <a:pt x="551" y="61"/>
                  </a:lnTo>
                  <a:lnTo>
                    <a:pt x="551" y="59"/>
                  </a:lnTo>
                  <a:lnTo>
                    <a:pt x="550" y="57"/>
                  </a:lnTo>
                  <a:lnTo>
                    <a:pt x="549" y="55"/>
                  </a:lnTo>
                  <a:lnTo>
                    <a:pt x="550" y="53"/>
                  </a:lnTo>
                  <a:lnTo>
                    <a:pt x="551" y="51"/>
                  </a:lnTo>
                  <a:lnTo>
                    <a:pt x="550" y="49"/>
                  </a:lnTo>
                  <a:lnTo>
                    <a:pt x="549" y="47"/>
                  </a:lnTo>
                  <a:lnTo>
                    <a:pt x="551" y="45"/>
                  </a:lnTo>
                  <a:lnTo>
                    <a:pt x="552" y="44"/>
                  </a:lnTo>
                  <a:lnTo>
                    <a:pt x="553" y="43"/>
                  </a:lnTo>
                  <a:lnTo>
                    <a:pt x="557" y="42"/>
                  </a:lnTo>
                  <a:lnTo>
                    <a:pt x="560" y="41"/>
                  </a:lnTo>
                  <a:lnTo>
                    <a:pt x="562" y="42"/>
                  </a:lnTo>
                  <a:lnTo>
                    <a:pt x="564" y="42"/>
                  </a:lnTo>
                  <a:lnTo>
                    <a:pt x="567" y="42"/>
                  </a:lnTo>
                  <a:lnTo>
                    <a:pt x="570" y="41"/>
                  </a:lnTo>
                  <a:lnTo>
                    <a:pt x="573" y="42"/>
                  </a:lnTo>
                  <a:lnTo>
                    <a:pt x="575" y="43"/>
                  </a:lnTo>
                  <a:lnTo>
                    <a:pt x="577" y="44"/>
                  </a:lnTo>
                  <a:lnTo>
                    <a:pt x="582" y="46"/>
                  </a:lnTo>
                  <a:lnTo>
                    <a:pt x="585" y="48"/>
                  </a:lnTo>
                  <a:lnTo>
                    <a:pt x="588" y="52"/>
                  </a:lnTo>
                  <a:lnTo>
                    <a:pt x="590" y="52"/>
                  </a:lnTo>
                  <a:lnTo>
                    <a:pt x="593" y="53"/>
                  </a:lnTo>
                  <a:lnTo>
                    <a:pt x="595" y="55"/>
                  </a:lnTo>
                  <a:lnTo>
                    <a:pt x="595" y="57"/>
                  </a:lnTo>
                  <a:lnTo>
                    <a:pt x="597" y="56"/>
                  </a:lnTo>
                  <a:lnTo>
                    <a:pt x="599" y="55"/>
                  </a:lnTo>
                  <a:lnTo>
                    <a:pt x="602" y="60"/>
                  </a:lnTo>
                  <a:lnTo>
                    <a:pt x="602" y="67"/>
                  </a:lnTo>
                  <a:lnTo>
                    <a:pt x="602" y="73"/>
                  </a:lnTo>
                  <a:lnTo>
                    <a:pt x="605" y="73"/>
                  </a:lnTo>
                  <a:lnTo>
                    <a:pt x="606" y="74"/>
                  </a:lnTo>
                  <a:lnTo>
                    <a:pt x="599" y="81"/>
                  </a:lnTo>
                  <a:lnTo>
                    <a:pt x="593" y="88"/>
                  </a:lnTo>
                  <a:lnTo>
                    <a:pt x="593" y="88"/>
                  </a:lnTo>
                  <a:lnTo>
                    <a:pt x="593" y="89"/>
                  </a:lnTo>
                  <a:lnTo>
                    <a:pt x="593" y="96"/>
                  </a:lnTo>
                  <a:lnTo>
                    <a:pt x="593" y="100"/>
                  </a:lnTo>
                  <a:lnTo>
                    <a:pt x="592" y="102"/>
                  </a:lnTo>
                  <a:lnTo>
                    <a:pt x="589" y="105"/>
                  </a:lnTo>
                  <a:lnTo>
                    <a:pt x="588" y="108"/>
                  </a:lnTo>
                  <a:lnTo>
                    <a:pt x="587" y="113"/>
                  </a:lnTo>
                  <a:lnTo>
                    <a:pt x="587" y="114"/>
                  </a:lnTo>
                  <a:lnTo>
                    <a:pt x="588" y="114"/>
                  </a:lnTo>
                  <a:lnTo>
                    <a:pt x="590" y="110"/>
                  </a:lnTo>
                  <a:lnTo>
                    <a:pt x="593" y="107"/>
                  </a:lnTo>
                  <a:lnTo>
                    <a:pt x="594" y="105"/>
                  </a:lnTo>
                  <a:lnTo>
                    <a:pt x="596" y="103"/>
                  </a:lnTo>
                  <a:lnTo>
                    <a:pt x="597" y="102"/>
                  </a:lnTo>
                  <a:lnTo>
                    <a:pt x="599" y="100"/>
                  </a:lnTo>
                  <a:lnTo>
                    <a:pt x="599" y="98"/>
                  </a:lnTo>
                  <a:lnTo>
                    <a:pt x="599" y="93"/>
                  </a:lnTo>
                  <a:lnTo>
                    <a:pt x="602" y="92"/>
                  </a:lnTo>
                  <a:lnTo>
                    <a:pt x="605" y="90"/>
                  </a:lnTo>
                  <a:lnTo>
                    <a:pt x="606" y="88"/>
                  </a:lnTo>
                  <a:lnTo>
                    <a:pt x="608" y="85"/>
                  </a:lnTo>
                  <a:lnTo>
                    <a:pt x="610" y="82"/>
                  </a:lnTo>
                  <a:lnTo>
                    <a:pt x="612" y="81"/>
                  </a:lnTo>
                  <a:lnTo>
                    <a:pt x="616" y="78"/>
                  </a:lnTo>
                  <a:lnTo>
                    <a:pt x="619" y="74"/>
                  </a:lnTo>
                  <a:lnTo>
                    <a:pt x="621" y="70"/>
                  </a:lnTo>
                  <a:lnTo>
                    <a:pt x="623" y="66"/>
                  </a:lnTo>
                  <a:lnTo>
                    <a:pt x="637" y="66"/>
                  </a:lnTo>
                  <a:lnTo>
                    <a:pt x="637" y="65"/>
                  </a:lnTo>
                  <a:lnTo>
                    <a:pt x="637" y="64"/>
                  </a:lnTo>
                  <a:lnTo>
                    <a:pt x="638" y="61"/>
                  </a:lnTo>
                  <a:lnTo>
                    <a:pt x="641" y="61"/>
                  </a:lnTo>
                  <a:lnTo>
                    <a:pt x="644" y="61"/>
                  </a:lnTo>
                  <a:lnTo>
                    <a:pt x="643" y="62"/>
                  </a:lnTo>
                  <a:lnTo>
                    <a:pt x="643" y="64"/>
                  </a:lnTo>
                  <a:lnTo>
                    <a:pt x="642" y="65"/>
                  </a:lnTo>
                  <a:lnTo>
                    <a:pt x="644" y="66"/>
                  </a:lnTo>
                  <a:lnTo>
                    <a:pt x="647" y="67"/>
                  </a:lnTo>
                  <a:lnTo>
                    <a:pt x="649" y="68"/>
                  </a:lnTo>
                  <a:lnTo>
                    <a:pt x="650" y="70"/>
                  </a:lnTo>
                  <a:lnTo>
                    <a:pt x="653" y="72"/>
                  </a:lnTo>
                  <a:lnTo>
                    <a:pt x="655" y="76"/>
                  </a:lnTo>
                  <a:lnTo>
                    <a:pt x="656" y="72"/>
                  </a:lnTo>
                  <a:lnTo>
                    <a:pt x="656" y="70"/>
                  </a:lnTo>
                  <a:lnTo>
                    <a:pt x="657" y="67"/>
                  </a:lnTo>
                  <a:lnTo>
                    <a:pt x="659" y="68"/>
                  </a:lnTo>
                  <a:lnTo>
                    <a:pt x="661" y="69"/>
                  </a:lnTo>
                  <a:lnTo>
                    <a:pt x="663" y="67"/>
                  </a:lnTo>
                  <a:lnTo>
                    <a:pt x="666" y="65"/>
                  </a:lnTo>
                  <a:lnTo>
                    <a:pt x="666" y="64"/>
                  </a:lnTo>
                  <a:lnTo>
                    <a:pt x="666" y="64"/>
                  </a:lnTo>
                  <a:lnTo>
                    <a:pt x="667" y="61"/>
                  </a:lnTo>
                  <a:lnTo>
                    <a:pt x="668" y="59"/>
                  </a:lnTo>
                  <a:lnTo>
                    <a:pt x="672" y="62"/>
                  </a:lnTo>
                  <a:lnTo>
                    <a:pt x="675" y="66"/>
                  </a:lnTo>
                  <a:lnTo>
                    <a:pt x="678" y="65"/>
                  </a:lnTo>
                  <a:lnTo>
                    <a:pt x="680" y="64"/>
                  </a:lnTo>
                  <a:lnTo>
                    <a:pt x="682" y="58"/>
                  </a:lnTo>
                  <a:lnTo>
                    <a:pt x="684" y="54"/>
                  </a:lnTo>
                  <a:lnTo>
                    <a:pt x="691" y="53"/>
                  </a:lnTo>
                  <a:lnTo>
                    <a:pt x="696" y="52"/>
                  </a:lnTo>
                  <a:lnTo>
                    <a:pt x="697" y="55"/>
                  </a:lnTo>
                  <a:lnTo>
                    <a:pt x="702" y="57"/>
                  </a:lnTo>
                  <a:lnTo>
                    <a:pt x="706" y="60"/>
                  </a:lnTo>
                  <a:lnTo>
                    <a:pt x="710" y="54"/>
                  </a:lnTo>
                  <a:lnTo>
                    <a:pt x="714" y="47"/>
                  </a:lnTo>
                  <a:lnTo>
                    <a:pt x="716" y="41"/>
                  </a:lnTo>
                  <a:lnTo>
                    <a:pt x="722" y="41"/>
                  </a:lnTo>
                  <a:lnTo>
                    <a:pt x="723" y="39"/>
                  </a:lnTo>
                  <a:lnTo>
                    <a:pt x="723" y="36"/>
                  </a:lnTo>
                  <a:lnTo>
                    <a:pt x="723" y="35"/>
                  </a:lnTo>
                  <a:lnTo>
                    <a:pt x="723" y="35"/>
                  </a:lnTo>
                  <a:lnTo>
                    <a:pt x="723" y="34"/>
                  </a:lnTo>
                  <a:lnTo>
                    <a:pt x="726" y="36"/>
                  </a:lnTo>
                  <a:lnTo>
                    <a:pt x="727" y="43"/>
                  </a:lnTo>
                  <a:lnTo>
                    <a:pt x="728" y="49"/>
                  </a:lnTo>
                  <a:lnTo>
                    <a:pt x="728" y="54"/>
                  </a:lnTo>
                  <a:lnTo>
                    <a:pt x="734" y="52"/>
                  </a:lnTo>
                  <a:lnTo>
                    <a:pt x="742" y="49"/>
                  </a:lnTo>
                  <a:lnTo>
                    <a:pt x="744" y="51"/>
                  </a:lnTo>
                  <a:lnTo>
                    <a:pt x="746" y="52"/>
                  </a:lnTo>
                  <a:lnTo>
                    <a:pt x="749" y="52"/>
                  </a:lnTo>
                  <a:lnTo>
                    <a:pt x="752" y="52"/>
                  </a:lnTo>
                  <a:lnTo>
                    <a:pt x="752" y="55"/>
                  </a:lnTo>
                  <a:lnTo>
                    <a:pt x="753" y="58"/>
                  </a:lnTo>
                  <a:lnTo>
                    <a:pt x="756" y="56"/>
                  </a:lnTo>
                  <a:lnTo>
                    <a:pt x="759" y="54"/>
                  </a:lnTo>
                  <a:lnTo>
                    <a:pt x="769" y="57"/>
                  </a:lnTo>
                  <a:lnTo>
                    <a:pt x="788" y="52"/>
                  </a:lnTo>
                  <a:lnTo>
                    <a:pt x="789" y="54"/>
                  </a:lnTo>
                  <a:lnTo>
                    <a:pt x="791" y="56"/>
                  </a:lnTo>
                  <a:lnTo>
                    <a:pt x="793" y="59"/>
                  </a:lnTo>
                  <a:lnTo>
                    <a:pt x="794" y="57"/>
                  </a:lnTo>
                  <a:lnTo>
                    <a:pt x="794" y="55"/>
                  </a:lnTo>
                  <a:lnTo>
                    <a:pt x="795" y="53"/>
                  </a:lnTo>
                  <a:lnTo>
                    <a:pt x="796" y="51"/>
                  </a:lnTo>
                  <a:lnTo>
                    <a:pt x="797" y="49"/>
                  </a:lnTo>
                  <a:lnTo>
                    <a:pt x="800" y="49"/>
                  </a:lnTo>
                  <a:lnTo>
                    <a:pt x="802" y="49"/>
                  </a:lnTo>
                  <a:lnTo>
                    <a:pt x="805" y="45"/>
                  </a:lnTo>
                  <a:lnTo>
                    <a:pt x="808" y="42"/>
                  </a:lnTo>
                  <a:lnTo>
                    <a:pt x="813" y="39"/>
                  </a:lnTo>
                  <a:lnTo>
                    <a:pt x="817" y="35"/>
                  </a:lnTo>
                  <a:lnTo>
                    <a:pt x="819" y="35"/>
                  </a:lnTo>
                  <a:lnTo>
                    <a:pt x="820" y="34"/>
                  </a:lnTo>
                  <a:lnTo>
                    <a:pt x="822" y="33"/>
                  </a:lnTo>
                  <a:lnTo>
                    <a:pt x="825" y="32"/>
                  </a:lnTo>
                  <a:lnTo>
                    <a:pt x="826" y="31"/>
                  </a:lnTo>
                  <a:lnTo>
                    <a:pt x="827" y="30"/>
                  </a:lnTo>
                  <a:lnTo>
                    <a:pt x="828" y="28"/>
                  </a:lnTo>
                  <a:lnTo>
                    <a:pt x="846" y="29"/>
                  </a:lnTo>
                  <a:lnTo>
                    <a:pt x="853" y="29"/>
                  </a:lnTo>
                  <a:lnTo>
                    <a:pt x="858" y="27"/>
                  </a:lnTo>
                  <a:lnTo>
                    <a:pt x="866" y="24"/>
                  </a:lnTo>
                  <a:lnTo>
                    <a:pt x="867" y="27"/>
                  </a:lnTo>
                  <a:lnTo>
                    <a:pt x="869" y="29"/>
                  </a:lnTo>
                  <a:lnTo>
                    <a:pt x="866" y="32"/>
                  </a:lnTo>
                  <a:lnTo>
                    <a:pt x="863" y="35"/>
                  </a:lnTo>
                  <a:lnTo>
                    <a:pt x="867" y="39"/>
                  </a:lnTo>
                  <a:lnTo>
                    <a:pt x="870" y="42"/>
                  </a:lnTo>
                  <a:lnTo>
                    <a:pt x="874" y="40"/>
                  </a:lnTo>
                  <a:lnTo>
                    <a:pt x="877" y="37"/>
                  </a:lnTo>
                  <a:lnTo>
                    <a:pt x="878" y="36"/>
                  </a:lnTo>
                  <a:lnTo>
                    <a:pt x="880" y="35"/>
                  </a:lnTo>
                  <a:lnTo>
                    <a:pt x="881" y="35"/>
                  </a:lnTo>
                  <a:lnTo>
                    <a:pt x="895" y="35"/>
                  </a:lnTo>
                  <a:lnTo>
                    <a:pt x="896" y="36"/>
                  </a:lnTo>
                  <a:lnTo>
                    <a:pt x="898" y="37"/>
                  </a:lnTo>
                  <a:lnTo>
                    <a:pt x="900" y="40"/>
                  </a:lnTo>
                  <a:lnTo>
                    <a:pt x="903" y="40"/>
                  </a:lnTo>
                  <a:lnTo>
                    <a:pt x="906" y="40"/>
                  </a:lnTo>
                  <a:lnTo>
                    <a:pt x="910" y="40"/>
                  </a:lnTo>
                  <a:lnTo>
                    <a:pt x="913" y="41"/>
                  </a:lnTo>
                  <a:lnTo>
                    <a:pt x="916" y="43"/>
                  </a:lnTo>
                  <a:lnTo>
                    <a:pt x="923" y="34"/>
                  </a:lnTo>
                  <a:lnTo>
                    <a:pt x="919" y="31"/>
                  </a:lnTo>
                  <a:lnTo>
                    <a:pt x="916" y="29"/>
                  </a:lnTo>
                  <a:lnTo>
                    <a:pt x="913" y="24"/>
                  </a:lnTo>
                  <a:lnTo>
                    <a:pt x="912" y="24"/>
                  </a:lnTo>
                  <a:lnTo>
                    <a:pt x="911" y="24"/>
                  </a:lnTo>
                  <a:lnTo>
                    <a:pt x="908" y="22"/>
                  </a:lnTo>
                  <a:lnTo>
                    <a:pt x="905" y="20"/>
                  </a:lnTo>
                  <a:lnTo>
                    <a:pt x="903" y="17"/>
                  </a:lnTo>
                  <a:lnTo>
                    <a:pt x="903" y="13"/>
                  </a:lnTo>
                  <a:lnTo>
                    <a:pt x="904" y="9"/>
                  </a:lnTo>
                  <a:lnTo>
                    <a:pt x="905" y="5"/>
                  </a:lnTo>
                  <a:lnTo>
                    <a:pt x="908" y="3"/>
                  </a:lnTo>
                  <a:lnTo>
                    <a:pt x="913" y="0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208"/>
            <p:cNvSpPr>
              <a:spLocks noChangeArrowheads="1"/>
            </p:cNvSpPr>
            <p:nvPr/>
          </p:nvSpPr>
          <p:spPr bwMode="auto">
            <a:xfrm>
              <a:off x="7046913" y="2798763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09"/>
            <p:cNvSpPr>
              <a:spLocks/>
            </p:cNvSpPr>
            <p:nvPr/>
          </p:nvSpPr>
          <p:spPr bwMode="auto">
            <a:xfrm>
              <a:off x="7043738" y="27987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10"/>
            <p:cNvSpPr>
              <a:spLocks/>
            </p:cNvSpPr>
            <p:nvPr/>
          </p:nvSpPr>
          <p:spPr bwMode="auto">
            <a:xfrm>
              <a:off x="7037388" y="2798763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1 h 5"/>
                <a:gd name="T4" fmla="*/ 1 w 4"/>
                <a:gd name="T5" fmla="*/ 3 h 5"/>
                <a:gd name="T6" fmla="*/ 0 w 4"/>
                <a:gd name="T7" fmla="*/ 5 h 5"/>
                <a:gd name="T8" fmla="*/ 1 w 4"/>
                <a:gd name="T9" fmla="*/ 3 h 5"/>
                <a:gd name="T10" fmla="*/ 2 w 4"/>
                <a:gd name="T11" fmla="*/ 1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211"/>
            <p:cNvSpPr>
              <a:spLocks noChangeArrowheads="1"/>
            </p:cNvSpPr>
            <p:nvPr/>
          </p:nvSpPr>
          <p:spPr bwMode="auto">
            <a:xfrm>
              <a:off x="7046913" y="2795588"/>
              <a:ext cx="1587" cy="3175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12"/>
            <p:cNvSpPr>
              <a:spLocks/>
            </p:cNvSpPr>
            <p:nvPr/>
          </p:nvSpPr>
          <p:spPr bwMode="auto">
            <a:xfrm>
              <a:off x="7508875" y="5065713"/>
              <a:ext cx="11112" cy="15875"/>
            </a:xfrm>
            <a:custGeom>
              <a:avLst/>
              <a:gdLst>
                <a:gd name="T0" fmla="*/ 0 w 7"/>
                <a:gd name="T1" fmla="*/ 0 h 10"/>
                <a:gd name="T2" fmla="*/ 5 w 7"/>
                <a:gd name="T3" fmla="*/ 0 h 10"/>
                <a:gd name="T4" fmla="*/ 6 w 7"/>
                <a:gd name="T5" fmla="*/ 0 h 10"/>
                <a:gd name="T6" fmla="*/ 6 w 7"/>
                <a:gd name="T7" fmla="*/ 1 h 10"/>
                <a:gd name="T8" fmla="*/ 7 w 7"/>
                <a:gd name="T9" fmla="*/ 3 h 10"/>
                <a:gd name="T10" fmla="*/ 7 w 7"/>
                <a:gd name="T11" fmla="*/ 4 h 10"/>
                <a:gd name="T12" fmla="*/ 6 w 7"/>
                <a:gd name="T13" fmla="*/ 7 h 10"/>
                <a:gd name="T14" fmla="*/ 7 w 7"/>
                <a:gd name="T15" fmla="*/ 10 h 10"/>
                <a:gd name="T16" fmla="*/ 5 w 7"/>
                <a:gd name="T17" fmla="*/ 9 h 10"/>
                <a:gd name="T18" fmla="*/ 4 w 7"/>
                <a:gd name="T19" fmla="*/ 8 h 10"/>
                <a:gd name="T20" fmla="*/ 2 w 7"/>
                <a:gd name="T21" fmla="*/ 8 h 10"/>
                <a:gd name="T22" fmla="*/ 1 w 7"/>
                <a:gd name="T23" fmla="*/ 6 h 10"/>
                <a:gd name="T24" fmla="*/ 1 w 7"/>
                <a:gd name="T25" fmla="*/ 3 h 10"/>
                <a:gd name="T26" fmla="*/ 0 w 7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7"/>
                  </a:lnTo>
                  <a:lnTo>
                    <a:pt x="7" y="10"/>
                  </a:lnTo>
                  <a:lnTo>
                    <a:pt x="5" y="9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13"/>
            <p:cNvSpPr>
              <a:spLocks/>
            </p:cNvSpPr>
            <p:nvPr/>
          </p:nvSpPr>
          <p:spPr bwMode="auto">
            <a:xfrm>
              <a:off x="6786563" y="4516438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1 w 2"/>
                <a:gd name="T3" fmla="*/ 1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14"/>
            <p:cNvSpPr>
              <a:spLocks/>
            </p:cNvSpPr>
            <p:nvPr/>
          </p:nvSpPr>
          <p:spPr bwMode="auto">
            <a:xfrm>
              <a:off x="7386638" y="5310188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1 w 2"/>
                <a:gd name="T5" fmla="*/ 5 h 8"/>
                <a:gd name="T6" fmla="*/ 0 w 2"/>
                <a:gd name="T7" fmla="*/ 8 h 8"/>
                <a:gd name="T8" fmla="*/ 0 w 2"/>
                <a:gd name="T9" fmla="*/ 6 h 8"/>
                <a:gd name="T10" fmla="*/ 0 w 2"/>
                <a:gd name="T11" fmla="*/ 4 h 8"/>
                <a:gd name="T12" fmla="*/ 0 w 2"/>
                <a:gd name="T13" fmla="*/ 3 h 8"/>
                <a:gd name="T14" fmla="*/ 1 w 2"/>
                <a:gd name="T15" fmla="*/ 1 h 8"/>
                <a:gd name="T16" fmla="*/ 2 w 2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15"/>
            <p:cNvSpPr>
              <a:spLocks/>
            </p:cNvSpPr>
            <p:nvPr/>
          </p:nvSpPr>
          <p:spPr bwMode="auto">
            <a:xfrm>
              <a:off x="7015163" y="5614988"/>
              <a:ext cx="4762" cy="1588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1 h 1"/>
                <a:gd name="T4" fmla="*/ 3 w 3"/>
                <a:gd name="T5" fmla="*/ 1 h 1"/>
                <a:gd name="T6" fmla="*/ 2 w 3"/>
                <a:gd name="T7" fmla="*/ 1 h 1"/>
                <a:gd name="T8" fmla="*/ 0 w 3"/>
                <a:gd name="T9" fmla="*/ 1 h 1"/>
                <a:gd name="T10" fmla="*/ 1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216"/>
            <p:cNvSpPr>
              <a:spLocks noChangeArrowheads="1"/>
            </p:cNvSpPr>
            <p:nvPr/>
          </p:nvSpPr>
          <p:spPr bwMode="auto">
            <a:xfrm>
              <a:off x="7035800" y="5429250"/>
              <a:ext cx="1587" cy="1588"/>
            </a:xfrm>
            <a:prstGeom prst="rect">
              <a:avLst/>
            </a:pr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17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18"/>
            <p:cNvSpPr>
              <a:spLocks/>
            </p:cNvSpPr>
            <p:nvPr/>
          </p:nvSpPr>
          <p:spPr bwMode="auto">
            <a:xfrm>
              <a:off x="7035800" y="54292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19"/>
            <p:cNvSpPr>
              <a:spLocks noEditPoints="1"/>
            </p:cNvSpPr>
            <p:nvPr/>
          </p:nvSpPr>
          <p:spPr bwMode="auto">
            <a:xfrm>
              <a:off x="7058025" y="5241925"/>
              <a:ext cx="173037" cy="119063"/>
            </a:xfrm>
            <a:custGeom>
              <a:avLst/>
              <a:gdLst>
                <a:gd name="T0" fmla="*/ 96 w 109"/>
                <a:gd name="T1" fmla="*/ 72 h 75"/>
                <a:gd name="T2" fmla="*/ 96 w 109"/>
                <a:gd name="T3" fmla="*/ 72 h 75"/>
                <a:gd name="T4" fmla="*/ 9 w 109"/>
                <a:gd name="T5" fmla="*/ 25 h 75"/>
                <a:gd name="T6" fmla="*/ 7 w 109"/>
                <a:gd name="T7" fmla="*/ 26 h 75"/>
                <a:gd name="T8" fmla="*/ 9 w 109"/>
                <a:gd name="T9" fmla="*/ 25 h 75"/>
                <a:gd name="T10" fmla="*/ 95 w 109"/>
                <a:gd name="T11" fmla="*/ 7 h 75"/>
                <a:gd name="T12" fmla="*/ 98 w 109"/>
                <a:gd name="T13" fmla="*/ 21 h 75"/>
                <a:gd name="T14" fmla="*/ 97 w 109"/>
                <a:gd name="T15" fmla="*/ 21 h 75"/>
                <a:gd name="T16" fmla="*/ 93 w 109"/>
                <a:gd name="T17" fmla="*/ 21 h 75"/>
                <a:gd name="T18" fmla="*/ 88 w 109"/>
                <a:gd name="T19" fmla="*/ 22 h 75"/>
                <a:gd name="T20" fmla="*/ 87 w 109"/>
                <a:gd name="T21" fmla="*/ 23 h 75"/>
                <a:gd name="T22" fmla="*/ 90 w 109"/>
                <a:gd name="T23" fmla="*/ 23 h 75"/>
                <a:gd name="T24" fmla="*/ 96 w 109"/>
                <a:gd name="T25" fmla="*/ 23 h 75"/>
                <a:gd name="T26" fmla="*/ 91 w 109"/>
                <a:gd name="T27" fmla="*/ 25 h 75"/>
                <a:gd name="T28" fmla="*/ 89 w 109"/>
                <a:gd name="T29" fmla="*/ 34 h 75"/>
                <a:gd name="T30" fmla="*/ 98 w 109"/>
                <a:gd name="T31" fmla="*/ 44 h 75"/>
                <a:gd name="T32" fmla="*/ 108 w 109"/>
                <a:gd name="T33" fmla="*/ 56 h 75"/>
                <a:gd name="T34" fmla="*/ 106 w 109"/>
                <a:gd name="T35" fmla="*/ 70 h 75"/>
                <a:gd name="T36" fmla="*/ 94 w 109"/>
                <a:gd name="T37" fmla="*/ 75 h 75"/>
                <a:gd name="T38" fmla="*/ 76 w 109"/>
                <a:gd name="T39" fmla="*/ 71 h 75"/>
                <a:gd name="T40" fmla="*/ 62 w 109"/>
                <a:gd name="T41" fmla="*/ 60 h 75"/>
                <a:gd name="T42" fmla="*/ 47 w 109"/>
                <a:gd name="T43" fmla="*/ 53 h 75"/>
                <a:gd name="T44" fmla="*/ 32 w 109"/>
                <a:gd name="T45" fmla="*/ 49 h 75"/>
                <a:gd name="T46" fmla="*/ 20 w 109"/>
                <a:gd name="T47" fmla="*/ 36 h 75"/>
                <a:gd name="T48" fmla="*/ 13 w 109"/>
                <a:gd name="T49" fmla="*/ 32 h 75"/>
                <a:gd name="T50" fmla="*/ 5 w 109"/>
                <a:gd name="T51" fmla="*/ 42 h 75"/>
                <a:gd name="T52" fmla="*/ 2 w 109"/>
                <a:gd name="T53" fmla="*/ 34 h 75"/>
                <a:gd name="T54" fmla="*/ 0 w 109"/>
                <a:gd name="T55" fmla="*/ 30 h 75"/>
                <a:gd name="T56" fmla="*/ 0 w 109"/>
                <a:gd name="T57" fmla="*/ 26 h 75"/>
                <a:gd name="T58" fmla="*/ 2 w 109"/>
                <a:gd name="T59" fmla="*/ 24 h 75"/>
                <a:gd name="T60" fmla="*/ 4 w 109"/>
                <a:gd name="T61" fmla="*/ 24 h 75"/>
                <a:gd name="T62" fmla="*/ 5 w 109"/>
                <a:gd name="T63" fmla="*/ 22 h 75"/>
                <a:gd name="T64" fmla="*/ 8 w 109"/>
                <a:gd name="T65" fmla="*/ 19 h 75"/>
                <a:gd name="T66" fmla="*/ 11 w 109"/>
                <a:gd name="T67" fmla="*/ 15 h 75"/>
                <a:gd name="T68" fmla="*/ 17 w 109"/>
                <a:gd name="T69" fmla="*/ 11 h 75"/>
                <a:gd name="T70" fmla="*/ 23 w 109"/>
                <a:gd name="T71" fmla="*/ 10 h 75"/>
                <a:gd name="T72" fmla="*/ 27 w 109"/>
                <a:gd name="T73" fmla="*/ 10 h 75"/>
                <a:gd name="T74" fmla="*/ 32 w 109"/>
                <a:gd name="T75" fmla="*/ 9 h 75"/>
                <a:gd name="T76" fmla="*/ 40 w 109"/>
                <a:gd name="T77" fmla="*/ 6 h 75"/>
                <a:gd name="T78" fmla="*/ 48 w 109"/>
                <a:gd name="T79" fmla="*/ 6 h 75"/>
                <a:gd name="T80" fmla="*/ 51 w 109"/>
                <a:gd name="T81" fmla="*/ 4 h 75"/>
                <a:gd name="T82" fmla="*/ 54 w 109"/>
                <a:gd name="T83" fmla="*/ 8 h 75"/>
                <a:gd name="T84" fmla="*/ 62 w 109"/>
                <a:gd name="T85" fmla="*/ 14 h 75"/>
                <a:gd name="T86" fmla="*/ 77 w 109"/>
                <a:gd name="T87" fmla="*/ 9 h 75"/>
                <a:gd name="T88" fmla="*/ 94 w 109"/>
                <a:gd name="T8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75">
                  <a:moveTo>
                    <a:pt x="96" y="71"/>
                  </a:moveTo>
                  <a:lnTo>
                    <a:pt x="96" y="72"/>
                  </a:lnTo>
                  <a:lnTo>
                    <a:pt x="97" y="72"/>
                  </a:lnTo>
                  <a:lnTo>
                    <a:pt x="96" y="72"/>
                  </a:lnTo>
                  <a:lnTo>
                    <a:pt x="96" y="71"/>
                  </a:lnTo>
                  <a:close/>
                  <a:moveTo>
                    <a:pt x="9" y="25"/>
                  </a:moveTo>
                  <a:lnTo>
                    <a:pt x="8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5"/>
                  </a:lnTo>
                  <a:close/>
                  <a:moveTo>
                    <a:pt x="94" y="0"/>
                  </a:moveTo>
                  <a:lnTo>
                    <a:pt x="95" y="7"/>
                  </a:lnTo>
                  <a:lnTo>
                    <a:pt x="96" y="14"/>
                  </a:lnTo>
                  <a:lnTo>
                    <a:pt x="98" y="21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90" y="21"/>
                  </a:lnTo>
                  <a:lnTo>
                    <a:pt x="88" y="22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3" y="23"/>
                  </a:lnTo>
                  <a:lnTo>
                    <a:pt x="96" y="23"/>
                  </a:lnTo>
                  <a:lnTo>
                    <a:pt x="100" y="22"/>
                  </a:lnTo>
                  <a:lnTo>
                    <a:pt x="91" y="25"/>
                  </a:lnTo>
                  <a:lnTo>
                    <a:pt x="88" y="28"/>
                  </a:lnTo>
                  <a:lnTo>
                    <a:pt x="89" y="34"/>
                  </a:lnTo>
                  <a:lnTo>
                    <a:pt x="94" y="38"/>
                  </a:lnTo>
                  <a:lnTo>
                    <a:pt x="98" y="44"/>
                  </a:lnTo>
                  <a:lnTo>
                    <a:pt x="103" y="48"/>
                  </a:lnTo>
                  <a:lnTo>
                    <a:pt x="108" y="56"/>
                  </a:lnTo>
                  <a:lnTo>
                    <a:pt x="109" y="63"/>
                  </a:lnTo>
                  <a:lnTo>
                    <a:pt x="106" y="70"/>
                  </a:lnTo>
                  <a:lnTo>
                    <a:pt x="98" y="75"/>
                  </a:lnTo>
                  <a:lnTo>
                    <a:pt x="94" y="75"/>
                  </a:lnTo>
                  <a:lnTo>
                    <a:pt x="84" y="75"/>
                  </a:lnTo>
                  <a:lnTo>
                    <a:pt x="76" y="71"/>
                  </a:lnTo>
                  <a:lnTo>
                    <a:pt x="69" y="65"/>
                  </a:lnTo>
                  <a:lnTo>
                    <a:pt x="62" y="60"/>
                  </a:lnTo>
                  <a:lnTo>
                    <a:pt x="54" y="56"/>
                  </a:lnTo>
                  <a:lnTo>
                    <a:pt x="47" y="53"/>
                  </a:lnTo>
                  <a:lnTo>
                    <a:pt x="39" y="52"/>
                  </a:lnTo>
                  <a:lnTo>
                    <a:pt x="32" y="49"/>
                  </a:lnTo>
                  <a:lnTo>
                    <a:pt x="25" y="43"/>
                  </a:lnTo>
                  <a:lnTo>
                    <a:pt x="20" y="36"/>
                  </a:lnTo>
                  <a:lnTo>
                    <a:pt x="16" y="27"/>
                  </a:lnTo>
                  <a:lnTo>
                    <a:pt x="13" y="32"/>
                  </a:lnTo>
                  <a:lnTo>
                    <a:pt x="9" y="36"/>
                  </a:lnTo>
                  <a:lnTo>
                    <a:pt x="5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7" y="21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2"/>
                  </a:lnTo>
                  <a:lnTo>
                    <a:pt x="17" y="11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2" y="9"/>
                  </a:lnTo>
                  <a:lnTo>
                    <a:pt x="36" y="7"/>
                  </a:lnTo>
                  <a:lnTo>
                    <a:pt x="40" y="6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1" y="4"/>
                  </a:lnTo>
                  <a:lnTo>
                    <a:pt x="53" y="3"/>
                  </a:lnTo>
                  <a:lnTo>
                    <a:pt x="54" y="8"/>
                  </a:lnTo>
                  <a:lnTo>
                    <a:pt x="57" y="12"/>
                  </a:lnTo>
                  <a:lnTo>
                    <a:pt x="62" y="14"/>
                  </a:lnTo>
                  <a:lnTo>
                    <a:pt x="70" y="12"/>
                  </a:lnTo>
                  <a:lnTo>
                    <a:pt x="77" y="9"/>
                  </a:lnTo>
                  <a:lnTo>
                    <a:pt x="86" y="4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20"/>
            <p:cNvSpPr>
              <a:spLocks/>
            </p:cNvSpPr>
            <p:nvPr/>
          </p:nvSpPr>
          <p:spPr bwMode="auto">
            <a:xfrm>
              <a:off x="7197725" y="5222875"/>
              <a:ext cx="461962" cy="495300"/>
            </a:xfrm>
            <a:custGeom>
              <a:avLst/>
              <a:gdLst>
                <a:gd name="T0" fmla="*/ 31 w 291"/>
                <a:gd name="T1" fmla="*/ 1 h 312"/>
                <a:gd name="T2" fmla="*/ 42 w 291"/>
                <a:gd name="T3" fmla="*/ 7 h 312"/>
                <a:gd name="T4" fmla="*/ 53 w 291"/>
                <a:gd name="T5" fmla="*/ 8 h 312"/>
                <a:gd name="T6" fmla="*/ 61 w 291"/>
                <a:gd name="T7" fmla="*/ 6 h 312"/>
                <a:gd name="T8" fmla="*/ 109 w 291"/>
                <a:gd name="T9" fmla="*/ 54 h 312"/>
                <a:gd name="T10" fmla="*/ 229 w 291"/>
                <a:gd name="T11" fmla="*/ 25 h 312"/>
                <a:gd name="T12" fmla="*/ 238 w 291"/>
                <a:gd name="T13" fmla="*/ 24 h 312"/>
                <a:gd name="T14" fmla="*/ 229 w 291"/>
                <a:gd name="T15" fmla="*/ 31 h 312"/>
                <a:gd name="T16" fmla="*/ 267 w 291"/>
                <a:gd name="T17" fmla="*/ 44 h 312"/>
                <a:gd name="T18" fmla="*/ 271 w 291"/>
                <a:gd name="T19" fmla="*/ 52 h 312"/>
                <a:gd name="T20" fmla="*/ 272 w 291"/>
                <a:gd name="T21" fmla="*/ 61 h 312"/>
                <a:gd name="T22" fmla="*/ 282 w 291"/>
                <a:gd name="T23" fmla="*/ 74 h 312"/>
                <a:gd name="T24" fmla="*/ 291 w 291"/>
                <a:gd name="T25" fmla="*/ 80 h 312"/>
                <a:gd name="T26" fmla="*/ 282 w 291"/>
                <a:gd name="T27" fmla="*/ 87 h 312"/>
                <a:gd name="T28" fmla="*/ 262 w 291"/>
                <a:gd name="T29" fmla="*/ 113 h 312"/>
                <a:gd name="T30" fmla="*/ 256 w 291"/>
                <a:gd name="T31" fmla="*/ 123 h 312"/>
                <a:gd name="T32" fmla="*/ 255 w 291"/>
                <a:gd name="T33" fmla="*/ 134 h 312"/>
                <a:gd name="T34" fmla="*/ 243 w 291"/>
                <a:gd name="T35" fmla="*/ 137 h 312"/>
                <a:gd name="T36" fmla="*/ 245 w 291"/>
                <a:gd name="T37" fmla="*/ 146 h 312"/>
                <a:gd name="T38" fmla="*/ 252 w 291"/>
                <a:gd name="T39" fmla="*/ 159 h 312"/>
                <a:gd name="T40" fmla="*/ 254 w 291"/>
                <a:gd name="T41" fmla="*/ 167 h 312"/>
                <a:gd name="T42" fmla="*/ 254 w 291"/>
                <a:gd name="T43" fmla="*/ 187 h 312"/>
                <a:gd name="T44" fmla="*/ 249 w 291"/>
                <a:gd name="T45" fmla="*/ 191 h 312"/>
                <a:gd name="T46" fmla="*/ 242 w 291"/>
                <a:gd name="T47" fmla="*/ 199 h 312"/>
                <a:gd name="T48" fmla="*/ 235 w 291"/>
                <a:gd name="T49" fmla="*/ 218 h 312"/>
                <a:gd name="T50" fmla="*/ 243 w 291"/>
                <a:gd name="T51" fmla="*/ 244 h 312"/>
                <a:gd name="T52" fmla="*/ 234 w 291"/>
                <a:gd name="T53" fmla="*/ 259 h 312"/>
                <a:gd name="T54" fmla="*/ 222 w 291"/>
                <a:gd name="T55" fmla="*/ 296 h 312"/>
                <a:gd name="T56" fmla="*/ 197 w 291"/>
                <a:gd name="T57" fmla="*/ 312 h 312"/>
                <a:gd name="T58" fmla="*/ 157 w 291"/>
                <a:gd name="T59" fmla="*/ 247 h 312"/>
                <a:gd name="T60" fmla="*/ 95 w 291"/>
                <a:gd name="T61" fmla="*/ 223 h 312"/>
                <a:gd name="T62" fmla="*/ 85 w 291"/>
                <a:gd name="T63" fmla="*/ 215 h 312"/>
                <a:gd name="T64" fmla="*/ 82 w 291"/>
                <a:gd name="T65" fmla="*/ 204 h 312"/>
                <a:gd name="T66" fmla="*/ 78 w 291"/>
                <a:gd name="T67" fmla="*/ 197 h 312"/>
                <a:gd name="T68" fmla="*/ 82 w 291"/>
                <a:gd name="T69" fmla="*/ 190 h 312"/>
                <a:gd name="T70" fmla="*/ 92 w 291"/>
                <a:gd name="T71" fmla="*/ 181 h 312"/>
                <a:gd name="T72" fmla="*/ 94 w 291"/>
                <a:gd name="T73" fmla="*/ 170 h 312"/>
                <a:gd name="T74" fmla="*/ 96 w 291"/>
                <a:gd name="T75" fmla="*/ 168 h 312"/>
                <a:gd name="T76" fmla="*/ 87 w 291"/>
                <a:gd name="T77" fmla="*/ 154 h 312"/>
                <a:gd name="T78" fmla="*/ 67 w 291"/>
                <a:gd name="T79" fmla="*/ 146 h 312"/>
                <a:gd name="T80" fmla="*/ 59 w 291"/>
                <a:gd name="T81" fmla="*/ 154 h 312"/>
                <a:gd name="T82" fmla="*/ 49 w 291"/>
                <a:gd name="T83" fmla="*/ 153 h 312"/>
                <a:gd name="T84" fmla="*/ 44 w 291"/>
                <a:gd name="T85" fmla="*/ 149 h 312"/>
                <a:gd name="T86" fmla="*/ 33 w 291"/>
                <a:gd name="T87" fmla="*/ 158 h 312"/>
                <a:gd name="T88" fmla="*/ 15 w 291"/>
                <a:gd name="T89" fmla="*/ 163 h 312"/>
                <a:gd name="T90" fmla="*/ 9 w 291"/>
                <a:gd name="T91" fmla="*/ 158 h 312"/>
                <a:gd name="T92" fmla="*/ 10 w 291"/>
                <a:gd name="T93" fmla="*/ 149 h 312"/>
                <a:gd name="T94" fmla="*/ 19 w 291"/>
                <a:gd name="T95" fmla="*/ 148 h 312"/>
                <a:gd name="T96" fmla="*/ 22 w 291"/>
                <a:gd name="T97" fmla="*/ 144 h 312"/>
                <a:gd name="T98" fmla="*/ 19 w 291"/>
                <a:gd name="T99" fmla="*/ 113 h 312"/>
                <a:gd name="T100" fmla="*/ 13 w 291"/>
                <a:gd name="T101" fmla="*/ 95 h 312"/>
                <a:gd name="T102" fmla="*/ 21 w 291"/>
                <a:gd name="T103" fmla="*/ 75 h 312"/>
                <a:gd name="T104" fmla="*/ 1 w 291"/>
                <a:gd name="T105" fmla="*/ 46 h 312"/>
                <a:gd name="T106" fmla="*/ 12 w 291"/>
                <a:gd name="T107" fmla="*/ 33 h 312"/>
                <a:gd name="T108" fmla="*/ 24 w 291"/>
                <a:gd name="T109" fmla="*/ 25 h 312"/>
                <a:gd name="T110" fmla="*/ 23 w 291"/>
                <a:gd name="T111" fmla="*/ 15 h 312"/>
                <a:gd name="T112" fmla="*/ 15 w 291"/>
                <a:gd name="T113" fmla="*/ 8 h 312"/>
                <a:gd name="T114" fmla="*/ 17 w 291"/>
                <a:gd name="T115" fmla="*/ 1 h 312"/>
                <a:gd name="T116" fmla="*/ 24 w 291"/>
                <a:gd name="T117" fmla="*/ 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312">
                  <a:moveTo>
                    <a:pt x="27" y="0"/>
                  </a:moveTo>
                  <a:lnTo>
                    <a:pt x="29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36" y="5"/>
                  </a:lnTo>
                  <a:lnTo>
                    <a:pt x="39" y="6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9" y="10"/>
                  </a:lnTo>
                  <a:lnTo>
                    <a:pt x="51" y="10"/>
                  </a:lnTo>
                  <a:lnTo>
                    <a:pt x="53" y="8"/>
                  </a:lnTo>
                  <a:lnTo>
                    <a:pt x="55" y="7"/>
                  </a:lnTo>
                  <a:lnTo>
                    <a:pt x="56" y="6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71" y="19"/>
                  </a:lnTo>
                  <a:lnTo>
                    <a:pt x="83" y="32"/>
                  </a:lnTo>
                  <a:lnTo>
                    <a:pt x="97" y="43"/>
                  </a:lnTo>
                  <a:lnTo>
                    <a:pt x="109" y="54"/>
                  </a:lnTo>
                  <a:lnTo>
                    <a:pt x="119" y="63"/>
                  </a:lnTo>
                  <a:lnTo>
                    <a:pt x="147" y="49"/>
                  </a:lnTo>
                  <a:lnTo>
                    <a:pt x="177" y="38"/>
                  </a:lnTo>
                  <a:lnTo>
                    <a:pt x="203" y="31"/>
                  </a:lnTo>
                  <a:lnTo>
                    <a:pt x="229" y="25"/>
                  </a:lnTo>
                  <a:lnTo>
                    <a:pt x="228" y="25"/>
                  </a:lnTo>
                  <a:lnTo>
                    <a:pt x="231" y="25"/>
                  </a:lnTo>
                  <a:lnTo>
                    <a:pt x="235" y="24"/>
                  </a:lnTo>
                  <a:lnTo>
                    <a:pt x="239" y="23"/>
                  </a:lnTo>
                  <a:lnTo>
                    <a:pt x="238" y="24"/>
                  </a:lnTo>
                  <a:lnTo>
                    <a:pt x="235" y="25"/>
                  </a:lnTo>
                  <a:lnTo>
                    <a:pt x="234" y="27"/>
                  </a:lnTo>
                  <a:lnTo>
                    <a:pt x="233" y="28"/>
                  </a:lnTo>
                  <a:lnTo>
                    <a:pt x="231" y="31"/>
                  </a:lnTo>
                  <a:lnTo>
                    <a:pt x="229" y="31"/>
                  </a:lnTo>
                  <a:lnTo>
                    <a:pt x="237" y="38"/>
                  </a:lnTo>
                  <a:lnTo>
                    <a:pt x="245" y="43"/>
                  </a:lnTo>
                  <a:lnTo>
                    <a:pt x="254" y="42"/>
                  </a:lnTo>
                  <a:lnTo>
                    <a:pt x="264" y="39"/>
                  </a:lnTo>
                  <a:lnTo>
                    <a:pt x="267" y="44"/>
                  </a:lnTo>
                  <a:lnTo>
                    <a:pt x="268" y="47"/>
                  </a:lnTo>
                  <a:lnTo>
                    <a:pt x="270" y="49"/>
                  </a:lnTo>
                  <a:lnTo>
                    <a:pt x="270" y="51"/>
                  </a:lnTo>
                  <a:lnTo>
                    <a:pt x="271" y="52"/>
                  </a:lnTo>
                  <a:lnTo>
                    <a:pt x="271" y="52"/>
                  </a:lnTo>
                  <a:lnTo>
                    <a:pt x="271" y="54"/>
                  </a:lnTo>
                  <a:lnTo>
                    <a:pt x="271" y="55"/>
                  </a:lnTo>
                  <a:lnTo>
                    <a:pt x="271" y="56"/>
                  </a:lnTo>
                  <a:lnTo>
                    <a:pt x="271" y="58"/>
                  </a:lnTo>
                  <a:lnTo>
                    <a:pt x="272" y="61"/>
                  </a:lnTo>
                  <a:lnTo>
                    <a:pt x="275" y="64"/>
                  </a:lnTo>
                  <a:lnTo>
                    <a:pt x="277" y="68"/>
                  </a:lnTo>
                  <a:lnTo>
                    <a:pt x="279" y="71"/>
                  </a:lnTo>
                  <a:lnTo>
                    <a:pt x="280" y="73"/>
                  </a:lnTo>
                  <a:lnTo>
                    <a:pt x="282" y="74"/>
                  </a:lnTo>
                  <a:lnTo>
                    <a:pt x="283" y="75"/>
                  </a:lnTo>
                  <a:lnTo>
                    <a:pt x="286" y="76"/>
                  </a:lnTo>
                  <a:lnTo>
                    <a:pt x="289" y="77"/>
                  </a:lnTo>
                  <a:lnTo>
                    <a:pt x="291" y="79"/>
                  </a:lnTo>
                  <a:lnTo>
                    <a:pt x="291" y="80"/>
                  </a:lnTo>
                  <a:lnTo>
                    <a:pt x="290" y="82"/>
                  </a:lnTo>
                  <a:lnTo>
                    <a:pt x="289" y="83"/>
                  </a:lnTo>
                  <a:lnTo>
                    <a:pt x="287" y="84"/>
                  </a:lnTo>
                  <a:lnTo>
                    <a:pt x="284" y="86"/>
                  </a:lnTo>
                  <a:lnTo>
                    <a:pt x="282" y="87"/>
                  </a:lnTo>
                  <a:lnTo>
                    <a:pt x="278" y="93"/>
                  </a:lnTo>
                  <a:lnTo>
                    <a:pt x="271" y="99"/>
                  </a:lnTo>
                  <a:lnTo>
                    <a:pt x="267" y="106"/>
                  </a:lnTo>
                  <a:lnTo>
                    <a:pt x="264" y="110"/>
                  </a:lnTo>
                  <a:lnTo>
                    <a:pt x="262" y="113"/>
                  </a:lnTo>
                  <a:lnTo>
                    <a:pt x="258" y="116"/>
                  </a:lnTo>
                  <a:lnTo>
                    <a:pt x="256" y="118"/>
                  </a:lnTo>
                  <a:lnTo>
                    <a:pt x="255" y="119"/>
                  </a:lnTo>
                  <a:lnTo>
                    <a:pt x="255" y="121"/>
                  </a:lnTo>
                  <a:lnTo>
                    <a:pt x="256" y="123"/>
                  </a:lnTo>
                  <a:lnTo>
                    <a:pt x="256" y="125"/>
                  </a:lnTo>
                  <a:lnTo>
                    <a:pt x="256" y="128"/>
                  </a:lnTo>
                  <a:lnTo>
                    <a:pt x="256" y="130"/>
                  </a:lnTo>
                  <a:lnTo>
                    <a:pt x="255" y="132"/>
                  </a:lnTo>
                  <a:lnTo>
                    <a:pt x="255" y="134"/>
                  </a:lnTo>
                  <a:lnTo>
                    <a:pt x="254" y="135"/>
                  </a:lnTo>
                  <a:lnTo>
                    <a:pt x="252" y="135"/>
                  </a:lnTo>
                  <a:lnTo>
                    <a:pt x="250" y="136"/>
                  </a:lnTo>
                  <a:lnTo>
                    <a:pt x="246" y="137"/>
                  </a:lnTo>
                  <a:lnTo>
                    <a:pt x="243" y="137"/>
                  </a:lnTo>
                  <a:lnTo>
                    <a:pt x="242" y="138"/>
                  </a:lnTo>
                  <a:lnTo>
                    <a:pt x="242" y="140"/>
                  </a:lnTo>
                  <a:lnTo>
                    <a:pt x="242" y="142"/>
                  </a:lnTo>
                  <a:lnTo>
                    <a:pt x="243" y="144"/>
                  </a:lnTo>
                  <a:lnTo>
                    <a:pt x="245" y="146"/>
                  </a:lnTo>
                  <a:lnTo>
                    <a:pt x="246" y="149"/>
                  </a:lnTo>
                  <a:lnTo>
                    <a:pt x="249" y="153"/>
                  </a:lnTo>
                  <a:lnTo>
                    <a:pt x="250" y="155"/>
                  </a:lnTo>
                  <a:lnTo>
                    <a:pt x="251" y="157"/>
                  </a:lnTo>
                  <a:lnTo>
                    <a:pt x="252" y="159"/>
                  </a:lnTo>
                  <a:lnTo>
                    <a:pt x="252" y="160"/>
                  </a:lnTo>
                  <a:lnTo>
                    <a:pt x="252" y="161"/>
                  </a:lnTo>
                  <a:lnTo>
                    <a:pt x="252" y="162"/>
                  </a:lnTo>
                  <a:lnTo>
                    <a:pt x="253" y="165"/>
                  </a:lnTo>
                  <a:lnTo>
                    <a:pt x="254" y="167"/>
                  </a:lnTo>
                  <a:lnTo>
                    <a:pt x="256" y="172"/>
                  </a:lnTo>
                  <a:lnTo>
                    <a:pt x="256" y="175"/>
                  </a:lnTo>
                  <a:lnTo>
                    <a:pt x="255" y="179"/>
                  </a:lnTo>
                  <a:lnTo>
                    <a:pt x="254" y="185"/>
                  </a:lnTo>
                  <a:lnTo>
                    <a:pt x="254" y="187"/>
                  </a:lnTo>
                  <a:lnTo>
                    <a:pt x="254" y="190"/>
                  </a:lnTo>
                  <a:lnTo>
                    <a:pt x="253" y="191"/>
                  </a:lnTo>
                  <a:lnTo>
                    <a:pt x="252" y="191"/>
                  </a:lnTo>
                  <a:lnTo>
                    <a:pt x="250" y="191"/>
                  </a:lnTo>
                  <a:lnTo>
                    <a:pt x="249" y="191"/>
                  </a:lnTo>
                  <a:lnTo>
                    <a:pt x="246" y="192"/>
                  </a:lnTo>
                  <a:lnTo>
                    <a:pt x="245" y="193"/>
                  </a:lnTo>
                  <a:lnTo>
                    <a:pt x="243" y="195"/>
                  </a:lnTo>
                  <a:lnTo>
                    <a:pt x="242" y="197"/>
                  </a:lnTo>
                  <a:lnTo>
                    <a:pt x="242" y="199"/>
                  </a:lnTo>
                  <a:lnTo>
                    <a:pt x="241" y="202"/>
                  </a:lnTo>
                  <a:lnTo>
                    <a:pt x="240" y="205"/>
                  </a:lnTo>
                  <a:lnTo>
                    <a:pt x="239" y="208"/>
                  </a:lnTo>
                  <a:lnTo>
                    <a:pt x="237" y="214"/>
                  </a:lnTo>
                  <a:lnTo>
                    <a:pt x="235" y="218"/>
                  </a:lnTo>
                  <a:lnTo>
                    <a:pt x="237" y="224"/>
                  </a:lnTo>
                  <a:lnTo>
                    <a:pt x="239" y="233"/>
                  </a:lnTo>
                  <a:lnTo>
                    <a:pt x="240" y="240"/>
                  </a:lnTo>
                  <a:lnTo>
                    <a:pt x="242" y="242"/>
                  </a:lnTo>
                  <a:lnTo>
                    <a:pt x="243" y="244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0" y="253"/>
                  </a:lnTo>
                  <a:lnTo>
                    <a:pt x="242" y="256"/>
                  </a:lnTo>
                  <a:lnTo>
                    <a:pt x="234" y="259"/>
                  </a:lnTo>
                  <a:lnTo>
                    <a:pt x="227" y="267"/>
                  </a:lnTo>
                  <a:lnTo>
                    <a:pt x="222" y="273"/>
                  </a:lnTo>
                  <a:lnTo>
                    <a:pt x="221" y="281"/>
                  </a:lnTo>
                  <a:lnTo>
                    <a:pt x="221" y="289"/>
                  </a:lnTo>
                  <a:lnTo>
                    <a:pt x="222" y="296"/>
                  </a:lnTo>
                  <a:lnTo>
                    <a:pt x="217" y="297"/>
                  </a:lnTo>
                  <a:lnTo>
                    <a:pt x="211" y="302"/>
                  </a:lnTo>
                  <a:lnTo>
                    <a:pt x="207" y="307"/>
                  </a:lnTo>
                  <a:lnTo>
                    <a:pt x="202" y="310"/>
                  </a:lnTo>
                  <a:lnTo>
                    <a:pt x="197" y="312"/>
                  </a:lnTo>
                  <a:lnTo>
                    <a:pt x="192" y="308"/>
                  </a:lnTo>
                  <a:lnTo>
                    <a:pt x="182" y="293"/>
                  </a:lnTo>
                  <a:lnTo>
                    <a:pt x="174" y="277"/>
                  </a:lnTo>
                  <a:lnTo>
                    <a:pt x="166" y="261"/>
                  </a:lnTo>
                  <a:lnTo>
                    <a:pt x="157" y="247"/>
                  </a:lnTo>
                  <a:lnTo>
                    <a:pt x="147" y="236"/>
                  </a:lnTo>
                  <a:lnTo>
                    <a:pt x="136" y="228"/>
                  </a:lnTo>
                  <a:lnTo>
                    <a:pt x="123" y="223"/>
                  </a:lnTo>
                  <a:lnTo>
                    <a:pt x="109" y="221"/>
                  </a:lnTo>
                  <a:lnTo>
                    <a:pt x="95" y="223"/>
                  </a:lnTo>
                  <a:lnTo>
                    <a:pt x="94" y="222"/>
                  </a:lnTo>
                  <a:lnTo>
                    <a:pt x="92" y="219"/>
                  </a:lnTo>
                  <a:lnTo>
                    <a:pt x="90" y="217"/>
                  </a:lnTo>
                  <a:lnTo>
                    <a:pt x="87" y="216"/>
                  </a:lnTo>
                  <a:lnTo>
                    <a:pt x="85" y="215"/>
                  </a:lnTo>
                  <a:lnTo>
                    <a:pt x="84" y="214"/>
                  </a:lnTo>
                  <a:lnTo>
                    <a:pt x="83" y="212"/>
                  </a:lnTo>
                  <a:lnTo>
                    <a:pt x="82" y="210"/>
                  </a:lnTo>
                  <a:lnTo>
                    <a:pt x="82" y="207"/>
                  </a:lnTo>
                  <a:lnTo>
                    <a:pt x="82" y="204"/>
                  </a:lnTo>
                  <a:lnTo>
                    <a:pt x="81" y="202"/>
                  </a:lnTo>
                  <a:lnTo>
                    <a:pt x="80" y="200"/>
                  </a:lnTo>
                  <a:lnTo>
                    <a:pt x="79" y="199"/>
                  </a:lnTo>
                  <a:lnTo>
                    <a:pt x="79" y="198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80" y="192"/>
                  </a:lnTo>
                  <a:lnTo>
                    <a:pt x="82" y="190"/>
                  </a:lnTo>
                  <a:lnTo>
                    <a:pt x="85" y="186"/>
                  </a:lnTo>
                  <a:lnTo>
                    <a:pt x="87" y="184"/>
                  </a:lnTo>
                  <a:lnTo>
                    <a:pt x="90" y="183"/>
                  </a:lnTo>
                  <a:lnTo>
                    <a:pt x="91" y="182"/>
                  </a:lnTo>
                  <a:lnTo>
                    <a:pt x="92" y="181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4" y="177"/>
                  </a:lnTo>
                  <a:lnTo>
                    <a:pt x="94" y="173"/>
                  </a:lnTo>
                  <a:lnTo>
                    <a:pt x="94" y="170"/>
                  </a:lnTo>
                  <a:lnTo>
                    <a:pt x="94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6" y="168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5"/>
                  </a:lnTo>
                  <a:lnTo>
                    <a:pt x="94" y="162"/>
                  </a:lnTo>
                  <a:lnTo>
                    <a:pt x="87" y="154"/>
                  </a:lnTo>
                  <a:lnTo>
                    <a:pt x="83" y="147"/>
                  </a:lnTo>
                  <a:lnTo>
                    <a:pt x="78" y="144"/>
                  </a:lnTo>
                  <a:lnTo>
                    <a:pt x="73" y="144"/>
                  </a:lnTo>
                  <a:lnTo>
                    <a:pt x="70" y="145"/>
                  </a:lnTo>
                  <a:lnTo>
                    <a:pt x="67" y="146"/>
                  </a:lnTo>
                  <a:lnTo>
                    <a:pt x="64" y="148"/>
                  </a:lnTo>
                  <a:lnTo>
                    <a:pt x="62" y="150"/>
                  </a:lnTo>
                  <a:lnTo>
                    <a:pt x="61" y="153"/>
                  </a:lnTo>
                  <a:lnTo>
                    <a:pt x="60" y="154"/>
                  </a:lnTo>
                  <a:lnTo>
                    <a:pt x="59" y="154"/>
                  </a:lnTo>
                  <a:lnTo>
                    <a:pt x="58" y="154"/>
                  </a:lnTo>
                  <a:lnTo>
                    <a:pt x="57" y="153"/>
                  </a:lnTo>
                  <a:lnTo>
                    <a:pt x="55" y="153"/>
                  </a:lnTo>
                  <a:lnTo>
                    <a:pt x="51" y="153"/>
                  </a:lnTo>
                  <a:lnTo>
                    <a:pt x="49" y="153"/>
                  </a:lnTo>
                  <a:lnTo>
                    <a:pt x="48" y="151"/>
                  </a:lnTo>
                  <a:lnTo>
                    <a:pt x="47" y="151"/>
                  </a:lnTo>
                  <a:lnTo>
                    <a:pt x="46" y="150"/>
                  </a:lnTo>
                  <a:lnTo>
                    <a:pt x="45" y="149"/>
                  </a:lnTo>
                  <a:lnTo>
                    <a:pt x="44" y="149"/>
                  </a:lnTo>
                  <a:lnTo>
                    <a:pt x="43" y="150"/>
                  </a:lnTo>
                  <a:lnTo>
                    <a:pt x="41" y="153"/>
                  </a:lnTo>
                  <a:lnTo>
                    <a:pt x="38" y="156"/>
                  </a:lnTo>
                  <a:lnTo>
                    <a:pt x="36" y="157"/>
                  </a:lnTo>
                  <a:lnTo>
                    <a:pt x="33" y="158"/>
                  </a:lnTo>
                  <a:lnTo>
                    <a:pt x="31" y="159"/>
                  </a:lnTo>
                  <a:lnTo>
                    <a:pt x="27" y="160"/>
                  </a:lnTo>
                  <a:lnTo>
                    <a:pt x="24" y="161"/>
                  </a:lnTo>
                  <a:lnTo>
                    <a:pt x="20" y="162"/>
                  </a:lnTo>
                  <a:lnTo>
                    <a:pt x="15" y="163"/>
                  </a:lnTo>
                  <a:lnTo>
                    <a:pt x="13" y="163"/>
                  </a:lnTo>
                  <a:lnTo>
                    <a:pt x="11" y="162"/>
                  </a:lnTo>
                  <a:lnTo>
                    <a:pt x="10" y="162"/>
                  </a:lnTo>
                  <a:lnTo>
                    <a:pt x="9" y="160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8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10" y="149"/>
                  </a:lnTo>
                  <a:lnTo>
                    <a:pt x="13" y="148"/>
                  </a:lnTo>
                  <a:lnTo>
                    <a:pt x="15" y="147"/>
                  </a:lnTo>
                  <a:lnTo>
                    <a:pt x="17" y="147"/>
                  </a:lnTo>
                  <a:lnTo>
                    <a:pt x="18" y="147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20" y="148"/>
                  </a:lnTo>
                  <a:lnTo>
                    <a:pt x="21" y="146"/>
                  </a:lnTo>
                  <a:lnTo>
                    <a:pt x="22" y="144"/>
                  </a:lnTo>
                  <a:lnTo>
                    <a:pt x="25" y="136"/>
                  </a:lnTo>
                  <a:lnTo>
                    <a:pt x="25" y="131"/>
                  </a:lnTo>
                  <a:lnTo>
                    <a:pt x="24" y="126"/>
                  </a:lnTo>
                  <a:lnTo>
                    <a:pt x="21" y="121"/>
                  </a:lnTo>
                  <a:lnTo>
                    <a:pt x="19" y="113"/>
                  </a:lnTo>
                  <a:lnTo>
                    <a:pt x="17" y="106"/>
                  </a:lnTo>
                  <a:lnTo>
                    <a:pt x="15" y="101"/>
                  </a:lnTo>
                  <a:lnTo>
                    <a:pt x="15" y="100"/>
                  </a:lnTo>
                  <a:lnTo>
                    <a:pt x="14" y="98"/>
                  </a:lnTo>
                  <a:lnTo>
                    <a:pt x="13" y="95"/>
                  </a:lnTo>
                  <a:lnTo>
                    <a:pt x="12" y="93"/>
                  </a:lnTo>
                  <a:lnTo>
                    <a:pt x="11" y="89"/>
                  </a:lnTo>
                  <a:lnTo>
                    <a:pt x="10" y="87"/>
                  </a:lnTo>
                  <a:lnTo>
                    <a:pt x="18" y="82"/>
                  </a:lnTo>
                  <a:lnTo>
                    <a:pt x="21" y="75"/>
                  </a:lnTo>
                  <a:lnTo>
                    <a:pt x="20" y="68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3" y="37"/>
                  </a:lnTo>
                  <a:lnTo>
                    <a:pt x="12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5" y="32"/>
                  </a:lnTo>
                  <a:lnTo>
                    <a:pt x="19" y="31"/>
                  </a:lnTo>
                  <a:lnTo>
                    <a:pt x="21" y="30"/>
                  </a:lnTo>
                  <a:lnTo>
                    <a:pt x="23" y="27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21"/>
            <p:cNvSpPr>
              <a:spLocks noEditPoints="1"/>
            </p:cNvSpPr>
            <p:nvPr/>
          </p:nvSpPr>
          <p:spPr bwMode="auto">
            <a:xfrm>
              <a:off x="7140575" y="5045075"/>
              <a:ext cx="355600" cy="277813"/>
            </a:xfrm>
            <a:custGeom>
              <a:avLst/>
              <a:gdLst>
                <a:gd name="T0" fmla="*/ 70 w 224"/>
                <a:gd name="T1" fmla="*/ 75 h 175"/>
                <a:gd name="T2" fmla="*/ 81 w 224"/>
                <a:gd name="T3" fmla="*/ 74 h 175"/>
                <a:gd name="T4" fmla="*/ 109 w 224"/>
                <a:gd name="T5" fmla="*/ 70 h 175"/>
                <a:gd name="T6" fmla="*/ 111 w 224"/>
                <a:gd name="T7" fmla="*/ 66 h 175"/>
                <a:gd name="T8" fmla="*/ 112 w 224"/>
                <a:gd name="T9" fmla="*/ 64 h 175"/>
                <a:gd name="T10" fmla="*/ 106 w 224"/>
                <a:gd name="T11" fmla="*/ 57 h 175"/>
                <a:gd name="T12" fmla="*/ 116 w 224"/>
                <a:gd name="T13" fmla="*/ 50 h 175"/>
                <a:gd name="T14" fmla="*/ 87 w 224"/>
                <a:gd name="T15" fmla="*/ 48 h 175"/>
                <a:gd name="T16" fmla="*/ 99 w 224"/>
                <a:gd name="T17" fmla="*/ 49 h 175"/>
                <a:gd name="T18" fmla="*/ 91 w 224"/>
                <a:gd name="T19" fmla="*/ 48 h 175"/>
                <a:gd name="T20" fmla="*/ 93 w 224"/>
                <a:gd name="T21" fmla="*/ 47 h 175"/>
                <a:gd name="T22" fmla="*/ 83 w 224"/>
                <a:gd name="T23" fmla="*/ 21 h 175"/>
                <a:gd name="T24" fmla="*/ 94 w 224"/>
                <a:gd name="T25" fmla="*/ 1 h 175"/>
                <a:gd name="T26" fmla="*/ 104 w 224"/>
                <a:gd name="T27" fmla="*/ 8 h 175"/>
                <a:gd name="T28" fmla="*/ 123 w 224"/>
                <a:gd name="T29" fmla="*/ 5 h 175"/>
                <a:gd name="T30" fmla="*/ 122 w 224"/>
                <a:gd name="T31" fmla="*/ 14 h 175"/>
                <a:gd name="T32" fmla="*/ 126 w 224"/>
                <a:gd name="T33" fmla="*/ 25 h 175"/>
                <a:gd name="T34" fmla="*/ 139 w 224"/>
                <a:gd name="T35" fmla="*/ 29 h 175"/>
                <a:gd name="T36" fmla="*/ 142 w 224"/>
                <a:gd name="T37" fmla="*/ 40 h 175"/>
                <a:gd name="T38" fmla="*/ 149 w 224"/>
                <a:gd name="T39" fmla="*/ 37 h 175"/>
                <a:gd name="T40" fmla="*/ 147 w 224"/>
                <a:gd name="T41" fmla="*/ 44 h 175"/>
                <a:gd name="T42" fmla="*/ 157 w 224"/>
                <a:gd name="T43" fmla="*/ 49 h 175"/>
                <a:gd name="T44" fmla="*/ 169 w 224"/>
                <a:gd name="T45" fmla="*/ 48 h 175"/>
                <a:gd name="T46" fmla="*/ 172 w 224"/>
                <a:gd name="T47" fmla="*/ 54 h 175"/>
                <a:gd name="T48" fmla="*/ 165 w 224"/>
                <a:gd name="T49" fmla="*/ 65 h 175"/>
                <a:gd name="T50" fmla="*/ 176 w 224"/>
                <a:gd name="T51" fmla="*/ 76 h 175"/>
                <a:gd name="T52" fmla="*/ 192 w 224"/>
                <a:gd name="T53" fmla="*/ 85 h 175"/>
                <a:gd name="T54" fmla="*/ 187 w 224"/>
                <a:gd name="T55" fmla="*/ 89 h 175"/>
                <a:gd name="T56" fmla="*/ 191 w 224"/>
                <a:gd name="T57" fmla="*/ 93 h 175"/>
                <a:gd name="T58" fmla="*/ 205 w 224"/>
                <a:gd name="T59" fmla="*/ 98 h 175"/>
                <a:gd name="T60" fmla="*/ 221 w 224"/>
                <a:gd name="T61" fmla="*/ 93 h 175"/>
                <a:gd name="T62" fmla="*/ 224 w 224"/>
                <a:gd name="T63" fmla="*/ 100 h 175"/>
                <a:gd name="T64" fmla="*/ 215 w 224"/>
                <a:gd name="T65" fmla="*/ 101 h 175"/>
                <a:gd name="T66" fmla="*/ 210 w 224"/>
                <a:gd name="T67" fmla="*/ 109 h 175"/>
                <a:gd name="T68" fmla="*/ 213 w 224"/>
                <a:gd name="T69" fmla="*/ 120 h 175"/>
                <a:gd name="T70" fmla="*/ 219 w 224"/>
                <a:gd name="T71" fmla="*/ 132 h 175"/>
                <a:gd name="T72" fmla="*/ 214 w 224"/>
                <a:gd name="T73" fmla="*/ 142 h 175"/>
                <a:gd name="T74" fmla="*/ 213 w 224"/>
                <a:gd name="T75" fmla="*/ 150 h 175"/>
                <a:gd name="T76" fmla="*/ 157 w 224"/>
                <a:gd name="T77" fmla="*/ 167 h 175"/>
                <a:gd name="T78" fmla="*/ 145 w 224"/>
                <a:gd name="T79" fmla="*/ 166 h 175"/>
                <a:gd name="T80" fmla="*/ 99 w 224"/>
                <a:gd name="T81" fmla="*/ 101 h 175"/>
                <a:gd name="T82" fmla="*/ 30 w 224"/>
                <a:gd name="T83" fmla="*/ 75 h 175"/>
                <a:gd name="T84" fmla="*/ 10 w 224"/>
                <a:gd name="T85" fmla="*/ 76 h 175"/>
                <a:gd name="T86" fmla="*/ 9 w 224"/>
                <a:gd name="T87" fmla="*/ 68 h 175"/>
                <a:gd name="T88" fmla="*/ 7 w 224"/>
                <a:gd name="T89" fmla="*/ 58 h 175"/>
                <a:gd name="T90" fmla="*/ 2 w 224"/>
                <a:gd name="T91" fmla="*/ 46 h 175"/>
                <a:gd name="T92" fmla="*/ 1 w 224"/>
                <a:gd name="T93" fmla="*/ 36 h 175"/>
                <a:gd name="T94" fmla="*/ 10 w 224"/>
                <a:gd name="T95" fmla="*/ 37 h 175"/>
                <a:gd name="T96" fmla="*/ 11 w 224"/>
                <a:gd name="T97" fmla="*/ 35 h 175"/>
                <a:gd name="T98" fmla="*/ 20 w 224"/>
                <a:gd name="T99" fmla="*/ 40 h 175"/>
                <a:gd name="T100" fmla="*/ 35 w 224"/>
                <a:gd name="T101" fmla="*/ 46 h 175"/>
                <a:gd name="T102" fmla="*/ 39 w 224"/>
                <a:gd name="T103" fmla="*/ 32 h 175"/>
                <a:gd name="T104" fmla="*/ 36 w 224"/>
                <a:gd name="T105" fmla="*/ 7 h 175"/>
                <a:gd name="T106" fmla="*/ 47 w 224"/>
                <a:gd name="T107" fmla="*/ 7 h 175"/>
                <a:gd name="T108" fmla="*/ 59 w 224"/>
                <a:gd name="T109" fmla="*/ 12 h 175"/>
                <a:gd name="T110" fmla="*/ 72 w 224"/>
                <a:gd name="T111" fmla="*/ 17 h 175"/>
                <a:gd name="T112" fmla="*/ 80 w 224"/>
                <a:gd name="T113" fmla="*/ 2 h 175"/>
                <a:gd name="T114" fmla="*/ 81 w 224"/>
                <a:gd name="T115" fmla="*/ 10 h 175"/>
                <a:gd name="T116" fmla="*/ 87 w 224"/>
                <a:gd name="T117" fmla="*/ 19 h 175"/>
                <a:gd name="T118" fmla="*/ 96 w 224"/>
                <a:gd name="T119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" h="175">
                  <a:moveTo>
                    <a:pt x="107" y="118"/>
                  </a:moveTo>
                  <a:lnTo>
                    <a:pt x="109" y="118"/>
                  </a:lnTo>
                  <a:lnTo>
                    <a:pt x="110" y="118"/>
                  </a:lnTo>
                  <a:lnTo>
                    <a:pt x="109" y="118"/>
                  </a:lnTo>
                  <a:lnTo>
                    <a:pt x="107" y="118"/>
                  </a:lnTo>
                  <a:close/>
                  <a:moveTo>
                    <a:pt x="70" y="75"/>
                  </a:moveTo>
                  <a:lnTo>
                    <a:pt x="70" y="75"/>
                  </a:lnTo>
                  <a:lnTo>
                    <a:pt x="70" y="77"/>
                  </a:lnTo>
                  <a:lnTo>
                    <a:pt x="70" y="75"/>
                  </a:lnTo>
                  <a:close/>
                  <a:moveTo>
                    <a:pt x="77" y="72"/>
                  </a:moveTo>
                  <a:lnTo>
                    <a:pt x="79" y="73"/>
                  </a:lnTo>
                  <a:lnTo>
                    <a:pt x="81" y="74"/>
                  </a:lnTo>
                  <a:lnTo>
                    <a:pt x="83" y="74"/>
                  </a:lnTo>
                  <a:lnTo>
                    <a:pt x="81" y="74"/>
                  </a:lnTo>
                  <a:lnTo>
                    <a:pt x="79" y="73"/>
                  </a:lnTo>
                  <a:lnTo>
                    <a:pt x="77" y="72"/>
                  </a:lnTo>
                  <a:close/>
                  <a:moveTo>
                    <a:pt x="109" y="70"/>
                  </a:move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109" y="70"/>
                  </a:lnTo>
                  <a:close/>
                  <a:moveTo>
                    <a:pt x="112" y="64"/>
                  </a:moveTo>
                  <a:lnTo>
                    <a:pt x="112" y="65"/>
                  </a:lnTo>
                  <a:lnTo>
                    <a:pt x="111" y="66"/>
                  </a:lnTo>
                  <a:lnTo>
                    <a:pt x="112" y="65"/>
                  </a:lnTo>
                  <a:lnTo>
                    <a:pt x="112" y="64"/>
                  </a:lnTo>
                  <a:close/>
                  <a:moveTo>
                    <a:pt x="112" y="64"/>
                  </a:moveTo>
                  <a:lnTo>
                    <a:pt x="112" y="64"/>
                  </a:lnTo>
                  <a:lnTo>
                    <a:pt x="112" y="64"/>
                  </a:lnTo>
                  <a:lnTo>
                    <a:pt x="112" y="64"/>
                  </a:lnTo>
                  <a:close/>
                  <a:moveTo>
                    <a:pt x="107" y="54"/>
                  </a:moveTo>
                  <a:lnTo>
                    <a:pt x="106" y="54"/>
                  </a:lnTo>
                  <a:lnTo>
                    <a:pt x="106" y="54"/>
                  </a:lnTo>
                  <a:lnTo>
                    <a:pt x="106" y="57"/>
                  </a:lnTo>
                  <a:lnTo>
                    <a:pt x="107" y="59"/>
                  </a:lnTo>
                  <a:lnTo>
                    <a:pt x="106" y="57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7" y="54"/>
                  </a:lnTo>
                  <a:close/>
                  <a:moveTo>
                    <a:pt x="116" y="49"/>
                  </a:moveTo>
                  <a:lnTo>
                    <a:pt x="116" y="50"/>
                  </a:lnTo>
                  <a:lnTo>
                    <a:pt x="116" y="50"/>
                  </a:lnTo>
                  <a:lnTo>
                    <a:pt x="116" y="49"/>
                  </a:lnTo>
                  <a:close/>
                  <a:moveTo>
                    <a:pt x="87" y="48"/>
                  </a:moveTo>
                  <a:lnTo>
                    <a:pt x="87" y="49"/>
                  </a:lnTo>
                  <a:lnTo>
                    <a:pt x="89" y="49"/>
                  </a:lnTo>
                  <a:lnTo>
                    <a:pt x="87" y="49"/>
                  </a:lnTo>
                  <a:lnTo>
                    <a:pt x="87" y="48"/>
                  </a:lnTo>
                  <a:close/>
                  <a:moveTo>
                    <a:pt x="87" y="48"/>
                  </a:moveTo>
                  <a:lnTo>
                    <a:pt x="87" y="48"/>
                  </a:lnTo>
                  <a:lnTo>
                    <a:pt x="87" y="48"/>
                  </a:lnTo>
                  <a:lnTo>
                    <a:pt x="87" y="48"/>
                  </a:lnTo>
                  <a:close/>
                  <a:moveTo>
                    <a:pt x="104" y="47"/>
                  </a:moveTo>
                  <a:lnTo>
                    <a:pt x="99" y="49"/>
                  </a:lnTo>
                  <a:lnTo>
                    <a:pt x="93" y="49"/>
                  </a:lnTo>
                  <a:lnTo>
                    <a:pt x="99" y="49"/>
                  </a:lnTo>
                  <a:lnTo>
                    <a:pt x="104" y="47"/>
                  </a:lnTo>
                  <a:close/>
                  <a:moveTo>
                    <a:pt x="93" y="47"/>
                  </a:moveTo>
                  <a:lnTo>
                    <a:pt x="92" y="47"/>
                  </a:lnTo>
                  <a:lnTo>
                    <a:pt x="91" y="48"/>
                  </a:lnTo>
                  <a:lnTo>
                    <a:pt x="89" y="48"/>
                  </a:lnTo>
                  <a:lnTo>
                    <a:pt x="87" y="48"/>
                  </a:lnTo>
                  <a:lnTo>
                    <a:pt x="89" y="48"/>
                  </a:lnTo>
                  <a:lnTo>
                    <a:pt x="91" y="48"/>
                  </a:lnTo>
                  <a:lnTo>
                    <a:pt x="92" y="47"/>
                  </a:lnTo>
                  <a:lnTo>
                    <a:pt x="93" y="47"/>
                  </a:lnTo>
                  <a:close/>
                  <a:moveTo>
                    <a:pt x="90" y="32"/>
                  </a:moveTo>
                  <a:lnTo>
                    <a:pt x="92" y="34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0" y="32"/>
                  </a:lnTo>
                  <a:close/>
                  <a:moveTo>
                    <a:pt x="83" y="21"/>
                  </a:moveTo>
                  <a:lnTo>
                    <a:pt x="83" y="21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1"/>
                  </a:lnTo>
                  <a:close/>
                  <a:moveTo>
                    <a:pt x="93" y="0"/>
                  </a:moveTo>
                  <a:lnTo>
                    <a:pt x="94" y="1"/>
                  </a:lnTo>
                  <a:lnTo>
                    <a:pt x="95" y="1"/>
                  </a:lnTo>
                  <a:lnTo>
                    <a:pt x="97" y="2"/>
                  </a:lnTo>
                  <a:lnTo>
                    <a:pt x="98" y="3"/>
                  </a:lnTo>
                  <a:lnTo>
                    <a:pt x="99" y="5"/>
                  </a:lnTo>
                  <a:lnTo>
                    <a:pt x="100" y="7"/>
                  </a:lnTo>
                  <a:lnTo>
                    <a:pt x="104" y="8"/>
                  </a:lnTo>
                  <a:lnTo>
                    <a:pt x="107" y="8"/>
                  </a:lnTo>
                  <a:lnTo>
                    <a:pt x="111" y="8"/>
                  </a:lnTo>
                  <a:lnTo>
                    <a:pt x="116" y="7"/>
                  </a:lnTo>
                  <a:lnTo>
                    <a:pt x="119" y="5"/>
                  </a:lnTo>
                  <a:lnTo>
                    <a:pt x="121" y="4"/>
                  </a:lnTo>
                  <a:lnTo>
                    <a:pt x="123" y="5"/>
                  </a:lnTo>
                  <a:lnTo>
                    <a:pt x="123" y="8"/>
                  </a:lnTo>
                  <a:lnTo>
                    <a:pt x="123" y="11"/>
                  </a:lnTo>
                  <a:lnTo>
                    <a:pt x="123" y="13"/>
                  </a:lnTo>
                  <a:lnTo>
                    <a:pt x="123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2" y="15"/>
                  </a:lnTo>
                  <a:lnTo>
                    <a:pt x="122" y="16"/>
                  </a:lnTo>
                  <a:lnTo>
                    <a:pt x="123" y="19"/>
                  </a:lnTo>
                  <a:lnTo>
                    <a:pt x="124" y="22"/>
                  </a:lnTo>
                  <a:lnTo>
                    <a:pt x="126" y="25"/>
                  </a:lnTo>
                  <a:lnTo>
                    <a:pt x="128" y="26"/>
                  </a:lnTo>
                  <a:lnTo>
                    <a:pt x="130" y="27"/>
                  </a:lnTo>
                  <a:lnTo>
                    <a:pt x="133" y="28"/>
                  </a:lnTo>
                  <a:lnTo>
                    <a:pt x="135" y="28"/>
                  </a:lnTo>
                  <a:lnTo>
                    <a:pt x="138" y="28"/>
                  </a:lnTo>
                  <a:lnTo>
                    <a:pt x="139" y="29"/>
                  </a:lnTo>
                  <a:lnTo>
                    <a:pt x="140" y="30"/>
                  </a:lnTo>
                  <a:lnTo>
                    <a:pt x="140" y="33"/>
                  </a:lnTo>
                  <a:lnTo>
                    <a:pt x="140" y="34"/>
                  </a:lnTo>
                  <a:lnTo>
                    <a:pt x="141" y="36"/>
                  </a:lnTo>
                  <a:lnTo>
                    <a:pt x="141" y="38"/>
                  </a:lnTo>
                  <a:lnTo>
                    <a:pt x="142" y="40"/>
                  </a:lnTo>
                  <a:lnTo>
                    <a:pt x="142" y="41"/>
                  </a:lnTo>
                  <a:lnTo>
                    <a:pt x="143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147" y="37"/>
                  </a:lnTo>
                  <a:lnTo>
                    <a:pt x="149" y="37"/>
                  </a:lnTo>
                  <a:lnTo>
                    <a:pt x="151" y="38"/>
                  </a:lnTo>
                  <a:lnTo>
                    <a:pt x="151" y="39"/>
                  </a:lnTo>
                  <a:lnTo>
                    <a:pt x="151" y="40"/>
                  </a:lnTo>
                  <a:lnTo>
                    <a:pt x="149" y="41"/>
                  </a:lnTo>
                  <a:lnTo>
                    <a:pt x="148" y="42"/>
                  </a:lnTo>
                  <a:lnTo>
                    <a:pt x="147" y="44"/>
                  </a:lnTo>
                  <a:lnTo>
                    <a:pt x="147" y="45"/>
                  </a:lnTo>
                  <a:lnTo>
                    <a:pt x="148" y="46"/>
                  </a:lnTo>
                  <a:lnTo>
                    <a:pt x="151" y="48"/>
                  </a:lnTo>
                  <a:lnTo>
                    <a:pt x="154" y="48"/>
                  </a:lnTo>
                  <a:lnTo>
                    <a:pt x="156" y="49"/>
                  </a:lnTo>
                  <a:lnTo>
                    <a:pt x="157" y="49"/>
                  </a:lnTo>
                  <a:lnTo>
                    <a:pt x="158" y="48"/>
                  </a:lnTo>
                  <a:lnTo>
                    <a:pt x="159" y="48"/>
                  </a:lnTo>
                  <a:lnTo>
                    <a:pt x="161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9" y="48"/>
                  </a:lnTo>
                  <a:lnTo>
                    <a:pt x="171" y="48"/>
                  </a:lnTo>
                  <a:lnTo>
                    <a:pt x="173" y="49"/>
                  </a:lnTo>
                  <a:lnTo>
                    <a:pt x="175" y="50"/>
                  </a:lnTo>
                  <a:lnTo>
                    <a:pt x="175" y="51"/>
                  </a:lnTo>
                  <a:lnTo>
                    <a:pt x="173" y="52"/>
                  </a:lnTo>
                  <a:lnTo>
                    <a:pt x="172" y="54"/>
                  </a:lnTo>
                  <a:lnTo>
                    <a:pt x="169" y="57"/>
                  </a:lnTo>
                  <a:lnTo>
                    <a:pt x="168" y="58"/>
                  </a:lnTo>
                  <a:lnTo>
                    <a:pt x="166" y="60"/>
                  </a:lnTo>
                  <a:lnTo>
                    <a:pt x="165" y="61"/>
                  </a:lnTo>
                  <a:lnTo>
                    <a:pt x="165" y="63"/>
                  </a:lnTo>
                  <a:lnTo>
                    <a:pt x="165" y="65"/>
                  </a:lnTo>
                  <a:lnTo>
                    <a:pt x="165" y="68"/>
                  </a:lnTo>
                  <a:lnTo>
                    <a:pt x="166" y="70"/>
                  </a:lnTo>
                  <a:lnTo>
                    <a:pt x="168" y="72"/>
                  </a:lnTo>
                  <a:lnTo>
                    <a:pt x="171" y="74"/>
                  </a:lnTo>
                  <a:lnTo>
                    <a:pt x="175" y="75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1" y="79"/>
                  </a:lnTo>
                  <a:lnTo>
                    <a:pt x="183" y="81"/>
                  </a:lnTo>
                  <a:lnTo>
                    <a:pt x="187" y="82"/>
                  </a:lnTo>
                  <a:lnTo>
                    <a:pt x="192" y="85"/>
                  </a:lnTo>
                  <a:lnTo>
                    <a:pt x="191" y="85"/>
                  </a:lnTo>
                  <a:lnTo>
                    <a:pt x="189" y="86"/>
                  </a:lnTo>
                  <a:lnTo>
                    <a:pt x="188" y="87"/>
                  </a:lnTo>
                  <a:lnTo>
                    <a:pt x="187" y="88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7" y="89"/>
                  </a:lnTo>
                  <a:lnTo>
                    <a:pt x="188" y="89"/>
                  </a:lnTo>
                  <a:lnTo>
                    <a:pt x="189" y="90"/>
                  </a:lnTo>
                  <a:lnTo>
                    <a:pt x="191" y="93"/>
                  </a:lnTo>
                  <a:lnTo>
                    <a:pt x="194" y="95"/>
                  </a:lnTo>
                  <a:lnTo>
                    <a:pt x="196" y="97"/>
                  </a:lnTo>
                  <a:lnTo>
                    <a:pt x="197" y="98"/>
                  </a:lnTo>
                  <a:lnTo>
                    <a:pt x="200" y="98"/>
                  </a:lnTo>
                  <a:lnTo>
                    <a:pt x="202" y="98"/>
                  </a:lnTo>
                  <a:lnTo>
                    <a:pt x="205" y="98"/>
                  </a:lnTo>
                  <a:lnTo>
                    <a:pt x="210" y="96"/>
                  </a:lnTo>
                  <a:lnTo>
                    <a:pt x="215" y="95"/>
                  </a:lnTo>
                  <a:lnTo>
                    <a:pt x="218" y="94"/>
                  </a:lnTo>
                  <a:lnTo>
                    <a:pt x="220" y="93"/>
                  </a:lnTo>
                  <a:lnTo>
                    <a:pt x="221" y="93"/>
                  </a:lnTo>
                  <a:lnTo>
                    <a:pt x="221" y="93"/>
                  </a:lnTo>
                  <a:lnTo>
                    <a:pt x="222" y="93"/>
                  </a:lnTo>
                  <a:lnTo>
                    <a:pt x="224" y="94"/>
                  </a:lnTo>
                  <a:lnTo>
                    <a:pt x="222" y="96"/>
                  </a:lnTo>
                  <a:lnTo>
                    <a:pt x="222" y="97"/>
                  </a:lnTo>
                  <a:lnTo>
                    <a:pt x="222" y="99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2" y="101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15" y="101"/>
                  </a:lnTo>
                  <a:lnTo>
                    <a:pt x="214" y="101"/>
                  </a:lnTo>
                  <a:lnTo>
                    <a:pt x="213" y="102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0" y="108"/>
                  </a:lnTo>
                  <a:lnTo>
                    <a:pt x="210" y="109"/>
                  </a:lnTo>
                  <a:lnTo>
                    <a:pt x="209" y="110"/>
                  </a:lnTo>
                  <a:lnTo>
                    <a:pt x="209" y="111"/>
                  </a:lnTo>
                  <a:lnTo>
                    <a:pt x="210" y="113"/>
                  </a:lnTo>
                  <a:lnTo>
                    <a:pt x="212" y="117"/>
                  </a:lnTo>
                  <a:lnTo>
                    <a:pt x="212" y="118"/>
                  </a:lnTo>
                  <a:lnTo>
                    <a:pt x="213" y="120"/>
                  </a:lnTo>
                  <a:lnTo>
                    <a:pt x="213" y="122"/>
                  </a:lnTo>
                  <a:lnTo>
                    <a:pt x="214" y="124"/>
                  </a:lnTo>
                  <a:lnTo>
                    <a:pt x="216" y="127"/>
                  </a:lnTo>
                  <a:lnTo>
                    <a:pt x="217" y="130"/>
                  </a:lnTo>
                  <a:lnTo>
                    <a:pt x="218" y="131"/>
                  </a:lnTo>
                  <a:lnTo>
                    <a:pt x="219" y="132"/>
                  </a:lnTo>
                  <a:lnTo>
                    <a:pt x="219" y="132"/>
                  </a:lnTo>
                  <a:lnTo>
                    <a:pt x="218" y="134"/>
                  </a:lnTo>
                  <a:lnTo>
                    <a:pt x="217" y="135"/>
                  </a:lnTo>
                  <a:lnTo>
                    <a:pt x="216" y="138"/>
                  </a:lnTo>
                  <a:lnTo>
                    <a:pt x="215" y="140"/>
                  </a:lnTo>
                  <a:lnTo>
                    <a:pt x="214" y="142"/>
                  </a:lnTo>
                  <a:lnTo>
                    <a:pt x="214" y="143"/>
                  </a:lnTo>
                  <a:lnTo>
                    <a:pt x="213" y="144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7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183" y="161"/>
                  </a:lnTo>
                  <a:lnTo>
                    <a:pt x="155" y="175"/>
                  </a:lnTo>
                  <a:lnTo>
                    <a:pt x="156" y="172"/>
                  </a:lnTo>
                  <a:lnTo>
                    <a:pt x="157" y="169"/>
                  </a:lnTo>
                  <a:lnTo>
                    <a:pt x="157" y="167"/>
                  </a:lnTo>
                  <a:lnTo>
                    <a:pt x="156" y="168"/>
                  </a:lnTo>
                  <a:lnTo>
                    <a:pt x="155" y="170"/>
                  </a:lnTo>
                  <a:lnTo>
                    <a:pt x="155" y="171"/>
                  </a:lnTo>
                  <a:lnTo>
                    <a:pt x="155" y="173"/>
                  </a:lnTo>
                  <a:lnTo>
                    <a:pt x="155" y="175"/>
                  </a:lnTo>
                  <a:lnTo>
                    <a:pt x="145" y="166"/>
                  </a:lnTo>
                  <a:lnTo>
                    <a:pt x="133" y="155"/>
                  </a:lnTo>
                  <a:lnTo>
                    <a:pt x="119" y="144"/>
                  </a:lnTo>
                  <a:lnTo>
                    <a:pt x="107" y="131"/>
                  </a:lnTo>
                  <a:lnTo>
                    <a:pt x="99" y="118"/>
                  </a:lnTo>
                  <a:lnTo>
                    <a:pt x="97" y="110"/>
                  </a:lnTo>
                  <a:lnTo>
                    <a:pt x="99" y="101"/>
                  </a:lnTo>
                  <a:lnTo>
                    <a:pt x="104" y="94"/>
                  </a:lnTo>
                  <a:lnTo>
                    <a:pt x="79" y="85"/>
                  </a:lnTo>
                  <a:lnTo>
                    <a:pt x="55" y="76"/>
                  </a:lnTo>
                  <a:lnTo>
                    <a:pt x="30" y="69"/>
                  </a:lnTo>
                  <a:lnTo>
                    <a:pt x="30" y="72"/>
                  </a:lnTo>
                  <a:lnTo>
                    <a:pt x="30" y="75"/>
                  </a:lnTo>
                  <a:lnTo>
                    <a:pt x="25" y="71"/>
                  </a:lnTo>
                  <a:lnTo>
                    <a:pt x="21" y="69"/>
                  </a:lnTo>
                  <a:lnTo>
                    <a:pt x="16" y="68"/>
                  </a:lnTo>
                  <a:lnTo>
                    <a:pt x="12" y="70"/>
                  </a:lnTo>
                  <a:lnTo>
                    <a:pt x="11" y="75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9" y="60"/>
                  </a:lnTo>
                  <a:lnTo>
                    <a:pt x="7" y="58"/>
                  </a:lnTo>
                  <a:lnTo>
                    <a:pt x="6" y="56"/>
                  </a:lnTo>
                  <a:lnTo>
                    <a:pt x="4" y="52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9" y="38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5"/>
                  </a:lnTo>
                  <a:lnTo>
                    <a:pt x="26" y="47"/>
                  </a:lnTo>
                  <a:lnTo>
                    <a:pt x="29" y="48"/>
                  </a:lnTo>
                  <a:lnTo>
                    <a:pt x="32" y="47"/>
                  </a:lnTo>
                  <a:lnTo>
                    <a:pt x="35" y="46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1" y="41"/>
                  </a:lnTo>
                  <a:lnTo>
                    <a:pt x="42" y="38"/>
                  </a:lnTo>
                  <a:lnTo>
                    <a:pt x="41" y="35"/>
                  </a:lnTo>
                  <a:lnTo>
                    <a:pt x="39" y="32"/>
                  </a:lnTo>
                  <a:lnTo>
                    <a:pt x="37" y="2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5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3" y="10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2" y="15"/>
                  </a:lnTo>
                  <a:lnTo>
                    <a:pt x="67" y="19"/>
                  </a:lnTo>
                  <a:lnTo>
                    <a:pt x="68" y="20"/>
                  </a:lnTo>
                  <a:lnTo>
                    <a:pt x="70" y="21"/>
                  </a:lnTo>
                  <a:lnTo>
                    <a:pt x="71" y="20"/>
                  </a:lnTo>
                  <a:lnTo>
                    <a:pt x="72" y="17"/>
                  </a:lnTo>
                  <a:lnTo>
                    <a:pt x="73" y="15"/>
                  </a:lnTo>
                  <a:lnTo>
                    <a:pt x="74" y="13"/>
                  </a:lnTo>
                  <a:lnTo>
                    <a:pt x="75" y="10"/>
                  </a:lnTo>
                  <a:lnTo>
                    <a:pt x="78" y="7"/>
                  </a:lnTo>
                  <a:lnTo>
                    <a:pt x="79" y="3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1" y="7"/>
                  </a:lnTo>
                  <a:lnTo>
                    <a:pt x="81" y="9"/>
                  </a:lnTo>
                  <a:lnTo>
                    <a:pt x="81" y="10"/>
                  </a:lnTo>
                  <a:lnTo>
                    <a:pt x="80" y="11"/>
                  </a:lnTo>
                  <a:lnTo>
                    <a:pt x="81" y="14"/>
                  </a:lnTo>
                  <a:lnTo>
                    <a:pt x="82" y="16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7" y="19"/>
                  </a:lnTo>
                  <a:lnTo>
                    <a:pt x="92" y="17"/>
                  </a:lnTo>
                  <a:lnTo>
                    <a:pt x="95" y="16"/>
                  </a:lnTo>
                  <a:lnTo>
                    <a:pt x="97" y="13"/>
                  </a:lnTo>
                  <a:lnTo>
                    <a:pt x="98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4" y="8"/>
                  </a:lnTo>
                  <a:lnTo>
                    <a:pt x="93" y="5"/>
                  </a:lnTo>
                  <a:lnTo>
                    <a:pt x="92" y="2"/>
                  </a:lnTo>
                  <a:lnTo>
                    <a:pt x="92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22"/>
            <p:cNvSpPr>
              <a:spLocks noEditPoints="1"/>
            </p:cNvSpPr>
            <p:nvPr/>
          </p:nvSpPr>
          <p:spPr bwMode="auto">
            <a:xfrm>
              <a:off x="7007225" y="5284788"/>
              <a:ext cx="342900" cy="565150"/>
            </a:xfrm>
            <a:custGeom>
              <a:avLst/>
              <a:gdLst>
                <a:gd name="T0" fmla="*/ 56 w 216"/>
                <a:gd name="T1" fmla="*/ 326 h 356"/>
                <a:gd name="T2" fmla="*/ 22 w 216"/>
                <a:gd name="T3" fmla="*/ 89 h 356"/>
                <a:gd name="T4" fmla="*/ 42 w 216"/>
                <a:gd name="T5" fmla="*/ 21 h 356"/>
                <a:gd name="T6" fmla="*/ 48 w 216"/>
                <a:gd name="T7" fmla="*/ 0 h 356"/>
                <a:gd name="T8" fmla="*/ 71 w 216"/>
                <a:gd name="T9" fmla="*/ 25 h 356"/>
                <a:gd name="T10" fmla="*/ 101 w 216"/>
                <a:gd name="T11" fmla="*/ 38 h 356"/>
                <a:gd name="T12" fmla="*/ 130 w 216"/>
                <a:gd name="T13" fmla="*/ 48 h 356"/>
                <a:gd name="T14" fmla="*/ 134 w 216"/>
                <a:gd name="T15" fmla="*/ 59 h 356"/>
                <a:gd name="T16" fmla="*/ 139 w 216"/>
                <a:gd name="T17" fmla="*/ 74 h 356"/>
                <a:gd name="T18" fmla="*/ 145 w 216"/>
                <a:gd name="T19" fmla="*/ 97 h 356"/>
                <a:gd name="T20" fmla="*/ 139 w 216"/>
                <a:gd name="T21" fmla="*/ 109 h 356"/>
                <a:gd name="T22" fmla="*/ 137 w 216"/>
                <a:gd name="T23" fmla="*/ 108 h 356"/>
                <a:gd name="T24" fmla="*/ 129 w 216"/>
                <a:gd name="T25" fmla="*/ 112 h 356"/>
                <a:gd name="T26" fmla="*/ 129 w 216"/>
                <a:gd name="T27" fmla="*/ 119 h 356"/>
                <a:gd name="T28" fmla="*/ 133 w 216"/>
                <a:gd name="T29" fmla="*/ 124 h 356"/>
                <a:gd name="T30" fmla="*/ 147 w 216"/>
                <a:gd name="T31" fmla="*/ 121 h 356"/>
                <a:gd name="T32" fmla="*/ 158 w 216"/>
                <a:gd name="T33" fmla="*/ 117 h 356"/>
                <a:gd name="T34" fmla="*/ 165 w 216"/>
                <a:gd name="T35" fmla="*/ 110 h 356"/>
                <a:gd name="T36" fmla="*/ 169 w 216"/>
                <a:gd name="T37" fmla="*/ 114 h 356"/>
                <a:gd name="T38" fmla="*/ 178 w 216"/>
                <a:gd name="T39" fmla="*/ 115 h 356"/>
                <a:gd name="T40" fmla="*/ 182 w 216"/>
                <a:gd name="T41" fmla="*/ 111 h 356"/>
                <a:gd name="T42" fmla="*/ 193 w 216"/>
                <a:gd name="T43" fmla="*/ 105 h 356"/>
                <a:gd name="T44" fmla="*/ 214 w 216"/>
                <a:gd name="T45" fmla="*/ 123 h 356"/>
                <a:gd name="T46" fmla="*/ 216 w 216"/>
                <a:gd name="T47" fmla="*/ 129 h 356"/>
                <a:gd name="T48" fmla="*/ 214 w 216"/>
                <a:gd name="T49" fmla="*/ 130 h 356"/>
                <a:gd name="T50" fmla="*/ 213 w 216"/>
                <a:gd name="T51" fmla="*/ 139 h 356"/>
                <a:gd name="T52" fmla="*/ 210 w 216"/>
                <a:gd name="T53" fmla="*/ 144 h 356"/>
                <a:gd name="T54" fmla="*/ 200 w 216"/>
                <a:gd name="T55" fmla="*/ 153 h 356"/>
                <a:gd name="T56" fmla="*/ 198 w 216"/>
                <a:gd name="T57" fmla="*/ 158 h 356"/>
                <a:gd name="T58" fmla="*/ 201 w 216"/>
                <a:gd name="T59" fmla="*/ 163 h 356"/>
                <a:gd name="T60" fmla="*/ 203 w 216"/>
                <a:gd name="T61" fmla="*/ 173 h 356"/>
                <a:gd name="T62" fmla="*/ 210 w 216"/>
                <a:gd name="T63" fmla="*/ 178 h 356"/>
                <a:gd name="T64" fmla="*/ 201 w 216"/>
                <a:gd name="T65" fmla="*/ 189 h 356"/>
                <a:gd name="T66" fmla="*/ 170 w 216"/>
                <a:gd name="T67" fmla="*/ 234 h 356"/>
                <a:gd name="T68" fmla="*/ 163 w 216"/>
                <a:gd name="T69" fmla="*/ 271 h 356"/>
                <a:gd name="T70" fmla="*/ 132 w 216"/>
                <a:gd name="T71" fmla="*/ 254 h 356"/>
                <a:gd name="T72" fmla="*/ 96 w 216"/>
                <a:gd name="T73" fmla="*/ 270 h 356"/>
                <a:gd name="T74" fmla="*/ 80 w 216"/>
                <a:gd name="T75" fmla="*/ 288 h 356"/>
                <a:gd name="T76" fmla="*/ 72 w 216"/>
                <a:gd name="T77" fmla="*/ 325 h 356"/>
                <a:gd name="T78" fmla="*/ 58 w 216"/>
                <a:gd name="T79" fmla="*/ 350 h 356"/>
                <a:gd name="T80" fmla="*/ 54 w 216"/>
                <a:gd name="T81" fmla="*/ 339 h 356"/>
                <a:gd name="T82" fmla="*/ 54 w 216"/>
                <a:gd name="T83" fmla="*/ 292 h 356"/>
                <a:gd name="T84" fmla="*/ 40 w 216"/>
                <a:gd name="T85" fmla="*/ 242 h 356"/>
                <a:gd name="T86" fmla="*/ 33 w 216"/>
                <a:gd name="T87" fmla="*/ 214 h 356"/>
                <a:gd name="T88" fmla="*/ 28 w 216"/>
                <a:gd name="T89" fmla="*/ 209 h 356"/>
                <a:gd name="T90" fmla="*/ 23 w 216"/>
                <a:gd name="T91" fmla="*/ 210 h 356"/>
                <a:gd name="T92" fmla="*/ 16 w 216"/>
                <a:gd name="T93" fmla="*/ 213 h 356"/>
                <a:gd name="T94" fmla="*/ 7 w 216"/>
                <a:gd name="T95" fmla="*/ 209 h 356"/>
                <a:gd name="T96" fmla="*/ 11 w 216"/>
                <a:gd name="T97" fmla="*/ 205 h 356"/>
                <a:gd name="T98" fmla="*/ 34 w 216"/>
                <a:gd name="T99" fmla="*/ 195 h 356"/>
                <a:gd name="T100" fmla="*/ 65 w 216"/>
                <a:gd name="T101" fmla="*/ 195 h 356"/>
                <a:gd name="T102" fmla="*/ 55 w 216"/>
                <a:gd name="T103" fmla="*/ 164 h 356"/>
                <a:gd name="T104" fmla="*/ 79 w 216"/>
                <a:gd name="T105" fmla="*/ 134 h 356"/>
                <a:gd name="T106" fmla="*/ 59 w 216"/>
                <a:gd name="T107" fmla="*/ 112 h 356"/>
                <a:gd name="T108" fmla="*/ 18 w 216"/>
                <a:gd name="T109" fmla="*/ 92 h 356"/>
                <a:gd name="T110" fmla="*/ 17 w 216"/>
                <a:gd name="T111" fmla="*/ 87 h 356"/>
                <a:gd name="T112" fmla="*/ 29 w 216"/>
                <a:gd name="T113" fmla="*/ 72 h 356"/>
                <a:gd name="T114" fmla="*/ 46 w 216"/>
                <a:gd name="T115" fmla="*/ 54 h 356"/>
                <a:gd name="T116" fmla="*/ 8 w 216"/>
                <a:gd name="T117" fmla="*/ 59 h 356"/>
                <a:gd name="T118" fmla="*/ 24 w 216"/>
                <a:gd name="T119" fmla="*/ 35 h 356"/>
                <a:gd name="T120" fmla="*/ 45 w 216"/>
                <a:gd name="T121" fmla="*/ 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" h="356">
                  <a:moveTo>
                    <a:pt x="57" y="326"/>
                  </a:moveTo>
                  <a:lnTo>
                    <a:pt x="56" y="326"/>
                  </a:lnTo>
                  <a:lnTo>
                    <a:pt x="56" y="328"/>
                  </a:lnTo>
                  <a:lnTo>
                    <a:pt x="56" y="326"/>
                  </a:lnTo>
                  <a:lnTo>
                    <a:pt x="57" y="326"/>
                  </a:lnTo>
                  <a:close/>
                  <a:moveTo>
                    <a:pt x="23" y="87"/>
                  </a:moveTo>
                  <a:lnTo>
                    <a:pt x="23" y="87"/>
                  </a:lnTo>
                  <a:lnTo>
                    <a:pt x="22" y="89"/>
                  </a:lnTo>
                  <a:lnTo>
                    <a:pt x="23" y="87"/>
                  </a:lnTo>
                  <a:lnTo>
                    <a:pt x="23" y="87"/>
                  </a:lnTo>
                  <a:close/>
                  <a:moveTo>
                    <a:pt x="42" y="21"/>
                  </a:moveTo>
                  <a:lnTo>
                    <a:pt x="42" y="21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1"/>
                  </a:lnTo>
                  <a:close/>
                  <a:moveTo>
                    <a:pt x="48" y="0"/>
                  </a:moveTo>
                  <a:lnTo>
                    <a:pt x="52" y="9"/>
                  </a:lnTo>
                  <a:lnTo>
                    <a:pt x="57" y="16"/>
                  </a:lnTo>
                  <a:lnTo>
                    <a:pt x="64" y="22"/>
                  </a:lnTo>
                  <a:lnTo>
                    <a:pt x="71" y="25"/>
                  </a:lnTo>
                  <a:lnTo>
                    <a:pt x="79" y="26"/>
                  </a:lnTo>
                  <a:lnTo>
                    <a:pt x="86" y="29"/>
                  </a:lnTo>
                  <a:lnTo>
                    <a:pt x="94" y="33"/>
                  </a:lnTo>
                  <a:lnTo>
                    <a:pt x="101" y="38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26" y="48"/>
                  </a:lnTo>
                  <a:lnTo>
                    <a:pt x="130" y="48"/>
                  </a:lnTo>
                  <a:lnTo>
                    <a:pt x="131" y="50"/>
                  </a:lnTo>
                  <a:lnTo>
                    <a:pt x="132" y="54"/>
                  </a:lnTo>
                  <a:lnTo>
                    <a:pt x="133" y="56"/>
                  </a:lnTo>
                  <a:lnTo>
                    <a:pt x="134" y="59"/>
                  </a:lnTo>
                  <a:lnTo>
                    <a:pt x="135" y="61"/>
                  </a:lnTo>
                  <a:lnTo>
                    <a:pt x="135" y="62"/>
                  </a:lnTo>
                  <a:lnTo>
                    <a:pt x="137" y="67"/>
                  </a:lnTo>
                  <a:lnTo>
                    <a:pt x="139" y="74"/>
                  </a:lnTo>
                  <a:lnTo>
                    <a:pt x="141" y="82"/>
                  </a:lnTo>
                  <a:lnTo>
                    <a:pt x="144" y="87"/>
                  </a:lnTo>
                  <a:lnTo>
                    <a:pt x="145" y="92"/>
                  </a:lnTo>
                  <a:lnTo>
                    <a:pt x="145" y="97"/>
                  </a:lnTo>
                  <a:lnTo>
                    <a:pt x="142" y="105"/>
                  </a:lnTo>
                  <a:lnTo>
                    <a:pt x="141" y="107"/>
                  </a:lnTo>
                  <a:lnTo>
                    <a:pt x="140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9" y="109"/>
                  </a:lnTo>
                  <a:lnTo>
                    <a:pt x="138" y="108"/>
                  </a:lnTo>
                  <a:lnTo>
                    <a:pt x="137" y="108"/>
                  </a:lnTo>
                  <a:lnTo>
                    <a:pt x="135" y="108"/>
                  </a:lnTo>
                  <a:lnTo>
                    <a:pt x="133" y="109"/>
                  </a:lnTo>
                  <a:lnTo>
                    <a:pt x="130" y="110"/>
                  </a:lnTo>
                  <a:lnTo>
                    <a:pt x="129" y="112"/>
                  </a:lnTo>
                  <a:lnTo>
                    <a:pt x="128" y="115"/>
                  </a:lnTo>
                  <a:lnTo>
                    <a:pt x="128" y="116"/>
                  </a:lnTo>
                  <a:lnTo>
                    <a:pt x="129" y="118"/>
                  </a:lnTo>
                  <a:lnTo>
                    <a:pt x="129" y="119"/>
                  </a:lnTo>
                  <a:lnTo>
                    <a:pt x="129" y="121"/>
                  </a:lnTo>
                  <a:lnTo>
                    <a:pt x="130" y="123"/>
                  </a:lnTo>
                  <a:lnTo>
                    <a:pt x="131" y="123"/>
                  </a:lnTo>
                  <a:lnTo>
                    <a:pt x="133" y="124"/>
                  </a:lnTo>
                  <a:lnTo>
                    <a:pt x="135" y="124"/>
                  </a:lnTo>
                  <a:lnTo>
                    <a:pt x="140" y="123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51" y="120"/>
                  </a:lnTo>
                  <a:lnTo>
                    <a:pt x="153" y="119"/>
                  </a:lnTo>
                  <a:lnTo>
                    <a:pt x="156" y="118"/>
                  </a:lnTo>
                  <a:lnTo>
                    <a:pt x="158" y="117"/>
                  </a:lnTo>
                  <a:lnTo>
                    <a:pt x="161" y="114"/>
                  </a:lnTo>
                  <a:lnTo>
                    <a:pt x="163" y="111"/>
                  </a:lnTo>
                  <a:lnTo>
                    <a:pt x="164" y="110"/>
                  </a:lnTo>
                  <a:lnTo>
                    <a:pt x="165" y="110"/>
                  </a:lnTo>
                  <a:lnTo>
                    <a:pt x="166" y="111"/>
                  </a:lnTo>
                  <a:lnTo>
                    <a:pt x="167" y="112"/>
                  </a:lnTo>
                  <a:lnTo>
                    <a:pt x="168" y="112"/>
                  </a:lnTo>
                  <a:lnTo>
                    <a:pt x="169" y="114"/>
                  </a:lnTo>
                  <a:lnTo>
                    <a:pt x="171" y="114"/>
                  </a:lnTo>
                  <a:lnTo>
                    <a:pt x="175" y="114"/>
                  </a:lnTo>
                  <a:lnTo>
                    <a:pt x="177" y="114"/>
                  </a:lnTo>
                  <a:lnTo>
                    <a:pt x="178" y="115"/>
                  </a:lnTo>
                  <a:lnTo>
                    <a:pt x="179" y="115"/>
                  </a:lnTo>
                  <a:lnTo>
                    <a:pt x="180" y="115"/>
                  </a:lnTo>
                  <a:lnTo>
                    <a:pt x="181" y="114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7" y="107"/>
                  </a:lnTo>
                  <a:lnTo>
                    <a:pt x="190" y="106"/>
                  </a:lnTo>
                  <a:lnTo>
                    <a:pt x="193" y="105"/>
                  </a:lnTo>
                  <a:lnTo>
                    <a:pt x="198" y="105"/>
                  </a:lnTo>
                  <a:lnTo>
                    <a:pt x="203" y="108"/>
                  </a:lnTo>
                  <a:lnTo>
                    <a:pt x="207" y="115"/>
                  </a:lnTo>
                  <a:lnTo>
                    <a:pt x="214" y="123"/>
                  </a:lnTo>
                  <a:lnTo>
                    <a:pt x="215" y="126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29"/>
                  </a:lnTo>
                  <a:lnTo>
                    <a:pt x="216" y="129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14" y="130"/>
                  </a:lnTo>
                  <a:lnTo>
                    <a:pt x="214" y="131"/>
                  </a:lnTo>
                  <a:lnTo>
                    <a:pt x="214" y="134"/>
                  </a:lnTo>
                  <a:lnTo>
                    <a:pt x="214" y="138"/>
                  </a:lnTo>
                  <a:lnTo>
                    <a:pt x="213" y="139"/>
                  </a:lnTo>
                  <a:lnTo>
                    <a:pt x="213" y="141"/>
                  </a:lnTo>
                  <a:lnTo>
                    <a:pt x="212" y="142"/>
                  </a:lnTo>
                  <a:lnTo>
                    <a:pt x="211" y="143"/>
                  </a:lnTo>
                  <a:lnTo>
                    <a:pt x="210" y="144"/>
                  </a:lnTo>
                  <a:lnTo>
                    <a:pt x="207" y="145"/>
                  </a:lnTo>
                  <a:lnTo>
                    <a:pt x="205" y="147"/>
                  </a:lnTo>
                  <a:lnTo>
                    <a:pt x="202" y="151"/>
                  </a:lnTo>
                  <a:lnTo>
                    <a:pt x="200" y="153"/>
                  </a:lnTo>
                  <a:lnTo>
                    <a:pt x="198" y="155"/>
                  </a:lnTo>
                  <a:lnTo>
                    <a:pt x="198" y="157"/>
                  </a:lnTo>
                  <a:lnTo>
                    <a:pt x="198" y="158"/>
                  </a:lnTo>
                  <a:lnTo>
                    <a:pt x="198" y="158"/>
                  </a:lnTo>
                  <a:lnTo>
                    <a:pt x="199" y="159"/>
                  </a:lnTo>
                  <a:lnTo>
                    <a:pt x="199" y="160"/>
                  </a:lnTo>
                  <a:lnTo>
                    <a:pt x="200" y="161"/>
                  </a:lnTo>
                  <a:lnTo>
                    <a:pt x="201" y="163"/>
                  </a:lnTo>
                  <a:lnTo>
                    <a:pt x="202" y="165"/>
                  </a:lnTo>
                  <a:lnTo>
                    <a:pt x="202" y="168"/>
                  </a:lnTo>
                  <a:lnTo>
                    <a:pt x="202" y="171"/>
                  </a:lnTo>
                  <a:lnTo>
                    <a:pt x="203" y="173"/>
                  </a:lnTo>
                  <a:lnTo>
                    <a:pt x="204" y="175"/>
                  </a:lnTo>
                  <a:lnTo>
                    <a:pt x="205" y="176"/>
                  </a:lnTo>
                  <a:lnTo>
                    <a:pt x="207" y="177"/>
                  </a:lnTo>
                  <a:lnTo>
                    <a:pt x="210" y="178"/>
                  </a:lnTo>
                  <a:lnTo>
                    <a:pt x="212" y="180"/>
                  </a:lnTo>
                  <a:lnTo>
                    <a:pt x="214" y="183"/>
                  </a:lnTo>
                  <a:lnTo>
                    <a:pt x="215" y="184"/>
                  </a:lnTo>
                  <a:lnTo>
                    <a:pt x="201" y="189"/>
                  </a:lnTo>
                  <a:lnTo>
                    <a:pt x="188" y="195"/>
                  </a:lnTo>
                  <a:lnTo>
                    <a:pt x="179" y="207"/>
                  </a:lnTo>
                  <a:lnTo>
                    <a:pt x="174" y="220"/>
                  </a:lnTo>
                  <a:lnTo>
                    <a:pt x="170" y="234"/>
                  </a:lnTo>
                  <a:lnTo>
                    <a:pt x="169" y="249"/>
                  </a:lnTo>
                  <a:lnTo>
                    <a:pt x="169" y="263"/>
                  </a:lnTo>
                  <a:lnTo>
                    <a:pt x="167" y="268"/>
                  </a:lnTo>
                  <a:lnTo>
                    <a:pt x="163" y="271"/>
                  </a:lnTo>
                  <a:lnTo>
                    <a:pt x="156" y="271"/>
                  </a:lnTo>
                  <a:lnTo>
                    <a:pt x="151" y="269"/>
                  </a:lnTo>
                  <a:lnTo>
                    <a:pt x="142" y="258"/>
                  </a:lnTo>
                  <a:lnTo>
                    <a:pt x="132" y="254"/>
                  </a:lnTo>
                  <a:lnTo>
                    <a:pt x="123" y="254"/>
                  </a:lnTo>
                  <a:lnTo>
                    <a:pt x="114" y="257"/>
                  </a:lnTo>
                  <a:lnTo>
                    <a:pt x="105" y="263"/>
                  </a:lnTo>
                  <a:lnTo>
                    <a:pt x="96" y="270"/>
                  </a:lnTo>
                  <a:lnTo>
                    <a:pt x="88" y="277"/>
                  </a:lnTo>
                  <a:lnTo>
                    <a:pt x="79" y="282"/>
                  </a:lnTo>
                  <a:lnTo>
                    <a:pt x="81" y="283"/>
                  </a:lnTo>
                  <a:lnTo>
                    <a:pt x="80" y="288"/>
                  </a:lnTo>
                  <a:lnTo>
                    <a:pt x="80" y="295"/>
                  </a:lnTo>
                  <a:lnTo>
                    <a:pt x="80" y="303"/>
                  </a:lnTo>
                  <a:lnTo>
                    <a:pt x="79" y="308"/>
                  </a:lnTo>
                  <a:lnTo>
                    <a:pt x="72" y="325"/>
                  </a:lnTo>
                  <a:lnTo>
                    <a:pt x="65" y="340"/>
                  </a:lnTo>
                  <a:lnTo>
                    <a:pt x="58" y="356"/>
                  </a:lnTo>
                  <a:lnTo>
                    <a:pt x="59" y="353"/>
                  </a:lnTo>
                  <a:lnTo>
                    <a:pt x="58" y="350"/>
                  </a:lnTo>
                  <a:lnTo>
                    <a:pt x="58" y="348"/>
                  </a:lnTo>
                  <a:lnTo>
                    <a:pt x="56" y="347"/>
                  </a:lnTo>
                  <a:lnTo>
                    <a:pt x="55" y="345"/>
                  </a:lnTo>
                  <a:lnTo>
                    <a:pt x="54" y="339"/>
                  </a:lnTo>
                  <a:lnTo>
                    <a:pt x="53" y="334"/>
                  </a:lnTo>
                  <a:lnTo>
                    <a:pt x="53" y="319"/>
                  </a:lnTo>
                  <a:lnTo>
                    <a:pt x="54" y="305"/>
                  </a:lnTo>
                  <a:lnTo>
                    <a:pt x="54" y="292"/>
                  </a:lnTo>
                  <a:lnTo>
                    <a:pt x="55" y="278"/>
                  </a:lnTo>
                  <a:lnTo>
                    <a:pt x="53" y="266"/>
                  </a:lnTo>
                  <a:lnTo>
                    <a:pt x="48" y="254"/>
                  </a:lnTo>
                  <a:lnTo>
                    <a:pt x="40" y="242"/>
                  </a:lnTo>
                  <a:lnTo>
                    <a:pt x="28" y="232"/>
                  </a:lnTo>
                  <a:lnTo>
                    <a:pt x="24" y="226"/>
                  </a:lnTo>
                  <a:lnTo>
                    <a:pt x="28" y="220"/>
                  </a:lnTo>
                  <a:lnTo>
                    <a:pt x="33" y="214"/>
                  </a:lnTo>
                  <a:lnTo>
                    <a:pt x="32" y="212"/>
                  </a:lnTo>
                  <a:lnTo>
                    <a:pt x="31" y="210"/>
                  </a:lnTo>
                  <a:lnTo>
                    <a:pt x="30" y="209"/>
                  </a:lnTo>
                  <a:lnTo>
                    <a:pt x="28" y="209"/>
                  </a:lnTo>
                  <a:lnTo>
                    <a:pt x="27" y="210"/>
                  </a:lnTo>
                  <a:lnTo>
                    <a:pt x="25" y="210"/>
                  </a:lnTo>
                  <a:lnTo>
                    <a:pt x="24" y="210"/>
                  </a:lnTo>
                  <a:lnTo>
                    <a:pt x="23" y="210"/>
                  </a:lnTo>
                  <a:lnTo>
                    <a:pt x="21" y="212"/>
                  </a:lnTo>
                  <a:lnTo>
                    <a:pt x="19" y="212"/>
                  </a:lnTo>
                  <a:lnTo>
                    <a:pt x="17" y="213"/>
                  </a:lnTo>
                  <a:lnTo>
                    <a:pt x="16" y="213"/>
                  </a:lnTo>
                  <a:lnTo>
                    <a:pt x="14" y="213"/>
                  </a:lnTo>
                  <a:lnTo>
                    <a:pt x="11" y="212"/>
                  </a:lnTo>
                  <a:lnTo>
                    <a:pt x="9" y="210"/>
                  </a:lnTo>
                  <a:lnTo>
                    <a:pt x="7" y="209"/>
                  </a:lnTo>
                  <a:lnTo>
                    <a:pt x="8" y="209"/>
                  </a:lnTo>
                  <a:lnTo>
                    <a:pt x="7" y="209"/>
                  </a:lnTo>
                  <a:lnTo>
                    <a:pt x="6" y="208"/>
                  </a:lnTo>
                  <a:lnTo>
                    <a:pt x="11" y="205"/>
                  </a:lnTo>
                  <a:lnTo>
                    <a:pt x="17" y="201"/>
                  </a:lnTo>
                  <a:lnTo>
                    <a:pt x="21" y="197"/>
                  </a:lnTo>
                  <a:lnTo>
                    <a:pt x="27" y="195"/>
                  </a:lnTo>
                  <a:lnTo>
                    <a:pt x="34" y="195"/>
                  </a:lnTo>
                  <a:lnTo>
                    <a:pt x="42" y="197"/>
                  </a:lnTo>
                  <a:lnTo>
                    <a:pt x="49" y="200"/>
                  </a:lnTo>
                  <a:lnTo>
                    <a:pt x="57" y="200"/>
                  </a:lnTo>
                  <a:lnTo>
                    <a:pt x="65" y="195"/>
                  </a:lnTo>
                  <a:lnTo>
                    <a:pt x="55" y="188"/>
                  </a:lnTo>
                  <a:lnTo>
                    <a:pt x="51" y="180"/>
                  </a:lnTo>
                  <a:lnTo>
                    <a:pt x="51" y="171"/>
                  </a:lnTo>
                  <a:lnTo>
                    <a:pt x="55" y="164"/>
                  </a:lnTo>
                  <a:lnTo>
                    <a:pt x="60" y="156"/>
                  </a:lnTo>
                  <a:lnTo>
                    <a:pt x="69" y="147"/>
                  </a:lnTo>
                  <a:lnTo>
                    <a:pt x="77" y="140"/>
                  </a:lnTo>
                  <a:lnTo>
                    <a:pt x="79" y="134"/>
                  </a:lnTo>
                  <a:lnTo>
                    <a:pt x="79" y="128"/>
                  </a:lnTo>
                  <a:lnTo>
                    <a:pt x="76" y="121"/>
                  </a:lnTo>
                  <a:lnTo>
                    <a:pt x="70" y="115"/>
                  </a:lnTo>
                  <a:lnTo>
                    <a:pt x="59" y="112"/>
                  </a:lnTo>
                  <a:lnTo>
                    <a:pt x="48" y="109"/>
                  </a:lnTo>
                  <a:lnTo>
                    <a:pt x="36" y="106"/>
                  </a:lnTo>
                  <a:lnTo>
                    <a:pt x="25" y="101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8" y="91"/>
                  </a:lnTo>
                  <a:lnTo>
                    <a:pt x="18" y="91"/>
                  </a:lnTo>
                  <a:lnTo>
                    <a:pt x="17" y="87"/>
                  </a:lnTo>
                  <a:lnTo>
                    <a:pt x="15" y="84"/>
                  </a:lnTo>
                  <a:lnTo>
                    <a:pt x="21" y="82"/>
                  </a:lnTo>
                  <a:lnTo>
                    <a:pt x="25" y="78"/>
                  </a:lnTo>
                  <a:lnTo>
                    <a:pt x="29" y="72"/>
                  </a:lnTo>
                  <a:lnTo>
                    <a:pt x="33" y="67"/>
                  </a:lnTo>
                  <a:lnTo>
                    <a:pt x="39" y="65"/>
                  </a:lnTo>
                  <a:lnTo>
                    <a:pt x="46" y="66"/>
                  </a:lnTo>
                  <a:lnTo>
                    <a:pt x="46" y="54"/>
                  </a:lnTo>
                  <a:lnTo>
                    <a:pt x="36" y="58"/>
                  </a:lnTo>
                  <a:lnTo>
                    <a:pt x="27" y="61"/>
                  </a:lnTo>
                  <a:lnTo>
                    <a:pt x="18" y="62"/>
                  </a:lnTo>
                  <a:lnTo>
                    <a:pt x="8" y="59"/>
                  </a:lnTo>
                  <a:lnTo>
                    <a:pt x="0" y="52"/>
                  </a:lnTo>
                  <a:lnTo>
                    <a:pt x="9" y="49"/>
                  </a:lnTo>
                  <a:lnTo>
                    <a:pt x="17" y="44"/>
                  </a:lnTo>
                  <a:lnTo>
                    <a:pt x="24" y="35"/>
                  </a:lnTo>
                  <a:lnTo>
                    <a:pt x="31" y="24"/>
                  </a:lnTo>
                  <a:lnTo>
                    <a:pt x="37" y="15"/>
                  </a:lnTo>
                  <a:lnTo>
                    <a:pt x="41" y="9"/>
                  </a:lnTo>
                  <a:lnTo>
                    <a:pt x="45" y="5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23"/>
            <p:cNvSpPr>
              <a:spLocks/>
            </p:cNvSpPr>
            <p:nvPr/>
          </p:nvSpPr>
          <p:spPr bwMode="auto">
            <a:xfrm>
              <a:off x="7094538" y="5832475"/>
              <a:ext cx="6350" cy="17463"/>
            </a:xfrm>
            <a:custGeom>
              <a:avLst/>
              <a:gdLst>
                <a:gd name="T0" fmla="*/ 0 w 4"/>
                <a:gd name="T1" fmla="*/ 0 h 11"/>
                <a:gd name="T2" fmla="*/ 1 w 4"/>
                <a:gd name="T3" fmla="*/ 2 h 11"/>
                <a:gd name="T4" fmla="*/ 3 w 4"/>
                <a:gd name="T5" fmla="*/ 3 h 11"/>
                <a:gd name="T6" fmla="*/ 3 w 4"/>
                <a:gd name="T7" fmla="*/ 5 h 11"/>
                <a:gd name="T8" fmla="*/ 4 w 4"/>
                <a:gd name="T9" fmla="*/ 8 h 11"/>
                <a:gd name="T10" fmla="*/ 3 w 4"/>
                <a:gd name="T11" fmla="*/ 11 h 11"/>
                <a:gd name="T12" fmla="*/ 1 w 4"/>
                <a:gd name="T13" fmla="*/ 6 h 11"/>
                <a:gd name="T14" fmla="*/ 0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24"/>
            <p:cNvSpPr>
              <a:spLocks/>
            </p:cNvSpPr>
            <p:nvPr/>
          </p:nvSpPr>
          <p:spPr bwMode="auto">
            <a:xfrm>
              <a:off x="7559675" y="5259388"/>
              <a:ext cx="17462" cy="3175"/>
            </a:xfrm>
            <a:custGeom>
              <a:avLst/>
              <a:gdLst>
                <a:gd name="T0" fmla="*/ 11 w 11"/>
                <a:gd name="T1" fmla="*/ 0 h 2"/>
                <a:gd name="T2" fmla="*/ 7 w 11"/>
                <a:gd name="T3" fmla="*/ 1 h 2"/>
                <a:gd name="T4" fmla="*/ 3 w 11"/>
                <a:gd name="T5" fmla="*/ 2 h 2"/>
                <a:gd name="T6" fmla="*/ 0 w 11"/>
                <a:gd name="T7" fmla="*/ 2 h 2"/>
                <a:gd name="T8" fmla="*/ 1 w 11"/>
                <a:gd name="T9" fmla="*/ 2 h 2"/>
                <a:gd name="T10" fmla="*/ 11 w 1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lnTo>
                    <a:pt x="7" y="1"/>
                  </a:lnTo>
                  <a:lnTo>
                    <a:pt x="3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25"/>
            <p:cNvSpPr>
              <a:spLocks/>
            </p:cNvSpPr>
            <p:nvPr/>
          </p:nvSpPr>
          <p:spPr bwMode="auto">
            <a:xfrm>
              <a:off x="8024813" y="2101850"/>
              <a:ext cx="153987" cy="125413"/>
            </a:xfrm>
            <a:custGeom>
              <a:avLst/>
              <a:gdLst>
                <a:gd name="T0" fmla="*/ 91 w 97"/>
                <a:gd name="T1" fmla="*/ 0 h 79"/>
                <a:gd name="T2" fmla="*/ 93 w 97"/>
                <a:gd name="T3" fmla="*/ 2 h 79"/>
                <a:gd name="T4" fmla="*/ 97 w 97"/>
                <a:gd name="T5" fmla="*/ 20 h 79"/>
                <a:gd name="T6" fmla="*/ 96 w 97"/>
                <a:gd name="T7" fmla="*/ 23 h 79"/>
                <a:gd name="T8" fmla="*/ 76 w 97"/>
                <a:gd name="T9" fmla="*/ 26 h 79"/>
                <a:gd name="T10" fmla="*/ 73 w 97"/>
                <a:gd name="T11" fmla="*/ 32 h 79"/>
                <a:gd name="T12" fmla="*/ 64 w 97"/>
                <a:gd name="T13" fmla="*/ 50 h 79"/>
                <a:gd name="T14" fmla="*/ 61 w 97"/>
                <a:gd name="T15" fmla="*/ 53 h 79"/>
                <a:gd name="T16" fmla="*/ 56 w 97"/>
                <a:gd name="T17" fmla="*/ 55 h 79"/>
                <a:gd name="T18" fmla="*/ 55 w 97"/>
                <a:gd name="T19" fmla="*/ 42 h 79"/>
                <a:gd name="T20" fmla="*/ 39 w 97"/>
                <a:gd name="T21" fmla="*/ 59 h 79"/>
                <a:gd name="T22" fmla="*/ 37 w 97"/>
                <a:gd name="T23" fmla="*/ 59 h 79"/>
                <a:gd name="T24" fmla="*/ 37 w 97"/>
                <a:gd name="T25" fmla="*/ 58 h 79"/>
                <a:gd name="T26" fmla="*/ 41 w 97"/>
                <a:gd name="T27" fmla="*/ 50 h 79"/>
                <a:gd name="T28" fmla="*/ 36 w 97"/>
                <a:gd name="T29" fmla="*/ 50 h 79"/>
                <a:gd name="T30" fmla="*/ 34 w 97"/>
                <a:gd name="T31" fmla="*/ 51 h 79"/>
                <a:gd name="T32" fmla="*/ 30 w 97"/>
                <a:gd name="T33" fmla="*/ 50 h 79"/>
                <a:gd name="T34" fmla="*/ 18 w 97"/>
                <a:gd name="T35" fmla="*/ 63 h 79"/>
                <a:gd name="T36" fmla="*/ 12 w 97"/>
                <a:gd name="T37" fmla="*/ 69 h 79"/>
                <a:gd name="T38" fmla="*/ 6 w 97"/>
                <a:gd name="T39" fmla="*/ 68 h 79"/>
                <a:gd name="T40" fmla="*/ 6 w 97"/>
                <a:gd name="T41" fmla="*/ 75 h 79"/>
                <a:gd name="T42" fmla="*/ 3 w 97"/>
                <a:gd name="T43" fmla="*/ 79 h 79"/>
                <a:gd name="T44" fmla="*/ 2 w 97"/>
                <a:gd name="T45" fmla="*/ 79 h 79"/>
                <a:gd name="T46" fmla="*/ 0 w 97"/>
                <a:gd name="T47" fmla="*/ 77 h 79"/>
                <a:gd name="T48" fmla="*/ 1 w 97"/>
                <a:gd name="T49" fmla="*/ 62 h 79"/>
                <a:gd name="T50" fmla="*/ 4 w 97"/>
                <a:gd name="T51" fmla="*/ 58 h 79"/>
                <a:gd name="T52" fmla="*/ 7 w 97"/>
                <a:gd name="T53" fmla="*/ 56 h 79"/>
                <a:gd name="T54" fmla="*/ 14 w 97"/>
                <a:gd name="T55" fmla="*/ 50 h 79"/>
                <a:gd name="T56" fmla="*/ 22 w 97"/>
                <a:gd name="T57" fmla="*/ 37 h 79"/>
                <a:gd name="T58" fmla="*/ 26 w 97"/>
                <a:gd name="T59" fmla="*/ 35 h 79"/>
                <a:gd name="T60" fmla="*/ 29 w 97"/>
                <a:gd name="T61" fmla="*/ 35 h 79"/>
                <a:gd name="T62" fmla="*/ 31 w 97"/>
                <a:gd name="T63" fmla="*/ 26 h 79"/>
                <a:gd name="T64" fmla="*/ 26 w 97"/>
                <a:gd name="T65" fmla="*/ 17 h 79"/>
                <a:gd name="T66" fmla="*/ 26 w 97"/>
                <a:gd name="T67" fmla="*/ 16 h 79"/>
                <a:gd name="T68" fmla="*/ 27 w 97"/>
                <a:gd name="T69" fmla="*/ 15 h 79"/>
                <a:gd name="T70" fmla="*/ 47 w 97"/>
                <a:gd name="T71" fmla="*/ 7 h 79"/>
                <a:gd name="T72" fmla="*/ 54 w 97"/>
                <a:gd name="T73" fmla="*/ 7 h 79"/>
                <a:gd name="T74" fmla="*/ 54 w 97"/>
                <a:gd name="T75" fmla="*/ 7 h 79"/>
                <a:gd name="T76" fmla="*/ 53 w 97"/>
                <a:gd name="T77" fmla="*/ 9 h 79"/>
                <a:gd name="T78" fmla="*/ 53 w 97"/>
                <a:gd name="T79" fmla="*/ 13 h 79"/>
                <a:gd name="T80" fmla="*/ 54 w 97"/>
                <a:gd name="T81" fmla="*/ 14 h 79"/>
                <a:gd name="T82" fmla="*/ 51 w 97"/>
                <a:gd name="T83" fmla="*/ 17 h 79"/>
                <a:gd name="T84" fmla="*/ 40 w 97"/>
                <a:gd name="T85" fmla="*/ 29 h 79"/>
                <a:gd name="T86" fmla="*/ 41 w 97"/>
                <a:gd name="T87" fmla="*/ 29 h 79"/>
                <a:gd name="T88" fmla="*/ 42 w 97"/>
                <a:gd name="T89" fmla="*/ 30 h 79"/>
                <a:gd name="T90" fmla="*/ 44 w 97"/>
                <a:gd name="T91" fmla="*/ 29 h 79"/>
                <a:gd name="T92" fmla="*/ 55 w 97"/>
                <a:gd name="T93" fmla="*/ 27 h 79"/>
                <a:gd name="T94" fmla="*/ 64 w 97"/>
                <a:gd name="T95" fmla="*/ 17 h 79"/>
                <a:gd name="T96" fmla="*/ 74 w 97"/>
                <a:gd name="T97" fmla="*/ 16 h 79"/>
                <a:gd name="T98" fmla="*/ 85 w 97"/>
                <a:gd name="T99" fmla="*/ 5 h 79"/>
                <a:gd name="T100" fmla="*/ 90 w 97"/>
                <a:gd name="T10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" h="79">
                  <a:moveTo>
                    <a:pt x="90" y="0"/>
                  </a:moveTo>
                  <a:lnTo>
                    <a:pt x="91" y="0"/>
                  </a:lnTo>
                  <a:lnTo>
                    <a:pt x="92" y="2"/>
                  </a:lnTo>
                  <a:lnTo>
                    <a:pt x="93" y="2"/>
                  </a:lnTo>
                  <a:lnTo>
                    <a:pt x="97" y="15"/>
                  </a:lnTo>
                  <a:lnTo>
                    <a:pt x="97" y="20"/>
                  </a:lnTo>
                  <a:lnTo>
                    <a:pt x="97" y="22"/>
                  </a:lnTo>
                  <a:lnTo>
                    <a:pt x="96" y="23"/>
                  </a:lnTo>
                  <a:lnTo>
                    <a:pt x="81" y="24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6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1" y="53"/>
                  </a:lnTo>
                  <a:lnTo>
                    <a:pt x="57" y="55"/>
                  </a:lnTo>
                  <a:lnTo>
                    <a:pt x="56" y="55"/>
                  </a:lnTo>
                  <a:lnTo>
                    <a:pt x="55" y="54"/>
                  </a:lnTo>
                  <a:lnTo>
                    <a:pt x="55" y="42"/>
                  </a:lnTo>
                  <a:lnTo>
                    <a:pt x="52" y="43"/>
                  </a:lnTo>
                  <a:lnTo>
                    <a:pt x="39" y="59"/>
                  </a:lnTo>
                  <a:lnTo>
                    <a:pt x="38" y="60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8"/>
                  </a:lnTo>
                  <a:lnTo>
                    <a:pt x="39" y="51"/>
                  </a:lnTo>
                  <a:lnTo>
                    <a:pt x="41" y="50"/>
                  </a:lnTo>
                  <a:lnTo>
                    <a:pt x="41" y="48"/>
                  </a:lnTo>
                  <a:lnTo>
                    <a:pt x="36" y="50"/>
                  </a:lnTo>
                  <a:lnTo>
                    <a:pt x="35" y="51"/>
                  </a:lnTo>
                  <a:lnTo>
                    <a:pt x="34" y="51"/>
                  </a:lnTo>
                  <a:lnTo>
                    <a:pt x="31" y="50"/>
                  </a:lnTo>
                  <a:lnTo>
                    <a:pt x="30" y="50"/>
                  </a:lnTo>
                  <a:lnTo>
                    <a:pt x="29" y="48"/>
                  </a:lnTo>
                  <a:lnTo>
                    <a:pt x="18" y="63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6" y="68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3" y="79"/>
                  </a:lnTo>
                  <a:lnTo>
                    <a:pt x="3" y="79"/>
                  </a:lnTo>
                  <a:lnTo>
                    <a:pt x="2" y="79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1" y="62"/>
                  </a:lnTo>
                  <a:lnTo>
                    <a:pt x="2" y="61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7" y="56"/>
                  </a:lnTo>
                  <a:lnTo>
                    <a:pt x="11" y="53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9" y="35"/>
                  </a:lnTo>
                  <a:lnTo>
                    <a:pt x="30" y="32"/>
                  </a:lnTo>
                  <a:lnTo>
                    <a:pt x="31" y="26"/>
                  </a:lnTo>
                  <a:lnTo>
                    <a:pt x="30" y="25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34" y="15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1" y="17"/>
                  </a:lnTo>
                  <a:lnTo>
                    <a:pt x="47" y="2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5" y="28"/>
                  </a:lnTo>
                  <a:lnTo>
                    <a:pt x="55" y="27"/>
                  </a:lnTo>
                  <a:lnTo>
                    <a:pt x="63" y="18"/>
                  </a:lnTo>
                  <a:lnTo>
                    <a:pt x="64" y="17"/>
                  </a:lnTo>
                  <a:lnTo>
                    <a:pt x="68" y="16"/>
                  </a:lnTo>
                  <a:lnTo>
                    <a:pt x="74" y="16"/>
                  </a:lnTo>
                  <a:lnTo>
                    <a:pt x="78" y="15"/>
                  </a:lnTo>
                  <a:lnTo>
                    <a:pt x="85" y="5"/>
                  </a:lnTo>
                  <a:lnTo>
                    <a:pt x="8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26"/>
            <p:cNvSpPr>
              <a:spLocks/>
            </p:cNvSpPr>
            <p:nvPr/>
          </p:nvSpPr>
          <p:spPr bwMode="auto">
            <a:xfrm>
              <a:off x="7951788" y="2163763"/>
              <a:ext cx="60325" cy="107950"/>
            </a:xfrm>
            <a:custGeom>
              <a:avLst/>
              <a:gdLst>
                <a:gd name="T0" fmla="*/ 28 w 38"/>
                <a:gd name="T1" fmla="*/ 1 h 68"/>
                <a:gd name="T2" fmla="*/ 31 w 38"/>
                <a:gd name="T3" fmla="*/ 1 h 68"/>
                <a:gd name="T4" fmla="*/ 32 w 38"/>
                <a:gd name="T5" fmla="*/ 7 h 68"/>
                <a:gd name="T6" fmla="*/ 29 w 38"/>
                <a:gd name="T7" fmla="*/ 7 h 68"/>
                <a:gd name="T8" fmla="*/ 26 w 38"/>
                <a:gd name="T9" fmla="*/ 7 h 68"/>
                <a:gd name="T10" fmla="*/ 19 w 38"/>
                <a:gd name="T11" fmla="*/ 7 h 68"/>
                <a:gd name="T12" fmla="*/ 24 w 38"/>
                <a:gd name="T13" fmla="*/ 9 h 68"/>
                <a:gd name="T14" fmla="*/ 27 w 38"/>
                <a:gd name="T15" fmla="*/ 9 h 68"/>
                <a:gd name="T16" fmla="*/ 32 w 38"/>
                <a:gd name="T17" fmla="*/ 9 h 68"/>
                <a:gd name="T18" fmla="*/ 35 w 38"/>
                <a:gd name="T19" fmla="*/ 12 h 68"/>
                <a:gd name="T20" fmla="*/ 38 w 38"/>
                <a:gd name="T21" fmla="*/ 19 h 68"/>
                <a:gd name="T22" fmla="*/ 38 w 38"/>
                <a:gd name="T23" fmla="*/ 20 h 68"/>
                <a:gd name="T24" fmla="*/ 31 w 38"/>
                <a:gd name="T25" fmla="*/ 35 h 68"/>
                <a:gd name="T26" fmla="*/ 32 w 38"/>
                <a:gd name="T27" fmla="*/ 47 h 68"/>
                <a:gd name="T28" fmla="*/ 28 w 38"/>
                <a:gd name="T29" fmla="*/ 58 h 68"/>
                <a:gd name="T30" fmla="*/ 33 w 38"/>
                <a:gd name="T31" fmla="*/ 59 h 68"/>
                <a:gd name="T32" fmla="*/ 32 w 38"/>
                <a:gd name="T33" fmla="*/ 60 h 68"/>
                <a:gd name="T34" fmla="*/ 25 w 38"/>
                <a:gd name="T35" fmla="*/ 65 h 68"/>
                <a:gd name="T36" fmla="*/ 20 w 38"/>
                <a:gd name="T37" fmla="*/ 62 h 68"/>
                <a:gd name="T38" fmla="*/ 19 w 38"/>
                <a:gd name="T39" fmla="*/ 64 h 68"/>
                <a:gd name="T40" fmla="*/ 19 w 38"/>
                <a:gd name="T41" fmla="*/ 65 h 68"/>
                <a:gd name="T42" fmla="*/ 15 w 38"/>
                <a:gd name="T43" fmla="*/ 66 h 68"/>
                <a:gd name="T44" fmla="*/ 11 w 38"/>
                <a:gd name="T45" fmla="*/ 53 h 68"/>
                <a:gd name="T46" fmla="*/ 2 w 38"/>
                <a:gd name="T47" fmla="*/ 49 h 68"/>
                <a:gd name="T48" fmla="*/ 1 w 38"/>
                <a:gd name="T49" fmla="*/ 48 h 68"/>
                <a:gd name="T50" fmla="*/ 0 w 38"/>
                <a:gd name="T51" fmla="*/ 35 h 68"/>
                <a:gd name="T52" fmla="*/ 2 w 38"/>
                <a:gd name="T53" fmla="*/ 34 h 68"/>
                <a:gd name="T54" fmla="*/ 4 w 38"/>
                <a:gd name="T55" fmla="*/ 34 h 68"/>
                <a:gd name="T56" fmla="*/ 11 w 38"/>
                <a:gd name="T57" fmla="*/ 37 h 68"/>
                <a:gd name="T58" fmla="*/ 16 w 38"/>
                <a:gd name="T59" fmla="*/ 34 h 68"/>
                <a:gd name="T60" fmla="*/ 15 w 38"/>
                <a:gd name="T61" fmla="*/ 23 h 68"/>
                <a:gd name="T62" fmla="*/ 15 w 38"/>
                <a:gd name="T63" fmla="*/ 19 h 68"/>
                <a:gd name="T64" fmla="*/ 14 w 38"/>
                <a:gd name="T65" fmla="*/ 11 h 68"/>
                <a:gd name="T66" fmla="*/ 16 w 38"/>
                <a:gd name="T67" fmla="*/ 4 h 68"/>
                <a:gd name="T68" fmla="*/ 21 w 38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8">
                  <a:moveTo>
                    <a:pt x="22" y="0"/>
                  </a:move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2" y="7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2" y="10"/>
                  </a:lnTo>
                  <a:lnTo>
                    <a:pt x="35" y="12"/>
                  </a:lnTo>
                  <a:lnTo>
                    <a:pt x="36" y="13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6" y="25"/>
                  </a:lnTo>
                  <a:lnTo>
                    <a:pt x="31" y="35"/>
                  </a:lnTo>
                  <a:lnTo>
                    <a:pt x="32" y="38"/>
                  </a:lnTo>
                  <a:lnTo>
                    <a:pt x="32" y="47"/>
                  </a:lnTo>
                  <a:lnTo>
                    <a:pt x="29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33" y="59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4"/>
                  </a:lnTo>
                  <a:lnTo>
                    <a:pt x="25" y="65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9" y="63"/>
                  </a:lnTo>
                  <a:lnTo>
                    <a:pt x="19" y="64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5" y="68"/>
                  </a:lnTo>
                  <a:lnTo>
                    <a:pt x="15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8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2" y="34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5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27"/>
            <p:cNvSpPr>
              <a:spLocks/>
            </p:cNvSpPr>
            <p:nvPr/>
          </p:nvSpPr>
          <p:spPr bwMode="auto">
            <a:xfrm>
              <a:off x="8002588" y="2263775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28"/>
            <p:cNvSpPr>
              <a:spLocks/>
            </p:cNvSpPr>
            <p:nvPr/>
          </p:nvSpPr>
          <p:spPr bwMode="auto">
            <a:xfrm>
              <a:off x="8027988" y="2249488"/>
              <a:ext cx="90487" cy="88900"/>
            </a:xfrm>
            <a:custGeom>
              <a:avLst/>
              <a:gdLst>
                <a:gd name="T0" fmla="*/ 25 w 57"/>
                <a:gd name="T1" fmla="*/ 0 h 56"/>
                <a:gd name="T2" fmla="*/ 26 w 57"/>
                <a:gd name="T3" fmla="*/ 3 h 56"/>
                <a:gd name="T4" fmla="*/ 26 w 57"/>
                <a:gd name="T5" fmla="*/ 7 h 56"/>
                <a:gd name="T6" fmla="*/ 32 w 57"/>
                <a:gd name="T7" fmla="*/ 8 h 56"/>
                <a:gd name="T8" fmla="*/ 36 w 57"/>
                <a:gd name="T9" fmla="*/ 9 h 56"/>
                <a:gd name="T10" fmla="*/ 39 w 57"/>
                <a:gd name="T11" fmla="*/ 12 h 56"/>
                <a:gd name="T12" fmla="*/ 39 w 57"/>
                <a:gd name="T13" fmla="*/ 15 h 56"/>
                <a:gd name="T14" fmla="*/ 38 w 57"/>
                <a:gd name="T15" fmla="*/ 16 h 56"/>
                <a:gd name="T16" fmla="*/ 32 w 57"/>
                <a:gd name="T17" fmla="*/ 17 h 56"/>
                <a:gd name="T18" fmla="*/ 35 w 57"/>
                <a:gd name="T19" fmla="*/ 25 h 56"/>
                <a:gd name="T20" fmla="*/ 41 w 57"/>
                <a:gd name="T21" fmla="*/ 25 h 56"/>
                <a:gd name="T22" fmla="*/ 49 w 57"/>
                <a:gd name="T23" fmla="*/ 21 h 56"/>
                <a:gd name="T24" fmla="*/ 50 w 57"/>
                <a:gd name="T25" fmla="*/ 22 h 56"/>
                <a:gd name="T26" fmla="*/ 50 w 57"/>
                <a:gd name="T27" fmla="*/ 27 h 56"/>
                <a:gd name="T28" fmla="*/ 49 w 57"/>
                <a:gd name="T29" fmla="*/ 28 h 56"/>
                <a:gd name="T30" fmla="*/ 48 w 57"/>
                <a:gd name="T31" fmla="*/ 28 h 56"/>
                <a:gd name="T32" fmla="*/ 46 w 57"/>
                <a:gd name="T33" fmla="*/ 33 h 56"/>
                <a:gd name="T34" fmla="*/ 55 w 57"/>
                <a:gd name="T35" fmla="*/ 42 h 56"/>
                <a:gd name="T36" fmla="*/ 57 w 57"/>
                <a:gd name="T37" fmla="*/ 44 h 56"/>
                <a:gd name="T38" fmla="*/ 50 w 57"/>
                <a:gd name="T39" fmla="*/ 51 h 56"/>
                <a:gd name="T40" fmla="*/ 30 w 57"/>
                <a:gd name="T41" fmla="*/ 56 h 56"/>
                <a:gd name="T42" fmla="*/ 28 w 57"/>
                <a:gd name="T43" fmla="*/ 56 h 56"/>
                <a:gd name="T44" fmla="*/ 28 w 57"/>
                <a:gd name="T45" fmla="*/ 55 h 56"/>
                <a:gd name="T46" fmla="*/ 23 w 57"/>
                <a:gd name="T47" fmla="*/ 36 h 56"/>
                <a:gd name="T48" fmla="*/ 13 w 57"/>
                <a:gd name="T49" fmla="*/ 39 h 56"/>
                <a:gd name="T50" fmla="*/ 14 w 57"/>
                <a:gd name="T51" fmla="*/ 48 h 56"/>
                <a:gd name="T52" fmla="*/ 6 w 57"/>
                <a:gd name="T53" fmla="*/ 52 h 56"/>
                <a:gd name="T54" fmla="*/ 5 w 57"/>
                <a:gd name="T55" fmla="*/ 51 h 56"/>
                <a:gd name="T56" fmla="*/ 0 w 57"/>
                <a:gd name="T57" fmla="*/ 46 h 56"/>
                <a:gd name="T58" fmla="*/ 6 w 57"/>
                <a:gd name="T59" fmla="*/ 33 h 56"/>
                <a:gd name="T60" fmla="*/ 12 w 57"/>
                <a:gd name="T61" fmla="*/ 31 h 56"/>
                <a:gd name="T62" fmla="*/ 17 w 57"/>
                <a:gd name="T63" fmla="*/ 30 h 56"/>
                <a:gd name="T64" fmla="*/ 22 w 57"/>
                <a:gd name="T65" fmla="*/ 22 h 56"/>
                <a:gd name="T66" fmla="*/ 10 w 57"/>
                <a:gd name="T67" fmla="*/ 9 h 56"/>
                <a:gd name="T68" fmla="*/ 6 w 57"/>
                <a:gd name="T69" fmla="*/ 7 h 56"/>
                <a:gd name="T70" fmla="*/ 6 w 57"/>
                <a:gd name="T71" fmla="*/ 5 h 56"/>
                <a:gd name="T72" fmla="*/ 20 w 57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56">
                  <a:moveTo>
                    <a:pt x="21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6" y="9"/>
                  </a:lnTo>
                  <a:lnTo>
                    <a:pt x="36" y="10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5" y="15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35" y="25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8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9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8" y="36"/>
                  </a:lnTo>
                  <a:lnTo>
                    <a:pt x="55" y="42"/>
                  </a:lnTo>
                  <a:lnTo>
                    <a:pt x="57" y="43"/>
                  </a:lnTo>
                  <a:lnTo>
                    <a:pt x="57" y="44"/>
                  </a:lnTo>
                  <a:lnTo>
                    <a:pt x="51" y="49"/>
                  </a:lnTo>
                  <a:lnTo>
                    <a:pt x="50" y="51"/>
                  </a:lnTo>
                  <a:lnTo>
                    <a:pt x="36" y="53"/>
                  </a:lnTo>
                  <a:lnTo>
                    <a:pt x="30" y="56"/>
                  </a:lnTo>
                  <a:lnTo>
                    <a:pt x="29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8" y="55"/>
                  </a:lnTo>
                  <a:lnTo>
                    <a:pt x="27" y="42"/>
                  </a:lnTo>
                  <a:lnTo>
                    <a:pt x="23" y="36"/>
                  </a:lnTo>
                  <a:lnTo>
                    <a:pt x="17" y="35"/>
                  </a:lnTo>
                  <a:lnTo>
                    <a:pt x="13" y="39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3" y="49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7" y="30"/>
                  </a:lnTo>
                  <a:lnTo>
                    <a:pt x="20" y="29"/>
                  </a:lnTo>
                  <a:lnTo>
                    <a:pt x="22" y="22"/>
                  </a:lnTo>
                  <a:lnTo>
                    <a:pt x="20" y="19"/>
                  </a:lnTo>
                  <a:lnTo>
                    <a:pt x="10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8" y="5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7654925" y="2471738"/>
              <a:ext cx="153987" cy="144463"/>
            </a:xfrm>
            <a:custGeom>
              <a:avLst/>
              <a:gdLst>
                <a:gd name="T0" fmla="*/ 31 w 97"/>
                <a:gd name="T1" fmla="*/ 0 h 91"/>
                <a:gd name="T2" fmla="*/ 48 w 97"/>
                <a:gd name="T3" fmla="*/ 13 h 91"/>
                <a:gd name="T4" fmla="*/ 61 w 97"/>
                <a:gd name="T5" fmla="*/ 19 h 91"/>
                <a:gd name="T6" fmla="*/ 77 w 97"/>
                <a:gd name="T7" fmla="*/ 44 h 91"/>
                <a:gd name="T8" fmla="*/ 76 w 97"/>
                <a:gd name="T9" fmla="*/ 46 h 91"/>
                <a:gd name="T10" fmla="*/ 70 w 97"/>
                <a:gd name="T11" fmla="*/ 50 h 91"/>
                <a:gd name="T12" fmla="*/ 74 w 97"/>
                <a:gd name="T13" fmla="*/ 52 h 91"/>
                <a:gd name="T14" fmla="*/ 76 w 97"/>
                <a:gd name="T15" fmla="*/ 52 h 91"/>
                <a:gd name="T16" fmla="*/ 79 w 97"/>
                <a:gd name="T17" fmla="*/ 54 h 91"/>
                <a:gd name="T18" fmla="*/ 84 w 97"/>
                <a:gd name="T19" fmla="*/ 61 h 91"/>
                <a:gd name="T20" fmla="*/ 82 w 97"/>
                <a:gd name="T21" fmla="*/ 62 h 91"/>
                <a:gd name="T22" fmla="*/ 82 w 97"/>
                <a:gd name="T23" fmla="*/ 66 h 91"/>
                <a:gd name="T24" fmla="*/ 82 w 97"/>
                <a:gd name="T25" fmla="*/ 66 h 91"/>
                <a:gd name="T26" fmla="*/ 70 w 97"/>
                <a:gd name="T27" fmla="*/ 69 h 91"/>
                <a:gd name="T28" fmla="*/ 62 w 97"/>
                <a:gd name="T29" fmla="*/ 80 h 91"/>
                <a:gd name="T30" fmla="*/ 86 w 97"/>
                <a:gd name="T31" fmla="*/ 71 h 91"/>
                <a:gd name="T32" fmla="*/ 96 w 97"/>
                <a:gd name="T33" fmla="*/ 72 h 91"/>
                <a:gd name="T34" fmla="*/ 97 w 97"/>
                <a:gd name="T35" fmla="*/ 73 h 91"/>
                <a:gd name="T36" fmla="*/ 89 w 97"/>
                <a:gd name="T37" fmla="*/ 86 h 91"/>
                <a:gd name="T38" fmla="*/ 73 w 97"/>
                <a:gd name="T39" fmla="*/ 91 h 91"/>
                <a:gd name="T40" fmla="*/ 43 w 97"/>
                <a:gd name="T41" fmla="*/ 91 h 91"/>
                <a:gd name="T42" fmla="*/ 42 w 97"/>
                <a:gd name="T43" fmla="*/ 90 h 91"/>
                <a:gd name="T44" fmla="*/ 35 w 97"/>
                <a:gd name="T45" fmla="*/ 72 h 91"/>
                <a:gd name="T46" fmla="*/ 30 w 97"/>
                <a:gd name="T47" fmla="*/ 64 h 91"/>
                <a:gd name="T48" fmla="*/ 24 w 97"/>
                <a:gd name="T49" fmla="*/ 59 h 91"/>
                <a:gd name="T50" fmla="*/ 17 w 97"/>
                <a:gd name="T51" fmla="*/ 46 h 91"/>
                <a:gd name="T52" fmla="*/ 16 w 97"/>
                <a:gd name="T53" fmla="*/ 42 h 91"/>
                <a:gd name="T54" fmla="*/ 17 w 97"/>
                <a:gd name="T55" fmla="*/ 39 h 91"/>
                <a:gd name="T56" fmla="*/ 17 w 97"/>
                <a:gd name="T57" fmla="*/ 35 h 91"/>
                <a:gd name="T58" fmla="*/ 13 w 97"/>
                <a:gd name="T59" fmla="*/ 37 h 91"/>
                <a:gd name="T60" fmla="*/ 12 w 97"/>
                <a:gd name="T61" fmla="*/ 37 h 91"/>
                <a:gd name="T62" fmla="*/ 7 w 97"/>
                <a:gd name="T63" fmla="*/ 35 h 91"/>
                <a:gd name="T64" fmla="*/ 4 w 97"/>
                <a:gd name="T65" fmla="*/ 35 h 91"/>
                <a:gd name="T66" fmla="*/ 1 w 97"/>
                <a:gd name="T67" fmla="*/ 34 h 91"/>
                <a:gd name="T68" fmla="*/ 0 w 97"/>
                <a:gd name="T69" fmla="*/ 27 h 91"/>
                <a:gd name="T70" fmla="*/ 4 w 97"/>
                <a:gd name="T71" fmla="*/ 15 h 91"/>
                <a:gd name="T72" fmla="*/ 5 w 97"/>
                <a:gd name="T73" fmla="*/ 12 h 91"/>
                <a:gd name="T74" fmla="*/ 13 w 97"/>
                <a:gd name="T75" fmla="*/ 4 h 91"/>
                <a:gd name="T76" fmla="*/ 27 w 9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91">
                  <a:moveTo>
                    <a:pt x="31" y="0"/>
                  </a:moveTo>
                  <a:lnTo>
                    <a:pt x="31" y="0"/>
                  </a:lnTo>
                  <a:lnTo>
                    <a:pt x="37" y="3"/>
                  </a:lnTo>
                  <a:lnTo>
                    <a:pt x="48" y="13"/>
                  </a:lnTo>
                  <a:lnTo>
                    <a:pt x="54" y="15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77" y="44"/>
                  </a:lnTo>
                  <a:lnTo>
                    <a:pt x="77" y="46"/>
                  </a:lnTo>
                  <a:lnTo>
                    <a:pt x="76" y="46"/>
                  </a:lnTo>
                  <a:lnTo>
                    <a:pt x="76" y="47"/>
                  </a:lnTo>
                  <a:lnTo>
                    <a:pt x="70" y="50"/>
                  </a:lnTo>
                  <a:lnTo>
                    <a:pt x="70" y="52"/>
                  </a:lnTo>
                  <a:lnTo>
                    <a:pt x="74" y="52"/>
                  </a:lnTo>
                  <a:lnTo>
                    <a:pt x="75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4" y="61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2" y="65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77" y="67"/>
                  </a:lnTo>
                  <a:lnTo>
                    <a:pt x="70" y="69"/>
                  </a:lnTo>
                  <a:lnTo>
                    <a:pt x="64" y="75"/>
                  </a:lnTo>
                  <a:lnTo>
                    <a:pt x="62" y="80"/>
                  </a:lnTo>
                  <a:lnTo>
                    <a:pt x="68" y="7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96" y="72"/>
                  </a:lnTo>
                  <a:lnTo>
                    <a:pt x="97" y="72"/>
                  </a:lnTo>
                  <a:lnTo>
                    <a:pt x="97" y="73"/>
                  </a:lnTo>
                  <a:lnTo>
                    <a:pt x="97" y="74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43" y="91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0" y="87"/>
                  </a:lnTo>
                  <a:lnTo>
                    <a:pt x="35" y="72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7" y="62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7" y="39"/>
                  </a:lnTo>
                  <a:lnTo>
                    <a:pt x="18" y="37"/>
                  </a:lnTo>
                  <a:lnTo>
                    <a:pt x="17" y="35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7854950" y="2554288"/>
              <a:ext cx="77787" cy="107950"/>
            </a:xfrm>
            <a:custGeom>
              <a:avLst/>
              <a:gdLst>
                <a:gd name="T0" fmla="*/ 26 w 49"/>
                <a:gd name="T1" fmla="*/ 0 h 68"/>
                <a:gd name="T2" fmla="*/ 40 w 49"/>
                <a:gd name="T3" fmla="*/ 1 h 68"/>
                <a:gd name="T4" fmla="*/ 41 w 49"/>
                <a:gd name="T5" fmla="*/ 1 h 68"/>
                <a:gd name="T6" fmla="*/ 49 w 49"/>
                <a:gd name="T7" fmla="*/ 4 h 68"/>
                <a:gd name="T8" fmla="*/ 49 w 49"/>
                <a:gd name="T9" fmla="*/ 6 h 68"/>
                <a:gd name="T10" fmla="*/ 49 w 49"/>
                <a:gd name="T11" fmla="*/ 7 h 68"/>
                <a:gd name="T12" fmla="*/ 49 w 49"/>
                <a:gd name="T13" fmla="*/ 13 h 68"/>
                <a:gd name="T14" fmla="*/ 48 w 49"/>
                <a:gd name="T15" fmla="*/ 14 h 68"/>
                <a:gd name="T16" fmla="*/ 39 w 49"/>
                <a:gd name="T17" fmla="*/ 20 h 68"/>
                <a:gd name="T18" fmla="*/ 38 w 49"/>
                <a:gd name="T19" fmla="*/ 22 h 68"/>
                <a:gd name="T20" fmla="*/ 38 w 49"/>
                <a:gd name="T21" fmla="*/ 26 h 68"/>
                <a:gd name="T22" fmla="*/ 39 w 49"/>
                <a:gd name="T23" fmla="*/ 31 h 68"/>
                <a:gd name="T24" fmla="*/ 40 w 49"/>
                <a:gd name="T25" fmla="*/ 34 h 68"/>
                <a:gd name="T26" fmla="*/ 39 w 49"/>
                <a:gd name="T27" fmla="*/ 35 h 68"/>
                <a:gd name="T28" fmla="*/ 36 w 49"/>
                <a:gd name="T29" fmla="*/ 38 h 68"/>
                <a:gd name="T30" fmla="*/ 39 w 49"/>
                <a:gd name="T31" fmla="*/ 47 h 68"/>
                <a:gd name="T32" fmla="*/ 40 w 49"/>
                <a:gd name="T33" fmla="*/ 56 h 68"/>
                <a:gd name="T34" fmla="*/ 40 w 49"/>
                <a:gd name="T35" fmla="*/ 56 h 68"/>
                <a:gd name="T36" fmla="*/ 38 w 49"/>
                <a:gd name="T37" fmla="*/ 62 h 68"/>
                <a:gd name="T38" fmla="*/ 38 w 49"/>
                <a:gd name="T39" fmla="*/ 62 h 68"/>
                <a:gd name="T40" fmla="*/ 31 w 49"/>
                <a:gd name="T41" fmla="*/ 68 h 68"/>
                <a:gd name="T42" fmla="*/ 31 w 49"/>
                <a:gd name="T43" fmla="*/ 68 h 68"/>
                <a:gd name="T44" fmla="*/ 29 w 49"/>
                <a:gd name="T45" fmla="*/ 68 h 68"/>
                <a:gd name="T46" fmla="*/ 28 w 49"/>
                <a:gd name="T47" fmla="*/ 66 h 68"/>
                <a:gd name="T48" fmla="*/ 13 w 49"/>
                <a:gd name="T49" fmla="*/ 51 h 68"/>
                <a:gd name="T50" fmla="*/ 13 w 49"/>
                <a:gd name="T51" fmla="*/ 51 h 68"/>
                <a:gd name="T52" fmla="*/ 12 w 49"/>
                <a:gd name="T53" fmla="*/ 50 h 68"/>
                <a:gd name="T54" fmla="*/ 12 w 49"/>
                <a:gd name="T55" fmla="*/ 46 h 68"/>
                <a:gd name="T56" fmla="*/ 13 w 49"/>
                <a:gd name="T57" fmla="*/ 46 h 68"/>
                <a:gd name="T58" fmla="*/ 13 w 49"/>
                <a:gd name="T59" fmla="*/ 45 h 68"/>
                <a:gd name="T60" fmla="*/ 17 w 49"/>
                <a:gd name="T61" fmla="*/ 41 h 68"/>
                <a:gd name="T62" fmla="*/ 15 w 49"/>
                <a:gd name="T63" fmla="*/ 33 h 68"/>
                <a:gd name="T64" fmla="*/ 7 w 49"/>
                <a:gd name="T65" fmla="*/ 20 h 68"/>
                <a:gd name="T66" fmla="*/ 24 w 49"/>
                <a:gd name="T67" fmla="*/ 20 h 68"/>
                <a:gd name="T68" fmla="*/ 24 w 49"/>
                <a:gd name="T69" fmla="*/ 16 h 68"/>
                <a:gd name="T70" fmla="*/ 20 w 49"/>
                <a:gd name="T71" fmla="*/ 19 h 68"/>
                <a:gd name="T72" fmla="*/ 15 w 49"/>
                <a:gd name="T73" fmla="*/ 20 h 68"/>
                <a:gd name="T74" fmla="*/ 11 w 49"/>
                <a:gd name="T75" fmla="*/ 19 h 68"/>
                <a:gd name="T76" fmla="*/ 8 w 49"/>
                <a:gd name="T77" fmla="*/ 16 h 68"/>
                <a:gd name="T78" fmla="*/ 7 w 49"/>
                <a:gd name="T79" fmla="*/ 16 h 68"/>
                <a:gd name="T80" fmla="*/ 5 w 49"/>
                <a:gd name="T81" fmla="*/ 16 h 68"/>
                <a:gd name="T82" fmla="*/ 5 w 49"/>
                <a:gd name="T83" fmla="*/ 17 h 68"/>
                <a:gd name="T84" fmla="*/ 5 w 49"/>
                <a:gd name="T85" fmla="*/ 19 h 68"/>
                <a:gd name="T86" fmla="*/ 7 w 49"/>
                <a:gd name="T87" fmla="*/ 20 h 68"/>
                <a:gd name="T88" fmla="*/ 0 w 49"/>
                <a:gd name="T89" fmla="*/ 20 h 68"/>
                <a:gd name="T90" fmla="*/ 0 w 49"/>
                <a:gd name="T91" fmla="*/ 20 h 68"/>
                <a:gd name="T92" fmla="*/ 0 w 49"/>
                <a:gd name="T93" fmla="*/ 17 h 68"/>
                <a:gd name="T94" fmla="*/ 0 w 49"/>
                <a:gd name="T95" fmla="*/ 16 h 68"/>
                <a:gd name="T96" fmla="*/ 0 w 49"/>
                <a:gd name="T97" fmla="*/ 14 h 68"/>
                <a:gd name="T98" fmla="*/ 0 w 49"/>
                <a:gd name="T99" fmla="*/ 13 h 68"/>
                <a:gd name="T100" fmla="*/ 0 w 49"/>
                <a:gd name="T101" fmla="*/ 10 h 68"/>
                <a:gd name="T102" fmla="*/ 0 w 49"/>
                <a:gd name="T103" fmla="*/ 9 h 68"/>
                <a:gd name="T104" fmla="*/ 0 w 49"/>
                <a:gd name="T105" fmla="*/ 9 h 68"/>
                <a:gd name="T106" fmla="*/ 12 w 49"/>
                <a:gd name="T107" fmla="*/ 3 h 68"/>
                <a:gd name="T108" fmla="*/ 26 w 49"/>
                <a:gd name="T109" fmla="*/ 0 h 68"/>
                <a:gd name="T110" fmla="*/ 26 w 49"/>
                <a:gd name="T1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" h="68">
                  <a:moveTo>
                    <a:pt x="26" y="0"/>
                  </a:moveTo>
                  <a:lnTo>
                    <a:pt x="40" y="1"/>
                  </a:lnTo>
                  <a:lnTo>
                    <a:pt x="41" y="1"/>
                  </a:lnTo>
                  <a:lnTo>
                    <a:pt x="49" y="4"/>
                  </a:lnTo>
                  <a:lnTo>
                    <a:pt x="49" y="6"/>
                  </a:lnTo>
                  <a:lnTo>
                    <a:pt x="49" y="7"/>
                  </a:lnTo>
                  <a:lnTo>
                    <a:pt x="49" y="13"/>
                  </a:lnTo>
                  <a:lnTo>
                    <a:pt x="48" y="14"/>
                  </a:lnTo>
                  <a:lnTo>
                    <a:pt x="39" y="20"/>
                  </a:lnTo>
                  <a:lnTo>
                    <a:pt x="38" y="22"/>
                  </a:lnTo>
                  <a:lnTo>
                    <a:pt x="38" y="26"/>
                  </a:lnTo>
                  <a:lnTo>
                    <a:pt x="39" y="31"/>
                  </a:lnTo>
                  <a:lnTo>
                    <a:pt x="40" y="34"/>
                  </a:lnTo>
                  <a:lnTo>
                    <a:pt x="39" y="35"/>
                  </a:lnTo>
                  <a:lnTo>
                    <a:pt x="36" y="38"/>
                  </a:lnTo>
                  <a:lnTo>
                    <a:pt x="39" y="47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8" y="66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7" y="41"/>
                  </a:lnTo>
                  <a:lnTo>
                    <a:pt x="15" y="33"/>
                  </a:lnTo>
                  <a:lnTo>
                    <a:pt x="7" y="20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0" y="19"/>
                  </a:lnTo>
                  <a:lnTo>
                    <a:pt x="15" y="20"/>
                  </a:lnTo>
                  <a:lnTo>
                    <a:pt x="11" y="19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12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34"/>
            <p:cNvSpPr>
              <a:spLocks/>
            </p:cNvSpPr>
            <p:nvPr/>
          </p:nvSpPr>
          <p:spPr bwMode="auto">
            <a:xfrm>
              <a:off x="7862888" y="2579688"/>
              <a:ext cx="30162" cy="6350"/>
            </a:xfrm>
            <a:custGeom>
              <a:avLst/>
              <a:gdLst>
                <a:gd name="T0" fmla="*/ 2 w 19"/>
                <a:gd name="T1" fmla="*/ 0 h 4"/>
                <a:gd name="T2" fmla="*/ 3 w 19"/>
                <a:gd name="T3" fmla="*/ 0 h 4"/>
                <a:gd name="T4" fmla="*/ 6 w 19"/>
                <a:gd name="T5" fmla="*/ 3 h 4"/>
                <a:gd name="T6" fmla="*/ 10 w 19"/>
                <a:gd name="T7" fmla="*/ 4 h 4"/>
                <a:gd name="T8" fmla="*/ 15 w 19"/>
                <a:gd name="T9" fmla="*/ 3 h 4"/>
                <a:gd name="T10" fmla="*/ 19 w 19"/>
                <a:gd name="T11" fmla="*/ 0 h 4"/>
                <a:gd name="T12" fmla="*/ 19 w 19"/>
                <a:gd name="T13" fmla="*/ 4 h 4"/>
                <a:gd name="T14" fmla="*/ 2 w 19"/>
                <a:gd name="T15" fmla="*/ 4 h 4"/>
                <a:gd name="T16" fmla="*/ 0 w 19"/>
                <a:gd name="T17" fmla="*/ 3 h 4"/>
                <a:gd name="T18" fmla="*/ 0 w 19"/>
                <a:gd name="T19" fmla="*/ 1 h 4"/>
                <a:gd name="T20" fmla="*/ 0 w 19"/>
                <a:gd name="T21" fmla="*/ 0 h 4"/>
                <a:gd name="T22" fmla="*/ 2 w 19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lnTo>
                    <a:pt x="3" y="0"/>
                  </a:lnTo>
                  <a:lnTo>
                    <a:pt x="6" y="3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35"/>
            <p:cNvSpPr>
              <a:spLocks/>
            </p:cNvSpPr>
            <p:nvPr/>
          </p:nvSpPr>
          <p:spPr bwMode="auto">
            <a:xfrm>
              <a:off x="7745413" y="23939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3 w 4"/>
                <a:gd name="T9" fmla="*/ 2 h 2"/>
                <a:gd name="T10" fmla="*/ 3 w 4"/>
                <a:gd name="T11" fmla="*/ 2 h 2"/>
                <a:gd name="T12" fmla="*/ 3 w 4"/>
                <a:gd name="T13" fmla="*/ 2 h 2"/>
                <a:gd name="T14" fmla="*/ 2 w 4"/>
                <a:gd name="T15" fmla="*/ 1 h 2"/>
                <a:gd name="T16" fmla="*/ 0 w 4"/>
                <a:gd name="T17" fmla="*/ 1 h 2"/>
                <a:gd name="T18" fmla="*/ 0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36"/>
            <p:cNvSpPr>
              <a:spLocks/>
            </p:cNvSpPr>
            <p:nvPr/>
          </p:nvSpPr>
          <p:spPr bwMode="auto">
            <a:xfrm>
              <a:off x="7686675" y="2263775"/>
              <a:ext cx="336550" cy="254000"/>
            </a:xfrm>
            <a:custGeom>
              <a:avLst/>
              <a:gdLst>
                <a:gd name="T0" fmla="*/ 69 w 212"/>
                <a:gd name="T1" fmla="*/ 3 h 160"/>
                <a:gd name="T2" fmla="*/ 86 w 212"/>
                <a:gd name="T3" fmla="*/ 12 h 160"/>
                <a:gd name="T4" fmla="*/ 95 w 212"/>
                <a:gd name="T5" fmla="*/ 14 h 160"/>
                <a:gd name="T6" fmla="*/ 103 w 212"/>
                <a:gd name="T7" fmla="*/ 25 h 160"/>
                <a:gd name="T8" fmla="*/ 102 w 212"/>
                <a:gd name="T9" fmla="*/ 35 h 160"/>
                <a:gd name="T10" fmla="*/ 120 w 212"/>
                <a:gd name="T11" fmla="*/ 47 h 160"/>
                <a:gd name="T12" fmla="*/ 117 w 212"/>
                <a:gd name="T13" fmla="*/ 49 h 160"/>
                <a:gd name="T14" fmla="*/ 120 w 212"/>
                <a:gd name="T15" fmla="*/ 53 h 160"/>
                <a:gd name="T16" fmla="*/ 101 w 212"/>
                <a:gd name="T17" fmla="*/ 62 h 160"/>
                <a:gd name="T18" fmla="*/ 96 w 212"/>
                <a:gd name="T19" fmla="*/ 71 h 160"/>
                <a:gd name="T20" fmla="*/ 79 w 212"/>
                <a:gd name="T21" fmla="*/ 87 h 160"/>
                <a:gd name="T22" fmla="*/ 102 w 212"/>
                <a:gd name="T23" fmla="*/ 89 h 160"/>
                <a:gd name="T24" fmla="*/ 114 w 212"/>
                <a:gd name="T25" fmla="*/ 77 h 160"/>
                <a:gd name="T26" fmla="*/ 133 w 212"/>
                <a:gd name="T27" fmla="*/ 84 h 160"/>
                <a:gd name="T28" fmla="*/ 139 w 212"/>
                <a:gd name="T29" fmla="*/ 82 h 160"/>
                <a:gd name="T30" fmla="*/ 151 w 212"/>
                <a:gd name="T31" fmla="*/ 93 h 160"/>
                <a:gd name="T32" fmla="*/ 157 w 212"/>
                <a:gd name="T33" fmla="*/ 91 h 160"/>
                <a:gd name="T34" fmla="*/ 159 w 212"/>
                <a:gd name="T35" fmla="*/ 102 h 160"/>
                <a:gd name="T36" fmla="*/ 176 w 212"/>
                <a:gd name="T37" fmla="*/ 94 h 160"/>
                <a:gd name="T38" fmla="*/ 187 w 212"/>
                <a:gd name="T39" fmla="*/ 94 h 160"/>
                <a:gd name="T40" fmla="*/ 188 w 212"/>
                <a:gd name="T41" fmla="*/ 106 h 160"/>
                <a:gd name="T42" fmla="*/ 174 w 212"/>
                <a:gd name="T43" fmla="*/ 126 h 160"/>
                <a:gd name="T44" fmla="*/ 182 w 212"/>
                <a:gd name="T45" fmla="*/ 120 h 160"/>
                <a:gd name="T46" fmla="*/ 187 w 212"/>
                <a:gd name="T47" fmla="*/ 113 h 160"/>
                <a:gd name="T48" fmla="*/ 204 w 212"/>
                <a:gd name="T49" fmla="*/ 106 h 160"/>
                <a:gd name="T50" fmla="*/ 211 w 212"/>
                <a:gd name="T51" fmla="*/ 113 h 160"/>
                <a:gd name="T52" fmla="*/ 208 w 212"/>
                <a:gd name="T53" fmla="*/ 134 h 160"/>
                <a:gd name="T54" fmla="*/ 190 w 212"/>
                <a:gd name="T55" fmla="*/ 141 h 160"/>
                <a:gd name="T56" fmla="*/ 179 w 212"/>
                <a:gd name="T57" fmla="*/ 155 h 160"/>
                <a:gd name="T58" fmla="*/ 174 w 212"/>
                <a:gd name="T59" fmla="*/ 155 h 160"/>
                <a:gd name="T60" fmla="*/ 168 w 212"/>
                <a:gd name="T61" fmla="*/ 157 h 160"/>
                <a:gd name="T62" fmla="*/ 143 w 212"/>
                <a:gd name="T63" fmla="*/ 150 h 160"/>
                <a:gd name="T64" fmla="*/ 125 w 212"/>
                <a:gd name="T65" fmla="*/ 118 h 160"/>
                <a:gd name="T66" fmla="*/ 110 w 212"/>
                <a:gd name="T67" fmla="*/ 125 h 160"/>
                <a:gd name="T68" fmla="*/ 102 w 212"/>
                <a:gd name="T69" fmla="*/ 126 h 160"/>
                <a:gd name="T70" fmla="*/ 94 w 212"/>
                <a:gd name="T71" fmla="*/ 125 h 160"/>
                <a:gd name="T72" fmla="*/ 96 w 212"/>
                <a:gd name="T73" fmla="*/ 133 h 160"/>
                <a:gd name="T74" fmla="*/ 95 w 212"/>
                <a:gd name="T75" fmla="*/ 135 h 160"/>
                <a:gd name="T76" fmla="*/ 81 w 212"/>
                <a:gd name="T77" fmla="*/ 141 h 160"/>
                <a:gd name="T78" fmla="*/ 53 w 212"/>
                <a:gd name="T79" fmla="*/ 141 h 160"/>
                <a:gd name="T80" fmla="*/ 41 w 212"/>
                <a:gd name="T81" fmla="*/ 119 h 160"/>
                <a:gd name="T82" fmla="*/ 50 w 212"/>
                <a:gd name="T83" fmla="*/ 83 h 160"/>
                <a:gd name="T84" fmla="*/ 44 w 212"/>
                <a:gd name="T85" fmla="*/ 69 h 160"/>
                <a:gd name="T86" fmla="*/ 41 w 212"/>
                <a:gd name="T87" fmla="*/ 79 h 160"/>
                <a:gd name="T88" fmla="*/ 37 w 212"/>
                <a:gd name="T89" fmla="*/ 82 h 160"/>
                <a:gd name="T90" fmla="*/ 34 w 212"/>
                <a:gd name="T91" fmla="*/ 84 h 160"/>
                <a:gd name="T92" fmla="*/ 35 w 212"/>
                <a:gd name="T93" fmla="*/ 94 h 160"/>
                <a:gd name="T94" fmla="*/ 37 w 212"/>
                <a:gd name="T95" fmla="*/ 102 h 160"/>
                <a:gd name="T96" fmla="*/ 25 w 212"/>
                <a:gd name="T97" fmla="*/ 116 h 160"/>
                <a:gd name="T98" fmla="*/ 25 w 212"/>
                <a:gd name="T99" fmla="*/ 120 h 160"/>
                <a:gd name="T100" fmla="*/ 5 w 212"/>
                <a:gd name="T101" fmla="*/ 100 h 160"/>
                <a:gd name="T102" fmla="*/ 6 w 212"/>
                <a:gd name="T103" fmla="*/ 62 h 160"/>
                <a:gd name="T104" fmla="*/ 13 w 212"/>
                <a:gd name="T105" fmla="*/ 13 h 160"/>
                <a:gd name="T106" fmla="*/ 44 w 212"/>
                <a:gd name="T10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" h="160">
                  <a:moveTo>
                    <a:pt x="44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91" y="12"/>
                  </a:lnTo>
                  <a:lnTo>
                    <a:pt x="92" y="12"/>
                  </a:lnTo>
                  <a:lnTo>
                    <a:pt x="95" y="14"/>
                  </a:lnTo>
                  <a:lnTo>
                    <a:pt x="95" y="15"/>
                  </a:lnTo>
                  <a:lnTo>
                    <a:pt x="99" y="22"/>
                  </a:lnTo>
                  <a:lnTo>
                    <a:pt x="103" y="24"/>
                  </a:lnTo>
                  <a:lnTo>
                    <a:pt x="103" y="25"/>
                  </a:lnTo>
                  <a:lnTo>
                    <a:pt x="103" y="26"/>
                  </a:lnTo>
                  <a:lnTo>
                    <a:pt x="98" y="30"/>
                  </a:lnTo>
                  <a:lnTo>
                    <a:pt x="97" y="31"/>
                  </a:lnTo>
                  <a:lnTo>
                    <a:pt x="102" y="35"/>
                  </a:lnTo>
                  <a:lnTo>
                    <a:pt x="120" y="45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0" y="47"/>
                  </a:lnTo>
                  <a:lnTo>
                    <a:pt x="119" y="47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7" y="49"/>
                  </a:lnTo>
                  <a:lnTo>
                    <a:pt x="117" y="50"/>
                  </a:lnTo>
                  <a:lnTo>
                    <a:pt x="119" y="52"/>
                  </a:lnTo>
                  <a:lnTo>
                    <a:pt x="120" y="52"/>
                  </a:lnTo>
                  <a:lnTo>
                    <a:pt x="120" y="53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19" y="56"/>
                  </a:lnTo>
                  <a:lnTo>
                    <a:pt x="101" y="62"/>
                  </a:lnTo>
                  <a:lnTo>
                    <a:pt x="99" y="62"/>
                  </a:lnTo>
                  <a:lnTo>
                    <a:pt x="98" y="62"/>
                  </a:lnTo>
                  <a:lnTo>
                    <a:pt x="96" y="70"/>
                  </a:lnTo>
                  <a:lnTo>
                    <a:pt x="96" y="71"/>
                  </a:lnTo>
                  <a:lnTo>
                    <a:pt x="90" y="80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79" y="87"/>
                  </a:lnTo>
                  <a:lnTo>
                    <a:pt x="81" y="89"/>
                  </a:lnTo>
                  <a:lnTo>
                    <a:pt x="88" y="92"/>
                  </a:lnTo>
                  <a:lnTo>
                    <a:pt x="98" y="93"/>
                  </a:lnTo>
                  <a:lnTo>
                    <a:pt x="102" y="89"/>
                  </a:lnTo>
                  <a:lnTo>
                    <a:pt x="107" y="83"/>
                  </a:lnTo>
                  <a:lnTo>
                    <a:pt x="107" y="82"/>
                  </a:lnTo>
                  <a:lnTo>
                    <a:pt x="113" y="79"/>
                  </a:lnTo>
                  <a:lnTo>
                    <a:pt x="114" y="77"/>
                  </a:lnTo>
                  <a:lnTo>
                    <a:pt x="115" y="79"/>
                  </a:lnTo>
                  <a:lnTo>
                    <a:pt x="126" y="88"/>
                  </a:lnTo>
                  <a:lnTo>
                    <a:pt x="129" y="87"/>
                  </a:lnTo>
                  <a:lnTo>
                    <a:pt x="133" y="84"/>
                  </a:lnTo>
                  <a:lnTo>
                    <a:pt x="133" y="84"/>
                  </a:lnTo>
                  <a:lnTo>
                    <a:pt x="138" y="82"/>
                  </a:lnTo>
                  <a:lnTo>
                    <a:pt x="139" y="82"/>
                  </a:lnTo>
                  <a:lnTo>
                    <a:pt x="139" y="82"/>
                  </a:lnTo>
                  <a:lnTo>
                    <a:pt x="144" y="85"/>
                  </a:lnTo>
                  <a:lnTo>
                    <a:pt x="144" y="85"/>
                  </a:lnTo>
                  <a:lnTo>
                    <a:pt x="147" y="91"/>
                  </a:lnTo>
                  <a:lnTo>
                    <a:pt x="151" y="93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6" y="89"/>
                  </a:lnTo>
                  <a:lnTo>
                    <a:pt x="157" y="91"/>
                  </a:lnTo>
                  <a:lnTo>
                    <a:pt x="157" y="91"/>
                  </a:lnTo>
                  <a:lnTo>
                    <a:pt x="156" y="94"/>
                  </a:lnTo>
                  <a:lnTo>
                    <a:pt x="155" y="102"/>
                  </a:lnTo>
                  <a:lnTo>
                    <a:pt x="159" y="102"/>
                  </a:lnTo>
                  <a:lnTo>
                    <a:pt x="165" y="100"/>
                  </a:lnTo>
                  <a:lnTo>
                    <a:pt x="169" y="96"/>
                  </a:lnTo>
                  <a:lnTo>
                    <a:pt x="170" y="96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3" y="93"/>
                  </a:lnTo>
                  <a:lnTo>
                    <a:pt x="184" y="93"/>
                  </a:lnTo>
                  <a:lnTo>
                    <a:pt x="187" y="94"/>
                  </a:lnTo>
                  <a:lnTo>
                    <a:pt x="188" y="95"/>
                  </a:lnTo>
                  <a:lnTo>
                    <a:pt x="190" y="98"/>
                  </a:lnTo>
                  <a:lnTo>
                    <a:pt x="190" y="99"/>
                  </a:lnTo>
                  <a:lnTo>
                    <a:pt x="188" y="106"/>
                  </a:lnTo>
                  <a:lnTo>
                    <a:pt x="187" y="106"/>
                  </a:lnTo>
                  <a:lnTo>
                    <a:pt x="175" y="116"/>
                  </a:lnTo>
                  <a:lnTo>
                    <a:pt x="170" y="119"/>
                  </a:lnTo>
                  <a:lnTo>
                    <a:pt x="174" y="126"/>
                  </a:lnTo>
                  <a:lnTo>
                    <a:pt x="178" y="131"/>
                  </a:lnTo>
                  <a:lnTo>
                    <a:pt x="182" y="132"/>
                  </a:lnTo>
                  <a:lnTo>
                    <a:pt x="187" y="131"/>
                  </a:lnTo>
                  <a:lnTo>
                    <a:pt x="182" y="120"/>
                  </a:lnTo>
                  <a:lnTo>
                    <a:pt x="180" y="116"/>
                  </a:lnTo>
                  <a:lnTo>
                    <a:pt x="180" y="114"/>
                  </a:lnTo>
                  <a:lnTo>
                    <a:pt x="181" y="113"/>
                  </a:lnTo>
                  <a:lnTo>
                    <a:pt x="187" y="113"/>
                  </a:lnTo>
                  <a:lnTo>
                    <a:pt x="198" y="107"/>
                  </a:lnTo>
                  <a:lnTo>
                    <a:pt x="198" y="107"/>
                  </a:lnTo>
                  <a:lnTo>
                    <a:pt x="203" y="106"/>
                  </a:lnTo>
                  <a:lnTo>
                    <a:pt x="204" y="106"/>
                  </a:lnTo>
                  <a:lnTo>
                    <a:pt x="208" y="108"/>
                  </a:lnTo>
                  <a:lnTo>
                    <a:pt x="208" y="109"/>
                  </a:lnTo>
                  <a:lnTo>
                    <a:pt x="211" y="113"/>
                  </a:lnTo>
                  <a:lnTo>
                    <a:pt x="211" y="113"/>
                  </a:lnTo>
                  <a:lnTo>
                    <a:pt x="212" y="121"/>
                  </a:lnTo>
                  <a:lnTo>
                    <a:pt x="212" y="130"/>
                  </a:lnTo>
                  <a:lnTo>
                    <a:pt x="211" y="131"/>
                  </a:lnTo>
                  <a:lnTo>
                    <a:pt x="208" y="134"/>
                  </a:lnTo>
                  <a:lnTo>
                    <a:pt x="208" y="135"/>
                  </a:lnTo>
                  <a:lnTo>
                    <a:pt x="202" y="138"/>
                  </a:lnTo>
                  <a:lnTo>
                    <a:pt x="202" y="138"/>
                  </a:lnTo>
                  <a:lnTo>
                    <a:pt x="190" y="141"/>
                  </a:lnTo>
                  <a:lnTo>
                    <a:pt x="187" y="143"/>
                  </a:lnTo>
                  <a:lnTo>
                    <a:pt x="179" y="156"/>
                  </a:lnTo>
                  <a:lnTo>
                    <a:pt x="179" y="156"/>
                  </a:lnTo>
                  <a:lnTo>
                    <a:pt x="179" y="155"/>
                  </a:lnTo>
                  <a:lnTo>
                    <a:pt x="174" y="157"/>
                  </a:lnTo>
                  <a:lnTo>
                    <a:pt x="174" y="157"/>
                  </a:lnTo>
                  <a:lnTo>
                    <a:pt x="174" y="156"/>
                  </a:lnTo>
                  <a:lnTo>
                    <a:pt x="174" y="155"/>
                  </a:lnTo>
                  <a:lnTo>
                    <a:pt x="172" y="154"/>
                  </a:lnTo>
                  <a:lnTo>
                    <a:pt x="172" y="154"/>
                  </a:lnTo>
                  <a:lnTo>
                    <a:pt x="168" y="157"/>
                  </a:lnTo>
                  <a:lnTo>
                    <a:pt x="168" y="157"/>
                  </a:lnTo>
                  <a:lnTo>
                    <a:pt x="167" y="159"/>
                  </a:lnTo>
                  <a:lnTo>
                    <a:pt x="167" y="160"/>
                  </a:lnTo>
                  <a:lnTo>
                    <a:pt x="167" y="160"/>
                  </a:lnTo>
                  <a:lnTo>
                    <a:pt x="143" y="150"/>
                  </a:lnTo>
                  <a:lnTo>
                    <a:pt x="143" y="150"/>
                  </a:lnTo>
                  <a:lnTo>
                    <a:pt x="140" y="147"/>
                  </a:lnTo>
                  <a:lnTo>
                    <a:pt x="135" y="142"/>
                  </a:lnTo>
                  <a:lnTo>
                    <a:pt x="125" y="118"/>
                  </a:lnTo>
                  <a:lnTo>
                    <a:pt x="122" y="114"/>
                  </a:lnTo>
                  <a:lnTo>
                    <a:pt x="120" y="116"/>
                  </a:lnTo>
                  <a:lnTo>
                    <a:pt x="116" y="121"/>
                  </a:lnTo>
                  <a:lnTo>
                    <a:pt x="110" y="125"/>
                  </a:lnTo>
                  <a:lnTo>
                    <a:pt x="110" y="126"/>
                  </a:lnTo>
                  <a:lnTo>
                    <a:pt x="109" y="126"/>
                  </a:lnTo>
                  <a:lnTo>
                    <a:pt x="104" y="125"/>
                  </a:lnTo>
                  <a:lnTo>
                    <a:pt x="102" y="126"/>
                  </a:lnTo>
                  <a:lnTo>
                    <a:pt x="101" y="128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4" y="125"/>
                  </a:lnTo>
                  <a:lnTo>
                    <a:pt x="93" y="125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3"/>
                  </a:lnTo>
                  <a:lnTo>
                    <a:pt x="96" y="134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5" y="135"/>
                  </a:lnTo>
                  <a:lnTo>
                    <a:pt x="85" y="133"/>
                  </a:lnTo>
                  <a:lnTo>
                    <a:pt x="83" y="134"/>
                  </a:lnTo>
                  <a:lnTo>
                    <a:pt x="81" y="140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72" y="137"/>
                  </a:lnTo>
                  <a:lnTo>
                    <a:pt x="54" y="141"/>
                  </a:lnTo>
                  <a:lnTo>
                    <a:pt x="53" y="141"/>
                  </a:lnTo>
                  <a:lnTo>
                    <a:pt x="45" y="133"/>
                  </a:lnTo>
                  <a:lnTo>
                    <a:pt x="44" y="13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06"/>
                  </a:lnTo>
                  <a:lnTo>
                    <a:pt x="45" y="94"/>
                  </a:lnTo>
                  <a:lnTo>
                    <a:pt x="50" y="86"/>
                  </a:lnTo>
                  <a:lnTo>
                    <a:pt x="50" y="83"/>
                  </a:lnTo>
                  <a:lnTo>
                    <a:pt x="48" y="80"/>
                  </a:lnTo>
                  <a:lnTo>
                    <a:pt x="46" y="75"/>
                  </a:lnTo>
                  <a:lnTo>
                    <a:pt x="45" y="71"/>
                  </a:lnTo>
                  <a:lnTo>
                    <a:pt x="44" y="69"/>
                  </a:lnTo>
                  <a:lnTo>
                    <a:pt x="43" y="70"/>
                  </a:lnTo>
                  <a:lnTo>
                    <a:pt x="41" y="72"/>
                  </a:lnTo>
                  <a:lnTo>
                    <a:pt x="40" y="74"/>
                  </a:lnTo>
                  <a:lnTo>
                    <a:pt x="41" y="79"/>
                  </a:lnTo>
                  <a:lnTo>
                    <a:pt x="40" y="79"/>
                  </a:lnTo>
                  <a:lnTo>
                    <a:pt x="39" y="79"/>
                  </a:lnTo>
                  <a:lnTo>
                    <a:pt x="37" y="79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4" y="82"/>
                  </a:lnTo>
                  <a:lnTo>
                    <a:pt x="33" y="83"/>
                  </a:lnTo>
                  <a:lnTo>
                    <a:pt x="34" y="84"/>
                  </a:lnTo>
                  <a:lnTo>
                    <a:pt x="35" y="85"/>
                  </a:lnTo>
                  <a:lnTo>
                    <a:pt x="36" y="88"/>
                  </a:lnTo>
                  <a:lnTo>
                    <a:pt x="36" y="89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5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4" y="109"/>
                  </a:lnTo>
                  <a:lnTo>
                    <a:pt x="25" y="116"/>
                  </a:lnTo>
                  <a:lnTo>
                    <a:pt x="25" y="119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15" y="117"/>
                  </a:lnTo>
                  <a:lnTo>
                    <a:pt x="15" y="116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37"/>
            <p:cNvSpPr>
              <a:spLocks/>
            </p:cNvSpPr>
            <p:nvPr/>
          </p:nvSpPr>
          <p:spPr bwMode="auto">
            <a:xfrm>
              <a:off x="7810500" y="2217738"/>
              <a:ext cx="87312" cy="66675"/>
            </a:xfrm>
            <a:custGeom>
              <a:avLst/>
              <a:gdLst>
                <a:gd name="T0" fmla="*/ 16 w 55"/>
                <a:gd name="T1" fmla="*/ 0 h 42"/>
                <a:gd name="T2" fmla="*/ 24 w 55"/>
                <a:gd name="T3" fmla="*/ 0 h 42"/>
                <a:gd name="T4" fmla="*/ 25 w 55"/>
                <a:gd name="T5" fmla="*/ 0 h 42"/>
                <a:gd name="T6" fmla="*/ 25 w 55"/>
                <a:gd name="T7" fmla="*/ 1 h 42"/>
                <a:gd name="T8" fmla="*/ 26 w 55"/>
                <a:gd name="T9" fmla="*/ 2 h 42"/>
                <a:gd name="T10" fmla="*/ 26 w 55"/>
                <a:gd name="T11" fmla="*/ 4 h 42"/>
                <a:gd name="T12" fmla="*/ 27 w 55"/>
                <a:gd name="T13" fmla="*/ 6 h 42"/>
                <a:gd name="T14" fmla="*/ 29 w 55"/>
                <a:gd name="T15" fmla="*/ 8 h 42"/>
                <a:gd name="T16" fmla="*/ 30 w 55"/>
                <a:gd name="T17" fmla="*/ 8 h 42"/>
                <a:gd name="T18" fmla="*/ 32 w 55"/>
                <a:gd name="T19" fmla="*/ 8 h 42"/>
                <a:gd name="T20" fmla="*/ 45 w 55"/>
                <a:gd name="T21" fmla="*/ 5 h 42"/>
                <a:gd name="T22" fmla="*/ 50 w 55"/>
                <a:gd name="T23" fmla="*/ 5 h 42"/>
                <a:gd name="T24" fmla="*/ 50 w 55"/>
                <a:gd name="T25" fmla="*/ 5 h 42"/>
                <a:gd name="T26" fmla="*/ 55 w 55"/>
                <a:gd name="T27" fmla="*/ 8 h 42"/>
                <a:gd name="T28" fmla="*/ 55 w 55"/>
                <a:gd name="T29" fmla="*/ 10 h 42"/>
                <a:gd name="T30" fmla="*/ 55 w 55"/>
                <a:gd name="T31" fmla="*/ 12 h 42"/>
                <a:gd name="T32" fmla="*/ 55 w 55"/>
                <a:gd name="T33" fmla="*/ 13 h 42"/>
                <a:gd name="T34" fmla="*/ 55 w 55"/>
                <a:gd name="T35" fmla="*/ 14 h 42"/>
                <a:gd name="T36" fmla="*/ 54 w 55"/>
                <a:gd name="T37" fmla="*/ 15 h 42"/>
                <a:gd name="T38" fmla="*/ 53 w 55"/>
                <a:gd name="T39" fmla="*/ 15 h 42"/>
                <a:gd name="T40" fmla="*/ 53 w 55"/>
                <a:gd name="T41" fmla="*/ 15 h 42"/>
                <a:gd name="T42" fmla="*/ 48 w 55"/>
                <a:gd name="T43" fmla="*/ 22 h 42"/>
                <a:gd name="T44" fmla="*/ 49 w 55"/>
                <a:gd name="T45" fmla="*/ 30 h 42"/>
                <a:gd name="T46" fmla="*/ 49 w 55"/>
                <a:gd name="T47" fmla="*/ 39 h 42"/>
                <a:gd name="T48" fmla="*/ 49 w 55"/>
                <a:gd name="T49" fmla="*/ 39 h 42"/>
                <a:gd name="T50" fmla="*/ 48 w 55"/>
                <a:gd name="T51" fmla="*/ 39 h 42"/>
                <a:gd name="T52" fmla="*/ 38 w 55"/>
                <a:gd name="T53" fmla="*/ 42 h 42"/>
                <a:gd name="T54" fmla="*/ 38 w 55"/>
                <a:gd name="T55" fmla="*/ 42 h 42"/>
                <a:gd name="T56" fmla="*/ 38 w 55"/>
                <a:gd name="T57" fmla="*/ 41 h 42"/>
                <a:gd name="T58" fmla="*/ 38 w 55"/>
                <a:gd name="T59" fmla="*/ 41 h 42"/>
                <a:gd name="T60" fmla="*/ 38 w 55"/>
                <a:gd name="T61" fmla="*/ 41 h 42"/>
                <a:gd name="T62" fmla="*/ 28 w 55"/>
                <a:gd name="T63" fmla="*/ 41 h 42"/>
                <a:gd name="T64" fmla="*/ 18 w 55"/>
                <a:gd name="T65" fmla="*/ 40 h 42"/>
                <a:gd name="T66" fmla="*/ 18 w 55"/>
                <a:gd name="T67" fmla="*/ 40 h 42"/>
                <a:gd name="T68" fmla="*/ 10 w 55"/>
                <a:gd name="T69" fmla="*/ 35 h 42"/>
                <a:gd name="T70" fmla="*/ 10 w 55"/>
                <a:gd name="T71" fmla="*/ 35 h 42"/>
                <a:gd name="T72" fmla="*/ 2 w 55"/>
                <a:gd name="T73" fmla="*/ 25 h 42"/>
                <a:gd name="T74" fmla="*/ 2 w 55"/>
                <a:gd name="T75" fmla="*/ 25 h 42"/>
                <a:gd name="T76" fmla="*/ 0 w 55"/>
                <a:gd name="T77" fmla="*/ 14 h 42"/>
                <a:gd name="T78" fmla="*/ 0 w 55"/>
                <a:gd name="T79" fmla="*/ 13 h 42"/>
                <a:gd name="T80" fmla="*/ 6 w 55"/>
                <a:gd name="T81" fmla="*/ 4 h 42"/>
                <a:gd name="T82" fmla="*/ 6 w 55"/>
                <a:gd name="T83" fmla="*/ 4 h 42"/>
                <a:gd name="T84" fmla="*/ 15 w 55"/>
                <a:gd name="T85" fmla="*/ 0 h 42"/>
                <a:gd name="T86" fmla="*/ 16 w 55"/>
                <a:gd name="T87" fmla="*/ 0 h 42"/>
                <a:gd name="T88" fmla="*/ 16 w 55"/>
                <a:gd name="T8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2">
                  <a:moveTo>
                    <a:pt x="16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5" y="8"/>
                  </a:lnTo>
                  <a:lnTo>
                    <a:pt x="55" y="10"/>
                  </a:lnTo>
                  <a:lnTo>
                    <a:pt x="55" y="12"/>
                  </a:lnTo>
                  <a:lnTo>
                    <a:pt x="55" y="13"/>
                  </a:lnTo>
                  <a:lnTo>
                    <a:pt x="55" y="14"/>
                  </a:lnTo>
                  <a:lnTo>
                    <a:pt x="54" y="15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48" y="22"/>
                  </a:lnTo>
                  <a:lnTo>
                    <a:pt x="49" y="30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8" y="39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2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6" y="4"/>
                  </a:lnTo>
                  <a:lnTo>
                    <a:pt x="6" y="4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38"/>
            <p:cNvSpPr>
              <a:spLocks/>
            </p:cNvSpPr>
            <p:nvPr/>
          </p:nvSpPr>
          <p:spPr bwMode="auto">
            <a:xfrm>
              <a:off x="7832725" y="2062163"/>
              <a:ext cx="130175" cy="127000"/>
            </a:xfrm>
            <a:custGeom>
              <a:avLst/>
              <a:gdLst>
                <a:gd name="T0" fmla="*/ 37 w 82"/>
                <a:gd name="T1" fmla="*/ 0 h 80"/>
                <a:gd name="T2" fmla="*/ 43 w 82"/>
                <a:gd name="T3" fmla="*/ 5 h 80"/>
                <a:gd name="T4" fmla="*/ 43 w 82"/>
                <a:gd name="T5" fmla="*/ 8 h 80"/>
                <a:gd name="T6" fmla="*/ 42 w 82"/>
                <a:gd name="T7" fmla="*/ 10 h 80"/>
                <a:gd name="T8" fmla="*/ 41 w 82"/>
                <a:gd name="T9" fmla="*/ 10 h 80"/>
                <a:gd name="T10" fmla="*/ 38 w 82"/>
                <a:gd name="T11" fmla="*/ 14 h 80"/>
                <a:gd name="T12" fmla="*/ 39 w 82"/>
                <a:gd name="T13" fmla="*/ 22 h 80"/>
                <a:gd name="T14" fmla="*/ 38 w 82"/>
                <a:gd name="T15" fmla="*/ 23 h 80"/>
                <a:gd name="T16" fmla="*/ 30 w 82"/>
                <a:gd name="T17" fmla="*/ 24 h 80"/>
                <a:gd name="T18" fmla="*/ 28 w 82"/>
                <a:gd name="T19" fmla="*/ 24 h 80"/>
                <a:gd name="T20" fmla="*/ 26 w 82"/>
                <a:gd name="T21" fmla="*/ 25 h 80"/>
                <a:gd name="T22" fmla="*/ 59 w 82"/>
                <a:gd name="T23" fmla="*/ 35 h 80"/>
                <a:gd name="T24" fmla="*/ 65 w 82"/>
                <a:gd name="T25" fmla="*/ 51 h 80"/>
                <a:gd name="T26" fmla="*/ 70 w 82"/>
                <a:gd name="T27" fmla="*/ 55 h 80"/>
                <a:gd name="T28" fmla="*/ 77 w 82"/>
                <a:gd name="T29" fmla="*/ 57 h 80"/>
                <a:gd name="T30" fmla="*/ 80 w 82"/>
                <a:gd name="T31" fmla="*/ 62 h 80"/>
                <a:gd name="T32" fmla="*/ 82 w 82"/>
                <a:gd name="T33" fmla="*/ 63 h 80"/>
                <a:gd name="T34" fmla="*/ 82 w 82"/>
                <a:gd name="T35" fmla="*/ 66 h 80"/>
                <a:gd name="T36" fmla="*/ 79 w 82"/>
                <a:gd name="T37" fmla="*/ 67 h 80"/>
                <a:gd name="T38" fmla="*/ 73 w 82"/>
                <a:gd name="T39" fmla="*/ 67 h 80"/>
                <a:gd name="T40" fmla="*/ 63 w 82"/>
                <a:gd name="T41" fmla="*/ 80 h 80"/>
                <a:gd name="T42" fmla="*/ 61 w 82"/>
                <a:gd name="T43" fmla="*/ 80 h 80"/>
                <a:gd name="T44" fmla="*/ 60 w 82"/>
                <a:gd name="T45" fmla="*/ 79 h 80"/>
                <a:gd name="T46" fmla="*/ 61 w 82"/>
                <a:gd name="T47" fmla="*/ 69 h 80"/>
                <a:gd name="T48" fmla="*/ 64 w 82"/>
                <a:gd name="T49" fmla="*/ 63 h 80"/>
                <a:gd name="T50" fmla="*/ 43 w 82"/>
                <a:gd name="T51" fmla="*/ 44 h 80"/>
                <a:gd name="T52" fmla="*/ 38 w 82"/>
                <a:gd name="T53" fmla="*/ 45 h 80"/>
                <a:gd name="T54" fmla="*/ 39 w 82"/>
                <a:gd name="T55" fmla="*/ 54 h 80"/>
                <a:gd name="T56" fmla="*/ 39 w 82"/>
                <a:gd name="T57" fmla="*/ 55 h 80"/>
                <a:gd name="T58" fmla="*/ 37 w 82"/>
                <a:gd name="T59" fmla="*/ 55 h 80"/>
                <a:gd name="T60" fmla="*/ 33 w 82"/>
                <a:gd name="T61" fmla="*/ 56 h 80"/>
                <a:gd name="T62" fmla="*/ 29 w 82"/>
                <a:gd name="T63" fmla="*/ 59 h 80"/>
                <a:gd name="T64" fmla="*/ 26 w 82"/>
                <a:gd name="T65" fmla="*/ 57 h 80"/>
                <a:gd name="T66" fmla="*/ 22 w 82"/>
                <a:gd name="T67" fmla="*/ 56 h 80"/>
                <a:gd name="T68" fmla="*/ 19 w 82"/>
                <a:gd name="T69" fmla="*/ 53 h 80"/>
                <a:gd name="T70" fmla="*/ 17 w 82"/>
                <a:gd name="T71" fmla="*/ 50 h 80"/>
                <a:gd name="T72" fmla="*/ 12 w 82"/>
                <a:gd name="T73" fmla="*/ 34 h 80"/>
                <a:gd name="T74" fmla="*/ 9 w 82"/>
                <a:gd name="T75" fmla="*/ 27 h 80"/>
                <a:gd name="T76" fmla="*/ 4 w 82"/>
                <a:gd name="T77" fmla="*/ 25 h 80"/>
                <a:gd name="T78" fmla="*/ 1 w 82"/>
                <a:gd name="T79" fmla="*/ 24 h 80"/>
                <a:gd name="T80" fmla="*/ 0 w 82"/>
                <a:gd name="T81" fmla="*/ 17 h 80"/>
                <a:gd name="T82" fmla="*/ 1 w 82"/>
                <a:gd name="T83" fmla="*/ 16 h 80"/>
                <a:gd name="T84" fmla="*/ 7 w 82"/>
                <a:gd name="T85" fmla="*/ 15 h 80"/>
                <a:gd name="T86" fmla="*/ 22 w 82"/>
                <a:gd name="T87" fmla="*/ 16 h 80"/>
                <a:gd name="T88" fmla="*/ 30 w 82"/>
                <a:gd name="T89" fmla="*/ 3 h 80"/>
                <a:gd name="T90" fmla="*/ 36 w 82"/>
                <a:gd name="T9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80">
                  <a:moveTo>
                    <a:pt x="36" y="0"/>
                  </a:moveTo>
                  <a:lnTo>
                    <a:pt x="37" y="0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3" y="7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9" y="22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0" y="24"/>
                  </a:lnTo>
                  <a:lnTo>
                    <a:pt x="29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52" y="31"/>
                  </a:lnTo>
                  <a:lnTo>
                    <a:pt x="59" y="35"/>
                  </a:lnTo>
                  <a:lnTo>
                    <a:pt x="60" y="36"/>
                  </a:lnTo>
                  <a:lnTo>
                    <a:pt x="65" y="51"/>
                  </a:lnTo>
                  <a:lnTo>
                    <a:pt x="67" y="54"/>
                  </a:lnTo>
                  <a:lnTo>
                    <a:pt x="70" y="55"/>
                  </a:lnTo>
                  <a:lnTo>
                    <a:pt x="73" y="56"/>
                  </a:lnTo>
                  <a:lnTo>
                    <a:pt x="77" y="57"/>
                  </a:lnTo>
                  <a:lnTo>
                    <a:pt x="77" y="5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2" y="63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0" y="67"/>
                  </a:lnTo>
                  <a:lnTo>
                    <a:pt x="79" y="67"/>
                  </a:lnTo>
                  <a:lnTo>
                    <a:pt x="79" y="67"/>
                  </a:lnTo>
                  <a:lnTo>
                    <a:pt x="73" y="67"/>
                  </a:lnTo>
                  <a:lnTo>
                    <a:pt x="70" y="71"/>
                  </a:lnTo>
                  <a:lnTo>
                    <a:pt x="63" y="80"/>
                  </a:lnTo>
                  <a:lnTo>
                    <a:pt x="62" y="80"/>
                  </a:lnTo>
                  <a:lnTo>
                    <a:pt x="61" y="80"/>
                  </a:lnTo>
                  <a:lnTo>
                    <a:pt x="61" y="80"/>
                  </a:lnTo>
                  <a:lnTo>
                    <a:pt x="60" y="79"/>
                  </a:lnTo>
                  <a:lnTo>
                    <a:pt x="61" y="74"/>
                  </a:lnTo>
                  <a:lnTo>
                    <a:pt x="61" y="69"/>
                  </a:lnTo>
                  <a:lnTo>
                    <a:pt x="63" y="66"/>
                  </a:lnTo>
                  <a:lnTo>
                    <a:pt x="64" y="63"/>
                  </a:lnTo>
                  <a:lnTo>
                    <a:pt x="50" y="49"/>
                  </a:lnTo>
                  <a:lnTo>
                    <a:pt x="43" y="44"/>
                  </a:lnTo>
                  <a:lnTo>
                    <a:pt x="38" y="43"/>
                  </a:lnTo>
                  <a:lnTo>
                    <a:pt x="38" y="45"/>
                  </a:lnTo>
                  <a:lnTo>
                    <a:pt x="38" y="48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39" y="55"/>
                  </a:lnTo>
                  <a:lnTo>
                    <a:pt x="38" y="56"/>
                  </a:lnTo>
                  <a:lnTo>
                    <a:pt x="37" y="55"/>
                  </a:lnTo>
                  <a:lnTo>
                    <a:pt x="34" y="53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6" y="57"/>
                  </a:lnTo>
                  <a:lnTo>
                    <a:pt x="25" y="57"/>
                  </a:lnTo>
                  <a:lnTo>
                    <a:pt x="22" y="56"/>
                  </a:lnTo>
                  <a:lnTo>
                    <a:pt x="22" y="55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7" y="50"/>
                  </a:lnTo>
                  <a:lnTo>
                    <a:pt x="13" y="37"/>
                  </a:lnTo>
                  <a:lnTo>
                    <a:pt x="12" y="34"/>
                  </a:lnTo>
                  <a:lnTo>
                    <a:pt x="12" y="31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8442229" y="1282700"/>
              <a:ext cx="471487" cy="981075"/>
              <a:chOff x="8526463" y="611188"/>
              <a:chExt cx="471487" cy="981075"/>
            </a:xfrm>
            <a:grpFill/>
          </p:grpSpPr>
          <p:sp>
            <p:nvSpPr>
              <p:cNvPr id="303" name="Freeform 230"/>
              <p:cNvSpPr>
                <a:spLocks/>
              </p:cNvSpPr>
              <p:nvPr/>
            </p:nvSpPr>
            <p:spPr bwMode="auto">
              <a:xfrm>
                <a:off x="8782050" y="723900"/>
                <a:ext cx="103187" cy="244475"/>
              </a:xfrm>
              <a:custGeom>
                <a:avLst/>
                <a:gdLst>
                  <a:gd name="T0" fmla="*/ 32 w 65"/>
                  <a:gd name="T1" fmla="*/ 0 h 154"/>
                  <a:gd name="T2" fmla="*/ 36 w 65"/>
                  <a:gd name="T3" fmla="*/ 8 h 154"/>
                  <a:gd name="T4" fmla="*/ 45 w 65"/>
                  <a:gd name="T5" fmla="*/ 1 h 154"/>
                  <a:gd name="T6" fmla="*/ 61 w 65"/>
                  <a:gd name="T7" fmla="*/ 2 h 154"/>
                  <a:gd name="T8" fmla="*/ 62 w 65"/>
                  <a:gd name="T9" fmla="*/ 15 h 154"/>
                  <a:gd name="T10" fmla="*/ 63 w 65"/>
                  <a:gd name="T11" fmla="*/ 15 h 154"/>
                  <a:gd name="T12" fmla="*/ 62 w 65"/>
                  <a:gd name="T13" fmla="*/ 21 h 154"/>
                  <a:gd name="T14" fmla="*/ 60 w 65"/>
                  <a:gd name="T15" fmla="*/ 21 h 154"/>
                  <a:gd name="T16" fmla="*/ 63 w 65"/>
                  <a:gd name="T17" fmla="*/ 24 h 154"/>
                  <a:gd name="T18" fmla="*/ 60 w 65"/>
                  <a:gd name="T19" fmla="*/ 38 h 154"/>
                  <a:gd name="T20" fmla="*/ 63 w 65"/>
                  <a:gd name="T21" fmla="*/ 58 h 154"/>
                  <a:gd name="T22" fmla="*/ 60 w 65"/>
                  <a:gd name="T23" fmla="*/ 64 h 154"/>
                  <a:gd name="T24" fmla="*/ 49 w 65"/>
                  <a:gd name="T25" fmla="*/ 52 h 154"/>
                  <a:gd name="T26" fmla="*/ 42 w 65"/>
                  <a:gd name="T27" fmla="*/ 50 h 154"/>
                  <a:gd name="T28" fmla="*/ 54 w 65"/>
                  <a:gd name="T29" fmla="*/ 76 h 154"/>
                  <a:gd name="T30" fmla="*/ 50 w 65"/>
                  <a:gd name="T31" fmla="*/ 81 h 154"/>
                  <a:gd name="T32" fmla="*/ 40 w 65"/>
                  <a:gd name="T33" fmla="*/ 81 h 154"/>
                  <a:gd name="T34" fmla="*/ 39 w 65"/>
                  <a:gd name="T35" fmla="*/ 83 h 154"/>
                  <a:gd name="T36" fmla="*/ 51 w 65"/>
                  <a:gd name="T37" fmla="*/ 88 h 154"/>
                  <a:gd name="T38" fmla="*/ 52 w 65"/>
                  <a:gd name="T39" fmla="*/ 93 h 154"/>
                  <a:gd name="T40" fmla="*/ 55 w 65"/>
                  <a:gd name="T41" fmla="*/ 98 h 154"/>
                  <a:gd name="T42" fmla="*/ 55 w 65"/>
                  <a:gd name="T43" fmla="*/ 108 h 154"/>
                  <a:gd name="T44" fmla="*/ 47 w 65"/>
                  <a:gd name="T45" fmla="*/ 115 h 154"/>
                  <a:gd name="T46" fmla="*/ 52 w 65"/>
                  <a:gd name="T47" fmla="*/ 138 h 154"/>
                  <a:gd name="T48" fmla="*/ 48 w 65"/>
                  <a:gd name="T49" fmla="*/ 148 h 154"/>
                  <a:gd name="T50" fmla="*/ 32 w 65"/>
                  <a:gd name="T51" fmla="*/ 146 h 154"/>
                  <a:gd name="T52" fmla="*/ 27 w 65"/>
                  <a:gd name="T53" fmla="*/ 144 h 154"/>
                  <a:gd name="T54" fmla="*/ 25 w 65"/>
                  <a:gd name="T55" fmla="*/ 144 h 154"/>
                  <a:gd name="T56" fmla="*/ 27 w 65"/>
                  <a:gd name="T57" fmla="*/ 149 h 154"/>
                  <a:gd name="T58" fmla="*/ 27 w 65"/>
                  <a:gd name="T59" fmla="*/ 154 h 154"/>
                  <a:gd name="T60" fmla="*/ 27 w 65"/>
                  <a:gd name="T61" fmla="*/ 154 h 154"/>
                  <a:gd name="T62" fmla="*/ 7 w 65"/>
                  <a:gd name="T63" fmla="*/ 144 h 154"/>
                  <a:gd name="T64" fmla="*/ 0 w 65"/>
                  <a:gd name="T65" fmla="*/ 70 h 154"/>
                  <a:gd name="T66" fmla="*/ 2 w 65"/>
                  <a:gd name="T67" fmla="*/ 56 h 154"/>
                  <a:gd name="T68" fmla="*/ 15 w 65"/>
                  <a:gd name="T69" fmla="*/ 53 h 154"/>
                  <a:gd name="T70" fmla="*/ 15 w 65"/>
                  <a:gd name="T71" fmla="*/ 59 h 154"/>
                  <a:gd name="T72" fmla="*/ 21 w 65"/>
                  <a:gd name="T73" fmla="*/ 76 h 154"/>
                  <a:gd name="T74" fmla="*/ 18 w 65"/>
                  <a:gd name="T75" fmla="*/ 57 h 154"/>
                  <a:gd name="T76" fmla="*/ 18 w 65"/>
                  <a:gd name="T77" fmla="*/ 44 h 154"/>
                  <a:gd name="T78" fmla="*/ 18 w 65"/>
                  <a:gd name="T79" fmla="*/ 32 h 154"/>
                  <a:gd name="T80" fmla="*/ 18 w 65"/>
                  <a:gd name="T81" fmla="*/ 19 h 154"/>
                  <a:gd name="T82" fmla="*/ 27 w 6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" h="154">
                    <a:moveTo>
                      <a:pt x="28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3" y="0"/>
                    </a:lnTo>
                    <a:lnTo>
                      <a:pt x="33" y="1"/>
                    </a:lnTo>
                    <a:lnTo>
                      <a:pt x="36" y="8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60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4" y="16"/>
                    </a:lnTo>
                    <a:lnTo>
                      <a:pt x="64" y="20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1" y="21"/>
                    </a:lnTo>
                    <a:lnTo>
                      <a:pt x="60" y="21"/>
                    </a:lnTo>
                    <a:lnTo>
                      <a:pt x="61" y="22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3" y="25"/>
                    </a:lnTo>
                    <a:lnTo>
                      <a:pt x="60" y="33"/>
                    </a:lnTo>
                    <a:lnTo>
                      <a:pt x="60" y="38"/>
                    </a:lnTo>
                    <a:lnTo>
                      <a:pt x="65" y="49"/>
                    </a:lnTo>
                    <a:lnTo>
                      <a:pt x="65" y="50"/>
                    </a:lnTo>
                    <a:lnTo>
                      <a:pt x="63" y="58"/>
                    </a:lnTo>
                    <a:lnTo>
                      <a:pt x="61" y="64"/>
                    </a:lnTo>
                    <a:lnTo>
                      <a:pt x="61" y="64"/>
                    </a:lnTo>
                    <a:lnTo>
                      <a:pt x="60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49" y="52"/>
                    </a:lnTo>
                    <a:lnTo>
                      <a:pt x="43" y="48"/>
                    </a:lnTo>
                    <a:lnTo>
                      <a:pt x="41" y="48"/>
                    </a:lnTo>
                    <a:lnTo>
                      <a:pt x="42" y="50"/>
                    </a:lnTo>
                    <a:lnTo>
                      <a:pt x="48" y="58"/>
                    </a:lnTo>
                    <a:lnTo>
                      <a:pt x="54" y="75"/>
                    </a:lnTo>
                    <a:lnTo>
                      <a:pt x="54" y="76"/>
                    </a:lnTo>
                    <a:lnTo>
                      <a:pt x="54" y="77"/>
                    </a:lnTo>
                    <a:lnTo>
                      <a:pt x="50" y="81"/>
                    </a:lnTo>
                    <a:lnTo>
                      <a:pt x="50" y="81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0" y="81"/>
                    </a:lnTo>
                    <a:lnTo>
                      <a:pt x="39" y="81"/>
                    </a:lnTo>
                    <a:lnTo>
                      <a:pt x="38" y="80"/>
                    </a:lnTo>
                    <a:lnTo>
                      <a:pt x="39" y="83"/>
                    </a:lnTo>
                    <a:lnTo>
                      <a:pt x="42" y="86"/>
                    </a:lnTo>
                    <a:lnTo>
                      <a:pt x="47" y="87"/>
                    </a:lnTo>
                    <a:lnTo>
                      <a:pt x="51" y="88"/>
                    </a:lnTo>
                    <a:lnTo>
                      <a:pt x="52" y="88"/>
                    </a:lnTo>
                    <a:lnTo>
                      <a:pt x="52" y="89"/>
                    </a:lnTo>
                    <a:lnTo>
                      <a:pt x="52" y="93"/>
                    </a:lnTo>
                    <a:lnTo>
                      <a:pt x="51" y="93"/>
                    </a:lnTo>
                    <a:lnTo>
                      <a:pt x="51" y="94"/>
                    </a:lnTo>
                    <a:lnTo>
                      <a:pt x="55" y="98"/>
                    </a:lnTo>
                    <a:lnTo>
                      <a:pt x="55" y="99"/>
                    </a:lnTo>
                    <a:lnTo>
                      <a:pt x="55" y="107"/>
                    </a:lnTo>
                    <a:lnTo>
                      <a:pt x="55" y="108"/>
                    </a:lnTo>
                    <a:lnTo>
                      <a:pt x="52" y="113"/>
                    </a:lnTo>
                    <a:lnTo>
                      <a:pt x="51" y="114"/>
                    </a:lnTo>
                    <a:lnTo>
                      <a:pt x="47" y="115"/>
                    </a:lnTo>
                    <a:lnTo>
                      <a:pt x="50" y="125"/>
                    </a:lnTo>
                    <a:lnTo>
                      <a:pt x="52" y="131"/>
                    </a:lnTo>
                    <a:lnTo>
                      <a:pt x="52" y="138"/>
                    </a:lnTo>
                    <a:lnTo>
                      <a:pt x="51" y="146"/>
                    </a:lnTo>
                    <a:lnTo>
                      <a:pt x="51" y="147"/>
                    </a:lnTo>
                    <a:lnTo>
                      <a:pt x="48" y="148"/>
                    </a:lnTo>
                    <a:lnTo>
                      <a:pt x="47" y="148"/>
                    </a:lnTo>
                    <a:lnTo>
                      <a:pt x="40" y="146"/>
                    </a:lnTo>
                    <a:lnTo>
                      <a:pt x="32" y="146"/>
                    </a:lnTo>
                    <a:lnTo>
                      <a:pt x="31" y="146"/>
                    </a:lnTo>
                    <a:lnTo>
                      <a:pt x="28" y="145"/>
                    </a:lnTo>
                    <a:lnTo>
                      <a:pt x="27" y="144"/>
                    </a:lnTo>
                    <a:lnTo>
                      <a:pt x="26" y="140"/>
                    </a:lnTo>
                    <a:lnTo>
                      <a:pt x="25" y="142"/>
                    </a:lnTo>
                    <a:lnTo>
                      <a:pt x="25" y="144"/>
                    </a:lnTo>
                    <a:lnTo>
                      <a:pt x="27" y="148"/>
                    </a:lnTo>
                    <a:lnTo>
                      <a:pt x="27" y="148"/>
                    </a:lnTo>
                    <a:lnTo>
                      <a:pt x="27" y="149"/>
                    </a:lnTo>
                    <a:lnTo>
                      <a:pt x="27" y="152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27" y="154"/>
                    </a:lnTo>
                    <a:lnTo>
                      <a:pt x="16" y="151"/>
                    </a:lnTo>
                    <a:lnTo>
                      <a:pt x="15" y="151"/>
                    </a:lnTo>
                    <a:lnTo>
                      <a:pt x="7" y="144"/>
                    </a:lnTo>
                    <a:lnTo>
                      <a:pt x="7" y="143"/>
                    </a:lnTo>
                    <a:lnTo>
                      <a:pt x="3" y="13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57"/>
                    </a:lnTo>
                    <a:lnTo>
                      <a:pt x="2" y="56"/>
                    </a:lnTo>
                    <a:lnTo>
                      <a:pt x="3" y="56"/>
                    </a:lnTo>
                    <a:lnTo>
                      <a:pt x="14" y="53"/>
                    </a:lnTo>
                    <a:lnTo>
                      <a:pt x="15" y="53"/>
                    </a:lnTo>
                    <a:lnTo>
                      <a:pt x="15" y="54"/>
                    </a:lnTo>
                    <a:lnTo>
                      <a:pt x="15" y="54"/>
                    </a:lnTo>
                    <a:lnTo>
                      <a:pt x="15" y="59"/>
                    </a:lnTo>
                    <a:lnTo>
                      <a:pt x="14" y="65"/>
                    </a:lnTo>
                    <a:lnTo>
                      <a:pt x="17" y="73"/>
                    </a:lnTo>
                    <a:lnTo>
                      <a:pt x="21" y="76"/>
                    </a:lnTo>
                    <a:lnTo>
                      <a:pt x="23" y="75"/>
                    </a:lnTo>
                    <a:lnTo>
                      <a:pt x="23" y="74"/>
                    </a:lnTo>
                    <a:lnTo>
                      <a:pt x="18" y="57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18" y="44"/>
                    </a:lnTo>
                    <a:lnTo>
                      <a:pt x="20" y="35"/>
                    </a:lnTo>
                    <a:lnTo>
                      <a:pt x="20" y="34"/>
                    </a:lnTo>
                    <a:lnTo>
                      <a:pt x="18" y="32"/>
                    </a:lnTo>
                    <a:lnTo>
                      <a:pt x="18" y="31"/>
                    </a:lnTo>
                    <a:lnTo>
                      <a:pt x="18" y="25"/>
                    </a:lnTo>
                    <a:lnTo>
                      <a:pt x="18" y="19"/>
                    </a:lnTo>
                    <a:lnTo>
                      <a:pt x="20" y="13"/>
                    </a:lnTo>
                    <a:lnTo>
                      <a:pt x="24" y="7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31"/>
              <p:cNvSpPr>
                <a:spLocks/>
              </p:cNvSpPr>
              <p:nvPr/>
            </p:nvSpPr>
            <p:spPr bwMode="auto">
              <a:xfrm>
                <a:off x="8886825" y="611188"/>
                <a:ext cx="109537" cy="173038"/>
              </a:xfrm>
              <a:custGeom>
                <a:avLst/>
                <a:gdLst>
                  <a:gd name="T0" fmla="*/ 49 w 69"/>
                  <a:gd name="T1" fmla="*/ 0 h 109"/>
                  <a:gd name="T2" fmla="*/ 51 w 69"/>
                  <a:gd name="T3" fmla="*/ 4 h 109"/>
                  <a:gd name="T4" fmla="*/ 57 w 69"/>
                  <a:gd name="T5" fmla="*/ 5 h 109"/>
                  <a:gd name="T6" fmla="*/ 61 w 69"/>
                  <a:gd name="T7" fmla="*/ 7 h 109"/>
                  <a:gd name="T8" fmla="*/ 64 w 69"/>
                  <a:gd name="T9" fmla="*/ 10 h 109"/>
                  <a:gd name="T10" fmla="*/ 68 w 69"/>
                  <a:gd name="T11" fmla="*/ 16 h 109"/>
                  <a:gd name="T12" fmla="*/ 68 w 69"/>
                  <a:gd name="T13" fmla="*/ 24 h 109"/>
                  <a:gd name="T14" fmla="*/ 64 w 69"/>
                  <a:gd name="T15" fmla="*/ 25 h 109"/>
                  <a:gd name="T16" fmla="*/ 64 w 69"/>
                  <a:gd name="T17" fmla="*/ 30 h 109"/>
                  <a:gd name="T18" fmla="*/ 68 w 69"/>
                  <a:gd name="T19" fmla="*/ 31 h 109"/>
                  <a:gd name="T20" fmla="*/ 63 w 69"/>
                  <a:gd name="T21" fmla="*/ 37 h 109"/>
                  <a:gd name="T22" fmla="*/ 57 w 69"/>
                  <a:gd name="T23" fmla="*/ 42 h 109"/>
                  <a:gd name="T24" fmla="*/ 55 w 69"/>
                  <a:gd name="T25" fmla="*/ 53 h 109"/>
                  <a:gd name="T26" fmla="*/ 53 w 69"/>
                  <a:gd name="T27" fmla="*/ 53 h 109"/>
                  <a:gd name="T28" fmla="*/ 53 w 69"/>
                  <a:gd name="T29" fmla="*/ 58 h 109"/>
                  <a:gd name="T30" fmla="*/ 52 w 69"/>
                  <a:gd name="T31" fmla="*/ 58 h 109"/>
                  <a:gd name="T32" fmla="*/ 53 w 69"/>
                  <a:gd name="T33" fmla="*/ 61 h 109"/>
                  <a:gd name="T34" fmla="*/ 53 w 69"/>
                  <a:gd name="T35" fmla="*/ 66 h 109"/>
                  <a:gd name="T36" fmla="*/ 53 w 69"/>
                  <a:gd name="T37" fmla="*/ 67 h 109"/>
                  <a:gd name="T38" fmla="*/ 40 w 69"/>
                  <a:gd name="T39" fmla="*/ 83 h 109"/>
                  <a:gd name="T40" fmla="*/ 47 w 69"/>
                  <a:gd name="T41" fmla="*/ 96 h 109"/>
                  <a:gd name="T42" fmla="*/ 49 w 69"/>
                  <a:gd name="T43" fmla="*/ 104 h 109"/>
                  <a:gd name="T44" fmla="*/ 44 w 69"/>
                  <a:gd name="T45" fmla="*/ 109 h 109"/>
                  <a:gd name="T46" fmla="*/ 40 w 69"/>
                  <a:gd name="T47" fmla="*/ 108 h 109"/>
                  <a:gd name="T48" fmla="*/ 39 w 69"/>
                  <a:gd name="T49" fmla="*/ 109 h 109"/>
                  <a:gd name="T50" fmla="*/ 36 w 69"/>
                  <a:gd name="T51" fmla="*/ 109 h 109"/>
                  <a:gd name="T52" fmla="*/ 32 w 69"/>
                  <a:gd name="T53" fmla="*/ 106 h 109"/>
                  <a:gd name="T54" fmla="*/ 12 w 69"/>
                  <a:gd name="T55" fmla="*/ 107 h 109"/>
                  <a:gd name="T56" fmla="*/ 7 w 69"/>
                  <a:gd name="T57" fmla="*/ 105 h 109"/>
                  <a:gd name="T58" fmla="*/ 1 w 69"/>
                  <a:gd name="T59" fmla="*/ 102 h 109"/>
                  <a:gd name="T60" fmla="*/ 0 w 69"/>
                  <a:gd name="T61" fmla="*/ 99 h 109"/>
                  <a:gd name="T62" fmla="*/ 2 w 69"/>
                  <a:gd name="T63" fmla="*/ 88 h 109"/>
                  <a:gd name="T64" fmla="*/ 0 w 69"/>
                  <a:gd name="T65" fmla="*/ 79 h 109"/>
                  <a:gd name="T66" fmla="*/ 1 w 69"/>
                  <a:gd name="T67" fmla="*/ 78 h 109"/>
                  <a:gd name="T68" fmla="*/ 3 w 69"/>
                  <a:gd name="T69" fmla="*/ 78 h 109"/>
                  <a:gd name="T70" fmla="*/ 8 w 69"/>
                  <a:gd name="T71" fmla="*/ 78 h 109"/>
                  <a:gd name="T72" fmla="*/ 6 w 69"/>
                  <a:gd name="T73" fmla="*/ 61 h 109"/>
                  <a:gd name="T74" fmla="*/ 7 w 69"/>
                  <a:gd name="T75" fmla="*/ 60 h 109"/>
                  <a:gd name="T76" fmla="*/ 16 w 69"/>
                  <a:gd name="T77" fmla="*/ 50 h 109"/>
                  <a:gd name="T78" fmla="*/ 9 w 69"/>
                  <a:gd name="T79" fmla="*/ 37 h 109"/>
                  <a:gd name="T80" fmla="*/ 7 w 69"/>
                  <a:gd name="T81" fmla="*/ 36 h 109"/>
                  <a:gd name="T82" fmla="*/ 4 w 69"/>
                  <a:gd name="T83" fmla="*/ 36 h 109"/>
                  <a:gd name="T84" fmla="*/ 4 w 69"/>
                  <a:gd name="T85" fmla="*/ 31 h 109"/>
                  <a:gd name="T86" fmla="*/ 8 w 69"/>
                  <a:gd name="T87" fmla="*/ 30 h 109"/>
                  <a:gd name="T88" fmla="*/ 21 w 69"/>
                  <a:gd name="T89" fmla="*/ 22 h 109"/>
                  <a:gd name="T90" fmla="*/ 24 w 69"/>
                  <a:gd name="T91" fmla="*/ 9 h 109"/>
                  <a:gd name="T92" fmla="*/ 27 w 69"/>
                  <a:gd name="T93" fmla="*/ 2 h 109"/>
                  <a:gd name="T94" fmla="*/ 28 w 69"/>
                  <a:gd name="T95" fmla="*/ 1 h 109"/>
                  <a:gd name="T96" fmla="*/ 33 w 69"/>
                  <a:gd name="T97" fmla="*/ 1 h 109"/>
                  <a:gd name="T98" fmla="*/ 37 w 69"/>
                  <a:gd name="T99" fmla="*/ 7 h 109"/>
                  <a:gd name="T100" fmla="*/ 38 w 69"/>
                  <a:gd name="T101" fmla="*/ 17 h 109"/>
                  <a:gd name="T102" fmla="*/ 37 w 69"/>
                  <a:gd name="T103" fmla="*/ 23 h 109"/>
                  <a:gd name="T104" fmla="*/ 34 w 69"/>
                  <a:gd name="T105" fmla="*/ 29 h 109"/>
                  <a:gd name="T106" fmla="*/ 27 w 69"/>
                  <a:gd name="T107" fmla="*/ 36 h 109"/>
                  <a:gd name="T108" fmla="*/ 34 w 69"/>
                  <a:gd name="T109" fmla="*/ 32 h 109"/>
                  <a:gd name="T110" fmla="*/ 43 w 69"/>
                  <a:gd name="T111" fmla="*/ 6 h 109"/>
                  <a:gd name="T112" fmla="*/ 46 w 69"/>
                  <a:gd name="T113" fmla="*/ 0 h 109"/>
                  <a:gd name="T114" fmla="*/ 47 w 69"/>
                  <a:gd name="T11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" h="109">
                    <a:moveTo>
                      <a:pt x="47" y="0"/>
                    </a:moveTo>
                    <a:lnTo>
                      <a:pt x="49" y="0"/>
                    </a:lnTo>
                    <a:lnTo>
                      <a:pt x="50" y="4"/>
                    </a:lnTo>
                    <a:lnTo>
                      <a:pt x="51" y="4"/>
                    </a:lnTo>
                    <a:lnTo>
                      <a:pt x="56" y="5"/>
                    </a:lnTo>
                    <a:lnTo>
                      <a:pt x="57" y="5"/>
                    </a:lnTo>
                    <a:lnTo>
                      <a:pt x="60" y="6"/>
                    </a:lnTo>
                    <a:lnTo>
                      <a:pt x="61" y="7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7" y="14"/>
                    </a:lnTo>
                    <a:lnTo>
                      <a:pt x="68" y="16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7" y="24"/>
                    </a:lnTo>
                    <a:lnTo>
                      <a:pt x="64" y="25"/>
                    </a:lnTo>
                    <a:lnTo>
                      <a:pt x="61" y="27"/>
                    </a:lnTo>
                    <a:lnTo>
                      <a:pt x="64" y="30"/>
                    </a:lnTo>
                    <a:lnTo>
                      <a:pt x="67" y="30"/>
                    </a:lnTo>
                    <a:lnTo>
                      <a:pt x="68" y="31"/>
                    </a:lnTo>
                    <a:lnTo>
                      <a:pt x="68" y="32"/>
                    </a:lnTo>
                    <a:lnTo>
                      <a:pt x="63" y="37"/>
                    </a:lnTo>
                    <a:lnTo>
                      <a:pt x="62" y="38"/>
                    </a:lnTo>
                    <a:lnTo>
                      <a:pt x="57" y="42"/>
                    </a:lnTo>
                    <a:lnTo>
                      <a:pt x="52" y="45"/>
                    </a:lnTo>
                    <a:lnTo>
                      <a:pt x="55" y="53"/>
                    </a:lnTo>
                    <a:lnTo>
                      <a:pt x="53" y="53"/>
                    </a:lnTo>
                    <a:lnTo>
                      <a:pt x="53" y="53"/>
                    </a:lnTo>
                    <a:lnTo>
                      <a:pt x="53" y="57"/>
                    </a:lnTo>
                    <a:lnTo>
                      <a:pt x="53" y="58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3" y="60"/>
                    </a:lnTo>
                    <a:lnTo>
                      <a:pt x="53" y="61"/>
                    </a:lnTo>
                    <a:lnTo>
                      <a:pt x="53" y="61"/>
                    </a:lnTo>
                    <a:lnTo>
                      <a:pt x="53" y="66"/>
                    </a:lnTo>
                    <a:lnTo>
                      <a:pt x="53" y="67"/>
                    </a:lnTo>
                    <a:lnTo>
                      <a:pt x="53" y="67"/>
                    </a:lnTo>
                    <a:lnTo>
                      <a:pt x="42" y="80"/>
                    </a:lnTo>
                    <a:lnTo>
                      <a:pt x="40" y="83"/>
                    </a:lnTo>
                    <a:lnTo>
                      <a:pt x="43" y="90"/>
                    </a:lnTo>
                    <a:lnTo>
                      <a:pt x="47" y="96"/>
                    </a:lnTo>
                    <a:lnTo>
                      <a:pt x="49" y="103"/>
                    </a:lnTo>
                    <a:lnTo>
                      <a:pt x="49" y="104"/>
                    </a:lnTo>
                    <a:lnTo>
                      <a:pt x="44" y="109"/>
                    </a:lnTo>
                    <a:lnTo>
                      <a:pt x="44" y="109"/>
                    </a:lnTo>
                    <a:lnTo>
                      <a:pt x="43" y="109"/>
                    </a:lnTo>
                    <a:lnTo>
                      <a:pt x="40" y="108"/>
                    </a:lnTo>
                    <a:lnTo>
                      <a:pt x="39" y="108"/>
                    </a:lnTo>
                    <a:lnTo>
                      <a:pt x="39" y="109"/>
                    </a:lnTo>
                    <a:lnTo>
                      <a:pt x="39" y="109"/>
                    </a:lnTo>
                    <a:lnTo>
                      <a:pt x="36" y="109"/>
                    </a:lnTo>
                    <a:lnTo>
                      <a:pt x="34" y="107"/>
                    </a:lnTo>
                    <a:lnTo>
                      <a:pt x="32" y="106"/>
                    </a:lnTo>
                    <a:lnTo>
                      <a:pt x="26" y="105"/>
                    </a:lnTo>
                    <a:lnTo>
                      <a:pt x="12" y="107"/>
                    </a:lnTo>
                    <a:lnTo>
                      <a:pt x="12" y="107"/>
                    </a:lnTo>
                    <a:lnTo>
                      <a:pt x="7" y="105"/>
                    </a:lnTo>
                    <a:lnTo>
                      <a:pt x="7" y="105"/>
                    </a:lnTo>
                    <a:lnTo>
                      <a:pt x="1" y="102"/>
                    </a:lnTo>
                    <a:lnTo>
                      <a:pt x="1" y="100"/>
                    </a:lnTo>
                    <a:lnTo>
                      <a:pt x="0" y="99"/>
                    </a:lnTo>
                    <a:lnTo>
                      <a:pt x="2" y="94"/>
                    </a:lnTo>
                    <a:lnTo>
                      <a:pt x="2" y="88"/>
                    </a:lnTo>
                    <a:lnTo>
                      <a:pt x="2" y="83"/>
                    </a:lnTo>
                    <a:lnTo>
                      <a:pt x="0" y="79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2" y="76"/>
                    </a:lnTo>
                    <a:lnTo>
                      <a:pt x="3" y="78"/>
                    </a:lnTo>
                    <a:lnTo>
                      <a:pt x="7" y="81"/>
                    </a:lnTo>
                    <a:lnTo>
                      <a:pt x="8" y="78"/>
                    </a:lnTo>
                    <a:lnTo>
                      <a:pt x="8" y="69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7" y="60"/>
                    </a:lnTo>
                    <a:lnTo>
                      <a:pt x="12" y="58"/>
                    </a:lnTo>
                    <a:lnTo>
                      <a:pt x="16" y="50"/>
                    </a:lnTo>
                    <a:lnTo>
                      <a:pt x="16" y="42"/>
                    </a:lnTo>
                    <a:lnTo>
                      <a:pt x="9" y="37"/>
                    </a:lnTo>
                    <a:lnTo>
                      <a:pt x="8" y="36"/>
                    </a:lnTo>
                    <a:lnTo>
                      <a:pt x="7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2"/>
                    </a:lnTo>
                    <a:lnTo>
                      <a:pt x="4" y="31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4" y="27"/>
                    </a:lnTo>
                    <a:lnTo>
                      <a:pt x="21" y="22"/>
                    </a:lnTo>
                    <a:lnTo>
                      <a:pt x="24" y="16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7" y="2"/>
                    </a:lnTo>
                    <a:lnTo>
                      <a:pt x="28" y="2"/>
                    </a:lnTo>
                    <a:lnTo>
                      <a:pt x="28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7" y="7"/>
                    </a:lnTo>
                    <a:lnTo>
                      <a:pt x="37" y="8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37" y="23"/>
                    </a:lnTo>
                    <a:lnTo>
                      <a:pt x="36" y="24"/>
                    </a:lnTo>
                    <a:lnTo>
                      <a:pt x="34" y="29"/>
                    </a:lnTo>
                    <a:lnTo>
                      <a:pt x="30" y="32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4" y="32"/>
                    </a:lnTo>
                    <a:lnTo>
                      <a:pt x="36" y="29"/>
                    </a:lnTo>
                    <a:lnTo>
                      <a:pt x="43" y="6"/>
                    </a:lnTo>
                    <a:lnTo>
                      <a:pt x="44" y="6"/>
                    </a:lnTo>
                    <a:lnTo>
                      <a:pt x="46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40"/>
              <p:cNvSpPr>
                <a:spLocks/>
              </p:cNvSpPr>
              <p:nvPr/>
            </p:nvSpPr>
            <p:spPr bwMode="auto">
              <a:xfrm>
                <a:off x="8893175" y="831850"/>
                <a:ext cx="104775" cy="60325"/>
              </a:xfrm>
              <a:custGeom>
                <a:avLst/>
                <a:gdLst>
                  <a:gd name="T0" fmla="*/ 44 w 66"/>
                  <a:gd name="T1" fmla="*/ 0 h 38"/>
                  <a:gd name="T2" fmla="*/ 47 w 66"/>
                  <a:gd name="T3" fmla="*/ 1 h 38"/>
                  <a:gd name="T4" fmla="*/ 48 w 66"/>
                  <a:gd name="T5" fmla="*/ 2 h 38"/>
                  <a:gd name="T6" fmla="*/ 48 w 66"/>
                  <a:gd name="T7" fmla="*/ 5 h 38"/>
                  <a:gd name="T8" fmla="*/ 48 w 66"/>
                  <a:gd name="T9" fmla="*/ 9 h 38"/>
                  <a:gd name="T10" fmla="*/ 48 w 66"/>
                  <a:gd name="T11" fmla="*/ 12 h 38"/>
                  <a:gd name="T12" fmla="*/ 49 w 66"/>
                  <a:gd name="T13" fmla="*/ 12 h 38"/>
                  <a:gd name="T14" fmla="*/ 52 w 66"/>
                  <a:gd name="T15" fmla="*/ 10 h 38"/>
                  <a:gd name="T16" fmla="*/ 53 w 66"/>
                  <a:gd name="T17" fmla="*/ 8 h 38"/>
                  <a:gd name="T18" fmla="*/ 54 w 66"/>
                  <a:gd name="T19" fmla="*/ 7 h 38"/>
                  <a:gd name="T20" fmla="*/ 56 w 66"/>
                  <a:gd name="T21" fmla="*/ 7 h 38"/>
                  <a:gd name="T22" fmla="*/ 60 w 66"/>
                  <a:gd name="T23" fmla="*/ 8 h 38"/>
                  <a:gd name="T24" fmla="*/ 61 w 66"/>
                  <a:gd name="T25" fmla="*/ 8 h 38"/>
                  <a:gd name="T26" fmla="*/ 65 w 66"/>
                  <a:gd name="T27" fmla="*/ 12 h 38"/>
                  <a:gd name="T28" fmla="*/ 65 w 66"/>
                  <a:gd name="T29" fmla="*/ 13 h 38"/>
                  <a:gd name="T30" fmla="*/ 66 w 66"/>
                  <a:gd name="T31" fmla="*/ 18 h 38"/>
                  <a:gd name="T32" fmla="*/ 66 w 66"/>
                  <a:gd name="T33" fmla="*/ 18 h 38"/>
                  <a:gd name="T34" fmla="*/ 65 w 66"/>
                  <a:gd name="T35" fmla="*/ 26 h 38"/>
                  <a:gd name="T36" fmla="*/ 64 w 66"/>
                  <a:gd name="T37" fmla="*/ 26 h 38"/>
                  <a:gd name="T38" fmla="*/ 56 w 66"/>
                  <a:gd name="T39" fmla="*/ 33 h 38"/>
                  <a:gd name="T40" fmla="*/ 56 w 66"/>
                  <a:gd name="T41" fmla="*/ 33 h 38"/>
                  <a:gd name="T42" fmla="*/ 56 w 66"/>
                  <a:gd name="T43" fmla="*/ 33 h 38"/>
                  <a:gd name="T44" fmla="*/ 47 w 66"/>
                  <a:gd name="T45" fmla="*/ 31 h 38"/>
                  <a:gd name="T46" fmla="*/ 41 w 66"/>
                  <a:gd name="T47" fmla="*/ 26 h 38"/>
                  <a:gd name="T48" fmla="*/ 38 w 66"/>
                  <a:gd name="T49" fmla="*/ 27 h 38"/>
                  <a:gd name="T50" fmla="*/ 38 w 66"/>
                  <a:gd name="T51" fmla="*/ 29 h 38"/>
                  <a:gd name="T52" fmla="*/ 35 w 66"/>
                  <a:gd name="T53" fmla="*/ 31 h 38"/>
                  <a:gd name="T54" fmla="*/ 34 w 66"/>
                  <a:gd name="T55" fmla="*/ 31 h 38"/>
                  <a:gd name="T56" fmla="*/ 33 w 66"/>
                  <a:gd name="T57" fmla="*/ 31 h 38"/>
                  <a:gd name="T58" fmla="*/ 32 w 66"/>
                  <a:gd name="T59" fmla="*/ 31 h 38"/>
                  <a:gd name="T60" fmla="*/ 31 w 66"/>
                  <a:gd name="T61" fmla="*/ 31 h 38"/>
                  <a:gd name="T62" fmla="*/ 32 w 66"/>
                  <a:gd name="T63" fmla="*/ 33 h 38"/>
                  <a:gd name="T64" fmla="*/ 33 w 66"/>
                  <a:gd name="T65" fmla="*/ 34 h 38"/>
                  <a:gd name="T66" fmla="*/ 34 w 66"/>
                  <a:gd name="T67" fmla="*/ 37 h 38"/>
                  <a:gd name="T68" fmla="*/ 34 w 66"/>
                  <a:gd name="T69" fmla="*/ 37 h 38"/>
                  <a:gd name="T70" fmla="*/ 34 w 66"/>
                  <a:gd name="T71" fmla="*/ 37 h 38"/>
                  <a:gd name="T72" fmla="*/ 34 w 66"/>
                  <a:gd name="T73" fmla="*/ 38 h 38"/>
                  <a:gd name="T74" fmla="*/ 33 w 66"/>
                  <a:gd name="T75" fmla="*/ 38 h 38"/>
                  <a:gd name="T76" fmla="*/ 33 w 66"/>
                  <a:gd name="T77" fmla="*/ 37 h 38"/>
                  <a:gd name="T78" fmla="*/ 33 w 66"/>
                  <a:gd name="T79" fmla="*/ 37 h 38"/>
                  <a:gd name="T80" fmla="*/ 32 w 66"/>
                  <a:gd name="T81" fmla="*/ 38 h 38"/>
                  <a:gd name="T82" fmla="*/ 32 w 66"/>
                  <a:gd name="T83" fmla="*/ 38 h 38"/>
                  <a:gd name="T84" fmla="*/ 23 w 66"/>
                  <a:gd name="T85" fmla="*/ 38 h 38"/>
                  <a:gd name="T86" fmla="*/ 23 w 66"/>
                  <a:gd name="T87" fmla="*/ 37 h 38"/>
                  <a:gd name="T88" fmla="*/ 22 w 66"/>
                  <a:gd name="T89" fmla="*/ 37 h 38"/>
                  <a:gd name="T90" fmla="*/ 15 w 66"/>
                  <a:gd name="T91" fmla="*/ 27 h 38"/>
                  <a:gd name="T92" fmla="*/ 3 w 66"/>
                  <a:gd name="T93" fmla="*/ 5 h 38"/>
                  <a:gd name="T94" fmla="*/ 3 w 66"/>
                  <a:gd name="T95" fmla="*/ 5 h 38"/>
                  <a:gd name="T96" fmla="*/ 0 w 66"/>
                  <a:gd name="T97" fmla="*/ 4 h 38"/>
                  <a:gd name="T98" fmla="*/ 0 w 66"/>
                  <a:gd name="T99" fmla="*/ 4 h 38"/>
                  <a:gd name="T100" fmla="*/ 0 w 66"/>
                  <a:gd name="T101" fmla="*/ 0 h 38"/>
                  <a:gd name="T102" fmla="*/ 0 w 66"/>
                  <a:gd name="T103" fmla="*/ 0 h 38"/>
                  <a:gd name="T104" fmla="*/ 3 w 66"/>
                  <a:gd name="T105" fmla="*/ 0 h 38"/>
                  <a:gd name="T106" fmla="*/ 4 w 66"/>
                  <a:gd name="T107" fmla="*/ 0 h 38"/>
                  <a:gd name="T108" fmla="*/ 6 w 66"/>
                  <a:gd name="T109" fmla="*/ 0 h 38"/>
                  <a:gd name="T110" fmla="*/ 7 w 66"/>
                  <a:gd name="T111" fmla="*/ 0 h 38"/>
                  <a:gd name="T112" fmla="*/ 43 w 66"/>
                  <a:gd name="T113" fmla="*/ 0 h 38"/>
                  <a:gd name="T114" fmla="*/ 44 w 66"/>
                  <a:gd name="T115" fmla="*/ 0 h 38"/>
                  <a:gd name="T116" fmla="*/ 44 w 66"/>
                  <a:gd name="T1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38">
                    <a:moveTo>
                      <a:pt x="44" y="0"/>
                    </a:moveTo>
                    <a:lnTo>
                      <a:pt x="47" y="1"/>
                    </a:lnTo>
                    <a:lnTo>
                      <a:pt x="48" y="2"/>
                    </a:lnTo>
                    <a:lnTo>
                      <a:pt x="48" y="5"/>
                    </a:lnTo>
                    <a:lnTo>
                      <a:pt x="48" y="9"/>
                    </a:lnTo>
                    <a:lnTo>
                      <a:pt x="48" y="12"/>
                    </a:lnTo>
                    <a:lnTo>
                      <a:pt x="49" y="12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4" y="7"/>
                    </a:lnTo>
                    <a:lnTo>
                      <a:pt x="56" y="7"/>
                    </a:lnTo>
                    <a:lnTo>
                      <a:pt x="60" y="8"/>
                    </a:lnTo>
                    <a:lnTo>
                      <a:pt x="61" y="8"/>
                    </a:lnTo>
                    <a:lnTo>
                      <a:pt x="65" y="12"/>
                    </a:lnTo>
                    <a:lnTo>
                      <a:pt x="65" y="13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47" y="31"/>
                    </a:lnTo>
                    <a:lnTo>
                      <a:pt x="41" y="26"/>
                    </a:lnTo>
                    <a:lnTo>
                      <a:pt x="38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34" y="31"/>
                    </a:lnTo>
                    <a:lnTo>
                      <a:pt x="33" y="31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2" y="33"/>
                    </a:lnTo>
                    <a:lnTo>
                      <a:pt x="33" y="34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34" y="38"/>
                    </a:lnTo>
                    <a:lnTo>
                      <a:pt x="33" y="38"/>
                    </a:lnTo>
                    <a:lnTo>
                      <a:pt x="33" y="37"/>
                    </a:lnTo>
                    <a:lnTo>
                      <a:pt x="33" y="37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23" y="38"/>
                    </a:lnTo>
                    <a:lnTo>
                      <a:pt x="23" y="37"/>
                    </a:lnTo>
                    <a:lnTo>
                      <a:pt x="22" y="37"/>
                    </a:lnTo>
                    <a:lnTo>
                      <a:pt x="15" y="2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241"/>
              <p:cNvSpPr>
                <a:spLocks/>
              </p:cNvSpPr>
              <p:nvPr/>
            </p:nvSpPr>
            <p:spPr bwMode="auto">
              <a:xfrm>
                <a:off x="8853488" y="1068388"/>
                <a:ext cx="66675" cy="55563"/>
              </a:xfrm>
              <a:custGeom>
                <a:avLst/>
                <a:gdLst>
                  <a:gd name="T0" fmla="*/ 40 w 42"/>
                  <a:gd name="T1" fmla="*/ 0 h 35"/>
                  <a:gd name="T2" fmla="*/ 41 w 42"/>
                  <a:gd name="T3" fmla="*/ 0 h 35"/>
                  <a:gd name="T4" fmla="*/ 41 w 42"/>
                  <a:gd name="T5" fmla="*/ 1 h 35"/>
                  <a:gd name="T6" fmla="*/ 42 w 42"/>
                  <a:gd name="T7" fmla="*/ 3 h 35"/>
                  <a:gd name="T8" fmla="*/ 42 w 42"/>
                  <a:gd name="T9" fmla="*/ 4 h 35"/>
                  <a:gd name="T10" fmla="*/ 40 w 42"/>
                  <a:gd name="T11" fmla="*/ 7 h 35"/>
                  <a:gd name="T12" fmla="*/ 35 w 42"/>
                  <a:gd name="T13" fmla="*/ 13 h 35"/>
                  <a:gd name="T14" fmla="*/ 30 w 42"/>
                  <a:gd name="T15" fmla="*/ 20 h 35"/>
                  <a:gd name="T16" fmla="*/ 21 w 42"/>
                  <a:gd name="T17" fmla="*/ 30 h 35"/>
                  <a:gd name="T18" fmla="*/ 20 w 42"/>
                  <a:gd name="T19" fmla="*/ 31 h 35"/>
                  <a:gd name="T20" fmla="*/ 8 w 42"/>
                  <a:gd name="T21" fmla="*/ 35 h 35"/>
                  <a:gd name="T22" fmla="*/ 7 w 42"/>
                  <a:gd name="T23" fmla="*/ 35 h 35"/>
                  <a:gd name="T24" fmla="*/ 7 w 42"/>
                  <a:gd name="T25" fmla="*/ 35 h 35"/>
                  <a:gd name="T26" fmla="*/ 0 w 42"/>
                  <a:gd name="T27" fmla="*/ 31 h 35"/>
                  <a:gd name="T28" fmla="*/ 0 w 42"/>
                  <a:gd name="T29" fmla="*/ 30 h 35"/>
                  <a:gd name="T30" fmla="*/ 0 w 42"/>
                  <a:gd name="T31" fmla="*/ 29 h 35"/>
                  <a:gd name="T32" fmla="*/ 2 w 42"/>
                  <a:gd name="T33" fmla="*/ 26 h 35"/>
                  <a:gd name="T34" fmla="*/ 4 w 42"/>
                  <a:gd name="T35" fmla="*/ 24 h 35"/>
                  <a:gd name="T36" fmla="*/ 4 w 42"/>
                  <a:gd name="T37" fmla="*/ 20 h 35"/>
                  <a:gd name="T38" fmla="*/ 6 w 42"/>
                  <a:gd name="T39" fmla="*/ 16 h 35"/>
                  <a:gd name="T40" fmla="*/ 6 w 42"/>
                  <a:gd name="T41" fmla="*/ 15 h 35"/>
                  <a:gd name="T42" fmla="*/ 9 w 42"/>
                  <a:gd name="T43" fmla="*/ 11 h 35"/>
                  <a:gd name="T44" fmla="*/ 9 w 42"/>
                  <a:gd name="T45" fmla="*/ 11 h 35"/>
                  <a:gd name="T46" fmla="*/ 14 w 42"/>
                  <a:gd name="T47" fmla="*/ 10 h 35"/>
                  <a:gd name="T48" fmla="*/ 14 w 42"/>
                  <a:gd name="T49" fmla="*/ 8 h 35"/>
                  <a:gd name="T50" fmla="*/ 17 w 42"/>
                  <a:gd name="T51" fmla="*/ 8 h 35"/>
                  <a:gd name="T52" fmla="*/ 19 w 42"/>
                  <a:gd name="T53" fmla="*/ 6 h 35"/>
                  <a:gd name="T54" fmla="*/ 21 w 42"/>
                  <a:gd name="T55" fmla="*/ 4 h 35"/>
                  <a:gd name="T56" fmla="*/ 22 w 42"/>
                  <a:gd name="T57" fmla="*/ 3 h 35"/>
                  <a:gd name="T58" fmla="*/ 33 w 42"/>
                  <a:gd name="T59" fmla="*/ 2 h 35"/>
                  <a:gd name="T60" fmla="*/ 36 w 42"/>
                  <a:gd name="T61" fmla="*/ 1 h 35"/>
                  <a:gd name="T62" fmla="*/ 36 w 42"/>
                  <a:gd name="T63" fmla="*/ 1 h 35"/>
                  <a:gd name="T64" fmla="*/ 37 w 42"/>
                  <a:gd name="T65" fmla="*/ 0 h 35"/>
                  <a:gd name="T66" fmla="*/ 40 w 42"/>
                  <a:gd name="T6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35">
                    <a:moveTo>
                      <a:pt x="40" y="0"/>
                    </a:moveTo>
                    <a:lnTo>
                      <a:pt x="41" y="0"/>
                    </a:lnTo>
                    <a:lnTo>
                      <a:pt x="41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0" y="7"/>
                    </a:lnTo>
                    <a:lnTo>
                      <a:pt x="35" y="13"/>
                    </a:lnTo>
                    <a:lnTo>
                      <a:pt x="30" y="2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8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0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7" y="8"/>
                    </a:lnTo>
                    <a:lnTo>
                      <a:pt x="19" y="6"/>
                    </a:lnTo>
                    <a:lnTo>
                      <a:pt x="21" y="4"/>
                    </a:lnTo>
                    <a:lnTo>
                      <a:pt x="22" y="3"/>
                    </a:lnTo>
                    <a:lnTo>
                      <a:pt x="33" y="2"/>
                    </a:lnTo>
                    <a:lnTo>
                      <a:pt x="36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242"/>
              <p:cNvSpPr>
                <a:spLocks/>
              </p:cNvSpPr>
              <p:nvPr/>
            </p:nvSpPr>
            <p:spPr bwMode="auto">
              <a:xfrm>
                <a:off x="8686800" y="1331913"/>
                <a:ext cx="36512" cy="74613"/>
              </a:xfrm>
              <a:custGeom>
                <a:avLst/>
                <a:gdLst>
                  <a:gd name="T0" fmla="*/ 16 w 23"/>
                  <a:gd name="T1" fmla="*/ 0 h 47"/>
                  <a:gd name="T2" fmla="*/ 18 w 23"/>
                  <a:gd name="T3" fmla="*/ 1 h 47"/>
                  <a:gd name="T4" fmla="*/ 18 w 23"/>
                  <a:gd name="T5" fmla="*/ 1 h 47"/>
                  <a:gd name="T6" fmla="*/ 19 w 23"/>
                  <a:gd name="T7" fmla="*/ 2 h 47"/>
                  <a:gd name="T8" fmla="*/ 19 w 23"/>
                  <a:gd name="T9" fmla="*/ 8 h 47"/>
                  <a:gd name="T10" fmla="*/ 19 w 23"/>
                  <a:gd name="T11" fmla="*/ 8 h 47"/>
                  <a:gd name="T12" fmla="*/ 17 w 23"/>
                  <a:gd name="T13" fmla="*/ 14 h 47"/>
                  <a:gd name="T14" fmla="*/ 21 w 23"/>
                  <a:gd name="T15" fmla="*/ 14 h 47"/>
                  <a:gd name="T16" fmla="*/ 21 w 23"/>
                  <a:gd name="T17" fmla="*/ 14 h 47"/>
                  <a:gd name="T18" fmla="*/ 22 w 23"/>
                  <a:gd name="T19" fmla="*/ 16 h 47"/>
                  <a:gd name="T20" fmla="*/ 23 w 23"/>
                  <a:gd name="T21" fmla="*/ 20 h 47"/>
                  <a:gd name="T22" fmla="*/ 23 w 23"/>
                  <a:gd name="T23" fmla="*/ 20 h 47"/>
                  <a:gd name="T24" fmla="*/ 21 w 23"/>
                  <a:gd name="T25" fmla="*/ 26 h 47"/>
                  <a:gd name="T26" fmla="*/ 18 w 23"/>
                  <a:gd name="T27" fmla="*/ 33 h 47"/>
                  <a:gd name="T28" fmla="*/ 16 w 23"/>
                  <a:gd name="T29" fmla="*/ 42 h 47"/>
                  <a:gd name="T30" fmla="*/ 14 w 23"/>
                  <a:gd name="T31" fmla="*/ 45 h 47"/>
                  <a:gd name="T32" fmla="*/ 13 w 23"/>
                  <a:gd name="T33" fmla="*/ 45 h 47"/>
                  <a:gd name="T34" fmla="*/ 13 w 23"/>
                  <a:gd name="T35" fmla="*/ 44 h 47"/>
                  <a:gd name="T36" fmla="*/ 12 w 23"/>
                  <a:gd name="T37" fmla="*/ 43 h 47"/>
                  <a:gd name="T38" fmla="*/ 12 w 23"/>
                  <a:gd name="T39" fmla="*/ 43 h 47"/>
                  <a:gd name="T40" fmla="*/ 11 w 23"/>
                  <a:gd name="T41" fmla="*/ 45 h 47"/>
                  <a:gd name="T42" fmla="*/ 10 w 23"/>
                  <a:gd name="T43" fmla="*/ 46 h 47"/>
                  <a:gd name="T44" fmla="*/ 10 w 23"/>
                  <a:gd name="T45" fmla="*/ 46 h 47"/>
                  <a:gd name="T46" fmla="*/ 9 w 23"/>
                  <a:gd name="T47" fmla="*/ 46 h 47"/>
                  <a:gd name="T48" fmla="*/ 10 w 23"/>
                  <a:gd name="T49" fmla="*/ 42 h 47"/>
                  <a:gd name="T50" fmla="*/ 11 w 23"/>
                  <a:gd name="T51" fmla="*/ 37 h 47"/>
                  <a:gd name="T52" fmla="*/ 7 w 23"/>
                  <a:gd name="T53" fmla="*/ 43 h 47"/>
                  <a:gd name="T54" fmla="*/ 6 w 23"/>
                  <a:gd name="T55" fmla="*/ 43 h 47"/>
                  <a:gd name="T56" fmla="*/ 2 w 23"/>
                  <a:gd name="T57" fmla="*/ 47 h 47"/>
                  <a:gd name="T58" fmla="*/ 1 w 23"/>
                  <a:gd name="T59" fmla="*/ 47 h 47"/>
                  <a:gd name="T60" fmla="*/ 0 w 23"/>
                  <a:gd name="T61" fmla="*/ 47 h 47"/>
                  <a:gd name="T62" fmla="*/ 0 w 23"/>
                  <a:gd name="T63" fmla="*/ 46 h 47"/>
                  <a:gd name="T64" fmla="*/ 0 w 23"/>
                  <a:gd name="T65" fmla="*/ 43 h 47"/>
                  <a:gd name="T66" fmla="*/ 0 w 23"/>
                  <a:gd name="T67" fmla="*/ 42 h 47"/>
                  <a:gd name="T68" fmla="*/ 3 w 23"/>
                  <a:gd name="T69" fmla="*/ 37 h 47"/>
                  <a:gd name="T70" fmla="*/ 5 w 23"/>
                  <a:gd name="T71" fmla="*/ 30 h 47"/>
                  <a:gd name="T72" fmla="*/ 6 w 23"/>
                  <a:gd name="T73" fmla="*/ 22 h 47"/>
                  <a:gd name="T74" fmla="*/ 6 w 23"/>
                  <a:gd name="T75" fmla="*/ 21 h 47"/>
                  <a:gd name="T76" fmla="*/ 10 w 23"/>
                  <a:gd name="T77" fmla="*/ 16 h 47"/>
                  <a:gd name="T78" fmla="*/ 9 w 23"/>
                  <a:gd name="T79" fmla="*/ 12 h 47"/>
                  <a:gd name="T80" fmla="*/ 6 w 23"/>
                  <a:gd name="T81" fmla="*/ 10 h 47"/>
                  <a:gd name="T82" fmla="*/ 6 w 23"/>
                  <a:gd name="T83" fmla="*/ 9 h 47"/>
                  <a:gd name="T84" fmla="*/ 6 w 23"/>
                  <a:gd name="T85" fmla="*/ 6 h 47"/>
                  <a:gd name="T86" fmla="*/ 7 w 23"/>
                  <a:gd name="T87" fmla="*/ 6 h 47"/>
                  <a:gd name="T88" fmla="*/ 7 w 23"/>
                  <a:gd name="T89" fmla="*/ 5 h 47"/>
                  <a:gd name="T90" fmla="*/ 13 w 23"/>
                  <a:gd name="T91" fmla="*/ 4 h 47"/>
                  <a:gd name="T92" fmla="*/ 15 w 23"/>
                  <a:gd name="T93" fmla="*/ 1 h 47"/>
                  <a:gd name="T94" fmla="*/ 15 w 23"/>
                  <a:gd name="T95" fmla="*/ 1 h 47"/>
                  <a:gd name="T96" fmla="*/ 16 w 23"/>
                  <a:gd name="T9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" h="47">
                    <a:moveTo>
                      <a:pt x="16" y="0"/>
                    </a:moveTo>
                    <a:lnTo>
                      <a:pt x="18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2" y="16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1" y="26"/>
                    </a:lnTo>
                    <a:lnTo>
                      <a:pt x="18" y="33"/>
                    </a:lnTo>
                    <a:lnTo>
                      <a:pt x="16" y="42"/>
                    </a:lnTo>
                    <a:lnTo>
                      <a:pt x="14" y="45"/>
                    </a:lnTo>
                    <a:lnTo>
                      <a:pt x="13" y="45"/>
                    </a:lnTo>
                    <a:lnTo>
                      <a:pt x="13" y="44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1" y="45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9" y="46"/>
                    </a:lnTo>
                    <a:lnTo>
                      <a:pt x="10" y="42"/>
                    </a:lnTo>
                    <a:lnTo>
                      <a:pt x="11" y="37"/>
                    </a:lnTo>
                    <a:lnTo>
                      <a:pt x="7" y="43"/>
                    </a:lnTo>
                    <a:lnTo>
                      <a:pt x="6" y="43"/>
                    </a:lnTo>
                    <a:lnTo>
                      <a:pt x="2" y="47"/>
                    </a:lnTo>
                    <a:lnTo>
                      <a:pt x="1" y="47"/>
                    </a:lnTo>
                    <a:lnTo>
                      <a:pt x="0" y="47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3" y="37"/>
                    </a:lnTo>
                    <a:lnTo>
                      <a:pt x="5" y="30"/>
                    </a:lnTo>
                    <a:lnTo>
                      <a:pt x="6" y="22"/>
                    </a:lnTo>
                    <a:lnTo>
                      <a:pt x="6" y="21"/>
                    </a:lnTo>
                    <a:lnTo>
                      <a:pt x="10" y="16"/>
                    </a:lnTo>
                    <a:lnTo>
                      <a:pt x="9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13" y="4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243"/>
              <p:cNvSpPr>
                <a:spLocks/>
              </p:cNvSpPr>
              <p:nvPr/>
            </p:nvSpPr>
            <p:spPr bwMode="auto">
              <a:xfrm>
                <a:off x="8640763" y="1150938"/>
                <a:ext cx="3175" cy="317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1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244"/>
              <p:cNvSpPr>
                <a:spLocks noChangeArrowheads="1"/>
              </p:cNvSpPr>
              <p:nvPr/>
            </p:nvSpPr>
            <p:spPr bwMode="auto">
              <a:xfrm>
                <a:off x="8697913" y="1479550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245"/>
              <p:cNvSpPr>
                <a:spLocks/>
              </p:cNvSpPr>
              <p:nvPr/>
            </p:nvSpPr>
            <p:spPr bwMode="auto">
              <a:xfrm>
                <a:off x="8696325" y="1474788"/>
                <a:ext cx="1587" cy="47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3 h 3"/>
                  <a:gd name="T6" fmla="*/ 0 w 1"/>
                  <a:gd name="T7" fmla="*/ 2 h 3"/>
                  <a:gd name="T8" fmla="*/ 0 w 1"/>
                  <a:gd name="T9" fmla="*/ 2 h 3"/>
                  <a:gd name="T10" fmla="*/ 0 w 1"/>
                  <a:gd name="T11" fmla="*/ 1 h 3"/>
                  <a:gd name="T12" fmla="*/ 0 w 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46"/>
              <p:cNvSpPr>
                <a:spLocks/>
              </p:cNvSpPr>
              <p:nvPr/>
            </p:nvSpPr>
            <p:spPr bwMode="auto">
              <a:xfrm>
                <a:off x="8801100" y="1309688"/>
                <a:ext cx="4762" cy="1588"/>
              </a:xfrm>
              <a:custGeom>
                <a:avLst/>
                <a:gdLst>
                  <a:gd name="T0" fmla="*/ 2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1 w 3"/>
                  <a:gd name="T9" fmla="*/ 1 h 1"/>
                  <a:gd name="T10" fmla="*/ 2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247"/>
              <p:cNvSpPr>
                <a:spLocks noChangeArrowheads="1"/>
              </p:cNvSpPr>
              <p:nvPr/>
            </p:nvSpPr>
            <p:spPr bwMode="auto">
              <a:xfrm>
                <a:off x="8785225" y="1223963"/>
                <a:ext cx="1587" cy="1588"/>
              </a:xfrm>
              <a:prstGeom prst="rect">
                <a:avLst/>
              </a:pr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248"/>
              <p:cNvSpPr>
                <a:spLocks/>
              </p:cNvSpPr>
              <p:nvPr/>
            </p:nvSpPr>
            <p:spPr bwMode="auto">
              <a:xfrm>
                <a:off x="8664575" y="1046163"/>
                <a:ext cx="1587" cy="158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49"/>
              <p:cNvSpPr>
                <a:spLocks/>
              </p:cNvSpPr>
              <p:nvPr/>
            </p:nvSpPr>
            <p:spPr bwMode="auto">
              <a:xfrm>
                <a:off x="8696325" y="1470025"/>
                <a:ext cx="0" cy="4763"/>
              </a:xfrm>
              <a:custGeom>
                <a:avLst/>
                <a:gdLst>
                  <a:gd name="T0" fmla="*/ 0 h 3"/>
                  <a:gd name="T1" fmla="*/ 3 h 3"/>
                  <a:gd name="T2" fmla="*/ 1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50"/>
              <p:cNvSpPr>
                <a:spLocks/>
              </p:cNvSpPr>
              <p:nvPr/>
            </p:nvSpPr>
            <p:spPr bwMode="auto">
              <a:xfrm>
                <a:off x="8791575" y="1042988"/>
                <a:ext cx="1587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251"/>
              <p:cNvSpPr>
                <a:spLocks/>
              </p:cNvSpPr>
              <p:nvPr/>
            </p:nvSpPr>
            <p:spPr bwMode="auto">
              <a:xfrm>
                <a:off x="8526463" y="815975"/>
                <a:ext cx="331787" cy="776288"/>
              </a:xfrm>
              <a:custGeom>
                <a:avLst/>
                <a:gdLst>
                  <a:gd name="T0" fmla="*/ 126 w 209"/>
                  <a:gd name="T1" fmla="*/ 35 h 489"/>
                  <a:gd name="T2" fmla="*/ 119 w 209"/>
                  <a:gd name="T3" fmla="*/ 71 h 489"/>
                  <a:gd name="T4" fmla="*/ 115 w 209"/>
                  <a:gd name="T5" fmla="*/ 97 h 489"/>
                  <a:gd name="T6" fmla="*/ 123 w 209"/>
                  <a:gd name="T7" fmla="*/ 111 h 489"/>
                  <a:gd name="T8" fmla="*/ 113 w 209"/>
                  <a:gd name="T9" fmla="*/ 148 h 489"/>
                  <a:gd name="T10" fmla="*/ 128 w 209"/>
                  <a:gd name="T11" fmla="*/ 102 h 489"/>
                  <a:gd name="T12" fmla="*/ 150 w 209"/>
                  <a:gd name="T13" fmla="*/ 90 h 489"/>
                  <a:gd name="T14" fmla="*/ 168 w 209"/>
                  <a:gd name="T15" fmla="*/ 117 h 489"/>
                  <a:gd name="T16" fmla="*/ 155 w 209"/>
                  <a:gd name="T17" fmla="*/ 140 h 489"/>
                  <a:gd name="T18" fmla="*/ 168 w 209"/>
                  <a:gd name="T19" fmla="*/ 143 h 489"/>
                  <a:gd name="T20" fmla="*/ 180 w 209"/>
                  <a:gd name="T21" fmla="*/ 142 h 489"/>
                  <a:gd name="T22" fmla="*/ 194 w 209"/>
                  <a:gd name="T23" fmla="*/ 123 h 489"/>
                  <a:gd name="T24" fmla="*/ 204 w 209"/>
                  <a:gd name="T25" fmla="*/ 133 h 489"/>
                  <a:gd name="T26" fmla="*/ 198 w 209"/>
                  <a:gd name="T27" fmla="*/ 153 h 489"/>
                  <a:gd name="T28" fmla="*/ 172 w 209"/>
                  <a:gd name="T29" fmla="*/ 189 h 489"/>
                  <a:gd name="T30" fmla="*/ 177 w 209"/>
                  <a:gd name="T31" fmla="*/ 228 h 489"/>
                  <a:gd name="T32" fmla="*/ 178 w 209"/>
                  <a:gd name="T33" fmla="*/ 244 h 489"/>
                  <a:gd name="T34" fmla="*/ 162 w 209"/>
                  <a:gd name="T35" fmla="*/ 243 h 489"/>
                  <a:gd name="T36" fmla="*/ 162 w 209"/>
                  <a:gd name="T37" fmla="*/ 257 h 489"/>
                  <a:gd name="T38" fmla="*/ 169 w 209"/>
                  <a:gd name="T39" fmla="*/ 259 h 489"/>
                  <a:gd name="T40" fmla="*/ 175 w 209"/>
                  <a:gd name="T41" fmla="*/ 284 h 489"/>
                  <a:gd name="T42" fmla="*/ 190 w 209"/>
                  <a:gd name="T43" fmla="*/ 283 h 489"/>
                  <a:gd name="T44" fmla="*/ 202 w 209"/>
                  <a:gd name="T45" fmla="*/ 294 h 489"/>
                  <a:gd name="T46" fmla="*/ 191 w 209"/>
                  <a:gd name="T47" fmla="*/ 335 h 489"/>
                  <a:gd name="T48" fmla="*/ 174 w 209"/>
                  <a:gd name="T49" fmla="*/ 312 h 489"/>
                  <a:gd name="T50" fmla="*/ 159 w 209"/>
                  <a:gd name="T51" fmla="*/ 320 h 489"/>
                  <a:gd name="T52" fmla="*/ 151 w 209"/>
                  <a:gd name="T53" fmla="*/ 335 h 489"/>
                  <a:gd name="T54" fmla="*/ 168 w 209"/>
                  <a:gd name="T55" fmla="*/ 361 h 489"/>
                  <a:gd name="T56" fmla="*/ 155 w 209"/>
                  <a:gd name="T57" fmla="*/ 408 h 489"/>
                  <a:gd name="T58" fmla="*/ 136 w 209"/>
                  <a:gd name="T59" fmla="*/ 462 h 489"/>
                  <a:gd name="T60" fmla="*/ 129 w 209"/>
                  <a:gd name="T61" fmla="*/ 485 h 489"/>
                  <a:gd name="T62" fmla="*/ 120 w 209"/>
                  <a:gd name="T63" fmla="*/ 467 h 489"/>
                  <a:gd name="T64" fmla="*/ 105 w 209"/>
                  <a:gd name="T65" fmla="*/ 431 h 489"/>
                  <a:gd name="T66" fmla="*/ 115 w 209"/>
                  <a:gd name="T67" fmla="*/ 418 h 489"/>
                  <a:gd name="T68" fmla="*/ 131 w 209"/>
                  <a:gd name="T69" fmla="*/ 310 h 489"/>
                  <a:gd name="T70" fmla="*/ 127 w 209"/>
                  <a:gd name="T71" fmla="*/ 289 h 489"/>
                  <a:gd name="T72" fmla="*/ 130 w 209"/>
                  <a:gd name="T73" fmla="*/ 255 h 489"/>
                  <a:gd name="T74" fmla="*/ 101 w 209"/>
                  <a:gd name="T75" fmla="*/ 243 h 489"/>
                  <a:gd name="T76" fmla="*/ 107 w 209"/>
                  <a:gd name="T77" fmla="*/ 278 h 489"/>
                  <a:gd name="T78" fmla="*/ 87 w 209"/>
                  <a:gd name="T79" fmla="*/ 289 h 489"/>
                  <a:gd name="T80" fmla="*/ 62 w 209"/>
                  <a:gd name="T81" fmla="*/ 295 h 489"/>
                  <a:gd name="T82" fmla="*/ 57 w 209"/>
                  <a:gd name="T83" fmla="*/ 269 h 489"/>
                  <a:gd name="T84" fmla="*/ 50 w 209"/>
                  <a:gd name="T85" fmla="*/ 270 h 489"/>
                  <a:gd name="T86" fmla="*/ 19 w 209"/>
                  <a:gd name="T87" fmla="*/ 263 h 489"/>
                  <a:gd name="T88" fmla="*/ 1 w 209"/>
                  <a:gd name="T89" fmla="*/ 219 h 489"/>
                  <a:gd name="T90" fmla="*/ 43 w 209"/>
                  <a:gd name="T91" fmla="*/ 216 h 489"/>
                  <a:gd name="T92" fmla="*/ 46 w 209"/>
                  <a:gd name="T93" fmla="*/ 210 h 489"/>
                  <a:gd name="T94" fmla="*/ 70 w 209"/>
                  <a:gd name="T95" fmla="*/ 209 h 489"/>
                  <a:gd name="T96" fmla="*/ 77 w 209"/>
                  <a:gd name="T97" fmla="*/ 201 h 489"/>
                  <a:gd name="T98" fmla="*/ 103 w 209"/>
                  <a:gd name="T99" fmla="*/ 202 h 489"/>
                  <a:gd name="T100" fmla="*/ 115 w 209"/>
                  <a:gd name="T101" fmla="*/ 179 h 489"/>
                  <a:gd name="T102" fmla="*/ 102 w 209"/>
                  <a:gd name="T103" fmla="*/ 165 h 489"/>
                  <a:gd name="T104" fmla="*/ 88 w 209"/>
                  <a:gd name="T105" fmla="*/ 145 h 489"/>
                  <a:gd name="T106" fmla="*/ 71 w 209"/>
                  <a:gd name="T107" fmla="*/ 114 h 489"/>
                  <a:gd name="T108" fmla="*/ 61 w 209"/>
                  <a:gd name="T109" fmla="*/ 100 h 489"/>
                  <a:gd name="T110" fmla="*/ 26 w 209"/>
                  <a:gd name="T111" fmla="*/ 104 h 489"/>
                  <a:gd name="T112" fmla="*/ 43 w 209"/>
                  <a:gd name="T113" fmla="*/ 69 h 489"/>
                  <a:gd name="T114" fmla="*/ 76 w 209"/>
                  <a:gd name="T115" fmla="*/ 84 h 489"/>
                  <a:gd name="T116" fmla="*/ 66 w 209"/>
                  <a:gd name="T117" fmla="*/ 66 h 489"/>
                  <a:gd name="T118" fmla="*/ 83 w 209"/>
                  <a:gd name="T119" fmla="*/ 35 h 489"/>
                  <a:gd name="T120" fmla="*/ 118 w 209"/>
                  <a:gd name="T121" fmla="*/ 2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9" h="489">
                    <a:moveTo>
                      <a:pt x="124" y="0"/>
                    </a:moveTo>
                    <a:lnTo>
                      <a:pt x="125" y="0"/>
                    </a:lnTo>
                    <a:lnTo>
                      <a:pt x="125" y="0"/>
                    </a:lnTo>
                    <a:lnTo>
                      <a:pt x="128" y="13"/>
                    </a:lnTo>
                    <a:lnTo>
                      <a:pt x="128" y="18"/>
                    </a:lnTo>
                    <a:lnTo>
                      <a:pt x="128" y="18"/>
                    </a:lnTo>
                    <a:lnTo>
                      <a:pt x="127" y="23"/>
                    </a:lnTo>
                    <a:lnTo>
                      <a:pt x="128" y="27"/>
                    </a:lnTo>
                    <a:lnTo>
                      <a:pt x="128" y="28"/>
                    </a:lnTo>
                    <a:lnTo>
                      <a:pt x="127" y="31"/>
                    </a:lnTo>
                    <a:lnTo>
                      <a:pt x="127" y="32"/>
                    </a:lnTo>
                    <a:lnTo>
                      <a:pt x="126" y="35"/>
                    </a:lnTo>
                    <a:lnTo>
                      <a:pt x="125" y="36"/>
                    </a:lnTo>
                    <a:lnTo>
                      <a:pt x="123" y="36"/>
                    </a:lnTo>
                    <a:lnTo>
                      <a:pt x="125" y="50"/>
                    </a:lnTo>
                    <a:lnTo>
                      <a:pt x="125" y="50"/>
                    </a:lnTo>
                    <a:lnTo>
                      <a:pt x="123" y="57"/>
                    </a:lnTo>
                    <a:lnTo>
                      <a:pt x="123" y="57"/>
                    </a:lnTo>
                    <a:lnTo>
                      <a:pt x="122" y="59"/>
                    </a:lnTo>
                    <a:lnTo>
                      <a:pt x="117" y="64"/>
                    </a:lnTo>
                    <a:lnTo>
                      <a:pt x="115" y="72"/>
                    </a:lnTo>
                    <a:lnTo>
                      <a:pt x="119" y="72"/>
                    </a:lnTo>
                    <a:lnTo>
                      <a:pt x="119" y="72"/>
                    </a:lnTo>
                    <a:lnTo>
                      <a:pt x="119" y="71"/>
                    </a:lnTo>
                    <a:lnTo>
                      <a:pt x="118" y="73"/>
                    </a:lnTo>
                    <a:lnTo>
                      <a:pt x="118" y="73"/>
                    </a:lnTo>
                    <a:lnTo>
                      <a:pt x="117" y="75"/>
                    </a:lnTo>
                    <a:lnTo>
                      <a:pt x="116" y="75"/>
                    </a:lnTo>
                    <a:lnTo>
                      <a:pt x="116" y="75"/>
                    </a:lnTo>
                    <a:lnTo>
                      <a:pt x="116" y="76"/>
                    </a:lnTo>
                    <a:lnTo>
                      <a:pt x="117" y="76"/>
                    </a:lnTo>
                    <a:lnTo>
                      <a:pt x="119" y="77"/>
                    </a:lnTo>
                    <a:lnTo>
                      <a:pt x="120" y="77"/>
                    </a:lnTo>
                    <a:lnTo>
                      <a:pt x="120" y="78"/>
                    </a:lnTo>
                    <a:lnTo>
                      <a:pt x="115" y="97"/>
                    </a:lnTo>
                    <a:lnTo>
                      <a:pt x="115" y="97"/>
                    </a:lnTo>
                    <a:lnTo>
                      <a:pt x="117" y="96"/>
                    </a:lnTo>
                    <a:lnTo>
                      <a:pt x="120" y="93"/>
                    </a:lnTo>
                    <a:lnTo>
                      <a:pt x="123" y="90"/>
                    </a:lnTo>
                    <a:lnTo>
                      <a:pt x="123" y="89"/>
                    </a:lnTo>
                    <a:lnTo>
                      <a:pt x="124" y="89"/>
                    </a:lnTo>
                    <a:lnTo>
                      <a:pt x="125" y="90"/>
                    </a:lnTo>
                    <a:lnTo>
                      <a:pt x="125" y="90"/>
                    </a:lnTo>
                    <a:lnTo>
                      <a:pt x="127" y="94"/>
                    </a:lnTo>
                    <a:lnTo>
                      <a:pt x="127" y="96"/>
                    </a:lnTo>
                    <a:lnTo>
                      <a:pt x="123" y="104"/>
                    </a:lnTo>
                    <a:lnTo>
                      <a:pt x="122" y="108"/>
                    </a:lnTo>
                    <a:lnTo>
                      <a:pt x="123" y="111"/>
                    </a:lnTo>
                    <a:lnTo>
                      <a:pt x="123" y="116"/>
                    </a:lnTo>
                    <a:lnTo>
                      <a:pt x="123" y="117"/>
                    </a:lnTo>
                    <a:lnTo>
                      <a:pt x="122" y="117"/>
                    </a:lnTo>
                    <a:lnTo>
                      <a:pt x="117" y="120"/>
                    </a:lnTo>
                    <a:lnTo>
                      <a:pt x="110" y="141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7" y="147"/>
                    </a:lnTo>
                    <a:lnTo>
                      <a:pt x="107" y="149"/>
                    </a:lnTo>
                    <a:lnTo>
                      <a:pt x="108" y="150"/>
                    </a:lnTo>
                    <a:lnTo>
                      <a:pt x="110" y="149"/>
                    </a:lnTo>
                    <a:lnTo>
                      <a:pt x="113" y="148"/>
                    </a:lnTo>
                    <a:lnTo>
                      <a:pt x="115" y="146"/>
                    </a:lnTo>
                    <a:lnTo>
                      <a:pt x="115" y="135"/>
                    </a:lnTo>
                    <a:lnTo>
                      <a:pt x="115" y="134"/>
                    </a:lnTo>
                    <a:lnTo>
                      <a:pt x="124" y="127"/>
                    </a:lnTo>
                    <a:lnTo>
                      <a:pt x="125" y="127"/>
                    </a:lnTo>
                    <a:lnTo>
                      <a:pt x="141" y="124"/>
                    </a:lnTo>
                    <a:lnTo>
                      <a:pt x="129" y="114"/>
                    </a:lnTo>
                    <a:lnTo>
                      <a:pt x="129" y="114"/>
                    </a:lnTo>
                    <a:lnTo>
                      <a:pt x="125" y="109"/>
                    </a:lnTo>
                    <a:lnTo>
                      <a:pt x="124" y="108"/>
                    </a:lnTo>
                    <a:lnTo>
                      <a:pt x="124" y="106"/>
                    </a:lnTo>
                    <a:lnTo>
                      <a:pt x="128" y="102"/>
                    </a:lnTo>
                    <a:lnTo>
                      <a:pt x="131" y="99"/>
                    </a:lnTo>
                    <a:lnTo>
                      <a:pt x="132" y="98"/>
                    </a:lnTo>
                    <a:lnTo>
                      <a:pt x="133" y="99"/>
                    </a:lnTo>
                    <a:lnTo>
                      <a:pt x="137" y="100"/>
                    </a:lnTo>
                    <a:lnTo>
                      <a:pt x="137" y="101"/>
                    </a:lnTo>
                    <a:lnTo>
                      <a:pt x="138" y="108"/>
                    </a:lnTo>
                    <a:lnTo>
                      <a:pt x="138" y="108"/>
                    </a:lnTo>
                    <a:lnTo>
                      <a:pt x="144" y="97"/>
                    </a:lnTo>
                    <a:lnTo>
                      <a:pt x="145" y="92"/>
                    </a:lnTo>
                    <a:lnTo>
                      <a:pt x="147" y="91"/>
                    </a:lnTo>
                    <a:lnTo>
                      <a:pt x="149" y="90"/>
                    </a:lnTo>
                    <a:lnTo>
                      <a:pt x="150" y="90"/>
                    </a:lnTo>
                    <a:lnTo>
                      <a:pt x="151" y="90"/>
                    </a:lnTo>
                    <a:lnTo>
                      <a:pt x="156" y="93"/>
                    </a:lnTo>
                    <a:lnTo>
                      <a:pt x="156" y="93"/>
                    </a:lnTo>
                    <a:lnTo>
                      <a:pt x="161" y="100"/>
                    </a:lnTo>
                    <a:lnTo>
                      <a:pt x="161" y="101"/>
                    </a:lnTo>
                    <a:lnTo>
                      <a:pt x="160" y="106"/>
                    </a:lnTo>
                    <a:lnTo>
                      <a:pt x="162" y="109"/>
                    </a:lnTo>
                    <a:lnTo>
                      <a:pt x="163" y="109"/>
                    </a:lnTo>
                    <a:lnTo>
                      <a:pt x="166" y="112"/>
                    </a:lnTo>
                    <a:lnTo>
                      <a:pt x="166" y="112"/>
                    </a:lnTo>
                    <a:lnTo>
                      <a:pt x="168" y="117"/>
                    </a:lnTo>
                    <a:lnTo>
                      <a:pt x="168" y="117"/>
                    </a:lnTo>
                    <a:lnTo>
                      <a:pt x="171" y="125"/>
                    </a:lnTo>
                    <a:lnTo>
                      <a:pt x="169" y="125"/>
                    </a:lnTo>
                    <a:lnTo>
                      <a:pt x="168" y="128"/>
                    </a:lnTo>
                    <a:lnTo>
                      <a:pt x="172" y="131"/>
                    </a:lnTo>
                    <a:lnTo>
                      <a:pt x="172" y="133"/>
                    </a:lnTo>
                    <a:lnTo>
                      <a:pt x="172" y="134"/>
                    </a:lnTo>
                    <a:lnTo>
                      <a:pt x="167" y="137"/>
                    </a:lnTo>
                    <a:lnTo>
                      <a:pt x="167" y="137"/>
                    </a:lnTo>
                    <a:lnTo>
                      <a:pt x="166" y="137"/>
                    </a:lnTo>
                    <a:lnTo>
                      <a:pt x="160" y="134"/>
                    </a:lnTo>
                    <a:lnTo>
                      <a:pt x="157" y="136"/>
                    </a:lnTo>
                    <a:lnTo>
                      <a:pt x="155" y="140"/>
                    </a:lnTo>
                    <a:lnTo>
                      <a:pt x="152" y="143"/>
                    </a:lnTo>
                    <a:lnTo>
                      <a:pt x="151" y="145"/>
                    </a:lnTo>
                    <a:lnTo>
                      <a:pt x="152" y="143"/>
                    </a:lnTo>
                    <a:lnTo>
                      <a:pt x="160" y="140"/>
                    </a:lnTo>
                    <a:lnTo>
                      <a:pt x="161" y="140"/>
                    </a:lnTo>
                    <a:lnTo>
                      <a:pt x="162" y="140"/>
                    </a:lnTo>
                    <a:lnTo>
                      <a:pt x="163" y="141"/>
                    </a:lnTo>
                    <a:lnTo>
                      <a:pt x="163" y="142"/>
                    </a:lnTo>
                    <a:lnTo>
                      <a:pt x="163" y="143"/>
                    </a:lnTo>
                    <a:lnTo>
                      <a:pt x="163" y="147"/>
                    </a:lnTo>
                    <a:lnTo>
                      <a:pt x="163" y="148"/>
                    </a:lnTo>
                    <a:lnTo>
                      <a:pt x="168" y="143"/>
                    </a:lnTo>
                    <a:lnTo>
                      <a:pt x="171" y="146"/>
                    </a:lnTo>
                    <a:lnTo>
                      <a:pt x="172" y="147"/>
                    </a:lnTo>
                    <a:lnTo>
                      <a:pt x="172" y="157"/>
                    </a:lnTo>
                    <a:lnTo>
                      <a:pt x="173" y="152"/>
                    </a:lnTo>
                    <a:lnTo>
                      <a:pt x="173" y="152"/>
                    </a:lnTo>
                    <a:lnTo>
                      <a:pt x="174" y="151"/>
                    </a:lnTo>
                    <a:lnTo>
                      <a:pt x="175" y="151"/>
                    </a:lnTo>
                    <a:lnTo>
                      <a:pt x="176" y="151"/>
                    </a:lnTo>
                    <a:lnTo>
                      <a:pt x="177" y="151"/>
                    </a:lnTo>
                    <a:lnTo>
                      <a:pt x="178" y="150"/>
                    </a:lnTo>
                    <a:lnTo>
                      <a:pt x="179" y="147"/>
                    </a:lnTo>
                    <a:lnTo>
                      <a:pt x="180" y="142"/>
                    </a:lnTo>
                    <a:lnTo>
                      <a:pt x="181" y="137"/>
                    </a:lnTo>
                    <a:lnTo>
                      <a:pt x="181" y="137"/>
                    </a:lnTo>
                    <a:lnTo>
                      <a:pt x="185" y="131"/>
                    </a:lnTo>
                    <a:lnTo>
                      <a:pt x="185" y="131"/>
                    </a:lnTo>
                    <a:lnTo>
                      <a:pt x="186" y="131"/>
                    </a:lnTo>
                    <a:lnTo>
                      <a:pt x="187" y="131"/>
                    </a:lnTo>
                    <a:lnTo>
                      <a:pt x="187" y="133"/>
                    </a:lnTo>
                    <a:lnTo>
                      <a:pt x="188" y="135"/>
                    </a:lnTo>
                    <a:lnTo>
                      <a:pt x="189" y="131"/>
                    </a:lnTo>
                    <a:lnTo>
                      <a:pt x="189" y="130"/>
                    </a:lnTo>
                    <a:lnTo>
                      <a:pt x="194" y="123"/>
                    </a:lnTo>
                    <a:lnTo>
                      <a:pt x="194" y="123"/>
                    </a:lnTo>
                    <a:lnTo>
                      <a:pt x="201" y="118"/>
                    </a:lnTo>
                    <a:lnTo>
                      <a:pt x="201" y="117"/>
                    </a:lnTo>
                    <a:lnTo>
                      <a:pt x="201" y="117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8" y="115"/>
                    </a:lnTo>
                    <a:lnTo>
                      <a:pt x="209" y="116"/>
                    </a:lnTo>
                    <a:lnTo>
                      <a:pt x="209" y="117"/>
                    </a:lnTo>
                    <a:lnTo>
                      <a:pt x="209" y="118"/>
                    </a:lnTo>
                    <a:lnTo>
                      <a:pt x="209" y="120"/>
                    </a:lnTo>
                    <a:lnTo>
                      <a:pt x="204" y="131"/>
                    </a:lnTo>
                    <a:lnTo>
                      <a:pt x="204" y="133"/>
                    </a:lnTo>
                    <a:lnTo>
                      <a:pt x="182" y="158"/>
                    </a:lnTo>
                    <a:lnTo>
                      <a:pt x="180" y="162"/>
                    </a:lnTo>
                    <a:lnTo>
                      <a:pt x="180" y="166"/>
                    </a:lnTo>
                    <a:lnTo>
                      <a:pt x="181" y="166"/>
                    </a:lnTo>
                    <a:lnTo>
                      <a:pt x="182" y="164"/>
                    </a:lnTo>
                    <a:lnTo>
                      <a:pt x="186" y="159"/>
                    </a:lnTo>
                    <a:lnTo>
                      <a:pt x="186" y="158"/>
                    </a:lnTo>
                    <a:lnTo>
                      <a:pt x="188" y="157"/>
                    </a:lnTo>
                    <a:lnTo>
                      <a:pt x="192" y="153"/>
                    </a:lnTo>
                    <a:lnTo>
                      <a:pt x="192" y="153"/>
                    </a:lnTo>
                    <a:lnTo>
                      <a:pt x="197" y="153"/>
                    </a:lnTo>
                    <a:lnTo>
                      <a:pt x="198" y="153"/>
                    </a:lnTo>
                    <a:lnTo>
                      <a:pt x="198" y="153"/>
                    </a:lnTo>
                    <a:lnTo>
                      <a:pt x="200" y="161"/>
                    </a:lnTo>
                    <a:lnTo>
                      <a:pt x="200" y="161"/>
                    </a:lnTo>
                    <a:lnTo>
                      <a:pt x="200" y="164"/>
                    </a:lnTo>
                    <a:lnTo>
                      <a:pt x="199" y="171"/>
                    </a:lnTo>
                    <a:lnTo>
                      <a:pt x="198" y="177"/>
                    </a:lnTo>
                    <a:lnTo>
                      <a:pt x="198" y="178"/>
                    </a:lnTo>
                    <a:lnTo>
                      <a:pt x="194" y="180"/>
                    </a:lnTo>
                    <a:lnTo>
                      <a:pt x="193" y="182"/>
                    </a:lnTo>
                    <a:lnTo>
                      <a:pt x="169" y="184"/>
                    </a:lnTo>
                    <a:lnTo>
                      <a:pt x="166" y="185"/>
                    </a:lnTo>
                    <a:lnTo>
                      <a:pt x="172" y="189"/>
                    </a:lnTo>
                    <a:lnTo>
                      <a:pt x="187" y="194"/>
                    </a:lnTo>
                    <a:lnTo>
                      <a:pt x="187" y="194"/>
                    </a:lnTo>
                    <a:lnTo>
                      <a:pt x="196" y="200"/>
                    </a:lnTo>
                    <a:lnTo>
                      <a:pt x="196" y="201"/>
                    </a:lnTo>
                    <a:lnTo>
                      <a:pt x="196" y="202"/>
                    </a:lnTo>
                    <a:lnTo>
                      <a:pt x="180" y="218"/>
                    </a:lnTo>
                    <a:lnTo>
                      <a:pt x="180" y="218"/>
                    </a:lnTo>
                    <a:lnTo>
                      <a:pt x="177" y="220"/>
                    </a:lnTo>
                    <a:lnTo>
                      <a:pt x="176" y="220"/>
                    </a:lnTo>
                    <a:lnTo>
                      <a:pt x="176" y="223"/>
                    </a:lnTo>
                    <a:lnTo>
                      <a:pt x="177" y="226"/>
                    </a:lnTo>
                    <a:lnTo>
                      <a:pt x="177" y="228"/>
                    </a:lnTo>
                    <a:lnTo>
                      <a:pt x="179" y="226"/>
                    </a:lnTo>
                    <a:lnTo>
                      <a:pt x="179" y="225"/>
                    </a:lnTo>
                    <a:lnTo>
                      <a:pt x="180" y="225"/>
                    </a:lnTo>
                    <a:lnTo>
                      <a:pt x="181" y="225"/>
                    </a:lnTo>
                    <a:lnTo>
                      <a:pt x="182" y="226"/>
                    </a:lnTo>
                    <a:lnTo>
                      <a:pt x="185" y="227"/>
                    </a:lnTo>
                    <a:lnTo>
                      <a:pt x="188" y="227"/>
                    </a:lnTo>
                    <a:lnTo>
                      <a:pt x="189" y="228"/>
                    </a:lnTo>
                    <a:lnTo>
                      <a:pt x="191" y="229"/>
                    </a:lnTo>
                    <a:lnTo>
                      <a:pt x="191" y="231"/>
                    </a:lnTo>
                    <a:lnTo>
                      <a:pt x="191" y="232"/>
                    </a:lnTo>
                    <a:lnTo>
                      <a:pt x="178" y="244"/>
                    </a:lnTo>
                    <a:lnTo>
                      <a:pt x="178" y="244"/>
                    </a:lnTo>
                    <a:lnTo>
                      <a:pt x="173" y="247"/>
                    </a:lnTo>
                    <a:lnTo>
                      <a:pt x="172" y="247"/>
                    </a:lnTo>
                    <a:lnTo>
                      <a:pt x="166" y="245"/>
                    </a:lnTo>
                    <a:lnTo>
                      <a:pt x="165" y="245"/>
                    </a:lnTo>
                    <a:lnTo>
                      <a:pt x="162" y="236"/>
                    </a:lnTo>
                    <a:lnTo>
                      <a:pt x="160" y="233"/>
                    </a:lnTo>
                    <a:lnTo>
                      <a:pt x="159" y="233"/>
                    </a:lnTo>
                    <a:lnTo>
                      <a:pt x="157" y="235"/>
                    </a:lnTo>
                    <a:lnTo>
                      <a:pt x="157" y="238"/>
                    </a:lnTo>
                    <a:lnTo>
                      <a:pt x="160" y="240"/>
                    </a:lnTo>
                    <a:lnTo>
                      <a:pt x="162" y="243"/>
                    </a:lnTo>
                    <a:lnTo>
                      <a:pt x="163" y="244"/>
                    </a:lnTo>
                    <a:lnTo>
                      <a:pt x="163" y="244"/>
                    </a:lnTo>
                    <a:lnTo>
                      <a:pt x="163" y="248"/>
                    </a:lnTo>
                    <a:lnTo>
                      <a:pt x="163" y="248"/>
                    </a:lnTo>
                    <a:lnTo>
                      <a:pt x="162" y="249"/>
                    </a:lnTo>
                    <a:lnTo>
                      <a:pt x="161" y="249"/>
                    </a:lnTo>
                    <a:lnTo>
                      <a:pt x="160" y="249"/>
                    </a:lnTo>
                    <a:lnTo>
                      <a:pt x="157" y="249"/>
                    </a:lnTo>
                    <a:lnTo>
                      <a:pt x="155" y="250"/>
                    </a:lnTo>
                    <a:lnTo>
                      <a:pt x="151" y="252"/>
                    </a:lnTo>
                    <a:lnTo>
                      <a:pt x="151" y="257"/>
                    </a:lnTo>
                    <a:lnTo>
                      <a:pt x="162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3" y="257"/>
                    </a:lnTo>
                    <a:lnTo>
                      <a:pt x="162" y="260"/>
                    </a:lnTo>
                    <a:lnTo>
                      <a:pt x="160" y="264"/>
                    </a:lnTo>
                    <a:lnTo>
                      <a:pt x="160" y="263"/>
                    </a:lnTo>
                    <a:lnTo>
                      <a:pt x="164" y="261"/>
                    </a:lnTo>
                    <a:lnTo>
                      <a:pt x="164" y="260"/>
                    </a:lnTo>
                    <a:lnTo>
                      <a:pt x="168" y="259"/>
                    </a:lnTo>
                    <a:lnTo>
                      <a:pt x="169" y="259"/>
                    </a:lnTo>
                    <a:lnTo>
                      <a:pt x="169" y="259"/>
                    </a:lnTo>
                    <a:lnTo>
                      <a:pt x="171" y="260"/>
                    </a:lnTo>
                    <a:lnTo>
                      <a:pt x="169" y="261"/>
                    </a:lnTo>
                    <a:lnTo>
                      <a:pt x="161" y="282"/>
                    </a:lnTo>
                    <a:lnTo>
                      <a:pt x="161" y="284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9" y="278"/>
                    </a:lnTo>
                    <a:lnTo>
                      <a:pt x="169" y="278"/>
                    </a:lnTo>
                    <a:lnTo>
                      <a:pt x="171" y="278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4"/>
                    </a:lnTo>
                    <a:lnTo>
                      <a:pt x="171" y="294"/>
                    </a:lnTo>
                    <a:lnTo>
                      <a:pt x="176" y="298"/>
                    </a:lnTo>
                    <a:lnTo>
                      <a:pt x="174" y="296"/>
                    </a:lnTo>
                    <a:lnTo>
                      <a:pt x="174" y="295"/>
                    </a:lnTo>
                    <a:lnTo>
                      <a:pt x="174" y="288"/>
                    </a:lnTo>
                    <a:lnTo>
                      <a:pt x="175" y="287"/>
                    </a:lnTo>
                    <a:lnTo>
                      <a:pt x="176" y="287"/>
                    </a:lnTo>
                    <a:lnTo>
                      <a:pt x="181" y="286"/>
                    </a:lnTo>
                    <a:lnTo>
                      <a:pt x="182" y="286"/>
                    </a:lnTo>
                    <a:lnTo>
                      <a:pt x="188" y="288"/>
                    </a:lnTo>
                    <a:lnTo>
                      <a:pt x="189" y="288"/>
                    </a:lnTo>
                    <a:lnTo>
                      <a:pt x="190" y="283"/>
                    </a:lnTo>
                    <a:lnTo>
                      <a:pt x="190" y="283"/>
                    </a:lnTo>
                    <a:lnTo>
                      <a:pt x="192" y="282"/>
                    </a:lnTo>
                    <a:lnTo>
                      <a:pt x="193" y="282"/>
                    </a:lnTo>
                    <a:lnTo>
                      <a:pt x="194" y="282"/>
                    </a:lnTo>
                    <a:lnTo>
                      <a:pt x="196" y="286"/>
                    </a:lnTo>
                    <a:lnTo>
                      <a:pt x="196" y="286"/>
                    </a:lnTo>
                    <a:lnTo>
                      <a:pt x="196" y="287"/>
                    </a:lnTo>
                    <a:lnTo>
                      <a:pt x="197" y="294"/>
                    </a:lnTo>
                    <a:lnTo>
                      <a:pt x="198" y="300"/>
                    </a:lnTo>
                    <a:lnTo>
                      <a:pt x="198" y="300"/>
                    </a:lnTo>
                    <a:lnTo>
                      <a:pt x="201" y="295"/>
                    </a:lnTo>
                    <a:lnTo>
                      <a:pt x="202" y="294"/>
                    </a:lnTo>
                    <a:lnTo>
                      <a:pt x="202" y="293"/>
                    </a:lnTo>
                    <a:lnTo>
                      <a:pt x="203" y="293"/>
                    </a:lnTo>
                    <a:lnTo>
                      <a:pt x="203" y="293"/>
                    </a:lnTo>
                    <a:lnTo>
                      <a:pt x="203" y="294"/>
                    </a:lnTo>
                    <a:lnTo>
                      <a:pt x="204" y="298"/>
                    </a:lnTo>
                    <a:lnTo>
                      <a:pt x="203" y="307"/>
                    </a:lnTo>
                    <a:lnTo>
                      <a:pt x="201" y="314"/>
                    </a:lnTo>
                    <a:lnTo>
                      <a:pt x="199" y="320"/>
                    </a:lnTo>
                    <a:lnTo>
                      <a:pt x="197" y="332"/>
                    </a:lnTo>
                    <a:lnTo>
                      <a:pt x="196" y="333"/>
                    </a:lnTo>
                    <a:lnTo>
                      <a:pt x="192" y="335"/>
                    </a:lnTo>
                    <a:lnTo>
                      <a:pt x="191" y="335"/>
                    </a:lnTo>
                    <a:lnTo>
                      <a:pt x="191" y="335"/>
                    </a:lnTo>
                    <a:lnTo>
                      <a:pt x="181" y="329"/>
                    </a:lnTo>
                    <a:lnTo>
                      <a:pt x="181" y="329"/>
                    </a:lnTo>
                    <a:lnTo>
                      <a:pt x="178" y="324"/>
                    </a:lnTo>
                    <a:lnTo>
                      <a:pt x="178" y="324"/>
                    </a:lnTo>
                    <a:lnTo>
                      <a:pt x="178" y="325"/>
                    </a:lnTo>
                    <a:lnTo>
                      <a:pt x="179" y="312"/>
                    </a:lnTo>
                    <a:lnTo>
                      <a:pt x="176" y="312"/>
                    </a:lnTo>
                    <a:lnTo>
                      <a:pt x="176" y="311"/>
                    </a:lnTo>
                    <a:lnTo>
                      <a:pt x="175" y="311"/>
                    </a:lnTo>
                    <a:lnTo>
                      <a:pt x="175" y="311"/>
                    </a:lnTo>
                    <a:lnTo>
                      <a:pt x="174" y="312"/>
                    </a:lnTo>
                    <a:lnTo>
                      <a:pt x="173" y="312"/>
                    </a:lnTo>
                    <a:lnTo>
                      <a:pt x="176" y="312"/>
                    </a:lnTo>
                    <a:lnTo>
                      <a:pt x="176" y="315"/>
                    </a:lnTo>
                    <a:lnTo>
                      <a:pt x="175" y="315"/>
                    </a:lnTo>
                    <a:lnTo>
                      <a:pt x="174" y="317"/>
                    </a:lnTo>
                    <a:lnTo>
                      <a:pt x="173" y="317"/>
                    </a:lnTo>
                    <a:lnTo>
                      <a:pt x="172" y="317"/>
                    </a:lnTo>
                    <a:lnTo>
                      <a:pt x="168" y="313"/>
                    </a:lnTo>
                    <a:lnTo>
                      <a:pt x="165" y="315"/>
                    </a:lnTo>
                    <a:lnTo>
                      <a:pt x="162" y="320"/>
                    </a:lnTo>
                    <a:lnTo>
                      <a:pt x="161" y="320"/>
                    </a:lnTo>
                    <a:lnTo>
                      <a:pt x="159" y="320"/>
                    </a:lnTo>
                    <a:lnTo>
                      <a:pt x="161" y="323"/>
                    </a:lnTo>
                    <a:lnTo>
                      <a:pt x="162" y="323"/>
                    </a:lnTo>
                    <a:lnTo>
                      <a:pt x="162" y="324"/>
                    </a:lnTo>
                    <a:lnTo>
                      <a:pt x="160" y="330"/>
                    </a:lnTo>
                    <a:lnTo>
                      <a:pt x="160" y="330"/>
                    </a:lnTo>
                    <a:lnTo>
                      <a:pt x="159" y="332"/>
                    </a:lnTo>
                    <a:lnTo>
                      <a:pt x="157" y="333"/>
                    </a:lnTo>
                    <a:lnTo>
                      <a:pt x="155" y="334"/>
                    </a:lnTo>
                    <a:lnTo>
                      <a:pt x="154" y="334"/>
                    </a:lnTo>
                    <a:lnTo>
                      <a:pt x="153" y="334"/>
                    </a:lnTo>
                    <a:lnTo>
                      <a:pt x="151" y="334"/>
                    </a:lnTo>
                    <a:lnTo>
                      <a:pt x="151" y="335"/>
                    </a:lnTo>
                    <a:lnTo>
                      <a:pt x="153" y="335"/>
                    </a:lnTo>
                    <a:lnTo>
                      <a:pt x="154" y="335"/>
                    </a:lnTo>
                    <a:lnTo>
                      <a:pt x="154" y="336"/>
                    </a:lnTo>
                    <a:lnTo>
                      <a:pt x="161" y="339"/>
                    </a:lnTo>
                    <a:lnTo>
                      <a:pt x="162" y="341"/>
                    </a:lnTo>
                    <a:lnTo>
                      <a:pt x="161" y="342"/>
                    </a:lnTo>
                    <a:lnTo>
                      <a:pt x="156" y="347"/>
                    </a:lnTo>
                    <a:lnTo>
                      <a:pt x="159" y="355"/>
                    </a:lnTo>
                    <a:lnTo>
                      <a:pt x="164" y="360"/>
                    </a:lnTo>
                    <a:lnTo>
                      <a:pt x="166" y="360"/>
                    </a:lnTo>
                    <a:lnTo>
                      <a:pt x="167" y="360"/>
                    </a:lnTo>
                    <a:lnTo>
                      <a:pt x="168" y="361"/>
                    </a:lnTo>
                    <a:lnTo>
                      <a:pt x="166" y="370"/>
                    </a:lnTo>
                    <a:lnTo>
                      <a:pt x="166" y="371"/>
                    </a:lnTo>
                    <a:lnTo>
                      <a:pt x="161" y="375"/>
                    </a:lnTo>
                    <a:lnTo>
                      <a:pt x="161" y="376"/>
                    </a:lnTo>
                    <a:lnTo>
                      <a:pt x="154" y="378"/>
                    </a:lnTo>
                    <a:lnTo>
                      <a:pt x="154" y="378"/>
                    </a:lnTo>
                    <a:lnTo>
                      <a:pt x="151" y="376"/>
                    </a:lnTo>
                    <a:lnTo>
                      <a:pt x="152" y="382"/>
                    </a:lnTo>
                    <a:lnTo>
                      <a:pt x="159" y="399"/>
                    </a:lnTo>
                    <a:lnTo>
                      <a:pt x="159" y="400"/>
                    </a:lnTo>
                    <a:lnTo>
                      <a:pt x="156" y="407"/>
                    </a:lnTo>
                    <a:lnTo>
                      <a:pt x="155" y="408"/>
                    </a:lnTo>
                    <a:lnTo>
                      <a:pt x="155" y="408"/>
                    </a:lnTo>
                    <a:lnTo>
                      <a:pt x="151" y="408"/>
                    </a:lnTo>
                    <a:lnTo>
                      <a:pt x="150" y="407"/>
                    </a:lnTo>
                    <a:lnTo>
                      <a:pt x="142" y="403"/>
                    </a:lnTo>
                    <a:lnTo>
                      <a:pt x="143" y="412"/>
                    </a:lnTo>
                    <a:lnTo>
                      <a:pt x="142" y="425"/>
                    </a:lnTo>
                    <a:lnTo>
                      <a:pt x="140" y="437"/>
                    </a:lnTo>
                    <a:lnTo>
                      <a:pt x="136" y="446"/>
                    </a:lnTo>
                    <a:lnTo>
                      <a:pt x="136" y="446"/>
                    </a:lnTo>
                    <a:lnTo>
                      <a:pt x="136" y="448"/>
                    </a:lnTo>
                    <a:lnTo>
                      <a:pt x="137" y="455"/>
                    </a:lnTo>
                    <a:lnTo>
                      <a:pt x="136" y="462"/>
                    </a:lnTo>
                    <a:lnTo>
                      <a:pt x="133" y="470"/>
                    </a:lnTo>
                    <a:lnTo>
                      <a:pt x="137" y="474"/>
                    </a:lnTo>
                    <a:lnTo>
                      <a:pt x="137" y="474"/>
                    </a:lnTo>
                    <a:lnTo>
                      <a:pt x="138" y="480"/>
                    </a:lnTo>
                    <a:lnTo>
                      <a:pt x="138" y="480"/>
                    </a:lnTo>
                    <a:lnTo>
                      <a:pt x="137" y="485"/>
                    </a:lnTo>
                    <a:lnTo>
                      <a:pt x="136" y="485"/>
                    </a:lnTo>
                    <a:lnTo>
                      <a:pt x="132" y="489"/>
                    </a:lnTo>
                    <a:lnTo>
                      <a:pt x="132" y="489"/>
                    </a:lnTo>
                    <a:lnTo>
                      <a:pt x="131" y="489"/>
                    </a:lnTo>
                    <a:lnTo>
                      <a:pt x="130" y="488"/>
                    </a:lnTo>
                    <a:lnTo>
                      <a:pt x="129" y="485"/>
                    </a:lnTo>
                    <a:lnTo>
                      <a:pt x="126" y="478"/>
                    </a:lnTo>
                    <a:lnTo>
                      <a:pt x="125" y="482"/>
                    </a:lnTo>
                    <a:lnTo>
                      <a:pt x="124" y="482"/>
                    </a:lnTo>
                    <a:lnTo>
                      <a:pt x="123" y="482"/>
                    </a:lnTo>
                    <a:lnTo>
                      <a:pt x="120" y="482"/>
                    </a:lnTo>
                    <a:lnTo>
                      <a:pt x="119" y="481"/>
                    </a:lnTo>
                    <a:lnTo>
                      <a:pt x="119" y="481"/>
                    </a:lnTo>
                    <a:lnTo>
                      <a:pt x="118" y="476"/>
                    </a:lnTo>
                    <a:lnTo>
                      <a:pt x="117" y="476"/>
                    </a:lnTo>
                    <a:lnTo>
                      <a:pt x="117" y="476"/>
                    </a:lnTo>
                    <a:lnTo>
                      <a:pt x="120" y="470"/>
                    </a:lnTo>
                    <a:lnTo>
                      <a:pt x="120" y="467"/>
                    </a:lnTo>
                    <a:lnTo>
                      <a:pt x="117" y="464"/>
                    </a:lnTo>
                    <a:lnTo>
                      <a:pt x="110" y="466"/>
                    </a:lnTo>
                    <a:lnTo>
                      <a:pt x="108" y="466"/>
                    </a:lnTo>
                    <a:lnTo>
                      <a:pt x="103" y="462"/>
                    </a:lnTo>
                    <a:lnTo>
                      <a:pt x="103" y="462"/>
                    </a:lnTo>
                    <a:lnTo>
                      <a:pt x="99" y="455"/>
                    </a:lnTo>
                    <a:lnTo>
                      <a:pt x="99" y="454"/>
                    </a:lnTo>
                    <a:lnTo>
                      <a:pt x="99" y="454"/>
                    </a:lnTo>
                    <a:lnTo>
                      <a:pt x="104" y="446"/>
                    </a:lnTo>
                    <a:lnTo>
                      <a:pt x="102" y="436"/>
                    </a:lnTo>
                    <a:lnTo>
                      <a:pt x="103" y="436"/>
                    </a:lnTo>
                    <a:lnTo>
                      <a:pt x="105" y="431"/>
                    </a:lnTo>
                    <a:lnTo>
                      <a:pt x="105" y="431"/>
                    </a:lnTo>
                    <a:lnTo>
                      <a:pt x="108" y="428"/>
                    </a:lnTo>
                    <a:lnTo>
                      <a:pt x="110" y="428"/>
                    </a:lnTo>
                    <a:lnTo>
                      <a:pt x="110" y="428"/>
                    </a:lnTo>
                    <a:lnTo>
                      <a:pt x="114" y="427"/>
                    </a:lnTo>
                    <a:lnTo>
                      <a:pt x="115" y="427"/>
                    </a:lnTo>
                    <a:lnTo>
                      <a:pt x="116" y="427"/>
                    </a:lnTo>
                    <a:lnTo>
                      <a:pt x="120" y="427"/>
                    </a:lnTo>
                    <a:lnTo>
                      <a:pt x="120" y="425"/>
                    </a:lnTo>
                    <a:lnTo>
                      <a:pt x="113" y="419"/>
                    </a:lnTo>
                    <a:lnTo>
                      <a:pt x="108" y="418"/>
                    </a:lnTo>
                    <a:lnTo>
                      <a:pt x="115" y="418"/>
                    </a:lnTo>
                    <a:lnTo>
                      <a:pt x="114" y="405"/>
                    </a:lnTo>
                    <a:lnTo>
                      <a:pt x="114" y="404"/>
                    </a:lnTo>
                    <a:lnTo>
                      <a:pt x="114" y="403"/>
                    </a:lnTo>
                    <a:lnTo>
                      <a:pt x="114" y="402"/>
                    </a:lnTo>
                    <a:lnTo>
                      <a:pt x="114" y="400"/>
                    </a:lnTo>
                    <a:lnTo>
                      <a:pt x="117" y="391"/>
                    </a:lnTo>
                    <a:lnTo>
                      <a:pt x="122" y="381"/>
                    </a:lnTo>
                    <a:lnTo>
                      <a:pt x="126" y="351"/>
                    </a:lnTo>
                    <a:lnTo>
                      <a:pt x="131" y="339"/>
                    </a:lnTo>
                    <a:lnTo>
                      <a:pt x="135" y="327"/>
                    </a:lnTo>
                    <a:lnTo>
                      <a:pt x="132" y="311"/>
                    </a:lnTo>
                    <a:lnTo>
                      <a:pt x="131" y="310"/>
                    </a:lnTo>
                    <a:lnTo>
                      <a:pt x="131" y="310"/>
                    </a:lnTo>
                    <a:lnTo>
                      <a:pt x="130" y="310"/>
                    </a:lnTo>
                    <a:lnTo>
                      <a:pt x="128" y="310"/>
                    </a:lnTo>
                    <a:lnTo>
                      <a:pt x="128" y="310"/>
                    </a:lnTo>
                    <a:lnTo>
                      <a:pt x="127" y="309"/>
                    </a:lnTo>
                    <a:lnTo>
                      <a:pt x="126" y="302"/>
                    </a:lnTo>
                    <a:lnTo>
                      <a:pt x="126" y="302"/>
                    </a:lnTo>
                    <a:lnTo>
                      <a:pt x="126" y="300"/>
                    </a:lnTo>
                    <a:lnTo>
                      <a:pt x="127" y="297"/>
                    </a:lnTo>
                    <a:lnTo>
                      <a:pt x="131" y="286"/>
                    </a:lnTo>
                    <a:lnTo>
                      <a:pt x="131" y="286"/>
                    </a:lnTo>
                    <a:lnTo>
                      <a:pt x="127" y="289"/>
                    </a:lnTo>
                    <a:lnTo>
                      <a:pt x="126" y="290"/>
                    </a:lnTo>
                    <a:lnTo>
                      <a:pt x="125" y="292"/>
                    </a:lnTo>
                    <a:lnTo>
                      <a:pt x="125" y="292"/>
                    </a:lnTo>
                    <a:lnTo>
                      <a:pt x="120" y="290"/>
                    </a:lnTo>
                    <a:lnTo>
                      <a:pt x="119" y="290"/>
                    </a:lnTo>
                    <a:lnTo>
                      <a:pt x="118" y="288"/>
                    </a:lnTo>
                    <a:lnTo>
                      <a:pt x="118" y="287"/>
                    </a:lnTo>
                    <a:lnTo>
                      <a:pt x="119" y="282"/>
                    </a:lnTo>
                    <a:lnTo>
                      <a:pt x="124" y="265"/>
                    </a:lnTo>
                    <a:lnTo>
                      <a:pt x="127" y="259"/>
                    </a:lnTo>
                    <a:lnTo>
                      <a:pt x="129" y="255"/>
                    </a:lnTo>
                    <a:lnTo>
                      <a:pt x="130" y="255"/>
                    </a:lnTo>
                    <a:lnTo>
                      <a:pt x="132" y="251"/>
                    </a:lnTo>
                    <a:lnTo>
                      <a:pt x="132" y="249"/>
                    </a:lnTo>
                    <a:lnTo>
                      <a:pt x="129" y="248"/>
                    </a:lnTo>
                    <a:lnTo>
                      <a:pt x="125" y="255"/>
                    </a:lnTo>
                    <a:lnTo>
                      <a:pt x="116" y="273"/>
                    </a:lnTo>
                    <a:lnTo>
                      <a:pt x="116" y="274"/>
                    </a:lnTo>
                    <a:lnTo>
                      <a:pt x="115" y="274"/>
                    </a:lnTo>
                    <a:lnTo>
                      <a:pt x="114" y="274"/>
                    </a:lnTo>
                    <a:lnTo>
                      <a:pt x="114" y="273"/>
                    </a:lnTo>
                    <a:lnTo>
                      <a:pt x="110" y="259"/>
                    </a:lnTo>
                    <a:lnTo>
                      <a:pt x="106" y="249"/>
                    </a:lnTo>
                    <a:lnTo>
                      <a:pt x="101" y="243"/>
                    </a:lnTo>
                    <a:lnTo>
                      <a:pt x="95" y="241"/>
                    </a:lnTo>
                    <a:lnTo>
                      <a:pt x="95" y="243"/>
                    </a:lnTo>
                    <a:lnTo>
                      <a:pt x="99" y="246"/>
                    </a:lnTo>
                    <a:lnTo>
                      <a:pt x="98" y="246"/>
                    </a:lnTo>
                    <a:lnTo>
                      <a:pt x="96" y="246"/>
                    </a:lnTo>
                    <a:lnTo>
                      <a:pt x="96" y="246"/>
                    </a:lnTo>
                    <a:lnTo>
                      <a:pt x="101" y="251"/>
                    </a:lnTo>
                    <a:lnTo>
                      <a:pt x="105" y="259"/>
                    </a:lnTo>
                    <a:lnTo>
                      <a:pt x="110" y="268"/>
                    </a:lnTo>
                    <a:lnTo>
                      <a:pt x="110" y="269"/>
                    </a:lnTo>
                    <a:lnTo>
                      <a:pt x="107" y="277"/>
                    </a:lnTo>
                    <a:lnTo>
                      <a:pt x="107" y="278"/>
                    </a:lnTo>
                    <a:lnTo>
                      <a:pt x="106" y="278"/>
                    </a:lnTo>
                    <a:lnTo>
                      <a:pt x="105" y="278"/>
                    </a:lnTo>
                    <a:lnTo>
                      <a:pt x="99" y="272"/>
                    </a:lnTo>
                    <a:lnTo>
                      <a:pt x="96" y="270"/>
                    </a:lnTo>
                    <a:lnTo>
                      <a:pt x="94" y="270"/>
                    </a:lnTo>
                    <a:lnTo>
                      <a:pt x="94" y="280"/>
                    </a:lnTo>
                    <a:lnTo>
                      <a:pt x="94" y="281"/>
                    </a:lnTo>
                    <a:lnTo>
                      <a:pt x="92" y="288"/>
                    </a:lnTo>
                    <a:lnTo>
                      <a:pt x="92" y="289"/>
                    </a:lnTo>
                    <a:lnTo>
                      <a:pt x="89" y="290"/>
                    </a:lnTo>
                    <a:lnTo>
                      <a:pt x="88" y="290"/>
                    </a:lnTo>
                    <a:lnTo>
                      <a:pt x="87" y="289"/>
                    </a:lnTo>
                    <a:lnTo>
                      <a:pt x="86" y="284"/>
                    </a:lnTo>
                    <a:lnTo>
                      <a:pt x="84" y="285"/>
                    </a:lnTo>
                    <a:lnTo>
                      <a:pt x="82" y="292"/>
                    </a:lnTo>
                    <a:lnTo>
                      <a:pt x="82" y="298"/>
                    </a:lnTo>
                    <a:lnTo>
                      <a:pt x="81" y="299"/>
                    </a:lnTo>
                    <a:lnTo>
                      <a:pt x="79" y="304"/>
                    </a:lnTo>
                    <a:lnTo>
                      <a:pt x="79" y="304"/>
                    </a:lnTo>
                    <a:lnTo>
                      <a:pt x="78" y="304"/>
                    </a:lnTo>
                    <a:lnTo>
                      <a:pt x="75" y="304"/>
                    </a:lnTo>
                    <a:lnTo>
                      <a:pt x="74" y="304"/>
                    </a:lnTo>
                    <a:lnTo>
                      <a:pt x="62" y="295"/>
                    </a:lnTo>
                    <a:lnTo>
                      <a:pt x="62" y="295"/>
                    </a:lnTo>
                    <a:lnTo>
                      <a:pt x="61" y="294"/>
                    </a:lnTo>
                    <a:lnTo>
                      <a:pt x="55" y="287"/>
                    </a:lnTo>
                    <a:lnTo>
                      <a:pt x="55" y="287"/>
                    </a:lnTo>
                    <a:lnTo>
                      <a:pt x="54" y="287"/>
                    </a:lnTo>
                    <a:lnTo>
                      <a:pt x="53" y="286"/>
                    </a:lnTo>
                    <a:lnTo>
                      <a:pt x="51" y="281"/>
                    </a:lnTo>
                    <a:lnTo>
                      <a:pt x="51" y="280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53" y="272"/>
                    </a:lnTo>
                    <a:lnTo>
                      <a:pt x="53" y="272"/>
                    </a:lnTo>
                    <a:lnTo>
                      <a:pt x="57" y="269"/>
                    </a:lnTo>
                    <a:lnTo>
                      <a:pt x="57" y="268"/>
                    </a:lnTo>
                    <a:lnTo>
                      <a:pt x="67" y="265"/>
                    </a:lnTo>
                    <a:lnTo>
                      <a:pt x="69" y="264"/>
                    </a:lnTo>
                    <a:lnTo>
                      <a:pt x="67" y="263"/>
                    </a:lnTo>
                    <a:lnTo>
                      <a:pt x="66" y="262"/>
                    </a:lnTo>
                    <a:lnTo>
                      <a:pt x="61" y="252"/>
                    </a:lnTo>
                    <a:lnTo>
                      <a:pt x="59" y="255"/>
                    </a:lnTo>
                    <a:lnTo>
                      <a:pt x="58" y="262"/>
                    </a:lnTo>
                    <a:lnTo>
                      <a:pt x="58" y="263"/>
                    </a:lnTo>
                    <a:lnTo>
                      <a:pt x="54" y="269"/>
                    </a:lnTo>
                    <a:lnTo>
                      <a:pt x="53" y="269"/>
                    </a:lnTo>
                    <a:lnTo>
                      <a:pt x="50" y="270"/>
                    </a:lnTo>
                    <a:lnTo>
                      <a:pt x="49" y="270"/>
                    </a:lnTo>
                    <a:lnTo>
                      <a:pt x="47" y="269"/>
                    </a:lnTo>
                    <a:lnTo>
                      <a:pt x="46" y="263"/>
                    </a:lnTo>
                    <a:lnTo>
                      <a:pt x="45" y="259"/>
                    </a:lnTo>
                    <a:lnTo>
                      <a:pt x="42" y="260"/>
                    </a:lnTo>
                    <a:lnTo>
                      <a:pt x="32" y="266"/>
                    </a:lnTo>
                    <a:lnTo>
                      <a:pt x="32" y="266"/>
                    </a:lnTo>
                    <a:lnTo>
                      <a:pt x="25" y="268"/>
                    </a:lnTo>
                    <a:lnTo>
                      <a:pt x="25" y="268"/>
                    </a:lnTo>
                    <a:lnTo>
                      <a:pt x="21" y="266"/>
                    </a:lnTo>
                    <a:lnTo>
                      <a:pt x="20" y="265"/>
                    </a:lnTo>
                    <a:lnTo>
                      <a:pt x="19" y="263"/>
                    </a:lnTo>
                    <a:lnTo>
                      <a:pt x="18" y="263"/>
                    </a:lnTo>
                    <a:lnTo>
                      <a:pt x="18" y="258"/>
                    </a:lnTo>
                    <a:lnTo>
                      <a:pt x="16" y="257"/>
                    </a:lnTo>
                    <a:lnTo>
                      <a:pt x="9" y="256"/>
                    </a:lnTo>
                    <a:lnTo>
                      <a:pt x="9" y="256"/>
                    </a:lnTo>
                    <a:lnTo>
                      <a:pt x="6" y="252"/>
                    </a:lnTo>
                    <a:lnTo>
                      <a:pt x="6" y="251"/>
                    </a:lnTo>
                    <a:lnTo>
                      <a:pt x="3" y="235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1" y="219"/>
                    </a:lnTo>
                    <a:lnTo>
                      <a:pt x="1" y="219"/>
                    </a:lnTo>
                    <a:lnTo>
                      <a:pt x="6" y="213"/>
                    </a:lnTo>
                    <a:lnTo>
                      <a:pt x="10" y="209"/>
                    </a:lnTo>
                    <a:lnTo>
                      <a:pt x="17" y="206"/>
                    </a:lnTo>
                    <a:lnTo>
                      <a:pt x="22" y="203"/>
                    </a:lnTo>
                    <a:lnTo>
                      <a:pt x="23" y="203"/>
                    </a:lnTo>
                    <a:lnTo>
                      <a:pt x="29" y="204"/>
                    </a:lnTo>
                    <a:lnTo>
                      <a:pt x="29" y="204"/>
                    </a:lnTo>
                    <a:lnTo>
                      <a:pt x="34" y="209"/>
                    </a:lnTo>
                    <a:lnTo>
                      <a:pt x="34" y="209"/>
                    </a:lnTo>
                    <a:lnTo>
                      <a:pt x="38" y="214"/>
                    </a:lnTo>
                    <a:lnTo>
                      <a:pt x="41" y="216"/>
                    </a:lnTo>
                    <a:lnTo>
                      <a:pt x="43" y="216"/>
                    </a:lnTo>
                    <a:lnTo>
                      <a:pt x="41" y="210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1" y="209"/>
                    </a:lnTo>
                    <a:lnTo>
                      <a:pt x="46" y="212"/>
                    </a:lnTo>
                    <a:lnTo>
                      <a:pt x="46" y="214"/>
                    </a:lnTo>
                    <a:lnTo>
                      <a:pt x="52" y="214"/>
                    </a:lnTo>
                    <a:lnTo>
                      <a:pt x="51" y="213"/>
                    </a:lnTo>
                    <a:lnTo>
                      <a:pt x="50" y="212"/>
                    </a:lnTo>
                    <a:lnTo>
                      <a:pt x="47" y="211"/>
                    </a:lnTo>
                    <a:lnTo>
                      <a:pt x="46" y="210"/>
                    </a:lnTo>
                    <a:lnTo>
                      <a:pt x="46" y="210"/>
                    </a:lnTo>
                    <a:lnTo>
                      <a:pt x="46" y="206"/>
                    </a:lnTo>
                    <a:lnTo>
                      <a:pt x="46" y="204"/>
                    </a:lnTo>
                    <a:lnTo>
                      <a:pt x="49" y="204"/>
                    </a:lnTo>
                    <a:lnTo>
                      <a:pt x="50" y="204"/>
                    </a:lnTo>
                    <a:lnTo>
                      <a:pt x="66" y="202"/>
                    </a:lnTo>
                    <a:lnTo>
                      <a:pt x="67" y="202"/>
                    </a:lnTo>
                    <a:lnTo>
                      <a:pt x="67" y="202"/>
                    </a:lnTo>
                    <a:lnTo>
                      <a:pt x="71" y="208"/>
                    </a:lnTo>
                    <a:lnTo>
                      <a:pt x="71" y="208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0" y="209"/>
                    </a:lnTo>
                    <a:lnTo>
                      <a:pt x="71" y="210"/>
                    </a:lnTo>
                    <a:lnTo>
                      <a:pt x="71" y="211"/>
                    </a:lnTo>
                    <a:lnTo>
                      <a:pt x="72" y="212"/>
                    </a:lnTo>
                    <a:lnTo>
                      <a:pt x="72" y="225"/>
                    </a:lnTo>
                    <a:lnTo>
                      <a:pt x="76" y="223"/>
                    </a:lnTo>
                    <a:lnTo>
                      <a:pt x="76" y="222"/>
                    </a:lnTo>
                    <a:lnTo>
                      <a:pt x="75" y="220"/>
                    </a:lnTo>
                    <a:lnTo>
                      <a:pt x="74" y="213"/>
                    </a:lnTo>
                    <a:lnTo>
                      <a:pt x="74" y="214"/>
                    </a:lnTo>
                    <a:lnTo>
                      <a:pt x="78" y="214"/>
                    </a:lnTo>
                    <a:lnTo>
                      <a:pt x="78" y="210"/>
                    </a:lnTo>
                    <a:lnTo>
                      <a:pt x="77" y="201"/>
                    </a:lnTo>
                    <a:lnTo>
                      <a:pt x="77" y="200"/>
                    </a:lnTo>
                    <a:lnTo>
                      <a:pt x="77" y="200"/>
                    </a:lnTo>
                    <a:lnTo>
                      <a:pt x="84" y="197"/>
                    </a:lnTo>
                    <a:lnTo>
                      <a:pt x="86" y="196"/>
                    </a:lnTo>
                    <a:lnTo>
                      <a:pt x="94" y="199"/>
                    </a:lnTo>
                    <a:lnTo>
                      <a:pt x="94" y="199"/>
                    </a:lnTo>
                    <a:lnTo>
                      <a:pt x="102" y="208"/>
                    </a:lnTo>
                    <a:lnTo>
                      <a:pt x="102" y="208"/>
                    </a:lnTo>
                    <a:lnTo>
                      <a:pt x="104" y="219"/>
                    </a:lnTo>
                    <a:lnTo>
                      <a:pt x="107" y="214"/>
                    </a:lnTo>
                    <a:lnTo>
                      <a:pt x="111" y="210"/>
                    </a:lnTo>
                    <a:lnTo>
                      <a:pt x="103" y="202"/>
                    </a:lnTo>
                    <a:lnTo>
                      <a:pt x="102" y="201"/>
                    </a:lnTo>
                    <a:lnTo>
                      <a:pt x="102" y="200"/>
                    </a:lnTo>
                    <a:lnTo>
                      <a:pt x="108" y="184"/>
                    </a:lnTo>
                    <a:lnTo>
                      <a:pt x="110" y="184"/>
                    </a:lnTo>
                    <a:lnTo>
                      <a:pt x="110" y="183"/>
                    </a:lnTo>
                    <a:lnTo>
                      <a:pt x="112" y="184"/>
                    </a:lnTo>
                    <a:lnTo>
                      <a:pt x="113" y="186"/>
                    </a:lnTo>
                    <a:lnTo>
                      <a:pt x="115" y="186"/>
                    </a:lnTo>
                    <a:lnTo>
                      <a:pt x="116" y="187"/>
                    </a:lnTo>
                    <a:lnTo>
                      <a:pt x="114" y="182"/>
                    </a:lnTo>
                    <a:lnTo>
                      <a:pt x="114" y="180"/>
                    </a:lnTo>
                    <a:lnTo>
                      <a:pt x="115" y="179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31" y="178"/>
                    </a:lnTo>
                    <a:lnTo>
                      <a:pt x="128" y="176"/>
                    </a:lnTo>
                    <a:lnTo>
                      <a:pt x="119" y="174"/>
                    </a:lnTo>
                    <a:lnTo>
                      <a:pt x="118" y="174"/>
                    </a:lnTo>
                    <a:lnTo>
                      <a:pt x="112" y="169"/>
                    </a:lnTo>
                    <a:lnTo>
                      <a:pt x="111" y="167"/>
                    </a:lnTo>
                    <a:lnTo>
                      <a:pt x="110" y="158"/>
                    </a:lnTo>
                    <a:lnTo>
                      <a:pt x="105" y="162"/>
                    </a:lnTo>
                    <a:lnTo>
                      <a:pt x="105" y="162"/>
                    </a:lnTo>
                    <a:lnTo>
                      <a:pt x="102" y="165"/>
                    </a:lnTo>
                    <a:lnTo>
                      <a:pt x="101" y="165"/>
                    </a:lnTo>
                    <a:lnTo>
                      <a:pt x="96" y="164"/>
                    </a:lnTo>
                    <a:lnTo>
                      <a:pt x="96" y="163"/>
                    </a:lnTo>
                    <a:lnTo>
                      <a:pt x="93" y="159"/>
                    </a:lnTo>
                    <a:lnTo>
                      <a:pt x="92" y="159"/>
                    </a:lnTo>
                    <a:lnTo>
                      <a:pt x="91" y="152"/>
                    </a:lnTo>
                    <a:lnTo>
                      <a:pt x="91" y="152"/>
                    </a:lnTo>
                    <a:lnTo>
                      <a:pt x="92" y="146"/>
                    </a:lnTo>
                    <a:lnTo>
                      <a:pt x="92" y="146"/>
                    </a:lnTo>
                    <a:lnTo>
                      <a:pt x="95" y="141"/>
                    </a:lnTo>
                    <a:lnTo>
                      <a:pt x="95" y="139"/>
                    </a:lnTo>
                    <a:lnTo>
                      <a:pt x="88" y="145"/>
                    </a:lnTo>
                    <a:lnTo>
                      <a:pt x="88" y="143"/>
                    </a:lnTo>
                    <a:lnTo>
                      <a:pt x="87" y="142"/>
                    </a:lnTo>
                    <a:lnTo>
                      <a:pt x="87" y="142"/>
                    </a:lnTo>
                    <a:lnTo>
                      <a:pt x="82" y="138"/>
                    </a:lnTo>
                    <a:lnTo>
                      <a:pt x="82" y="137"/>
                    </a:lnTo>
                    <a:lnTo>
                      <a:pt x="79" y="134"/>
                    </a:lnTo>
                    <a:lnTo>
                      <a:pt x="79" y="133"/>
                    </a:lnTo>
                    <a:lnTo>
                      <a:pt x="79" y="125"/>
                    </a:lnTo>
                    <a:lnTo>
                      <a:pt x="79" y="114"/>
                    </a:lnTo>
                    <a:lnTo>
                      <a:pt x="77" y="101"/>
                    </a:lnTo>
                    <a:lnTo>
                      <a:pt x="75" y="108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68" y="117"/>
                    </a:lnTo>
                    <a:lnTo>
                      <a:pt x="67" y="117"/>
                    </a:lnTo>
                    <a:lnTo>
                      <a:pt x="67" y="117"/>
                    </a:lnTo>
                    <a:lnTo>
                      <a:pt x="62" y="115"/>
                    </a:lnTo>
                    <a:lnTo>
                      <a:pt x="61" y="114"/>
                    </a:lnTo>
                    <a:lnTo>
                      <a:pt x="59" y="110"/>
                    </a:lnTo>
                    <a:lnTo>
                      <a:pt x="59" y="109"/>
                    </a:lnTo>
                    <a:lnTo>
                      <a:pt x="62" y="103"/>
                    </a:lnTo>
                    <a:lnTo>
                      <a:pt x="62" y="102"/>
                    </a:lnTo>
                    <a:lnTo>
                      <a:pt x="64" y="100"/>
                    </a:lnTo>
                    <a:lnTo>
                      <a:pt x="61" y="100"/>
                    </a:lnTo>
                    <a:lnTo>
                      <a:pt x="56" y="102"/>
                    </a:lnTo>
                    <a:lnTo>
                      <a:pt x="55" y="102"/>
                    </a:lnTo>
                    <a:lnTo>
                      <a:pt x="51" y="102"/>
                    </a:lnTo>
                    <a:lnTo>
                      <a:pt x="50" y="101"/>
                    </a:lnTo>
                    <a:lnTo>
                      <a:pt x="46" y="98"/>
                    </a:lnTo>
                    <a:lnTo>
                      <a:pt x="44" y="102"/>
                    </a:lnTo>
                    <a:lnTo>
                      <a:pt x="43" y="103"/>
                    </a:lnTo>
                    <a:lnTo>
                      <a:pt x="39" y="105"/>
                    </a:lnTo>
                    <a:lnTo>
                      <a:pt x="38" y="105"/>
                    </a:lnTo>
                    <a:lnTo>
                      <a:pt x="27" y="105"/>
                    </a:lnTo>
                    <a:lnTo>
                      <a:pt x="27" y="104"/>
                    </a:lnTo>
                    <a:lnTo>
                      <a:pt x="26" y="104"/>
                    </a:lnTo>
                    <a:lnTo>
                      <a:pt x="25" y="101"/>
                    </a:lnTo>
                    <a:lnTo>
                      <a:pt x="25" y="100"/>
                    </a:lnTo>
                    <a:lnTo>
                      <a:pt x="27" y="92"/>
                    </a:lnTo>
                    <a:lnTo>
                      <a:pt x="30" y="85"/>
                    </a:lnTo>
                    <a:lnTo>
                      <a:pt x="30" y="85"/>
                    </a:lnTo>
                    <a:lnTo>
                      <a:pt x="32" y="81"/>
                    </a:lnTo>
                    <a:lnTo>
                      <a:pt x="34" y="80"/>
                    </a:lnTo>
                    <a:lnTo>
                      <a:pt x="41" y="81"/>
                    </a:lnTo>
                    <a:lnTo>
                      <a:pt x="42" y="81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3" y="69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7" y="59"/>
                    </a:lnTo>
                    <a:lnTo>
                      <a:pt x="51" y="53"/>
                    </a:lnTo>
                    <a:lnTo>
                      <a:pt x="52" y="53"/>
                    </a:lnTo>
                    <a:lnTo>
                      <a:pt x="56" y="52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2" y="60"/>
                    </a:lnTo>
                    <a:lnTo>
                      <a:pt x="62" y="61"/>
                    </a:lnTo>
                    <a:lnTo>
                      <a:pt x="66" y="73"/>
                    </a:lnTo>
                    <a:lnTo>
                      <a:pt x="76" y="84"/>
                    </a:lnTo>
                    <a:lnTo>
                      <a:pt x="87" y="87"/>
                    </a:lnTo>
                    <a:lnTo>
                      <a:pt x="94" y="82"/>
                    </a:lnTo>
                    <a:lnTo>
                      <a:pt x="93" y="80"/>
                    </a:lnTo>
                    <a:lnTo>
                      <a:pt x="89" y="79"/>
                    </a:lnTo>
                    <a:lnTo>
                      <a:pt x="81" y="79"/>
                    </a:lnTo>
                    <a:lnTo>
                      <a:pt x="80" y="79"/>
                    </a:lnTo>
                    <a:lnTo>
                      <a:pt x="78" y="77"/>
                    </a:lnTo>
                    <a:lnTo>
                      <a:pt x="78" y="76"/>
                    </a:lnTo>
                    <a:lnTo>
                      <a:pt x="75" y="72"/>
                    </a:lnTo>
                    <a:lnTo>
                      <a:pt x="71" y="67"/>
                    </a:lnTo>
                    <a:lnTo>
                      <a:pt x="67" y="66"/>
                    </a:lnTo>
                    <a:lnTo>
                      <a:pt x="66" y="66"/>
                    </a:lnTo>
                    <a:lnTo>
                      <a:pt x="66" y="65"/>
                    </a:lnTo>
                    <a:lnTo>
                      <a:pt x="68" y="60"/>
                    </a:lnTo>
                    <a:lnTo>
                      <a:pt x="72" y="50"/>
                    </a:lnTo>
                    <a:lnTo>
                      <a:pt x="72" y="49"/>
                    </a:lnTo>
                    <a:lnTo>
                      <a:pt x="75" y="47"/>
                    </a:lnTo>
                    <a:lnTo>
                      <a:pt x="76" y="47"/>
                    </a:lnTo>
                    <a:lnTo>
                      <a:pt x="79" y="45"/>
                    </a:lnTo>
                    <a:lnTo>
                      <a:pt x="87" y="40"/>
                    </a:lnTo>
                    <a:lnTo>
                      <a:pt x="84" y="37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3" y="35"/>
                    </a:lnTo>
                    <a:lnTo>
                      <a:pt x="86" y="30"/>
                    </a:lnTo>
                    <a:lnTo>
                      <a:pt x="87" y="27"/>
                    </a:lnTo>
                    <a:lnTo>
                      <a:pt x="86" y="26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93" y="17"/>
                    </a:lnTo>
                    <a:lnTo>
                      <a:pt x="94" y="17"/>
                    </a:lnTo>
                    <a:lnTo>
                      <a:pt x="103" y="18"/>
                    </a:lnTo>
                    <a:lnTo>
                      <a:pt x="103" y="18"/>
                    </a:lnTo>
                    <a:lnTo>
                      <a:pt x="112" y="24"/>
                    </a:lnTo>
                    <a:lnTo>
                      <a:pt x="118" y="29"/>
                    </a:lnTo>
                    <a:lnTo>
                      <a:pt x="118" y="28"/>
                    </a:lnTo>
                    <a:lnTo>
                      <a:pt x="119" y="27"/>
                    </a:lnTo>
                    <a:lnTo>
                      <a:pt x="115" y="22"/>
                    </a:lnTo>
                    <a:lnTo>
                      <a:pt x="114" y="20"/>
                    </a:lnTo>
                    <a:lnTo>
                      <a:pt x="115" y="14"/>
                    </a:lnTo>
                    <a:lnTo>
                      <a:pt x="115" y="14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52"/>
              <p:cNvSpPr>
                <a:spLocks/>
              </p:cNvSpPr>
              <p:nvPr/>
            </p:nvSpPr>
            <p:spPr bwMode="auto">
              <a:xfrm>
                <a:off x="8715375" y="925513"/>
                <a:ext cx="1587" cy="317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253"/>
              <p:cNvSpPr>
                <a:spLocks/>
              </p:cNvSpPr>
              <p:nvPr/>
            </p:nvSpPr>
            <p:spPr bwMode="auto">
              <a:xfrm>
                <a:off x="8589963" y="114617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9" name="TextBox 318"/>
          <p:cNvSpPr txBox="1"/>
          <p:nvPr/>
        </p:nvSpPr>
        <p:spPr>
          <a:xfrm flipH="1">
            <a:off x="379412" y="1372401"/>
            <a:ext cx="500940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Since the Covid Pandemic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Visitor numbers are down by 80%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Even higher fall in spending, 85%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Hiring a campervan doesn’t create jobs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Unless you make campervans </a:t>
            </a:r>
          </a:p>
          <a:p>
            <a:pPr algn="ctr"/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305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7924</TotalTime>
  <Words>114</Words>
  <Application>Microsoft Office PowerPoint</Application>
  <PresentationFormat>Custom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Tourism in Scotland – At a crossroads</vt:lpstr>
      <vt:lpstr>Where do our visitors come from? </vt:lpstr>
      <vt:lpstr>Where do they go?</vt:lpstr>
      <vt:lpstr>Who spends the most? </vt:lpstr>
      <vt:lpstr>Fastest Growth? </vt:lpstr>
      <vt:lpstr>Domestic – Overnight Stays</vt:lpstr>
      <vt:lpstr>Domestic – Spending</vt:lpstr>
      <vt:lpstr>Domestic Tourism – The Staycation myth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Russia map For PowerPoint</dc:title>
  <dc:creator>Julian</dc:creator>
  <cp:lastModifiedBy>John P. Docherty</cp:lastModifiedBy>
  <cp:revision>130</cp:revision>
  <dcterms:created xsi:type="dcterms:W3CDTF">2013-09-12T13:05:01Z</dcterms:created>
  <dcterms:modified xsi:type="dcterms:W3CDTF">2021-10-21T10:50:45Z</dcterms:modified>
</cp:coreProperties>
</file>