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60" r:id="rId2"/>
    <p:sldId id="258" r:id="rId3"/>
    <p:sldId id="265" r:id="rId4"/>
    <p:sldId id="257" r:id="rId5"/>
    <p:sldId id="340" r:id="rId6"/>
    <p:sldId id="341" r:id="rId7"/>
    <p:sldId id="339" r:id="rId8"/>
    <p:sldId id="283" r:id="rId9"/>
    <p:sldId id="274" r:id="rId10"/>
    <p:sldId id="287" r:id="rId11"/>
  </p:sldIdLst>
  <p:sldSz cx="9144000" cy="5143500" type="screen16x9"/>
  <p:notesSz cx="6858000" cy="9144000"/>
  <p:embeddedFontLst>
    <p:embeddedFont>
      <p:font typeface="Advent Pro Medium" panose="020B0604020202020204" charset="0"/>
      <p:regular r:id="rId13"/>
      <p:bold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  <p:embeddedFont>
      <p:font typeface="Orbitron" panose="020B0604020202020204" charset="0"/>
      <p:regular r:id="rId21"/>
      <p:bold r:id="rId22"/>
    </p:embeddedFont>
    <p:embeddedFont>
      <p:font typeface="Orbitron Extra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16994-8C61-4DDD-A77B-82D3BF7CC685}" v="905" dt="2021-11-04T06:51:28.830"/>
  </p1510:revLst>
</p1510:revInfo>
</file>

<file path=ppt/tableStyles.xml><?xml version="1.0" encoding="utf-8"?>
<a:tblStyleLst xmlns:a="http://schemas.openxmlformats.org/drawingml/2006/main" def="{1FF3682A-720C-4C31-85DB-F4C9B606ECCB}">
  <a:tblStyle styleId="{1FF3682A-720C-4C31-85DB-F4C9B606EC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. Docherty" userId="81f5c747eb21f78d" providerId="LiveId" clId="{61616994-8C61-4DDD-A77B-82D3BF7CC685}"/>
    <pc:docChg chg="undo custSel addSld delSld modSld sldOrd delMainMaster">
      <pc:chgData name="John P. Docherty" userId="81f5c747eb21f78d" providerId="LiveId" clId="{61616994-8C61-4DDD-A77B-82D3BF7CC685}" dt="2021-11-04T06:55:33.364" v="1685" actId="2696"/>
      <pc:docMkLst>
        <pc:docMk/>
      </pc:docMkLst>
      <pc:sldChg chg="modSp">
        <pc:chgData name="John P. Docherty" userId="81f5c747eb21f78d" providerId="LiveId" clId="{61616994-8C61-4DDD-A77B-82D3BF7CC685}" dt="2021-11-03T16:46:05.558" v="780" actId="20577"/>
        <pc:sldMkLst>
          <pc:docMk/>
          <pc:sldMk cId="0" sldId="258"/>
        </pc:sldMkLst>
        <pc:spChg chg="mod">
          <ac:chgData name="John P. Docherty" userId="81f5c747eb21f78d" providerId="LiveId" clId="{61616994-8C61-4DDD-A77B-82D3BF7CC685}" dt="2021-11-03T16:46:05.558" v="780" actId="20577"/>
          <ac:spMkLst>
            <pc:docMk/>
            <pc:sldMk cId="0" sldId="258"/>
            <ac:spMk id="5612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42:20.492" v="584" actId="20577"/>
          <ac:spMkLst>
            <pc:docMk/>
            <pc:sldMk cId="0" sldId="258"/>
            <ac:spMk id="5613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42:30.297" v="599" actId="20577"/>
          <ac:spMkLst>
            <pc:docMk/>
            <pc:sldMk cId="0" sldId="258"/>
            <ac:spMk id="5614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43:08.259" v="700" actId="20577"/>
          <ac:spMkLst>
            <pc:docMk/>
            <pc:sldMk cId="0" sldId="258"/>
            <ac:spMk id="5616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41:13.322" v="466" actId="20577"/>
          <ac:spMkLst>
            <pc:docMk/>
            <pc:sldMk cId="0" sldId="258"/>
            <ac:spMk id="5617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42:00.666" v="572" actId="20577"/>
          <ac:spMkLst>
            <pc:docMk/>
            <pc:sldMk cId="0" sldId="258"/>
            <ac:spMk id="5618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42:53.027" v="658" actId="20577"/>
          <ac:spMkLst>
            <pc:docMk/>
            <pc:sldMk cId="0" sldId="258"/>
            <ac:spMk id="5620" creationId="{00000000-0000-0000-0000-000000000000}"/>
          </ac:spMkLst>
        </pc:spChg>
      </pc:sldChg>
      <pc:sldChg chg="del">
        <pc:chgData name="John P. Docherty" userId="81f5c747eb21f78d" providerId="LiveId" clId="{61616994-8C61-4DDD-A77B-82D3BF7CC685}" dt="2021-11-03T23:38:37.051" v="1561" actId="47"/>
        <pc:sldMkLst>
          <pc:docMk/>
          <pc:sldMk cId="0" sldId="261"/>
        </pc:sldMkLst>
      </pc:sldChg>
      <pc:sldChg chg="del ord">
        <pc:chgData name="John P. Docherty" userId="81f5c747eb21f78d" providerId="LiveId" clId="{61616994-8C61-4DDD-A77B-82D3BF7CC685}" dt="2021-11-03T23:38:44.224" v="1562" actId="47"/>
        <pc:sldMkLst>
          <pc:docMk/>
          <pc:sldMk cId="0" sldId="263"/>
        </pc:sldMkLst>
      </pc:sldChg>
      <pc:sldChg chg="addSp delSp modSp mod ord delAnim modAnim">
        <pc:chgData name="John P. Docherty" userId="81f5c747eb21f78d" providerId="LiveId" clId="{61616994-8C61-4DDD-A77B-82D3BF7CC685}" dt="2021-11-03T23:40:46.058" v="1601" actId="20577"/>
        <pc:sldMkLst>
          <pc:docMk/>
          <pc:sldMk cId="0" sldId="265"/>
        </pc:sldMkLst>
        <pc:spChg chg="add del mod">
          <ac:chgData name="John P. Docherty" userId="81f5c747eb21f78d" providerId="LiveId" clId="{61616994-8C61-4DDD-A77B-82D3BF7CC685}" dt="2021-11-03T16:45:06.494" v="728" actId="478"/>
          <ac:spMkLst>
            <pc:docMk/>
            <pc:sldMk cId="0" sldId="265"/>
            <ac:spMk id="3" creationId="{33D8A073-59EE-4BB1-8BCE-6DE9AA53935A}"/>
          </ac:spMkLst>
        </pc:spChg>
        <pc:spChg chg="mod">
          <ac:chgData name="John P. Docherty" userId="81f5c747eb21f78d" providerId="LiveId" clId="{61616994-8C61-4DDD-A77B-82D3BF7CC685}" dt="2021-11-03T23:40:46.058" v="1601" actId="20577"/>
          <ac:spMkLst>
            <pc:docMk/>
            <pc:sldMk cId="0" sldId="265"/>
            <ac:spMk id="5813" creationId="{00000000-0000-0000-0000-000000000000}"/>
          </ac:spMkLst>
        </pc:spChg>
        <pc:spChg chg="del">
          <ac:chgData name="John P. Docherty" userId="81f5c747eb21f78d" providerId="LiveId" clId="{61616994-8C61-4DDD-A77B-82D3BF7CC685}" dt="2021-11-03T16:45:00.968" v="727" actId="478"/>
          <ac:spMkLst>
            <pc:docMk/>
            <pc:sldMk cId="0" sldId="265"/>
            <ac:spMk id="5814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23:40:29.607" v="1589" actId="1076"/>
          <ac:spMkLst>
            <pc:docMk/>
            <pc:sldMk cId="0" sldId="265"/>
            <ac:spMk id="5815" creationId="{00000000-0000-0000-0000-000000000000}"/>
          </ac:spMkLst>
        </pc:spChg>
      </pc:sldChg>
      <pc:sldChg chg="del">
        <pc:chgData name="John P. Docherty" userId="81f5c747eb21f78d" providerId="LiveId" clId="{61616994-8C61-4DDD-A77B-82D3BF7CC685}" dt="2021-11-03T23:38:34.707" v="1560" actId="47"/>
        <pc:sldMkLst>
          <pc:docMk/>
          <pc:sldMk cId="0" sldId="267"/>
        </pc:sldMkLst>
      </pc:sldChg>
      <pc:sldChg chg="del">
        <pc:chgData name="John P. Docherty" userId="81f5c747eb21f78d" providerId="LiveId" clId="{61616994-8C61-4DDD-A77B-82D3BF7CC685}" dt="2021-11-03T23:38:48.659" v="1563" actId="47"/>
        <pc:sldMkLst>
          <pc:docMk/>
          <pc:sldMk cId="0" sldId="269"/>
        </pc:sldMkLst>
      </pc:sldChg>
      <pc:sldChg chg="modSp del mod">
        <pc:chgData name="John P. Docherty" userId="81f5c747eb21f78d" providerId="LiveId" clId="{61616994-8C61-4DDD-A77B-82D3BF7CC685}" dt="2021-11-03T23:38:32.769" v="1559" actId="47"/>
        <pc:sldMkLst>
          <pc:docMk/>
          <pc:sldMk cId="0" sldId="271"/>
        </pc:sldMkLst>
        <pc:spChg chg="mod">
          <ac:chgData name="John P. Docherty" userId="81f5c747eb21f78d" providerId="LiveId" clId="{61616994-8C61-4DDD-A77B-82D3BF7CC685}" dt="2021-11-03T16:44:15.463" v="717" actId="20577"/>
          <ac:spMkLst>
            <pc:docMk/>
            <pc:sldMk cId="0" sldId="271"/>
            <ac:spMk id="6017" creationId="{00000000-0000-0000-0000-000000000000}"/>
          </ac:spMkLst>
        </pc:spChg>
      </pc:sldChg>
      <pc:sldChg chg="del ord">
        <pc:chgData name="John P. Docherty" userId="81f5c747eb21f78d" providerId="LiveId" clId="{61616994-8C61-4DDD-A77B-82D3BF7CC685}" dt="2021-11-03T23:41:29.616" v="1602" actId="47"/>
        <pc:sldMkLst>
          <pc:docMk/>
          <pc:sldMk cId="0" sldId="273"/>
        </pc:sldMkLst>
      </pc:sldChg>
      <pc:sldChg chg="modSp mod ord">
        <pc:chgData name="John P. Docherty" userId="81f5c747eb21f78d" providerId="LiveId" clId="{61616994-8C61-4DDD-A77B-82D3BF7CC685}" dt="2021-11-03T23:49:33.661" v="1605" actId="20577"/>
        <pc:sldMkLst>
          <pc:docMk/>
          <pc:sldMk cId="0" sldId="274"/>
        </pc:sldMkLst>
        <pc:spChg chg="mod">
          <ac:chgData name="John P. Docherty" userId="81f5c747eb21f78d" providerId="LiveId" clId="{61616994-8C61-4DDD-A77B-82D3BF7CC685}" dt="2021-11-03T16:34:04.360" v="30" actId="20577"/>
          <ac:spMkLst>
            <pc:docMk/>
            <pc:sldMk cId="0" sldId="274"/>
            <ac:spMk id="6154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34:15.861" v="41" actId="20577"/>
          <ac:spMkLst>
            <pc:docMk/>
            <pc:sldMk cId="0" sldId="274"/>
            <ac:spMk id="6155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35:13.079" v="166" actId="20577"/>
          <ac:spMkLst>
            <pc:docMk/>
            <pc:sldMk cId="0" sldId="274"/>
            <ac:spMk id="6156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34:22.118" v="54" actId="20577"/>
          <ac:spMkLst>
            <pc:docMk/>
            <pc:sldMk cId="0" sldId="274"/>
            <ac:spMk id="6157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36:36.031" v="324" actId="20577"/>
          <ac:spMkLst>
            <pc:docMk/>
            <pc:sldMk cId="0" sldId="274"/>
            <ac:spMk id="6158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34:28.711" v="63" actId="20577"/>
          <ac:spMkLst>
            <pc:docMk/>
            <pc:sldMk cId="0" sldId="274"/>
            <ac:spMk id="6159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23:49:33.661" v="1605" actId="20577"/>
          <ac:spMkLst>
            <pc:docMk/>
            <pc:sldMk cId="0" sldId="274"/>
            <ac:spMk id="6160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16:35:41.949" v="185" actId="20577"/>
          <ac:spMkLst>
            <pc:docMk/>
            <pc:sldMk cId="0" sldId="274"/>
            <ac:spMk id="6161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23:30:39.134" v="1162" actId="20577"/>
          <ac:spMkLst>
            <pc:docMk/>
            <pc:sldMk cId="0" sldId="274"/>
            <ac:spMk id="6162" creationId="{00000000-0000-0000-0000-000000000000}"/>
          </ac:spMkLst>
        </pc:spChg>
      </pc:sldChg>
      <pc:sldChg chg="del">
        <pc:chgData name="John P. Docherty" userId="81f5c747eb21f78d" providerId="LiveId" clId="{61616994-8C61-4DDD-A77B-82D3BF7CC685}" dt="2021-11-03T23:39:51.542" v="1566" actId="47"/>
        <pc:sldMkLst>
          <pc:docMk/>
          <pc:sldMk cId="0" sldId="278"/>
        </pc:sldMkLst>
      </pc:sldChg>
      <pc:sldChg chg="del">
        <pc:chgData name="John P. Docherty" userId="81f5c747eb21f78d" providerId="LiveId" clId="{61616994-8C61-4DDD-A77B-82D3BF7CC685}" dt="2021-11-03T23:39:52.783" v="1567" actId="47"/>
        <pc:sldMkLst>
          <pc:docMk/>
          <pc:sldMk cId="0" sldId="280"/>
        </pc:sldMkLst>
      </pc:sldChg>
      <pc:sldChg chg="del ord">
        <pc:chgData name="John P. Docherty" userId="81f5c747eb21f78d" providerId="LiveId" clId="{61616994-8C61-4DDD-A77B-82D3BF7CC685}" dt="2021-11-03T23:41:38.220" v="1603" actId="47"/>
        <pc:sldMkLst>
          <pc:docMk/>
          <pc:sldMk cId="0" sldId="282"/>
        </pc:sldMkLst>
      </pc:sldChg>
      <pc:sldChg chg="modSp mod ord">
        <pc:chgData name="John P. Docherty" userId="81f5c747eb21f78d" providerId="LiveId" clId="{61616994-8C61-4DDD-A77B-82D3BF7CC685}" dt="2021-11-03T23:39:01.295" v="1565"/>
        <pc:sldMkLst>
          <pc:docMk/>
          <pc:sldMk cId="0" sldId="283"/>
        </pc:sldMkLst>
        <pc:spChg chg="mod">
          <ac:chgData name="John P. Docherty" userId="81f5c747eb21f78d" providerId="LiveId" clId="{61616994-8C61-4DDD-A77B-82D3BF7CC685}" dt="2021-11-03T23:28:22.815" v="1118" actId="20577"/>
          <ac:spMkLst>
            <pc:docMk/>
            <pc:sldMk cId="0" sldId="283"/>
            <ac:spMk id="6964" creationId="{00000000-0000-0000-0000-000000000000}"/>
          </ac:spMkLst>
        </pc:spChg>
        <pc:graphicFrameChg chg="mod modGraphic">
          <ac:chgData name="John P. Docherty" userId="81f5c747eb21f78d" providerId="LiveId" clId="{61616994-8C61-4DDD-A77B-82D3BF7CC685}" dt="2021-11-03T23:28:11.586" v="1102" actId="20577"/>
          <ac:graphicFrameMkLst>
            <pc:docMk/>
            <pc:sldMk cId="0" sldId="283"/>
            <ac:graphicFrameMk id="6965" creationId="{00000000-0000-0000-0000-000000000000}"/>
          </ac:graphicFrameMkLst>
        </pc:graphicFrameChg>
      </pc:sldChg>
      <pc:sldChg chg="del">
        <pc:chgData name="John P. Docherty" userId="81f5c747eb21f78d" providerId="LiveId" clId="{61616994-8C61-4DDD-A77B-82D3BF7CC685}" dt="2021-11-03T23:39:54.028" v="1568" actId="47"/>
        <pc:sldMkLst>
          <pc:docMk/>
          <pc:sldMk cId="0" sldId="285"/>
        </pc:sldMkLst>
      </pc:sldChg>
      <pc:sldChg chg="delSp modSp mod ord">
        <pc:chgData name="John P. Docherty" userId="81f5c747eb21f78d" providerId="LiveId" clId="{61616994-8C61-4DDD-A77B-82D3BF7CC685}" dt="2021-11-03T23:38:15.321" v="1558" actId="6549"/>
        <pc:sldMkLst>
          <pc:docMk/>
          <pc:sldMk cId="0" sldId="287"/>
        </pc:sldMkLst>
        <pc:spChg chg="mod">
          <ac:chgData name="John P. Docherty" userId="81f5c747eb21f78d" providerId="LiveId" clId="{61616994-8C61-4DDD-A77B-82D3BF7CC685}" dt="2021-11-03T16:39:42.310" v="445" actId="20577"/>
          <ac:spMkLst>
            <pc:docMk/>
            <pc:sldMk cId="0" sldId="287"/>
            <ac:spMk id="7000" creationId="{00000000-0000-0000-0000-000000000000}"/>
          </ac:spMkLst>
        </pc:spChg>
        <pc:spChg chg="del mod">
          <ac:chgData name="John P. Docherty" userId="81f5c747eb21f78d" providerId="LiveId" clId="{61616994-8C61-4DDD-A77B-82D3BF7CC685}" dt="2021-11-03T23:33:05.670" v="1164" actId="478"/>
          <ac:spMkLst>
            <pc:docMk/>
            <pc:sldMk cId="0" sldId="287"/>
            <ac:spMk id="7001" creationId="{00000000-0000-0000-0000-000000000000}"/>
          </ac:spMkLst>
        </pc:spChg>
        <pc:spChg chg="mod">
          <ac:chgData name="John P. Docherty" userId="81f5c747eb21f78d" providerId="LiveId" clId="{61616994-8C61-4DDD-A77B-82D3BF7CC685}" dt="2021-11-03T23:38:15.321" v="1558" actId="6549"/>
          <ac:spMkLst>
            <pc:docMk/>
            <pc:sldMk cId="0" sldId="287"/>
            <ac:spMk id="7012" creationId="{00000000-0000-0000-0000-000000000000}"/>
          </ac:spMkLst>
        </pc:spChg>
      </pc:sldChg>
      <pc:sldChg chg="del ord">
        <pc:chgData name="John P. Docherty" userId="81f5c747eb21f78d" providerId="LiveId" clId="{61616994-8C61-4DDD-A77B-82D3BF7CC685}" dt="2021-11-03T23:41:40.145" v="1604" actId="47"/>
        <pc:sldMkLst>
          <pc:docMk/>
          <pc:sldMk cId="0" sldId="291"/>
        </pc:sldMkLst>
      </pc:sldChg>
      <pc:sldChg chg="del">
        <pc:chgData name="John P. Docherty" userId="81f5c747eb21f78d" providerId="LiveId" clId="{61616994-8C61-4DDD-A77B-82D3BF7CC685}" dt="2021-11-03T23:39:56.217" v="1569" actId="47"/>
        <pc:sldMkLst>
          <pc:docMk/>
          <pc:sldMk cId="0" sldId="292"/>
        </pc:sldMkLst>
      </pc:sldChg>
      <pc:sldChg chg="del">
        <pc:chgData name="John P. Docherty" userId="81f5c747eb21f78d" providerId="LiveId" clId="{61616994-8C61-4DDD-A77B-82D3BF7CC685}" dt="2021-11-03T23:39:57.321" v="1570" actId="47"/>
        <pc:sldMkLst>
          <pc:docMk/>
          <pc:sldMk cId="0" sldId="293"/>
        </pc:sldMkLst>
      </pc:sldChg>
      <pc:sldChg chg="del">
        <pc:chgData name="John P. Docherty" userId="81f5c747eb21f78d" providerId="LiveId" clId="{61616994-8C61-4DDD-A77B-82D3BF7CC685}" dt="2021-11-03T23:39:58.293" v="1571" actId="47"/>
        <pc:sldMkLst>
          <pc:docMk/>
          <pc:sldMk cId="0" sldId="318"/>
        </pc:sldMkLst>
      </pc:sldChg>
      <pc:sldChg chg="del">
        <pc:chgData name="John P. Docherty" userId="81f5c747eb21f78d" providerId="LiveId" clId="{61616994-8C61-4DDD-A77B-82D3BF7CC685}" dt="2021-11-03T23:39:59.169" v="1572" actId="47"/>
        <pc:sldMkLst>
          <pc:docMk/>
          <pc:sldMk cId="0" sldId="321"/>
        </pc:sldMkLst>
      </pc:sldChg>
      <pc:sldChg chg="del">
        <pc:chgData name="John P. Docherty" userId="81f5c747eb21f78d" providerId="LiveId" clId="{61616994-8C61-4DDD-A77B-82D3BF7CC685}" dt="2021-11-03T23:40:00.189" v="1573" actId="47"/>
        <pc:sldMkLst>
          <pc:docMk/>
          <pc:sldMk cId="0" sldId="324"/>
        </pc:sldMkLst>
      </pc:sldChg>
      <pc:sldChg chg="del">
        <pc:chgData name="John P. Docherty" userId="81f5c747eb21f78d" providerId="LiveId" clId="{61616994-8C61-4DDD-A77B-82D3BF7CC685}" dt="2021-11-03T23:40:00.790" v="1574" actId="47"/>
        <pc:sldMkLst>
          <pc:docMk/>
          <pc:sldMk cId="0" sldId="325"/>
        </pc:sldMkLst>
      </pc:sldChg>
      <pc:sldChg chg="del">
        <pc:chgData name="John P. Docherty" userId="81f5c747eb21f78d" providerId="LiveId" clId="{61616994-8C61-4DDD-A77B-82D3BF7CC685}" dt="2021-11-03T23:40:01.539" v="1575" actId="47"/>
        <pc:sldMkLst>
          <pc:docMk/>
          <pc:sldMk cId="0" sldId="326"/>
        </pc:sldMkLst>
      </pc:sldChg>
      <pc:sldChg chg="del">
        <pc:chgData name="John P. Docherty" userId="81f5c747eb21f78d" providerId="LiveId" clId="{61616994-8C61-4DDD-A77B-82D3BF7CC685}" dt="2021-11-03T23:40:01.908" v="1576" actId="47"/>
        <pc:sldMkLst>
          <pc:docMk/>
          <pc:sldMk cId="0" sldId="327"/>
        </pc:sldMkLst>
      </pc:sldChg>
      <pc:sldChg chg="del">
        <pc:chgData name="John P. Docherty" userId="81f5c747eb21f78d" providerId="LiveId" clId="{61616994-8C61-4DDD-A77B-82D3BF7CC685}" dt="2021-11-03T23:40:02.010" v="1577" actId="47"/>
        <pc:sldMkLst>
          <pc:docMk/>
          <pc:sldMk cId="0" sldId="328"/>
        </pc:sldMkLst>
      </pc:sldChg>
      <pc:sldChg chg="del">
        <pc:chgData name="John P. Docherty" userId="81f5c747eb21f78d" providerId="LiveId" clId="{61616994-8C61-4DDD-A77B-82D3BF7CC685}" dt="2021-11-03T23:40:02.275" v="1578" actId="47"/>
        <pc:sldMkLst>
          <pc:docMk/>
          <pc:sldMk cId="0" sldId="329"/>
        </pc:sldMkLst>
      </pc:sldChg>
      <pc:sldChg chg="del">
        <pc:chgData name="John P. Docherty" userId="81f5c747eb21f78d" providerId="LiveId" clId="{61616994-8C61-4DDD-A77B-82D3BF7CC685}" dt="2021-11-03T23:40:02.874" v="1579" actId="47"/>
        <pc:sldMkLst>
          <pc:docMk/>
          <pc:sldMk cId="0" sldId="330"/>
        </pc:sldMkLst>
      </pc:sldChg>
      <pc:sldChg chg="del">
        <pc:chgData name="John P. Docherty" userId="81f5c747eb21f78d" providerId="LiveId" clId="{61616994-8C61-4DDD-A77B-82D3BF7CC685}" dt="2021-11-03T23:40:03.136" v="1580" actId="47"/>
        <pc:sldMkLst>
          <pc:docMk/>
          <pc:sldMk cId="0" sldId="331"/>
        </pc:sldMkLst>
      </pc:sldChg>
      <pc:sldChg chg="del">
        <pc:chgData name="John P. Docherty" userId="81f5c747eb21f78d" providerId="LiveId" clId="{61616994-8C61-4DDD-A77B-82D3BF7CC685}" dt="2021-11-03T23:40:03.980" v="1581" actId="47"/>
        <pc:sldMkLst>
          <pc:docMk/>
          <pc:sldMk cId="0" sldId="332"/>
        </pc:sldMkLst>
      </pc:sldChg>
      <pc:sldChg chg="del">
        <pc:chgData name="John P. Docherty" userId="81f5c747eb21f78d" providerId="LiveId" clId="{61616994-8C61-4DDD-A77B-82D3BF7CC685}" dt="2021-11-03T23:40:04.305" v="1582" actId="47"/>
        <pc:sldMkLst>
          <pc:docMk/>
          <pc:sldMk cId="0" sldId="333"/>
        </pc:sldMkLst>
      </pc:sldChg>
      <pc:sldChg chg="del">
        <pc:chgData name="John P. Docherty" userId="81f5c747eb21f78d" providerId="LiveId" clId="{61616994-8C61-4DDD-A77B-82D3BF7CC685}" dt="2021-11-03T23:40:05.354" v="1583" actId="47"/>
        <pc:sldMkLst>
          <pc:docMk/>
          <pc:sldMk cId="0" sldId="334"/>
        </pc:sldMkLst>
      </pc:sldChg>
      <pc:sldChg chg="del">
        <pc:chgData name="John P. Docherty" userId="81f5c747eb21f78d" providerId="LiveId" clId="{61616994-8C61-4DDD-A77B-82D3BF7CC685}" dt="2021-11-03T23:40:07.322" v="1584" actId="47"/>
        <pc:sldMkLst>
          <pc:docMk/>
          <pc:sldMk cId="0" sldId="335"/>
        </pc:sldMkLst>
      </pc:sldChg>
      <pc:sldChg chg="del">
        <pc:chgData name="John P. Docherty" userId="81f5c747eb21f78d" providerId="LiveId" clId="{61616994-8C61-4DDD-A77B-82D3BF7CC685}" dt="2021-11-03T23:40:07.526" v="1585" actId="47"/>
        <pc:sldMkLst>
          <pc:docMk/>
          <pc:sldMk cId="0" sldId="336"/>
        </pc:sldMkLst>
      </pc:sldChg>
      <pc:sldChg chg="del">
        <pc:chgData name="John P. Docherty" userId="81f5c747eb21f78d" providerId="LiveId" clId="{61616994-8C61-4DDD-A77B-82D3BF7CC685}" dt="2021-11-03T23:40:08.496" v="1586" actId="47"/>
        <pc:sldMkLst>
          <pc:docMk/>
          <pc:sldMk cId="0" sldId="337"/>
        </pc:sldMkLst>
      </pc:sldChg>
      <pc:sldChg chg="del">
        <pc:chgData name="John P. Docherty" userId="81f5c747eb21f78d" providerId="LiveId" clId="{61616994-8C61-4DDD-A77B-82D3BF7CC685}" dt="2021-11-03T23:40:09.386" v="1587" actId="47"/>
        <pc:sldMkLst>
          <pc:docMk/>
          <pc:sldMk cId="0" sldId="338"/>
        </pc:sldMkLst>
      </pc:sldChg>
      <pc:sldChg chg="ord">
        <pc:chgData name="John P. Docherty" userId="81f5c747eb21f78d" providerId="LiveId" clId="{61616994-8C61-4DDD-A77B-82D3BF7CC685}" dt="2021-11-03T16:43:24.727" v="702"/>
        <pc:sldMkLst>
          <pc:docMk/>
          <pc:sldMk cId="180022991" sldId="340"/>
        </pc:sldMkLst>
      </pc:sldChg>
      <pc:sldChg chg="ord">
        <pc:chgData name="John P. Docherty" userId="81f5c747eb21f78d" providerId="LiveId" clId="{61616994-8C61-4DDD-A77B-82D3BF7CC685}" dt="2021-11-03T16:43:26.356" v="704"/>
        <pc:sldMkLst>
          <pc:docMk/>
          <pc:sldMk cId="4228956955" sldId="341"/>
        </pc:sldMkLst>
      </pc:sldChg>
      <pc:sldChg chg="modSp add del mod">
        <pc:chgData name="John P. Docherty" userId="81f5c747eb21f78d" providerId="LiveId" clId="{61616994-8C61-4DDD-A77B-82D3BF7CC685}" dt="2021-11-04T06:55:33.364" v="1685" actId="2696"/>
        <pc:sldMkLst>
          <pc:docMk/>
          <pc:sldMk cId="528472144" sldId="342"/>
        </pc:sldMkLst>
        <pc:spChg chg="mod">
          <ac:chgData name="John P. Docherty" userId="81f5c747eb21f78d" providerId="LiveId" clId="{61616994-8C61-4DDD-A77B-82D3BF7CC685}" dt="2021-11-04T06:45:42.645" v="1619" actId="20577"/>
          <ac:spMkLst>
            <pc:docMk/>
            <pc:sldMk cId="528472144" sldId="342"/>
            <ac:spMk id="6964" creationId="{00000000-0000-0000-0000-000000000000}"/>
          </ac:spMkLst>
        </pc:spChg>
        <pc:graphicFrameChg chg="mod modGraphic">
          <ac:chgData name="John P. Docherty" userId="81f5c747eb21f78d" providerId="LiveId" clId="{61616994-8C61-4DDD-A77B-82D3BF7CC685}" dt="2021-11-04T06:54:25.770" v="1684" actId="20577"/>
          <ac:graphicFrameMkLst>
            <pc:docMk/>
            <pc:sldMk cId="528472144" sldId="342"/>
            <ac:graphicFrameMk id="6965" creationId="{00000000-0000-0000-0000-000000000000}"/>
          </ac:graphicFrameMkLst>
        </pc:graphicFrameChg>
      </pc:sldChg>
      <pc:sldMasterChg chg="delSldLayout">
        <pc:chgData name="John P. Docherty" userId="81f5c747eb21f78d" providerId="LiveId" clId="{61616994-8C61-4DDD-A77B-82D3BF7CC685}" dt="2021-11-03T23:41:40.145" v="1604" actId="47"/>
        <pc:sldMasterMkLst>
          <pc:docMk/>
          <pc:sldMasterMk cId="0" sldId="2147483674"/>
        </pc:sldMasterMkLst>
        <pc:sldLayoutChg chg="del">
          <pc:chgData name="John P. Docherty" userId="81f5c747eb21f78d" providerId="LiveId" clId="{61616994-8C61-4DDD-A77B-82D3BF7CC685}" dt="2021-11-03T23:38:37.051" v="1561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John P. Docherty" userId="81f5c747eb21f78d" providerId="LiveId" clId="{61616994-8C61-4DDD-A77B-82D3BF7CC685}" dt="2021-11-03T23:39:54.028" v="1568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John P. Docherty" userId="81f5c747eb21f78d" providerId="LiveId" clId="{61616994-8C61-4DDD-A77B-82D3BF7CC685}" dt="2021-11-03T23:39:52.783" v="1567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John P. Docherty" userId="81f5c747eb21f78d" providerId="LiveId" clId="{61616994-8C61-4DDD-A77B-82D3BF7CC685}" dt="2021-11-03T23:38:44.224" v="1562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John P. Docherty" userId="81f5c747eb21f78d" providerId="LiveId" clId="{61616994-8C61-4DDD-A77B-82D3BF7CC685}" dt="2021-11-03T23:38:48.659" v="1563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John P. Docherty" userId="81f5c747eb21f78d" providerId="LiveId" clId="{61616994-8C61-4DDD-A77B-82D3BF7CC685}" dt="2021-11-03T23:41:29.616" v="1602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John P. Docherty" userId="81f5c747eb21f78d" providerId="LiveId" clId="{61616994-8C61-4DDD-A77B-82D3BF7CC685}" dt="2021-11-03T23:41:38.220" v="1603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John P. Docherty" userId="81f5c747eb21f78d" providerId="LiveId" clId="{61616994-8C61-4DDD-A77B-82D3BF7CC685}" dt="2021-11-03T23:39:56.217" v="156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John P. Docherty" userId="81f5c747eb21f78d" providerId="LiveId" clId="{61616994-8C61-4DDD-A77B-82D3BF7CC685}" dt="2021-11-03T23:41:40.145" v="1604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John P. Docherty" userId="81f5c747eb21f78d" providerId="LiveId" clId="{61616994-8C61-4DDD-A77B-82D3BF7CC685}" dt="2021-11-03T23:39:59.169" v="1572" actId="47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del delSldLayout">
        <pc:chgData name="John P. Docherty" userId="81f5c747eb21f78d" providerId="LiveId" clId="{61616994-8C61-4DDD-A77B-82D3BF7CC685}" dt="2021-11-03T23:40:09.386" v="1587" actId="47"/>
        <pc:sldMasterMkLst>
          <pc:docMk/>
          <pc:sldMasterMk cId="0" sldId="2147483675"/>
        </pc:sldMasterMkLst>
        <pc:sldLayoutChg chg="del">
          <pc:chgData name="John P. Docherty" userId="81f5c747eb21f78d" providerId="LiveId" clId="{61616994-8C61-4DDD-A77B-82D3BF7CC685}" dt="2021-11-03T23:40:09.386" v="1587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7" name="Google Shape;6997;g6edfa80311_0_35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8" name="Google Shape;6998;g6edfa80311_0_35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8" name="Google Shape;559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0" name="Google Shape;5810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1" name="Google Shape;5811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" name="Google Shape;5580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1" name="Google Shape;5581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" name="Google Shape;5580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1" name="Google Shape;5581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0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" name="Google Shape;5580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1" name="Google Shape;5581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13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" name="Google Shape;5580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1" name="Google Shape;5581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1" name="Google Shape;6961;g6edfa80311_0_35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2" name="Google Shape;6962;g6edfa80311_0_35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Google Shape;6151;g6edfa80311_0_1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2" name="Google Shape;6152;g6edfa80311_0_1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>
            <a:spLocks noGrp="1"/>
          </p:cNvSpPr>
          <p:nvPr>
            <p:ph type="body" idx="1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3" name="Google Shape;2313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BODY_1_1_1_1">
    <p:bg>
      <p:bgPr>
        <a:solidFill>
          <a:schemeClr val="accent6"/>
        </a:solidFill>
        <a:effectLst/>
      </p:bgPr>
    </p:bg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8" name="Google Shape;3008;p19"/>
          <p:cNvSpPr txBox="1">
            <a:spLocks noGrp="1"/>
          </p:cNvSpPr>
          <p:nvPr>
            <p:ph type="title" idx="2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09" name="Google Shape;3009;p19"/>
          <p:cNvSpPr txBox="1">
            <a:spLocks noGrp="1"/>
          </p:cNvSpPr>
          <p:nvPr>
            <p:ph type="subTitle" idx="1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10" name="Google Shape;3010;p19"/>
          <p:cNvSpPr txBox="1">
            <a:spLocks noGrp="1"/>
          </p:cNvSpPr>
          <p:nvPr>
            <p:ph type="title" idx="3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11" name="Google Shape;3011;p19"/>
          <p:cNvSpPr txBox="1">
            <a:spLocks noGrp="1"/>
          </p:cNvSpPr>
          <p:nvPr>
            <p:ph type="subTitle" idx="4"/>
          </p:nvPr>
        </p:nvSpPr>
        <p:spPr>
          <a:xfrm>
            <a:off x="159817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12" name="Google Shape;3012;p19"/>
          <p:cNvSpPr txBox="1">
            <a:spLocks noGrp="1"/>
          </p:cNvSpPr>
          <p:nvPr>
            <p:ph type="title" idx="5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13" name="Google Shape;3013;p19"/>
          <p:cNvSpPr txBox="1">
            <a:spLocks noGrp="1"/>
          </p:cNvSpPr>
          <p:nvPr>
            <p:ph type="subTitle" idx="6"/>
          </p:nvPr>
        </p:nvSpPr>
        <p:spPr>
          <a:xfrm>
            <a:off x="574422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14" name="Google Shape;3014;p19"/>
          <p:cNvSpPr txBox="1">
            <a:spLocks noGrp="1"/>
          </p:cNvSpPr>
          <p:nvPr>
            <p:ph type="title" idx="7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15" name="Google Shape;3015;p19"/>
          <p:cNvSpPr txBox="1">
            <a:spLocks noGrp="1"/>
          </p:cNvSpPr>
          <p:nvPr>
            <p:ph type="subTitle" idx="8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9" r:id="rId7"/>
    <p:sldLayoutId id="2147483661" r:id="rId8"/>
    <p:sldLayoutId id="2147483665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1" name="Google Shape;5631;p33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Donkey Games</a:t>
            </a:r>
            <a:endParaRPr dirty="0"/>
          </a:p>
        </p:txBody>
      </p:sp>
      <p:sp>
        <p:nvSpPr>
          <p:cNvPr id="5632" name="Google Shape;5632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Analysis</a:t>
            </a:r>
            <a:endParaRPr dirty="0"/>
          </a:p>
        </p:txBody>
      </p:sp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8" name="Google Shape;5718;p33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0" name="Google Shape;7000;p6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CONCLUSIONS!</a:t>
            </a:r>
            <a:endParaRPr dirty="0"/>
          </a:p>
        </p:txBody>
      </p:sp>
      <p:grpSp>
        <p:nvGrpSpPr>
          <p:cNvPr id="7002" name="Google Shape;7002;p6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7003" name="Google Shape;7003;p6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6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6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6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7" name="Google Shape;7007;p6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7008" name="Google Shape;7008;p6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6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6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6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2" name="Google Shape;7012;p60"/>
          <p:cNvSpPr txBox="1">
            <a:spLocks noGrp="1"/>
          </p:cNvSpPr>
          <p:nvPr>
            <p:ph type="body" idx="2"/>
          </p:nvPr>
        </p:nvSpPr>
        <p:spPr>
          <a:xfrm>
            <a:off x="4261157" y="1936435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dirty="0">
                <a:solidFill>
                  <a:schemeClr val="lt2"/>
                </a:solidFill>
              </a:rPr>
              <a:t>Top 5 Genres make up over 60% of sales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dirty="0">
                <a:solidFill>
                  <a:schemeClr val="lt2"/>
                </a:solidFill>
              </a:rPr>
              <a:t>Investment should be in a Top 5 genre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dirty="0">
                <a:solidFill>
                  <a:schemeClr val="lt2"/>
                </a:solidFill>
              </a:rPr>
              <a:t>Huge differences in Platform usage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dirty="0">
                <a:solidFill>
                  <a:schemeClr val="lt2"/>
                </a:solidFill>
              </a:rPr>
              <a:t>Mobile usage needs to be investigated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dirty="0">
                <a:solidFill>
                  <a:schemeClr val="lt2"/>
                </a:solidFill>
              </a:rPr>
              <a:t>Micro-Transactions need to be looked at</a:t>
            </a:r>
            <a:endParaRPr lang="en"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dirty="0">
                <a:solidFill>
                  <a:schemeClr val="lt2"/>
                </a:solidFill>
              </a:rPr>
              <a:t>More data is required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Char char="●"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0" name="Google Shape;5600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5601" name="Google Shape;5601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02" name="Google Shape;5602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6" name="Google Shape;5606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07" name="Google Shape;5607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1" name="Google Shape;5611;p31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sp>
        <p:nvSpPr>
          <p:cNvPr id="5612" name="Google Shape;5612;p31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games </a:t>
            </a:r>
            <a:r>
              <a:rPr lang="en-GB" dirty="0"/>
              <a:t>ha</a:t>
            </a:r>
            <a:r>
              <a:rPr lang="en" dirty="0"/>
              <a:t>ve sold in the past?</a:t>
            </a:r>
            <a:endParaRPr dirty="0"/>
          </a:p>
        </p:txBody>
      </p:sp>
      <p:sp>
        <p:nvSpPr>
          <p:cNvPr id="5613" name="Google Shape;5613;p31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DEVELOPERS</a:t>
            </a:r>
            <a:endParaRPr dirty="0"/>
          </a:p>
        </p:txBody>
      </p:sp>
      <p:sp>
        <p:nvSpPr>
          <p:cNvPr id="5614" name="Google Shape;5614;p31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Who does what?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5" name="Google Shape;5615;p31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5616" name="Google Shape;5616;p31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What are the conclusions of this analysis?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7" name="Google Shape;5617;p31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GENRE</a:t>
            </a:r>
            <a:endParaRPr dirty="0"/>
          </a:p>
        </p:txBody>
      </p:sp>
      <p:sp>
        <p:nvSpPr>
          <p:cNvPr id="5618" name="Google Shape;5618;p31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Not all games are the same!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619" name="Google Shape;5619;p31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BLIND SPOTS</a:t>
            </a:r>
            <a:endParaRPr dirty="0"/>
          </a:p>
        </p:txBody>
      </p:sp>
      <p:sp>
        <p:nvSpPr>
          <p:cNvPr id="5620" name="Google Shape;5620;p31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Which areas need more data and further analysis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3" name="Google Shape;5813;p38"/>
          <p:cNvSpPr txBox="1">
            <a:spLocks noGrp="1"/>
          </p:cNvSpPr>
          <p:nvPr>
            <p:ph type="title" idx="2"/>
          </p:nvPr>
        </p:nvSpPr>
        <p:spPr>
          <a:xfrm>
            <a:off x="-23280" y="458296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INDUSTRY</a:t>
            </a:r>
            <a:endParaRPr dirty="0"/>
          </a:p>
        </p:txBody>
      </p:sp>
      <p:sp>
        <p:nvSpPr>
          <p:cNvPr id="5815" name="Google Shape;5815;p38"/>
          <p:cNvSpPr txBox="1">
            <a:spLocks noGrp="1"/>
          </p:cNvSpPr>
          <p:nvPr>
            <p:ph type="subTitle" idx="1"/>
          </p:nvPr>
        </p:nvSpPr>
        <p:spPr>
          <a:xfrm>
            <a:off x="1221267" y="1322724"/>
            <a:ext cx="633880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sector is larger than the movie and music industry combined.</a:t>
            </a:r>
          </a:p>
          <a:p>
            <a:endParaRPr lang="en-US" dirty="0"/>
          </a:p>
          <a:p>
            <a:r>
              <a:rPr lang="en-US" dirty="0"/>
              <a:t> Over two billion gamers, over 25% of the world's population.</a:t>
            </a:r>
          </a:p>
          <a:p>
            <a:endParaRPr lang="en-US" dirty="0"/>
          </a:p>
          <a:p>
            <a:r>
              <a:rPr lang="en-US" dirty="0"/>
              <a:t>In 2020, the gaming industry generated $155 billion in revenue.</a:t>
            </a:r>
          </a:p>
          <a:p>
            <a:endParaRPr lang="en-US" dirty="0"/>
          </a:p>
          <a:p>
            <a:r>
              <a:rPr lang="en-US" dirty="0"/>
              <a:t> By 2025, analysts predict the revenues of over $260 billion.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16" name="Google Shape;5816;p38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817" name="Google Shape;5817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4" name="Google Shape;5844;p38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84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2" name="Google Shape;5872;p38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873" name="Google Shape;5873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00" name="Google Shape;5900;p38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1" name="Google Shape;5901;p38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2" name="Google Shape;5902;p38">
            <a:hlinkClick r:id="rId5" action="ppaction://hlinksldjump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9A66D"/>
                </a:solidFill>
              </a:rPr>
              <a:t>Total Sales by Genre</a:t>
            </a:r>
            <a:endParaRPr dirty="0"/>
          </a:p>
        </p:txBody>
      </p:sp>
      <p:grpSp>
        <p:nvGrpSpPr>
          <p:cNvPr id="5585" name="Google Shape;5585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586" name="Google Shape;558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590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591" name="Google Shape;5591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FE37F33-A3ED-4FF5-8AEB-2B6AEF54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87" y="902309"/>
            <a:ext cx="6668431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9A66D"/>
                </a:solidFill>
              </a:rPr>
              <a:t>PS4 Sales by Genre</a:t>
            </a:r>
            <a:endParaRPr dirty="0"/>
          </a:p>
        </p:txBody>
      </p:sp>
      <p:grpSp>
        <p:nvGrpSpPr>
          <p:cNvPr id="5585" name="Google Shape;5585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586" name="Google Shape;558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590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591" name="Google Shape;5591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DEEDC48-7BA4-4267-9D4C-438A2ED2B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88" y="895322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9A66D"/>
                </a:solidFill>
              </a:rPr>
              <a:t>Xbox Sales by Genre</a:t>
            </a:r>
            <a:endParaRPr dirty="0"/>
          </a:p>
        </p:txBody>
      </p:sp>
      <p:grpSp>
        <p:nvGrpSpPr>
          <p:cNvPr id="5585" name="Google Shape;5585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586" name="Google Shape;558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590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591" name="Google Shape;5591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DF87D92-9AD7-4A74-83B5-6DAD904D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84" y="899675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9A66D"/>
                </a:solidFill>
              </a:rPr>
              <a:t>Total Sales by Developer</a:t>
            </a:r>
            <a:endParaRPr dirty="0"/>
          </a:p>
        </p:txBody>
      </p:sp>
      <p:grpSp>
        <p:nvGrpSpPr>
          <p:cNvPr id="5585" name="Google Shape;5585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586" name="Google Shape;558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590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591" name="Google Shape;5591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0014FB5-1C7D-44E7-AD3E-A117B3A2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6" y="889122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" name="Google Shape;6964;p5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5 GENRES</a:t>
            </a:r>
            <a:endParaRPr dirty="0"/>
          </a:p>
        </p:txBody>
      </p:sp>
      <p:graphicFrame>
        <p:nvGraphicFramePr>
          <p:cNvPr id="6965" name="Google Shape;6965;p56"/>
          <p:cNvGraphicFramePr/>
          <p:nvPr>
            <p:extLst>
              <p:ext uri="{D42A27DB-BD31-4B8C-83A1-F6EECF244321}">
                <p14:modId xmlns:p14="http://schemas.microsoft.com/office/powerpoint/2010/main" val="3694919900"/>
              </p:ext>
            </p:extLst>
          </p:nvPr>
        </p:nvGraphicFramePr>
        <p:xfrm>
          <a:off x="2258981" y="1148531"/>
          <a:ext cx="4343400" cy="3203505"/>
        </p:xfrm>
        <a:graphic>
          <a:graphicData uri="http://schemas.openxmlformats.org/drawingml/2006/table">
            <a:tbl>
              <a:tblPr>
                <a:noFill/>
                <a:tableStyleId>{1FF3682A-720C-4C31-85DB-F4C9B606ECCB}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6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GENRE</a:t>
                      </a:r>
                      <a:endParaRPr sz="1100" b="1" dirty="0">
                        <a:solidFill>
                          <a:schemeClr val="accent6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6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6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(Millions)</a:t>
                      </a:r>
                      <a:endParaRPr sz="1100" b="1" dirty="0">
                        <a:solidFill>
                          <a:schemeClr val="accent6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6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%</a:t>
                      </a:r>
                      <a:endParaRPr sz="1100" b="1" dirty="0">
                        <a:solidFill>
                          <a:schemeClr val="accent6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Action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 1496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14.2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Sports 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1464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13.9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Shooter 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1340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12.7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Role- Playing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1142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10.8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608275"/>
                  </a:ext>
                </a:extLst>
              </a:tr>
              <a:tr h="53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Platform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 1000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dvent Pro Medium"/>
                          <a:ea typeface="Advent Pro Medium"/>
                          <a:cs typeface="Advent Pro Medium"/>
                          <a:sym typeface="Advent Pro Medium"/>
                        </a:rPr>
                        <a:t>9.5</a:t>
                      </a:r>
                      <a:endParaRPr dirty="0">
                        <a:solidFill>
                          <a:schemeClr val="lt1"/>
                        </a:solidFill>
                        <a:latin typeface="Advent Pro Medium"/>
                        <a:ea typeface="Advent Pro Medium"/>
                        <a:cs typeface="Advent Pro Medium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6" name="Google Shape;6966;p56"/>
          <p:cNvSpPr/>
          <p:nvPr/>
        </p:nvSpPr>
        <p:spPr>
          <a:xfrm rot="-5400000">
            <a:off x="4557603" y="3280422"/>
            <a:ext cx="28800" cy="2944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7" name="Google Shape;6967;p56"/>
          <p:cNvSpPr/>
          <p:nvPr/>
        </p:nvSpPr>
        <p:spPr>
          <a:xfrm rot="-5400000">
            <a:off x="2393850" y="471127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8" name="Google Shape;6968;p56"/>
          <p:cNvSpPr/>
          <p:nvPr/>
        </p:nvSpPr>
        <p:spPr>
          <a:xfrm rot="5400000">
            <a:off x="6654750" y="471127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9" name="Google Shape;6969;p56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6970" name="Google Shape;6970;p5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5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5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5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4" name="Google Shape;6974;p56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6975" name="Google Shape;6975;p5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5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5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5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Google Shape;6154;p4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BLIND SPOTS</a:t>
            </a:r>
            <a:endParaRPr dirty="0"/>
          </a:p>
        </p:txBody>
      </p:sp>
      <p:sp>
        <p:nvSpPr>
          <p:cNvPr id="6155" name="Google Shape;6155;p47"/>
          <p:cNvSpPr txBox="1">
            <a:spLocks noGrp="1"/>
          </p:cNvSpPr>
          <p:nvPr>
            <p:ph type="title" idx="2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 GAMING</a:t>
            </a:r>
            <a:endParaRPr dirty="0"/>
          </a:p>
        </p:txBody>
      </p:sp>
      <p:sp>
        <p:nvSpPr>
          <p:cNvPr id="6156" name="Google Shape;6156;p47"/>
          <p:cNvSpPr txBox="1">
            <a:spLocks noGrp="1"/>
          </p:cNvSpPr>
          <p:nvPr>
            <p:ph type="subTitle" idx="1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 Gaming is growing as the technology catches up with console gaming.</a:t>
            </a:r>
            <a:endParaRPr dirty="0"/>
          </a:p>
        </p:txBody>
      </p:sp>
      <p:sp>
        <p:nvSpPr>
          <p:cNvPr id="6157" name="Google Shape;6157;p47"/>
          <p:cNvSpPr txBox="1">
            <a:spLocks noGrp="1"/>
          </p:cNvSpPr>
          <p:nvPr>
            <p:ph type="title" idx="3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GAMING</a:t>
            </a:r>
            <a:endParaRPr dirty="0"/>
          </a:p>
        </p:txBody>
      </p:sp>
      <p:sp>
        <p:nvSpPr>
          <p:cNvPr id="6158" name="Google Shape;6158;p47"/>
          <p:cNvSpPr txBox="1">
            <a:spLocks noGrp="1"/>
          </p:cNvSpPr>
          <p:nvPr>
            <p:ph type="subTitle" idx="4"/>
          </p:nvPr>
        </p:nvSpPr>
        <p:spPr>
          <a:xfrm>
            <a:off x="159817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&amp; more consumers play games on their phone / tablet.</a:t>
            </a:r>
            <a:endParaRPr dirty="0"/>
          </a:p>
        </p:txBody>
      </p:sp>
      <p:sp>
        <p:nvSpPr>
          <p:cNvPr id="6159" name="Google Shape;6159;p47"/>
          <p:cNvSpPr txBox="1">
            <a:spLocks noGrp="1"/>
          </p:cNvSpPr>
          <p:nvPr>
            <p:ph type="title" idx="5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VR GAMING</a:t>
            </a:r>
            <a:endParaRPr dirty="0"/>
          </a:p>
        </p:txBody>
      </p:sp>
      <p:sp>
        <p:nvSpPr>
          <p:cNvPr id="6160" name="Google Shape;6160;p47"/>
          <p:cNvSpPr txBox="1">
            <a:spLocks noGrp="1"/>
          </p:cNvSpPr>
          <p:nvPr>
            <p:ph type="subTitle" idx="6"/>
          </p:nvPr>
        </p:nvSpPr>
        <p:spPr>
          <a:xfrm>
            <a:off x="574422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Could be a fad, or the Next Big Thing.</a:t>
            </a:r>
            <a:endParaRPr dirty="0"/>
          </a:p>
        </p:txBody>
      </p:sp>
      <p:sp>
        <p:nvSpPr>
          <p:cNvPr id="6161" name="Google Shape;6161;p47"/>
          <p:cNvSpPr txBox="1">
            <a:spLocks noGrp="1"/>
          </p:cNvSpPr>
          <p:nvPr>
            <p:ph type="title" idx="7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MARKETS</a:t>
            </a:r>
            <a:endParaRPr dirty="0"/>
          </a:p>
        </p:txBody>
      </p:sp>
      <p:sp>
        <p:nvSpPr>
          <p:cNvPr id="6162" name="Google Shape;6162;p47"/>
          <p:cNvSpPr txBox="1">
            <a:spLocks noGrp="1"/>
          </p:cNvSpPr>
          <p:nvPr>
            <p:ph type="subTitle" idx="8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 – Transactions 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Emerging Markets !</a:t>
            </a:r>
            <a:endParaRPr dirty="0"/>
          </a:p>
        </p:txBody>
      </p:sp>
      <p:grpSp>
        <p:nvGrpSpPr>
          <p:cNvPr id="6163" name="Google Shape;6163;p47"/>
          <p:cNvGrpSpPr/>
          <p:nvPr/>
        </p:nvGrpSpPr>
        <p:grpSpPr>
          <a:xfrm>
            <a:off x="5020575" y="2019275"/>
            <a:ext cx="531850" cy="531800"/>
            <a:chOff x="6330975" y="2546400"/>
            <a:chExt cx="531850" cy="531800"/>
          </a:xfrm>
        </p:grpSpPr>
        <p:sp>
          <p:nvSpPr>
            <p:cNvPr id="6164" name="Google Shape;6164;p47"/>
            <p:cNvSpPr/>
            <p:nvPr/>
          </p:nvSpPr>
          <p:spPr>
            <a:xfrm>
              <a:off x="6400350" y="2858525"/>
              <a:ext cx="115625" cy="150300"/>
            </a:xfrm>
            <a:custGeom>
              <a:avLst/>
              <a:gdLst/>
              <a:ahLst/>
              <a:cxnLst/>
              <a:rect l="l" t="t" r="r" b="b"/>
              <a:pathLst>
                <a:path w="4625" h="6012" extrusionOk="0">
                  <a:moveTo>
                    <a:pt x="0" y="1"/>
                  </a:moveTo>
                  <a:lnTo>
                    <a:pt x="0" y="6012"/>
                  </a:lnTo>
                  <a:lnTo>
                    <a:pt x="4625" y="6012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47"/>
            <p:cNvSpPr/>
            <p:nvPr/>
          </p:nvSpPr>
          <p:spPr>
            <a:xfrm>
              <a:off x="6562200" y="2708225"/>
              <a:ext cx="115650" cy="300600"/>
            </a:xfrm>
            <a:custGeom>
              <a:avLst/>
              <a:gdLst/>
              <a:ahLst/>
              <a:cxnLst/>
              <a:rect l="l" t="t" r="r" b="b"/>
              <a:pathLst>
                <a:path w="4626" h="12024" extrusionOk="0">
                  <a:moveTo>
                    <a:pt x="1" y="0"/>
                  </a:moveTo>
                  <a:lnTo>
                    <a:pt x="1" y="12024"/>
                  </a:lnTo>
                  <a:lnTo>
                    <a:pt x="4625" y="12024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47"/>
            <p:cNvSpPr/>
            <p:nvPr/>
          </p:nvSpPr>
          <p:spPr>
            <a:xfrm>
              <a:off x="6724050" y="2581050"/>
              <a:ext cx="115625" cy="427775"/>
            </a:xfrm>
            <a:custGeom>
              <a:avLst/>
              <a:gdLst/>
              <a:ahLst/>
              <a:cxnLst/>
              <a:rect l="l" t="t" r="r" b="b"/>
              <a:pathLst>
                <a:path w="4625" h="17111" extrusionOk="0">
                  <a:moveTo>
                    <a:pt x="0" y="1"/>
                  </a:moveTo>
                  <a:lnTo>
                    <a:pt x="0" y="17111"/>
                  </a:lnTo>
                  <a:lnTo>
                    <a:pt x="4625" y="17111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47"/>
            <p:cNvSpPr/>
            <p:nvPr/>
          </p:nvSpPr>
          <p:spPr>
            <a:xfrm>
              <a:off x="6330975" y="2546400"/>
              <a:ext cx="531850" cy="531800"/>
            </a:xfrm>
            <a:custGeom>
              <a:avLst/>
              <a:gdLst/>
              <a:ahLst/>
              <a:cxnLst/>
              <a:rect l="l" t="t" r="r" b="b"/>
              <a:pathLst>
                <a:path w="21274" h="21272" extrusionOk="0">
                  <a:moveTo>
                    <a:pt x="1" y="0"/>
                  </a:moveTo>
                  <a:lnTo>
                    <a:pt x="1" y="19885"/>
                  </a:lnTo>
                  <a:lnTo>
                    <a:pt x="1" y="21271"/>
                  </a:lnTo>
                  <a:lnTo>
                    <a:pt x="21273" y="21271"/>
                  </a:lnTo>
                  <a:lnTo>
                    <a:pt x="21273" y="19885"/>
                  </a:lnTo>
                  <a:lnTo>
                    <a:pt x="1389" y="19885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47"/>
            <p:cNvSpPr/>
            <p:nvPr/>
          </p:nvSpPr>
          <p:spPr>
            <a:xfrm>
              <a:off x="6724050" y="2581050"/>
              <a:ext cx="115625" cy="427775"/>
            </a:xfrm>
            <a:custGeom>
              <a:avLst/>
              <a:gdLst/>
              <a:ahLst/>
              <a:cxnLst/>
              <a:rect l="l" t="t" r="r" b="b"/>
              <a:pathLst>
                <a:path w="4625" h="17111" extrusionOk="0">
                  <a:moveTo>
                    <a:pt x="3238" y="1389"/>
                  </a:moveTo>
                  <a:lnTo>
                    <a:pt x="3238" y="15724"/>
                  </a:lnTo>
                  <a:lnTo>
                    <a:pt x="1388" y="15724"/>
                  </a:lnTo>
                  <a:lnTo>
                    <a:pt x="1388" y="1389"/>
                  </a:lnTo>
                  <a:close/>
                  <a:moveTo>
                    <a:pt x="0" y="1"/>
                  </a:moveTo>
                  <a:lnTo>
                    <a:pt x="0" y="1389"/>
                  </a:lnTo>
                  <a:lnTo>
                    <a:pt x="0" y="15724"/>
                  </a:lnTo>
                  <a:lnTo>
                    <a:pt x="0" y="17111"/>
                  </a:lnTo>
                  <a:lnTo>
                    <a:pt x="4625" y="17111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47"/>
            <p:cNvSpPr/>
            <p:nvPr/>
          </p:nvSpPr>
          <p:spPr>
            <a:xfrm>
              <a:off x="6562200" y="2708225"/>
              <a:ext cx="115650" cy="300600"/>
            </a:xfrm>
            <a:custGeom>
              <a:avLst/>
              <a:gdLst/>
              <a:ahLst/>
              <a:cxnLst/>
              <a:rect l="l" t="t" r="r" b="b"/>
              <a:pathLst>
                <a:path w="4626" h="12024" extrusionOk="0">
                  <a:moveTo>
                    <a:pt x="3237" y="1388"/>
                  </a:moveTo>
                  <a:lnTo>
                    <a:pt x="3237" y="10637"/>
                  </a:lnTo>
                  <a:lnTo>
                    <a:pt x="1387" y="10637"/>
                  </a:lnTo>
                  <a:lnTo>
                    <a:pt x="1387" y="1388"/>
                  </a:lnTo>
                  <a:close/>
                  <a:moveTo>
                    <a:pt x="1" y="0"/>
                  </a:moveTo>
                  <a:lnTo>
                    <a:pt x="1" y="1388"/>
                  </a:lnTo>
                  <a:lnTo>
                    <a:pt x="1" y="10637"/>
                  </a:lnTo>
                  <a:lnTo>
                    <a:pt x="1" y="12024"/>
                  </a:lnTo>
                  <a:lnTo>
                    <a:pt x="4625" y="12024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47"/>
            <p:cNvSpPr/>
            <p:nvPr/>
          </p:nvSpPr>
          <p:spPr>
            <a:xfrm>
              <a:off x="6400350" y="2858525"/>
              <a:ext cx="115625" cy="150300"/>
            </a:xfrm>
            <a:custGeom>
              <a:avLst/>
              <a:gdLst/>
              <a:ahLst/>
              <a:cxnLst/>
              <a:rect l="l" t="t" r="r" b="b"/>
              <a:pathLst>
                <a:path w="4625" h="6012" extrusionOk="0">
                  <a:moveTo>
                    <a:pt x="3238" y="1387"/>
                  </a:moveTo>
                  <a:lnTo>
                    <a:pt x="3238" y="4625"/>
                  </a:lnTo>
                  <a:lnTo>
                    <a:pt x="1388" y="4625"/>
                  </a:lnTo>
                  <a:lnTo>
                    <a:pt x="1388" y="1387"/>
                  </a:lnTo>
                  <a:close/>
                  <a:moveTo>
                    <a:pt x="0" y="1"/>
                  </a:moveTo>
                  <a:lnTo>
                    <a:pt x="0" y="1387"/>
                  </a:lnTo>
                  <a:lnTo>
                    <a:pt x="0" y="4625"/>
                  </a:lnTo>
                  <a:lnTo>
                    <a:pt x="0" y="6012"/>
                  </a:lnTo>
                  <a:lnTo>
                    <a:pt x="4625" y="6012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1" name="Google Shape;6171;p47"/>
          <p:cNvGrpSpPr/>
          <p:nvPr/>
        </p:nvGrpSpPr>
        <p:grpSpPr>
          <a:xfrm>
            <a:off x="5020588" y="3554650"/>
            <a:ext cx="531825" cy="474000"/>
            <a:chOff x="5509325" y="2690550"/>
            <a:chExt cx="531825" cy="474000"/>
          </a:xfrm>
        </p:grpSpPr>
        <p:sp>
          <p:nvSpPr>
            <p:cNvPr id="6172" name="Google Shape;6172;p47"/>
            <p:cNvSpPr/>
            <p:nvPr/>
          </p:nvSpPr>
          <p:spPr>
            <a:xfrm>
              <a:off x="5509325" y="2690550"/>
              <a:ext cx="531825" cy="474000"/>
            </a:xfrm>
            <a:custGeom>
              <a:avLst/>
              <a:gdLst/>
              <a:ahLst/>
              <a:cxnLst/>
              <a:rect l="l" t="t" r="r" b="b"/>
              <a:pathLst>
                <a:path w="21273" h="18960" extrusionOk="0">
                  <a:moveTo>
                    <a:pt x="0" y="1"/>
                  </a:moveTo>
                  <a:lnTo>
                    <a:pt x="0" y="16185"/>
                  </a:lnTo>
                  <a:lnTo>
                    <a:pt x="8325" y="16185"/>
                  </a:lnTo>
                  <a:lnTo>
                    <a:pt x="8325" y="18959"/>
                  </a:lnTo>
                  <a:lnTo>
                    <a:pt x="11099" y="18959"/>
                  </a:lnTo>
                  <a:lnTo>
                    <a:pt x="11099" y="17573"/>
                  </a:lnTo>
                  <a:lnTo>
                    <a:pt x="12486" y="17573"/>
                  </a:lnTo>
                  <a:lnTo>
                    <a:pt x="12486" y="16185"/>
                  </a:lnTo>
                  <a:lnTo>
                    <a:pt x="21273" y="16185"/>
                  </a:lnTo>
                  <a:lnTo>
                    <a:pt x="21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47"/>
            <p:cNvSpPr/>
            <p:nvPr/>
          </p:nvSpPr>
          <p:spPr>
            <a:xfrm>
              <a:off x="5509325" y="2690550"/>
              <a:ext cx="531825" cy="404625"/>
            </a:xfrm>
            <a:custGeom>
              <a:avLst/>
              <a:gdLst/>
              <a:ahLst/>
              <a:cxnLst/>
              <a:rect l="l" t="t" r="r" b="b"/>
              <a:pathLst>
                <a:path w="21273" h="16185" extrusionOk="0">
                  <a:moveTo>
                    <a:pt x="0" y="1"/>
                  </a:moveTo>
                  <a:lnTo>
                    <a:pt x="0" y="2311"/>
                  </a:lnTo>
                  <a:lnTo>
                    <a:pt x="0" y="16185"/>
                  </a:lnTo>
                  <a:lnTo>
                    <a:pt x="2312" y="16185"/>
                  </a:lnTo>
                  <a:lnTo>
                    <a:pt x="2312" y="2311"/>
                  </a:lnTo>
                  <a:lnTo>
                    <a:pt x="21273" y="2311"/>
                  </a:lnTo>
                  <a:lnTo>
                    <a:pt x="21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47"/>
            <p:cNvSpPr/>
            <p:nvPr/>
          </p:nvSpPr>
          <p:spPr>
            <a:xfrm>
              <a:off x="5659625" y="2794575"/>
              <a:ext cx="242800" cy="208150"/>
            </a:xfrm>
            <a:custGeom>
              <a:avLst/>
              <a:gdLst/>
              <a:ahLst/>
              <a:cxnLst/>
              <a:rect l="l" t="t" r="r" b="b"/>
              <a:pathLst>
                <a:path w="9712" h="8326" extrusionOk="0">
                  <a:moveTo>
                    <a:pt x="1387" y="1"/>
                  </a:moveTo>
                  <a:lnTo>
                    <a:pt x="1387" y="1388"/>
                  </a:lnTo>
                  <a:lnTo>
                    <a:pt x="1" y="1388"/>
                  </a:lnTo>
                  <a:lnTo>
                    <a:pt x="1" y="5551"/>
                  </a:lnTo>
                  <a:lnTo>
                    <a:pt x="1387" y="5551"/>
                  </a:lnTo>
                  <a:lnTo>
                    <a:pt x="1387" y="6937"/>
                  </a:lnTo>
                  <a:lnTo>
                    <a:pt x="4162" y="6937"/>
                  </a:lnTo>
                  <a:lnTo>
                    <a:pt x="4162" y="8325"/>
                  </a:lnTo>
                  <a:lnTo>
                    <a:pt x="5550" y="8325"/>
                  </a:lnTo>
                  <a:lnTo>
                    <a:pt x="5550" y="6937"/>
                  </a:lnTo>
                  <a:lnTo>
                    <a:pt x="8324" y="6937"/>
                  </a:lnTo>
                  <a:lnTo>
                    <a:pt x="8324" y="5551"/>
                  </a:lnTo>
                  <a:lnTo>
                    <a:pt x="9712" y="5551"/>
                  </a:lnTo>
                  <a:lnTo>
                    <a:pt x="9712" y="1388"/>
                  </a:lnTo>
                  <a:lnTo>
                    <a:pt x="8324" y="1388"/>
                  </a:lnTo>
                  <a:lnTo>
                    <a:pt x="8324" y="1"/>
                  </a:lnTo>
                  <a:lnTo>
                    <a:pt x="5550" y="1"/>
                  </a:lnTo>
                  <a:lnTo>
                    <a:pt x="5550" y="1388"/>
                  </a:lnTo>
                  <a:lnTo>
                    <a:pt x="4162" y="1388"/>
                  </a:lnTo>
                  <a:lnTo>
                    <a:pt x="4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47"/>
            <p:cNvSpPr/>
            <p:nvPr/>
          </p:nvSpPr>
          <p:spPr>
            <a:xfrm>
              <a:off x="5786800" y="309515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47"/>
            <p:cNvSpPr/>
            <p:nvPr/>
          </p:nvSpPr>
          <p:spPr>
            <a:xfrm>
              <a:off x="5509325" y="2690550"/>
              <a:ext cx="531825" cy="474000"/>
            </a:xfrm>
            <a:custGeom>
              <a:avLst/>
              <a:gdLst/>
              <a:ahLst/>
              <a:cxnLst/>
              <a:rect l="l" t="t" r="r" b="b"/>
              <a:pathLst>
                <a:path w="21273" h="18960" extrusionOk="0">
                  <a:moveTo>
                    <a:pt x="0" y="1"/>
                  </a:moveTo>
                  <a:lnTo>
                    <a:pt x="0" y="16185"/>
                  </a:lnTo>
                  <a:lnTo>
                    <a:pt x="8325" y="16185"/>
                  </a:lnTo>
                  <a:lnTo>
                    <a:pt x="8325" y="18959"/>
                  </a:lnTo>
                  <a:lnTo>
                    <a:pt x="11099" y="18959"/>
                  </a:lnTo>
                  <a:lnTo>
                    <a:pt x="11099" y="17573"/>
                  </a:lnTo>
                  <a:lnTo>
                    <a:pt x="9711" y="17573"/>
                  </a:lnTo>
                  <a:lnTo>
                    <a:pt x="9711" y="14798"/>
                  </a:lnTo>
                  <a:lnTo>
                    <a:pt x="1388" y="14798"/>
                  </a:lnTo>
                  <a:lnTo>
                    <a:pt x="1388" y="1387"/>
                  </a:lnTo>
                  <a:lnTo>
                    <a:pt x="19885" y="1387"/>
                  </a:lnTo>
                  <a:lnTo>
                    <a:pt x="19885" y="14798"/>
                  </a:lnTo>
                  <a:lnTo>
                    <a:pt x="12486" y="14798"/>
                  </a:lnTo>
                  <a:lnTo>
                    <a:pt x="12486" y="16185"/>
                  </a:lnTo>
                  <a:lnTo>
                    <a:pt x="21273" y="16185"/>
                  </a:lnTo>
                  <a:lnTo>
                    <a:pt x="21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7" name="Google Shape;6177;p47"/>
          <p:cNvGrpSpPr/>
          <p:nvPr/>
        </p:nvGrpSpPr>
        <p:grpSpPr>
          <a:xfrm>
            <a:off x="878567" y="2019275"/>
            <a:ext cx="531825" cy="531800"/>
            <a:chOff x="2927450" y="4122975"/>
            <a:chExt cx="531825" cy="531800"/>
          </a:xfrm>
        </p:grpSpPr>
        <p:sp>
          <p:nvSpPr>
            <p:cNvPr id="6178" name="Google Shape;6178;p47"/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47"/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47"/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47"/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47"/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47"/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47"/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47"/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47"/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47"/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47"/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47"/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47"/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47"/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47"/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3" name="Google Shape;6193;p47"/>
          <p:cNvGrpSpPr/>
          <p:nvPr/>
        </p:nvGrpSpPr>
        <p:grpSpPr>
          <a:xfrm>
            <a:off x="891025" y="3483318"/>
            <a:ext cx="506937" cy="616680"/>
            <a:chOff x="4286175" y="4091875"/>
            <a:chExt cx="370000" cy="531850"/>
          </a:xfrm>
        </p:grpSpPr>
        <p:sp>
          <p:nvSpPr>
            <p:cNvPr id="6194" name="Google Shape;6194;p47"/>
            <p:cNvSpPr/>
            <p:nvPr/>
          </p:nvSpPr>
          <p:spPr>
            <a:xfrm>
              <a:off x="4286175" y="4300000"/>
              <a:ext cx="370000" cy="323725"/>
            </a:xfrm>
            <a:custGeom>
              <a:avLst/>
              <a:gdLst/>
              <a:ahLst/>
              <a:cxnLst/>
              <a:rect l="l" t="t" r="r" b="b"/>
              <a:pathLst>
                <a:path w="14800" h="12949" extrusionOk="0">
                  <a:moveTo>
                    <a:pt x="0" y="1"/>
                  </a:moveTo>
                  <a:lnTo>
                    <a:pt x="0" y="12948"/>
                  </a:lnTo>
                  <a:lnTo>
                    <a:pt x="14800" y="12948"/>
                  </a:lnTo>
                  <a:lnTo>
                    <a:pt x="148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47"/>
            <p:cNvSpPr/>
            <p:nvPr/>
          </p:nvSpPr>
          <p:spPr>
            <a:xfrm>
              <a:off x="4286175" y="4300000"/>
              <a:ext cx="370000" cy="323725"/>
            </a:xfrm>
            <a:custGeom>
              <a:avLst/>
              <a:gdLst/>
              <a:ahLst/>
              <a:cxnLst/>
              <a:rect l="l" t="t" r="r" b="b"/>
              <a:pathLst>
                <a:path w="14800" h="12949" extrusionOk="0">
                  <a:moveTo>
                    <a:pt x="0" y="1"/>
                  </a:moveTo>
                  <a:lnTo>
                    <a:pt x="0" y="12948"/>
                  </a:lnTo>
                  <a:lnTo>
                    <a:pt x="2313" y="12948"/>
                  </a:lnTo>
                  <a:lnTo>
                    <a:pt x="2313" y="2313"/>
                  </a:lnTo>
                  <a:lnTo>
                    <a:pt x="14800" y="2313"/>
                  </a:lnTo>
                  <a:lnTo>
                    <a:pt x="148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47"/>
            <p:cNvSpPr/>
            <p:nvPr/>
          </p:nvSpPr>
          <p:spPr>
            <a:xfrm>
              <a:off x="4401775" y="4091875"/>
              <a:ext cx="138800" cy="34725"/>
            </a:xfrm>
            <a:custGeom>
              <a:avLst/>
              <a:gdLst/>
              <a:ahLst/>
              <a:cxnLst/>
              <a:rect l="l" t="t" r="r" b="b"/>
              <a:pathLst>
                <a:path w="5552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5551" y="138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47"/>
            <p:cNvSpPr/>
            <p:nvPr/>
          </p:nvSpPr>
          <p:spPr>
            <a:xfrm>
              <a:off x="4286175" y="4161275"/>
              <a:ext cx="370000" cy="462450"/>
            </a:xfrm>
            <a:custGeom>
              <a:avLst/>
              <a:gdLst/>
              <a:ahLst/>
              <a:cxnLst/>
              <a:rect l="l" t="t" r="r" b="b"/>
              <a:pathLst>
                <a:path w="14800" h="18498" extrusionOk="0">
                  <a:moveTo>
                    <a:pt x="13412" y="6936"/>
                  </a:moveTo>
                  <a:lnTo>
                    <a:pt x="13412" y="17111"/>
                  </a:lnTo>
                  <a:lnTo>
                    <a:pt x="1388" y="17111"/>
                  </a:lnTo>
                  <a:lnTo>
                    <a:pt x="1388" y="6936"/>
                  </a:lnTo>
                  <a:close/>
                  <a:moveTo>
                    <a:pt x="1851" y="1"/>
                  </a:moveTo>
                  <a:lnTo>
                    <a:pt x="1851" y="5550"/>
                  </a:lnTo>
                  <a:lnTo>
                    <a:pt x="0" y="5550"/>
                  </a:lnTo>
                  <a:lnTo>
                    <a:pt x="0" y="18497"/>
                  </a:lnTo>
                  <a:lnTo>
                    <a:pt x="14800" y="18497"/>
                  </a:lnTo>
                  <a:lnTo>
                    <a:pt x="14800" y="5550"/>
                  </a:lnTo>
                  <a:lnTo>
                    <a:pt x="12950" y="5550"/>
                  </a:lnTo>
                  <a:lnTo>
                    <a:pt x="12950" y="1"/>
                  </a:lnTo>
                  <a:lnTo>
                    <a:pt x="11562" y="1"/>
                  </a:lnTo>
                  <a:lnTo>
                    <a:pt x="11562" y="5550"/>
                  </a:lnTo>
                  <a:lnTo>
                    <a:pt x="3239" y="5550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47"/>
            <p:cNvSpPr/>
            <p:nvPr/>
          </p:nvSpPr>
          <p:spPr>
            <a:xfrm>
              <a:off x="4367125" y="4126575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47"/>
            <p:cNvSpPr/>
            <p:nvPr/>
          </p:nvSpPr>
          <p:spPr>
            <a:xfrm>
              <a:off x="4540550" y="4126575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47"/>
            <p:cNvSpPr/>
            <p:nvPr/>
          </p:nvSpPr>
          <p:spPr>
            <a:xfrm>
              <a:off x="4436475" y="4404050"/>
              <a:ext cx="69400" cy="127200"/>
            </a:xfrm>
            <a:custGeom>
              <a:avLst/>
              <a:gdLst/>
              <a:ahLst/>
              <a:cxnLst/>
              <a:rect l="l" t="t" r="r" b="b"/>
              <a:pathLst>
                <a:path w="2776" h="5088" extrusionOk="0">
                  <a:moveTo>
                    <a:pt x="1" y="1"/>
                  </a:moveTo>
                  <a:lnTo>
                    <a:pt x="1" y="2775"/>
                  </a:lnTo>
                  <a:lnTo>
                    <a:pt x="925" y="2775"/>
                  </a:lnTo>
                  <a:lnTo>
                    <a:pt x="925" y="5088"/>
                  </a:lnTo>
                  <a:lnTo>
                    <a:pt x="1851" y="5088"/>
                  </a:lnTo>
                  <a:lnTo>
                    <a:pt x="1851" y="2775"/>
                  </a:lnTo>
                  <a:lnTo>
                    <a:pt x="2775" y="2775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1" name="Google Shape;6201;p47"/>
          <p:cNvSpPr/>
          <p:nvPr/>
        </p:nvSpPr>
        <p:spPr>
          <a:xfrm>
            <a:off x="8723150" y="1099650"/>
            <a:ext cx="28800" cy="2944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2" name="Google Shape;6202;p47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6203" name="Google Shape;6203;p4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4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4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4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7" name="Google Shape;6207;p47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6208" name="Google Shape;6208;p4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4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4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4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2" name="Google Shape;6212;p47"/>
          <p:cNvSpPr/>
          <p:nvPr/>
        </p:nvSpPr>
        <p:spPr>
          <a:xfrm>
            <a:off x="8689850" y="86532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3" name="Google Shape;6213;p47"/>
          <p:cNvSpPr/>
          <p:nvPr/>
        </p:nvSpPr>
        <p:spPr>
          <a:xfrm rot="10800000">
            <a:off x="8689850" y="419567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6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241</Words>
  <Application>Microsoft Office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Orbitron</vt:lpstr>
      <vt:lpstr>Arial</vt:lpstr>
      <vt:lpstr>Lato</vt:lpstr>
      <vt:lpstr>Lato Black</vt:lpstr>
      <vt:lpstr>Advent Pro Medium</vt:lpstr>
      <vt:lpstr>Orbitron ExtraBold</vt:lpstr>
      <vt:lpstr>Retro Video Games Newsletter XL by Slidesgo</vt:lpstr>
      <vt:lpstr>Donkey Games</vt:lpstr>
      <vt:lpstr>TABLE OF CONTENTS</vt:lpstr>
      <vt:lpstr>THE INDUSTRY</vt:lpstr>
      <vt:lpstr>Total Sales by Genre</vt:lpstr>
      <vt:lpstr>PS4 Sales by Genre</vt:lpstr>
      <vt:lpstr>Xbox Sales by Genre</vt:lpstr>
      <vt:lpstr>Total Sales by Developer</vt:lpstr>
      <vt:lpstr>TOP 5 GENRES</vt:lpstr>
      <vt:lpstr>BLIND SPOTS</vt:lpstr>
      <vt:lpstr>CONCLUSIONS!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   VIDEO GAMES</dc:title>
  <dc:creator>John P. Docherty</dc:creator>
  <cp:lastModifiedBy>John P. Docherty</cp:lastModifiedBy>
  <cp:revision>2</cp:revision>
  <dcterms:modified xsi:type="dcterms:W3CDTF">2021-11-04T06:55:42Z</dcterms:modified>
</cp:coreProperties>
</file>