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343" r:id="rId6"/>
    <p:sldId id="344" r:id="rId7"/>
    <p:sldId id="345" r:id="rId8"/>
    <p:sldId id="346" r:id="rId9"/>
    <p:sldId id="347" r:id="rId10"/>
    <p:sldId id="336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43"/>
            <p14:sldId id="344"/>
            <p14:sldId id="345"/>
            <p14:sldId id="346"/>
            <p14:sldId id="347"/>
            <p14:sldId id="336"/>
            <p14:sldId id="34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73" autoAdjust="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10 presentation = revision of week 9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4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233C5-E8D1-478C-B40D-AD664E2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6A41-6E99-438B-83C0-C526F391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21A2-0534-4C8C-8D86-2035A948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o.microsoft.com/fwlink/?LinkId=61717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11: Importance of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4F5-0C44-4B9D-9B52-364C2EA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73F1-5218-4C6E-9A04-FF3A1D53B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2342830"/>
            <a:ext cx="4416552" cy="397764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Jupiter notebook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No need to install libraries locally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Free access to a cloud GPU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CDB4AEB-7E27-478B-9506-94E5DAC64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05BA078-9C13-4895-B732-7B58A1DA8745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62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4F5-0C44-4B9D-9B52-364C2EA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73F1-5218-4C6E-9A04-FF3A1D53B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2342830"/>
            <a:ext cx="11251451" cy="397764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Format of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Amount of data</a:t>
            </a:r>
          </a:p>
          <a:p>
            <a:r>
              <a:rPr lang="en-US" sz="2000" dirty="0"/>
              <a:t>How is accuracy impacted by these factors? 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CDB4AEB-7E27-478B-9506-94E5DAC64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05BA078-9C13-4895-B732-7B58A1DA8745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Image-based classification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236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4F5-0C44-4B9D-9B52-364C2EA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8CDB4AEB-7E27-478B-9506-94E5DAC64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05BA078-9C13-4895-B732-7B58A1DA8745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 classes of data (class 1)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7" name="Picture 6" descr="A picture containing photo, table, bird, white&#10;&#10;Description automatically generated">
            <a:extLst>
              <a:ext uri="{FF2B5EF4-FFF2-40B4-BE49-F238E27FC236}">
                <a16:creationId xmlns:a16="http://schemas.microsoft.com/office/drawing/2014/main" id="{47B7417E-7648-4C01-A938-26951F37C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342830"/>
            <a:ext cx="6477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1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4F5-0C44-4B9D-9B52-364C2EA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1DF132-42D4-4AE9-A64B-6A18BACB1C3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342830"/>
            <a:ext cx="6477000" cy="3619500"/>
          </a:xfrm>
        </p:spPr>
      </p:pic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8CDB4AEB-7E27-478B-9506-94E5DAC64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05BA078-9C13-4895-B732-7B58A1DA8745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 classes of data (class 2)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24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4F5-0C44-4B9D-9B52-364C2EA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</a:t>
            </a:r>
          </a:p>
        </p:txBody>
      </p:sp>
      <p:pic>
        <p:nvPicPr>
          <p:cNvPr id="9" name="Content Placeholder 8" descr="A picture containing photo, table, white, large&#10;&#10;Description automatically generated">
            <a:extLst>
              <a:ext uri="{FF2B5EF4-FFF2-40B4-BE49-F238E27FC236}">
                <a16:creationId xmlns:a16="http://schemas.microsoft.com/office/drawing/2014/main" id="{247E709E-096C-4A7A-BF7E-B420A9300B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342830"/>
            <a:ext cx="6477000" cy="3619500"/>
          </a:xfrm>
        </p:spPr>
      </p:pic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8CDB4AEB-7E27-478B-9506-94E5DAC64C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05BA078-9C13-4895-B732-7B58A1DA8745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 classes of data (class 3)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709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TensorFlow Model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3397F9-977C-4680-867E-F857F39E1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4" y="2690302"/>
            <a:ext cx="10876431" cy="2565477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4" tooltip="Select here to visit the PowerPoint team blog."/>
            <a:extLst>
              <a:ext uri="{FF2B5EF4-FFF2-40B4-BE49-F238E27FC236}">
                <a16:creationId xmlns:a16="http://schemas.microsoft.com/office/drawing/2014/main" id="{94D23291-FE64-4FD3-9C0C-8DEF6C438B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D46936BD-FDD1-4B78-9C16-1109048C0B73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Less data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562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TensorFlow Model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94D23291-FE64-4FD3-9C0C-8DEF6C438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D46936BD-FDD1-4B78-9C16-1109048C0B73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data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A3BD5F-216B-462F-9604-DF861099F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690302"/>
            <a:ext cx="10881360" cy="25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02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103</Words>
  <Application>Microsoft Office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WelcomeDoc</vt:lpstr>
      <vt:lpstr>Senior Design Project I</vt:lpstr>
      <vt:lpstr>Google Colab</vt:lpstr>
      <vt:lpstr>My Experiment</vt:lpstr>
      <vt:lpstr>My Experiment</vt:lpstr>
      <vt:lpstr>My Experiment</vt:lpstr>
      <vt:lpstr>My Experiment</vt:lpstr>
      <vt:lpstr>TensorFlow Model</vt:lpstr>
      <vt:lpstr>TensorFlow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2019-11-06T23:32:59Z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