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3" r:id="rId6"/>
    <p:sldId id="311" r:id="rId7"/>
    <p:sldId id="312" r:id="rId8"/>
    <p:sldId id="313" r:id="rId9"/>
    <p:sldId id="318" r:id="rId10"/>
    <p:sldId id="316" r:id="rId11"/>
    <p:sldId id="319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3"/>
            <p14:sldId id="311"/>
            <p14:sldId id="312"/>
            <p14:sldId id="313"/>
            <p14:sldId id="318"/>
            <p14:sldId id="316"/>
            <p14:sldId id="319"/>
            <p14:sldId id="32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1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81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28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66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signal envelope.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5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signal envelope.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45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signal envelope.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3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Senior Design Project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Week 5: Deciding on Project Focus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Presenter: Josheb P. Dayrit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Project Focus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4585731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Overview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800" dirty="0"/>
              <a:t>ASL gestures (qualitative data) will be transformed into analog signals (quantitative data) by electrical and mechanical sensors. 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/>
              <a:t>Each gesture, at present, is assumed to produce unique signals, which allows their telling-apart. 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6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Project Focus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Acquisition? Signal Processing? 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800" dirty="0"/>
              <a:t>Signals are tricky. They attenuate with distance and they distort when interfered with (noise, crosstalk).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/>
              <a:t>Spectrograms can be messy to look at, and often, you need to apply filters to extract important parts of the incoming signal.  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/>
              <a:t>Signal processing will </a:t>
            </a:r>
            <a:r>
              <a:rPr lang="en-US" sz="1800" b="1" dirty="0">
                <a:solidFill>
                  <a:srgbClr val="D24726"/>
                </a:solidFill>
              </a:rPr>
              <a:t>not</a:t>
            </a:r>
            <a:r>
              <a:rPr lang="en-US" sz="1800" dirty="0"/>
              <a:t> be my focus. 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Project Focus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AI? Again? 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800" dirty="0"/>
              <a:t>Yes, training a convolutional AI (one that specializes in image – and, by extension, signal – processing) is going to be the </a:t>
            </a:r>
            <a:r>
              <a:rPr lang="en-US" sz="1800" b="1" dirty="0">
                <a:solidFill>
                  <a:srgbClr val="D24726"/>
                </a:solidFill>
              </a:rPr>
              <a:t>project focus</a:t>
            </a:r>
            <a:r>
              <a:rPr lang="en-US" sz="1800" dirty="0"/>
              <a:t>. 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trained, the AI is expected to recognize patterns in the signal data of different ASL gestures. 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</a:t>
            </a:r>
            <a:r>
              <a:rPr lang="en-US" sz="18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signal data is </a:t>
            </a:r>
            <a:r>
              <a:rPr lang="en-US" sz="18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important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3905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Resources (Sensors)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 Surface Electromyography (sEMG) 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MyoWare Muscle Sensor: an </a:t>
            </a:r>
            <a:r>
              <a:rPr lang="en-US" sz="18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Arduino-compatible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sensor. 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Developed by Advancer Technologies. </a:t>
            </a:r>
          </a:p>
          <a:p>
            <a:pPr>
              <a:spcAft>
                <a:spcPts val="600"/>
              </a:spcAft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61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MyoWare Sensor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447DD-904B-4381-8589-AD028F4ED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934" y="2341955"/>
            <a:ext cx="6124131" cy="34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Resources (Sensors)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MyoWare Muscle Sensor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8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comparatively cheap ($37 vs $200+), 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 2 output modes: EMG envelope and raw EMG,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 a wearable design. 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5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MyoWare Signal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33D10-EC3E-420D-B0C3-1FA3B4D77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000" y="2119876"/>
            <a:ext cx="4524375" cy="30384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A24CEF1-A830-4DBB-A3B7-41564B62F2F2}"/>
              </a:ext>
            </a:extLst>
          </p:cNvPr>
          <p:cNvSpPr txBox="1">
            <a:spLocks/>
          </p:cNvSpPr>
          <p:nvPr/>
        </p:nvSpPr>
        <p:spPr>
          <a:xfrm>
            <a:off x="2558892" y="2147780"/>
            <a:ext cx="7814925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Raw EMG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FF98FF-DED4-4A77-8E28-FCF7288A863C}"/>
              </a:ext>
            </a:extLst>
          </p:cNvPr>
          <p:cNvSpPr txBox="1">
            <a:spLocks/>
          </p:cNvSpPr>
          <p:nvPr/>
        </p:nvSpPr>
        <p:spPr>
          <a:xfrm>
            <a:off x="2558891" y="3346978"/>
            <a:ext cx="7814925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Rectified EMG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1E3E135-A4D1-49A2-BE08-922CA21291C2}"/>
              </a:ext>
            </a:extLst>
          </p:cNvPr>
          <p:cNvSpPr txBox="1">
            <a:spLocks/>
          </p:cNvSpPr>
          <p:nvPr/>
        </p:nvSpPr>
        <p:spPr>
          <a:xfrm>
            <a:off x="2558891" y="4286143"/>
            <a:ext cx="7814925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EMG Envelope</a:t>
            </a:r>
          </a:p>
        </p:txBody>
      </p:sp>
    </p:spTree>
    <p:extLst>
      <p:ext uri="{BB962C8B-B14F-4D97-AF65-F5344CB8AC3E}">
        <p14:creationId xmlns:p14="http://schemas.microsoft.com/office/powerpoint/2010/main" val="232407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MyoWare Signal Processing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A4E1519-08C4-4813-B2FB-2BDA2C4A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851057"/>
            <a:ext cx="6477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7936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277</Words>
  <Application>Microsoft Office PowerPoint</Application>
  <PresentationFormat>Widescreen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WelcomeDoc</vt:lpstr>
      <vt:lpstr>Senior Design Project I</vt:lpstr>
      <vt:lpstr>Project Focus</vt:lpstr>
      <vt:lpstr>Project Focus</vt:lpstr>
      <vt:lpstr>Project Focus</vt:lpstr>
      <vt:lpstr>Resources (Sensors)</vt:lpstr>
      <vt:lpstr>MyoWare Sensor</vt:lpstr>
      <vt:lpstr>Resources (Sensors)</vt:lpstr>
      <vt:lpstr>MyoWare Signal Processing</vt:lpstr>
      <vt:lpstr>MyoWare Signal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2019-09-03T23:19:09Z</dcterms:created>
  <dcterms:modified xsi:type="dcterms:W3CDTF">2019-09-25T17:04:49Z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