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0"/>
  </p:notesMasterIdLst>
  <p:handoutMasterIdLst>
    <p:handoutMasterId r:id="rId11"/>
  </p:handoutMasterIdLst>
  <p:sldIdLst>
    <p:sldId id="256" r:id="rId5"/>
    <p:sldId id="316" r:id="rId6"/>
    <p:sldId id="315" r:id="rId7"/>
    <p:sldId id="313" r:id="rId8"/>
    <p:sldId id="31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316"/>
            <p14:sldId id="315"/>
            <p14:sldId id="313"/>
            <p14:sldId id="31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25693" autoAdjust="0"/>
  </p:normalViewPr>
  <p:slideViewPr>
    <p:cSldViewPr snapToGrid="0">
      <p:cViewPr varScale="1">
        <p:scale>
          <a:sx n="22" d="100"/>
          <a:sy n="22" d="100"/>
        </p:scale>
        <p:origin x="2390"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10/8/2019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today’s presentation, I have 4 objectives. </a:t>
            </a:r>
          </a:p>
          <a:p>
            <a:endParaRPr lang="en-US" dirty="0"/>
          </a:p>
          <a:p>
            <a:pPr marL="228600" indent="-228600">
              <a:buAutoNum type="arabicPeriod"/>
            </a:pPr>
            <a:r>
              <a:rPr lang="en-US" dirty="0"/>
              <a:t>To talk about design requirements</a:t>
            </a:r>
          </a:p>
          <a:p>
            <a:pPr marL="228600" indent="-228600">
              <a:buAutoNum type="arabicPeriod"/>
            </a:pPr>
            <a:r>
              <a:rPr lang="en-US" dirty="0"/>
              <a:t>To talk about design constraints</a:t>
            </a:r>
          </a:p>
          <a:p>
            <a:pPr marL="228600" indent="-228600">
              <a:buAutoNum type="arabicPeriod"/>
            </a:pPr>
            <a:r>
              <a:rPr lang="en-US" dirty="0"/>
              <a:t>To talk about the materials necessary for the project</a:t>
            </a:r>
          </a:p>
          <a:p>
            <a:pPr marL="228600" indent="-228600">
              <a:buAutoNum type="arabicPeriod"/>
            </a:pPr>
            <a:r>
              <a:rPr lang="en-US" dirty="0"/>
              <a:t>To talk about my timeline</a:t>
            </a:r>
          </a:p>
          <a:p>
            <a:pPr marL="0" indent="0">
              <a:buNone/>
            </a:pPr>
            <a:endParaRPr lang="en-US" dirty="0"/>
          </a:p>
          <a:p>
            <a:pPr marL="0" indent="0">
              <a:buNone/>
            </a:pPr>
            <a:r>
              <a:rPr lang="en-US" dirty="0"/>
              <a:t>I’ve also decided to name my project “Sign AI,” so if you see it on the PowerPoint, it’s basically just a term I’m using to refer to my project.</a:t>
            </a:r>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list of materials that I’m going to require for my project. Now a lot of them are self-explanatory, but I should probably explain a few. </a:t>
            </a:r>
          </a:p>
          <a:p>
            <a:endParaRPr lang="en-US" dirty="0"/>
          </a:p>
          <a:p>
            <a:pPr marL="228600" indent="-228600">
              <a:buAutoNum type="arabicPeriod"/>
            </a:pPr>
            <a:r>
              <a:rPr lang="en-US" dirty="0"/>
              <a:t>The Raspberry Pi is </a:t>
            </a:r>
            <a:r>
              <a:rPr lang="en-US" dirty="0" err="1"/>
              <a:t>linux</a:t>
            </a:r>
            <a:r>
              <a:rPr lang="en-US" dirty="0"/>
              <a:t>-based, so I’m going to need an emulator for it on my Windows computer.</a:t>
            </a:r>
          </a:p>
          <a:p>
            <a:pPr marL="228600" indent="-228600">
              <a:buAutoNum type="arabicPeriod"/>
            </a:pPr>
            <a:endParaRPr lang="en-US" dirty="0"/>
          </a:p>
          <a:p>
            <a:pPr marL="228600" indent="-228600">
              <a:buAutoNum type="arabicPeriod"/>
            </a:pPr>
            <a:r>
              <a:rPr lang="en-US" dirty="0"/>
              <a:t>Also, the Raspberry Pi has no pins for analog inputs! But there’s various accessories that you can use to sidestep that problem. </a:t>
            </a:r>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35530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far as design requirements go, there are quite a few. </a:t>
            </a:r>
          </a:p>
          <a:p>
            <a:endParaRPr lang="en-US" dirty="0"/>
          </a:p>
          <a:p>
            <a:pPr marL="228600" indent="-228600">
              <a:buAutoNum type="arabicPeriod"/>
            </a:pPr>
            <a:r>
              <a:rPr lang="en-US" dirty="0"/>
              <a:t>1</a:t>
            </a:r>
            <a:r>
              <a:rPr lang="en-US" baseline="30000" dirty="0"/>
              <a:t>st</a:t>
            </a:r>
            <a:r>
              <a:rPr lang="en-US" dirty="0"/>
              <a:t> design requirement would be the accuracy benchmark. For the machine learning model, the accuracy benchmark that I’m aiming for is 90%. I’ve seen other ASL-related projects reach an accuracy of 90%, so I’m assuming that’s also possible for my project. </a:t>
            </a:r>
          </a:p>
          <a:p>
            <a:pPr marL="228600" indent="-228600">
              <a:buAutoNum type="arabicPeriod"/>
            </a:pPr>
            <a:endParaRPr lang="en-US" dirty="0"/>
          </a:p>
          <a:p>
            <a:pPr marL="228600" indent="-228600">
              <a:buAutoNum type="arabicPeriod"/>
            </a:pPr>
            <a:r>
              <a:rPr lang="en-US" dirty="0"/>
              <a:t>The second: a TTS function will also be necessary to speak out the gestures. It’ll be taking inputs from the machine learning model. </a:t>
            </a:r>
          </a:p>
          <a:p>
            <a:pPr marL="228600" indent="-228600">
              <a:buAutoNum type="arabicPeriod"/>
            </a:pPr>
            <a:endParaRPr lang="en-US" dirty="0"/>
          </a:p>
          <a:p>
            <a:pPr marL="228600" indent="-228600">
              <a:buAutoNum type="arabicPeriod"/>
            </a:pPr>
            <a:r>
              <a:rPr lang="en-US" dirty="0"/>
              <a:t>Speaking of those inputs, I’m limiting the translation capability of my model to 100 words. An ASL professor compiled a list of commonly-used words in sign language, and it just so happens that the list is composed of 100 words. </a:t>
            </a:r>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40691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move on to design constraints. Number 3 is self-explanatory, so I’ll shed some light on number 1 and 2. </a:t>
            </a:r>
          </a:p>
          <a:p>
            <a:endParaRPr lang="en-US" dirty="0"/>
          </a:p>
          <a:p>
            <a:r>
              <a:rPr lang="en-US" dirty="0"/>
              <a:t>1. For limitation number 1, it’s all about language complexity. In any language – English, or whatever your native tongue is, there are multiple ways of expressing a singular idea. And obviously, in my project, I can’t possibly cover all bases. So I’m only going to be translating SVO sentences.</a:t>
            </a:r>
          </a:p>
          <a:p>
            <a:endParaRPr lang="en-US" dirty="0"/>
          </a:p>
          <a:p>
            <a:r>
              <a:rPr lang="en-US" dirty="0"/>
              <a:t>2. Also, some ASL gestures aren’t actually gestures. Sometimes you can convey meaning by pointing, looking at someone, or making faces. I can’t reliably capture those gesture with my chosen sensor. So they’re outside the scope of </a:t>
            </a:r>
            <a:r>
              <a:rPr lang="en-US"/>
              <a:t>my project. </a:t>
            </a:r>
            <a:endParaRPr lang="en-US" dirty="0"/>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48383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rough timeline for all my activities. The ones highlighted in red are the most important ones.</a:t>
            </a:r>
          </a:p>
          <a:p>
            <a:endParaRPr lang="en-US" dirty="0"/>
          </a:p>
          <a:p>
            <a:r>
              <a:rPr lang="en-US" dirty="0"/>
              <a:t>The timeline is still tentative, so things can still change.  </a:t>
            </a:r>
          </a:p>
          <a:p>
            <a:endParaRPr lang="en-US" dirty="0"/>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77058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10/8/2019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233C5-E8D1-478C-B40D-AD664E27265E}"/>
              </a:ext>
            </a:extLst>
          </p:cNvPr>
          <p:cNvSpPr>
            <a:spLocks noGrp="1"/>
          </p:cNvSpPr>
          <p:nvPr>
            <p:ph type="dt" sz="half" idx="10"/>
          </p:nvPr>
        </p:nvSpPr>
        <p:spPr/>
        <p:txBody>
          <a:bodyPr/>
          <a:lstStyle/>
          <a:p>
            <a:fld id="{8BEEBAAA-29B5-4AF5-BC5F-7E580C29002D}" type="datetimeFigureOut">
              <a:rPr lang="en-US" smtClean="0"/>
              <a:pPr/>
              <a:t>10/8/2019</a:t>
            </a:fld>
            <a:endParaRPr lang="en-US" dirty="0"/>
          </a:p>
        </p:txBody>
      </p:sp>
      <p:sp>
        <p:nvSpPr>
          <p:cNvPr id="3" name="Footer Placeholder 2">
            <a:extLst>
              <a:ext uri="{FF2B5EF4-FFF2-40B4-BE49-F238E27FC236}">
                <a16:creationId xmlns:a16="http://schemas.microsoft.com/office/drawing/2014/main" id="{EAB16A41-6E99-438B-83C0-C526F3916D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1B21A2-0534-4C8C-8D86-2035A9484CFB}"/>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37585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10/8/2019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6" Type="http://schemas.openxmlformats.org/officeDocument/2006/relationships/tags" Target="../tags/tag26.xml"/><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notesSlide" Target="../notesSlides/notesSlide5.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tags" Target="../tags/tag95.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13" Type="http://schemas.openxmlformats.org/officeDocument/2006/relationships/tags" Target="../tags/tag113.xml"/><Relationship Id="rId118" Type="http://schemas.openxmlformats.org/officeDocument/2006/relationships/tags" Target="../tags/tag118.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103" Type="http://schemas.openxmlformats.org/officeDocument/2006/relationships/tags" Target="../tags/tag103.xml"/><Relationship Id="rId108" Type="http://schemas.openxmlformats.org/officeDocument/2006/relationships/tags" Target="../tags/tag108.xml"/><Relationship Id="rId116" Type="http://schemas.openxmlformats.org/officeDocument/2006/relationships/tags" Target="../tags/tag116.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11" Type="http://schemas.openxmlformats.org/officeDocument/2006/relationships/tags" Target="../tags/tag111.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14" Type="http://schemas.openxmlformats.org/officeDocument/2006/relationships/tags" Target="../tags/tag114.xml"/><Relationship Id="rId119" Type="http://schemas.openxmlformats.org/officeDocument/2006/relationships/tags" Target="../tags/tag119.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slideLayout" Target="../slideLayouts/slideLayout4.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Senior Design Project I</a:t>
            </a:r>
          </a:p>
        </p:txBody>
      </p:sp>
      <p:sp>
        <p:nvSpPr>
          <p:cNvPr id="3" name="Subtitle 2"/>
          <p:cNvSpPr>
            <a:spLocks noGrp="1"/>
          </p:cNvSpPr>
          <p:nvPr>
            <p:ph type="subTitle" idx="4294967295"/>
          </p:nvPr>
        </p:nvSpPr>
        <p:spPr>
          <a:xfrm>
            <a:off x="855620" y="2933105"/>
            <a:ext cx="9582736" cy="1137793"/>
          </a:xfrm>
        </p:spPr>
        <p:txBody>
          <a:bodyPr>
            <a:normAutofit fontScale="85000" lnSpcReduction="20000"/>
          </a:bodyPr>
          <a:lstStyle/>
          <a:p>
            <a:pPr marL="0" indent="0">
              <a:buNone/>
            </a:pPr>
            <a:r>
              <a:rPr lang="en-US" sz="2400" dirty="0">
                <a:solidFill>
                  <a:schemeClr val="bg1"/>
                </a:solidFill>
                <a:latin typeface="+mj-lt"/>
              </a:rPr>
              <a:t>Week 7: Sign AI, Machine-Learning-Based ASL Translation</a:t>
            </a:r>
          </a:p>
          <a:p>
            <a:pPr marL="0" indent="0">
              <a:buNone/>
            </a:pPr>
            <a:r>
              <a:rPr lang="en-US" sz="2400" dirty="0">
                <a:solidFill>
                  <a:schemeClr val="bg1"/>
                </a:solidFill>
                <a:latin typeface="+mj-lt"/>
              </a:rPr>
              <a:t>Presenter: Josheb P. Dayrit</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Materials</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The necessities </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Raspberry Pi 3 (Model B)</a:t>
            </a:r>
          </a:p>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Speaker accessory for Raspberry Pi (for TTS purposes)</a:t>
            </a:r>
          </a:p>
          <a:p>
            <a:pPr marL="342900" indent="-342900">
              <a:spcAft>
                <a:spcPts val="600"/>
              </a:spcAft>
              <a:buAutoNum type="arabicPeriod"/>
              <a:defRPr/>
            </a:pPr>
            <a:r>
              <a:rPr lang="en-US" sz="1800" dirty="0" err="1">
                <a:solidFill>
                  <a:prstClr val="black">
                    <a:lumMod val="75000"/>
                    <a:lumOff val="25000"/>
                  </a:prstClr>
                </a:solidFill>
                <a:latin typeface="Segoe UI" panose="020B0502040204020203" pitchFamily="34" charset="0"/>
                <a:cs typeface="Segoe UI" panose="020B0502040204020203" pitchFamily="34" charset="0"/>
              </a:rPr>
              <a:t>Raspio</a:t>
            </a:r>
            <a:r>
              <a:rPr lang="en-US" sz="1800" dirty="0">
                <a:solidFill>
                  <a:prstClr val="black">
                    <a:lumMod val="75000"/>
                    <a:lumOff val="25000"/>
                  </a:prstClr>
                </a:solidFill>
                <a:latin typeface="Segoe UI" panose="020B0502040204020203" pitchFamily="34" charset="0"/>
                <a:cs typeface="Segoe UI" panose="020B0502040204020203" pitchFamily="34" charset="0"/>
              </a:rPr>
              <a:t> Analog Zero (to allow Pi to take in analog inputs)</a:t>
            </a:r>
          </a:p>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MATLAB and Simulink (Statistics and Machine Learning Toolbox, MATLAB Coder, Signal Processing Toolbox, DSP Systems Toolbox)</a:t>
            </a:r>
          </a:p>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MyoWare Muscle Sensor (Arduino-compatible and Pi-compatible)</a:t>
            </a:r>
          </a:p>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A Raspberry Pi emulator for Windows 10 (QEMU, specifically)</a:t>
            </a:r>
          </a:p>
        </p:txBody>
      </p:sp>
    </p:spTree>
    <p:extLst>
      <p:ext uri="{BB962C8B-B14F-4D97-AF65-F5344CB8AC3E}">
        <p14:creationId xmlns:p14="http://schemas.microsoft.com/office/powerpoint/2010/main" val="31870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Design Requirements</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Goals</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The translation tool hosted on a Raspberry Pi must be able to classify gestures through their produced waveforms with, at least, 70% accuracy. Naturally, while higher accuracy percentages are desired, 90% will be the project’s target. </a:t>
            </a:r>
          </a:p>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A text-to-speech function via eSpeak will be implemented to convert the classified gesture to spoken word. </a:t>
            </a:r>
          </a:p>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On a website run by Dr. Bill Vicars, an ASL professor and deaf person himself, there is a list of 100 words which are commonly-used in everyday ASL conversations. Sign AI will be translating these specific words. </a:t>
            </a:r>
          </a:p>
          <a:p>
            <a:pPr marL="0" indent="0">
              <a:spcAft>
                <a:spcPts val="600"/>
              </a:spcAft>
              <a:buNone/>
              <a:defRPr/>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472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DB77-8E84-4E11-A0BF-FAE3D264DA55}"/>
              </a:ext>
            </a:extLst>
          </p:cNvPr>
          <p:cNvSpPr>
            <a:spLocks noGrp="1"/>
          </p:cNvSpPr>
          <p:nvPr>
            <p:ph type="title"/>
          </p:nvPr>
        </p:nvSpPr>
        <p:spPr>
          <a:xfrm>
            <a:off x="521207" y="448056"/>
            <a:ext cx="7814925" cy="640080"/>
          </a:xfrm>
        </p:spPr>
        <p:txBody>
          <a:bodyPr>
            <a:normAutofit/>
          </a:bodyPr>
          <a:lstStyle/>
          <a:p>
            <a:r>
              <a:rPr lang="en-US" dirty="0"/>
              <a:t>Design Constraints</a:t>
            </a:r>
          </a:p>
        </p:txBody>
      </p:sp>
      <p:pic>
        <p:nvPicPr>
          <p:cNvPr id="5" name="Picture 4" descr="Arrow pointing right with a hyperlink to the PowerPoint team blog. Select the image to visit the PowerPoint team blog ">
            <a:hlinkClick r:id="rId3" tooltip="Select here to visit the PowerPoint team blog."/>
            <a:extLst>
              <a:ext uri="{FF2B5EF4-FFF2-40B4-BE49-F238E27FC236}">
                <a16:creationId xmlns:a16="http://schemas.microsoft.com/office/drawing/2014/main" id="{5BF9E7FA-F49B-4332-8B2D-68A4C9448B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496" y="1435608"/>
            <a:ext cx="661940" cy="661940"/>
          </a:xfrm>
          <a:prstGeom prst="rect">
            <a:avLst/>
          </a:prstGeom>
        </p:spPr>
      </p:pic>
      <p:sp>
        <p:nvSpPr>
          <p:cNvPr id="8" name="Content Placeholder 17">
            <a:extLst>
              <a:ext uri="{FF2B5EF4-FFF2-40B4-BE49-F238E27FC236}">
                <a16:creationId xmlns:a16="http://schemas.microsoft.com/office/drawing/2014/main" id="{12CC3BC4-AF4E-4EF2-8749-148E7B55E042}"/>
              </a:ext>
            </a:extLst>
          </p:cNvPr>
          <p:cNvSpPr txBox="1">
            <a:spLocks/>
          </p:cNvSpPr>
          <p:nvPr/>
        </p:nvSpPr>
        <p:spPr>
          <a:xfrm>
            <a:off x="1201436" y="1680890"/>
            <a:ext cx="7923903" cy="4166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800" dirty="0">
                <a:solidFill>
                  <a:srgbClr val="D24726"/>
                </a:solidFill>
                <a:latin typeface="Segoe UI Semibold" panose="020B0702040204020203" pitchFamily="34" charset="0"/>
                <a:cs typeface="Segoe UI Semibold" panose="020B0702040204020203" pitchFamily="34" charset="0"/>
              </a:rPr>
              <a:t>Limitations</a:t>
            </a:r>
            <a:endParaRPr lang="en-US" sz="2800" dirty="0">
              <a:solidFill>
                <a:prstClr val="black">
                  <a:lumMod val="75000"/>
                  <a:lumOff val="25000"/>
                </a:prstClr>
              </a:solidFill>
              <a:cs typeface="Segoe UI"/>
            </a:endParaRPr>
          </a:p>
        </p:txBody>
      </p:sp>
      <p:sp>
        <p:nvSpPr>
          <p:cNvPr id="9" name="Content Placeholder 17">
            <a:extLst>
              <a:ext uri="{FF2B5EF4-FFF2-40B4-BE49-F238E27FC236}">
                <a16:creationId xmlns:a16="http://schemas.microsoft.com/office/drawing/2014/main" id="{CE93BBCC-4197-47AB-8486-F5F272FC1A6E}"/>
              </a:ext>
            </a:extLst>
          </p:cNvPr>
          <p:cNvSpPr txBox="1">
            <a:spLocks/>
          </p:cNvSpPr>
          <p:nvPr/>
        </p:nvSpPr>
        <p:spPr>
          <a:xfrm>
            <a:off x="539496" y="2341955"/>
            <a:ext cx="10889951" cy="34397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Due to the complexity of language, the capabilities of Sign AI will be limited to only translating sentences which abide by normal sentence structure. In ASL, subject-verb-object (SVO) is the normal sentence structure. </a:t>
            </a:r>
          </a:p>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In ASL, some words are expressed through the face, not through the hands. With the current setup, these words cannot be measured by the MyoWare Muscle Sensor. </a:t>
            </a:r>
          </a:p>
          <a:p>
            <a:pPr marL="342900" indent="-342900">
              <a:spcAft>
                <a:spcPts val="600"/>
              </a:spcAft>
              <a:buAutoNum type="arabicPeriod"/>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There is no universal sign language; ASL is just one of the many sign languages currently in existence. ASL will be the sole focus of Sign AI, and it will not be providing translation for other sign languages. </a:t>
            </a:r>
          </a:p>
        </p:txBody>
      </p:sp>
    </p:spTree>
    <p:extLst>
      <p:ext uri="{BB962C8B-B14F-4D97-AF65-F5344CB8AC3E}">
        <p14:creationId xmlns:p14="http://schemas.microsoft.com/office/powerpoint/2010/main" val="146763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5DB3430D-F252-4C41-B9F0-30996FCF1941}"/>
              </a:ext>
            </a:extLst>
          </p:cNvPr>
          <p:cNvSpPr txBox="1"/>
          <p:nvPr>
            <p:custDataLst>
              <p:tags r:id="rId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28" name="OTLSHAPE_TB_00000000000000000000000000000000_RightEndCaps" hidden="1">
            <a:extLst>
              <a:ext uri="{FF2B5EF4-FFF2-40B4-BE49-F238E27FC236}">
                <a16:creationId xmlns:a16="http://schemas.microsoft.com/office/drawing/2014/main" id="{E1D9D40A-9208-43B8-895A-3A40063B4D19}"/>
              </a:ext>
            </a:extLst>
          </p:cNvPr>
          <p:cNvSpPr txBox="1"/>
          <p:nvPr>
            <p:custDataLst>
              <p:tags r:id="rId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cxnSp>
        <p:nvCxnSpPr>
          <p:cNvPr id="15" name="OTLSHAPE_T_331e21ed2a3c4fd49216f48a4ed952ae_LeftVerticalConnector1">
            <a:extLst>
              <a:ext uri="{FF2B5EF4-FFF2-40B4-BE49-F238E27FC236}">
                <a16:creationId xmlns:a16="http://schemas.microsoft.com/office/drawing/2014/main" id="{F533121F-4F89-46ED-925F-14E2D1520BB5}"/>
              </a:ext>
            </a:extLst>
          </p:cNvPr>
          <p:cNvCxnSpPr/>
          <p:nvPr>
            <p:custDataLst>
              <p:tags r:id="rId4"/>
            </p:custDataLst>
          </p:nvPr>
        </p:nvCxnSpPr>
        <p:spPr>
          <a:xfrm>
            <a:off x="1799019" y="2276050"/>
            <a:ext cx="0" cy="1497288"/>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T_331e21ed2a3c4fd49216f48a4ed952ae_RightVerticalConnector1" hidden="1">
            <a:extLst>
              <a:ext uri="{FF2B5EF4-FFF2-40B4-BE49-F238E27FC236}">
                <a16:creationId xmlns:a16="http://schemas.microsoft.com/office/drawing/2014/main" id="{9CFDD19C-786F-41F9-A0B7-4AFE5CB1D923}"/>
              </a:ext>
            </a:extLst>
          </p:cNvPr>
          <p:cNvCxnSpPr/>
          <p:nvPr>
            <p:custDataLst>
              <p:tags r:id="rId5"/>
            </p:custDataLst>
          </p:nvPr>
        </p:nvCxnSpPr>
        <p:spPr>
          <a:xfrm>
            <a:off x="3805963" y="2460522"/>
            <a:ext cx="0" cy="4064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_331e21ed2a3c4fd49216f48a4ed952ae_RightVerticalConnector2" hidden="1">
            <a:extLst>
              <a:ext uri="{FF2B5EF4-FFF2-40B4-BE49-F238E27FC236}">
                <a16:creationId xmlns:a16="http://schemas.microsoft.com/office/drawing/2014/main" id="{94F6D4AC-94A5-4C23-97A7-9BEA09F7265E}"/>
              </a:ext>
            </a:extLst>
          </p:cNvPr>
          <p:cNvCxnSpPr/>
          <p:nvPr>
            <p:custDataLst>
              <p:tags r:id="rId6"/>
            </p:custDataLst>
          </p:nvPr>
        </p:nvCxnSpPr>
        <p:spPr>
          <a:xfrm>
            <a:off x="3805963" y="3364846"/>
            <a:ext cx="0" cy="635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_331e21ed2a3c4fd49216f48a4ed952ae_RightVerticalConnector3" hidden="1">
            <a:extLst>
              <a:ext uri="{FF2B5EF4-FFF2-40B4-BE49-F238E27FC236}">
                <a16:creationId xmlns:a16="http://schemas.microsoft.com/office/drawing/2014/main" id="{B9E9F6B4-6A54-429A-BBE1-62BE11F35316}"/>
              </a:ext>
            </a:extLst>
          </p:cNvPr>
          <p:cNvCxnSpPr/>
          <p:nvPr>
            <p:custDataLst>
              <p:tags r:id="rId7"/>
            </p:custDataLst>
          </p:nvPr>
        </p:nvCxnSpPr>
        <p:spPr>
          <a:xfrm>
            <a:off x="3805963" y="3707746"/>
            <a:ext cx="0" cy="635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_331e21ed2a3c4fd49216f48a4ed952ae_RightVerticalConnector4" hidden="1">
            <a:extLst>
              <a:ext uri="{FF2B5EF4-FFF2-40B4-BE49-F238E27FC236}">
                <a16:creationId xmlns:a16="http://schemas.microsoft.com/office/drawing/2014/main" id="{7C8D19B8-B129-482D-B8BC-3C46BB5E9F6C}"/>
              </a:ext>
            </a:extLst>
          </p:cNvPr>
          <p:cNvCxnSpPr/>
          <p:nvPr>
            <p:custDataLst>
              <p:tags r:id="rId8"/>
            </p:custDataLst>
          </p:nvPr>
        </p:nvCxnSpPr>
        <p:spPr>
          <a:xfrm>
            <a:off x="3805963" y="4050646"/>
            <a:ext cx="0" cy="635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OTLSHAPE_T_331e21ed2a3c4fd49216f48a4ed952ae_RightVerticalConnector5" hidden="1">
            <a:extLst>
              <a:ext uri="{FF2B5EF4-FFF2-40B4-BE49-F238E27FC236}">
                <a16:creationId xmlns:a16="http://schemas.microsoft.com/office/drawing/2014/main" id="{B90828CE-EF06-4BC6-B4B9-023FD1788ECD}"/>
              </a:ext>
            </a:extLst>
          </p:cNvPr>
          <p:cNvCxnSpPr/>
          <p:nvPr>
            <p:custDataLst>
              <p:tags r:id="rId9"/>
            </p:custDataLst>
          </p:nvPr>
        </p:nvCxnSpPr>
        <p:spPr>
          <a:xfrm>
            <a:off x="3805963" y="4393546"/>
            <a:ext cx="0" cy="2032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OTLSHAPE_T_8cb89e0c7ad4450d9670bb31f59e9e6d_LeftVerticalConnector1">
            <a:extLst>
              <a:ext uri="{FF2B5EF4-FFF2-40B4-BE49-F238E27FC236}">
                <a16:creationId xmlns:a16="http://schemas.microsoft.com/office/drawing/2014/main" id="{8E7E8623-4E7C-477F-BBE8-BC57BFF211CC}"/>
              </a:ext>
            </a:extLst>
          </p:cNvPr>
          <p:cNvCxnSpPr/>
          <p:nvPr>
            <p:custDataLst>
              <p:tags r:id="rId10"/>
            </p:custDataLst>
          </p:nvPr>
        </p:nvCxnSpPr>
        <p:spPr>
          <a:xfrm>
            <a:off x="3555270" y="2618950"/>
            <a:ext cx="0" cy="125688"/>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T_8cb89e0c7ad4450d9670bb31f59e9e6d_LeftVerticalConnector2">
            <a:extLst>
              <a:ext uri="{FF2B5EF4-FFF2-40B4-BE49-F238E27FC236}">
                <a16:creationId xmlns:a16="http://schemas.microsoft.com/office/drawing/2014/main" id="{7CD979EB-47D2-421C-AF0C-EF9C347B4201}"/>
              </a:ext>
            </a:extLst>
          </p:cNvPr>
          <p:cNvCxnSpPr/>
          <p:nvPr>
            <p:custDataLst>
              <p:tags r:id="rId11"/>
            </p:custDataLst>
          </p:nvPr>
        </p:nvCxnSpPr>
        <p:spPr>
          <a:xfrm>
            <a:off x="3555270" y="2899662"/>
            <a:ext cx="0" cy="873675"/>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T_8cb89e0c7ad4450d9670bb31f59e9e6d_LeftVerticalConnector3">
            <a:extLst>
              <a:ext uri="{FF2B5EF4-FFF2-40B4-BE49-F238E27FC236}">
                <a16:creationId xmlns:a16="http://schemas.microsoft.com/office/drawing/2014/main" id="{ED9C23BB-3800-4271-9B10-3F9FED42CC13}"/>
              </a:ext>
            </a:extLst>
          </p:cNvPr>
          <p:cNvCxnSpPr/>
          <p:nvPr>
            <p:custDataLst>
              <p:tags r:id="rId12"/>
            </p:custDataLst>
          </p:nvPr>
        </p:nvCxnSpPr>
        <p:spPr>
          <a:xfrm>
            <a:off x="3555270" y="3928362"/>
            <a:ext cx="0" cy="530775"/>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8cb89e0c7ad4450d9670bb31f59e9e6d_RightVerticalConnector1" hidden="1">
            <a:extLst>
              <a:ext uri="{FF2B5EF4-FFF2-40B4-BE49-F238E27FC236}">
                <a16:creationId xmlns:a16="http://schemas.microsoft.com/office/drawing/2014/main" id="{1D889D40-4383-403D-BABA-4C3BBC4FE785}"/>
              </a:ext>
            </a:extLst>
          </p:cNvPr>
          <p:cNvCxnSpPr/>
          <p:nvPr>
            <p:custDataLst>
              <p:tags r:id="rId13"/>
            </p:custDataLst>
          </p:nvPr>
        </p:nvCxnSpPr>
        <p:spPr>
          <a:xfrm>
            <a:off x="5753469" y="3568700"/>
            <a:ext cx="0" cy="635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OTLSHAPE_T_8cb89e0c7ad4450d9670bb31f59e9e6d_RightVerticalConnector2" hidden="1">
            <a:extLst>
              <a:ext uri="{FF2B5EF4-FFF2-40B4-BE49-F238E27FC236}">
                <a16:creationId xmlns:a16="http://schemas.microsoft.com/office/drawing/2014/main" id="{8748A154-613D-460A-A9D0-108083B73F45}"/>
              </a:ext>
            </a:extLst>
          </p:cNvPr>
          <p:cNvCxnSpPr/>
          <p:nvPr>
            <p:custDataLst>
              <p:tags r:id="rId14"/>
            </p:custDataLst>
          </p:nvPr>
        </p:nvCxnSpPr>
        <p:spPr>
          <a:xfrm>
            <a:off x="5753469" y="3911600"/>
            <a:ext cx="0" cy="635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OTLSHAPE_T_8cb89e0c7ad4450d9670bb31f59e9e6d_RightVerticalConnector3" hidden="1">
            <a:extLst>
              <a:ext uri="{FF2B5EF4-FFF2-40B4-BE49-F238E27FC236}">
                <a16:creationId xmlns:a16="http://schemas.microsoft.com/office/drawing/2014/main" id="{06C428BD-814F-433A-B97C-B106AF282825}"/>
              </a:ext>
            </a:extLst>
          </p:cNvPr>
          <p:cNvCxnSpPr/>
          <p:nvPr>
            <p:custDataLst>
              <p:tags r:id="rId15"/>
            </p:custDataLst>
          </p:nvPr>
        </p:nvCxnSpPr>
        <p:spPr>
          <a:xfrm>
            <a:off x="5753469" y="4597400"/>
            <a:ext cx="0" cy="1179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OTLSHAPE_T_fc8ecb25be344ddaa55466fc42741748_MiddleVerticalConnector1">
            <a:extLst>
              <a:ext uri="{FF2B5EF4-FFF2-40B4-BE49-F238E27FC236}">
                <a16:creationId xmlns:a16="http://schemas.microsoft.com/office/drawing/2014/main" id="{D433A927-6C0B-4278-A992-591B4185E608}"/>
              </a:ext>
            </a:extLst>
          </p:cNvPr>
          <p:cNvCxnSpPr/>
          <p:nvPr>
            <p:custDataLst>
              <p:tags r:id="rId16"/>
            </p:custDataLst>
          </p:nvPr>
        </p:nvCxnSpPr>
        <p:spPr>
          <a:xfrm>
            <a:off x="3925033" y="2682450"/>
            <a:ext cx="0" cy="3429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OTLSHAPE_T_fc8ecb25be344ddaa55466fc42741748_MiddleVerticalConnector2">
            <a:extLst>
              <a:ext uri="{FF2B5EF4-FFF2-40B4-BE49-F238E27FC236}">
                <a16:creationId xmlns:a16="http://schemas.microsoft.com/office/drawing/2014/main" id="{4F9BA8AE-E746-4A35-B925-05079E868E69}"/>
              </a:ext>
            </a:extLst>
          </p:cNvPr>
          <p:cNvCxnSpPr/>
          <p:nvPr>
            <p:custDataLst>
              <p:tags r:id="rId17"/>
            </p:custDataLst>
          </p:nvPr>
        </p:nvCxnSpPr>
        <p:spPr>
          <a:xfrm>
            <a:off x="3925033" y="3304750"/>
            <a:ext cx="0" cy="635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OTLSHAPE_T_fc8ecb25be344ddaa55466fc42741748_MiddleVerticalConnector3">
            <a:extLst>
              <a:ext uri="{FF2B5EF4-FFF2-40B4-BE49-F238E27FC236}">
                <a16:creationId xmlns:a16="http://schemas.microsoft.com/office/drawing/2014/main" id="{3BD84C3B-925E-494E-8D25-7E006F1CB2B2}"/>
              </a:ext>
            </a:extLst>
          </p:cNvPr>
          <p:cNvCxnSpPr/>
          <p:nvPr>
            <p:custDataLst>
              <p:tags r:id="rId18"/>
            </p:custDataLst>
          </p:nvPr>
        </p:nvCxnSpPr>
        <p:spPr>
          <a:xfrm>
            <a:off x="3925033" y="3647650"/>
            <a:ext cx="0" cy="635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OTLSHAPE_T_7e4f47099247413098ca9826a3f34025_LeftVerticalConnector1">
            <a:extLst>
              <a:ext uri="{FF2B5EF4-FFF2-40B4-BE49-F238E27FC236}">
                <a16:creationId xmlns:a16="http://schemas.microsoft.com/office/drawing/2014/main" id="{C71EF59C-A27C-490A-8287-7E9E778BE055}"/>
              </a:ext>
            </a:extLst>
          </p:cNvPr>
          <p:cNvCxnSpPr/>
          <p:nvPr>
            <p:custDataLst>
              <p:tags r:id="rId19"/>
            </p:custDataLst>
          </p:nvPr>
        </p:nvCxnSpPr>
        <p:spPr>
          <a:xfrm>
            <a:off x="3899633" y="3304750"/>
            <a:ext cx="0" cy="635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OTLSHAPE_T_7e4f47099247413098ca9826a3f34025_LeftVerticalConnector2">
            <a:extLst>
              <a:ext uri="{FF2B5EF4-FFF2-40B4-BE49-F238E27FC236}">
                <a16:creationId xmlns:a16="http://schemas.microsoft.com/office/drawing/2014/main" id="{25EE547D-153D-49DA-B835-372FAB532AAD}"/>
              </a:ext>
            </a:extLst>
          </p:cNvPr>
          <p:cNvCxnSpPr/>
          <p:nvPr>
            <p:custDataLst>
              <p:tags r:id="rId20"/>
            </p:custDataLst>
          </p:nvPr>
        </p:nvCxnSpPr>
        <p:spPr>
          <a:xfrm>
            <a:off x="3899633" y="3990550"/>
            <a:ext cx="0" cy="4064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OTLSHAPE_T_7e4f47099247413098ca9826a3f34025_RightVerticalConnector1">
            <a:extLst>
              <a:ext uri="{FF2B5EF4-FFF2-40B4-BE49-F238E27FC236}">
                <a16:creationId xmlns:a16="http://schemas.microsoft.com/office/drawing/2014/main" id="{1859F0BF-5139-41B4-A607-EE7E59CFEAEB}"/>
              </a:ext>
            </a:extLst>
          </p:cNvPr>
          <p:cNvCxnSpPr/>
          <p:nvPr>
            <p:custDataLst>
              <p:tags r:id="rId21"/>
            </p:custDataLst>
          </p:nvPr>
        </p:nvCxnSpPr>
        <p:spPr>
          <a:xfrm>
            <a:off x="7102184" y="3304750"/>
            <a:ext cx="0" cy="7493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OTLSHAPE_T_7e4f47099247413098ca9826a3f34025_RightVerticalConnector2">
            <a:extLst>
              <a:ext uri="{FF2B5EF4-FFF2-40B4-BE49-F238E27FC236}">
                <a16:creationId xmlns:a16="http://schemas.microsoft.com/office/drawing/2014/main" id="{CB0E3A12-E5D3-4B46-8240-73BF0C819A14}"/>
              </a:ext>
            </a:extLst>
          </p:cNvPr>
          <p:cNvCxnSpPr/>
          <p:nvPr>
            <p:custDataLst>
              <p:tags r:id="rId22"/>
            </p:custDataLst>
          </p:nvPr>
        </p:nvCxnSpPr>
        <p:spPr>
          <a:xfrm>
            <a:off x="7102184" y="4333450"/>
            <a:ext cx="0" cy="635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OTLSHAPE_T_b7771950c2d34d11a877ad4049137077_LeftVerticalConnector1" hidden="1">
            <a:extLst>
              <a:ext uri="{FF2B5EF4-FFF2-40B4-BE49-F238E27FC236}">
                <a16:creationId xmlns:a16="http://schemas.microsoft.com/office/drawing/2014/main" id="{C0C120A2-ED0E-4FC0-8AE4-2BB313F91E17}"/>
              </a:ext>
            </a:extLst>
          </p:cNvPr>
          <p:cNvCxnSpPr/>
          <p:nvPr>
            <p:custDataLst>
              <p:tags r:id="rId23"/>
            </p:custDataLst>
          </p:nvPr>
        </p:nvCxnSpPr>
        <p:spPr>
          <a:xfrm>
            <a:off x="7108509" y="4393546"/>
            <a:ext cx="0" cy="2032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OTLSHAPE_T_b7771950c2d34d11a877ad4049137077_RightVerticalConnector1" hidden="1">
            <a:extLst>
              <a:ext uri="{FF2B5EF4-FFF2-40B4-BE49-F238E27FC236}">
                <a16:creationId xmlns:a16="http://schemas.microsoft.com/office/drawing/2014/main" id="{762B0EDE-44A5-4A80-A96F-EDC69EE531C5}"/>
              </a:ext>
            </a:extLst>
          </p:cNvPr>
          <p:cNvCxnSpPr/>
          <p:nvPr>
            <p:custDataLst>
              <p:tags r:id="rId24"/>
            </p:custDataLst>
          </p:nvPr>
        </p:nvCxnSpPr>
        <p:spPr>
          <a:xfrm>
            <a:off x="10890841" y="4940300"/>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OTLSHAPE_T_fc8ecb25be344ddaa55466fc42741748_MiddleVerticalConnector4">
            <a:extLst>
              <a:ext uri="{FF2B5EF4-FFF2-40B4-BE49-F238E27FC236}">
                <a16:creationId xmlns:a16="http://schemas.microsoft.com/office/drawing/2014/main" id="{E881422C-7D72-449F-88E8-02F515C3844D}"/>
              </a:ext>
            </a:extLst>
          </p:cNvPr>
          <p:cNvCxnSpPr/>
          <p:nvPr>
            <p:custDataLst>
              <p:tags r:id="rId25"/>
            </p:custDataLst>
          </p:nvPr>
        </p:nvCxnSpPr>
        <p:spPr>
          <a:xfrm>
            <a:off x="3925033" y="3990550"/>
            <a:ext cx="0" cy="4064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OTLSHAPE_T_331e21ed2a3c4fd49216f48a4ed952ae_LeftVerticalConnector2">
            <a:extLst>
              <a:ext uri="{FF2B5EF4-FFF2-40B4-BE49-F238E27FC236}">
                <a16:creationId xmlns:a16="http://schemas.microsoft.com/office/drawing/2014/main" id="{A85C9822-EB34-4659-AB66-B87EB6AB544F}"/>
              </a:ext>
            </a:extLst>
          </p:cNvPr>
          <p:cNvCxnSpPr/>
          <p:nvPr>
            <p:custDataLst>
              <p:tags r:id="rId26"/>
            </p:custDataLst>
          </p:nvPr>
        </p:nvCxnSpPr>
        <p:spPr>
          <a:xfrm>
            <a:off x="1799019" y="3928362"/>
            <a:ext cx="0" cy="951188"/>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OTLSHAPE_T_8cb89e0c7ad4450d9670bb31f59e9e6d_LeftVerticalConnector4">
            <a:extLst>
              <a:ext uri="{FF2B5EF4-FFF2-40B4-BE49-F238E27FC236}">
                <a16:creationId xmlns:a16="http://schemas.microsoft.com/office/drawing/2014/main" id="{AC8C5D93-994A-4098-9B86-8208E30B11F0}"/>
              </a:ext>
            </a:extLst>
          </p:cNvPr>
          <p:cNvCxnSpPr/>
          <p:nvPr>
            <p:custDataLst>
              <p:tags r:id="rId27"/>
            </p:custDataLst>
          </p:nvPr>
        </p:nvCxnSpPr>
        <p:spPr>
          <a:xfrm>
            <a:off x="3555270" y="4614162"/>
            <a:ext cx="0" cy="265388"/>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OTLSHAPE_T_b7771950c2d34d11a877ad4049137077_LeftVerticalConnector2" hidden="1">
            <a:extLst>
              <a:ext uri="{FF2B5EF4-FFF2-40B4-BE49-F238E27FC236}">
                <a16:creationId xmlns:a16="http://schemas.microsoft.com/office/drawing/2014/main" id="{70E7E8DF-5212-45D7-813E-F836311C366D}"/>
              </a:ext>
            </a:extLst>
          </p:cNvPr>
          <p:cNvCxnSpPr/>
          <p:nvPr>
            <p:custDataLst>
              <p:tags r:id="rId28"/>
            </p:custDataLst>
          </p:nvPr>
        </p:nvCxnSpPr>
        <p:spPr>
          <a:xfrm>
            <a:off x="3771550" y="4393546"/>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OTLSHAPE_T_b7771950c2d34d11a877ad4049137077_RightVerticalConnector2" hidden="1">
            <a:extLst>
              <a:ext uri="{FF2B5EF4-FFF2-40B4-BE49-F238E27FC236}">
                <a16:creationId xmlns:a16="http://schemas.microsoft.com/office/drawing/2014/main" id="{3E081668-08E9-4CF9-BA2F-F527E374CFDD}"/>
              </a:ext>
            </a:extLst>
          </p:cNvPr>
          <p:cNvCxnSpPr/>
          <p:nvPr>
            <p:custDataLst>
              <p:tags r:id="rId29"/>
            </p:custDataLst>
          </p:nvPr>
        </p:nvCxnSpPr>
        <p:spPr>
          <a:xfrm>
            <a:off x="6905229" y="4393546"/>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OTLSHAPE_T_65e4eecc94c74f48b32ab50290fd7e72_LeftVerticalConnector1" hidden="1">
            <a:extLst>
              <a:ext uri="{FF2B5EF4-FFF2-40B4-BE49-F238E27FC236}">
                <a16:creationId xmlns:a16="http://schemas.microsoft.com/office/drawing/2014/main" id="{73A618A4-FC8B-4EB9-8481-8B728BEECFB0}"/>
              </a:ext>
            </a:extLst>
          </p:cNvPr>
          <p:cNvCxnSpPr/>
          <p:nvPr>
            <p:custDataLst>
              <p:tags r:id="rId30"/>
            </p:custDataLst>
          </p:nvPr>
        </p:nvCxnSpPr>
        <p:spPr>
          <a:xfrm>
            <a:off x="3771550" y="4393546"/>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OTLSHAPE_T_65e4eecc94c74f48b32ab50290fd7e72_RightVerticalConnector1" hidden="1">
            <a:extLst>
              <a:ext uri="{FF2B5EF4-FFF2-40B4-BE49-F238E27FC236}">
                <a16:creationId xmlns:a16="http://schemas.microsoft.com/office/drawing/2014/main" id="{101C57D4-831C-4457-933A-39CE1FD19242}"/>
              </a:ext>
            </a:extLst>
          </p:cNvPr>
          <p:cNvCxnSpPr/>
          <p:nvPr>
            <p:custDataLst>
              <p:tags r:id="rId31"/>
            </p:custDataLst>
          </p:nvPr>
        </p:nvCxnSpPr>
        <p:spPr>
          <a:xfrm>
            <a:off x="10452167" y="4393546"/>
            <a:ext cx="0" cy="2032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OTLSHAPE_T_8cb89e0c7ad4450d9670bb31f59e9e6d_RightVerticalConnector4" hidden="1">
            <a:extLst>
              <a:ext uri="{FF2B5EF4-FFF2-40B4-BE49-F238E27FC236}">
                <a16:creationId xmlns:a16="http://schemas.microsoft.com/office/drawing/2014/main" id="{960DAA15-0743-48E4-8CD9-AD3E5AE67994}"/>
              </a:ext>
            </a:extLst>
          </p:cNvPr>
          <p:cNvCxnSpPr/>
          <p:nvPr>
            <p:custDataLst>
              <p:tags r:id="rId32"/>
            </p:custDataLst>
          </p:nvPr>
        </p:nvCxnSpPr>
        <p:spPr>
          <a:xfrm>
            <a:off x="3805963" y="3364846"/>
            <a:ext cx="0" cy="635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OTLSHAPE_T_8cb89e0c7ad4450d9670bb31f59e9e6d_RightVerticalConnector5" hidden="1">
            <a:extLst>
              <a:ext uri="{FF2B5EF4-FFF2-40B4-BE49-F238E27FC236}">
                <a16:creationId xmlns:a16="http://schemas.microsoft.com/office/drawing/2014/main" id="{2C656962-FD67-42C6-8372-18704C85BADE}"/>
              </a:ext>
            </a:extLst>
          </p:cNvPr>
          <p:cNvCxnSpPr/>
          <p:nvPr>
            <p:custDataLst>
              <p:tags r:id="rId33"/>
            </p:custDataLst>
          </p:nvPr>
        </p:nvCxnSpPr>
        <p:spPr>
          <a:xfrm>
            <a:off x="3805963" y="3707746"/>
            <a:ext cx="0" cy="4064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OTLSHAPE_T_8cb89e0c7ad4450d9670bb31f59e9e6d_RightVerticalConnector6" hidden="1">
            <a:extLst>
              <a:ext uri="{FF2B5EF4-FFF2-40B4-BE49-F238E27FC236}">
                <a16:creationId xmlns:a16="http://schemas.microsoft.com/office/drawing/2014/main" id="{5200F5DB-F1EC-417F-948C-047FB575607E}"/>
              </a:ext>
            </a:extLst>
          </p:cNvPr>
          <p:cNvCxnSpPr/>
          <p:nvPr>
            <p:custDataLst>
              <p:tags r:id="rId34"/>
            </p:custDataLst>
          </p:nvPr>
        </p:nvCxnSpPr>
        <p:spPr>
          <a:xfrm>
            <a:off x="3805963" y="4393546"/>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OTLSHAPE_T_fc8ecb25be344ddaa55466fc42741748_MiddleVerticalConnector5">
            <a:extLst>
              <a:ext uri="{FF2B5EF4-FFF2-40B4-BE49-F238E27FC236}">
                <a16:creationId xmlns:a16="http://schemas.microsoft.com/office/drawing/2014/main" id="{E5360A29-0998-4AC5-9DE5-EF73B16AA321}"/>
              </a:ext>
            </a:extLst>
          </p:cNvPr>
          <p:cNvCxnSpPr/>
          <p:nvPr>
            <p:custDataLst>
              <p:tags r:id="rId35"/>
            </p:custDataLst>
          </p:nvPr>
        </p:nvCxnSpPr>
        <p:spPr>
          <a:xfrm>
            <a:off x="3925033" y="4676350"/>
            <a:ext cx="0" cy="2032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OTLSHAPE_T_7e4f47099247413098ca9826a3f34025_LeftVerticalConnector3">
            <a:extLst>
              <a:ext uri="{FF2B5EF4-FFF2-40B4-BE49-F238E27FC236}">
                <a16:creationId xmlns:a16="http://schemas.microsoft.com/office/drawing/2014/main" id="{4048A359-228E-4119-B9B8-7755F6D44884}"/>
              </a:ext>
            </a:extLst>
          </p:cNvPr>
          <p:cNvCxnSpPr/>
          <p:nvPr>
            <p:custDataLst>
              <p:tags r:id="rId36"/>
            </p:custDataLst>
          </p:nvPr>
        </p:nvCxnSpPr>
        <p:spPr>
          <a:xfrm>
            <a:off x="3899633" y="4676350"/>
            <a:ext cx="0" cy="2032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OTLSHAPE_T_7e4f47099247413098ca9826a3f34025_RightVerticalConnector3">
            <a:extLst>
              <a:ext uri="{FF2B5EF4-FFF2-40B4-BE49-F238E27FC236}">
                <a16:creationId xmlns:a16="http://schemas.microsoft.com/office/drawing/2014/main" id="{BBD2B633-A1DD-412B-9397-9C62B0C2E668}"/>
              </a:ext>
            </a:extLst>
          </p:cNvPr>
          <p:cNvCxnSpPr/>
          <p:nvPr>
            <p:custDataLst>
              <p:tags r:id="rId37"/>
            </p:custDataLst>
          </p:nvPr>
        </p:nvCxnSpPr>
        <p:spPr>
          <a:xfrm>
            <a:off x="7102184" y="4676350"/>
            <a:ext cx="0" cy="2032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OTLSHAPE_T_b7771950c2d34d11a877ad4049137077_RightVerticalConnector3" hidden="1">
            <a:extLst>
              <a:ext uri="{FF2B5EF4-FFF2-40B4-BE49-F238E27FC236}">
                <a16:creationId xmlns:a16="http://schemas.microsoft.com/office/drawing/2014/main" id="{4E2995CB-755F-402D-845F-87C4E1471271}"/>
              </a:ext>
            </a:extLst>
          </p:cNvPr>
          <p:cNvCxnSpPr/>
          <p:nvPr>
            <p:custDataLst>
              <p:tags r:id="rId38"/>
            </p:custDataLst>
          </p:nvPr>
        </p:nvCxnSpPr>
        <p:spPr>
          <a:xfrm>
            <a:off x="6974101" y="4393546"/>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OTLSHAPE_T_c827dba5d6644fc1b954b7e431a80808_LeftVerticalConnector1">
            <a:extLst>
              <a:ext uri="{FF2B5EF4-FFF2-40B4-BE49-F238E27FC236}">
                <a16:creationId xmlns:a16="http://schemas.microsoft.com/office/drawing/2014/main" id="{F5CC95A8-57F0-4A03-BD9E-26EF270DBA16}"/>
              </a:ext>
            </a:extLst>
          </p:cNvPr>
          <p:cNvCxnSpPr/>
          <p:nvPr>
            <p:custDataLst>
              <p:tags r:id="rId39"/>
            </p:custDataLst>
          </p:nvPr>
        </p:nvCxnSpPr>
        <p:spPr>
          <a:xfrm>
            <a:off x="7067773" y="4333450"/>
            <a:ext cx="0" cy="635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OTLSHAPE_T_c827dba5d6644fc1b954b7e431a80808_LeftVerticalConnector2">
            <a:extLst>
              <a:ext uri="{FF2B5EF4-FFF2-40B4-BE49-F238E27FC236}">
                <a16:creationId xmlns:a16="http://schemas.microsoft.com/office/drawing/2014/main" id="{56E25E5A-F124-402A-8E32-2BF571E93687}"/>
              </a:ext>
            </a:extLst>
          </p:cNvPr>
          <p:cNvCxnSpPr/>
          <p:nvPr>
            <p:custDataLst>
              <p:tags r:id="rId40"/>
            </p:custDataLst>
          </p:nvPr>
        </p:nvCxnSpPr>
        <p:spPr>
          <a:xfrm>
            <a:off x="7067773" y="4676350"/>
            <a:ext cx="0" cy="2032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OTLSHAPE_T_c827dba5d6644fc1b954b7e431a80808_RightVerticalConnector1">
            <a:extLst>
              <a:ext uri="{FF2B5EF4-FFF2-40B4-BE49-F238E27FC236}">
                <a16:creationId xmlns:a16="http://schemas.microsoft.com/office/drawing/2014/main" id="{E5F4DA10-F363-47B7-913D-D9807227BE17}"/>
              </a:ext>
            </a:extLst>
          </p:cNvPr>
          <p:cNvCxnSpPr/>
          <p:nvPr>
            <p:custDataLst>
              <p:tags r:id="rId41"/>
            </p:custDataLst>
          </p:nvPr>
        </p:nvCxnSpPr>
        <p:spPr>
          <a:xfrm>
            <a:off x="10580250" y="4333450"/>
            <a:ext cx="0" cy="635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OTLSHAPE_T_c827dba5d6644fc1b954b7e431a80808_RightVerticalConnector2">
            <a:extLst>
              <a:ext uri="{FF2B5EF4-FFF2-40B4-BE49-F238E27FC236}">
                <a16:creationId xmlns:a16="http://schemas.microsoft.com/office/drawing/2014/main" id="{3604E08E-6FF0-4F7C-BA1B-42765017AC54}"/>
              </a:ext>
            </a:extLst>
          </p:cNvPr>
          <p:cNvCxnSpPr/>
          <p:nvPr>
            <p:custDataLst>
              <p:tags r:id="rId42"/>
            </p:custDataLst>
          </p:nvPr>
        </p:nvCxnSpPr>
        <p:spPr>
          <a:xfrm>
            <a:off x="10580250" y="4676350"/>
            <a:ext cx="0" cy="20320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a:extLst>
              <a:ext uri="{FF2B5EF4-FFF2-40B4-BE49-F238E27FC236}">
                <a16:creationId xmlns:a16="http://schemas.microsoft.com/office/drawing/2014/main" id="{6561F53A-254B-4C94-99C5-A5C2F4E6F41A}"/>
              </a:ext>
            </a:extLst>
          </p:cNvPr>
          <p:cNvSpPr/>
          <p:nvPr>
            <p:custDataLst>
              <p:tags r:id="rId43"/>
            </p:custDataLst>
          </p:nvPr>
        </p:nvSpPr>
        <p:spPr>
          <a:xfrm>
            <a:off x="972548" y="4879550"/>
            <a:ext cx="10515600" cy="381000"/>
          </a:xfrm>
          <a:prstGeom prst="rect">
            <a:avLst/>
          </a:prstGeom>
          <a:gradFill flip="none" rotWithShape="1">
            <a:gsLst>
              <a:gs pos="0">
                <a:srgbClr val="B2B2B2"/>
              </a:gs>
              <a:gs pos="50000">
                <a:srgbClr val="F2F2F2"/>
              </a:gs>
              <a:gs pos="100000">
                <a:srgbClr val="B2B2B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OTLSHAPE_TB_00000000000000000000000000000000_ElapsedTime">
            <a:extLst>
              <a:ext uri="{FF2B5EF4-FFF2-40B4-BE49-F238E27FC236}">
                <a16:creationId xmlns:a16="http://schemas.microsoft.com/office/drawing/2014/main" id="{BECAE915-E163-4C9F-93EC-084E41ABC69E}"/>
              </a:ext>
            </a:extLst>
          </p:cNvPr>
          <p:cNvSpPr/>
          <p:nvPr>
            <p:custDataLst>
              <p:tags r:id="rId44"/>
            </p:custDataLst>
          </p:nvPr>
        </p:nvSpPr>
        <p:spPr>
          <a:xfrm>
            <a:off x="972548" y="4879550"/>
            <a:ext cx="2374900" cy="381000"/>
          </a:xfrm>
          <a:prstGeom prst="rect">
            <a:avLst/>
          </a:prstGeom>
          <a:solidFill>
            <a:schemeClr val="accent4">
              <a:alpha val="30196"/>
            </a:scheme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OTLSHAPE_TB_00000000000000000000000000000000_ElapsedTimeExtension">
            <a:extLst>
              <a:ext uri="{FF2B5EF4-FFF2-40B4-BE49-F238E27FC236}">
                <a16:creationId xmlns:a16="http://schemas.microsoft.com/office/drawing/2014/main" id="{63733E49-E225-4FE3-B1E3-CF2445CFDD35}"/>
              </a:ext>
            </a:extLst>
          </p:cNvPr>
          <p:cNvSpPr/>
          <p:nvPr>
            <p:custDataLst>
              <p:tags r:id="rId45"/>
            </p:custDataLst>
          </p:nvPr>
        </p:nvSpPr>
        <p:spPr>
          <a:xfrm>
            <a:off x="972548" y="1996650"/>
            <a:ext cx="2374900" cy="2882900"/>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 name="OTLSHAPE_TB_00000000000000000000000000000000_TodayMarkerShape">
            <a:extLst>
              <a:ext uri="{FF2B5EF4-FFF2-40B4-BE49-F238E27FC236}">
                <a16:creationId xmlns:a16="http://schemas.microsoft.com/office/drawing/2014/main" id="{5FC2FC0E-4C66-45C7-8AF7-DCB00A823375}"/>
              </a:ext>
            </a:extLst>
          </p:cNvPr>
          <p:cNvSpPr/>
          <p:nvPr>
            <p:custDataLst>
              <p:tags r:id="rId46"/>
            </p:custDataLst>
          </p:nvPr>
        </p:nvSpPr>
        <p:spPr>
          <a:xfrm>
            <a:off x="3292571" y="5260550"/>
            <a:ext cx="114300" cy="127000"/>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 name="OTLSHAPE_TB_00000000000000000000000000000000_TodayMarkerText">
            <a:extLst>
              <a:ext uri="{FF2B5EF4-FFF2-40B4-BE49-F238E27FC236}">
                <a16:creationId xmlns:a16="http://schemas.microsoft.com/office/drawing/2014/main" id="{7BBD5515-AAAA-4127-8497-E39698760712}"/>
              </a:ext>
            </a:extLst>
          </p:cNvPr>
          <p:cNvSpPr txBox="1"/>
          <p:nvPr>
            <p:custDataLst>
              <p:tags r:id="rId47"/>
            </p:custDataLst>
          </p:nvPr>
        </p:nvSpPr>
        <p:spPr>
          <a:xfrm>
            <a:off x="3196885" y="5387550"/>
            <a:ext cx="302968" cy="155025"/>
          </a:xfrm>
          <a:prstGeom prst="rect">
            <a:avLst/>
          </a:prstGeom>
          <a:noFill/>
        </p:spPr>
        <p:txBody>
          <a:bodyPr vert="horz" wrap="none" lIns="0" tIns="0" rIns="0" bIns="0" rtlCol="0" anchor="ctr" anchorCtr="0">
            <a:spAutoFit/>
          </a:bodyPr>
          <a:lstStyle/>
          <a:p>
            <a:pPr algn="ctr"/>
            <a:r>
              <a:rPr lang="en-US" sz="1000" spc="-22">
                <a:solidFill>
                  <a:schemeClr val="dk1"/>
                </a:solidFill>
                <a:latin typeface="Calibri" panose="020F0502020204030204" pitchFamily="34" charset="0"/>
              </a:rPr>
              <a:t>Today</a:t>
            </a:r>
          </a:p>
        </p:txBody>
      </p:sp>
      <p:sp>
        <p:nvSpPr>
          <p:cNvPr id="9" name="OTLSHAPE_TB_00000000000000000000000000000000_TimescaleInterval1">
            <a:extLst>
              <a:ext uri="{FF2B5EF4-FFF2-40B4-BE49-F238E27FC236}">
                <a16:creationId xmlns:a16="http://schemas.microsoft.com/office/drawing/2014/main" id="{0C9FF3D1-DA13-493E-8566-46FD4F71C754}"/>
              </a:ext>
            </a:extLst>
          </p:cNvPr>
          <p:cNvSpPr txBox="1"/>
          <p:nvPr>
            <p:custDataLst>
              <p:tags r:id="rId48"/>
            </p:custDataLst>
          </p:nvPr>
        </p:nvSpPr>
        <p:spPr>
          <a:xfrm>
            <a:off x="1036048" y="4992538"/>
            <a:ext cx="201978" cy="155025"/>
          </a:xfrm>
          <a:prstGeom prst="rect">
            <a:avLst/>
          </a:prstGeom>
          <a:noFill/>
        </p:spPr>
        <p:txBody>
          <a:bodyPr vert="horz" wrap="none" lIns="0" tIns="0" rIns="0" bIns="0" rtlCol="0" anchor="ctr" anchorCtr="0">
            <a:noAutofit/>
          </a:bodyPr>
          <a:lstStyle/>
          <a:p>
            <a:r>
              <a:rPr lang="en-US" sz="1000" spc="-8">
                <a:solidFill>
                  <a:schemeClr val="dk1"/>
                </a:solidFill>
                <a:latin typeface="Calibri" panose="020F0502020204030204" pitchFamily="34" charset="0"/>
              </a:rPr>
              <a:t>Aug</a:t>
            </a:r>
          </a:p>
        </p:txBody>
      </p:sp>
      <p:sp>
        <p:nvSpPr>
          <p:cNvPr id="10" name="OTLSHAPE_TB_00000000000000000000000000000000_TimescaleInterval2">
            <a:extLst>
              <a:ext uri="{FF2B5EF4-FFF2-40B4-BE49-F238E27FC236}">
                <a16:creationId xmlns:a16="http://schemas.microsoft.com/office/drawing/2014/main" id="{4FA703DD-1488-467B-A93B-C9E98C79212B}"/>
              </a:ext>
            </a:extLst>
          </p:cNvPr>
          <p:cNvSpPr txBox="1"/>
          <p:nvPr>
            <p:custDataLst>
              <p:tags r:id="rId49"/>
            </p:custDataLst>
          </p:nvPr>
        </p:nvSpPr>
        <p:spPr>
          <a:xfrm>
            <a:off x="2103573" y="4992538"/>
            <a:ext cx="190758" cy="155025"/>
          </a:xfrm>
          <a:prstGeom prst="rect">
            <a:avLst/>
          </a:prstGeom>
          <a:noFill/>
        </p:spPr>
        <p:txBody>
          <a:bodyPr vert="horz" wrap="none" lIns="0" tIns="0" rIns="0" bIns="0" rtlCol="0" anchor="ctr" anchorCtr="0">
            <a:noAutofit/>
          </a:bodyPr>
          <a:lstStyle/>
          <a:p>
            <a:r>
              <a:rPr lang="en-US" sz="1000" spc="-8">
                <a:solidFill>
                  <a:schemeClr val="dk1"/>
                </a:solidFill>
                <a:latin typeface="Calibri" panose="020F0502020204030204" pitchFamily="34" charset="0"/>
              </a:rPr>
              <a:t>Sep</a:t>
            </a:r>
          </a:p>
        </p:txBody>
      </p:sp>
      <p:sp>
        <p:nvSpPr>
          <p:cNvPr id="11" name="OTLSHAPE_TB_00000000000000000000000000000000_TimescaleInterval3">
            <a:extLst>
              <a:ext uri="{FF2B5EF4-FFF2-40B4-BE49-F238E27FC236}">
                <a16:creationId xmlns:a16="http://schemas.microsoft.com/office/drawing/2014/main" id="{46623752-4615-4BAE-B268-6ABBBBBAB2C2}"/>
              </a:ext>
            </a:extLst>
          </p:cNvPr>
          <p:cNvSpPr txBox="1"/>
          <p:nvPr>
            <p:custDataLst>
              <p:tags r:id="rId50"/>
            </p:custDataLst>
          </p:nvPr>
        </p:nvSpPr>
        <p:spPr>
          <a:xfrm>
            <a:off x="3136662" y="4992538"/>
            <a:ext cx="182742" cy="155025"/>
          </a:xfrm>
          <a:prstGeom prst="rect">
            <a:avLst/>
          </a:prstGeom>
          <a:noFill/>
        </p:spPr>
        <p:txBody>
          <a:bodyPr vert="horz" wrap="none" lIns="0" tIns="0" rIns="0" bIns="0" rtlCol="0" anchor="ctr" anchorCtr="0">
            <a:noAutofit/>
          </a:bodyPr>
          <a:lstStyle/>
          <a:p>
            <a:r>
              <a:rPr lang="en-US" sz="1000" spc="-8">
                <a:solidFill>
                  <a:schemeClr val="dk1"/>
                </a:solidFill>
                <a:latin typeface="Calibri" panose="020F0502020204030204" pitchFamily="34" charset="0"/>
              </a:rPr>
              <a:t>Oct</a:t>
            </a:r>
          </a:p>
        </p:txBody>
      </p:sp>
      <p:sp>
        <p:nvSpPr>
          <p:cNvPr id="12" name="OTLSHAPE_TB_00000000000000000000000000000000_TimescaleInterval4">
            <a:extLst>
              <a:ext uri="{FF2B5EF4-FFF2-40B4-BE49-F238E27FC236}">
                <a16:creationId xmlns:a16="http://schemas.microsoft.com/office/drawing/2014/main" id="{04026EAD-DE7B-4F04-A4AF-962084B83AB8}"/>
              </a:ext>
            </a:extLst>
          </p:cNvPr>
          <p:cNvSpPr txBox="1"/>
          <p:nvPr>
            <p:custDataLst>
              <p:tags r:id="rId51"/>
            </p:custDataLst>
          </p:nvPr>
        </p:nvSpPr>
        <p:spPr>
          <a:xfrm>
            <a:off x="4204187" y="4992538"/>
            <a:ext cx="208390" cy="155025"/>
          </a:xfrm>
          <a:prstGeom prst="rect">
            <a:avLst/>
          </a:prstGeom>
          <a:noFill/>
        </p:spPr>
        <p:txBody>
          <a:bodyPr vert="horz" wrap="none" lIns="0" tIns="0" rIns="0" bIns="0" rtlCol="0" anchor="ctr" anchorCtr="0">
            <a:noAutofit/>
          </a:bodyPr>
          <a:lstStyle/>
          <a:p>
            <a:r>
              <a:rPr lang="en-US" sz="1000" spc="-8">
                <a:solidFill>
                  <a:schemeClr val="dk1"/>
                </a:solidFill>
                <a:latin typeface="Calibri" panose="020F0502020204030204" pitchFamily="34" charset="0"/>
              </a:rPr>
              <a:t>Nov</a:t>
            </a:r>
          </a:p>
        </p:txBody>
      </p:sp>
      <p:sp>
        <p:nvSpPr>
          <p:cNvPr id="13" name="OTLSHAPE_TB_00000000000000000000000000000000_TimescaleInterval5">
            <a:extLst>
              <a:ext uri="{FF2B5EF4-FFF2-40B4-BE49-F238E27FC236}">
                <a16:creationId xmlns:a16="http://schemas.microsoft.com/office/drawing/2014/main" id="{1055EDB0-47D6-4309-9F9D-6B1ED57C96FD}"/>
              </a:ext>
            </a:extLst>
          </p:cNvPr>
          <p:cNvSpPr txBox="1"/>
          <p:nvPr>
            <p:custDataLst>
              <p:tags r:id="rId52"/>
            </p:custDataLst>
          </p:nvPr>
        </p:nvSpPr>
        <p:spPr>
          <a:xfrm>
            <a:off x="5237276" y="4992538"/>
            <a:ext cx="197170" cy="155025"/>
          </a:xfrm>
          <a:prstGeom prst="rect">
            <a:avLst/>
          </a:prstGeom>
          <a:noFill/>
        </p:spPr>
        <p:txBody>
          <a:bodyPr vert="horz" wrap="none" lIns="0" tIns="0" rIns="0" bIns="0" rtlCol="0" anchor="ctr" anchorCtr="0">
            <a:noAutofit/>
          </a:bodyPr>
          <a:lstStyle/>
          <a:p>
            <a:r>
              <a:rPr lang="en-US" sz="1000" spc="-8">
                <a:solidFill>
                  <a:schemeClr val="dk1"/>
                </a:solidFill>
                <a:latin typeface="Calibri" panose="020F0502020204030204" pitchFamily="34" charset="0"/>
              </a:rPr>
              <a:t>Dec</a:t>
            </a:r>
          </a:p>
        </p:txBody>
      </p:sp>
      <p:sp>
        <p:nvSpPr>
          <p:cNvPr id="14" name="OTLSHAPE_TB_00000000000000000000000000000000_TimescaleInterval6">
            <a:extLst>
              <a:ext uri="{FF2B5EF4-FFF2-40B4-BE49-F238E27FC236}">
                <a16:creationId xmlns:a16="http://schemas.microsoft.com/office/drawing/2014/main" id="{00035A21-CD51-428D-BA00-A80703BDC573}"/>
              </a:ext>
            </a:extLst>
          </p:cNvPr>
          <p:cNvSpPr txBox="1"/>
          <p:nvPr>
            <p:custDataLst>
              <p:tags r:id="rId53"/>
            </p:custDataLst>
          </p:nvPr>
        </p:nvSpPr>
        <p:spPr>
          <a:xfrm>
            <a:off x="6304801" y="4992538"/>
            <a:ext cx="262892" cy="155025"/>
          </a:xfrm>
          <a:prstGeom prst="rect">
            <a:avLst/>
          </a:prstGeom>
          <a:noFill/>
        </p:spPr>
        <p:txBody>
          <a:bodyPr vert="horz" wrap="none" lIns="0" tIns="0" rIns="0" bIns="0" rtlCol="0" anchor="ctr" anchorCtr="0">
            <a:noAutofit/>
          </a:bodyPr>
          <a:lstStyle/>
          <a:p>
            <a:r>
              <a:rPr lang="en-US" sz="1000" spc="-10">
                <a:solidFill>
                  <a:schemeClr val="dk1"/>
                </a:solidFill>
                <a:latin typeface="Calibri" panose="020F0502020204030204" pitchFamily="34" charset="0"/>
              </a:rPr>
              <a:t>2020</a:t>
            </a:r>
          </a:p>
        </p:txBody>
      </p:sp>
      <p:sp>
        <p:nvSpPr>
          <p:cNvPr id="94" name="OTLSHAPE_TB_00000000000000000000000000000000_TimescaleInterval7">
            <a:extLst>
              <a:ext uri="{FF2B5EF4-FFF2-40B4-BE49-F238E27FC236}">
                <a16:creationId xmlns:a16="http://schemas.microsoft.com/office/drawing/2014/main" id="{72AAF6EB-531B-46C9-B96B-9FE46CDEF178}"/>
              </a:ext>
            </a:extLst>
          </p:cNvPr>
          <p:cNvSpPr txBox="1"/>
          <p:nvPr>
            <p:custDataLst>
              <p:tags r:id="rId54"/>
            </p:custDataLst>
          </p:nvPr>
        </p:nvSpPr>
        <p:spPr>
          <a:xfrm>
            <a:off x="7372326" y="4992538"/>
            <a:ext cx="190758" cy="155025"/>
          </a:xfrm>
          <a:prstGeom prst="rect">
            <a:avLst/>
          </a:prstGeom>
          <a:noFill/>
        </p:spPr>
        <p:txBody>
          <a:bodyPr vert="horz" wrap="none" lIns="0" tIns="0" rIns="0" bIns="0" rtlCol="0" anchor="ctr" anchorCtr="0">
            <a:noAutofit/>
          </a:bodyPr>
          <a:lstStyle/>
          <a:p>
            <a:r>
              <a:rPr lang="en-US" sz="1000" spc="-12">
                <a:solidFill>
                  <a:schemeClr val="dk1"/>
                </a:solidFill>
                <a:latin typeface="Calibri" panose="020F0502020204030204" pitchFamily="34" charset="0"/>
              </a:rPr>
              <a:t>Feb</a:t>
            </a:r>
          </a:p>
        </p:txBody>
      </p:sp>
      <p:sp>
        <p:nvSpPr>
          <p:cNvPr id="95" name="OTLSHAPE_TB_00000000000000000000000000000000_TimescaleInterval8">
            <a:extLst>
              <a:ext uri="{FF2B5EF4-FFF2-40B4-BE49-F238E27FC236}">
                <a16:creationId xmlns:a16="http://schemas.microsoft.com/office/drawing/2014/main" id="{E5B62D22-AB94-4D69-A806-B44570FF7CB9}"/>
              </a:ext>
            </a:extLst>
          </p:cNvPr>
          <p:cNvSpPr txBox="1"/>
          <p:nvPr>
            <p:custDataLst>
              <p:tags r:id="rId55"/>
            </p:custDataLst>
          </p:nvPr>
        </p:nvSpPr>
        <p:spPr>
          <a:xfrm>
            <a:off x="8370979" y="4992538"/>
            <a:ext cx="214802" cy="155025"/>
          </a:xfrm>
          <a:prstGeom prst="rect">
            <a:avLst/>
          </a:prstGeom>
          <a:noFill/>
        </p:spPr>
        <p:txBody>
          <a:bodyPr vert="horz" wrap="none" lIns="0" tIns="0" rIns="0" bIns="0" rtlCol="0" anchor="ctr" anchorCtr="0">
            <a:noAutofit/>
          </a:bodyPr>
          <a:lstStyle/>
          <a:p>
            <a:r>
              <a:rPr lang="en-US" sz="1000" spc="-6">
                <a:solidFill>
                  <a:schemeClr val="dk1"/>
                </a:solidFill>
                <a:latin typeface="Calibri" panose="020F0502020204030204" pitchFamily="34" charset="0"/>
              </a:rPr>
              <a:t>Mar</a:t>
            </a:r>
          </a:p>
        </p:txBody>
      </p:sp>
      <p:sp>
        <p:nvSpPr>
          <p:cNvPr id="96" name="OTLSHAPE_TB_00000000000000000000000000000000_TimescaleInterval9">
            <a:extLst>
              <a:ext uri="{FF2B5EF4-FFF2-40B4-BE49-F238E27FC236}">
                <a16:creationId xmlns:a16="http://schemas.microsoft.com/office/drawing/2014/main" id="{0C9F9647-ABDA-4355-8A71-FE1DFE084C6B}"/>
              </a:ext>
            </a:extLst>
          </p:cNvPr>
          <p:cNvSpPr txBox="1"/>
          <p:nvPr>
            <p:custDataLst>
              <p:tags r:id="rId56"/>
            </p:custDataLst>
          </p:nvPr>
        </p:nvSpPr>
        <p:spPr>
          <a:xfrm>
            <a:off x="9438504" y="4992538"/>
            <a:ext cx="185948" cy="155025"/>
          </a:xfrm>
          <a:prstGeom prst="rect">
            <a:avLst/>
          </a:prstGeom>
          <a:noFill/>
        </p:spPr>
        <p:txBody>
          <a:bodyPr vert="horz" wrap="none" lIns="0" tIns="0" rIns="0" bIns="0" rtlCol="0" anchor="ctr" anchorCtr="0">
            <a:noAutofit/>
          </a:bodyPr>
          <a:lstStyle/>
          <a:p>
            <a:r>
              <a:rPr lang="en-US" sz="1000" spc="-6">
                <a:solidFill>
                  <a:schemeClr val="dk1"/>
                </a:solidFill>
                <a:latin typeface="Calibri" panose="020F0502020204030204" pitchFamily="34" charset="0"/>
              </a:rPr>
              <a:t>Apr</a:t>
            </a:r>
          </a:p>
        </p:txBody>
      </p:sp>
      <p:sp>
        <p:nvSpPr>
          <p:cNvPr id="97" name="OTLSHAPE_TB_00000000000000000000000000000000_TimescaleInterval10">
            <a:extLst>
              <a:ext uri="{FF2B5EF4-FFF2-40B4-BE49-F238E27FC236}">
                <a16:creationId xmlns:a16="http://schemas.microsoft.com/office/drawing/2014/main" id="{79278990-8A23-4488-BF28-6F2F31B32DBA}"/>
              </a:ext>
            </a:extLst>
          </p:cNvPr>
          <p:cNvSpPr txBox="1"/>
          <p:nvPr>
            <p:custDataLst>
              <p:tags r:id="rId57"/>
            </p:custDataLst>
          </p:nvPr>
        </p:nvSpPr>
        <p:spPr>
          <a:xfrm>
            <a:off x="10471593" y="4992538"/>
            <a:ext cx="227626" cy="155025"/>
          </a:xfrm>
          <a:prstGeom prst="rect">
            <a:avLst/>
          </a:prstGeom>
          <a:noFill/>
        </p:spPr>
        <p:txBody>
          <a:bodyPr vert="horz" wrap="none" lIns="0" tIns="0" rIns="0" bIns="0" rtlCol="0" anchor="ctr" anchorCtr="0">
            <a:noAutofit/>
          </a:bodyPr>
          <a:lstStyle/>
          <a:p>
            <a:r>
              <a:rPr lang="en-US" sz="1000" spc="-10">
                <a:solidFill>
                  <a:schemeClr val="dk1"/>
                </a:solidFill>
                <a:latin typeface="Calibri" panose="020F0502020204030204" pitchFamily="34" charset="0"/>
              </a:rPr>
              <a:t>May</a:t>
            </a:r>
          </a:p>
        </p:txBody>
      </p:sp>
      <p:sp>
        <p:nvSpPr>
          <p:cNvPr id="41" name="OTLSHAPE_T_331e21ed2a3c4fd49216f48a4ed952ae_Shape">
            <a:extLst>
              <a:ext uri="{FF2B5EF4-FFF2-40B4-BE49-F238E27FC236}">
                <a16:creationId xmlns:a16="http://schemas.microsoft.com/office/drawing/2014/main" id="{65EF3180-F9A8-45DF-801E-C0D13BBF9B51}"/>
              </a:ext>
            </a:extLst>
          </p:cNvPr>
          <p:cNvSpPr/>
          <p:nvPr>
            <p:custDataLst>
              <p:tags r:id="rId58"/>
            </p:custDataLst>
          </p:nvPr>
        </p:nvSpPr>
        <p:spPr>
          <a:xfrm>
            <a:off x="1799019" y="1996650"/>
            <a:ext cx="2146300" cy="279400"/>
          </a:xfrm>
          <a:prstGeom prst="rect">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9" name="OTLSHAPE_T_8cb89e0c7ad4450d9670bb31f59e9e6d_Shape">
            <a:extLst>
              <a:ext uri="{FF2B5EF4-FFF2-40B4-BE49-F238E27FC236}">
                <a16:creationId xmlns:a16="http://schemas.microsoft.com/office/drawing/2014/main" id="{9ABD2FFD-C3F9-442A-8FDD-B47008E2656E}"/>
              </a:ext>
            </a:extLst>
          </p:cNvPr>
          <p:cNvSpPr/>
          <p:nvPr>
            <p:custDataLst>
              <p:tags r:id="rId59"/>
            </p:custDataLst>
          </p:nvPr>
        </p:nvSpPr>
        <p:spPr>
          <a:xfrm>
            <a:off x="3555270" y="2339550"/>
            <a:ext cx="381000" cy="279400"/>
          </a:xfrm>
          <a:prstGeom prst="rect">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7" name="OTLSHAPE_T_fc8ecb25be344ddaa55466fc42741748_Shape">
            <a:extLst>
              <a:ext uri="{FF2B5EF4-FFF2-40B4-BE49-F238E27FC236}">
                <a16:creationId xmlns:a16="http://schemas.microsoft.com/office/drawing/2014/main" id="{20A3DFA8-6918-47DE-B990-3459561D8AEF}"/>
              </a:ext>
            </a:extLst>
          </p:cNvPr>
          <p:cNvSpPr/>
          <p:nvPr>
            <p:custDataLst>
              <p:tags r:id="rId60"/>
            </p:custDataLst>
          </p:nvPr>
        </p:nvSpPr>
        <p:spPr>
          <a:xfrm>
            <a:off x="3899633" y="2682450"/>
            <a:ext cx="50800" cy="279400"/>
          </a:xfrm>
          <a:prstGeom prst="rect">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5" name="OTLSHAPE_T_7e4f47099247413098ca9826a3f34025_Shape">
            <a:extLst>
              <a:ext uri="{FF2B5EF4-FFF2-40B4-BE49-F238E27FC236}">
                <a16:creationId xmlns:a16="http://schemas.microsoft.com/office/drawing/2014/main" id="{44BC3688-03C5-4721-8F7D-43194E73B562}"/>
              </a:ext>
            </a:extLst>
          </p:cNvPr>
          <p:cNvSpPr/>
          <p:nvPr>
            <p:custDataLst>
              <p:tags r:id="rId61"/>
            </p:custDataLst>
          </p:nvPr>
        </p:nvSpPr>
        <p:spPr>
          <a:xfrm>
            <a:off x="3899633" y="3025350"/>
            <a:ext cx="3213100" cy="279400"/>
          </a:xfrm>
          <a:prstGeom prst="rect">
            <a:avLst/>
          </a:prstGeom>
          <a:solidFill>
            <a:srgbClr val="EA161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3" name="OTLSHAPE_T_12703f37166e4d568f9c2eb112960c6f_Shape">
            <a:extLst>
              <a:ext uri="{FF2B5EF4-FFF2-40B4-BE49-F238E27FC236}">
                <a16:creationId xmlns:a16="http://schemas.microsoft.com/office/drawing/2014/main" id="{823E41E6-99BD-4C88-A0C1-FBBDA2757F3F}"/>
              </a:ext>
            </a:extLst>
          </p:cNvPr>
          <p:cNvSpPr/>
          <p:nvPr>
            <p:custDataLst>
              <p:tags r:id="rId62"/>
            </p:custDataLst>
          </p:nvPr>
        </p:nvSpPr>
        <p:spPr>
          <a:xfrm>
            <a:off x="3899633" y="3368250"/>
            <a:ext cx="3213100" cy="279400"/>
          </a:xfrm>
          <a:prstGeom prst="rect">
            <a:avLst/>
          </a:prstGeom>
          <a:solidFill>
            <a:srgbClr val="EA161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1" name="OTLSHAPE_T_b7771950c2d34d11a877ad4049137077_Shape">
            <a:extLst>
              <a:ext uri="{FF2B5EF4-FFF2-40B4-BE49-F238E27FC236}">
                <a16:creationId xmlns:a16="http://schemas.microsoft.com/office/drawing/2014/main" id="{ACFD7BB6-4551-40A3-A96A-18290FBF8661}"/>
              </a:ext>
            </a:extLst>
          </p:cNvPr>
          <p:cNvSpPr/>
          <p:nvPr>
            <p:custDataLst>
              <p:tags r:id="rId63"/>
            </p:custDataLst>
          </p:nvPr>
        </p:nvSpPr>
        <p:spPr>
          <a:xfrm>
            <a:off x="3899633" y="3711150"/>
            <a:ext cx="3213100" cy="279400"/>
          </a:xfrm>
          <a:prstGeom prst="rect">
            <a:avLst/>
          </a:prstGeom>
          <a:solidFill>
            <a:srgbClr val="EA161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5" name="OTLSHAPE_T_65e4eecc94c74f48b32ab50290fd7e72_Shape">
            <a:extLst>
              <a:ext uri="{FF2B5EF4-FFF2-40B4-BE49-F238E27FC236}">
                <a16:creationId xmlns:a16="http://schemas.microsoft.com/office/drawing/2014/main" id="{42A56395-74B3-472B-89F4-7C372F704E58}"/>
              </a:ext>
            </a:extLst>
          </p:cNvPr>
          <p:cNvSpPr/>
          <p:nvPr>
            <p:custDataLst>
              <p:tags r:id="rId64"/>
            </p:custDataLst>
          </p:nvPr>
        </p:nvSpPr>
        <p:spPr>
          <a:xfrm>
            <a:off x="3899633" y="4396950"/>
            <a:ext cx="6692900" cy="279400"/>
          </a:xfrm>
          <a:prstGeom prst="rect">
            <a:avLst/>
          </a:prstGeom>
          <a:solidFill>
            <a:srgbClr val="FFFF00"/>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1" name="OTLSHAPE_T_c827dba5d6644fc1b954b7e431a80808_Shape">
            <a:extLst>
              <a:ext uri="{FF2B5EF4-FFF2-40B4-BE49-F238E27FC236}">
                <a16:creationId xmlns:a16="http://schemas.microsoft.com/office/drawing/2014/main" id="{61F34C7F-2AD4-48E6-B08B-93786C4C0842}"/>
              </a:ext>
            </a:extLst>
          </p:cNvPr>
          <p:cNvSpPr/>
          <p:nvPr>
            <p:custDataLst>
              <p:tags r:id="rId65"/>
            </p:custDataLst>
          </p:nvPr>
        </p:nvSpPr>
        <p:spPr>
          <a:xfrm>
            <a:off x="7067773" y="4054050"/>
            <a:ext cx="3517900" cy="279400"/>
          </a:xfrm>
          <a:prstGeom prst="rect">
            <a:avLst/>
          </a:prstGeom>
          <a:solidFill>
            <a:srgbClr val="EA161E"/>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TLSHAPE_T_331e21ed2a3c4fd49216f48a4ed952ae_ShapePercentage" hidden="1">
            <a:extLst>
              <a:ext uri="{FF2B5EF4-FFF2-40B4-BE49-F238E27FC236}">
                <a16:creationId xmlns:a16="http://schemas.microsoft.com/office/drawing/2014/main" id="{84EC63B7-8CB6-4F4B-AD18-BC9495174481}"/>
              </a:ext>
            </a:extLst>
          </p:cNvPr>
          <p:cNvSpPr/>
          <p:nvPr>
            <p:custDataLst>
              <p:tags r:id="rId66"/>
            </p:custDataLst>
          </p:nvPr>
        </p:nvSpPr>
        <p:spPr>
          <a:xfrm>
            <a:off x="12700" y="127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TLSHAPE_T_8cb89e0c7ad4450d9670bb31f59e9e6d_ShapePercentage" hidden="1">
            <a:extLst>
              <a:ext uri="{FF2B5EF4-FFF2-40B4-BE49-F238E27FC236}">
                <a16:creationId xmlns:a16="http://schemas.microsoft.com/office/drawing/2014/main" id="{39C339DB-EEAD-48CE-BD5A-F725F21085FE}"/>
              </a:ext>
            </a:extLst>
          </p:cNvPr>
          <p:cNvSpPr/>
          <p:nvPr>
            <p:custDataLst>
              <p:tags r:id="rId67"/>
            </p:custDataLst>
          </p:nvPr>
        </p:nvSpPr>
        <p:spPr>
          <a:xfrm>
            <a:off x="12700" y="127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TLSHAPE_T_fc8ecb25be344ddaa55466fc42741748_ShapePercentage" hidden="1">
            <a:extLst>
              <a:ext uri="{FF2B5EF4-FFF2-40B4-BE49-F238E27FC236}">
                <a16:creationId xmlns:a16="http://schemas.microsoft.com/office/drawing/2014/main" id="{441265AF-1374-4424-A2F1-F32CEA181B9D}"/>
              </a:ext>
            </a:extLst>
          </p:cNvPr>
          <p:cNvSpPr/>
          <p:nvPr>
            <p:custDataLst>
              <p:tags r:id="rId68"/>
            </p:custDataLst>
          </p:nvPr>
        </p:nvSpPr>
        <p:spPr>
          <a:xfrm>
            <a:off x="12700" y="127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TLSHAPE_T_7e4f47099247413098ca9826a3f34025_ShapePercentage" hidden="1">
            <a:extLst>
              <a:ext uri="{FF2B5EF4-FFF2-40B4-BE49-F238E27FC236}">
                <a16:creationId xmlns:a16="http://schemas.microsoft.com/office/drawing/2014/main" id="{617DAD1A-2519-4EE7-86F9-A297099564EF}"/>
              </a:ext>
            </a:extLst>
          </p:cNvPr>
          <p:cNvSpPr/>
          <p:nvPr>
            <p:custDataLst>
              <p:tags r:id="rId69"/>
            </p:custDataLst>
          </p:nvPr>
        </p:nvSpPr>
        <p:spPr>
          <a:xfrm>
            <a:off x="12700" y="127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TLSHAPE_T_12703f37166e4d568f9c2eb112960c6f_ShapePercentage" hidden="1">
            <a:extLst>
              <a:ext uri="{FF2B5EF4-FFF2-40B4-BE49-F238E27FC236}">
                <a16:creationId xmlns:a16="http://schemas.microsoft.com/office/drawing/2014/main" id="{6D1809C9-1FCF-4AAE-9E73-273D034A79AC}"/>
              </a:ext>
            </a:extLst>
          </p:cNvPr>
          <p:cNvSpPr/>
          <p:nvPr>
            <p:custDataLst>
              <p:tags r:id="rId70"/>
            </p:custDataLst>
          </p:nvPr>
        </p:nvSpPr>
        <p:spPr>
          <a:xfrm>
            <a:off x="12700" y="127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TLSHAPE_T_b7771950c2d34d11a877ad4049137077_ShapePercentage" hidden="1">
            <a:extLst>
              <a:ext uri="{FF2B5EF4-FFF2-40B4-BE49-F238E27FC236}">
                <a16:creationId xmlns:a16="http://schemas.microsoft.com/office/drawing/2014/main" id="{F83F4B45-B8D7-435B-BDB0-E4242AC4301F}"/>
              </a:ext>
            </a:extLst>
          </p:cNvPr>
          <p:cNvSpPr/>
          <p:nvPr>
            <p:custDataLst>
              <p:tags r:id="rId71"/>
            </p:custDataLst>
          </p:nvPr>
        </p:nvSpPr>
        <p:spPr>
          <a:xfrm>
            <a:off x="12700" y="127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TLSHAPE_T_65e4eecc94c74f48b32ab50290fd7e72_ShapePercentage" hidden="1">
            <a:extLst>
              <a:ext uri="{FF2B5EF4-FFF2-40B4-BE49-F238E27FC236}">
                <a16:creationId xmlns:a16="http://schemas.microsoft.com/office/drawing/2014/main" id="{23D904AB-A37D-4571-9ED6-DE79BEF7E78F}"/>
              </a:ext>
            </a:extLst>
          </p:cNvPr>
          <p:cNvSpPr/>
          <p:nvPr>
            <p:custDataLst>
              <p:tags r:id="rId72"/>
            </p:custDataLst>
          </p:nvPr>
        </p:nvSpPr>
        <p:spPr>
          <a:xfrm>
            <a:off x="12700" y="127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TLSHAPE_T_c827dba5d6644fc1b954b7e431a80808_ShapePercentage" hidden="1">
            <a:extLst>
              <a:ext uri="{FF2B5EF4-FFF2-40B4-BE49-F238E27FC236}">
                <a16:creationId xmlns:a16="http://schemas.microsoft.com/office/drawing/2014/main" id="{5379E86C-B360-4B81-BFAA-851084F6F9F8}"/>
              </a:ext>
            </a:extLst>
          </p:cNvPr>
          <p:cNvSpPr/>
          <p:nvPr>
            <p:custDataLst>
              <p:tags r:id="rId73"/>
            </p:custDataLst>
          </p:nvPr>
        </p:nvSpPr>
        <p:spPr>
          <a:xfrm>
            <a:off x="12700" y="127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TLSHAPE_T_331e21ed2a3c4fd49216f48a4ed952ae_Duration" hidden="1">
            <a:extLst>
              <a:ext uri="{FF2B5EF4-FFF2-40B4-BE49-F238E27FC236}">
                <a16:creationId xmlns:a16="http://schemas.microsoft.com/office/drawing/2014/main" id="{F69AB388-1A0A-49D3-BF94-CE9F002430EA}"/>
              </a:ext>
            </a:extLst>
          </p:cNvPr>
          <p:cNvSpPr txBox="1"/>
          <p:nvPr>
            <p:custDataLst>
              <p:tags r:id="rId7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44" name="OTLSHAPE_T_331e21ed2a3c4fd49216f48a4ed952ae_TextPercentage" hidden="1">
            <a:extLst>
              <a:ext uri="{FF2B5EF4-FFF2-40B4-BE49-F238E27FC236}">
                <a16:creationId xmlns:a16="http://schemas.microsoft.com/office/drawing/2014/main" id="{8CE07E97-3E67-4F66-B556-CF9A5B21F992}"/>
              </a:ext>
            </a:extLst>
          </p:cNvPr>
          <p:cNvSpPr txBox="1"/>
          <p:nvPr>
            <p:custDataLst>
              <p:tags r:id="rId7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45" name="OTLSHAPE_T_331e21ed2a3c4fd49216f48a4ed952ae_StartDate" hidden="1">
            <a:extLst>
              <a:ext uri="{FF2B5EF4-FFF2-40B4-BE49-F238E27FC236}">
                <a16:creationId xmlns:a16="http://schemas.microsoft.com/office/drawing/2014/main" id="{3E392032-3878-48D8-9E2F-501E55478F24}"/>
              </a:ext>
            </a:extLst>
          </p:cNvPr>
          <p:cNvSpPr txBox="1"/>
          <p:nvPr>
            <p:custDataLst>
              <p:tags r:id="rId7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46" name="OTLSHAPE_T_331e21ed2a3c4fd49216f48a4ed952ae_EndDate" hidden="1">
            <a:extLst>
              <a:ext uri="{FF2B5EF4-FFF2-40B4-BE49-F238E27FC236}">
                <a16:creationId xmlns:a16="http://schemas.microsoft.com/office/drawing/2014/main" id="{7D0A43DF-B68C-42BC-8AD4-7836CC32F783}"/>
              </a:ext>
            </a:extLst>
          </p:cNvPr>
          <p:cNvSpPr txBox="1"/>
          <p:nvPr>
            <p:custDataLst>
              <p:tags r:id="rId7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47" name="OTLSHAPE_T_331e21ed2a3c4fd49216f48a4ed952ae_JoinedDate">
            <a:extLst>
              <a:ext uri="{FF2B5EF4-FFF2-40B4-BE49-F238E27FC236}">
                <a16:creationId xmlns:a16="http://schemas.microsoft.com/office/drawing/2014/main" id="{1519F5F2-F220-46FD-8BDB-D153FFCC0A19}"/>
              </a:ext>
            </a:extLst>
          </p:cNvPr>
          <p:cNvSpPr txBox="1"/>
          <p:nvPr>
            <p:custDataLst>
              <p:tags r:id="rId78"/>
            </p:custDataLst>
          </p:nvPr>
        </p:nvSpPr>
        <p:spPr>
          <a:xfrm>
            <a:off x="3984846" y="2058838"/>
            <a:ext cx="8001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Aug 25 - Oct 25</a:t>
            </a:r>
          </a:p>
        </p:txBody>
      </p:sp>
      <p:sp>
        <p:nvSpPr>
          <p:cNvPr id="48" name="OTLSHAPE_T_331e21ed2a3c4fd49216f48a4ed952ae_Title">
            <a:extLst>
              <a:ext uri="{FF2B5EF4-FFF2-40B4-BE49-F238E27FC236}">
                <a16:creationId xmlns:a16="http://schemas.microsoft.com/office/drawing/2014/main" id="{02BA6F66-0AF4-410E-AF71-0644FFDC2F36}"/>
              </a:ext>
            </a:extLst>
          </p:cNvPr>
          <p:cNvSpPr txBox="1"/>
          <p:nvPr>
            <p:custDataLst>
              <p:tags r:id="rId79"/>
            </p:custDataLst>
          </p:nvPr>
        </p:nvSpPr>
        <p:spPr>
          <a:xfrm>
            <a:off x="544090" y="2058838"/>
            <a:ext cx="1206500" cy="155025"/>
          </a:xfrm>
          <a:prstGeom prst="rect">
            <a:avLst/>
          </a:prstGeom>
          <a:noFill/>
        </p:spPr>
        <p:txBody>
          <a:bodyPr vert="horz" wrap="square" lIns="0" tIns="0" rIns="0" bIns="0" rtlCol="0" anchor="ctr" anchorCtr="0">
            <a:noAutofit/>
          </a:bodyPr>
          <a:lstStyle/>
          <a:p>
            <a:pPr algn="r"/>
            <a:r>
              <a:rPr lang="en-US" sz="1000" b="1" spc="-2">
                <a:solidFill>
                  <a:schemeClr val="dk1"/>
                </a:solidFill>
                <a:latin typeface="Calibri" panose="020F0502020204030204" pitchFamily="34" charset="0"/>
              </a:rPr>
              <a:t>Idea Conceptualization</a:t>
            </a:r>
            <a:endParaRPr lang="en-US" sz="1000" b="1" spc="-2" dirty="0">
              <a:solidFill>
                <a:schemeClr val="dk1"/>
              </a:solidFill>
              <a:latin typeface="Calibri" panose="020F0502020204030204" pitchFamily="34" charset="0"/>
            </a:endParaRPr>
          </a:p>
        </p:txBody>
      </p:sp>
      <p:sp>
        <p:nvSpPr>
          <p:cNvPr id="51" name="OTLSHAPE_T_8cb89e0c7ad4450d9670bb31f59e9e6d_Duration" hidden="1">
            <a:extLst>
              <a:ext uri="{FF2B5EF4-FFF2-40B4-BE49-F238E27FC236}">
                <a16:creationId xmlns:a16="http://schemas.microsoft.com/office/drawing/2014/main" id="{66DD897E-47D8-40E5-8D03-49577E4452E4}"/>
              </a:ext>
            </a:extLst>
          </p:cNvPr>
          <p:cNvSpPr txBox="1"/>
          <p:nvPr>
            <p:custDataLst>
              <p:tags r:id="rId8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52" name="OTLSHAPE_T_8cb89e0c7ad4450d9670bb31f59e9e6d_TextPercentage" hidden="1">
            <a:extLst>
              <a:ext uri="{FF2B5EF4-FFF2-40B4-BE49-F238E27FC236}">
                <a16:creationId xmlns:a16="http://schemas.microsoft.com/office/drawing/2014/main" id="{8D490376-1E29-4305-BAC4-47D483D202DB}"/>
              </a:ext>
            </a:extLst>
          </p:cNvPr>
          <p:cNvSpPr txBox="1"/>
          <p:nvPr>
            <p:custDataLst>
              <p:tags r:id="rId8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53" name="OTLSHAPE_T_8cb89e0c7ad4450d9670bb31f59e9e6d_StartDate" hidden="1">
            <a:extLst>
              <a:ext uri="{FF2B5EF4-FFF2-40B4-BE49-F238E27FC236}">
                <a16:creationId xmlns:a16="http://schemas.microsoft.com/office/drawing/2014/main" id="{C9C4FD1E-A45E-4275-8387-DE19F7F62443}"/>
              </a:ext>
            </a:extLst>
          </p:cNvPr>
          <p:cNvSpPr txBox="1"/>
          <p:nvPr>
            <p:custDataLst>
              <p:tags r:id="rId8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54" name="OTLSHAPE_T_8cb89e0c7ad4450d9670bb31f59e9e6d_EndDate" hidden="1">
            <a:extLst>
              <a:ext uri="{FF2B5EF4-FFF2-40B4-BE49-F238E27FC236}">
                <a16:creationId xmlns:a16="http://schemas.microsoft.com/office/drawing/2014/main" id="{CDC10BCD-FD85-427A-B482-12CEDCE51EAF}"/>
              </a:ext>
            </a:extLst>
          </p:cNvPr>
          <p:cNvSpPr txBox="1"/>
          <p:nvPr>
            <p:custDataLst>
              <p:tags r:id="rId8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55" name="OTLSHAPE_T_8cb89e0c7ad4450d9670bb31f59e9e6d_Title">
            <a:extLst>
              <a:ext uri="{FF2B5EF4-FFF2-40B4-BE49-F238E27FC236}">
                <a16:creationId xmlns:a16="http://schemas.microsoft.com/office/drawing/2014/main" id="{F47175FD-0BA9-430C-943A-5C084B4EF4E7}"/>
              </a:ext>
            </a:extLst>
          </p:cNvPr>
          <p:cNvSpPr txBox="1"/>
          <p:nvPr>
            <p:custDataLst>
              <p:tags r:id="rId84"/>
            </p:custDataLst>
          </p:nvPr>
        </p:nvSpPr>
        <p:spPr>
          <a:xfrm>
            <a:off x="2313083" y="2401738"/>
            <a:ext cx="1193800" cy="155025"/>
          </a:xfrm>
          <a:prstGeom prst="rect">
            <a:avLst/>
          </a:prstGeom>
          <a:noFill/>
        </p:spPr>
        <p:txBody>
          <a:bodyPr vert="horz" wrap="square" lIns="0" tIns="0" rIns="0" bIns="0" rtlCol="0" anchor="ctr" anchorCtr="0">
            <a:noAutofit/>
          </a:bodyPr>
          <a:lstStyle/>
          <a:p>
            <a:pPr algn="r"/>
            <a:r>
              <a:rPr lang="en-US" sz="1000" b="1" spc="-2">
                <a:solidFill>
                  <a:schemeClr val="dk1"/>
                </a:solidFill>
                <a:latin typeface="Calibri" panose="020F0502020204030204" pitchFamily="34" charset="0"/>
              </a:rPr>
              <a:t>Collection of Materials</a:t>
            </a:r>
          </a:p>
        </p:txBody>
      </p:sp>
      <p:sp>
        <p:nvSpPr>
          <p:cNvPr id="56" name="OTLSHAPE_T_8cb89e0c7ad4450d9670bb31f59e9e6d_JoinedDate">
            <a:extLst>
              <a:ext uri="{FF2B5EF4-FFF2-40B4-BE49-F238E27FC236}">
                <a16:creationId xmlns:a16="http://schemas.microsoft.com/office/drawing/2014/main" id="{E26C6195-ABEE-445B-89CA-65D663B7D4EB}"/>
              </a:ext>
            </a:extLst>
          </p:cNvPr>
          <p:cNvSpPr txBox="1"/>
          <p:nvPr>
            <p:custDataLst>
              <p:tags r:id="rId85"/>
            </p:custDataLst>
          </p:nvPr>
        </p:nvSpPr>
        <p:spPr>
          <a:xfrm>
            <a:off x="3984846" y="2401738"/>
            <a:ext cx="7747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Oct 15 - Oct 25</a:t>
            </a:r>
          </a:p>
        </p:txBody>
      </p:sp>
      <p:sp>
        <p:nvSpPr>
          <p:cNvPr id="59" name="OTLSHAPE_T_fc8ecb25be344ddaa55466fc42741748_Duration" hidden="1">
            <a:extLst>
              <a:ext uri="{FF2B5EF4-FFF2-40B4-BE49-F238E27FC236}">
                <a16:creationId xmlns:a16="http://schemas.microsoft.com/office/drawing/2014/main" id="{78A06F77-F657-4592-A097-9F4B405E8526}"/>
              </a:ext>
            </a:extLst>
          </p:cNvPr>
          <p:cNvSpPr txBox="1"/>
          <p:nvPr>
            <p:custDataLst>
              <p:tags r:id="rId8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0" name="OTLSHAPE_T_fc8ecb25be344ddaa55466fc42741748_TextPercentage" hidden="1">
            <a:extLst>
              <a:ext uri="{FF2B5EF4-FFF2-40B4-BE49-F238E27FC236}">
                <a16:creationId xmlns:a16="http://schemas.microsoft.com/office/drawing/2014/main" id="{C7E984A9-E1CC-46CC-8504-C1B865E506B9}"/>
              </a:ext>
            </a:extLst>
          </p:cNvPr>
          <p:cNvSpPr txBox="1"/>
          <p:nvPr>
            <p:custDataLst>
              <p:tags r:id="rId8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1" name="OTLSHAPE_T_fc8ecb25be344ddaa55466fc42741748_StartDate" hidden="1">
            <a:extLst>
              <a:ext uri="{FF2B5EF4-FFF2-40B4-BE49-F238E27FC236}">
                <a16:creationId xmlns:a16="http://schemas.microsoft.com/office/drawing/2014/main" id="{15C04000-4872-4B4A-A63E-2298D806A4B1}"/>
              </a:ext>
            </a:extLst>
          </p:cNvPr>
          <p:cNvSpPr txBox="1"/>
          <p:nvPr>
            <p:custDataLst>
              <p:tags r:id="rId8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2" name="OTLSHAPE_T_fc8ecb25be344ddaa55466fc42741748_EndDate" hidden="1">
            <a:extLst>
              <a:ext uri="{FF2B5EF4-FFF2-40B4-BE49-F238E27FC236}">
                <a16:creationId xmlns:a16="http://schemas.microsoft.com/office/drawing/2014/main" id="{C3859199-1389-4CC4-8200-FAB01305B120}"/>
              </a:ext>
            </a:extLst>
          </p:cNvPr>
          <p:cNvSpPr txBox="1"/>
          <p:nvPr>
            <p:custDataLst>
              <p:tags r:id="rId8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3" name="OTLSHAPE_T_fc8ecb25be344ddaa55466fc42741748_Title">
            <a:extLst>
              <a:ext uri="{FF2B5EF4-FFF2-40B4-BE49-F238E27FC236}">
                <a16:creationId xmlns:a16="http://schemas.microsoft.com/office/drawing/2014/main" id="{4683CA87-57F5-4EDA-BF58-E23DB1222513}"/>
              </a:ext>
            </a:extLst>
          </p:cNvPr>
          <p:cNvSpPr txBox="1"/>
          <p:nvPr>
            <p:custDataLst>
              <p:tags r:id="rId90"/>
            </p:custDataLst>
          </p:nvPr>
        </p:nvSpPr>
        <p:spPr>
          <a:xfrm>
            <a:off x="2853069" y="2744638"/>
            <a:ext cx="1003300" cy="155025"/>
          </a:xfrm>
          <a:prstGeom prst="rect">
            <a:avLst/>
          </a:prstGeom>
          <a:noFill/>
        </p:spPr>
        <p:txBody>
          <a:bodyPr vert="horz" wrap="square" lIns="0" tIns="0" rIns="0" bIns="0" rtlCol="0" anchor="ctr" anchorCtr="0">
            <a:noAutofit/>
          </a:bodyPr>
          <a:lstStyle/>
          <a:p>
            <a:pPr algn="r"/>
            <a:r>
              <a:rPr lang="en-US" sz="1000" b="1" spc="-2">
                <a:solidFill>
                  <a:schemeClr val="dk1"/>
                </a:solidFill>
                <a:latin typeface="Calibri" panose="020F0502020204030204" pitchFamily="34" charset="0"/>
              </a:rPr>
              <a:t>Raspberry Pi Setup</a:t>
            </a:r>
          </a:p>
        </p:txBody>
      </p:sp>
      <p:sp>
        <p:nvSpPr>
          <p:cNvPr id="64" name="OTLSHAPE_T_fc8ecb25be344ddaa55466fc42741748_JoinedDate">
            <a:extLst>
              <a:ext uri="{FF2B5EF4-FFF2-40B4-BE49-F238E27FC236}">
                <a16:creationId xmlns:a16="http://schemas.microsoft.com/office/drawing/2014/main" id="{11E06ABA-A040-4A36-9A92-193B429B93EB}"/>
              </a:ext>
            </a:extLst>
          </p:cNvPr>
          <p:cNvSpPr txBox="1"/>
          <p:nvPr>
            <p:custDataLst>
              <p:tags r:id="rId91"/>
            </p:custDataLst>
          </p:nvPr>
        </p:nvSpPr>
        <p:spPr>
          <a:xfrm>
            <a:off x="4001233" y="2744638"/>
            <a:ext cx="3429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Oct 25</a:t>
            </a:r>
          </a:p>
        </p:txBody>
      </p:sp>
      <p:sp>
        <p:nvSpPr>
          <p:cNvPr id="67" name="OTLSHAPE_T_7e4f47099247413098ca9826a3f34025_Duration" hidden="1">
            <a:extLst>
              <a:ext uri="{FF2B5EF4-FFF2-40B4-BE49-F238E27FC236}">
                <a16:creationId xmlns:a16="http://schemas.microsoft.com/office/drawing/2014/main" id="{FC628911-1447-4B84-80F2-ADA8580C9DAA}"/>
              </a:ext>
            </a:extLst>
          </p:cNvPr>
          <p:cNvSpPr txBox="1"/>
          <p:nvPr>
            <p:custDataLst>
              <p:tags r:id="rId9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8" name="OTLSHAPE_T_7e4f47099247413098ca9826a3f34025_TextPercentage" hidden="1">
            <a:extLst>
              <a:ext uri="{FF2B5EF4-FFF2-40B4-BE49-F238E27FC236}">
                <a16:creationId xmlns:a16="http://schemas.microsoft.com/office/drawing/2014/main" id="{C18A39B1-0840-41D8-B860-82539691C36F}"/>
              </a:ext>
            </a:extLst>
          </p:cNvPr>
          <p:cNvSpPr txBox="1"/>
          <p:nvPr>
            <p:custDataLst>
              <p:tags r:id="rId9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69" name="OTLSHAPE_T_7e4f47099247413098ca9826a3f34025_StartDate" hidden="1">
            <a:extLst>
              <a:ext uri="{FF2B5EF4-FFF2-40B4-BE49-F238E27FC236}">
                <a16:creationId xmlns:a16="http://schemas.microsoft.com/office/drawing/2014/main" id="{0D5B9DC1-E416-4B4C-982D-F79EA052019B}"/>
              </a:ext>
            </a:extLst>
          </p:cNvPr>
          <p:cNvSpPr txBox="1"/>
          <p:nvPr>
            <p:custDataLst>
              <p:tags r:id="rId9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0" name="OTLSHAPE_T_7e4f47099247413098ca9826a3f34025_EndDate" hidden="1">
            <a:extLst>
              <a:ext uri="{FF2B5EF4-FFF2-40B4-BE49-F238E27FC236}">
                <a16:creationId xmlns:a16="http://schemas.microsoft.com/office/drawing/2014/main" id="{AE649647-306C-48AF-BAF5-F125C2748D53}"/>
              </a:ext>
            </a:extLst>
          </p:cNvPr>
          <p:cNvSpPr txBox="1"/>
          <p:nvPr>
            <p:custDataLst>
              <p:tags r:id="rId9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1" name="OTLSHAPE_T_7e4f47099247413098ca9826a3f34025_JoinedDate">
            <a:extLst>
              <a:ext uri="{FF2B5EF4-FFF2-40B4-BE49-F238E27FC236}">
                <a16:creationId xmlns:a16="http://schemas.microsoft.com/office/drawing/2014/main" id="{936A205D-770C-439A-A178-EED012238FDE}"/>
              </a:ext>
            </a:extLst>
          </p:cNvPr>
          <p:cNvSpPr txBox="1"/>
          <p:nvPr>
            <p:custDataLst>
              <p:tags r:id="rId96"/>
            </p:custDataLst>
          </p:nvPr>
        </p:nvSpPr>
        <p:spPr>
          <a:xfrm>
            <a:off x="7152984" y="3087538"/>
            <a:ext cx="762000" cy="155025"/>
          </a:xfrm>
          <a:prstGeom prst="rect">
            <a:avLst/>
          </a:prstGeom>
          <a:noFill/>
        </p:spPr>
        <p:txBody>
          <a:bodyPr vert="horz" wrap="square" lIns="0" tIns="0" rIns="0" bIns="0" rtlCol="0" anchor="ctr" anchorCtr="0">
            <a:spAutoFit/>
          </a:bodyPr>
          <a:lstStyle/>
          <a:p>
            <a:r>
              <a:rPr lang="en-US" sz="1000" spc="-4" dirty="0">
                <a:solidFill>
                  <a:schemeClr val="dk2"/>
                </a:solidFill>
                <a:latin typeface="Calibri" panose="020F0502020204030204" pitchFamily="34" charset="0"/>
              </a:rPr>
              <a:t>Oct 25 - Jan 25</a:t>
            </a:r>
          </a:p>
        </p:txBody>
      </p:sp>
      <p:sp>
        <p:nvSpPr>
          <p:cNvPr id="72" name="OTLSHAPE_T_7e4f47099247413098ca9826a3f34025_Title">
            <a:extLst>
              <a:ext uri="{FF2B5EF4-FFF2-40B4-BE49-F238E27FC236}">
                <a16:creationId xmlns:a16="http://schemas.microsoft.com/office/drawing/2014/main" id="{8C4E59CA-80EA-4B89-8BB0-8F3FCA5B28BB}"/>
              </a:ext>
            </a:extLst>
          </p:cNvPr>
          <p:cNvSpPr txBox="1"/>
          <p:nvPr>
            <p:custDataLst>
              <p:tags r:id="rId97"/>
            </p:custDataLst>
          </p:nvPr>
        </p:nvSpPr>
        <p:spPr>
          <a:xfrm>
            <a:off x="5085809" y="3087538"/>
            <a:ext cx="838200" cy="155025"/>
          </a:xfrm>
          <a:prstGeom prst="rect">
            <a:avLst/>
          </a:prstGeom>
          <a:noFill/>
        </p:spPr>
        <p:txBody>
          <a:bodyPr vert="horz" wrap="square" lIns="0" tIns="0" rIns="0" bIns="0" rtlCol="0" anchor="ctr" anchorCtr="0">
            <a:noAutofit/>
          </a:bodyPr>
          <a:lstStyle/>
          <a:p>
            <a:pPr algn="ctr"/>
            <a:r>
              <a:rPr lang="en-US" sz="1000" b="1" spc="-4">
                <a:solidFill>
                  <a:schemeClr val="dk1"/>
                </a:solidFill>
                <a:latin typeface="Calibri" panose="020F0502020204030204" pitchFamily="34" charset="0"/>
              </a:rPr>
              <a:t>Data Collection </a:t>
            </a:r>
          </a:p>
        </p:txBody>
      </p:sp>
      <p:sp>
        <p:nvSpPr>
          <p:cNvPr id="75" name="OTLSHAPE_T_12703f37166e4d568f9c2eb112960c6f_Duration" hidden="1">
            <a:extLst>
              <a:ext uri="{FF2B5EF4-FFF2-40B4-BE49-F238E27FC236}">
                <a16:creationId xmlns:a16="http://schemas.microsoft.com/office/drawing/2014/main" id="{7C540187-0048-426B-9F24-C489EA8E8175}"/>
              </a:ext>
            </a:extLst>
          </p:cNvPr>
          <p:cNvSpPr txBox="1"/>
          <p:nvPr>
            <p:custDataLst>
              <p:tags r:id="rId9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6" name="OTLSHAPE_T_12703f37166e4d568f9c2eb112960c6f_TextPercentage" hidden="1">
            <a:extLst>
              <a:ext uri="{FF2B5EF4-FFF2-40B4-BE49-F238E27FC236}">
                <a16:creationId xmlns:a16="http://schemas.microsoft.com/office/drawing/2014/main" id="{04F8E67F-ABFA-46B3-AE99-0B0459668D7B}"/>
              </a:ext>
            </a:extLst>
          </p:cNvPr>
          <p:cNvSpPr txBox="1"/>
          <p:nvPr>
            <p:custDataLst>
              <p:tags r:id="rId9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7" name="OTLSHAPE_T_12703f37166e4d568f9c2eb112960c6f_StartDate" hidden="1">
            <a:extLst>
              <a:ext uri="{FF2B5EF4-FFF2-40B4-BE49-F238E27FC236}">
                <a16:creationId xmlns:a16="http://schemas.microsoft.com/office/drawing/2014/main" id="{54CDEFD5-B420-4F01-B701-28B9C415FB6C}"/>
              </a:ext>
            </a:extLst>
          </p:cNvPr>
          <p:cNvSpPr txBox="1"/>
          <p:nvPr>
            <p:custDataLst>
              <p:tags r:id="rId10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8" name="OTLSHAPE_T_12703f37166e4d568f9c2eb112960c6f_EndDate" hidden="1">
            <a:extLst>
              <a:ext uri="{FF2B5EF4-FFF2-40B4-BE49-F238E27FC236}">
                <a16:creationId xmlns:a16="http://schemas.microsoft.com/office/drawing/2014/main" id="{E9E49F71-39CA-4FA3-81E8-191A7877DD70}"/>
              </a:ext>
            </a:extLst>
          </p:cNvPr>
          <p:cNvSpPr txBox="1"/>
          <p:nvPr>
            <p:custDataLst>
              <p:tags r:id="rId10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79" name="OTLSHAPE_T_12703f37166e4d568f9c2eb112960c6f_JoinedDate">
            <a:extLst>
              <a:ext uri="{FF2B5EF4-FFF2-40B4-BE49-F238E27FC236}">
                <a16:creationId xmlns:a16="http://schemas.microsoft.com/office/drawing/2014/main" id="{DB8A42C6-60E1-43BA-B525-68B786ACA19C}"/>
              </a:ext>
            </a:extLst>
          </p:cNvPr>
          <p:cNvSpPr txBox="1"/>
          <p:nvPr>
            <p:custDataLst>
              <p:tags r:id="rId102"/>
            </p:custDataLst>
          </p:nvPr>
        </p:nvSpPr>
        <p:spPr>
          <a:xfrm>
            <a:off x="7152984" y="3430438"/>
            <a:ext cx="7620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Oct 25 - Jan 25</a:t>
            </a:r>
          </a:p>
        </p:txBody>
      </p:sp>
      <p:sp>
        <p:nvSpPr>
          <p:cNvPr id="80" name="OTLSHAPE_T_12703f37166e4d568f9c2eb112960c6f_Title">
            <a:extLst>
              <a:ext uri="{FF2B5EF4-FFF2-40B4-BE49-F238E27FC236}">
                <a16:creationId xmlns:a16="http://schemas.microsoft.com/office/drawing/2014/main" id="{C2423C48-D934-49EC-879E-07689C5CDE7B}"/>
              </a:ext>
            </a:extLst>
          </p:cNvPr>
          <p:cNvSpPr txBox="1"/>
          <p:nvPr>
            <p:custDataLst>
              <p:tags r:id="rId103"/>
            </p:custDataLst>
          </p:nvPr>
        </p:nvSpPr>
        <p:spPr>
          <a:xfrm>
            <a:off x="5019092" y="3430438"/>
            <a:ext cx="965200" cy="155025"/>
          </a:xfrm>
          <a:prstGeom prst="rect">
            <a:avLst/>
          </a:prstGeom>
          <a:noFill/>
        </p:spPr>
        <p:txBody>
          <a:bodyPr vert="horz" wrap="square" lIns="0" tIns="0" rIns="0" bIns="0" rtlCol="0" anchor="ctr" anchorCtr="0">
            <a:noAutofit/>
          </a:bodyPr>
          <a:lstStyle/>
          <a:p>
            <a:pPr algn="ctr"/>
            <a:r>
              <a:rPr lang="en-US" sz="1000" b="1" spc="-4">
                <a:solidFill>
                  <a:schemeClr val="dk1"/>
                </a:solidFill>
                <a:latin typeface="Calibri" panose="020F0502020204030204" pitchFamily="34" charset="0"/>
              </a:rPr>
              <a:t>Feature Extraction</a:t>
            </a:r>
          </a:p>
        </p:txBody>
      </p:sp>
      <p:sp>
        <p:nvSpPr>
          <p:cNvPr id="83" name="OTLSHAPE_T_b7771950c2d34d11a877ad4049137077_Duration" hidden="1">
            <a:extLst>
              <a:ext uri="{FF2B5EF4-FFF2-40B4-BE49-F238E27FC236}">
                <a16:creationId xmlns:a16="http://schemas.microsoft.com/office/drawing/2014/main" id="{1960EB92-40FE-41E1-BB24-63F375F5775B}"/>
              </a:ext>
            </a:extLst>
          </p:cNvPr>
          <p:cNvSpPr txBox="1"/>
          <p:nvPr>
            <p:custDataLst>
              <p:tags r:id="rId104"/>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84" name="OTLSHAPE_T_b7771950c2d34d11a877ad4049137077_TextPercentage" hidden="1">
            <a:extLst>
              <a:ext uri="{FF2B5EF4-FFF2-40B4-BE49-F238E27FC236}">
                <a16:creationId xmlns:a16="http://schemas.microsoft.com/office/drawing/2014/main" id="{473959F1-BBBE-475F-B4E5-45B408D10EDA}"/>
              </a:ext>
            </a:extLst>
          </p:cNvPr>
          <p:cNvSpPr txBox="1"/>
          <p:nvPr>
            <p:custDataLst>
              <p:tags r:id="rId105"/>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85" name="OTLSHAPE_T_b7771950c2d34d11a877ad4049137077_StartDate" hidden="1">
            <a:extLst>
              <a:ext uri="{FF2B5EF4-FFF2-40B4-BE49-F238E27FC236}">
                <a16:creationId xmlns:a16="http://schemas.microsoft.com/office/drawing/2014/main" id="{FC660085-9128-4578-B390-C62BF806F3E2}"/>
              </a:ext>
            </a:extLst>
          </p:cNvPr>
          <p:cNvSpPr txBox="1"/>
          <p:nvPr>
            <p:custDataLst>
              <p:tags r:id="rId10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86" name="OTLSHAPE_T_b7771950c2d34d11a877ad4049137077_EndDate" hidden="1">
            <a:extLst>
              <a:ext uri="{FF2B5EF4-FFF2-40B4-BE49-F238E27FC236}">
                <a16:creationId xmlns:a16="http://schemas.microsoft.com/office/drawing/2014/main" id="{B29B996E-C80C-4E9D-A608-59284F95DA6D}"/>
              </a:ext>
            </a:extLst>
          </p:cNvPr>
          <p:cNvSpPr txBox="1"/>
          <p:nvPr>
            <p:custDataLst>
              <p:tags r:id="rId10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87" name="OTLSHAPE_T_b7771950c2d34d11a877ad4049137077_Title">
            <a:extLst>
              <a:ext uri="{FF2B5EF4-FFF2-40B4-BE49-F238E27FC236}">
                <a16:creationId xmlns:a16="http://schemas.microsoft.com/office/drawing/2014/main" id="{9017ACBD-7AB3-4856-8475-1AD879ADBAC6}"/>
              </a:ext>
            </a:extLst>
          </p:cNvPr>
          <p:cNvSpPr txBox="1"/>
          <p:nvPr>
            <p:custDataLst>
              <p:tags r:id="rId108"/>
            </p:custDataLst>
          </p:nvPr>
        </p:nvSpPr>
        <p:spPr>
          <a:xfrm>
            <a:off x="1124260" y="3773338"/>
            <a:ext cx="2730500" cy="155025"/>
          </a:xfrm>
          <a:prstGeom prst="rect">
            <a:avLst/>
          </a:prstGeom>
          <a:noFill/>
        </p:spPr>
        <p:txBody>
          <a:bodyPr vert="horz" wrap="square" lIns="0" tIns="0" rIns="0" bIns="0" rtlCol="0" anchor="ctr" anchorCtr="0">
            <a:noAutofit/>
          </a:bodyPr>
          <a:lstStyle/>
          <a:p>
            <a:pPr algn="r"/>
            <a:r>
              <a:rPr lang="en-US" sz="1000" b="1" spc="-4">
                <a:solidFill>
                  <a:schemeClr val="dk1"/>
                </a:solidFill>
                <a:latin typeface="Calibri" panose="020F0502020204030204" pitchFamily="34" charset="0"/>
              </a:rPr>
              <a:t>Training of MATLAB-Based Machine Learning Model</a:t>
            </a:r>
          </a:p>
        </p:txBody>
      </p:sp>
      <p:sp>
        <p:nvSpPr>
          <p:cNvPr id="88" name="OTLSHAPE_T_b7771950c2d34d11a877ad4049137077_JoinedDate">
            <a:extLst>
              <a:ext uri="{FF2B5EF4-FFF2-40B4-BE49-F238E27FC236}">
                <a16:creationId xmlns:a16="http://schemas.microsoft.com/office/drawing/2014/main" id="{3684E4D2-4A98-4A95-AAD0-28A732F4FB9C}"/>
              </a:ext>
            </a:extLst>
          </p:cNvPr>
          <p:cNvSpPr txBox="1"/>
          <p:nvPr>
            <p:custDataLst>
              <p:tags r:id="rId109"/>
            </p:custDataLst>
          </p:nvPr>
        </p:nvSpPr>
        <p:spPr>
          <a:xfrm>
            <a:off x="7152984" y="3773338"/>
            <a:ext cx="7620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Oct 25 - Jan 25</a:t>
            </a:r>
          </a:p>
        </p:txBody>
      </p:sp>
      <p:sp>
        <p:nvSpPr>
          <p:cNvPr id="107" name="OTLSHAPE_T_65e4eecc94c74f48b32ab50290fd7e72_Duration" hidden="1">
            <a:extLst>
              <a:ext uri="{FF2B5EF4-FFF2-40B4-BE49-F238E27FC236}">
                <a16:creationId xmlns:a16="http://schemas.microsoft.com/office/drawing/2014/main" id="{F6257D40-83C1-4AFB-ACC7-26F3FF698CAF}"/>
              </a:ext>
            </a:extLst>
          </p:cNvPr>
          <p:cNvSpPr txBox="1"/>
          <p:nvPr>
            <p:custDataLst>
              <p:tags r:id="rId110"/>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8" name="OTLSHAPE_T_65e4eecc94c74f48b32ab50290fd7e72_TextPercentage" hidden="1">
            <a:extLst>
              <a:ext uri="{FF2B5EF4-FFF2-40B4-BE49-F238E27FC236}">
                <a16:creationId xmlns:a16="http://schemas.microsoft.com/office/drawing/2014/main" id="{D6EFAB85-A8BC-41BB-8BD3-0DC12943177F}"/>
              </a:ext>
            </a:extLst>
          </p:cNvPr>
          <p:cNvSpPr txBox="1"/>
          <p:nvPr>
            <p:custDataLst>
              <p:tags r:id="rId111"/>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09" name="OTLSHAPE_T_65e4eecc94c74f48b32ab50290fd7e72_StartDate" hidden="1">
            <a:extLst>
              <a:ext uri="{FF2B5EF4-FFF2-40B4-BE49-F238E27FC236}">
                <a16:creationId xmlns:a16="http://schemas.microsoft.com/office/drawing/2014/main" id="{7F670489-7F32-4AE3-A170-8362A58D7B12}"/>
              </a:ext>
            </a:extLst>
          </p:cNvPr>
          <p:cNvSpPr txBox="1"/>
          <p:nvPr>
            <p:custDataLst>
              <p:tags r:id="rId112"/>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0" name="OTLSHAPE_T_65e4eecc94c74f48b32ab50290fd7e72_EndDate" hidden="1">
            <a:extLst>
              <a:ext uri="{FF2B5EF4-FFF2-40B4-BE49-F238E27FC236}">
                <a16:creationId xmlns:a16="http://schemas.microsoft.com/office/drawing/2014/main" id="{092C647B-1EDA-4F27-A807-CE94080CCBB0}"/>
              </a:ext>
            </a:extLst>
          </p:cNvPr>
          <p:cNvSpPr txBox="1"/>
          <p:nvPr>
            <p:custDataLst>
              <p:tags r:id="rId113"/>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11" name="OTLSHAPE_T_65e4eecc94c74f48b32ab50290fd7e72_Title">
            <a:extLst>
              <a:ext uri="{FF2B5EF4-FFF2-40B4-BE49-F238E27FC236}">
                <a16:creationId xmlns:a16="http://schemas.microsoft.com/office/drawing/2014/main" id="{2E11C99B-0A16-4962-AF5A-FD22B54BFA31}"/>
              </a:ext>
            </a:extLst>
          </p:cNvPr>
          <p:cNvSpPr txBox="1"/>
          <p:nvPr>
            <p:custDataLst>
              <p:tags r:id="rId114"/>
            </p:custDataLst>
          </p:nvPr>
        </p:nvSpPr>
        <p:spPr>
          <a:xfrm>
            <a:off x="2991033" y="4459138"/>
            <a:ext cx="863600" cy="155025"/>
          </a:xfrm>
          <a:prstGeom prst="rect">
            <a:avLst/>
          </a:prstGeom>
          <a:noFill/>
        </p:spPr>
        <p:txBody>
          <a:bodyPr vert="horz" wrap="square" lIns="0" tIns="0" rIns="0" bIns="0" rtlCol="0" anchor="ctr" anchorCtr="0">
            <a:noAutofit/>
          </a:bodyPr>
          <a:lstStyle/>
          <a:p>
            <a:pPr algn="r"/>
            <a:r>
              <a:rPr lang="en-US" sz="1000" b="1" spc="-8">
                <a:solidFill>
                  <a:schemeClr val="dk1"/>
                </a:solidFill>
                <a:latin typeface="Calibri" panose="020F0502020204030204" pitchFamily="34" charset="0"/>
              </a:rPr>
              <a:t>Troubleshooting</a:t>
            </a:r>
          </a:p>
        </p:txBody>
      </p:sp>
      <p:sp>
        <p:nvSpPr>
          <p:cNvPr id="112" name="OTLSHAPE_T_65e4eecc94c74f48b32ab50290fd7e72_JoinedDate">
            <a:extLst>
              <a:ext uri="{FF2B5EF4-FFF2-40B4-BE49-F238E27FC236}">
                <a16:creationId xmlns:a16="http://schemas.microsoft.com/office/drawing/2014/main" id="{A97E4C53-D30A-4910-9FEF-5673949741A5}"/>
              </a:ext>
            </a:extLst>
          </p:cNvPr>
          <p:cNvSpPr txBox="1"/>
          <p:nvPr>
            <p:custDataLst>
              <p:tags r:id="rId115"/>
            </p:custDataLst>
          </p:nvPr>
        </p:nvSpPr>
        <p:spPr>
          <a:xfrm>
            <a:off x="10631050" y="4459138"/>
            <a:ext cx="7620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Oct 25 - May 5</a:t>
            </a:r>
          </a:p>
        </p:txBody>
      </p:sp>
      <p:sp>
        <p:nvSpPr>
          <p:cNvPr id="143" name="OTLSHAPE_T_c827dba5d6644fc1b954b7e431a80808_Duration" hidden="1">
            <a:extLst>
              <a:ext uri="{FF2B5EF4-FFF2-40B4-BE49-F238E27FC236}">
                <a16:creationId xmlns:a16="http://schemas.microsoft.com/office/drawing/2014/main" id="{32733B51-4B77-4A55-9292-43A17D850C63}"/>
              </a:ext>
            </a:extLst>
          </p:cNvPr>
          <p:cNvSpPr txBox="1"/>
          <p:nvPr>
            <p:custDataLst>
              <p:tags r:id="rId116"/>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44" name="OTLSHAPE_T_c827dba5d6644fc1b954b7e431a80808_TextPercentage" hidden="1">
            <a:extLst>
              <a:ext uri="{FF2B5EF4-FFF2-40B4-BE49-F238E27FC236}">
                <a16:creationId xmlns:a16="http://schemas.microsoft.com/office/drawing/2014/main" id="{6E9E75BB-5479-423C-AC46-5ED61F8E174A}"/>
              </a:ext>
            </a:extLst>
          </p:cNvPr>
          <p:cNvSpPr txBox="1"/>
          <p:nvPr>
            <p:custDataLst>
              <p:tags r:id="rId117"/>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45" name="OTLSHAPE_T_c827dba5d6644fc1b954b7e431a80808_StartDate" hidden="1">
            <a:extLst>
              <a:ext uri="{FF2B5EF4-FFF2-40B4-BE49-F238E27FC236}">
                <a16:creationId xmlns:a16="http://schemas.microsoft.com/office/drawing/2014/main" id="{6C41D607-07DC-494D-8A81-91031742063C}"/>
              </a:ext>
            </a:extLst>
          </p:cNvPr>
          <p:cNvSpPr txBox="1"/>
          <p:nvPr>
            <p:custDataLst>
              <p:tags r:id="rId118"/>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46" name="OTLSHAPE_T_c827dba5d6644fc1b954b7e431a80808_EndDate" hidden="1">
            <a:extLst>
              <a:ext uri="{FF2B5EF4-FFF2-40B4-BE49-F238E27FC236}">
                <a16:creationId xmlns:a16="http://schemas.microsoft.com/office/drawing/2014/main" id="{F4C5C13F-0BE2-4922-8B67-BF92B454AB16}"/>
              </a:ext>
            </a:extLst>
          </p:cNvPr>
          <p:cNvSpPr txBox="1"/>
          <p:nvPr>
            <p:custDataLst>
              <p:tags r:id="rId119"/>
            </p:custDataLst>
          </p:nvPr>
        </p:nvSpPr>
        <p:spPr>
          <a:xfrm>
            <a:off x="12700" y="12700"/>
            <a:ext cx="0" cy="276999"/>
          </a:xfrm>
          <a:prstGeom prst="rect">
            <a:avLst/>
          </a:prstGeom>
          <a:noFill/>
        </p:spPr>
        <p:txBody>
          <a:bodyPr vert="horz" wrap="square" lIns="0" tIns="0" rIns="0" bIns="0" rtlCol="0" anchor="ctr" anchorCtr="0">
            <a:spAutoFit/>
          </a:bodyPr>
          <a:lstStyle/>
          <a:p>
            <a:pPr algn="ctr"/>
            <a:endParaRPr lang="en-US"/>
          </a:p>
        </p:txBody>
      </p:sp>
      <p:sp>
        <p:nvSpPr>
          <p:cNvPr id="147" name="OTLSHAPE_T_c827dba5d6644fc1b954b7e431a80808_JoinedDate">
            <a:extLst>
              <a:ext uri="{FF2B5EF4-FFF2-40B4-BE49-F238E27FC236}">
                <a16:creationId xmlns:a16="http://schemas.microsoft.com/office/drawing/2014/main" id="{18283F89-4949-44C3-8AA5-2BE5A05F4088}"/>
              </a:ext>
            </a:extLst>
          </p:cNvPr>
          <p:cNvSpPr txBox="1"/>
          <p:nvPr>
            <p:custDataLst>
              <p:tags r:id="rId120"/>
            </p:custDataLst>
          </p:nvPr>
        </p:nvSpPr>
        <p:spPr>
          <a:xfrm>
            <a:off x="10631050" y="4116238"/>
            <a:ext cx="749300" cy="155025"/>
          </a:xfrm>
          <a:prstGeom prst="rect">
            <a:avLst/>
          </a:prstGeom>
          <a:noFill/>
        </p:spPr>
        <p:txBody>
          <a:bodyPr vert="horz" wrap="square" lIns="0" tIns="0" rIns="0" bIns="0" rtlCol="0" anchor="ctr" anchorCtr="0">
            <a:spAutoFit/>
          </a:bodyPr>
          <a:lstStyle/>
          <a:p>
            <a:r>
              <a:rPr lang="en-US" sz="1000" spc="-4">
                <a:solidFill>
                  <a:schemeClr val="dk2"/>
                </a:solidFill>
                <a:latin typeface="Calibri" panose="020F0502020204030204" pitchFamily="34" charset="0"/>
              </a:rPr>
              <a:t>Jan 25 - May 5</a:t>
            </a:r>
          </a:p>
        </p:txBody>
      </p:sp>
      <p:sp>
        <p:nvSpPr>
          <p:cNvPr id="148" name="OTLSHAPE_T_c827dba5d6644fc1b954b7e431a80808_Title">
            <a:extLst>
              <a:ext uri="{FF2B5EF4-FFF2-40B4-BE49-F238E27FC236}">
                <a16:creationId xmlns:a16="http://schemas.microsoft.com/office/drawing/2014/main" id="{3207CAC3-7940-489C-99A8-B6E2227458DD}"/>
              </a:ext>
            </a:extLst>
          </p:cNvPr>
          <p:cNvSpPr txBox="1"/>
          <p:nvPr>
            <p:custDataLst>
              <p:tags r:id="rId121"/>
            </p:custDataLst>
          </p:nvPr>
        </p:nvSpPr>
        <p:spPr>
          <a:xfrm>
            <a:off x="8282505" y="4108491"/>
            <a:ext cx="10922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Model Refinement</a:t>
            </a:r>
          </a:p>
        </p:txBody>
      </p:sp>
      <p:sp>
        <p:nvSpPr>
          <p:cNvPr id="89" name="Title 1">
            <a:extLst>
              <a:ext uri="{FF2B5EF4-FFF2-40B4-BE49-F238E27FC236}">
                <a16:creationId xmlns:a16="http://schemas.microsoft.com/office/drawing/2014/main" id="{E3AA5D25-46F8-4AD4-BB34-9D7DBF84D488}"/>
              </a:ext>
            </a:extLst>
          </p:cNvPr>
          <p:cNvSpPr txBox="1">
            <a:spLocks/>
          </p:cNvSpPr>
          <p:nvPr/>
        </p:nvSpPr>
        <p:spPr>
          <a:xfrm>
            <a:off x="544090" y="576685"/>
            <a:ext cx="7814925" cy="640080"/>
          </a:xfrm>
          <a:prstGeom prst="rect">
            <a:avLst/>
          </a:prstGeom>
        </p:spPr>
        <p:txBody>
          <a:bodyP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dirty="0"/>
              <a:t>Timeline</a:t>
            </a:r>
          </a:p>
        </p:txBody>
      </p:sp>
    </p:spTree>
    <p:custDataLst>
      <p:tags r:id="rId1"/>
    </p:custDataLst>
    <p:extLst>
      <p:ext uri="{BB962C8B-B14F-4D97-AF65-F5344CB8AC3E}">
        <p14:creationId xmlns:p14="http://schemas.microsoft.com/office/powerpoint/2010/main" val="3133746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IuMCIsIk9yaWdpbmFsQXNzZW1ibHlWZXJzaW9uIjoiNC4wMC4wMS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C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A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YsIlIiOjI1NSwiRyI6MTkyLCJCIjowfX0sIkFwcGVuZFllYXJPblllYXJDaGFuZ2UiOnRydWUsIkVsYXBzZWRUaW1lRm9ybWF0IjoxLCJUb2RheU1hcmtlclBvc2l0aW9uIjozLCJRdWlja1Bvc2l0aW9uIjozLCJBYnNvbHV0ZVBvc2l0aW9uIjozNjEuOTQ4NTE3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1LTA1VDIzOjU5OjAwIiwiRm9ybWF0IjoiTU1NIiwiVHlwZSI6MiwiQXV0b0RhdGVSYW5nZSI6dHJ1ZSwiV29ya2luZ0RheXMiOjMxLCJUb2RheU1hcmtlclRleHQiOiJUb2RheSIsIkF1dG9TY2FsZVR5cGUiOnRydWV9LCJNaWxlc3RvbmVzIjpbXSwiVGFza3MiOlt7IiRpZCI6IjE2MyIsIkdyb3VwTmFtZSI6bnVsbCwiU3RhcnREYXRlIjoiMjAxOS0wOC0yNVQwMDowMDowMFoiLCJFbmREYXRlIjoiMjAxOS0xMC0yNVQyMzo1OTowMFoiLCJQZXJjZW50YWdlQ29tcGxldGUiOm51bGw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2NyIsIlRvcCI6MCwiTGVmdCI6MCwiUmlnaHQiOjAsIkJvdHRvbSI6MH0sIlBhZGRpbmciOnsiJGlkIjoiMTY4IiwiVG9wIjowLCJMZWZ0IjowLCJSaWdodCI6MCwiQm90dG9tIjowfSwiQmFja2dyb3VuZCI6eyIkcmVmIjoiODkifSwiSXNWaXNpYmxlIjp0cnVlLCJXaWR0aCI6MC4wLCJIZWlnaHQiOjAuMCwiQm9yZGVyU3R5bGUiOnsiJGlkIjoiMTY5IiwiTGluZUNvbG9yIjpudWxsLCJMaW5lV2VpZ2h0IjowLjAsIkxpbmVUeXBlIjowLCJQYXJlbnRTdHlsZSI6bnVsbH0sIlBhcmVudFN0eWxlIjpudWxsfSwiRHVyYXRpb25TdHlsZSI6eyIkaWQiOiIxNzAiLCJGb250U2V0dGluZ3MiOnsiJGlkIjoiMTcxIiwiRm9udFNpemUiOjEwLCJGb250TmFtZSI6IkNhbGlicmkiLCJJc0JvbGQiOmZhbHNlLCJJc0l0YWxpYyI6ZmFsc2UsIklzVW5kZXJsaW5lZCI6ZmFsc2UsIlBhcmVudFN0eWxlIjpudWxsfSwiQXV0b1NpemUiOjAsIkZvcmVncm91bmQiOnsiJGlkIjoiMTcyIiwiQ29sb3IiOnsiJHJlZiI6IjkzIn19LCJNYXhXaWR0aCI6MjAwLjAsIk1heEhlaWdodCI6IkluZmluaXR5IiwiU21hcnRGb3JlZ3JvdW5kSXNBY3RpdmUiOmZhbHNlLCJIb3Jpem9udGFsQWxpZ25tZW50IjowLCJWZXJ0aWNhbEFsaWdubWVudCI6MCwiU21hcnRGb3JlZ3JvdW5kIjpudWxsLCJCYWNrZ3JvdW5kRmlsbFR5cGUiOjAsIk1hcmdpbiI6eyIkaWQiOiIxNzMiLCJUb3AiOjAsIkxlZnQiOjAsIlJpZ2h0IjowLCJCb3R0b20iOjB9LCJQYWRkaW5nIjp7IiRpZCI6IjE3NCIsIlRvcCI6MCwiTGVmdCI6MCwiUmlnaHQiOjAsIkJvdHRvbSI6MH0sIkJhY2tncm91bmQiOnsiJHJlZiI6Ijk2In0sIklzVmlzaWJsZSI6dHJ1ZSwiV2lkdGgiOjAuMCwiSGVpZ2h0IjowLjAsIkJvcmRlclN0eWxlIjp7IiRpZCI6IjE3NSIsIkxpbmVDb2xvciI6bnVsbCwiTGluZVdlaWdodCI6MC4wLCJMaW5lVHlwZSI6MCwiUGFyZW50U3R5bGUiOm51bGx9LCJQYXJlbnRTdHlsZSI6bnVsbH0sIkhvcml6b250YWxDb25uZWN0b3JTdHlsZSI6eyIkaWQiOiIxNzYiLCJMaW5lQ29sb3IiOnsiJHJlZiI6Ijk4In0sIkxpbmVXZWlnaHQiOjEuMCwiTGluZVR5cGUiOjAsIlBhcmVudFN0eWxlIjpudWxsfSwiVmVydGljYWxDb25uZWN0b3JTdHlsZSI6eyIkaWQiOiIxNzciLCJMaW5lQ29sb3IiOnsiJGlkIjoiMTc4IiwiJHR5cGUiOiJOTFJFLkNvbW1vbi5Eb20uU29saWRDb2xvckJydXNoLCBOTFJFLkNvbW1vbiIsIkNvbG9yIjp7IiRpZCI6IjE3O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CIsIk1hcmdpbiI6eyIkaWQiOiIxODEiLCJUb3AiOjAsIkxlZnQiOjQsIlJpZ2h0Ijo0LCJCb3R0b20iOjB9LCJQYWRkaW5nIjp7IiRpZCI6IjE4MiIsIlRvcCI6MCwiTGVmdCI6MCwiUmlnaHQiOjAsIkJvdHRvbSI6MH0sIkJhY2tncm91bmQiOnsiJGlkIjoiMTgzIiwiQ29sb3IiOnsiJGlkIjoiMTg0IiwiQSI6MjU1LCJSIjo5MSwiRyI6MTU1LCJCIjoyMTN9fSwiSXNWaXNpYmxlIjp0cnVlLCJXaWR0aCI6MC4wLCJIZWlnaHQiOjIyLjAsIkJvcmRlclN0eWxlIjp7IiRpZCI6IjE4NSIsIkxpbmVDb2xvciI6eyIkcmVmIjoiMTA5In0sIkxpbmVXZWlnaHQiOjAuMCwiTGluZVR5cGUiOjAsIlBhcmVudFN0eWxlIjpudWxsfSwiUGFyZW50U3R5bGUiOm51bGx9LCJUaXRsZVN0eWxlIjp7IiRpZCI6IjE4NiIsIkZvbnRTZXR0aW5ncyI6eyIkaWQiOiIxODciLCJGb250U2l6ZSI6MTAsIkZvbnROYW1lIjoiQ2FsaWJyaSIsIklzQm9sZCI6dHJ1ZSwiSXNJdGFsaWMiOmZhbHNlLCJJc1VuZGVybGluZWQiOmZhbHNlLCJQYXJlbnRTdHlsZSI6bnVsbH0sIkF1dG9TaXplIjoyLCJGb3JlZ3JvdW5kIjp7IiRpZCI6IjE4OCIsIkNvbG9yIjp7IiRpZCI6IjE4OSIsIkEiOjI1NSwiUiI6MCwiRyI6MCwiQiI6MH19LCJNYXhXaWR0aCI6MTA1LjAsIk1heEhlaWdodCI6IkluZmluaXR5IiwiU21hcnRGb3JlZ3JvdW5kSXNBY3RpdmUiOmZhbHNlLCJIb3Jpem9udGFsQWxpZ25tZW50IjoyLCJWZXJ0aWNhbEFsaWdubWVudCI6MCwiU21hcnRGb3JlZ3JvdW5kIjpudWxsLCJCYWNrZ3JvdW5kRmlsbFR5cGUiOjAsIk1hcmdpbiI6eyIkaWQiOiIxOTAiLCJUb3AiOjAsIkxlZnQiOjAsIlJpZ2h0IjowLCJCb3R0b20iOjB9LCJQYWRkaW5nIjp7IiRpZCI6IjE5MSIsIlRvcCI6MCwiTGVmdCI6MCwiUmlnaHQiOjAsIkJvdHRvbSI6MH0sIkJhY2tncm91bmQiOnsiJHJlZiI6IjExNyJ9LCJJc1Zpc2libGUiOnRydWUsIldpZHRoIjowLjAsIkhlaWdodCI6MC4wLCJCb3JkZXJTdHlsZSI6eyIkaWQiOiIxOTIiLCJMaW5lQ29sb3IiOm51bGwsIkxpbmVXZWlnaHQiOjAuMCwiTGluZVR5cGUiOjAsIlBhcmVudFN0eWxlIjpudWxsfSwiUGFyZW50U3R5bGUiOm51bGx9LCJEY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k3IiwiVG9wIjowLCJMZWZ0IjowLCJSaWdodCI6MCwiQm90dG9tIjowfSwiUGFkZGluZyI6eyIkaWQiOiIxOTgiLCJUb3AiOjAsIkxlZnQiOjAsIlJpZ2h0IjowLCJCb3R0b20iOjB9LCJCYWNrZ3JvdW5kIjp7IiRyZWYiOiIxMjQifSwiSXNWaXNpYmxlIjp0cnVlLCJXaWR0aCI6MC4wLCJIZWlnaHQiOjAuMCwiQm9yZGVyU3R5bGUiOnsiJGlkIjoiMTk5IiwiTGluZUNvbG9yIjpudWxsLCJMaW5lV2VpZ2h0IjowLjAsIkxpbmVUeXBlIjowLCJQYXJlbnRTdHlsZSI6bnVsbH0sIlBhcmVudFN0eWxlIjpudWxsfSwiRGF0ZUZvcm1hdCI6eyIkaWQiOiIy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CwiU21hcnREdXJhdGlvbkFjdGl2YXRlZCI6ZmFsc2UsIkRhdGVGb3JtYXQiOnsiJHJlZiI6IjIwMCJ9LCJJZCI6IjMzMWUyMWVkLTJhM2MtNGZkNC05MjE2LWY0OGE0ZWQ5NTJhZSIsIkltcG9ydElkIjpudWxsLCJUaXRsZSI6IklkZWEgQ29uY2VwdHVhbGl6YXRpb24iLCJOb3RlIjpudWxsLCJIeXBlcmxpbmsiOnsiJGlkIjoiMjAxIiwiQWRkcmVzcyI6IiIsIlN1YkFkZHJlc3MiOiIifSwiSXNDaGFuZ2VkIjpmYWxzZSwiSXNOZXciOmZhbHNlfSx7IiRpZCI6IjIwMiIsIkdyb3VwTmFtZSI6bnVsbCwiU3RhcnREYXRlIjoiMjAxOS0xMC0xNVQwMDowMDowMFoiLCJFbmREYXRlIjoiMjAxOS0xMC0yNVQyMzo1OTowMFoiLCJQZXJjZW50YWdlQ29tcGxldGUiOm51bGwsIlN0eWxlIjp7IiRpZCI6IjIwMyIsIlNoYXBlIjowLCJTaGFwZVRoaWNrbmVzcyI6MiwiRHVyYXRpb25Gb3JtYXQiOjAsIkluY2x1ZGVOb25Xb3JraW5nRGF5c0luRHVyYXRpb24iOmZhbHNlLCJQZXJjZW50YWdlQ29tcGxldGVTdHlsZSI6eyIkaWQiOiIyMDQiLCJGb250U2V0dGluZ3MiOnsiJGlkIjoiMjA1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DYiLCJMaW5lQ29sb3IiOm51bGwsIkxpbmVXZWlnaHQiOjAuMCwiTGluZVR5cGUiOjAsIlBhcmVudFN0eWxlIjpudWxsfSwiUGFyZW50U3R5bGUiOm51bGx9LCJEdXJhdGlvblN0eWxlIjp7IiRpZCI6IjIwNyIsIkZvbnRTZXR0aW5ncyI6eyIkaWQiOiIyMDg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wOSIsIkxpbmVDb2xvciI6bnVsbCwiTGluZVdlaWdodCI6MC4wLCJMaW5lVHlwZSI6MCwiUGFyZW50U3R5bGUiOm51bGx9LCJQYXJlbnRTdHlsZSI6bnVsbH0sIkhvcml6b250YWxDb25uZWN0b3JTdHlsZSI6eyIkaWQiOiIyMTAiLCJMaW5lQ29sb3IiOnsiJHJlZiI6Ijk4In0sIkxpbmVXZWlnaHQiOjEuMCwiTGluZVR5cGUiOjAsIlBhcmVudFN0eWxlIjpudWxsfSwiVmVydGljYWxDb25uZWN0b3JTdHlsZSI6eyIkaWQiOiIyMTEiLCJMaW5lQ29sb3IiOnsiJGlkIjoiMjEyIiwiJHR5cGUiOiJOTFJFLkNvbW1vbi5Eb20uU29saWRDb2xvckJydXNoLCBOTFJFLkNvbW1vbiIsIkNvbG9yIjp7IiRpZCI6IjIxMy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xNCIsIk1hcmdpbiI6eyIkcmVmIjoiMTA0In0sIlBhZGRpbmciOnsiJHJlZiI6IjEwNSJ9LCJCYWNrZ3JvdW5kIjp7IiRpZCI6IjIxNSIsIkNvbG9yIjp7IiRpZCI6IjIxNiIsIkEiOjI1NSwiUiI6OTEsIkciOjE1NSwiQiI6MjEzfX0sIklzVmlzaWJsZSI6dHJ1ZSwiV2lkdGgiOjAuMCwiSGVpZ2h0IjoyMi4wLCJCb3JkZXJTdHlsZSI6eyIkaWQiOiIyMTciLCJMaW5lQ29sb3IiOnsiJHJlZiI6IjEwOSJ9LCJMaW5lV2VpZ2h0IjowLjAsIkxpbmVUeXBlIjowLCJQYXJlbnRTdHlsZSI6bnVsbH0sIlBhcmVudFN0eWxlIjpudWxsfSwiVGl0bGVTdHlsZSI6eyIkaWQiOiIyMTgiLCJGb250U2V0dGluZ3MiOnsiJGlkIjoiMjE5IiwiRm9udFNpemUiOjEwLCJGb250TmFtZSI6IkNhbGlicmkiLCJJc0JvbGQiOnRydWUsIklzSXRhbGljIjpmYWxzZSwiSXNVbmRlcmxpbmVkIjpmYWxzZSwiUGFyZW50U3R5bGUiOm51bGx9LCJBdXRvU2l6ZSI6MiwiRm9yZWdyb3VuZCI6eyIkaWQiOiIyMjAiLCJDb2xvciI6eyIkaWQiOiIyMjEiLCJBIjoyNTUsIlIiOjAsIkciOjAsIkIiOjB9fSwiTWF4V2lkdGgiOjEwNC4wLCJNYXhIZWlnaHQiOiJJbmZpbml0eSIsIlNtYXJ0Rm9yZWdyb3VuZElzQWN0aXZlIjpmYWxzZSwiSG9yaXpvbnRhbEFsaWdubWVudCI6Mi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MiIsIkxpbmVDb2xvciI6bnVsbCwiTGluZVdlaWdodCI6MC4wLCJMaW5lVHlwZSI6MCwiUGFyZW50U3R5bGUiOm51bGx9LCJQYXJlbnRTdHlsZSI6bnVsbH0sIkRhdGVTdHlsZSI6eyIkaWQiOiIyMjMiLCJGb250U2V0dGluZ3MiOnsiJGlkIjoiMjI0IiwiRm9udFNpemUiOjEwLCJGb250TmFtZSI6IkNhbGlicmkiLCJJc0JvbGQiOmZhbHNlLCJJc0l0YWxpYyI6ZmFsc2UsIklzVW5kZXJsaW5lZCI6ZmFsc2UsIlBhcmVudFN0eWxlIjpudWxsfSwiQXV0b1NpemUiOjAsIkZvcmVncm91bmQiOnsiJGlkIjoiMjI1IiwiQ29sb3IiOnsiJGlkIjoiMjI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3IiwiTGluZUNvbG9yIjpudWxsLCJMaW5lV2VpZ2h0IjowLjAsIkxpbmVUeXBlIjowLCJQYXJlbnRTdHlsZSI6bnVsbH0sIlBhcmVudFN0eWxlIjpudWxsfSwiRGF0ZUZvcm1hdCI6eyIkcmVmIjoiMTI1In0sIklzVmlzaWJsZSI6dHJ1ZSwiUGFyZW50U3R5bGUiOm51bGx9LCJJbmRleCI6MSwiU21hcnREdXJhdGlvbkFjdGl2YXRlZCI6ZmFsc2UsIkRhdGVGb3JtYXQiOnsiJHJlZiI6IjEyNSJ9LCJJZCI6IjhjYjg5ZTBjLTdhZDQtNDUwZC05NjcwLWJiMzFmNTllOWU2ZCIsIkltcG9ydElkIjpudWxsLCJUaXRsZSI6IkNvbGxlY3Rpb24gb2YgTWF0ZXJpYWxzIiwiTm90ZSI6bnVsbCwiSHlwZXJsaW5rIjp7IiRpZCI6IjIyOCIsIkFkZHJlc3MiOiIiLCJTdWJBZGRyZXNzIjoiIn0sIklzQ2hhbmdlZCI6ZmFsc2UsIklzTmV3IjpmYWxzZX0seyIkaWQiOiIyMjkiLCJHcm91cE5hbWUiOm51bGwsIlN0YXJ0RGF0ZSI6IjIwMTktMTAtMjVUMDA6MDA6MDBaIiwiRW5kRGF0ZSI6IjIwMTktMTAtMjVUMjM6NTk6MDBaIiwiUGVyY2VudGFnZUNvbXBsZXRlIjpudWxsLCJTdHlsZSI6eyIkaWQiOiIyMzAiLCJTaGFwZSI6MCwiU2hhcGVUaGlja25lc3MiOjIsIkR1cmF0aW9uRm9ybWF0IjowLCJJbmNsdWRlTm9uV29ya2luZ0RheXNJbkR1cmF0aW9uIjpmYWxzZSwiUGVyY2VudGFnZUNvbXBsZXRlU3R5bGUiOnsiJGlkIjoiMjMxIiwiRm9udFNldHRpbmdzIjp7IiRpZCI6IjIz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zIiwiTGluZUNvbG9yIjpudWxsLCJMaW5lV2VpZ2h0IjowLjAsIkxpbmVUeXBlIjowLCJQYXJlbnRTdHlsZSI6bnVsbH0sIlBhcmVudFN0eWxlIjpudWxsfSwiRHVyYXRpb25TdHlsZSI6eyIkaWQiOiIyMzQiLCJGb250U2V0dGluZ3MiOnsiJGlkIjoiMjM1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YiLCJMaW5lQ29sb3IiOm51bGwsIkxpbmVXZWlnaHQiOjAuMCwiTGluZVR5cGUiOjAsIlBhcmVudFN0eWxlIjpudWxsfSwiUGFyZW50U3R5bGUiOm51bGx9LCJIb3Jpem9udGFsQ29ubmVjdG9yU3R5bGUiOnsiJGlkIjoiMjM3IiwiTGluZUNvbG9yIjp7IiRyZWYiOiI5OCJ9LCJMaW5lV2VpZ2h0IjoxLjAsIkxpbmVUeXBlIjowLCJQYXJlbnRTdHlsZSI6bnVsbH0sIlZlcnRpY2FsQ29ubmVjdG9yU3R5bGUiOnsiJGlkIjoiMjM4IiwiTGluZUNvbG9yIjp7IiRpZCI6IjIzOSIsIiR0eXBlIjoiTkxSRS5Db21tb24uRG9tLlNvbGlkQ29sb3JCcnVzaCwgTkxSRS5Db21tb24iLCJDb2xvciI6eyIkaWQiOiIyNDAiLCJBIjoyNTUsIlIiOjIwNCwiRyI6MjA0LCJCIjoyMDR9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DEiLCJNYXJnaW4iOnsiJHJlZiI6IjEwNCJ9LCJQYWRkaW5nIjp7IiRyZWYiOiIxMDUifSwiQmFja2dyb3VuZCI6eyIkaWQiOiIyNDIiLCJDb2xvciI6eyIkaWQiOiIyNDMiLCJBIjoyNTUsIlIiOjkxLCJHIjoxNTUsIkIiOjIxM319LCJJc1Zpc2libGUiOnRydWUsIldpZHRoIjowLjAsIkhlaWdodCI6MjIuMCwiQm9yZGVyU3R5bGUiOnsiJGlkIjoiMjQ0IiwiTGluZUNvbG9yIjp7IiRyZWYiOiIxMDkifSwiTGluZVdlaWdodCI6MC4wLCJMaW5lVHlwZSI6MCwiUGFyZW50U3R5bGUiOm51bGx9LCJQYXJlbnRTdHlsZSI6bnVsbH0sIlRpdGxlU3R5bGUiOnsiJGlkIjoiMjQ1IiwiRm9udFNldHRpbmdzIjp7IiRpZCI6IjI0NiIsIkZvbnRTaXplIjoxMCwiRm9udE5hbWUiOiJDYWxpYnJpIiwiSXNCb2xkIjp0cnVlLCJJc0l0YWxpYyI6ZmFsc2UsIklzVW5kZXJsaW5lZCI6ZmFsc2UsIlBhcmVudFN0eWxlIjpudWxsfSwiQXV0b1NpemUiOjIsIkZvcmVncm91bmQiOnsiJGlkIjoiMjQ3IiwiQ29sb3IiOnsiJGlkIjoiMjQ4IiwiQSI6MjU1LCJSIjowLCJHIjowLCJCIjowfX0sIk1heFdpZHRoIjo4Ny4wLCJNYXhIZWlnaHQiOiJJbmZpbml0eSIsIlNtYXJ0Rm9yZWdyb3VuZElzQWN0aXZlIjpmYWxzZSwiSG9yaXpvbnRhbEFsaWdubWVudCI6Mi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0OSIsIkxpbmVDb2xvciI6bnVsbCwiTGluZVdlaWdodCI6MC4wLCJMaW5lVHlwZSI6MCwiUGFyZW50U3R5bGUiOm51bGx9LCJQYXJlbnRTdHlsZSI6bnVsbH0sIkRh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U0IiwiTGluZUNvbG9yIjpudWxsLCJMaW5lV2VpZ2h0IjowLjAsIkxpbmVUeXBlIjowLCJQYXJlbnRTdHlsZSI6bnVsbH0sIlBhcmVudFN0eWxlIjpudWxsfSwiRGF0ZUZvcm1hdCI6eyIkcmVmIjoiMTI1In0sIklzVmlzaWJsZSI6dHJ1ZSwiUGFyZW50U3R5bGUiOm51bGx9LCJJbmRleCI6MiwiU21hcnREdXJhdGlvbkFjdGl2YXRlZCI6ZmFsc2UsIkRhdGVGb3JtYXQiOnsiJHJlZiI6IjEyNSJ9LCJJZCI6ImZjOGVjYjI1LWJlMzQtNGRkYS1hNTU0LTY2ZmM0Mjc0MTc0OCIsIkltcG9ydElkIjpudWxsLCJUaXRsZSI6IlJhc3BiZXJyeSBQaSBTZXR1cCIsIk5vdGUiOm51bGwsIkh5cGVybGluayI6eyIkaWQiOiIyNTUiLCJBZGRyZXNzIjoiIiwiU3ViQWRkcmVzcyI6IiJ9LCJJc0NoYW5nZWQiOmZhbHNlLCJJc05ldyI6ZmFsc2V9LHsiJGlkIjoiMjU2IiwiR3JvdXBOYW1lIjpudWxsLCJTdGFydERhdGUiOiIyMDE5LTEwLTI1VDAwOjAwOjAwWiIsIkVuZERhdGUiOiIyMDIwLTAxLTI1VDIzOjU5OjAwWiIsIlBlcmNlbnRhZ2VDb21wbGV0ZSI6bnVsbCwiU3R5bGUiOnsiJGlkIjoiMjU3IiwiU2hhcGUiOjAsIlNoYXBlVGhpY2tuZXNzIjoyLCJEdXJhdGlvbkZvcm1hdCI6MiwiSW5jbHVkZU5vbldvcmtpbmdEYXlzSW5EdXJhdGlvbiI6ZmFsc2UsIlBlcmNlbnRhZ2VDb21wbGV0ZVN0eWxlIjp7IiRpZCI6IjI1OCIsIkZvbnRTZXR0aW5ncyI6eyIkaWQiOiIyNT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MCIsIkxpbmVDb2xvciI6bnVsbCwiTGluZVdlaWdodCI6MC4wLCJMaW5lVHlwZSI6MCwiUGFyZW50U3R5bGUiOm51bGx9LCJQYXJlbnRTdHlsZSI6bnVsbH0sIkR1cmF0aW9uU3R5bGUiOnsiJGlkIjoiMjYxIiwiRm9udFNldHRpbmdzIjp7IiRpZCI6IjI2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zIiwiTGluZUNvbG9yIjpudWxsLCJMaW5lV2VpZ2h0IjowLjAsIkxpbmVUeXBlIjowLCJQYXJlbnRTdHlsZSI6bnVsbH0sIlBhcmVudFN0eWxlIjpudWxsfSwiSG9yaXpvbnRhbENvbm5lY3RvclN0eWxlIjp7IiRpZCI6IjI2NCIsIkxpbmVDb2xvciI6eyIkcmVmIjoiOTgifSwiTGluZVdlaWdodCI6MS4wLCJMaW5lVHlwZSI6MCwiUGFyZW50U3R5bGUiOm51bGx9LCJWZXJ0aWNhbENvbm5lY3RvclN0eWxlIjp7IiRpZCI6IjI2NSIsIkxpbmVDb2xvciI6eyIkaWQiOiIyNjYiLCIkdHlwZSI6Ik5MUkUuQ29tbW9uLkRvbS5Tb2xpZENvbG9yQnJ1c2gsIE5MUkUuQ29tbW9uIiwiQ29sb3IiOnsiJGlkIjoiMjY3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Y4IiwiTWFyZ2luIjp7IiRyZWYiOiIxMDQifSwiUGFkZGluZyI6eyIkcmVmIjoiMTA1In0sIkJhY2tncm91bmQiOnsiJGlkIjoiMjY5IiwiQ29sb3IiOnsiJGlkIjoiMjcwIiwiQSI6MjU1LCJSIjoyMzQsIkciOjIyLCJCIjozMH19LCJJc1Zpc2libGUiOnRydWUsIldpZHRoIjowLjAsIkhlaWdodCI6MjIuMCwiQm9yZGVyU3R5bGUiOnsiJGlkIjoiMjcxIiwiTGluZUNvbG9yIjp7IiRyZWYiOiIxMDkifSwiTGluZVdlaWdodCI6MC4wLCJMaW5lVHlwZSI6MCwiUGFyZW50U3R5bGUiOm51bGx9LCJQYXJlbnRTdHlsZSI6bnVsbH0sIlRpdGxlU3R5bGUiOnsiJGlkIjoiMjcyIiwiRm9udFNldHRpbmdzIjp7IiRpZCI6IjI3MyIsIkZvbnRTaXplIjoxMCwiRm9udE5hbWUiOiJDYWxpYnJpIiwiSXNCb2xkIjp0cnVlLCJJc0l0YWxpYyI6ZmFsc2UsIklzVW5kZXJsaW5lZCI6ZmFsc2UsIlBhcmVudFN0eWxlIjpudWxsfSwiQXV0b1NpemUiOjIsIkZvcmVncm91bmQiOnsiJGlkIjoiMjc0IiwiQ29sb3IiOnsiJGlkIjoiMjc1IiwiQSI6MjU1LCJSIjowLCJHIjowLCJCIjowfX0sIk1heFdpZHRoIjo3Mi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NiIsIkxpbmVDb2xvciI6bnVsbCwiTGluZVdlaWdodCI6MC4wLCJMaW5lVHlwZSI6MCwiUGFyZW50U3R5bGUiOm51bGx9LCJQYXJlbnRTdHlsZSI6bnVsbH0sIkRhdGVTdHlsZSI6eyIkaWQiOiIyNzciLCJGb250U2V0dGluZ3MiOnsiJGlkIjoiMjc4IiwiRm9udFNpemUiOjEwLCJGb250TmFtZSI6IkNhbGlicmkiLCJJc0JvbGQiOmZhbHNlLCJJc0l0YWxpYyI6ZmFsc2UsIklzVW5kZXJsaW5lZCI6ZmFsc2UsIlBhcmVudFN0eWxlIjpudWxsfSwiQXV0b1NpemUiOjAsIkZvcmVncm91bmQiOnsiJGlkIjoiMjc5IiwiQ29sb3IiOnsiJGlkIjoiMjg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gx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jdlNGY0NzA5LTkyNDctNDEzMC05OGNhLTk4MjZhM2YzNDAyNSIsIkltcG9ydElkIjpudWxsLCJUaXRsZSI6IkRhdGEgQ29sbGVjdGlvbiAiLCJOb3RlIjpudWxsLCJIeXBlcmxpbmsiOnsiJGlkIjoiMjgyIiwiQWRkcmVzcyI6IiIsIlN1YkFkZHJlc3MiOiIifSwiSXNDaGFuZ2VkIjpmYWxzZSwiSXNOZXciOmZhbHNlfSx7IiRpZCI6IjI4MyIsIkdyb3VwTmFtZSI6bnVsbCwiU3RhcnREYXRlIjoiMjAxOS0xMC0yNVQwMDowMDowMFoiLCJFbmREYXRlIjoiMjAyMC0wMS0yNVQyMzo1OTowMFoiLCJQZXJjZW50YWdlQ29tcGxldGUiOm51bGwsIlN0eWxlIjp7IiRpZCI6IjI4NCIsIlNoYXBlIjowLCJTaGFwZVRoaWNrbmVzcyI6MiwiRHVyYXRpb25Gb3JtYXQiOjIsIkluY2x1ZGVOb25Xb3JraW5nRGF5c0luRHVyYXRpb24iOmZhbHNlLCJQZXJjZW50YWdlQ29tcGxldGVTdHlsZSI6eyIkaWQiOiIyODUiLCJGb250U2V0dGluZ3MiOnsiJGlkIjoiMj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DciLCJMaW5lQ29sb3IiOm51bGwsIkxpbmVXZWlnaHQiOjAuMCwiTGluZVR5cGUiOjAsIlBhcmVudFN0eWxlIjpudWxsfSwiUGFyZW50U3R5bGUiOm51bGx9LCJEdXJhdGlvblN0eWxlIjp7IiRpZCI6IjI4OCIsIkZvbnRTZXR0aW5ncyI6eyIkaWQiOiIyOD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5MCIsIkxpbmVDb2xvciI6bnVsbCwiTGluZVdlaWdodCI6MC4wLCJMaW5lVHlwZSI6MCwiUGFyZW50U3R5bGUiOm51bGx9LCJQYXJlbnRTdHlsZSI6bnVsbH0sIkhvcml6b250YWxDb25uZWN0b3JTdHlsZSI6eyIkaWQiOiIyOTEiLCJMaW5lQ29sb3IiOnsiJHJlZiI6Ijk4In0sIkxpbmVXZWlnaHQiOjEuMCwiTGluZVR5cGUiOjAsIlBhcmVudFN0eWxlIjpudWxsfSwiVmVydGljYWxDb25uZWN0b3JTdHlsZSI6eyIkaWQiOiIyOT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5MyIsIk1hcmdpbiI6eyIkcmVmIjoiMTA0In0sIlBhZGRpbmciOnsiJHJlZiI6IjEwNSJ9LCJCYWNrZ3JvdW5kIjp7IiRpZCI6IjI5NCIsIkNvbG9yIjp7IiRpZCI6IjI5NSIsIkEiOjI1NSwiUiI6MjM0LCJHIjoyMiwiQiI6MzB9fSwiSXNWaXNpYmxlIjp0cnVlLCJXaWR0aCI6MC4wLCJIZWlnaHQiOjIyLjAsIkJvcmRlclN0eWxlIjp7IiRpZCI6IjI5NiIsIkxpbmVDb2xvciI6eyIkcmVmIjoiMTA5In0sIkxpbmVXZWlnaHQiOjAuMCwiTGluZVR5cGUiOjAsIlBhcmVudFN0eWxlIjpudWxsfSwiUGFyZW50U3R5bGUiOm51bGx9LCJUaXRsZVN0eWxlIjp7IiRpZCI6IjI5NyIsIkZvbnRTZXR0aW5ncyI6eyIkaWQiOiIyOTgiLCJGb250U2l6ZSI6MTAsIkZvbnROYW1lIjoiQ2FsaWJyaSIsIklzQm9sZCI6dHJ1ZSwiSXNJdGFsaWMiOmZhbHNlLCJJc1VuZGVybGluZWQiOmZhbHNlLCJQYXJlbnRTdHlsZSI6bnVsbH0sIkF1dG9TaXplIjoyLCJGb3JlZ3JvdW5kIjp7IiRpZCI6IjI5OSIsIkNvbG9yIjp7IiRpZCI6IjMwMCIsIkEiOjI1NSwiUiI6MCwiRyI6MCwiQiI6MH19LCJNYXhXaWR0aCI6ODQ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DEiLCJMaW5lQ29sb3IiOm51bGwsIkxpbmVXZWlnaHQiOjAuMCwiTGluZVR5cGUiOjAsIlBhcmVudFN0eWxlIjpudWxsfSwiUGFyZW50U3R5bGUiOm51bGx9LCJEYXRlU3R5bGUiOnsiJGlkIjoiMzAyIiwiRm9udFNldHRpbmdzIjp7IiRpZCI6IjMwMyIsIkZvbnRTaXplIjoxMCwiRm9udE5hbWUiOiJDYWxpYnJpIiwiSXNCb2xkIjpmYWxzZSwiSXNJdGFsaWMiOmZhbHNlLCJJc1VuZGVybGluZWQiOmZhbHNlLCJQYXJlbnRTdHlsZSI6bnVsbH0sIkF1dG9TaXplIjowLCJGb3JlZ3JvdW5kIjp7IiRpZCI6IjMwNCIsIkNvbG9yIjp7IiRpZCI6IjMw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wNi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IxMjcwM2YzNy0xNjZlLTRkNTYtOGY5Yy0yZWIxMTI5NjBjNmYiLCJJbXBvcnRJZCI6bnVsbCwiVGl0bGUiOiJGZWF0dXJlIEV4dHJhY3Rpb24iLCJOb3RlIjpudWxsLCJIeXBlcmxpbmsiOnsiJGlkIjoiMzA3IiwiQWRkcmVzcyI6IiIsIlN1YkFkZHJlc3MiOiIifSwiSXNDaGFuZ2VkIjpmYWxzZSwiSXNOZXciOmZhbHNlfSx7IiRpZCI6IjMwOCIsIkdyb3VwTmFtZSI6bnVsbCwiU3RhcnREYXRlIjoiMjAxOS0xMC0yNVQwMDowMDowMFoiLCJFbmREYXRlIjoiMjAyMC0wMS0yNVQyMzo1OTowMFoiLCJQZXJjZW50YWdlQ29tcGxldGUiOm51bGwsIlN0eWxlIjp7IiRpZCI6IjMwOSIsIlNoYXBlIjowLCJTaGFwZVRoaWNrbmVzcyI6MiwiRHVyYXRpb25Gb3JtYXQiOjIsIkluY2x1ZGVOb25Xb3JraW5nRGF5c0luRHVyYXRpb24iOmZhbHNlLCJQZXJjZW50YWdlQ29tcGxldGVTdHlsZSI6eyIkaWQiOiIzMTAiLCJGb250U2V0dGluZ3MiOnsiJGlkIjoiMzE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TIiLCJMaW5lQ29sb3IiOm51bGwsIkxpbmVXZWlnaHQiOjAuMCwiTGluZVR5cGUiOjAsIlBhcmVudFN0eWxlIjpudWxsfSwiUGFyZW50U3R5bGUiOm51bGx9LCJEdXJhdGlvblN0eWxlIjp7IiRpZCI6IjMxMyIsIkZvbnRTZXR0aW5ncyI6eyIkaWQiOiIzMTQ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cmVmIjoiMTA0In0sIlBhZGRpbmciOnsiJHJlZiI6IjEwNSJ9LCJCYWNrZ3JvdW5kIjp7IiRpZCI6IjMxOSIsIkNvbG9yIjp7IiRpZCI6IjMyMCIsIkEiOjI1NSwiUiI6MjM0LCJHIjoyMiwiQiI6MzB9fSwiSXNWaXNpYmxlIjp0cnVlLCJXaWR0aCI6MC4wLCJIZWlnaHQiOjIyLjAsIkJvcmRlclN0eWxlIjp7IiRpZCI6IjMyMSIsIkxpbmVDb2xvciI6eyIkcmVmIjoiMTA5In0sIkxpbmVXZWlnaHQiOjAuMCwiTGluZVR5cGUiOjAsIlBhcmVudFN0eWxlIjpudWxsfSwiUGFyZW50U3R5bGUiOm51bGx9LCJUaXRsZVN0eWxlIjp7IiRpZCI6IjMyMiIsIkZvbnRTZXR0aW5ncyI6eyIkaWQiOiIzMjMiLCJGb250U2l6ZSI6MTAsIkZvbnROYW1lIjoiQ2FsaWJyaSIsIklzQm9sZCI6dHJ1ZSwiSXNJdGFsaWMiOmZhbHNlLCJJc1VuZGVybGluZWQiOmZhbHNlLCJQYXJlbnRTdHlsZSI6bnVsbH0sIkF1dG9TaXplIjoyLCJGb3JlZ3JvdW5kIjp7IiRpZCI6IjMyNCIsIkNvbG9yIjp7IiRpZCI6IjMyNSIsIkEiOjI1NSwiUiI6MCwiRyI6MCwiQiI6MH19LCJNYXhXaWR0aCI6MjM2LjAsIk1heEhlaWdodCI6IkluZmluaXR5IiwiU21hcnRGb3JlZ3JvdW5kSXNBY3RpdmUiOmZhbHNlLCJIb3Jpem9udGFsQWxpZ25tZW50Ijoy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I2IiwiTGluZUNvbG9yIjpudWxsLCJMaW5lV2VpZ2h0IjowLjAsIkxpbmVUeXBlIjowLCJQYXJlbnRTdHlsZSI6bnVsbH0sIlBhcmVudFN0eWxlIjpudWxsfSwiRGF0ZVN0eWxlIjp7IiRpZCI6IjMyNyIsIkZvbnRTZXR0aW5ncyI6eyIkaWQiOiIzMjgiLCJGb250U2l6ZSI6MTAsIkZvbnROYW1lIjoiQ2FsaWJyaSIsIklzQm9sZCI6ZmFsc2UsIklzSXRhbGljIjpmYWxzZSwiSXNVbmRlcmxpbmVkIjpmYWxzZSwiUGFyZW50U3R5bGUiOm51bGx9LCJBdXRvU2l6ZSI6MCwiRm9yZWdyb3VuZCI6eyIkaWQiOiIzMjkiLCJDb2xvciI6eyIkaWQiOiIzMz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MzEiLCJMaW5lQ29sb3IiOm51bGwsIkxpbmVXZWlnaHQiOjAuMCwiTGluZVR5cGUiOjAsIlBhcmVudFN0eWxlIjpudWxsfSwiUGFyZW50U3R5bGUiOm51bGx9LCJEYXRlRm9ybWF0Ijp7IiRyZWYiOiIxMjUifSwiSXNWaXNpYmxlIjp0cnVlLCJQYXJlbnRTdHlsZSI6bnVsbH0sIkluZGV4Ijo1LCJTbWFydER1cmF0aW9uQWN0aXZhdGVkIjpmYWxzZSwiRGF0ZUZvcm1hdCI6eyIkcmVmIjoiMTI1In0sIklkIjoiYjc3NzE5NTAtYzJkMy00ZDExLWE4NzctYWQ0MDQ5MTM3MDc3IiwiSW1wb3J0SWQiOm51bGwsIlRpdGxlIjoiVHJhaW5pbmcgb2YgTUFUTEFCLUJhc2VkIE1hY2hpbmUgTGVhcm5pbmcgTW9kZWwiLCJOb3RlIjpudWxsLCJIeXBlcmxpbmsiOnsiJGlkIjoiMzMyIiwiQWRkcmVzcyI6IiIsIlN1YkFkZHJlc3MiOiIifSwiSXNDaGFuZ2VkIjpmYWxzZSwiSXNOZXciOmZhbHNlfSx7IiRpZCI6IjMzMyIsIkdyb3VwTmFtZSI6bnVsbCwiU3RhcnREYXRlIjoiMjAyMC0wMS0yNVQwMDowMDowMFoiLCJFbmREYXRlIjoiMjAyMC0wNS0wNVQyMzo1OTowMFoiLCJQZXJjZW50YWdlQ29tcGxldGUiOm51bGwsIlN0eWxlIjp7IiRpZCI6IjMzNCIsIlNoYXBlIjowLCJTaGFwZVRoaWNrbmVzcyI6MiwiRHVyYXRpb25Gb3JtYXQiOjAsIkluY2x1ZGVOb25Xb3JraW5nRGF5c0luRHVyYXRpb24iOmZhbHNlLCJQZXJjZW50YWdlQ29tcGxldGVTdHlsZSI6eyIkaWQiOiIzMzUiLCJGb250U2V0dGluZ3MiOnsiJGlkIjoiMz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zciLCJMaW5lQ29sb3IiOm51bGwsIkxpbmVXZWlnaHQiOjAuMCwiTGluZVR5cGUiOjAsIlBhcmVudFN0eWxlIjpudWxsfSwiUGFyZW50U3R5bGUiOm51bGx9LCJEdXJhdGlvblN0eWxlIjp7IiRpZCI6IjMzOCIsIkZvbnRTZXR0aW5ncyI6eyIkaWQiOiIzMz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0MCIsIkxpbmVDb2xvciI6bnVsbCwiTGluZVdlaWdodCI6MC4wLCJMaW5lVHlwZSI6MCwiUGFyZW50U3R5bGUiOm51bGx9LCJQYXJlbnRTdHlsZSI6bnVsbH0sIkhvcml6b250YWxDb25uZWN0b3JTdHlsZSI6eyIkaWQiOiIzNDEiLCJMaW5lQ29sb3IiOnsiJHJlZiI6Ijk4In0sIkxpbmVXZWlnaHQiOjEuMCwiTGluZVR5cGUiOjAsIlBhcmVudFN0eWxlIjpudWxsfSwiVmVydGljYWxDb25uZWN0b3JTdHlsZSI6eyIkaWQiOiIzND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0MyIsIk1hcmdpbiI6eyIkcmVmIjoiMTA0In0sIlBhZGRpbmciOnsiJHJlZiI6IjEwNSJ9LCJCYWNrZ3JvdW5kIjp7IiRpZCI6IjM0NCIsIkNvbG9yIjp7IiRpZCI6IjM0NSIsIkEiOjI1NSwiUiI6MjM0LCJHIjoyMiwiQiI6MzB9fSwiSXNWaXNpYmxlIjp0cnVlLCJXaWR0aCI6MC4wLCJIZWlnaHQiOjIyLjAsIkJvcmRlclN0eWxlIjp7IiRpZCI6IjM0NiIsIkxpbmVDb2xvciI6eyIkcmVmIjoiMTA5In0sIkxpbmVXZWlnaHQiOjAuMCwiTGluZVR5cGUiOjAsIlBhcmVudFN0eWxlIjpudWxsfSwiUGFyZW50U3R5bGUiOm51bGx9LCJUaXRsZVN0eWxlIjp7IiRpZCI6IjM0NyIsIkZvbnRTZXR0aW5ncyI6eyIkaWQiOiIzND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OSIsIkxpbmVDb2xvciI6bnVsbCwiTGluZVdlaWdodCI6MC4wLCJMaW5lVHlwZSI6MCwiUGFyZW50U3R5bGUiOm51bGx9LCJQYXJlbnRTdHlsZSI6bnVsbH0sIkRhdGVTdHlsZSI6eyIkaWQiOiIzNTAiLCJGb250U2V0dGluZ3MiOnsiJGlkIjoiMzU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Uy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M4MjdkYmE1LWQ2NjQtNGZjMS1iOTU0LWI3ZTQzMWE4MDgwOCIsIkltcG9ydElkIjpudWxsLCJUaXRsZSI6Ik1vZGVsIFJlZmluZW1lbnQiLCJOb3RlIjpudWxsLCJIeXBlcmxpbmsiOnsiJGlkIjoiMzUzIiwiQWRkcmVzcyI6IiIsIlN1YkFkZHJlc3MiOiIifSwiSXNDaGFuZ2VkIjpmYWxzZSwiSXNOZXciOmZhbHNlfSx7IiRpZCI6IjM1NCIsIkdyb3VwTmFtZSI6bnVsbCwiU3RhcnREYXRlIjoiMjAxOS0xMC0yNVQwMDowMDowMFoiLCJFbmREYXRlIjoiMjAyMC0wNS0wNVQyMzo1OTowMFoiLCJQZXJjZW50YWdlQ29tcGxldGUiOm51bGwsIlN0eWxlIjp7IiRpZCI6IjM1NSIsIlNoYXBlIjowLCJTaGFwZVRoaWNrbmVzcyI6MiwiRHVyYXRpb25Gb3JtYXQiOjAsIkluY2x1ZGVOb25Xb3JraW5nRGF5c0luRHVyYXRpb24iOmZhbHNlLCJQZXJjZW50YWdlQ29tcGxldGVTdHlsZSI6eyIkaWQiOiIzNTYiLCJGb250U2V0dGluZ3MiOnsiJGlkIjoiMzU3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TgiLCJMaW5lQ29sb3IiOm51bGwsIkxpbmVXZWlnaHQiOjAuMCwiTGluZVR5cGUiOjAsIlBhcmVudFN0eWxlIjpudWxsfSwiUGFyZW50U3R5bGUiOm51bGx9LCJEdXJhdGlvblN0eWxlIjp7IiRpZCI6IjM1OSIsIkZvbnRTZXR0aW5ncyI6eyIkaWQiOiIzNj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2MSIsIkxpbmVDb2xvciI6bnVsbCwiTGluZVdlaWdodCI6MC4wLCJMaW5lVHlwZSI6MCwiUGFyZW50U3R5bGUiOm51bGx9LCJQYXJlbnRTdHlsZSI6bnVsbH0sIkhvcml6b250YWxDb25uZWN0b3JTdHlsZSI6eyIkaWQiOiIzNjIiLCJMaW5lQ29sb3IiOnsiJHJlZiI6Ijk4In0sIkxpbmVXZWlnaHQiOjEuMCwiTGluZVR5cGUiOjAsIlBhcmVudFN0eWxlIjpudWxsfSwiVmVydGljYWxDb25uZWN0b3JTdHlsZSI6eyIkaWQiOiIzNjM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2NCIsIk1hcmdpbiI6eyIkcmVmIjoiMTA0In0sIlBhZGRpbmciOnsiJHJlZiI6IjEwNSJ9LCJCYWNrZ3JvdW5kIjp7IiRpZCI6IjM2NSIsIkNvbG9yIjp7IiRpZCI6IjM2NiIsIkEiOjI1NSwiUiI6MjU1LCJHIjoyNTUsIkIiOjB9fSwiSXNWaXNpYmxlIjp0cnVlLCJXaWR0aCI6MC4wLCJIZWlnaHQiOjIyLjAsIkJvcmRlclN0eWxlIjp7IiRpZCI6IjM2NyIsIkxpbmVDb2xvciI6eyIkcmVmIjoiMTA5In0sIkxpbmVXZWlnaHQiOjAuMCwiTGluZVR5cGUiOjAsIlBhcmVudFN0eWxlIjpudWxsfSwiUGFyZW50U3R5bGUiOm51bGx9LCJUaXRsZVN0eWxlIjp7IiRpZCI6IjM2OCIsIkZvbnRTZXR0aW5ncyI6eyIkaWQiOiIzNjkiLCJGb250U2l6ZSI6MTAsIkZvbnROYW1lIjoiQ2FsaWJyaSIsIklzQm9sZCI6dHJ1ZSwiSXNJdGFsaWMiOmZhbHNlLCJJc1VuZGVybGluZWQiOmZhbHNlLCJQYXJlbnRTdHlsZSI6bnVsbH0sIkF1dG9TaXplIjoyLCJGb3JlZ3JvdW5kIjp7IiRpZCI6IjM3MCIsIkNvbG9yIjp7IiRpZCI6IjM3MSIsIkEiOjI1NSwiUiI6MCwiRyI6MCwiQiI6MH19LCJNYXhXaWR0aCI6NzUuMCwiTWF4SGVpZ2h0IjoiSW5maW5pdHkiLCJTbWFydEZvcmVncm91bmRJc0FjdGl2ZSI6ZmFsc2UsIkhvcml6b250YWxBbGlnbm1lbnQiOjI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IiLCJMaW5lQ29sb3IiOm51bGwsIkxpbmVXZWlnaHQiOjAuMCwiTGluZVR5cGUiOjAsIlBhcmVudFN0eWxlIjpudWxsfSwiUGFyZW50U3R5bGUiOm51bGx9LCJEYXRlU3R5bGUiOnsiJGlkIjoiMzczIiwiRm9udFNldHRpbmdzIjp7IiRpZCI6IjM3NCIsIkZvbnRTaXplIjoxMCwiRm9udE5hbWUiOiJDYWxpYnJpIiwiSXNCb2xkIjpmYWxzZSwiSXNJdGFsaWMiOmZhbHNlLCJJc1VuZGVybGluZWQiOmZhbHNlLCJQYXJlbnRTdHlsZSI6bnVsbH0sIkF1dG9TaXplIjowLCJGb3JlZ3JvdW5kIjp7IiRpZCI6IjM3NSIsIkNvbG9yIjp7IiRpZCI6IjM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3Ny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2NWU0ZWVjYy05NGM3LTRmNDgtYjMyYS1iNTAyOTBmZDdlNzIiLCJJbXBvcnRJZCI6bnVsbCwiVGl0bGUiOiJUcm91Ymxlc2hvb3RpbmciLCJOb3RlIjpudWxsLCJIeXBlcmxpbmsiOnsiJGlkIjoiMzc4IiwiQWRkcmVzcyI6IiIsIlN1YkFkZHJlc3MiOiIifSwiSXNDaGFuZ2VkIjpmYWxzZSwiSXNOZXciOmZhbHNlfV0sIlN3aW1sYW5lcyI6W10sIk1zUHJvamVjdEl0ZW1zVHJlZSI6eyIkaWQiOiIzNzkiLCJSb290Ijp7IkltcG9ydElkIjpudWxsLCJJc0ltcG9ydGVkIjpmYWxzZSwiQ2hpbGRyZW4iOltdfX0sIk1ldGFkYXRhIjp7IiRpZCI6IjM4MCIsIlJlY2VudENvbG9yc0NvbGxlY3Rpb24iOiJbXCIjRkZGRkZGMDBcIixcIiNGRkVBMTYxRVwiXSJ9LCJTZXR0aW5ncyI6eyIkaWQiOiIzODEiLCJJbXBhT3B0aW9ucyI6eyIkaWQiOiIzOD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zODMiLCJVc2VUaW1lIjpmYWxzZSwiV29ya0RheVN0YXJ0IjoiMDA6MDA6MDAiLCJXb3JrRGF5RW5kIjoiMjM6NTk6MDAifSwiTGFzdFVzZWRUZW1wbGF0ZUlkIjoiOTVmYmYwZjctY2E2Yy00YmI5LWFlNzgtMWFhZjJjYTk2MGViIn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ED6A94-6CEC-4690-B5D0-3E831BCC769C}">
  <ds:schemaRefs>
    <ds:schemaRef ds:uri="http://purl.org/dc/elements/1.1/"/>
    <ds:schemaRef ds:uri="http://schemas.microsoft.com/office/2006/metadata/properties"/>
    <ds:schemaRef ds:uri="71af3243-3dd4-4a8d-8c0d-dd76da1f02a5"/>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8F36FF-D6F8-4F25-B1D6-7893F2294B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827</Words>
  <Application>Microsoft Office PowerPoint</Application>
  <PresentationFormat>Widescreen</PresentationFormat>
  <Paragraphs>82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Segoe UI</vt:lpstr>
      <vt:lpstr>Segoe UI Light</vt:lpstr>
      <vt:lpstr>Segoe UI Semibold</vt:lpstr>
      <vt:lpstr>WelcomeDoc</vt:lpstr>
      <vt:lpstr>Senior Design Project I</vt:lpstr>
      <vt:lpstr>Materials</vt:lpstr>
      <vt:lpstr>Design Requirements</vt:lpstr>
      <vt:lpstr>Design Constraints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2019-09-03T23:19:09Z</dcterms:created>
  <dcterms:modified xsi:type="dcterms:W3CDTF">2019-10-09T14:55:04Z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