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319" r:id="rId6"/>
    <p:sldId id="320" r:id="rId7"/>
    <p:sldId id="315" r:id="rId8"/>
    <p:sldId id="313" r:id="rId9"/>
    <p:sldId id="321" r:id="rId10"/>
    <p:sldId id="322" r:id="rId11"/>
    <p:sldId id="323" r:id="rId12"/>
    <p:sldId id="324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19"/>
            <p14:sldId id="320"/>
            <p14:sldId id="315"/>
            <p14:sldId id="313"/>
            <p14:sldId id="321"/>
            <p14:sldId id="322"/>
            <p14:sldId id="323"/>
            <p14:sldId id="324"/>
            <p14:sldId id="31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2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today’s presentation, I have 4 objectives.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To talk about design requirements</a:t>
            </a:r>
          </a:p>
          <a:p>
            <a:pPr marL="228600" indent="-228600">
              <a:buAutoNum type="arabicPeriod"/>
            </a:pPr>
            <a:r>
              <a:rPr lang="en-US" dirty="0"/>
              <a:t>To talk about design constraints</a:t>
            </a:r>
          </a:p>
          <a:p>
            <a:pPr marL="228600" indent="-228600">
              <a:buAutoNum type="arabicPeriod"/>
            </a:pPr>
            <a:r>
              <a:rPr lang="en-US" dirty="0"/>
              <a:t>To talk about the materials necessary for the project</a:t>
            </a:r>
          </a:p>
          <a:p>
            <a:pPr marL="228600" indent="-228600">
              <a:buAutoNum type="arabicPeriod"/>
            </a:pPr>
            <a:r>
              <a:rPr lang="en-US" dirty="0"/>
              <a:t>To talk about my timeline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also decided to name my project “Sign AI,” so if you see it on the PowerPoint, it’s basically just a term I’m using to refer to my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here’s a rough timeline for all my activities. The ones highlighted in red are the most important ones.</a:t>
            </a:r>
          </a:p>
          <a:p>
            <a:endParaRPr lang="en-US" dirty="0"/>
          </a:p>
          <a:p>
            <a:r>
              <a:rPr lang="en-US" dirty="0"/>
              <a:t>The timeline is still tentative, so things can still change.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list of materials that I’m going to require for my project. Now a lot of them are self-explanatory, but I should probably explain a few.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Raspberry Pi is </a:t>
            </a:r>
            <a:r>
              <a:rPr lang="en-US" dirty="0" err="1"/>
              <a:t>linux</a:t>
            </a:r>
            <a:r>
              <a:rPr lang="en-US" dirty="0"/>
              <a:t>-based, so I’m going to need an emulator for it on my Windows computer.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Also, the Raspberry Pi has no pins for analog inputs! But there’s various accessories that you can use to sidestep that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5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list of materials that I’m going to require for my project. Now a lot of them are self-explanatory, but I should probably explain a few.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Raspberry Pi is </a:t>
            </a:r>
            <a:r>
              <a:rPr lang="en-US" dirty="0" err="1"/>
              <a:t>linux</a:t>
            </a:r>
            <a:r>
              <a:rPr lang="en-US" dirty="0"/>
              <a:t>-based, so I’m going to need an emulator for it on my Windows computer.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Also, the Raspberry Pi has no pins for analog inputs! But there’s various accessories that you can use to sidestep that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0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far as design requirements go, there are quite a few.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design requirement would be the accuracy benchmark. For the machine learning model, the accuracy benchmark that I’m aiming for is 90%. I’ve seen other ASL-related projects reach an accuracy of 90%, so I’m assuming that’s also possible for my project.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second: a TTS function will also be necessary to speak out the gestures. It’ll be taking inputs from the machine learning model.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Speaking of those inputs, I’m limiting the translation capability of my model to 100 words. An ASL professor compiled a list of commonly-used words in sign language, and it just so happens that the list is composed of 100 words.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move on to design constraints. Number 3 is self-explanatory, so I’ll shed some light on number 1 and 2. </a:t>
            </a:r>
          </a:p>
          <a:p>
            <a:endParaRPr lang="en-US" dirty="0"/>
          </a:p>
          <a:p>
            <a:r>
              <a:rPr lang="en-US" dirty="0"/>
              <a:t>1. For limitation number 1, it’s all about language complexity. In any language – English, or whatever your native tongue is, there are multiple ways of expressing a singular idea. And obviously, in my project, I can’t possibly cover all bases. So I’m only going to be translating SVO sentences.</a:t>
            </a:r>
          </a:p>
          <a:p>
            <a:endParaRPr lang="en-US" dirty="0"/>
          </a:p>
          <a:p>
            <a:r>
              <a:rPr lang="en-US" dirty="0"/>
              <a:t>2. Also, some ASL gestures aren’t actually gestures. Sometimes you can convey meaning by pointing, looking at someone, or making faces. I can’t reliably capture those gesture with my chosen sensor. So they’re outside the scope of </a:t>
            </a:r>
            <a:r>
              <a:rPr lang="en-US"/>
              <a:t>my project.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3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move on to design constraints. Number 3 is self-explanatory, so I’ll shed some light on number 1 and 2. </a:t>
            </a:r>
          </a:p>
          <a:p>
            <a:endParaRPr lang="en-US" dirty="0"/>
          </a:p>
          <a:p>
            <a:r>
              <a:rPr lang="en-US" dirty="0"/>
              <a:t>1. For limitation number 1, it’s all about language complexity. In any language – English, or whatever your native tongue is, there are multiple ways of expressing a singular idea. And obviously, in my project, I can’t possibly cover all bases. So I’m only going to be translating SVO sentences.</a:t>
            </a:r>
          </a:p>
          <a:p>
            <a:endParaRPr lang="en-US" dirty="0"/>
          </a:p>
          <a:p>
            <a:r>
              <a:rPr lang="en-US" dirty="0"/>
              <a:t>2. Also, some ASL gestures aren’t actually gestures. Sometimes you can convey meaning by pointing, looking at someone, or making faces. I can’t reliably capture those gesture with my chosen sensor. So they’re outside the scope of </a:t>
            </a:r>
            <a:r>
              <a:rPr lang="en-US"/>
              <a:t>my project.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8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move on to design constraints. Number 3 is self-explanatory, so I’ll shed some light on number 1 and 2. </a:t>
            </a:r>
          </a:p>
          <a:p>
            <a:endParaRPr lang="en-US" dirty="0"/>
          </a:p>
          <a:p>
            <a:r>
              <a:rPr lang="en-US" dirty="0"/>
              <a:t>1. For limitation number 1, it’s all about language complexity. In any language – English, or whatever your native tongue is, there are multiple ways of expressing a singular idea. And obviously, in my project, I can’t possibly cover all bases. So I’m only going to be translating SVO sentences.</a:t>
            </a:r>
          </a:p>
          <a:p>
            <a:endParaRPr lang="en-US" dirty="0"/>
          </a:p>
          <a:p>
            <a:r>
              <a:rPr lang="en-US" dirty="0"/>
              <a:t>2. Also, some ASL gestures aren’t actually gestures. Sometimes you can convey meaning by pointing, looking at someone, or making faces. I can’t reliably capture those gesture with my chosen sensor. So they’re outside the scope of </a:t>
            </a:r>
            <a:r>
              <a:rPr lang="en-US"/>
              <a:t>my project.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1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move on to design constraints. Number 3 is self-explanatory, so I’ll shed some light on number 1 and 2. </a:t>
            </a:r>
          </a:p>
          <a:p>
            <a:endParaRPr lang="en-US" dirty="0"/>
          </a:p>
          <a:p>
            <a:r>
              <a:rPr lang="en-US" dirty="0"/>
              <a:t>1. For limitation number 1, it’s all about language complexity. In any language – English, or whatever your native tongue is, there are multiple ways of expressing a singular idea. And obviously, in my project, I can’t possibly cover all bases. So I’m only going to be translating SVO sentences.</a:t>
            </a:r>
          </a:p>
          <a:p>
            <a:endParaRPr lang="en-US" dirty="0"/>
          </a:p>
          <a:p>
            <a:r>
              <a:rPr lang="en-US" dirty="0"/>
              <a:t>2. Also, some ASL gestures aren’t actually gestures. Sometimes you can convey meaning by pointing, looking at someone, or making faces. I can’t reliably capture those gesture with my chosen sensor. So they’re outside the scope of </a:t>
            </a:r>
            <a:r>
              <a:rPr lang="en-US"/>
              <a:t>my project.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0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move on to design constraints. Number 3 is self-explanatory, so I’ll shed some light on number 1 and 2. </a:t>
            </a:r>
          </a:p>
          <a:p>
            <a:endParaRPr lang="en-US" dirty="0"/>
          </a:p>
          <a:p>
            <a:r>
              <a:rPr lang="en-US" dirty="0"/>
              <a:t>1. For limitation number 1, it’s all about language complexity. In any language – English, or whatever your native tongue is, there are multiple ways of expressing a singular idea. And obviously, in my project, I can’t possibly cover all bases. So I’m only going to be translating SVO sentences.</a:t>
            </a:r>
          </a:p>
          <a:p>
            <a:endParaRPr lang="en-US" dirty="0"/>
          </a:p>
          <a:p>
            <a:r>
              <a:rPr lang="en-US" dirty="0"/>
              <a:t>2. Also, some ASL gestures aren’t actually gestures. Sometimes you can convey meaning by pointing, looking at someone, or making faces. I can’t reliably capture those gesture with my chosen sensor. So they’re outside the scope of </a:t>
            </a:r>
            <a:r>
              <a:rPr lang="en-US"/>
              <a:t>my project.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9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233C5-E8D1-478C-B40D-AD664E27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16A41-6E99-438B-83C0-C526F391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B21A2-0534-4C8C-8D86-2035A948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8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notesSlide" Target="../notesSlides/notesSlide1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Senior Design Project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Week 8: Finalizing Project Idea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Presenter: Josheb P. Dayrit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DB3430D-F252-4C41-B9F0-30996FCF19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28" name="OTLSHAPE_TB_00000000000000000000000000000000_RightEndCaps" hidden="1">
            <a:extLst>
              <a:ext uri="{FF2B5EF4-FFF2-40B4-BE49-F238E27FC236}">
                <a16:creationId xmlns:a16="http://schemas.microsoft.com/office/drawing/2014/main" id="{E1D9D40A-9208-43B8-895A-3A40063B4D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15" name="OTLSHAPE_T_331e21ed2a3c4fd49216f48a4ed952ae_LeftVerticalConnector1">
            <a:extLst>
              <a:ext uri="{FF2B5EF4-FFF2-40B4-BE49-F238E27FC236}">
                <a16:creationId xmlns:a16="http://schemas.microsoft.com/office/drawing/2014/main" id="{F533121F-4F89-46ED-925F-14E2D1520BB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670936" y="2276050"/>
            <a:ext cx="0" cy="260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331e21ed2a3c4fd49216f48a4ed952ae_RightVerticalConnector1" hidden="1">
            <a:extLst>
              <a:ext uri="{FF2B5EF4-FFF2-40B4-BE49-F238E27FC236}">
                <a16:creationId xmlns:a16="http://schemas.microsoft.com/office/drawing/2014/main" id="{9CFDD19C-786F-41F9-A0B7-4AFE5CB1D923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805963" y="2460522"/>
            <a:ext cx="0" cy="4064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331e21ed2a3c4fd49216f48a4ed952ae_RightVerticalConnector2" hidden="1">
            <a:extLst>
              <a:ext uri="{FF2B5EF4-FFF2-40B4-BE49-F238E27FC236}">
                <a16:creationId xmlns:a16="http://schemas.microsoft.com/office/drawing/2014/main" id="{94F6D4AC-94A5-4C23-97A7-9BEA09F7265E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805963" y="3364846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331e21ed2a3c4fd49216f48a4ed952ae_RightVerticalConnector3" hidden="1">
            <a:extLst>
              <a:ext uri="{FF2B5EF4-FFF2-40B4-BE49-F238E27FC236}">
                <a16:creationId xmlns:a16="http://schemas.microsoft.com/office/drawing/2014/main" id="{B9E9F6B4-6A54-429A-BBE1-62BE11F3531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805963" y="3707746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331e21ed2a3c4fd49216f48a4ed952ae_RightVerticalConnector4" hidden="1">
            <a:extLst>
              <a:ext uri="{FF2B5EF4-FFF2-40B4-BE49-F238E27FC236}">
                <a16:creationId xmlns:a16="http://schemas.microsoft.com/office/drawing/2014/main" id="{7C8D19B8-B129-482D-B8BC-3C46BB5E9F6C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805963" y="4050646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331e21ed2a3c4fd49216f48a4ed952ae_RightVerticalConnector5" hidden="1">
            <a:extLst>
              <a:ext uri="{FF2B5EF4-FFF2-40B4-BE49-F238E27FC236}">
                <a16:creationId xmlns:a16="http://schemas.microsoft.com/office/drawing/2014/main" id="{B90828CE-EF06-4BC6-B4B9-023FD1788EC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805963" y="4393546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cb89e0c7ad4450d9670bb31f59e9e6d_LeftVerticalConnector1">
            <a:extLst>
              <a:ext uri="{FF2B5EF4-FFF2-40B4-BE49-F238E27FC236}">
                <a16:creationId xmlns:a16="http://schemas.microsoft.com/office/drawing/2014/main" id="{8E7E8623-4E7C-477F-BBE8-BC57BFF211C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27187" y="2618950"/>
            <a:ext cx="0" cy="125688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8cb89e0c7ad4450d9670bb31f59e9e6d_LeftVerticalConnector2">
            <a:extLst>
              <a:ext uri="{FF2B5EF4-FFF2-40B4-BE49-F238E27FC236}">
                <a16:creationId xmlns:a16="http://schemas.microsoft.com/office/drawing/2014/main" id="{7CD979EB-47D2-421C-AF0C-EF9C347B420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427187" y="2899662"/>
            <a:ext cx="0" cy="87367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cb89e0c7ad4450d9670bb31f59e9e6d_LeftVerticalConnector3">
            <a:extLst>
              <a:ext uri="{FF2B5EF4-FFF2-40B4-BE49-F238E27FC236}">
                <a16:creationId xmlns:a16="http://schemas.microsoft.com/office/drawing/2014/main" id="{ED9C23BB-3800-4271-9B10-3F9FED42CC13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427187" y="3928362"/>
            <a:ext cx="0" cy="53077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8cb89e0c7ad4450d9670bb31f59e9e6d_RightVerticalConnector1" hidden="1">
            <a:extLst>
              <a:ext uri="{FF2B5EF4-FFF2-40B4-BE49-F238E27FC236}">
                <a16:creationId xmlns:a16="http://schemas.microsoft.com/office/drawing/2014/main" id="{1D889D40-4383-403D-BABA-4C3BBC4FE78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753469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8cb89e0c7ad4450d9670bb31f59e9e6d_RightVerticalConnector2" hidden="1">
            <a:extLst>
              <a:ext uri="{FF2B5EF4-FFF2-40B4-BE49-F238E27FC236}">
                <a16:creationId xmlns:a16="http://schemas.microsoft.com/office/drawing/2014/main" id="{8748A154-613D-460A-A9D0-108083B73F4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753469" y="39116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8cb89e0c7ad4450d9670bb31f59e9e6d_RightVerticalConnector3" hidden="1">
            <a:extLst>
              <a:ext uri="{FF2B5EF4-FFF2-40B4-BE49-F238E27FC236}">
                <a16:creationId xmlns:a16="http://schemas.microsoft.com/office/drawing/2014/main" id="{06C428BD-814F-433A-B97C-B106AF282825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753469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fc8ecb25be344ddaa55466fc42741748_MiddleVerticalConnector1">
            <a:extLst>
              <a:ext uri="{FF2B5EF4-FFF2-40B4-BE49-F238E27FC236}">
                <a16:creationId xmlns:a16="http://schemas.microsoft.com/office/drawing/2014/main" id="{D433A927-6C0B-4278-A992-591B4185E608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796950" y="2682450"/>
            <a:ext cx="0" cy="3429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fc8ecb25be344ddaa55466fc42741748_MiddleVerticalConnector2">
            <a:extLst>
              <a:ext uri="{FF2B5EF4-FFF2-40B4-BE49-F238E27FC236}">
                <a16:creationId xmlns:a16="http://schemas.microsoft.com/office/drawing/2014/main" id="{4F9BA8AE-E746-4A35-B925-05079E868E69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96950" y="3304750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fc8ecb25be344ddaa55466fc42741748_MiddleVerticalConnector3">
            <a:extLst>
              <a:ext uri="{FF2B5EF4-FFF2-40B4-BE49-F238E27FC236}">
                <a16:creationId xmlns:a16="http://schemas.microsoft.com/office/drawing/2014/main" id="{3BD84C3B-925E-494E-8D25-7E006F1CB2B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96950" y="3990550"/>
            <a:ext cx="0" cy="4064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7e4f47099247413098ca9826a3f34025_LeftVerticalConnector1">
            <a:extLst>
              <a:ext uri="{FF2B5EF4-FFF2-40B4-BE49-F238E27FC236}">
                <a16:creationId xmlns:a16="http://schemas.microsoft.com/office/drawing/2014/main" id="{C71EF59C-A27C-490A-8287-7E9E778BE05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3771550" y="3304750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7e4f47099247413098ca9826a3f34025_LeftVerticalConnector2">
            <a:extLst>
              <a:ext uri="{FF2B5EF4-FFF2-40B4-BE49-F238E27FC236}">
                <a16:creationId xmlns:a16="http://schemas.microsoft.com/office/drawing/2014/main" id="{25EE547D-153D-49DA-B835-372FAB532AA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771550" y="3647650"/>
            <a:ext cx="0" cy="635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7e4f47099247413098ca9826a3f34025_RightVerticalConnector1">
            <a:extLst>
              <a:ext uri="{FF2B5EF4-FFF2-40B4-BE49-F238E27FC236}">
                <a16:creationId xmlns:a16="http://schemas.microsoft.com/office/drawing/2014/main" id="{1859F0BF-5139-41B4-A607-EE7E59CFEAEB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974101" y="3304750"/>
            <a:ext cx="0" cy="7493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7e4f47099247413098ca9826a3f34025_RightVerticalConnector2">
            <a:extLst>
              <a:ext uri="{FF2B5EF4-FFF2-40B4-BE49-F238E27FC236}">
                <a16:creationId xmlns:a16="http://schemas.microsoft.com/office/drawing/2014/main" id="{CB0E3A12-E5D3-4B46-8240-73BF0C819A1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974101" y="467635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b7771950c2d34d11a877ad4049137077_LeftVerticalConnector1" hidden="1">
            <a:extLst>
              <a:ext uri="{FF2B5EF4-FFF2-40B4-BE49-F238E27FC236}">
                <a16:creationId xmlns:a16="http://schemas.microsoft.com/office/drawing/2014/main" id="{C0C120A2-ED0E-4FC0-8AE4-2BB313F91E17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108509" y="4393546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b7771950c2d34d11a877ad4049137077_RightVerticalConnector1" hidden="1">
            <a:extLst>
              <a:ext uri="{FF2B5EF4-FFF2-40B4-BE49-F238E27FC236}">
                <a16:creationId xmlns:a16="http://schemas.microsoft.com/office/drawing/2014/main" id="{762B0EDE-44A5-4A80-A96F-EDC69EE531C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10890841" y="49403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T_fc8ecb25be344ddaa55466fc42741748_MiddleVerticalConnector4">
            <a:extLst>
              <a:ext uri="{FF2B5EF4-FFF2-40B4-BE49-F238E27FC236}">
                <a16:creationId xmlns:a16="http://schemas.microsoft.com/office/drawing/2014/main" id="{E881422C-7D72-449F-88E8-02F515C3844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796950" y="467635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T_8cb89e0c7ad4450d9670bb31f59e9e6d_LeftVerticalConnector4">
            <a:extLst>
              <a:ext uri="{FF2B5EF4-FFF2-40B4-BE49-F238E27FC236}">
                <a16:creationId xmlns:a16="http://schemas.microsoft.com/office/drawing/2014/main" id="{AC8C5D93-994A-4098-9B86-8208E30B11F0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427187" y="4614162"/>
            <a:ext cx="0" cy="265388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T_b7771950c2d34d11a877ad4049137077_LeftVerticalConnector2" hidden="1">
            <a:extLst>
              <a:ext uri="{FF2B5EF4-FFF2-40B4-BE49-F238E27FC236}">
                <a16:creationId xmlns:a16="http://schemas.microsoft.com/office/drawing/2014/main" id="{70E7E8DF-5212-45D7-813E-F836311C366D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71550" y="4393546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T_b7771950c2d34d11a877ad4049137077_RightVerticalConnector2" hidden="1">
            <a:extLst>
              <a:ext uri="{FF2B5EF4-FFF2-40B4-BE49-F238E27FC236}">
                <a16:creationId xmlns:a16="http://schemas.microsoft.com/office/drawing/2014/main" id="{3E081668-08E9-4CF9-BA2F-F527E374CFDD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905229" y="4393546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5e4eecc94c74f48b32ab50290fd7e72_LeftVerticalConnector1" hidden="1">
            <a:extLst>
              <a:ext uri="{FF2B5EF4-FFF2-40B4-BE49-F238E27FC236}">
                <a16:creationId xmlns:a16="http://schemas.microsoft.com/office/drawing/2014/main" id="{73A618A4-FC8B-4EB9-8481-8B728BEECFB0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3771550" y="4393546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65e4eecc94c74f48b32ab50290fd7e72_RightVerticalConnector1" hidden="1">
            <a:extLst>
              <a:ext uri="{FF2B5EF4-FFF2-40B4-BE49-F238E27FC236}">
                <a16:creationId xmlns:a16="http://schemas.microsoft.com/office/drawing/2014/main" id="{101C57D4-831C-4457-933A-39CE1FD19242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10452167" y="4393546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OTLSHAPE_T_8cb89e0c7ad4450d9670bb31f59e9e6d_RightVerticalConnector4" hidden="1">
            <a:extLst>
              <a:ext uri="{FF2B5EF4-FFF2-40B4-BE49-F238E27FC236}">
                <a16:creationId xmlns:a16="http://schemas.microsoft.com/office/drawing/2014/main" id="{960DAA15-0743-48E4-8CD9-AD3E5AE67994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805963" y="3364846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OTLSHAPE_T_8cb89e0c7ad4450d9670bb31f59e9e6d_RightVerticalConnector5" hidden="1">
            <a:extLst>
              <a:ext uri="{FF2B5EF4-FFF2-40B4-BE49-F238E27FC236}">
                <a16:creationId xmlns:a16="http://schemas.microsoft.com/office/drawing/2014/main" id="{2C656962-FD67-42C6-8372-18704C85BADE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3805963" y="3707746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8cb89e0c7ad4450d9670bb31f59e9e6d_RightVerticalConnector6" hidden="1">
            <a:extLst>
              <a:ext uri="{FF2B5EF4-FFF2-40B4-BE49-F238E27FC236}">
                <a16:creationId xmlns:a16="http://schemas.microsoft.com/office/drawing/2014/main" id="{5200F5DB-F1EC-417F-948C-047FB575607E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3805963" y="4393546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T_7e4f47099247413098ca9826a3f34025_LeftVerticalConnector3">
            <a:extLst>
              <a:ext uri="{FF2B5EF4-FFF2-40B4-BE49-F238E27FC236}">
                <a16:creationId xmlns:a16="http://schemas.microsoft.com/office/drawing/2014/main" id="{4048A359-228E-4119-B9B8-7755F6D44884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771550" y="3990550"/>
            <a:ext cx="0" cy="4064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T_b7771950c2d34d11a877ad4049137077_RightVerticalConnector3" hidden="1">
            <a:extLst>
              <a:ext uri="{FF2B5EF4-FFF2-40B4-BE49-F238E27FC236}">
                <a16:creationId xmlns:a16="http://schemas.microsoft.com/office/drawing/2014/main" id="{4E2995CB-755F-402D-845F-87C4E1471271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6974101" y="4393546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T_c827dba5d6644fc1b954b7e431a80808_LeftVerticalConnector1">
            <a:extLst>
              <a:ext uri="{FF2B5EF4-FFF2-40B4-BE49-F238E27FC236}">
                <a16:creationId xmlns:a16="http://schemas.microsoft.com/office/drawing/2014/main" id="{F5CC95A8-57F0-4A03-BD9E-26EF270DBA16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6939690" y="467635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c827dba5d6644fc1b954b7e431a80808_RightVerticalConnector1">
            <a:extLst>
              <a:ext uri="{FF2B5EF4-FFF2-40B4-BE49-F238E27FC236}">
                <a16:creationId xmlns:a16="http://schemas.microsoft.com/office/drawing/2014/main" id="{E5F4DA10-F363-47B7-913D-D9807227BE17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452167" y="467635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331e21ed2a3c4fd49216f48a4ed952ae_RightVerticalConnector6" hidden="1">
            <a:extLst>
              <a:ext uri="{FF2B5EF4-FFF2-40B4-BE49-F238E27FC236}">
                <a16:creationId xmlns:a16="http://schemas.microsoft.com/office/drawing/2014/main" id="{E652672B-0DD8-420D-A04C-C7857E2D72CA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3805963" y="467635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7e4f47099247413098ca9826a3f34025_LeftVerticalConnector4">
            <a:extLst>
              <a:ext uri="{FF2B5EF4-FFF2-40B4-BE49-F238E27FC236}">
                <a16:creationId xmlns:a16="http://schemas.microsoft.com/office/drawing/2014/main" id="{C6DB19F2-AC40-4D79-B980-F1716598EFD2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3771550" y="467635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6561F53A-254B-4C94-99C5-A5C2F4E6F41A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44465" y="487955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BECAE915-E163-4C9F-93EC-084E41ABC69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44465" y="4879550"/>
            <a:ext cx="26416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OTLSHAPE_TB_00000000000000000000000000000000_ElapsedTimeExtension">
            <a:extLst>
              <a:ext uri="{FF2B5EF4-FFF2-40B4-BE49-F238E27FC236}">
                <a16:creationId xmlns:a16="http://schemas.microsoft.com/office/drawing/2014/main" id="{63733E49-E225-4FE3-B1E3-CF2445CFDD3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44465" y="1996650"/>
            <a:ext cx="2641600" cy="2882900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TLSHAPE_TB_00000000000000000000000000000000_TodayMarkerShape">
            <a:extLst>
              <a:ext uri="{FF2B5EF4-FFF2-40B4-BE49-F238E27FC236}">
                <a16:creationId xmlns:a16="http://schemas.microsoft.com/office/drawing/2014/main" id="{5FC2FC0E-4C66-45C7-8AF7-DCB00A823375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422441" y="526055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TLSHAPE_TB_00000000000000000000000000000000_TodayMarkerText">
            <a:extLst>
              <a:ext uri="{FF2B5EF4-FFF2-40B4-BE49-F238E27FC236}">
                <a16:creationId xmlns:a16="http://schemas.microsoft.com/office/drawing/2014/main" id="{7BBD5515-AAAA-4127-8497-E3969876071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326755" y="5387550"/>
            <a:ext cx="302968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0" spc="-2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0C9FF3D1-DA13-493E-8566-46FD4F71C75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07965" y="4992538"/>
            <a:ext cx="201978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FA703DD-1488-467B-A93B-C9E98C79212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975490" y="4992538"/>
            <a:ext cx="190758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46623752-4615-4BAE-B268-6ABBBBBAB2C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008579" y="4992538"/>
            <a:ext cx="18274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2" name="OTLSHAPE_TB_00000000000000000000000000000000_TimescaleInterval4">
            <a:extLst>
              <a:ext uri="{FF2B5EF4-FFF2-40B4-BE49-F238E27FC236}">
                <a16:creationId xmlns:a16="http://schemas.microsoft.com/office/drawing/2014/main" id="{04026EAD-DE7B-4F04-A4AF-962084B83AB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076104" y="4992538"/>
            <a:ext cx="20839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3" name="OTLSHAPE_TB_00000000000000000000000000000000_TimescaleInterval5">
            <a:extLst>
              <a:ext uri="{FF2B5EF4-FFF2-40B4-BE49-F238E27FC236}">
                <a16:creationId xmlns:a16="http://schemas.microsoft.com/office/drawing/2014/main" id="{1055EDB0-47D6-4309-9F9D-6B1ED57C96F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109193" y="4992538"/>
            <a:ext cx="19717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4" name="OTLSHAPE_TB_00000000000000000000000000000000_TimescaleInterval6">
            <a:extLst>
              <a:ext uri="{FF2B5EF4-FFF2-40B4-BE49-F238E27FC236}">
                <a16:creationId xmlns:a16="http://schemas.microsoft.com/office/drawing/2014/main" id="{00035A21-CD51-428D-BA00-A80703BDC57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176718" y="4992538"/>
            <a:ext cx="26289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1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94" name="OTLSHAPE_TB_00000000000000000000000000000000_TimescaleInterval7">
            <a:extLst>
              <a:ext uri="{FF2B5EF4-FFF2-40B4-BE49-F238E27FC236}">
                <a16:creationId xmlns:a16="http://schemas.microsoft.com/office/drawing/2014/main" id="{72AAF6EB-531B-46C9-B96B-9FE46CDEF17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44243" y="4992538"/>
            <a:ext cx="190758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12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5" name="OTLSHAPE_TB_00000000000000000000000000000000_TimescaleInterval8">
            <a:extLst>
              <a:ext uri="{FF2B5EF4-FFF2-40B4-BE49-F238E27FC236}">
                <a16:creationId xmlns:a16="http://schemas.microsoft.com/office/drawing/2014/main" id="{E5B62D22-AB94-4D69-A806-B44570FF7CB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8242896" y="4992538"/>
            <a:ext cx="214802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6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6" name="OTLSHAPE_TB_00000000000000000000000000000000_TimescaleInterval9">
            <a:extLst>
              <a:ext uri="{FF2B5EF4-FFF2-40B4-BE49-F238E27FC236}">
                <a16:creationId xmlns:a16="http://schemas.microsoft.com/office/drawing/2014/main" id="{0C9F9647-ABDA-4355-8A71-FE1DFE084C6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9310421" y="4992538"/>
            <a:ext cx="185948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6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97" name="OTLSHAPE_TB_00000000000000000000000000000000_TimescaleInterval10">
            <a:extLst>
              <a:ext uri="{FF2B5EF4-FFF2-40B4-BE49-F238E27FC236}">
                <a16:creationId xmlns:a16="http://schemas.microsoft.com/office/drawing/2014/main" id="{79278990-8A23-4488-BF28-6F2F31B32DB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343510" y="4992538"/>
            <a:ext cx="22762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pc="-10">
                <a:solidFill>
                  <a:schemeClr val="dk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41" name="OTLSHAPE_T_331e21ed2a3c4fd49216f48a4ed952ae_Shape">
            <a:extLst>
              <a:ext uri="{FF2B5EF4-FFF2-40B4-BE49-F238E27FC236}">
                <a16:creationId xmlns:a16="http://schemas.microsoft.com/office/drawing/2014/main" id="{65EF3180-F9A8-45DF-801E-C0D13BBF9B5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670936" y="1996650"/>
            <a:ext cx="21463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OTLSHAPE_T_8cb89e0c7ad4450d9670bb31f59e9e6d_Shape">
            <a:extLst>
              <a:ext uri="{FF2B5EF4-FFF2-40B4-BE49-F238E27FC236}">
                <a16:creationId xmlns:a16="http://schemas.microsoft.com/office/drawing/2014/main" id="{9ABD2FFD-C3F9-442A-8FDD-B47008E2656E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427187" y="2339550"/>
            <a:ext cx="381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" name="OTLSHAPE_T_fc8ecb25be344ddaa55466fc42741748_Shape">
            <a:extLst>
              <a:ext uri="{FF2B5EF4-FFF2-40B4-BE49-F238E27FC236}">
                <a16:creationId xmlns:a16="http://schemas.microsoft.com/office/drawing/2014/main" id="{20A3DFA8-6918-47DE-B990-3459561D8AE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3771550" y="2682450"/>
            <a:ext cx="508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OTLSHAPE_T_7e4f47099247413098ca9826a3f34025_Shape">
            <a:extLst>
              <a:ext uri="{FF2B5EF4-FFF2-40B4-BE49-F238E27FC236}">
                <a16:creationId xmlns:a16="http://schemas.microsoft.com/office/drawing/2014/main" id="{44BC3688-03C5-4721-8F7D-43194E73B562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3771550" y="3025350"/>
            <a:ext cx="3213100" cy="2794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3" name="OTLSHAPE_T_12703f37166e4d568f9c2eb112960c6f_Shape">
            <a:extLst>
              <a:ext uri="{FF2B5EF4-FFF2-40B4-BE49-F238E27FC236}">
                <a16:creationId xmlns:a16="http://schemas.microsoft.com/office/drawing/2014/main" id="{823E41E6-99BD-4C88-A0C1-FBBDA2757F3F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771550" y="3368250"/>
            <a:ext cx="3213100" cy="2794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OTLSHAPE_T_b7771950c2d34d11a877ad4049137077_Shape">
            <a:extLst>
              <a:ext uri="{FF2B5EF4-FFF2-40B4-BE49-F238E27FC236}">
                <a16:creationId xmlns:a16="http://schemas.microsoft.com/office/drawing/2014/main" id="{ACFD7BB6-4551-40A3-A96A-18290FBF866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771550" y="3711150"/>
            <a:ext cx="3213100" cy="2794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TLSHAPE_T_65e4eecc94c74f48b32ab50290fd7e72_Shape">
            <a:extLst>
              <a:ext uri="{FF2B5EF4-FFF2-40B4-BE49-F238E27FC236}">
                <a16:creationId xmlns:a16="http://schemas.microsoft.com/office/drawing/2014/main" id="{42A56395-74B3-472B-89F4-7C372F704E58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771550" y="4396950"/>
            <a:ext cx="6692900" cy="2794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1" name="OTLSHAPE_T_c827dba5d6644fc1b954b7e431a80808_Shape">
            <a:extLst>
              <a:ext uri="{FF2B5EF4-FFF2-40B4-BE49-F238E27FC236}">
                <a16:creationId xmlns:a16="http://schemas.microsoft.com/office/drawing/2014/main" id="{61F34C7F-2AD4-48E6-B08B-93786C4C0842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939690" y="4054050"/>
            <a:ext cx="3517900" cy="2794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331e21ed2a3c4fd49216f48a4ed952ae_ShapePercentage" hidden="1">
            <a:extLst>
              <a:ext uri="{FF2B5EF4-FFF2-40B4-BE49-F238E27FC236}">
                <a16:creationId xmlns:a16="http://schemas.microsoft.com/office/drawing/2014/main" id="{84EC63B7-8CB6-4F4B-AD18-BC949517448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T_8cb89e0c7ad4450d9670bb31f59e9e6d_ShapePercentage" hidden="1">
            <a:extLst>
              <a:ext uri="{FF2B5EF4-FFF2-40B4-BE49-F238E27FC236}">
                <a16:creationId xmlns:a16="http://schemas.microsoft.com/office/drawing/2014/main" id="{39C339DB-EEAD-48CE-BD5A-F725F21085F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fc8ecb25be344ddaa55466fc42741748_ShapePercentage" hidden="1">
            <a:extLst>
              <a:ext uri="{FF2B5EF4-FFF2-40B4-BE49-F238E27FC236}">
                <a16:creationId xmlns:a16="http://schemas.microsoft.com/office/drawing/2014/main" id="{441265AF-1374-4424-A2F1-F32CEA181B9D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7e4f47099247413098ca9826a3f34025_ShapePercentage" hidden="1">
            <a:extLst>
              <a:ext uri="{FF2B5EF4-FFF2-40B4-BE49-F238E27FC236}">
                <a16:creationId xmlns:a16="http://schemas.microsoft.com/office/drawing/2014/main" id="{617DAD1A-2519-4EE7-86F9-A297099564EF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T_12703f37166e4d568f9c2eb112960c6f_ShapePercentage" hidden="1">
            <a:extLst>
              <a:ext uri="{FF2B5EF4-FFF2-40B4-BE49-F238E27FC236}">
                <a16:creationId xmlns:a16="http://schemas.microsoft.com/office/drawing/2014/main" id="{6D1809C9-1FCF-4AAE-9E73-273D034A79AC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T_b7771950c2d34d11a877ad4049137077_ShapePercentage" hidden="1">
            <a:extLst>
              <a:ext uri="{FF2B5EF4-FFF2-40B4-BE49-F238E27FC236}">
                <a16:creationId xmlns:a16="http://schemas.microsoft.com/office/drawing/2014/main" id="{F83F4B45-B8D7-435B-BDB0-E4242AC4301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65e4eecc94c74f48b32ab50290fd7e72_ShapePercentage" hidden="1">
            <a:extLst>
              <a:ext uri="{FF2B5EF4-FFF2-40B4-BE49-F238E27FC236}">
                <a16:creationId xmlns:a16="http://schemas.microsoft.com/office/drawing/2014/main" id="{23D904AB-A37D-4571-9ED6-DE79BEF7E78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c827dba5d6644fc1b954b7e431a80808_ShapePercentage" hidden="1">
            <a:extLst>
              <a:ext uri="{FF2B5EF4-FFF2-40B4-BE49-F238E27FC236}">
                <a16:creationId xmlns:a16="http://schemas.microsoft.com/office/drawing/2014/main" id="{5379E86C-B360-4B81-BFAA-851084F6F9F8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T_331e21ed2a3c4fd49216f48a4ed952ae_Duration" hidden="1">
            <a:extLst>
              <a:ext uri="{FF2B5EF4-FFF2-40B4-BE49-F238E27FC236}">
                <a16:creationId xmlns:a16="http://schemas.microsoft.com/office/drawing/2014/main" id="{F69AB388-1A0A-49D3-BF94-CE9F002430E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4" name="OTLSHAPE_T_331e21ed2a3c4fd49216f48a4ed952ae_TextPercentage" hidden="1">
            <a:extLst>
              <a:ext uri="{FF2B5EF4-FFF2-40B4-BE49-F238E27FC236}">
                <a16:creationId xmlns:a16="http://schemas.microsoft.com/office/drawing/2014/main" id="{8CE07E97-3E67-4F66-B556-CF9A5B21F99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5" name="OTLSHAPE_T_331e21ed2a3c4fd49216f48a4ed952ae_StartDate" hidden="1">
            <a:extLst>
              <a:ext uri="{FF2B5EF4-FFF2-40B4-BE49-F238E27FC236}">
                <a16:creationId xmlns:a16="http://schemas.microsoft.com/office/drawing/2014/main" id="{3E392032-3878-48D8-9E2F-501E55478F2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6" name="OTLSHAPE_T_331e21ed2a3c4fd49216f48a4ed952ae_EndDate" hidden="1">
            <a:extLst>
              <a:ext uri="{FF2B5EF4-FFF2-40B4-BE49-F238E27FC236}">
                <a16:creationId xmlns:a16="http://schemas.microsoft.com/office/drawing/2014/main" id="{7D0A43DF-B68C-42BC-8AD4-7836CC32F783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7" name="OTLSHAPE_T_331e21ed2a3c4fd49216f48a4ed952ae_JoinedDate">
            <a:extLst>
              <a:ext uri="{FF2B5EF4-FFF2-40B4-BE49-F238E27FC236}">
                <a16:creationId xmlns:a16="http://schemas.microsoft.com/office/drawing/2014/main" id="{1519F5F2-F220-46FD-8BDB-D153FFCC0A1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856763" y="205883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Aug 25 - Oct 25</a:t>
            </a:r>
          </a:p>
        </p:txBody>
      </p:sp>
      <p:sp>
        <p:nvSpPr>
          <p:cNvPr id="48" name="OTLSHAPE_T_331e21ed2a3c4fd49216f48a4ed952ae_Title">
            <a:extLst>
              <a:ext uri="{FF2B5EF4-FFF2-40B4-BE49-F238E27FC236}">
                <a16:creationId xmlns:a16="http://schemas.microsoft.com/office/drawing/2014/main" id="{02BA6F66-0AF4-410E-AF71-0644FFDC2F3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16007" y="205883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b="1" spc="-2">
                <a:solidFill>
                  <a:schemeClr val="dk1"/>
                </a:solidFill>
                <a:latin typeface="Calibri" panose="020F0502020204030204" pitchFamily="34" charset="0"/>
              </a:rPr>
              <a:t>Idea Conceptualization</a:t>
            </a:r>
            <a:endParaRPr lang="en-US" sz="10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8cb89e0c7ad4450d9670bb31f59e9e6d_Duration" hidden="1">
            <a:extLst>
              <a:ext uri="{FF2B5EF4-FFF2-40B4-BE49-F238E27FC236}">
                <a16:creationId xmlns:a16="http://schemas.microsoft.com/office/drawing/2014/main" id="{66DD897E-47D8-40E5-8D03-49577E4452E4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2" name="OTLSHAPE_T_8cb89e0c7ad4450d9670bb31f59e9e6d_TextPercentage" hidden="1">
            <a:extLst>
              <a:ext uri="{FF2B5EF4-FFF2-40B4-BE49-F238E27FC236}">
                <a16:creationId xmlns:a16="http://schemas.microsoft.com/office/drawing/2014/main" id="{8D490376-1E29-4305-BAC4-47D483D202DB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3" name="OTLSHAPE_T_8cb89e0c7ad4450d9670bb31f59e9e6d_StartDate" hidden="1">
            <a:extLst>
              <a:ext uri="{FF2B5EF4-FFF2-40B4-BE49-F238E27FC236}">
                <a16:creationId xmlns:a16="http://schemas.microsoft.com/office/drawing/2014/main" id="{C9C4FD1E-A45E-4275-8387-DE19F7F6244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4" name="OTLSHAPE_T_8cb89e0c7ad4450d9670bb31f59e9e6d_EndDate" hidden="1">
            <a:extLst>
              <a:ext uri="{FF2B5EF4-FFF2-40B4-BE49-F238E27FC236}">
                <a16:creationId xmlns:a16="http://schemas.microsoft.com/office/drawing/2014/main" id="{CDC10BCD-FD85-427A-B482-12CEDCE51EA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5" name="OTLSHAPE_T_8cb89e0c7ad4450d9670bb31f59e9e6d_Title">
            <a:extLst>
              <a:ext uri="{FF2B5EF4-FFF2-40B4-BE49-F238E27FC236}">
                <a16:creationId xmlns:a16="http://schemas.microsoft.com/office/drawing/2014/main" id="{F47175FD-0BA9-430C-943A-5C084B4EF4E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185000" y="2401738"/>
            <a:ext cx="1193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b="1" spc="-2">
                <a:solidFill>
                  <a:schemeClr val="dk1"/>
                </a:solidFill>
                <a:latin typeface="Calibri" panose="020F0502020204030204" pitchFamily="34" charset="0"/>
              </a:rPr>
              <a:t>Collection of Materials</a:t>
            </a:r>
          </a:p>
        </p:txBody>
      </p:sp>
      <p:sp>
        <p:nvSpPr>
          <p:cNvPr id="56" name="OTLSHAPE_T_8cb89e0c7ad4450d9670bb31f59e9e6d_JoinedDate">
            <a:extLst>
              <a:ext uri="{FF2B5EF4-FFF2-40B4-BE49-F238E27FC236}">
                <a16:creationId xmlns:a16="http://schemas.microsoft.com/office/drawing/2014/main" id="{E26C6195-ABEE-445B-89CA-65D663B7D4E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856763" y="240173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15 - Oct 25</a:t>
            </a:r>
          </a:p>
        </p:txBody>
      </p:sp>
      <p:sp>
        <p:nvSpPr>
          <p:cNvPr id="59" name="OTLSHAPE_T_fc8ecb25be344ddaa55466fc42741748_Duration" hidden="1">
            <a:extLst>
              <a:ext uri="{FF2B5EF4-FFF2-40B4-BE49-F238E27FC236}">
                <a16:creationId xmlns:a16="http://schemas.microsoft.com/office/drawing/2014/main" id="{78A06F77-F657-4592-A097-9F4B405E852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0" name="OTLSHAPE_T_fc8ecb25be344ddaa55466fc42741748_TextPercentage" hidden="1">
            <a:extLst>
              <a:ext uri="{FF2B5EF4-FFF2-40B4-BE49-F238E27FC236}">
                <a16:creationId xmlns:a16="http://schemas.microsoft.com/office/drawing/2014/main" id="{C7E984A9-E1CC-46CC-8504-C1B865E506B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1" name="OTLSHAPE_T_fc8ecb25be344ddaa55466fc42741748_StartDate" hidden="1">
            <a:extLst>
              <a:ext uri="{FF2B5EF4-FFF2-40B4-BE49-F238E27FC236}">
                <a16:creationId xmlns:a16="http://schemas.microsoft.com/office/drawing/2014/main" id="{15C04000-4872-4B4A-A63E-2298D806A4B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2" name="OTLSHAPE_T_fc8ecb25be344ddaa55466fc42741748_EndDate" hidden="1">
            <a:extLst>
              <a:ext uri="{FF2B5EF4-FFF2-40B4-BE49-F238E27FC236}">
                <a16:creationId xmlns:a16="http://schemas.microsoft.com/office/drawing/2014/main" id="{C3859199-1389-4CC4-8200-FAB01305B120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3" name="OTLSHAPE_T_fc8ecb25be344ddaa55466fc42741748_Title">
            <a:extLst>
              <a:ext uri="{FF2B5EF4-FFF2-40B4-BE49-F238E27FC236}">
                <a16:creationId xmlns:a16="http://schemas.microsoft.com/office/drawing/2014/main" id="{4683CA87-57F5-4EDA-BF58-E23DB122251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724986" y="2744638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b="1" spc="-2">
                <a:solidFill>
                  <a:schemeClr val="dk1"/>
                </a:solidFill>
                <a:latin typeface="Calibri" panose="020F0502020204030204" pitchFamily="34" charset="0"/>
              </a:rPr>
              <a:t>Raspberry Pi Setup</a:t>
            </a:r>
          </a:p>
        </p:txBody>
      </p:sp>
      <p:sp>
        <p:nvSpPr>
          <p:cNvPr id="64" name="OTLSHAPE_T_fc8ecb25be344ddaa55466fc42741748_JoinedDate">
            <a:extLst>
              <a:ext uri="{FF2B5EF4-FFF2-40B4-BE49-F238E27FC236}">
                <a16:creationId xmlns:a16="http://schemas.microsoft.com/office/drawing/2014/main" id="{11E06ABA-A040-4A36-9A92-193B429B93E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3873150" y="274463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25</a:t>
            </a:r>
          </a:p>
        </p:txBody>
      </p:sp>
      <p:sp>
        <p:nvSpPr>
          <p:cNvPr id="67" name="OTLSHAPE_T_7e4f47099247413098ca9826a3f34025_Duration" hidden="1">
            <a:extLst>
              <a:ext uri="{FF2B5EF4-FFF2-40B4-BE49-F238E27FC236}">
                <a16:creationId xmlns:a16="http://schemas.microsoft.com/office/drawing/2014/main" id="{FC628911-1447-4B84-80F2-ADA8580C9DA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8" name="OTLSHAPE_T_7e4f47099247413098ca9826a3f34025_TextPercentage" hidden="1">
            <a:extLst>
              <a:ext uri="{FF2B5EF4-FFF2-40B4-BE49-F238E27FC236}">
                <a16:creationId xmlns:a16="http://schemas.microsoft.com/office/drawing/2014/main" id="{C18A39B1-0840-41D8-B860-82539691C36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9" name="OTLSHAPE_T_7e4f47099247413098ca9826a3f34025_StartDate" hidden="1">
            <a:extLst>
              <a:ext uri="{FF2B5EF4-FFF2-40B4-BE49-F238E27FC236}">
                <a16:creationId xmlns:a16="http://schemas.microsoft.com/office/drawing/2014/main" id="{0D5B9DC1-E416-4B4C-982D-F79EA052019B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0" name="OTLSHAPE_T_7e4f47099247413098ca9826a3f34025_EndDate" hidden="1">
            <a:extLst>
              <a:ext uri="{FF2B5EF4-FFF2-40B4-BE49-F238E27FC236}">
                <a16:creationId xmlns:a16="http://schemas.microsoft.com/office/drawing/2014/main" id="{AE649647-306C-48AF-BAF5-F125C2748D53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" name="OTLSHAPE_T_7e4f47099247413098ca9826a3f34025_JoinedDate">
            <a:extLst>
              <a:ext uri="{FF2B5EF4-FFF2-40B4-BE49-F238E27FC236}">
                <a16:creationId xmlns:a16="http://schemas.microsoft.com/office/drawing/2014/main" id="{936A205D-770C-439A-A178-EED012238FD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024901" y="308753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25 - Jan 25</a:t>
            </a:r>
          </a:p>
        </p:txBody>
      </p:sp>
      <p:sp>
        <p:nvSpPr>
          <p:cNvPr id="72" name="OTLSHAPE_T_7e4f47099247413098ca9826a3f34025_Title">
            <a:extLst>
              <a:ext uri="{FF2B5EF4-FFF2-40B4-BE49-F238E27FC236}">
                <a16:creationId xmlns:a16="http://schemas.microsoft.com/office/drawing/2014/main" id="{8C4E59CA-80EA-4B89-8BB0-8F3FCA5B28B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957726" y="3087538"/>
            <a:ext cx="838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>
                <a:solidFill>
                  <a:schemeClr val="dk1"/>
                </a:solidFill>
                <a:latin typeface="Calibri" panose="020F0502020204030204" pitchFamily="34" charset="0"/>
              </a:rPr>
              <a:t>Data Collection </a:t>
            </a:r>
          </a:p>
        </p:txBody>
      </p:sp>
      <p:sp>
        <p:nvSpPr>
          <p:cNvPr id="75" name="OTLSHAPE_T_12703f37166e4d568f9c2eb112960c6f_Duration" hidden="1">
            <a:extLst>
              <a:ext uri="{FF2B5EF4-FFF2-40B4-BE49-F238E27FC236}">
                <a16:creationId xmlns:a16="http://schemas.microsoft.com/office/drawing/2014/main" id="{7C540187-0048-426B-9F24-C489EA8E8175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OTLSHAPE_T_12703f37166e4d568f9c2eb112960c6f_TextPercentage" hidden="1">
            <a:extLst>
              <a:ext uri="{FF2B5EF4-FFF2-40B4-BE49-F238E27FC236}">
                <a16:creationId xmlns:a16="http://schemas.microsoft.com/office/drawing/2014/main" id="{04F8E67F-ABFA-46B3-AE99-0B0459668D7B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7" name="OTLSHAPE_T_12703f37166e4d568f9c2eb112960c6f_StartDate" hidden="1">
            <a:extLst>
              <a:ext uri="{FF2B5EF4-FFF2-40B4-BE49-F238E27FC236}">
                <a16:creationId xmlns:a16="http://schemas.microsoft.com/office/drawing/2014/main" id="{54CDEFD5-B420-4F01-B701-28B9C415FB6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8" name="OTLSHAPE_T_12703f37166e4d568f9c2eb112960c6f_EndDate" hidden="1">
            <a:extLst>
              <a:ext uri="{FF2B5EF4-FFF2-40B4-BE49-F238E27FC236}">
                <a16:creationId xmlns:a16="http://schemas.microsoft.com/office/drawing/2014/main" id="{E9E49F71-39CA-4FA3-81E8-191A7877DD70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9" name="OTLSHAPE_T_12703f37166e4d568f9c2eb112960c6f_JoinedDate">
            <a:extLst>
              <a:ext uri="{FF2B5EF4-FFF2-40B4-BE49-F238E27FC236}">
                <a16:creationId xmlns:a16="http://schemas.microsoft.com/office/drawing/2014/main" id="{DB8A42C6-60E1-43BA-B525-68B786ACA19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7024901" y="343043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25 - Jan 25</a:t>
            </a:r>
          </a:p>
        </p:txBody>
      </p:sp>
      <p:sp>
        <p:nvSpPr>
          <p:cNvPr id="80" name="OTLSHAPE_T_12703f37166e4d568f9c2eb112960c6f_Title">
            <a:extLst>
              <a:ext uri="{FF2B5EF4-FFF2-40B4-BE49-F238E27FC236}">
                <a16:creationId xmlns:a16="http://schemas.microsoft.com/office/drawing/2014/main" id="{C2423C48-D934-49EC-879E-07689C5CDE7B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4891009" y="3430438"/>
            <a:ext cx="965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spc="-4">
                <a:solidFill>
                  <a:schemeClr val="dk1"/>
                </a:solidFill>
                <a:latin typeface="Calibri" panose="020F0502020204030204" pitchFamily="34" charset="0"/>
              </a:rPr>
              <a:t>Feature Extraction</a:t>
            </a:r>
          </a:p>
        </p:txBody>
      </p:sp>
      <p:sp>
        <p:nvSpPr>
          <p:cNvPr id="83" name="OTLSHAPE_T_b7771950c2d34d11a877ad4049137077_Duration" hidden="1">
            <a:extLst>
              <a:ext uri="{FF2B5EF4-FFF2-40B4-BE49-F238E27FC236}">
                <a16:creationId xmlns:a16="http://schemas.microsoft.com/office/drawing/2014/main" id="{1960EB92-40FE-41E1-BB24-63F375F5775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4" name="OTLSHAPE_T_b7771950c2d34d11a877ad4049137077_TextPercentage" hidden="1">
            <a:extLst>
              <a:ext uri="{FF2B5EF4-FFF2-40B4-BE49-F238E27FC236}">
                <a16:creationId xmlns:a16="http://schemas.microsoft.com/office/drawing/2014/main" id="{473959F1-BBBE-475F-B4E5-45B408D10E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5" name="OTLSHAPE_T_b7771950c2d34d11a877ad4049137077_StartDate" hidden="1">
            <a:extLst>
              <a:ext uri="{FF2B5EF4-FFF2-40B4-BE49-F238E27FC236}">
                <a16:creationId xmlns:a16="http://schemas.microsoft.com/office/drawing/2014/main" id="{FC660085-9128-4578-B390-C62BF806F3E2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6" name="OTLSHAPE_T_b7771950c2d34d11a877ad4049137077_EndDate" hidden="1">
            <a:extLst>
              <a:ext uri="{FF2B5EF4-FFF2-40B4-BE49-F238E27FC236}">
                <a16:creationId xmlns:a16="http://schemas.microsoft.com/office/drawing/2014/main" id="{B29B996E-C80C-4E9D-A608-59284F95DA6D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7" name="OTLSHAPE_T_b7771950c2d34d11a877ad4049137077_Title">
            <a:extLst>
              <a:ext uri="{FF2B5EF4-FFF2-40B4-BE49-F238E27FC236}">
                <a16:creationId xmlns:a16="http://schemas.microsoft.com/office/drawing/2014/main" id="{9017ACBD-7AB3-4856-8475-1AD879ADBAC6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023732" y="3773338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Training of AI</a:t>
            </a:r>
          </a:p>
        </p:txBody>
      </p:sp>
      <p:sp>
        <p:nvSpPr>
          <p:cNvPr id="88" name="OTLSHAPE_T_b7771950c2d34d11a877ad4049137077_JoinedDate">
            <a:extLst>
              <a:ext uri="{FF2B5EF4-FFF2-40B4-BE49-F238E27FC236}">
                <a16:creationId xmlns:a16="http://schemas.microsoft.com/office/drawing/2014/main" id="{3684E4D2-4A98-4A95-AAD0-28A732F4FB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7024901" y="377333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25 - Jan 25</a:t>
            </a:r>
          </a:p>
        </p:txBody>
      </p:sp>
      <p:sp>
        <p:nvSpPr>
          <p:cNvPr id="107" name="OTLSHAPE_T_65e4eecc94c74f48b32ab50290fd7e72_Duration" hidden="1">
            <a:extLst>
              <a:ext uri="{FF2B5EF4-FFF2-40B4-BE49-F238E27FC236}">
                <a16:creationId xmlns:a16="http://schemas.microsoft.com/office/drawing/2014/main" id="{F6257D40-83C1-4AFB-ACC7-26F3FF698CAF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8" name="OTLSHAPE_T_65e4eecc94c74f48b32ab50290fd7e72_TextPercentage" hidden="1">
            <a:extLst>
              <a:ext uri="{FF2B5EF4-FFF2-40B4-BE49-F238E27FC236}">
                <a16:creationId xmlns:a16="http://schemas.microsoft.com/office/drawing/2014/main" id="{D6EFAB85-A8BC-41BB-8BD3-0DC12943177F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9" name="OTLSHAPE_T_65e4eecc94c74f48b32ab50290fd7e72_StartDate" hidden="1">
            <a:extLst>
              <a:ext uri="{FF2B5EF4-FFF2-40B4-BE49-F238E27FC236}">
                <a16:creationId xmlns:a16="http://schemas.microsoft.com/office/drawing/2014/main" id="{7F670489-7F32-4AE3-A170-8362A58D7B12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10" name="OTLSHAPE_T_65e4eecc94c74f48b32ab50290fd7e72_EndDate" hidden="1">
            <a:extLst>
              <a:ext uri="{FF2B5EF4-FFF2-40B4-BE49-F238E27FC236}">
                <a16:creationId xmlns:a16="http://schemas.microsoft.com/office/drawing/2014/main" id="{092C647B-1EDA-4F27-A807-CE94080CCBB0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11" name="OTLSHAPE_T_65e4eecc94c74f48b32ab50290fd7e72_Title">
            <a:extLst>
              <a:ext uri="{FF2B5EF4-FFF2-40B4-BE49-F238E27FC236}">
                <a16:creationId xmlns:a16="http://schemas.microsoft.com/office/drawing/2014/main" id="{2E11C99B-0A16-4962-AF5A-FD22B54BFA31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2862950" y="4459138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b="1" spc="-8">
                <a:solidFill>
                  <a:schemeClr val="dk1"/>
                </a:solidFill>
                <a:latin typeface="Calibri" panose="020F0502020204030204" pitchFamily="34" charset="0"/>
              </a:rPr>
              <a:t>Troubleshooting</a:t>
            </a:r>
          </a:p>
        </p:txBody>
      </p:sp>
      <p:sp>
        <p:nvSpPr>
          <p:cNvPr id="112" name="OTLSHAPE_T_65e4eecc94c74f48b32ab50290fd7e72_JoinedDate">
            <a:extLst>
              <a:ext uri="{FF2B5EF4-FFF2-40B4-BE49-F238E27FC236}">
                <a16:creationId xmlns:a16="http://schemas.microsoft.com/office/drawing/2014/main" id="{A97E4C53-D30A-4910-9FEF-5673949741A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0502967" y="445913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25 - May 5</a:t>
            </a:r>
          </a:p>
        </p:txBody>
      </p:sp>
      <p:sp>
        <p:nvSpPr>
          <p:cNvPr id="143" name="OTLSHAPE_T_c827dba5d6644fc1b954b7e431a80808_Duration" hidden="1">
            <a:extLst>
              <a:ext uri="{FF2B5EF4-FFF2-40B4-BE49-F238E27FC236}">
                <a16:creationId xmlns:a16="http://schemas.microsoft.com/office/drawing/2014/main" id="{32733B51-4B77-4A55-9292-43A17D850C63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44" name="OTLSHAPE_T_c827dba5d6644fc1b954b7e431a80808_TextPercentage" hidden="1">
            <a:extLst>
              <a:ext uri="{FF2B5EF4-FFF2-40B4-BE49-F238E27FC236}">
                <a16:creationId xmlns:a16="http://schemas.microsoft.com/office/drawing/2014/main" id="{6E9E75BB-5479-423C-AC46-5ED61F8E174A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45" name="OTLSHAPE_T_c827dba5d6644fc1b954b7e431a80808_StartDate" hidden="1">
            <a:extLst>
              <a:ext uri="{FF2B5EF4-FFF2-40B4-BE49-F238E27FC236}">
                <a16:creationId xmlns:a16="http://schemas.microsoft.com/office/drawing/2014/main" id="{6C41D607-07DC-494D-8A81-91031742063C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46" name="OTLSHAPE_T_c827dba5d6644fc1b954b7e431a80808_EndDate" hidden="1">
            <a:extLst>
              <a:ext uri="{FF2B5EF4-FFF2-40B4-BE49-F238E27FC236}">
                <a16:creationId xmlns:a16="http://schemas.microsoft.com/office/drawing/2014/main" id="{F4C5C13F-0BE2-4922-8B67-BF92B454AB16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47" name="OTLSHAPE_T_c827dba5d6644fc1b954b7e431a80808_JoinedDate">
            <a:extLst>
              <a:ext uri="{FF2B5EF4-FFF2-40B4-BE49-F238E27FC236}">
                <a16:creationId xmlns:a16="http://schemas.microsoft.com/office/drawing/2014/main" id="{18283F89-4949-44C3-8AA5-2BE5A05F4088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0502967" y="411623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25 - May 5</a:t>
            </a:r>
          </a:p>
        </p:txBody>
      </p:sp>
      <p:sp>
        <p:nvSpPr>
          <p:cNvPr id="148" name="OTLSHAPE_T_c827dba5d6644fc1b954b7e431a80808_Title">
            <a:extLst>
              <a:ext uri="{FF2B5EF4-FFF2-40B4-BE49-F238E27FC236}">
                <a16:creationId xmlns:a16="http://schemas.microsoft.com/office/drawing/2014/main" id="{3207CAC3-7940-489C-99A8-B6E2227458DD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8154422" y="410849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Model Refinement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E3AA5D25-46F8-4AD4-BB34-9D7DBF84D488}"/>
              </a:ext>
            </a:extLst>
          </p:cNvPr>
          <p:cNvSpPr txBox="1">
            <a:spLocks/>
          </p:cNvSpPr>
          <p:nvPr/>
        </p:nvSpPr>
        <p:spPr>
          <a:xfrm>
            <a:off x="544090" y="576685"/>
            <a:ext cx="7814925" cy="64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Background &amp; Motivation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“What” and “Why”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“What”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AI-based ASL translation tool hosted on the Raspberry Pi.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	Uses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sEMG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(surface electromyography) methods for gesture classification.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-	Translates word-by-word. 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b="1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“Why”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enable better communication between the deaf and non-deaf.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User Perspective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Qualities to aim for: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Easy-to-use, does not require a lot of manual configuration.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Portable, can be brought anywhere without undue hassle.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Non-invasive (surface EMG vs intramuscular EMG).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Requirements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Must-Haves 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translation tool hosted on a Raspberry Pi must be able to classify gestures through their produced waveforms with, at least, </a:t>
            </a: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90% accuracy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Naturally, while higher accuracy percentages are desired, 90% will be the project’s target. </a:t>
            </a:r>
          </a:p>
          <a:p>
            <a:pPr marL="342900" indent="-342900">
              <a:spcAft>
                <a:spcPts val="600"/>
              </a:spcAft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text-to-speech function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eSpeak will be implemented to convert the classified gesture to spoken word. </a:t>
            </a:r>
          </a:p>
          <a:p>
            <a:pPr marL="342900" indent="-342900">
              <a:spcAft>
                <a:spcPts val="600"/>
              </a:spcAft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a website run by Dr. Bill Vicars, an ASL professor and deaf person himself, there is a list of </a:t>
            </a: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100 words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which are commonly-used in everyday ASL conversations. Sign AI will be translating these specific words.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2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Design Constraints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Limitations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Or, to be more specific, limitation (singular) – there’s just one.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ASL, some words are expressed through the face, not through the hands. With the current setup, these words cannot be measured by the MyoWare Muscle Sensor. </a:t>
            </a:r>
          </a:p>
        </p:txBody>
      </p:sp>
    </p:spTree>
    <p:extLst>
      <p:ext uri="{BB962C8B-B14F-4D97-AF65-F5344CB8AC3E}">
        <p14:creationId xmlns:p14="http://schemas.microsoft.com/office/powerpoint/2010/main" val="14676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Parallel is the keyword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Weeks 1-22: Data Collection and Processing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will be in the form of digitized waveforms collected by the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MyoWare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sensor.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Additionally,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 person, the waveforms produced by three different muscle groups will be observed.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will be truncated to exclude unnecessary parts (i.e. periods of idleness where nothing is being signed).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test subjects will have diversified heights and builds to account for any effects that physiology might have on data.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 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4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Parallel is the keyword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Weeks 1-22: Prepping Data for AI in an Excel File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information is going to be extracted from the digitized waveforms and packaged in an Excel file, which will be used as training data for the AI.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the kind of information that will be extracted: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time before transitions (1 to 0, 0 to 1)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time in states (how long was the digitized waveform at 0 or 1?)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time in states (average time at 0 or 1)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state changes (to 0 or 1)</a:t>
            </a:r>
          </a:p>
          <a:p>
            <a:pPr lvl="1"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7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Parallel is the keyword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Weeks 1-22: Training AI on TensorFlow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Self-explanatory. The wait will be long. And it will be worth it.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Parallel is the keyword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Weeks 1-22: Refining AI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We’re refining for accuracy. This can come in the form of </a:t>
            </a: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collecting more data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1800" b="1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extracting </a:t>
            </a:r>
            <a:r>
              <a:rPr lang="en-US" sz="1800" b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information</a:t>
            </a:r>
            <a:r>
              <a:rPr lang="en-US" sz="18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waveforms.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7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C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A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YsIlIiOjI1NSwiRyI6MTkyLCJCIjowfX0sIkFwcGVuZFllYXJPblllYXJDaGFuZ2UiOnRydWUsIkVsYXBzZWRUaW1lRm9ybWF0IjoxLCJUb2RheU1hcmtlclBvc2l0aW9uIjozLCJRdWlja1Bvc2l0aW9uIjozLCJBYnNvbHV0ZVBvc2l0aW9uIjozODQuMjE2NTIy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NS0wNVQyMzo1OTowMCIsIkZvcm1hdCI6Ik1NTSIsIlR5cGUiOjIsIkF1dG9EYXRlUmFuZ2UiOnRydWUsIldvcmtpbmdEYXlzIjozMSwiVG9kYXlNYXJrZXJUZXh0IjoiVG9kYXkiLCJBdXRvU2NhbGVUeXBlIjp0cnVlfSwiTWlsZXN0b25lcyI6W10sIlRhc2tzIjpbeyIkaWQiOiIxNjMiLCJHcm91cE5hbWUiOm51bGwsIlN0YXJ0RGF0ZSI6IjIwMTktMDgtMjVUMDA6MDA6MDBaIiwiRW5kRGF0ZSI6IjIwMTktMTAtMjVUMjM6NTk6MDBaIiwiUGVyY2VudGFnZUNvbXBsZXRlIjpudWxs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pZCI6IjE3OCIsIiR0eXBlIjoiTkxSRS5Db21tb24uRG9tLlNvbGlkQ29sb3JCcnVzaCwgTkxSRS5Db21tb24iLCJDb2xvciI6eyIkaWQiOiIxNzkiLCJBIjoyNTUsIlIiOjIwNCwiRyI6MjA0LCJCIjoyMDR9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xODAiLCJNYXJnaW4iOnsiJGlkIjoiMTgxIiwiVG9wIjowLCJMZWZ0Ijo0LCJSaWdodCI6NCwiQm90dG9tIjowfSwiUGFkZGluZyI6eyIkaWQiOiIxODIiLCJUb3AiOjAsIkxlZnQiOjAsIlJpZ2h0IjowLCJCb3R0b20iOjB9LCJCYWNrZ3JvdW5kIjp7IiRpZCI6IjE4MyIsIkNvbG9yIjp7IiRpZCI6IjE4NCIsIkEiOjI1NSwiUiI6OTEsIkciOjE1NSwiQiI6MjEzfX0sIklzVmlzaWJsZSI6dHJ1ZSwiV2lkdGgiOjAuMCwiSGVpZ2h0IjoyMi4wLCJCb3JkZXJTdHlsZSI6eyIkaWQiOiIxODUiLCJMaW5lQ29sb3IiOnsiJHJlZiI6IjEwOSJ9LCJMaW5lV2VpZ2h0IjowLjAsIkxpbmVUeXBlIjowLCJQYXJlbnRTdHlsZSI6bnVsbH0sIlBhcmVudFN0eWxlIjpudWxsfSwiVGl0bGVTdHlsZSI6eyIkaWQiOiIxODYiLCJGb250U2V0dGluZ3MiOnsiJGlkIjoiMTg3IiwiRm9udFNpemUiOjEwLCJGb250TmFtZSI6IkNhbGlicmkiLCJJc0JvbGQiOnRydWUsIklzSXRhbGljIjpmYWxzZSwiSXNVbmRlcmxpbmVkIjpmYWxzZSwiUGFyZW50U3R5bGUiOm51bGx9LCJBdXRvU2l6ZSI6MiwiRm9yZWdyb3VuZCI6eyIkaWQiOiIxODgiLCJDb2xvciI6eyIkaWQiOiIxODkiLCJBIjoyNTUsIlIiOjAsIkciOjAsIkIiOjB9fSwiTWF4V2lkdGgiOjEwNS4wLCJNYXhIZWlnaHQiOiJJbmZpbml0eSIsIlNtYXJ0Rm9yZWdyb3VuZElzQWN0aXZlIjpmYWxzZSwiSG9yaXpvbnRhbEFsaWdubWVudCI6MiwiVmVydGljYWxBbGlnbm1lbnQiOjAsIlNtYXJ0Rm9yZWdyb3VuZCI6bnVsbCwiQmFja2dyb3VuZEZpbGxUeXBlIjowLCJNYXJnaW4iOnsiJGlkIjoiMTkwIiwiVG9wIjowLCJMZWZ0IjowLCJSaWdodCI6MCwiQm90dG9tIjowfSwiUGFkZGluZyI6eyIkaWQiOiIxOTEiLCJUb3AiOjAsIkxlZnQiOjAsIlJpZ2h0IjowLCJCb3R0b20iOjB9LCJCYWNrZ3JvdW5kIjp7IiRyZWYiOiIxMTcifSwiSXNWaXNpYmxlIjp0cnVlLCJXaWR0aCI6MC4wLCJIZWlnaHQiOjAuMCwiQm9yZGVyU3R5bGUiOnsiJGlkIjoiMTkyIiwiTGluZUNvbG9yIjpudWxsLCJMaW5lV2VpZ2h0IjowLjAsIkxpbmVUeXBlIjowLCJQYXJlbnRTdHlsZSI6bnVsbH0sIlBhcmVudFN0eWxlIjpudWxsfSwiRGF0ZVN0eWxlIjp7IiRpZCI6IjE5MyIsIkZvbnRTZXR0aW5ncyI6eyIkaWQiOiIxOTQiLCJGb250U2l6ZSI6MTAsIkZvbnROYW1lIjoiQ2FsaWJyaSIsIklzQm9sZCI6ZmFsc2UsIklzSXRhbGljIjpmYWxzZSwiSXNVbmRlcmxpbmVkIjpmYWxzZSwiUGFyZW50U3R5bGUiOm51bGx9LCJBdXRvU2l6ZSI6MCwiRm9yZWdyb3VuZCI6eyIkaWQiOiIxOTUiLCJDb2xvciI6eyIkaWQiOiIxOT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5NyIsIlRvcCI6MCwiTGVmdCI6MCwiUmlnaHQiOjAsIkJvdHRvbSI6MH0sIlBhZGRpbmciOnsiJGlkIjoiMTk4IiwiVG9wIjowLCJMZWZ0IjowLCJSaWdodCI6MCwiQm90dG9tIjowfSwiQmFja2dyb3VuZCI6eyIkcmVmIjoiMTI0In0sIklzVmlzaWJsZSI6dHJ1ZSwiV2lkdGgiOjAuMCwiSGVpZ2h0IjowLjAsIkJvcmRlclN0eWxlIjp7IiRpZCI6IjE5OSIsIkxpbmVDb2xvciI6bnVsbCwiTGluZVdlaWdodCI6MC4wLCJMaW5lVHlwZSI6MCwiUGFyZW50U3R5bGUiOm51bGx9LCJQYXJlbnRTdHlsZSI6bnVsbH0sIkRhdGVGb3JtYXQiOnsiJGlkIjoiMjA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yMDAifSwiSWQiOiIzMzFlMjFlZC0yYTNjLTRmZDQtOTIxNi1mNDhhNGVkOTUyYWUiLCJJbXBvcnRJZCI6bnVsbCwiVGl0bGUiOiJJZGVhIENvbmNlcHR1YWxpemF0aW9uIiwiTm90ZSI6bnVsbCwiSHlwZXJsaW5rIjp7IiRpZCI6IjIwMSIsIkFkZHJlc3MiOiIiLCJTdWJBZGRyZXNzIjoiIn0sIklzQ2hhbmdlZCI6ZmFsc2UsIklzTmV3IjpmYWxzZX0seyIkaWQiOiIyMDIiLCJHcm91cE5hbWUiOm51bGwsIlN0YXJ0RGF0ZSI6IjIwMTktMTAtMTVUMDA6MDA6MDBaIiwiRW5kRGF0ZSI6IjIwMTktMTAtMjVUMjM6NTk6MDBaIiwiUGVyY2VudGFnZUNvbXBsZXRlIjpudWxsLCJTdHlsZSI6eyIkaWQiOiIyMDMiLCJTaGFwZSI6MCwiU2hhcGVUaGlja25lc3MiOjIsIkR1cmF0aW9uRm9ybWF0IjowLCJJbmNsdWRlTm9uV29ya2luZ0RheXNJbkR1cmF0aW9uIjpmYWxzZSwiUGVyY2VudGFnZUNvbXBsZXRlU3R5bGUiOnsiJGlkIjoiMjA0IiwiRm9udFNldHRpbmdzIjp7IiRpZCI6IjIw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A2IiwiTGluZUNvbG9yIjpudWxsLCJMaW5lV2VpZ2h0IjowLjAsIkxpbmVUeXBlIjowLCJQYXJlbnRTdHlsZSI6bnVsbH0sIlBhcmVudFN0eWxlIjpudWxsfSwiRHVyYXRpb25TdHlsZSI6eyIkaWQiOiIyMDciLCJGb250U2V0dGluZ3MiOnsiJGlkIjoiMjA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DkiLCJMaW5lQ29sb3IiOm51bGwsIkxpbmVXZWlnaHQiOjAuMCwiTGluZVR5cGUiOjAsIlBhcmVudFN0eWxlIjpudWxsfSwiUGFyZW50U3R5bGUiOm51bGx9LCJIb3Jpem9udGFsQ29ubmVjdG9yU3R5bGUiOnsiJGlkIjoiMjEwIiwiTGluZUNvbG9yIjp7IiRyZWYiOiI5OCJ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MTQiLCJNYXJnaW4iOnsiJHJlZiI6IjEwNCJ9LCJQYWRkaW5nIjp7IiRyZWYiOiIxMDUifSwiQmFja2dyb3VuZCI6eyIkaWQiOiIyMTUiLCJDb2xvciI6eyIkaWQiOiIyMTYiLCJBIjoyNTUsIlIiOjkxLCJHIjoxNTUsIkIiOjIxM319LCJJc1Zpc2libGUiOnRydWUsIldpZHRoIjowLjAsIkhlaWdodCI6MjIuMCwiQm9yZGVyU3R5bGUiOnsiJGlkIjoiMjE3IiwiTGluZUNvbG9yIjp7IiRyZWYiOiIxMDkifSwiTGluZVdlaWdodCI6MC4wLCJMaW5lVHlwZSI6MCwiUGFyZW50U3R5bGUiOm51bGx9LCJQYXJlbnRTdHlsZSI6bnVsbH0sIlRpdGxlU3R5bGUiOnsiJGlkIjoiMjE4IiwiRm9udFNldHRpbmdzIjp7IiRpZCI6IjIxOSIsIkZvbnRTaXplIjoxMCwiRm9udE5hbWUiOiJDYWxpYnJpIiwiSXNCb2xkIjp0cnVlLCJJc0l0YWxpYyI6ZmFsc2UsIklzVW5kZXJsaW5lZCI6ZmFsc2UsIlBhcmVudFN0eWxlIjpudWxsfSwiQXV0b1NpemUiOjIsIkZvcmVncm91bmQiOnsiJGlkIjoiMjIwIiwiQ29sb3IiOnsiJGlkIjoiMjIxIiwiQSI6MjU1LCJSIjowLCJHIjowLCJCIjowfX0sIk1heFdpZHRoIjoxMDQuMC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jIiLCJMaW5lQ29sb3IiOm51bGwsIkxpbmVXZWlnaHQiOjAuMCwiTGluZVR5cGUiOjAsIlBhcmVudFN0eWxlIjpudWxsfSwiUGFyZW50U3R5bGUiOm51bGx9LCJEYXRlU3R5bGUiOnsiJGlkIjoiMjIzIiwiRm9udFNldHRpbmdzIjp7IiRpZCI6IjIyNCIsIkZvbnRTaXplIjoxMCwiRm9udE5hbWUiOiJDYWxpYnJpIiwiSXNCb2xkIjpmYWxzZSwiSXNJdGFsaWMiOmZhbHNlLCJJc1VuZGVybGluZWQiOmZhbHNlLCJQYXJlbnRTdHlsZSI6bnVsbH0sIkF1dG9TaXplIjowLCJGb3JlZ3JvdW5kIjp7IiRpZCI6IjIyNSIsIkNvbG9yIjp7IiRpZCI6IjIy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yNyIsIkxpbmVDb2xvciI6bnVsbCwiTGluZVdlaWdodCI6MC4wLCJMaW5lVHlwZSI6MCwiUGFyZW50U3R5bGUiOm51bGx9LCJQYXJlbnRTdHlsZSI6bnVsbH0sIkRhdGVGb3JtYXQiOnsiJHJlZiI6IjEyNSJ9LCJJc1Zpc2libGUiOnRydWUsIlBhcmVudFN0eWxlIjpudWxsfSwiSW5kZXgiOjEsIlNtYXJ0RHVyYXRpb25BY3RpdmF0ZWQiOmZhbHNlLCJEYXRlRm9ybWF0Ijp7IiRyZWYiOiIxMjUifSwiSWQiOiI4Y2I4OWUwYy03YWQ0LTQ1MGQtOTY3MC1iYjMxZjU5ZTllNmQiLCJJbXBvcnRJZCI6bnVsbCwiVGl0bGUiOiJDb2xsZWN0aW9uIG9mIE1hdGVyaWFscyIsIk5vdGUiOm51bGwsIkh5cGVybGluayI6eyIkaWQiOiIyMjgiLCJBZGRyZXNzIjoiIiwiU3ViQWRkcmVzcyI6IiJ9LCJJc0NoYW5nZWQiOmZhbHNlLCJJc05ldyI6ZmFsc2V9LHsiJGlkIjoiMjI5IiwiR3JvdXBOYW1lIjpudWxsLCJTdGFydERhdGUiOiIyMDE5LTEwLTI1VDAwOjAwOjAwWiIsIkVuZERhdGUiOiIyMDE5LTEwLTI1VDIzOjU5OjAwWiIsIlBlcmNlbnRhZ2VDb21wbGV0ZSI6bnVsbCwiU3R5bGUiOnsiJGlkIjoiMjMwIiwiU2hhcGUiOjAsIlNoYXBlVGhpY2tuZXNzIjoyLCJEdXJhdGlvbkZvcm1hdCI6MCwiSW5jbHVkZU5vbldvcmtpbmdEYXlzSW5EdXJhdGlvbiI6ZmFsc2UsIlBlcmNlbnRhZ2VDb21wbGV0ZVN0eWxlIjp7IiRpZCI6IjIzMSIsIkZvbnRTZXR0aW5ncyI6eyIkaWQiOiIyMz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yIsIkxpbmVDb2xvciI6bnVsbCwiTGluZVdlaWdodCI6MC4wLCJMaW5lVHlwZSI6MCwiUGFyZW50U3R5bGUiOm51bGx9LCJQYXJlbnRTdHlsZSI6bnVsbH0sIkR1cmF0aW9uU3R5bGUiOnsiJGlkIjoiMjM0IiwiRm9udFNldHRpbmdzIjp7IiRpZCI6IjIzN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2IiwiTGluZUNvbG9yIjpudWxsLCJMaW5lV2VpZ2h0IjowLjAsIkxpbmVUeXBlIjowLCJQYXJlbnRTdHlsZSI6bnVsbH0sIlBhcmVudFN0eWxlIjpudWxsfSwiSG9yaXpvbnRhbENvbm5lY3RvclN0eWxlIjp7IiRpZCI6IjIzNyIsIkxpbmVDb2xvciI6eyIkcmVmIjoiOTgifSwiTGluZVdlaWdodCI6MS4wLCJMaW5lVHlwZSI6MCwiUGFyZW50U3R5bGUiOm51bGx9LCJWZXJ0aWNhbENvbm5lY3RvclN0eWxlIjp7IiRpZCI6IjIzOCIsIkxpbmVDb2xvciI6eyIkaWQiOiIyMzkiLCIkdHlwZSI6Ik5MUkUuQ29tbW9uLkRvbS5Tb2xpZENvbG9yQnJ1c2gsIE5MUkUuQ29tbW9uIiwiQ29sb3IiOnsiJGlkIjoiMjQw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QxIiwiTWFyZ2luIjp7IiRyZWYiOiIxMDQifSwiUGFkZGluZyI6eyIkcmVmIjoiMTA1In0sIkJhY2tncm91bmQiOnsiJGlkIjoiMjQyIiwiQ29sb3IiOnsiJGlkIjoiMjQzIiwiQSI6MjU1LCJSIjo5MSwiRyI6MTU1LCJCIjoyMTN9fSwiSXNWaXNpYmxlIjp0cnVlLCJXaWR0aCI6MC4wLCJIZWlnaHQiOjIyLjAsIkJvcmRlclN0eWxlIjp7IiRpZCI6IjI0NCIsIkxpbmVDb2xvciI6eyIkcmVmIjoiMTA5In0sIkxpbmVXZWlnaHQiOjAuMCwiTGluZVR5cGUiOjAsIlBhcmVudFN0eWxlIjpudWxsfSwiUGFyZW50U3R5bGUiOm51bGx9LCJUaXRsZVN0eWxlIjp7IiRpZCI6IjI0NSIsIkZvbnRTZXR0aW5ncyI6eyIkaWQiOiIyNDYiLCJGb250U2l6ZSI6MTAsIkZvbnROYW1lIjoiQ2FsaWJyaSIsIklzQm9sZCI6dHJ1ZSwiSXNJdGFsaWMiOmZhbHNlLCJJc1VuZGVybGluZWQiOmZhbHNlLCJQYXJlbnRTdHlsZSI6bnVsbH0sIkF1dG9TaXplIjoyLCJGb3JlZ3JvdW5kIjp7IiRpZCI6IjI0NyIsIkNvbG9yIjp7IiRpZCI6IjI0OCIsIkEiOjI1NSwiUiI6MCwiRyI6MCwiQiI6MH19LCJNYXhXaWR0aCI6ODcuMC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kiLCJMaW5lQ29sb3IiOm51bGwsIkxpbmVXZWlnaHQiOjAuMCwiTGluZVR5cGUiOjAsIlBhcmVudFN0eWxlIjpudWxsfSwiUGFyZW50U3R5bGUiOm51bGx9LCJEYXRlU3R5bGUiOnsiJGlkIjoiMjUwIiwiRm9udFNldHRpbmdzIjp7IiRpZCI6IjI1MSIsIkZvbnRTaXplIjoxMCwiRm9udE5hbWUiOiJDYWxpYnJpIiwiSXNCb2xkIjpmYWxzZSwiSXNJdGFsaWMiOmZhbHNlLCJJc1VuZGVybGluZWQiOmZhbHNlLCJQYXJlbnRTdHlsZSI6bnVsbH0sIkF1dG9TaXplIjowLCJGb3JlZ3JvdW5kIjp7IiRpZCI6IjI1MiIsIkNvbG9yIjp7IiRpZCI6IjI1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C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mYzhlY2IyNS1iZTM0LTRkZGEtYTU1NC02NmZjNDI3NDE3NDgiLCJJbXBvcnRJZCI6bnVsbCwiVGl0bGUiOiJSYXNwYmVycnkgUGkgU2V0dXAiLCJOb3RlIjpudWxsLCJIeXBlcmxpbmsiOnsiJGlkIjoiMjU1IiwiQWRkcmVzcyI6IiIsIlN1YkFkZHJlc3MiOiIifSwiSXNDaGFuZ2VkIjpmYWxzZSwiSXNOZXciOmZhbHNlfSx7IiRpZCI6IjI1NiIsIkdyb3VwTmFtZSI6bnVsbCwiU3RhcnREYXRlIjoiMjAxOS0xMC0yNVQwMDowMDowMFoiLCJFbmREYXRlIjoiMjAyMC0wMS0yNVQyMzo1OTowMFoiLCJQZXJjZW50YWdlQ29tcGxldGUiOm51bGwsIlN0eWxlIjp7IiRpZCI6IjI1NyIsIlNoYXBlIjowLCJTaGFwZVRoaWNrbmVzcyI6MiwiRHVyYXRpb25Gb3JtYXQiOjIsIkluY2x1ZGVOb25Xb3JraW5nRGF5c0luRHVyYXRpb24iOmZhbHNlLCJQZXJjZW50YWdlQ29tcGxldGVTdHlsZSI6eyIkaWQiOiIyNTgiLCJGb250U2V0dGluZ3MiOnsiJGlkIjoiMjU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jAiLCJMaW5lQ29sb3IiOm51bGwsIkxpbmVXZWlnaHQiOjAuMCwiTGluZVR5cGUiOjAsIlBhcmVudFN0eWxlIjpudWxsfSwiUGFyZW50U3R5bGUiOm51bGx9LCJEdXJhdGlvblN0eWxlIjp7IiRpZCI6IjI2MSIsIkZvbnRTZXR0aW5ncyI6eyIkaWQiOiIyNj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2MyIsIkxpbmVDb2xvciI6bnVsbCwiTGluZVdlaWdodCI6MC4wLCJMaW5lVHlwZSI6MCwiUGFyZW50U3R5bGUiOm51bGx9LCJQYXJlbnRTdHlsZSI6bnVsbH0sIkhvcml6b250YWxDb25uZWN0b3JTdHlsZSI6eyIkaWQiOiIyNjQiLCJMaW5lQ29sb3IiOnsiJHJlZiI6Ijk4In0sIkxpbmVXZWlnaHQiOjEuMCwiTGluZVR5cGUiOjAsIlBhcmVudFN0eWxlIjpudWxsfSwiVmVydGljYWxDb25uZWN0b3JTdHlsZSI6eyIkaWQiOiIyNjUiLCJMaW5lQ29sb3IiOnsiJGlkIjoiMjY2IiwiJHR5cGUiOiJOTFJFLkNvbW1vbi5Eb20uU29saWRDb2xvckJydXNoLCBOTFJFLkNvbW1vbiIsIkNvbG9yIjp7IiRpZCI6IjI2NyIsIkEiOjI1NSwiUiI6MjA0LCJHIjoyMDQsIkIiOjIwNH1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2OCIsIk1hcmdpbiI6eyIkcmVmIjoiMTA0In0sIlBhZGRpbmciOnsiJHJlZiI6IjEwNSJ9LCJCYWNrZ3JvdW5kIjp7IiRpZCI6IjI2OSIsIkNvbG9yIjp7IiRpZCI6IjI3MCIsIkEiOjI1NSwiUiI6MjM0LCJHIjoyMiwiQiI6MzB9fSwiSXNWaXNpYmxlIjp0cnVlLCJXaWR0aCI6MC4wLCJIZWlnaHQiOjIyLjAsIkJvcmRlclN0eWxlIjp7IiRpZCI6IjI3MSIsIkxpbmVDb2xvciI6eyIkcmVmIjoiMTA5In0sIkxpbmVXZWlnaHQiOjAuMCwiTGluZVR5cGUiOjAsIlBhcmVudFN0eWxlIjpudWxsfSwiUGFyZW50U3R5bGUiOm51bGx9LCJUaXRsZVN0eWxlIjp7IiRpZCI6IjI3MiIsIkZvbnRTZXR0aW5ncyI6eyIkaWQiOiIyNzMiLCJGb250U2l6ZSI6MTAsIkZvbnROYW1lIjoiQ2FsaWJyaSIsIklzQm9sZCI6dHJ1ZSwiSXNJdGFsaWMiOmZhbHNlLCJJc1VuZGVybGluZWQiOmZhbHNlLCJQYXJlbnRTdHlsZSI6bnVsbH0sIkF1dG9TaXplIjoyLCJGb3JlZ3JvdW5kIjp7IiRpZCI6IjI3NCIsIkNvbG9yIjp7IiRpZCI6IjI3NSIsIkEiOjI1NSwiUiI6MCwiRyI6MCwiQiI6MH19LCJNYXhXaWR0aCI6NzI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YiLCJMaW5lQ29sb3IiOm51bGwsIkxpbmVXZWlnaHQiOjAuMCwiTGluZVR5cGUiOjAsIlBhcmVudFN0eWxlIjpudWxsfSwiUGFyZW50U3R5bGUiOm51bGx9LCJEYXRlU3R5bGUiOnsiJGlkIjoiMjc3IiwiRm9udFNldHRpbmdzIjp7IiRpZCI6IjI3OCIsIkZvbnRTaXplIjoxMCwiRm9udE5hbWUiOiJDYWxpYnJpIiwiSXNCb2xkIjpmYWxzZSwiSXNJdGFsaWMiOmZhbHNlLCJJc1VuZGVybGluZWQiOmZhbHNlLCJQYXJlbnRTdHlsZSI6bnVsbH0sIkF1dG9TaXplIjowLCJGb3JlZ3JvdW5kIjp7IiRpZCI6IjI3OSIsIkNvbG9yIjp7IiRpZCI6IjI4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3ZTRmNDcwOS05MjQ3LTQxMzAtOThjYS05ODI2YTNmMzQwMjUiLCJJbXBvcnRJZCI6bnVsbCwiVGl0bGUiOiJEYXRhIENvbGxlY3Rpb24gIiwiTm90ZSI6bnVsbCwiSHlwZXJsaW5rIjp7IiRpZCI6IjI4MiIsIkFkZHJlc3MiOiIiLCJTdWJBZGRyZXNzIjoiIn0sIklzQ2hhbmdlZCI6ZmFsc2UsIklzTmV3IjpmYWxzZX0seyIkaWQiOiIyODMiLCJHcm91cE5hbWUiOm51bGwsIlN0YXJ0RGF0ZSI6IjIwMTktMTAtMjVUMDA6MDA6MDBaIiwiRW5kRGF0ZSI6IjIwMjAtMDEtMjVUMjM6NTk6MDBaIiwiUGVyY2VudGFnZUNvbXBsZXRlIjpudWxsLCJTdHlsZSI6eyIkaWQiOiIyODQiLCJTaGFwZSI6MCwiU2hhcGVUaGlja25lc3MiOjIsIkR1cmF0aW9uRm9ybWF0IjoyLCJJbmNsdWRlTm9uV29ya2luZ0RheXNJbkR1cmF0aW9uIjpmYWxzZSwiUGVyY2VudGFnZUNvbXBsZXRlU3R5bGUiOnsiJGlkIjoiMjg1IiwiRm9udFNldHRpbmdzIjp7IiRpZCI6IjI4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OTAiLCJMaW5lQ29sb3IiOm51bGwsIkxpbmVXZWlnaHQiOjAuMCwiTGluZVR5cGUiOjAsIlBhcmVudFN0eWxlIjpudWxsfSwiUGFyZW50U3R5bGUiOm51bGx9LCJIb3Jpem9udGFsQ29ubmVjdG9yU3R5bGUiOnsiJGlkIjoiMjkxIiwiTGluZUNvbG9yIjp7IiRyZWYiOiI5OCJ9LCJMaW5lV2VpZ2h0IjoxLjAsIkxpbmVUeXBlIjowLCJQYXJlbnRTdHlsZSI6bnVsbH0sIlZlcnRpY2FsQ29ubmVjdG9yU3R5bGUiOnsiJGlkIjoiMjky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OTMiLCJNYXJnaW4iOnsiJHJlZiI6IjEwNCJ9LCJQYWRkaW5nIjp7IiRyZWYiOiIxMDUifSwiQmFja2dyb3VuZCI6eyIkaWQiOiIyOTQiLCJDb2xvciI6eyIkaWQiOiIyOTUiLCJBIjoyNTUsIlIiOjIzNCwiRyI6MjIsIkIiOjMwfX0sIklzVmlzaWJsZSI6dHJ1ZSwiV2lkdGgiOjAuMCwiSGVpZ2h0IjoyMi4wLCJCb3JkZXJTdHlsZSI6eyIkaWQiOiIyOTYiLCJMaW5lQ29sb3IiOnsiJHJlZiI6IjEwOSJ9LCJMaW5lV2VpZ2h0IjowLjAsIkxpbmVUeXBlIjowLCJQYXJlbnRTdHlsZSI6bnVsbH0sIlBhcmVudFN0eWxlIjpudWxsfSwiVGl0bGVTdHlsZSI6eyIkaWQiOiIyOTciLCJGb250U2V0dGluZ3MiOnsiJGlkIjoiMjk4IiwiRm9udFNpemUiOjEwLCJGb250TmFtZSI6IkNhbGlicmkiLCJJc0JvbGQiOnRydWUsIklzSXRhbGljIjpmYWxzZSwiSXNVbmRlcmxpbmVkIjpmYWxzZSwiUGFyZW50U3R5bGUiOm51bGx9LCJBdXRvU2l6ZSI6MiwiRm9yZWdyb3VuZCI6eyIkaWQiOiIyOTkiLCJDb2xvciI6eyIkaWQiOiIzMDAiLCJBIjoyNTUsIlIiOjAsIkciOjAsIkIiOjB9fSwiTWF4V2lkdGgiOjg0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aWQiOiIzM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MDY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MTI3MDNmMzctMTY2ZS00ZDU2LThmOWMtMmViMTEyOTYwYzZmIiwiSW1wb3J0SWQiOm51bGwsIlRpdGxlIjoiRmVhdHVyZSBFeHRyYWN0aW9uIiwiTm90ZSI6bnVsbCwiSHlwZXJsaW5rIjp7IiRpZCI6IjMwNyIsIkFkZHJlc3MiOiIiLCJTdWJBZGRyZXNzIjoiIn0sIklzQ2hhbmdlZCI6ZmFsc2UsIklzTmV3IjpmYWxzZX0seyIkaWQiOiIzMDgiLCJHcm91cE5hbWUiOm51bGwsIlN0YXJ0RGF0ZSI6IjIwMTktMTAtMjVUMDA6MDA6MDBaIiwiRW5kRGF0ZSI6IjIwMjAtMDEtMjVUMjM6NTk6MDBaIiwiUGVyY2VudGFnZUNvbXBsZXRlIjpudWxsLCJTdHlsZSI6eyIkaWQiOiIzMDkiLCJTaGFwZSI6MCwiU2hhcGVUaGlja25lc3MiOjIsIkR1cmF0aW9uRm9ybWF0IjoyLCJJbmNsdWRlTm9uV29ya2luZ0RheXNJbkR1cmF0aW9uIjpmYWxzZSwiUGVyY2VudGFnZUNvbXBsZXRlU3R5bGUiOnsiJGlkIjoiMzEwIiwiRm9udFNldHRpbmdzIjp7IiRpZCI6IjMx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EyIiwiTGluZUNvbG9yIjpudWxsLCJMaW5lV2VpZ2h0IjowLjAsIkxpbmVUeXBlIjowLCJQYXJlbnRTdHlsZSI6bnVsbH0sIlBhcmVudFN0eWxlIjpudWxsfSwiRHVyYXRpb25TdHlsZSI6eyIkaWQiOiIzMTMiLCJGb250U2V0dGluZ3MiOnsiJGlkIjoiMzE0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TUiLCJMaW5lQ29sb3IiOm51bGwsIkxpbmVXZWlnaHQiOjAuMCwiTGluZVR5cGUiOjAsIlBhcmVudFN0eWxlIjpudWxsfSwiUGFyZW50U3R5bGUiOm51bGx9LCJIb3Jpem9udGFsQ29ubmVjdG9yU3R5bGUiOnsiJGlkIjoiMzE2IiwiTGluZUNvbG9yIjp7IiRyZWYiOiI5OCJ9LCJMaW5lV2VpZ2h0IjoxLjAsIkxpbmVUeXBlIjowLCJQYXJlbnRTdHlsZSI6bnVsbH0sIlZlcnRpY2FsQ29ubmVjdG9yU3R5bGUiOnsiJGlkIjoiMzE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MTgiLCJNYXJnaW4iOnsiJHJlZiI6IjEwNCJ9LCJQYWRkaW5nIjp7IiRyZWYiOiIxMDUifSwiQmFja2dyb3VuZCI6eyIkaWQiOiIzMTkiLCJDb2xvciI6eyIkaWQiOiIzMjAiLCJBIjoyNTUsIlIiOjIzNCwiRyI6MjIsIkIiOjMwfX0sIklzVmlzaWJsZSI6dHJ1ZSwiV2lkdGgiOjAuMCwiSGVpZ2h0IjoyMi4wLCJCb3JkZXJTdHlsZSI6eyIkaWQiOiIzMjEiLCJMaW5lQ29sb3IiOnsiJHJlZiI6IjEwOSJ9LCJMaW5lV2VpZ2h0IjowLjAsIkxpbmVUeXBlIjowLCJQYXJlbnRTdHlsZSI6bnVsbH0sIlBhcmVudFN0eWxlIjpudWxsfSwiVGl0bGVTdHlsZSI6eyIkaWQiOiIzMjIiLCJGb250U2V0dGluZ3MiOnsiJGlkIjoiMzIzIiwiRm9udFNpemUiOjEwLCJGb250TmFtZSI6IkNhbGlicmkiLCJJc0JvbGQiOnRydWUsIklzSXRhbGljIjpmYWxzZSwiSXNVbmRlcmxpbmVkIjpmYWxzZSwiUGFyZW50U3R5bGUiOm51bGx9LCJBdXRvU2l6ZSI6MCwiRm9yZWdyb3VuZCI6eyIkaWQiOiIzMjQiLCJDb2xvciI6eyIkaWQiOiIzMjU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yNiIsIkxpbmVDb2xvciI6bnVsbCwiTGluZVdlaWdodCI6MC4wLCJMaW5lVHlwZSI6MCwiUGFyZW50U3R5bGUiOm51bGx9LCJQYXJlbnRTdHlsZSI6bnVsbH0sIkRhdGVTdHlsZSI6eyIkaWQiOiIzMjciLCJGb250U2V0dGluZ3MiOnsiJGlkIjoiMzI4IiwiRm9udFNpemUiOjEwLCJGb250TmFtZSI6IkNhbGlicmkiLCJJc0JvbGQiOmZhbHNlLCJJc0l0YWxpYyI6ZmFsc2UsIklzVW5kZXJsaW5lZCI6ZmFsc2UsIlBhcmVudFN0eWxlIjpudWxsfSwiQXV0b1NpemUiOjAsIkZvcmVncm91bmQiOnsiJGlkIjoiMzI5IiwiQ29sb3IiOnsiJGlkIjoiMzM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MxIiwiTGluZUNvbG9yIjpudWxsLCJMaW5lV2VpZ2h0IjowLjAsIkxpbmVUeXBlIjowLCJQYXJlbnRTdHlsZSI6bnVsbH0sIlBhcmVudFN0eWxlIjpudWxsfSwiRGF0ZUZvcm1hdCI6eyIkcmVmIjoiMTI1In0sIklzVmlzaWJsZSI6dHJ1ZSwiUGFyZW50U3R5bGUiOm51bGx9LCJJbmRleCI6NSwiU21hcnREdXJhdGlvbkFjdGl2YXRlZCI6ZmFsc2UsIkRhdGVGb3JtYXQiOnsiJHJlZiI6IjEyNSJ9LCJJZCI6ImI3NzcxOTUwLWMyZDMtNGQxMS1hODc3LWFkNDA0OTEzNzA3NyIsIkltcG9ydElkIjpudWxsLCJUaXRsZSI6IlRyYWluaW5nIG9mIEFJIiwiTm90ZSI6bnVsbCwiSHlwZXJsaW5rIjp7IiRpZCI6IjMzMiIsIkFkZHJlc3MiOiIiLCJTdWJBZGRyZXNzIjoiIn0sIklzQ2hhbmdlZCI6ZmFsc2UsIklzTmV3IjpmYWxzZX0seyIkaWQiOiIzMzMiLCJHcm91cE5hbWUiOm51bGwsIlN0YXJ0RGF0ZSI6IjIwMjAtMDEtMjVUMDA6MDA6MDBaIiwiRW5kRGF0ZSI6IjIwMjAtMDUtMDVUMjM6NTk6MDBaIiwiUGVyY2VudGFnZUNvbXBsZXRlIjpudWxsLCJTdHlsZSI6eyIkaWQiOiIzMzQiLCJTaGFwZSI6MCwiU2hhcGVUaGlja25lc3MiOjIsIkR1cmF0aW9uRm9ybWF0IjowLCJJbmNsdWRlTm9uV29ya2luZ0RheXNJbkR1cmF0aW9uIjpmYWxzZSwiUGVyY2VudGFnZUNvbXBsZXRlU3R5bGUiOnsiJGlkIjoiMzM1IiwiRm9udFNldHRpbmdzIjp7IiRpZCI6IjMz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M3IiwiTGluZUNvbG9yIjpudWxsLCJMaW5lV2VpZ2h0IjowLjAsIkxpbmVUeXBlIjowLCJQYXJlbnRTdHlsZSI6bnVsbH0sIlBhcmVudFN0eWxlIjpudWxsfSwiRHVyYXRpb25TdHlsZSI6eyIkaWQiOiIzMzgiLCJGb250U2V0dGluZ3MiOnsiJGlkIjoiMzM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DAiLCJMaW5lQ29sb3IiOm51bGwsIkxpbmVXZWlnaHQiOjAuMCwiTGluZVR5cGUiOjAsIlBhcmVudFN0eWxlIjpudWxsfSwiUGFyZW50U3R5bGUiOm51bGx9LCJIb3Jpem9udGFsQ29ubmVjdG9yU3R5bGUiOnsiJGlkIjoiMzQxIiwiTGluZUNvbG9yIjp7IiRyZWYiOiI5OCJ9LCJMaW5lV2VpZ2h0IjoxLjAsIkxpbmVUeXBlIjowLCJQYXJlbnRTdHlsZSI6bnVsbH0sIlZlcnRpY2FsQ29ubmVjdG9yU3R5bGUiOnsiJGlkIjoiMzQyIiwiTGluZUNvbG9yIjp7IiRpZCI6IjM0MyIsIiR0eXBlIjoiTkxSRS5Db21tb24uRG9tLlNvbGlkQ29sb3JCcnVzaCwgTkxSRS5Db21tb24iLCJDb2xvciI6eyIkaWQiOiIzNDQ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DUiLCJNYXJnaW4iOnsiJHJlZiI6IjEwNCJ9LCJQYWRkaW5nIjp7IiRyZWYiOiIxMDUifSwiQmFja2dyb3VuZCI6eyIkaWQiOiIzNDYiLCJDb2xvciI6eyIkaWQiOiIzNDciLCJBIjoyNTUsIlIiOjIzNCwiRyI6MjIsIkIiOjMwfX0sIklzVmlzaWJsZSI6dHJ1ZSwiV2lkdGgiOjAuMCwiSGVpZ2h0IjoyMi4wLCJCb3JkZXJTdHlsZSI6eyIkaWQiOiIzNDgiLCJMaW5lQ29sb3IiOnsiJHJlZiI6IjEwOSJ9LCJMaW5lV2VpZ2h0IjowLjAsIkxpbmVUeXBlIjowLCJQYXJlbnRTdHlsZSI6bnVsbH0sIlBhcmVudFN0eWxlIjpudWxsfSwiVGl0bGVTdHlsZSI6eyIkaWQiOiIzNDkiLCJGb250U2V0dGluZ3MiOnsiJGlkIjoiMzUwIiwiRm9udFNpemUiOjExLCJGb250TmFtZSI6IkNhbGlicmkiLCJJc0JvbGQiOnRydWUsIklzSXRhbGljIjpmYWxzZSwiSXNVbmRlcmxpbmVkIjpmYWxzZSwiUGFyZW50U3R5bGUiOm51bGx9LCJBdXRvU2l6ZSI6MCwiRm9yZWdyb3VuZCI6eyIkaWQiOiIzNTEiLCJDb2xvciI6eyIkaWQiOiIzNTI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1MyIsIkxpbmVDb2xvciI6bnVsbCwiTGluZVdlaWdodCI6MC4wLCJMaW5lVHlwZSI6MCwiUGFyZW50U3R5bGUiOm51bGx9LCJQYXJlbnRTdHlsZSI6bnVsbH0sIkRhdGVTdHlsZSI6eyIkaWQiOiIzNTQiLCJGb250U2V0dGluZ3MiOnsiJGlkIjoiMzU1IiwiRm9udFNpemUiOjEwLCJGb250TmFtZSI6IkNhbGlicmkiLCJJc0JvbGQiOmZhbHNlLCJJc0l0YWxpYyI6ZmFsc2UsIklzVW5kZXJsaW5lZCI6ZmFsc2UsIlBhcmVudFN0eWxlIjpudWxsfSwiQXV0b1NpemUiOjAsIkZvcmVncm91bmQiOnsiJGlkIjoiMzU2IiwiQ29sb3IiOnsiJGlkIjoiMzU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U4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M4MjdkYmE1LWQ2NjQtNGZjMS1iOTU0LWI3ZTQzMWE4MDgwOCIsIkltcG9ydElkIjpudWxsLCJUaXRsZSI6Ik1vZGVsIFJlZmluZW1lbnQiLCJOb3RlIjpudWxsLCJIeXBlcmxpbmsiOnsiJGlkIjoiMzU5IiwiQWRkcmVzcyI6IiIsIlN1YkFkZHJlc3MiOiIifSwiSXNDaGFuZ2VkIjpmYWxzZSwiSXNOZXciOmZhbHNlfSx7IiRpZCI6IjM2MCIsIkdyb3VwTmFtZSI6bnVsbCwiU3RhcnREYXRlIjoiMjAxOS0xMC0yNVQwMDowMDowMFoiLCJFbmREYXRlIjoiMjAyMC0wNS0wNVQyMzo1OTowMFoiLCJQZXJjZW50YWdlQ29tcGxldGUiOm51bGwsIlN0eWxlIjp7IiRpZCI6IjM2MSIsIlNoYXBlIjowLCJTaGFwZVRoaWNrbmVzcyI6MiwiRHVyYXRpb25Gb3JtYXQiOjAsIkluY2x1ZGVOb25Xb3JraW5nRGF5c0luRHVyYXRpb24iOmZhbHNlLCJQZXJjZW50YWdlQ29tcGxldGVTdHlsZSI6eyIkaWQiOiIzNjIiLCJGb250U2V0dGluZ3MiOnsiJGlkIjoiMzY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jQiLCJMaW5lQ29sb3IiOm51bGwsIkxpbmVXZWlnaHQiOjAuMCwiTGluZVR5cGUiOjAsIlBhcmVudFN0eWxlIjpudWxsfSwiUGFyZW50U3R5bGUiOm51bGx9LCJEdXJhdGlvblN0eWxlIjp7IiRpZCI6IjM2NSIsIkZvbnRTZXR0aW5ncyI6eyIkaWQiOiIzNj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2NyIsIkxpbmVDb2xvciI6bnVsbCwiTGluZVdlaWdodCI6MC4wLCJMaW5lVHlwZSI6MCwiUGFyZW50U3R5bGUiOm51bGx9LCJQYXJlbnRTdHlsZSI6bnVsbH0sIkhvcml6b250YWxDb25uZWN0b3JTdHlsZSI6eyIkaWQiOiIzNjgiLCJMaW5lQ29sb3IiOnsiJHJlZiI6Ijk4In0sIkxpbmVXZWlnaHQiOjEuMCwiTGluZVR5cGUiOjAsIlBhcmVudFN0eWxlIjpudWxsfSwiVmVydGljYWxDb25uZWN0b3JTdHlsZSI6eyIkaWQiOiIzNjk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3MCIsIk1hcmdpbiI6eyIkcmVmIjoiMTA0In0sIlBhZGRpbmciOnsiJHJlZiI6IjEwNSJ9LCJCYWNrZ3JvdW5kIjp7IiRpZCI6IjM3MSIsIkNvbG9yIjp7IiRpZCI6IjM3MiIsIkEiOjI1NSwiUiI6MjU1LCJHIjoyNTUsIkIiOjB9fSwiSXNWaXNpYmxlIjp0cnVlLCJXaWR0aCI6MC4wLCJIZWlnaHQiOjIyLjAsIkJvcmRlclN0eWxlIjp7IiRpZCI6IjM3MyIsIkxpbmVDb2xvciI6eyIkcmVmIjoiMTA5In0sIkxpbmVXZWlnaHQiOjAuMCwiTGluZVR5cGUiOjAsIlBhcmVudFN0eWxlIjpudWxsfSwiUGFyZW50U3R5bGUiOm51bGx9LCJUaXRsZVN0eWxlIjp7IiRpZCI6IjM3NCIsIkZvbnRTZXR0aW5ncyI6eyIkaWQiOiIzNzUiLCJGb250U2l6ZSI6MTAsIkZvbnROYW1lIjoiQ2FsaWJyaSIsIklzQm9sZCI6dHJ1ZSwiSXNJdGFsaWMiOmZhbHNlLCJJc1VuZGVybGluZWQiOmZhbHNlLCJQYXJlbnRTdHlsZSI6bnVsbH0sIkF1dG9TaXplIjoyLCJGb3JlZ3JvdW5kIjp7IiRpZCI6IjM3NiIsIkNvbG9yIjp7IiRpZCI6IjM3NyIsIkEiOjI1NSwiUiI6MCwiRyI6MCwiQiI6MH19LCJNYXhXaWR0aCI6NzUuMC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giLCJMaW5lQ29sb3IiOm51bGwsIkxpbmVXZWlnaHQiOjAuMCwiTGluZVR5cGUiOjAsIlBhcmVudFN0eWxlIjpudWxsfSwiUGFyZW50U3R5bGUiOm51bGx9LCJEYXRlU3R5bGUiOnsiJGlkIjoiMzc5IiwiRm9udFNldHRpbmdzIjp7IiRpZCI6IjM4MCIsIkZvbnRTaXplIjoxMCwiRm9udE5hbWUiOiJDYWxpYnJpIiwiSXNCb2xkIjpmYWxzZSwiSXNJdGFsaWMiOmZhbHNlLCJJc1VuZGVybGluZWQiOmZhbHNlLCJQYXJlbnRTdHlsZSI6bnVsbH0sIkF1dG9TaXplIjowLCJGb3JlZ3JvdW5kIjp7IiRpZCI6IjM4MSIsIkNvbG9yIjp7IiRpZCI6IjM4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y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2NWU0ZWVjYy05NGM3LTRmNDgtYjMyYS1iNTAyOTBmZDdlNzIiLCJJbXBvcnRJZCI6bnVsbCwiVGl0bGUiOiJUcm91Ymxlc2hvb3RpbmciLCJOb3RlIjpudWxsLCJIeXBlcmxpbmsiOnsiJGlkIjoiMzg0IiwiQWRkcmVzcyI6IiIsIlN1YkFkZHJlc3MiOiIifSwiSXNDaGFuZ2VkIjpmYWxzZSwiSXNOZXciOmZhbHNlfV0sIlN3aW1sYW5lcyI6W10sIk1zUHJvamVjdEl0ZW1zVHJlZSI6eyIkaWQiOiIzODUiLCJSb290Ijp7IkltcG9ydElkIjpudWxsLCJJc0ltcG9ydGVkIjpmYWxzZSwiQ2hpbGRyZW4iOltdfX0sIk1ldGFkYXRhIjp7IiRpZCI6IjM4NiIsIlJlY2VudENvbG9yc0NvbGxlY3Rpb24iOiJbXCIjRkZGRkZGMDBcIixcIiNGRkVBMTYxRVwiXSJ9LCJTZXR0aW5ncyI6eyIkaWQiOiIzODciLCJJbXBhT3B0aW9ucyI6eyIkaWQiOiIzOD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zODk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1598</Words>
  <Application>Microsoft Office PowerPoint</Application>
  <PresentationFormat>Widescreen</PresentationFormat>
  <Paragraphs>141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</vt:lpstr>
      <vt:lpstr>Segoe UI Light</vt:lpstr>
      <vt:lpstr>Segoe UI Semibold</vt:lpstr>
      <vt:lpstr>WelcomeDoc</vt:lpstr>
      <vt:lpstr>Senior Design Project I</vt:lpstr>
      <vt:lpstr>Background &amp; Motivation</vt:lpstr>
      <vt:lpstr>Objectives</vt:lpstr>
      <vt:lpstr>Design Requirements</vt:lpstr>
      <vt:lpstr>Design Constraints</vt:lpstr>
      <vt:lpstr>Tasks</vt:lpstr>
      <vt:lpstr>Tasks</vt:lpstr>
      <vt:lpstr>Tasks</vt:lpstr>
      <vt:lpstr>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2019-09-03T23:19:09Z</dcterms:created>
  <dcterms:modified xsi:type="dcterms:W3CDTF">2019-10-16T15:01:03Z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