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84" r:id="rId3"/>
    <p:sldId id="285" r:id="rId4"/>
    <p:sldId id="287" r:id="rId5"/>
    <p:sldId id="274" r:id="rId6"/>
    <p:sldId id="288" r:id="rId7"/>
    <p:sldId id="289" r:id="rId8"/>
    <p:sldId id="28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14" autoAdjust="0"/>
  </p:normalViewPr>
  <p:slideViewPr>
    <p:cSldViewPr snapToGrid="0">
      <p:cViewPr varScale="1">
        <p:scale>
          <a:sx n="74" d="100"/>
          <a:sy n="74" d="100"/>
        </p:scale>
        <p:origin x="91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F9EE3-993B-4981-B2D8-7F5EB8BCECA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901AA-63EF-4478-899C-749AC10E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4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 Token: often used in </a:t>
            </a:r>
            <a:r>
              <a:rPr lang="en-US" dirty="0" err="1"/>
              <a:t>OAuths</a:t>
            </a:r>
            <a:endParaRPr lang="en-US" dirty="0"/>
          </a:p>
          <a:p>
            <a:r>
              <a:rPr lang="en-US" dirty="0"/>
              <a:t>Security Token: used for authentication/authorization</a:t>
            </a:r>
          </a:p>
          <a:p>
            <a:r>
              <a:rPr lang="en-US" dirty="0"/>
              <a:t>Session Token: a session of specific authenticated user. Allow to stay logged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68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 Token: often used in </a:t>
            </a:r>
            <a:r>
              <a:rPr lang="en-US" dirty="0" err="1"/>
              <a:t>OAuths</a:t>
            </a:r>
            <a:endParaRPr lang="en-US" dirty="0"/>
          </a:p>
          <a:p>
            <a:r>
              <a:rPr lang="en-US" dirty="0"/>
              <a:t>Security Token: used for authentication/authorization</a:t>
            </a:r>
          </a:p>
          <a:p>
            <a:r>
              <a:rPr lang="en-US" dirty="0"/>
              <a:t>Session Token: a session of specific authenticated user. Allow to stay logged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 Token: often used in </a:t>
            </a:r>
            <a:r>
              <a:rPr lang="en-US" dirty="0" err="1"/>
              <a:t>OAuths</a:t>
            </a:r>
            <a:endParaRPr lang="en-US" dirty="0"/>
          </a:p>
          <a:p>
            <a:r>
              <a:rPr lang="en-US" dirty="0"/>
              <a:t>Security Token: used for authentication/authorization</a:t>
            </a:r>
          </a:p>
          <a:p>
            <a:r>
              <a:rPr lang="en-US" dirty="0"/>
              <a:t>Session Token: a session of specific authenticated user. Allow to stay logged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1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6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4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0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4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9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0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FDFB0-24C1-4770-AEA5-8F71B172520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1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5CAF5E-438D-41C8-925A-49FE10C8E6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87" y="2085982"/>
            <a:ext cx="3320225" cy="19256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109994-521F-4D8F-A3A4-A485869554B4}"/>
              </a:ext>
            </a:extLst>
          </p:cNvPr>
          <p:cNvSpPr txBox="1"/>
          <p:nvPr/>
        </p:nvSpPr>
        <p:spPr>
          <a:xfrm>
            <a:off x="3274141" y="4112030"/>
            <a:ext cx="564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latin typeface="Barlow SemiBold" panose="00000700000000000000" pitchFamily="2" charset="0"/>
              </a:rPr>
              <a:t>JAN PHILLIP M. DACALLOS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F2673-3E7E-4C1C-ADA6-39B4091295C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7843" y="963272"/>
            <a:ext cx="4904128" cy="490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59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976745" y="2305615"/>
            <a:ext cx="102385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latin typeface="Barlow bold" panose="00000800000000000000" pitchFamily="2" charset="0"/>
              </a:rPr>
              <a:t>WHAT IS AN</a:t>
            </a:r>
          </a:p>
          <a:p>
            <a:pPr algn="ctr"/>
            <a:r>
              <a:rPr lang="en-US" sz="7000" dirty="0">
                <a:solidFill>
                  <a:schemeClr val="accent6"/>
                </a:solidFill>
                <a:latin typeface="Barlow bold" panose="00000800000000000000" pitchFamily="2" charset="0"/>
              </a:rPr>
              <a:t>API DOCUMENTATION?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4" y="5623409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88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976745" y="1609246"/>
            <a:ext cx="10238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Barlow bold" panose="00000800000000000000" pitchFamily="2" charset="0"/>
              </a:rPr>
              <a:t>API DOCUMENTATION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4" y="5623409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1B0125-851D-45E8-94AC-CD942F180EE9}"/>
              </a:ext>
            </a:extLst>
          </p:cNvPr>
          <p:cNvSpPr txBox="1"/>
          <p:nvPr/>
        </p:nvSpPr>
        <p:spPr>
          <a:xfrm>
            <a:off x="1029788" y="2471020"/>
            <a:ext cx="10238509" cy="232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Barlow" panose="00000500000000000000" pitchFamily="2" charset="0"/>
              </a:rPr>
              <a:t>API documentation is a technical manual that describes how to interact with and use an API.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Barlow" panose="00000500000000000000" pitchFamily="2" charset="0"/>
              </a:rPr>
              <a:t>It Helps developers understand how to implement the API in their own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283866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976745" y="1767006"/>
            <a:ext cx="10238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latin typeface="Barlow bold" panose="00000800000000000000" pitchFamily="2" charset="0"/>
              </a:rPr>
              <a:t>WHY IS API DOCUMENTATION IMPORTANT?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4" y="5623409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03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899160" y="2696796"/>
            <a:ext cx="10393680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rlow" panose="00000500000000000000" pitchFamily="2" charset="0"/>
              </a:rPr>
              <a:t>Facilitates integration between systems.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rlow" panose="00000500000000000000" pitchFamily="2" charset="0"/>
              </a:rPr>
              <a:t>Saves development time and reduces confusion.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rlow" panose="00000500000000000000" pitchFamily="2" charset="0"/>
              </a:rPr>
              <a:t>Helps in troubleshooting and debugging.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899160" y="1835022"/>
            <a:ext cx="922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/>
                </a:solidFill>
                <a:latin typeface="Barlow bold" panose="00000800000000000000" pitchFamily="2" charset="0"/>
              </a:rPr>
              <a:t>IMPORTANCE OF API DOCUMENTATION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EB7803-6FFE-4CC0-AE27-ECFF56D6522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9884FF-2143-4238-A803-5B4A2E4B24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7FF5AC-4682-49B4-A759-395BC72E212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637" y="1394283"/>
            <a:ext cx="4360823" cy="43608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5F0542-8C47-415C-8C38-389725EE712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63615" y="1876884"/>
            <a:ext cx="6153455" cy="35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899160" y="2232776"/>
            <a:ext cx="4753495" cy="214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300" dirty="0">
                <a:latin typeface="Barlow" panose="00000500000000000000" pitchFamily="2" charset="0"/>
              </a:rPr>
              <a:t>Endpoints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Barlow" panose="00000500000000000000" pitchFamily="2" charset="0"/>
              </a:rPr>
              <a:t>URLs to access the API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300" dirty="0">
                <a:latin typeface="Barlow" panose="00000500000000000000" pitchFamily="2" charset="0"/>
              </a:rPr>
              <a:t>HTTP Methods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Barlow" panose="00000500000000000000" pitchFamily="2" charset="0"/>
              </a:rPr>
              <a:t>GET, POST, PUT, DELETE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899160" y="1314443"/>
            <a:ext cx="922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/>
                </a:solidFill>
                <a:latin typeface="Barlow bold" panose="00000800000000000000" pitchFamily="2" charset="0"/>
              </a:rPr>
              <a:t>Key Concepts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EB7803-6FFE-4CC0-AE27-ECFF56D6522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9884FF-2143-4238-A803-5B4A2E4B24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7FF5AC-4682-49B4-A759-395BC72E212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637" y="1394283"/>
            <a:ext cx="4360823" cy="43608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5F0542-8C47-415C-8C38-389725EE712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63615" y="1876884"/>
            <a:ext cx="6153455" cy="3568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E4C64B-366B-4BFC-BE93-06D24FA999C3}"/>
              </a:ext>
            </a:extLst>
          </p:cNvPr>
          <p:cNvSpPr txBox="1"/>
          <p:nvPr/>
        </p:nvSpPr>
        <p:spPr>
          <a:xfrm>
            <a:off x="6258948" y="2252437"/>
            <a:ext cx="4753495" cy="3204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sz="2300" dirty="0">
                <a:latin typeface="Barlow" panose="00000500000000000000" pitchFamily="2" charset="0"/>
              </a:rPr>
              <a:t>Request Parameters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Barlow" panose="00000500000000000000" pitchFamily="2" charset="0"/>
              </a:rPr>
              <a:t>Input Data: Query parameters, Body, Headers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sz="2300" dirty="0">
                <a:latin typeface="Barlow" panose="00000500000000000000" pitchFamily="2" charset="0"/>
              </a:rPr>
              <a:t>Responses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Barlow" panose="00000500000000000000" pitchFamily="2" charset="0"/>
              </a:rPr>
              <a:t>Sample response format (JSON/XML)</a:t>
            </a:r>
          </a:p>
        </p:txBody>
      </p:sp>
    </p:spTree>
    <p:extLst>
      <p:ext uri="{BB962C8B-B14F-4D97-AF65-F5344CB8AC3E}">
        <p14:creationId xmlns:p14="http://schemas.microsoft.com/office/powerpoint/2010/main" val="736488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899160" y="2232776"/>
            <a:ext cx="9450185" cy="276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>
                <a:latin typeface="Barlow" panose="00000500000000000000" pitchFamily="2" charset="0"/>
              </a:rPr>
              <a:t>Swagger/</a:t>
            </a:r>
            <a:r>
              <a:rPr lang="en-US" sz="3000" dirty="0" err="1">
                <a:latin typeface="Barlow" panose="00000500000000000000" pitchFamily="2" charset="0"/>
              </a:rPr>
              <a:t>OpenAPI</a:t>
            </a:r>
            <a:endParaRPr lang="en-US" sz="3000" dirty="0">
              <a:latin typeface="Barlow" panose="00000500000000000000" pitchFamily="2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>
                <a:latin typeface="Barlow" panose="00000500000000000000" pitchFamily="2" charset="0"/>
              </a:rPr>
              <a:t>Postman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>
                <a:latin typeface="Barlow" panose="00000500000000000000" pitchFamily="2" charset="0"/>
              </a:rPr>
              <a:t>API Blueprint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>
                <a:latin typeface="Barlow" panose="00000500000000000000" pitchFamily="2" charset="0"/>
              </a:rPr>
              <a:t>RAML (RESTful API Modeling Language)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899160" y="1314443"/>
            <a:ext cx="922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/>
                </a:solidFill>
                <a:latin typeface="Barlow bold" panose="00000800000000000000" pitchFamily="2" charset="0"/>
              </a:rPr>
              <a:t>Tools for Creating API Documentation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EB7803-6FFE-4CC0-AE27-ECFF56D6522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9884FF-2143-4238-A803-5B4A2E4B24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7FF5AC-4682-49B4-A759-395BC72E212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637" y="1394283"/>
            <a:ext cx="4360823" cy="43608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5F0542-8C47-415C-8C38-389725EE712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63615" y="1876884"/>
            <a:ext cx="6153455" cy="35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43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685800" y="1433603"/>
            <a:ext cx="102385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>
                <a:solidFill>
                  <a:schemeClr val="accent6"/>
                </a:solidFill>
                <a:latin typeface="Barlow bold" panose="00000800000000000000" pitchFamily="2" charset="0"/>
              </a:rPr>
              <a:t>&lt;/&gt;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4" y="5623409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08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221</Words>
  <Application>Microsoft Office PowerPoint</Application>
  <PresentationFormat>Widescreen</PresentationFormat>
  <Paragraphs>38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Barlow</vt:lpstr>
      <vt:lpstr>Barlow bold</vt:lpstr>
      <vt:lpstr>Barlow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Phillip Dacallos</dc:creator>
  <cp:lastModifiedBy>Jan Phillip Dacallos</cp:lastModifiedBy>
  <cp:revision>110</cp:revision>
  <dcterms:created xsi:type="dcterms:W3CDTF">2024-09-13T03:25:05Z</dcterms:created>
  <dcterms:modified xsi:type="dcterms:W3CDTF">2024-10-09T16:10:45Z</dcterms:modified>
</cp:coreProperties>
</file>