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84" r:id="rId3"/>
    <p:sldId id="285" r:id="rId4"/>
    <p:sldId id="287" r:id="rId5"/>
    <p:sldId id="274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14" autoAdjust="0"/>
  </p:normalViewPr>
  <p:slideViewPr>
    <p:cSldViewPr snapToGrid="0">
      <p:cViewPr varScale="1">
        <p:scale>
          <a:sx n="74" d="100"/>
          <a:sy n="74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F9EE3-993B-4981-B2D8-7F5EB8BCECA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01AA-63EF-4478-899C-749AC10E9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Token: often used in </a:t>
            </a:r>
            <a:r>
              <a:rPr lang="en-US" dirty="0" err="1"/>
              <a:t>OAuths</a:t>
            </a:r>
            <a:endParaRPr lang="en-US" dirty="0"/>
          </a:p>
          <a:p>
            <a:r>
              <a:rPr lang="en-US" dirty="0"/>
              <a:t>Security Token: used for authentication/authorization</a:t>
            </a:r>
          </a:p>
          <a:p>
            <a:r>
              <a:rPr lang="en-US" dirty="0"/>
              <a:t>Session Token: a session of specific authenticated user. Allow to stay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01AA-63EF-4478-899C-749AC10E92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6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FDFB0-24C1-4770-AEA5-8F71B172520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AE5E3-6FB1-4FCD-AFB2-6C2536262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CAF5E-438D-41C8-925A-49FE10C8E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7" y="2085982"/>
            <a:ext cx="3320225" cy="1925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09994-521F-4D8F-A3A4-A485869554B4}"/>
              </a:ext>
            </a:extLst>
          </p:cNvPr>
          <p:cNvSpPr txBox="1"/>
          <p:nvPr/>
        </p:nvSpPr>
        <p:spPr>
          <a:xfrm>
            <a:off x="3274141" y="4112030"/>
            <a:ext cx="564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latin typeface="Barlow SemiBold" panose="00000700000000000000" pitchFamily="2" charset="0"/>
              </a:rPr>
              <a:t>JAN PHILLIP M. DACALLOS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2673-3E7E-4C1C-ADA6-39B40912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843" y="963272"/>
            <a:ext cx="4904128" cy="49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59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2539178"/>
            <a:ext cx="102385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chemeClr val="accent6"/>
                </a:solidFill>
                <a:latin typeface="Barlow bold" panose="00000800000000000000" pitchFamily="2" charset="0"/>
              </a:rPr>
              <a:t>CORS MIDDLEWARE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8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1754719"/>
            <a:ext cx="10238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CORS MIDDLEWARE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1B0125-851D-45E8-94AC-CD942F180EE9}"/>
              </a:ext>
            </a:extLst>
          </p:cNvPr>
          <p:cNvSpPr txBox="1"/>
          <p:nvPr/>
        </p:nvSpPr>
        <p:spPr>
          <a:xfrm>
            <a:off x="1029788" y="2616493"/>
            <a:ext cx="10238509" cy="194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Barlow" panose="00000500000000000000" pitchFamily="2" charset="0"/>
              </a:rPr>
              <a:t>Cross-Origin Resource Sharing, is a security feature implemented by web browsers to control how web pages from one domain can interact with resources from another domain.</a:t>
            </a:r>
          </a:p>
        </p:txBody>
      </p:sp>
    </p:spTree>
    <p:extLst>
      <p:ext uri="{BB962C8B-B14F-4D97-AF65-F5344CB8AC3E}">
        <p14:creationId xmlns:p14="http://schemas.microsoft.com/office/powerpoint/2010/main" val="428386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976745" y="2185887"/>
            <a:ext cx="102385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chemeClr val="accent6"/>
                </a:solidFill>
                <a:latin typeface="Barlow bold" panose="00000800000000000000" pitchFamily="2" charset="0"/>
              </a:rPr>
              <a:t>CORS MIDDLEWARE</a:t>
            </a:r>
          </a:p>
          <a:p>
            <a:pPr algn="ctr"/>
            <a:r>
              <a:rPr lang="en-US" sz="7000" dirty="0">
                <a:solidFill>
                  <a:schemeClr val="accent6"/>
                </a:solidFill>
                <a:latin typeface="Barlow bold" panose="00000800000000000000" pitchFamily="2" charset="0"/>
              </a:rPr>
              <a:t>CONFIGURATION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39E23E-8447-4459-8B89-68B05E3662F8}"/>
              </a:ext>
            </a:extLst>
          </p:cNvPr>
          <p:cNvSpPr txBox="1"/>
          <p:nvPr/>
        </p:nvSpPr>
        <p:spPr>
          <a:xfrm>
            <a:off x="899160" y="2696796"/>
            <a:ext cx="1039368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Access to fetch at 'http://localhost:3000/</a:t>
            </a:r>
            <a:r>
              <a:rPr lang="en-US" sz="2800" dirty="0" err="1"/>
              <a:t>exampleEndpoint</a:t>
            </a:r>
            <a:r>
              <a:rPr lang="en-US" sz="2800" dirty="0"/>
              <a:t>' from origin 'http://example.com' has been blocked by CORS policy.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899160" y="1835022"/>
            <a:ext cx="9229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6"/>
                </a:solidFill>
                <a:latin typeface="Barlow bold" panose="00000800000000000000" pitchFamily="2" charset="0"/>
              </a:rPr>
              <a:t>CORS Error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EB7803-6FFE-4CC0-AE27-ECFF56D652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3" y="5591943"/>
            <a:ext cx="6153455" cy="3568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884FF-2143-4238-A803-5B4A2E4B2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7FF5AC-4682-49B4-A759-395BC72E21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637" y="1394283"/>
            <a:ext cx="4360823" cy="4360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5F0542-8C47-415C-8C38-389725EE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3615" y="1876884"/>
            <a:ext cx="6153455" cy="35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E40312-98C8-44C7-B3E6-855B41182374}"/>
              </a:ext>
            </a:extLst>
          </p:cNvPr>
          <p:cNvSpPr txBox="1"/>
          <p:nvPr/>
        </p:nvSpPr>
        <p:spPr>
          <a:xfrm>
            <a:off x="685800" y="1433603"/>
            <a:ext cx="102385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>
                <a:solidFill>
                  <a:schemeClr val="accent6"/>
                </a:solidFill>
                <a:latin typeface="Barlow bold" panose="00000800000000000000" pitchFamily="2" charset="0"/>
              </a:rPr>
              <a:t>&lt;/&gt;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7D0E3E-3334-437E-AD9D-F3363C10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684" y="5623409"/>
            <a:ext cx="6153455" cy="3568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B88944-6983-48B9-8CC0-E9A29E3E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73" y="-2135229"/>
            <a:ext cx="6153455" cy="35688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A12499-1AEA-4172-BB6D-580DDDABB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6505" y="1609246"/>
            <a:ext cx="3836470" cy="38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08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</TotalTime>
  <Words>101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Barlow</vt:lpstr>
      <vt:lpstr>Barlow bold</vt:lpstr>
      <vt:lpstr>Barlow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Phillip Dacallos</dc:creator>
  <cp:lastModifiedBy>Jan Phillip Dacallos</cp:lastModifiedBy>
  <cp:revision>105</cp:revision>
  <dcterms:created xsi:type="dcterms:W3CDTF">2024-09-13T03:25:05Z</dcterms:created>
  <dcterms:modified xsi:type="dcterms:W3CDTF">2024-10-02T09:01:31Z</dcterms:modified>
</cp:coreProperties>
</file>