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9" d="100"/>
          <a:sy n="209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5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4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82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76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6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9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BCFF-0A2A-4440-A560-CCBBD5E93FFE}" type="datetimeFigureOut">
              <a:rPr kumimoji="1" lang="ja-JP" altLang="en-US" smtClean="0"/>
              <a:t>18/09/05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E74-D222-FE4D-80C9-B963445D0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7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0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JPDGA</a:t>
            </a:r>
            <a:r>
              <a:rPr lang="ja-JP" altLang="en-US" b="1" dirty="0"/>
              <a:t>ルール用語集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61487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88"/>
                <a:gridCol w="1881506"/>
                <a:gridCol w="744270"/>
                <a:gridCol w="4193536"/>
              </a:tblGrid>
              <a:tr h="1498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JPDGA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初出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補足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Square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オールスクェア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Away Player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遠い方のプレーヤー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802.02.C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Basket</a:t>
                      </a:r>
                      <a:r>
                        <a:rPr kumimoji="1" lang="en-US" altLang="ja-JP" sz="1000" baseline="0" dirty="0" smtClean="0"/>
                        <a:t> Target, Basket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バスケットターゲット</a:t>
                      </a:r>
                      <a:r>
                        <a:rPr kumimoji="1" lang="en-US" altLang="ja-JP" sz="1000" dirty="0" smtClean="0"/>
                        <a:t>, </a:t>
                      </a:r>
                      <a:r>
                        <a:rPr kumimoji="1" lang="ja-JP" altLang="en-US" sz="1000" dirty="0" smtClean="0"/>
                        <a:t>バスケット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807.A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Casual Area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カジュアルエリア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806.03.A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Casual Obstacle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カジュアルな障害物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803.01.B.1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i="1" dirty="0" smtClean="0"/>
                        <a:t>動かせる障害物</a:t>
                      </a:r>
                      <a:r>
                        <a:rPr kumimoji="1" lang="ja-JP" altLang="en-US" sz="1000" dirty="0" smtClean="0"/>
                        <a:t>の用語を当てているところもあるが</a:t>
                      </a:r>
                      <a:r>
                        <a:rPr kumimoji="1" lang="en-US" altLang="ja-JP" sz="1000" dirty="0" smtClean="0"/>
                        <a:t>､</a:t>
                      </a:r>
                      <a:r>
                        <a:rPr kumimoji="1" lang="ja-JP" altLang="en-US" sz="1000" dirty="0" smtClean="0"/>
                        <a:t>既に</a:t>
                      </a:r>
                      <a:r>
                        <a:rPr kumimoji="1" lang="en-US" altLang="ja-JP" sz="1000" dirty="0" smtClean="0"/>
                        <a:t> </a:t>
                      </a:r>
                      <a:r>
                        <a:rPr kumimoji="1" lang="en-US" altLang="ja-JP" sz="1000" b="1" i="1" dirty="0" smtClean="0"/>
                        <a:t>Moving</a:t>
                      </a:r>
                      <a:r>
                        <a:rPr kumimoji="1" lang="en-US" altLang="ja-JP" sz="1000" b="1" i="1" baseline="0" dirty="0" smtClean="0"/>
                        <a:t> Obstacle</a:t>
                      </a:r>
                      <a:r>
                        <a:rPr kumimoji="1" lang="ja-JP" altLang="en-US" sz="1000" baseline="0" dirty="0" smtClean="0"/>
                        <a:t>の用語として当てているので</a:t>
                      </a:r>
                      <a:r>
                        <a:rPr kumimoji="1" lang="en-US" altLang="ja-JP" sz="1000" baseline="0" dirty="0" smtClean="0"/>
                        <a:t>､</a:t>
                      </a:r>
                      <a:r>
                        <a:rPr kumimoji="1" lang="ja-JP" altLang="en-US" sz="1000" baseline="0" dirty="0" smtClean="0"/>
                        <a:t>混乱を避け</a:t>
                      </a:r>
                      <a:r>
                        <a:rPr kumimoji="1" lang="ja-JP" altLang="en-US" sz="1000" b="1" i="1" baseline="0" dirty="0" smtClean="0"/>
                        <a:t>カジュアルな障害物</a:t>
                      </a:r>
                      <a:r>
                        <a:rPr kumimoji="1" lang="ja-JP" altLang="en-US" sz="1000" baseline="0" dirty="0" smtClean="0"/>
                        <a:t>とする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Casual Water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カジュアルウォーター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806.03.A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Completion of a Round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ラウンドの完了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808.F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Director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ディレクター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Double Mandatory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ダブルマンダトリー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Down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ダウン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Drop Zone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ドロップゾーン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Extra 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余分なスロー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B.03.B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1" i="1" dirty="0" smtClean="0"/>
                        <a:t>余分なスロー</a:t>
                      </a:r>
                      <a:r>
                        <a:rPr kumimoji="1" lang="ja-JP" altLang="en-US" sz="1000" dirty="0" smtClean="0"/>
                        <a:t>と</a:t>
                      </a:r>
                      <a:r>
                        <a:rPr kumimoji="1" lang="ja-JP" altLang="en-US" sz="1000" b="1" i="1" dirty="0" smtClean="0"/>
                        <a:t>余計なスロー</a:t>
                      </a:r>
                      <a:r>
                        <a:rPr kumimoji="1" lang="ja-JP" altLang="en-US" sz="1000" dirty="0" smtClean="0"/>
                        <a:t>の</a:t>
                      </a:r>
                      <a:r>
                        <a:rPr kumimoji="1" lang="en-US" altLang="ja-JP" sz="1000" dirty="0" smtClean="0"/>
                        <a:t>2</a:t>
                      </a:r>
                      <a:r>
                        <a:rPr kumimoji="1" lang="ja-JP" altLang="en-US" sz="1000" dirty="0" smtClean="0"/>
                        <a:t>通りの表記の内</a:t>
                      </a:r>
                      <a:r>
                        <a:rPr kumimoji="1" lang="en-US" altLang="ja-JP" sz="1000" dirty="0" smtClean="0"/>
                        <a:t>､</a:t>
                      </a:r>
                      <a:r>
                        <a:rPr kumimoji="1" lang="ja-JP" altLang="en-US" sz="1000" dirty="0" smtClean="0"/>
                        <a:t>前者とする</a:t>
                      </a:r>
                      <a:r>
                        <a:rPr kumimoji="1" lang="en-US" altLang="ja-JP" sz="1000" dirty="0" smtClean="0"/>
                        <a:t>｡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Group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グループ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Halved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引き分け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A.04.</a:t>
                      </a:r>
                      <a:r>
                        <a:rPr kumimoji="1" lang="en-US" altLang="ja-JP" sz="1000" dirty="0" smtClean="0"/>
                        <a:t>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Hazard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ハザード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806.05.A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Height-Restricted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Double</a:t>
                      </a:r>
                      <a:r>
                        <a:rPr kumimoji="1" lang="en-US" altLang="ja-JP" sz="1000" baseline="0" dirty="0" smtClean="0"/>
                        <a:t> Mandatory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高さ制限のあるダブルマンダトリー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ホール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In-bounds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インバウンズ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7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JPDGA</a:t>
            </a:r>
            <a:r>
              <a:rPr lang="ja-JP" altLang="en-US" b="1" dirty="0"/>
              <a:t>ルール用語集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85633"/>
              </p:ext>
            </p:extLst>
          </p:nvPr>
        </p:nvGraphicFramePr>
        <p:xfrm>
          <a:off x="457201" y="1600200"/>
          <a:ext cx="8232561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69"/>
                <a:gridCol w="1525806"/>
                <a:gridCol w="735756"/>
                <a:gridCol w="4474530"/>
              </a:tblGrid>
              <a:tr h="1498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JPDGA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初出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補足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ライ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Line of Play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プレーライン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ラインと略して表記してはいけない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Mandatory Line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マンダトリーライン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804.02.A.1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Mandatory Object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マンダトリー構造物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Mandatory Route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マンダトリールート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Marker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マーカー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Marker Disc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マーカーディスク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Match Play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マッチプレー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Medal Play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メダルプレー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A.01.</a:t>
                      </a:r>
                      <a:r>
                        <a:rPr kumimoji="1" lang="en-US" altLang="ja-JP" sz="1000" dirty="0" smtClean="0"/>
                        <a:t>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Mini Marker Disc, Mini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ミニディスク</a:t>
                      </a:r>
                      <a:r>
                        <a:rPr kumimoji="1" lang="en-US" altLang="ja-JP" sz="1000" dirty="0" smtClean="0"/>
                        <a:t>,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ja-JP" altLang="en-US" sz="1000" baseline="0" dirty="0" smtClean="0"/>
                        <a:t>ミニ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802.06.B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Misplay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ミスプレー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811.B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Object Target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00" dirty="0" smtClean="0"/>
                        <a:t>オブジェクト</a:t>
                      </a:r>
                      <a:r>
                        <a:rPr kumimoji="1" lang="ja-JP" altLang="en-US" sz="1000" dirty="0" smtClean="0"/>
                        <a:t>ターゲット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807.A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Official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オフィシャル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Out-of-bounds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アウト・オブ・バウンズ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811.F.5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Penalty 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ペナルティスロー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Players’ Meeting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プレーヤーズミーティング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Playing Surface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プレー地表面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802.05.A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プレー地表面とプレーエリアの</a:t>
                      </a:r>
                      <a:r>
                        <a:rPr kumimoji="1" lang="en-US" altLang="ja-JP" sz="1000" dirty="0" smtClean="0"/>
                        <a:t>2</a:t>
                      </a:r>
                      <a:r>
                        <a:rPr kumimoji="1" lang="ja-JP" altLang="en-US" sz="1000" dirty="0" smtClean="0"/>
                        <a:t>通りの表記の内</a:t>
                      </a:r>
                      <a:r>
                        <a:rPr kumimoji="1" lang="en-US" altLang="ja-JP" sz="1000" dirty="0" smtClean="0"/>
                        <a:t>､</a:t>
                      </a:r>
                      <a:r>
                        <a:rPr kumimoji="1" lang="ja-JP" altLang="en-US" sz="1000" dirty="0" smtClean="0"/>
                        <a:t>前者に統一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6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JPDGA</a:t>
            </a:r>
            <a:r>
              <a:rPr lang="ja-JP" altLang="en-US" b="1" dirty="0"/>
              <a:t>ルール用語集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32242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94"/>
                <a:gridCol w="1461649"/>
                <a:gridCol w="738110"/>
                <a:gridCol w="4264847"/>
              </a:tblGrid>
              <a:tr h="1498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JPDGA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初出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補足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Position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ポジション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805.01.A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ポジションとライは同一では無く</a:t>
                      </a:r>
                      <a:r>
                        <a:rPr kumimoji="1" lang="en-US" altLang="ja-JP" sz="1000" dirty="0" smtClean="0"/>
                        <a:t>､</a:t>
                      </a:r>
                      <a:r>
                        <a:rPr kumimoji="1" lang="ja-JP" altLang="en-US" sz="1000" dirty="0" smtClean="0"/>
                        <a:t>ポジションが確定するとライが決まる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Practice 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練習スロー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809.03.A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Provisional Throw,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Provisional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暫定スロー</a:t>
                      </a:r>
                      <a:r>
                        <a:rPr kumimoji="1" lang="en-US" altLang="ja-JP" sz="1000" dirty="0" smtClean="0"/>
                        <a:t>,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ja-JP" altLang="en-US" sz="1000" dirty="0" smtClean="0"/>
                        <a:t>暫定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809.02.A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パット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Relief Area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救済エリア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Re-throw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リスロー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802.02.D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Single Mandatory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シングルマンダトリー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Supporting Point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支持点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804.04.B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Target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ターゲット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807.A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Tee Line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ティーライン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Teeing Area, or Tee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ティーエリア</a:t>
                      </a:r>
                      <a:r>
                        <a:rPr kumimoji="1" lang="en-US" altLang="ja-JP" sz="1000" dirty="0" smtClean="0"/>
                        <a:t>, </a:t>
                      </a:r>
                      <a:r>
                        <a:rPr kumimoji="1" lang="ja-JP" altLang="en-US" sz="1000" dirty="0" smtClean="0"/>
                        <a:t>ティー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802.01.A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Tournament Official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トーナメントオフィシャル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Two-meter</a:t>
                      </a:r>
                      <a:r>
                        <a:rPr kumimoji="1" lang="en-US" altLang="ja-JP" sz="1000" baseline="0" dirty="0" smtClean="0"/>
                        <a:t> Rule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2m</a:t>
                      </a:r>
                      <a:r>
                        <a:rPr kumimoji="1" lang="ja-JP" altLang="en-US" sz="1000" dirty="0" smtClean="0"/>
                        <a:t>ルール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805.02.A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A.04.A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Warning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警告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801.02.D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1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90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smtClean="0"/>
              <a:t>JPDGA</a:t>
            </a:r>
            <a:r>
              <a:rPr kumimoji="1" lang="ja-JP" altLang="en-US" b="1" dirty="0" smtClean="0"/>
              <a:t>ルール用語集</a:t>
            </a:r>
            <a:endParaRPr kumimoji="1" lang="ja-JP" altLang="en-US" b="1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0498"/>
              </p:ext>
            </p:extLst>
          </p:nvPr>
        </p:nvGraphicFramePr>
        <p:xfrm>
          <a:off x="457200" y="1320422"/>
          <a:ext cx="822959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542"/>
                <a:gridCol w="2016825"/>
                <a:gridCol w="811523"/>
                <a:gridCol w="3460709"/>
              </a:tblGrid>
              <a:tr h="1498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JPDGA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初出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補足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Solid Obstacle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堅固な障害物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803.02.B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Large </a:t>
                      </a:r>
                      <a:r>
                        <a:rPr kumimoji="1" lang="en-US" altLang="ja-JP" sz="1000" dirty="0" smtClean="0"/>
                        <a:t>Solid </a:t>
                      </a:r>
                      <a:r>
                        <a:rPr kumimoji="1" lang="en-US" altLang="ja-JP" sz="1000" dirty="0" smtClean="0"/>
                        <a:t>Obstacle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大きく</a:t>
                      </a:r>
                      <a:r>
                        <a:rPr kumimoji="1" lang="ja-JP" altLang="en-US" sz="1000" dirty="0" smtClean="0"/>
                        <a:t>堅固</a:t>
                      </a:r>
                      <a:r>
                        <a:rPr kumimoji="1" lang="ja-JP" altLang="en-US" sz="1000" dirty="0" smtClean="0"/>
                        <a:t>な障害物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803.02.B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Moving</a:t>
                      </a:r>
                      <a:r>
                        <a:rPr kumimoji="1" lang="en-US" altLang="ja-JP" sz="1000" baseline="0" dirty="0" smtClean="0"/>
                        <a:t> Obstacle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動かせる障害物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Optional Relief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オプションの救済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803.02.D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Grater Relief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より大きい救済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QA-OBS-9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Grater Casual Relief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特別の救済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806.03.B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Casual Relief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カジュアルな障害物による救済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806.03.B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803.01.B.1</a:t>
                      </a:r>
                      <a:r>
                        <a:rPr kumimoji="1" lang="ja-JP" altLang="en-US" sz="1000" dirty="0" smtClean="0"/>
                        <a:t>に記載された救済を指す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Illegal Disc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違反ディスク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813.01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Equipment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装備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Illegal Device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不正な装置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813.02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Courtesy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礼儀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Courtesy Rule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sz="1000" dirty="0" smtClean="0"/>
                        <a:t>礼儀</a:t>
                      </a:r>
                      <a:r>
                        <a:rPr kumimoji="1" lang="ja-JP" altLang="en-US" sz="1000" dirty="0" smtClean="0"/>
                        <a:t>規則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812.C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Courtesy Violation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礼儀違反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812.C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Interference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干渉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Abandoned</a:t>
                      </a:r>
                      <a:r>
                        <a:rPr kumimoji="1" lang="en-US" altLang="ja-JP" sz="1000" baseline="0" dirty="0" smtClean="0"/>
                        <a:t> Throw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放棄されたスロー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809.01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Scorecard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スコアカード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802.02.A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Lost Disc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ロストディスク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805.03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Putting Area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パッティングエリア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Stance Violation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スタンス違反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806.01.B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Establishing a</a:t>
                      </a:r>
                      <a:r>
                        <a:rPr kumimoji="1" lang="en-US" altLang="ja-JP" sz="1000" baseline="0" dirty="0" smtClean="0"/>
                        <a:t> Position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ポジションの確定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805.01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0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JPDGA</a:t>
            </a:r>
            <a:r>
              <a:rPr lang="ja-JP" altLang="en-US" b="1" dirty="0"/>
              <a:t>ルール用語集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99717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94"/>
                <a:gridCol w="1461649"/>
                <a:gridCol w="738110"/>
                <a:gridCol w="4264847"/>
              </a:tblGrid>
              <a:tr h="1498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JPDGA</a:t>
                      </a:r>
                      <a:r>
                        <a:rPr kumimoji="1" lang="ja-JP" altLang="en-US" sz="1000" dirty="0" smtClean="0"/>
                        <a:t>用語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初出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補足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Regulated Position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規制されたポジション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Regulated Area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規制されたエリア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Regulated Route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規制されたルート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804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7695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655</Words>
  <Application>Microsoft Macintosh PowerPoint</Application>
  <PresentationFormat>画面に合わせる (4:3)</PresentationFormat>
  <Paragraphs>255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JPDGAルール用語集</vt:lpstr>
      <vt:lpstr>JPDGAルール用語集</vt:lpstr>
      <vt:lpstr>JPDGAルール用語集</vt:lpstr>
      <vt:lpstr>JPDGAルール用語集</vt:lpstr>
      <vt:lpstr>JPDGAルール用語集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KINOSHITA minoru</dc:creator>
  <cp:lastModifiedBy>KINOSHITA minoru</cp:lastModifiedBy>
  <cp:revision>86</cp:revision>
  <dcterms:created xsi:type="dcterms:W3CDTF">2018-09-04T23:46:54Z</dcterms:created>
  <dcterms:modified xsi:type="dcterms:W3CDTF">2018-09-05T15:21:17Z</dcterms:modified>
</cp:coreProperties>
</file>