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4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0DC2F-1282-40F0-A181-B4C50EE8DD12}" v="47" dt="2023-03-09T14:00:39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96" autoAdjust="0"/>
    <p:restoredTop sz="94660"/>
  </p:normalViewPr>
  <p:slideViewPr>
    <p:cSldViewPr snapToGrid="0">
      <p:cViewPr>
        <p:scale>
          <a:sx n="150" d="100"/>
          <a:sy n="15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Diogo" userId="eeaec649041ccfcb" providerId="LiveId" clId="{0960DC2F-1282-40F0-A181-B4C50EE8DD12}"/>
    <pc:docChg chg="undo custSel addSld modSld">
      <pc:chgData name="João Diogo" userId="eeaec649041ccfcb" providerId="LiveId" clId="{0960DC2F-1282-40F0-A181-B4C50EE8DD12}" dt="2023-03-09T14:49:46.976" v="283" actId="1076"/>
      <pc:docMkLst>
        <pc:docMk/>
      </pc:docMkLst>
      <pc:sldChg chg="addSp delSp modSp mod">
        <pc:chgData name="João Diogo" userId="eeaec649041ccfcb" providerId="LiveId" clId="{0960DC2F-1282-40F0-A181-B4C50EE8DD12}" dt="2023-03-09T14:49:46.976" v="283" actId="1076"/>
        <pc:sldMkLst>
          <pc:docMk/>
          <pc:sldMk cId="1985508318" sldId="256"/>
        </pc:sldMkLst>
        <pc:spChg chg="del mod topLvl">
          <ac:chgData name="João Diogo" userId="eeaec649041ccfcb" providerId="LiveId" clId="{0960DC2F-1282-40F0-A181-B4C50EE8DD12}" dt="2023-03-09T13:37:18.330" v="78" actId="478"/>
          <ac:spMkLst>
            <pc:docMk/>
            <pc:sldMk cId="1985508318" sldId="256"/>
            <ac:spMk id="4" creationId="{E1E2DD8B-CA54-7A98-D05E-E782A5F7D362}"/>
          </ac:spMkLst>
        </pc:spChg>
        <pc:spChg chg="mod">
          <ac:chgData name="João Diogo" userId="eeaec649041ccfcb" providerId="LiveId" clId="{0960DC2F-1282-40F0-A181-B4C50EE8DD12}" dt="2023-03-09T13:29:39.587" v="15" actId="14100"/>
          <ac:spMkLst>
            <pc:docMk/>
            <pc:sldMk cId="1985508318" sldId="256"/>
            <ac:spMk id="7" creationId="{4A9ABD1A-DFD3-D1E3-5FFF-8D4954362DAD}"/>
          </ac:spMkLst>
        </pc:spChg>
        <pc:spChg chg="del mod">
          <ac:chgData name="João Diogo" userId="eeaec649041ccfcb" providerId="LiveId" clId="{0960DC2F-1282-40F0-A181-B4C50EE8DD12}" dt="2023-03-09T13:33:39.188" v="42" actId="478"/>
          <ac:spMkLst>
            <pc:docMk/>
            <pc:sldMk cId="1985508318" sldId="256"/>
            <ac:spMk id="8" creationId="{CFA4B9D5-4243-5F41-8539-610465D0D03C}"/>
          </ac:spMkLst>
        </pc:spChg>
        <pc:spChg chg="mod">
          <ac:chgData name="João Diogo" userId="eeaec649041ccfcb" providerId="LiveId" clId="{0960DC2F-1282-40F0-A181-B4C50EE8DD12}" dt="2023-03-09T13:41:22.250" v="124" actId="1036"/>
          <ac:spMkLst>
            <pc:docMk/>
            <pc:sldMk cId="1985508318" sldId="256"/>
            <ac:spMk id="11" creationId="{BB94DD91-BE06-80C5-FFAA-2D3A09430307}"/>
          </ac:spMkLst>
        </pc:spChg>
        <pc:spChg chg="mod">
          <ac:chgData name="João Diogo" userId="eeaec649041ccfcb" providerId="LiveId" clId="{0960DC2F-1282-40F0-A181-B4C50EE8DD12}" dt="2023-03-09T13:29:51.634" v="20" actId="1076"/>
          <ac:spMkLst>
            <pc:docMk/>
            <pc:sldMk cId="1985508318" sldId="256"/>
            <ac:spMk id="20" creationId="{CC8C18B7-B384-D7A5-8F52-060064F79791}"/>
          </ac:spMkLst>
        </pc:spChg>
        <pc:spChg chg="mod">
          <ac:chgData name="João Diogo" userId="eeaec649041ccfcb" providerId="LiveId" clId="{0960DC2F-1282-40F0-A181-B4C50EE8DD12}" dt="2023-03-09T13:29:20.560" v="2"/>
          <ac:spMkLst>
            <pc:docMk/>
            <pc:sldMk cId="1985508318" sldId="256"/>
            <ac:spMk id="27" creationId="{0C3779AB-F837-21C1-856B-239C3B9A274C}"/>
          </ac:spMkLst>
        </pc:spChg>
        <pc:spChg chg="mod">
          <ac:chgData name="João Diogo" userId="eeaec649041ccfcb" providerId="LiveId" clId="{0960DC2F-1282-40F0-A181-B4C50EE8DD12}" dt="2023-03-09T13:29:20.560" v="2"/>
          <ac:spMkLst>
            <pc:docMk/>
            <pc:sldMk cId="1985508318" sldId="256"/>
            <ac:spMk id="32" creationId="{84311D10-AB5C-DC78-BFAE-2AE4DDA7311F}"/>
          </ac:spMkLst>
        </pc:spChg>
        <pc:spChg chg="mod">
          <ac:chgData name="João Diogo" userId="eeaec649041ccfcb" providerId="LiveId" clId="{0960DC2F-1282-40F0-A181-B4C50EE8DD12}" dt="2023-03-09T13:29:49.316" v="19" actId="1076"/>
          <ac:spMkLst>
            <pc:docMk/>
            <pc:sldMk cId="1985508318" sldId="256"/>
            <ac:spMk id="34" creationId="{2968AE6B-91F1-394E-78A6-0E3C8119C41F}"/>
          </ac:spMkLst>
        </pc:spChg>
        <pc:spChg chg="add mod ord">
          <ac:chgData name="João Diogo" userId="eeaec649041ccfcb" providerId="LiveId" clId="{0960DC2F-1282-40F0-A181-B4C50EE8DD12}" dt="2023-03-09T13:37:53.056" v="86" actId="1076"/>
          <ac:spMkLst>
            <pc:docMk/>
            <pc:sldMk cId="1985508318" sldId="256"/>
            <ac:spMk id="41" creationId="{ADEAD0AE-4E0C-179C-82EC-AB7DAB1548C6}"/>
          </ac:spMkLst>
        </pc:spChg>
        <pc:spChg chg="add mod">
          <ac:chgData name="João Diogo" userId="eeaec649041ccfcb" providerId="LiveId" clId="{0960DC2F-1282-40F0-A181-B4C50EE8DD12}" dt="2023-03-09T13:37:30.479" v="80" actId="1076"/>
          <ac:spMkLst>
            <pc:docMk/>
            <pc:sldMk cId="1985508318" sldId="256"/>
            <ac:spMk id="42" creationId="{9C23F0E3-BC93-30F3-A33B-F49A72D22198}"/>
          </ac:spMkLst>
        </pc:spChg>
        <pc:spChg chg="add mod">
          <ac:chgData name="João Diogo" userId="eeaec649041ccfcb" providerId="LiveId" clId="{0960DC2F-1282-40F0-A181-B4C50EE8DD12}" dt="2023-03-09T13:38:59.663" v="92" actId="1076"/>
          <ac:spMkLst>
            <pc:docMk/>
            <pc:sldMk cId="1985508318" sldId="256"/>
            <ac:spMk id="46" creationId="{1B0F3089-06C5-F6AD-B864-0CE603768353}"/>
          </ac:spMkLst>
        </pc:spChg>
        <pc:spChg chg="add mod">
          <ac:chgData name="João Diogo" userId="eeaec649041ccfcb" providerId="LiveId" clId="{0960DC2F-1282-40F0-A181-B4C50EE8DD12}" dt="2023-03-09T13:41:08.120" v="117" actId="1036"/>
          <ac:spMkLst>
            <pc:docMk/>
            <pc:sldMk cId="1985508318" sldId="256"/>
            <ac:spMk id="48" creationId="{49AB2C72-D98D-03AA-7EEB-924491A8B97B}"/>
          </ac:spMkLst>
        </pc:spChg>
        <pc:spChg chg="add mod">
          <ac:chgData name="João Diogo" userId="eeaec649041ccfcb" providerId="LiveId" clId="{0960DC2F-1282-40F0-A181-B4C50EE8DD12}" dt="2023-03-09T13:37:41.721" v="83" actId="1076"/>
          <ac:spMkLst>
            <pc:docMk/>
            <pc:sldMk cId="1985508318" sldId="256"/>
            <ac:spMk id="49" creationId="{9B62AEEC-DA09-3413-920C-AB3A9FB519C1}"/>
          </ac:spMkLst>
        </pc:spChg>
        <pc:spChg chg="add mod">
          <ac:chgData name="João Diogo" userId="eeaec649041ccfcb" providerId="LiveId" clId="{0960DC2F-1282-40F0-A181-B4C50EE8DD12}" dt="2023-03-09T13:42:25.049" v="136" actId="1076"/>
          <ac:spMkLst>
            <pc:docMk/>
            <pc:sldMk cId="1985508318" sldId="256"/>
            <ac:spMk id="68" creationId="{8B498DEE-C78E-C881-A1B8-A771C2D773F6}"/>
          </ac:spMkLst>
        </pc:spChg>
        <pc:spChg chg="add mod">
          <ac:chgData name="João Diogo" userId="eeaec649041ccfcb" providerId="LiveId" clId="{0960DC2F-1282-40F0-A181-B4C50EE8DD12}" dt="2023-03-09T13:42:48.223" v="143" actId="1035"/>
          <ac:spMkLst>
            <pc:docMk/>
            <pc:sldMk cId="1985508318" sldId="256"/>
            <ac:spMk id="71" creationId="{7CAF4CE6-78FF-FC19-35EB-4ECD94AAF89B}"/>
          </ac:spMkLst>
        </pc:spChg>
        <pc:spChg chg="mod">
          <ac:chgData name="João Diogo" userId="eeaec649041ccfcb" providerId="LiveId" clId="{0960DC2F-1282-40F0-A181-B4C50EE8DD12}" dt="2023-03-09T13:29:14.587" v="1" actId="14100"/>
          <ac:spMkLst>
            <pc:docMk/>
            <pc:sldMk cId="1985508318" sldId="256"/>
            <ac:spMk id="126" creationId="{0D33A6CD-98DE-8079-6A0B-26AC0954BD2E}"/>
          </ac:spMkLst>
        </pc:spChg>
        <pc:grpChg chg="add del mod">
          <ac:chgData name="João Diogo" userId="eeaec649041ccfcb" providerId="LiveId" clId="{0960DC2F-1282-40F0-A181-B4C50EE8DD12}" dt="2023-03-09T13:37:18.330" v="78" actId="478"/>
          <ac:grpSpMkLst>
            <pc:docMk/>
            <pc:sldMk cId="1985508318" sldId="256"/>
            <ac:grpSpMk id="3" creationId="{310CF872-B507-E197-F1E2-2EB38D115622}"/>
          </ac:grpSpMkLst>
        </pc:grpChg>
        <pc:grpChg chg="mod topLvl">
          <ac:chgData name="João Diogo" userId="eeaec649041ccfcb" providerId="LiveId" clId="{0960DC2F-1282-40F0-A181-B4C50EE8DD12}" dt="2023-03-09T13:40:00.999" v="108" actId="1076"/>
          <ac:grpSpMkLst>
            <pc:docMk/>
            <pc:sldMk cId="1985508318" sldId="256"/>
            <ac:grpSpMk id="6" creationId="{377030E5-3F1A-A86B-17CA-8EF6CE90D0EE}"/>
          </ac:grpSpMkLst>
        </pc:grpChg>
        <pc:grpChg chg="mod">
          <ac:chgData name="João Diogo" userId="eeaec649041ccfcb" providerId="LiveId" clId="{0960DC2F-1282-40F0-A181-B4C50EE8DD12}" dt="2023-03-09T13:29:20.560" v="2"/>
          <ac:grpSpMkLst>
            <pc:docMk/>
            <pc:sldMk cId="1985508318" sldId="256"/>
            <ac:grpSpMk id="9" creationId="{6949165B-CF6E-93DC-7E5A-B2B9075BBDD1}"/>
          </ac:grpSpMkLst>
        </pc:grpChg>
        <pc:grpChg chg="mod">
          <ac:chgData name="João Diogo" userId="eeaec649041ccfcb" providerId="LiveId" clId="{0960DC2F-1282-40F0-A181-B4C50EE8DD12}" dt="2023-03-09T13:54:35.557" v="223" actId="1076"/>
          <ac:grpSpMkLst>
            <pc:docMk/>
            <pc:sldMk cId="1985508318" sldId="256"/>
            <ac:grpSpMk id="66" creationId="{61026670-C676-A448-1395-1BC219124F42}"/>
          </ac:grpSpMkLst>
        </pc:grpChg>
        <pc:grpChg chg="mod">
          <ac:chgData name="João Diogo" userId="eeaec649041ccfcb" providerId="LiveId" clId="{0960DC2F-1282-40F0-A181-B4C50EE8DD12}" dt="2023-03-07T16:42:52.222" v="0" actId="1076"/>
          <ac:grpSpMkLst>
            <pc:docMk/>
            <pc:sldMk cId="1985508318" sldId="256"/>
            <ac:grpSpMk id="132" creationId="{A1A85296-871F-AB20-B0CB-37CC8E098DF6}"/>
          </ac:grpSpMkLst>
        </pc:grpChg>
        <pc:picChg chg="add mod">
          <ac:chgData name="João Diogo" userId="eeaec649041ccfcb" providerId="LiveId" clId="{0960DC2F-1282-40F0-A181-B4C50EE8DD12}" dt="2023-03-09T13:54:32.187" v="220" actId="1076"/>
          <ac:picMkLst>
            <pc:docMk/>
            <pc:sldMk cId="1985508318" sldId="256"/>
            <ac:picMk id="4" creationId="{58ED03F7-9164-A276-C8A1-437C53DF246C}"/>
          </ac:picMkLst>
        </pc:picChg>
        <pc:picChg chg="add mod">
          <ac:chgData name="João Diogo" userId="eeaec649041ccfcb" providerId="LiveId" clId="{0960DC2F-1282-40F0-A181-B4C50EE8DD12}" dt="2023-03-09T13:54:42.158" v="225" actId="1076"/>
          <ac:picMkLst>
            <pc:docMk/>
            <pc:sldMk cId="1985508318" sldId="256"/>
            <ac:picMk id="8" creationId="{A43BB3B5-A47E-6477-3B9D-296AE5B9B816}"/>
          </ac:picMkLst>
        </pc:picChg>
        <pc:picChg chg="add mod">
          <ac:chgData name="João Diogo" userId="eeaec649041ccfcb" providerId="LiveId" clId="{0960DC2F-1282-40F0-A181-B4C50EE8DD12}" dt="2023-03-09T13:54:50.763" v="229" actId="1076"/>
          <ac:picMkLst>
            <pc:docMk/>
            <pc:sldMk cId="1985508318" sldId="256"/>
            <ac:picMk id="14" creationId="{42D2F1A2-C9EB-33EF-EC2B-BE1B7BB17515}"/>
          </ac:picMkLst>
        </pc:picChg>
        <pc:picChg chg="add mod">
          <ac:chgData name="João Diogo" userId="eeaec649041ccfcb" providerId="LiveId" clId="{0960DC2F-1282-40F0-A181-B4C50EE8DD12}" dt="2023-03-09T13:55:01.453" v="233" actId="1076"/>
          <ac:picMkLst>
            <pc:docMk/>
            <pc:sldMk cId="1985508318" sldId="256"/>
            <ac:picMk id="21" creationId="{47CCC4B3-5072-A4D1-53A8-41A681EB26EA}"/>
          </ac:picMkLst>
        </pc:picChg>
        <pc:picChg chg="add mod">
          <ac:chgData name="João Diogo" userId="eeaec649041ccfcb" providerId="LiveId" clId="{0960DC2F-1282-40F0-A181-B4C50EE8DD12}" dt="2023-03-09T13:55:09.374" v="236" actId="1076"/>
          <ac:picMkLst>
            <pc:docMk/>
            <pc:sldMk cId="1985508318" sldId="256"/>
            <ac:picMk id="58" creationId="{C01C88EB-3C8B-AE32-058E-00BA1A89203D}"/>
          </ac:picMkLst>
        </pc:picChg>
        <pc:picChg chg="add del mod">
          <ac:chgData name="João Diogo" userId="eeaec649041ccfcb" providerId="LiveId" clId="{0960DC2F-1282-40F0-A181-B4C50EE8DD12}" dt="2023-03-09T13:56:45.673" v="242" actId="478"/>
          <ac:picMkLst>
            <pc:docMk/>
            <pc:sldMk cId="1985508318" sldId="256"/>
            <ac:picMk id="77" creationId="{1271AB43-AF78-2B82-C9A8-15CA79D14B56}"/>
          </ac:picMkLst>
        </pc:picChg>
        <pc:picChg chg="add mod">
          <ac:chgData name="João Diogo" userId="eeaec649041ccfcb" providerId="LiveId" clId="{0960DC2F-1282-40F0-A181-B4C50EE8DD12}" dt="2023-03-09T14:49:46.976" v="283" actId="1076"/>
          <ac:picMkLst>
            <pc:docMk/>
            <pc:sldMk cId="1985508318" sldId="256"/>
            <ac:picMk id="83" creationId="{B57B5CB3-4445-1296-4B3F-E5FB0C44CCE7}"/>
          </ac:picMkLst>
        </pc:picChg>
        <pc:picChg chg="add del mod">
          <ac:chgData name="João Diogo" userId="eeaec649041ccfcb" providerId="LiveId" clId="{0960DC2F-1282-40F0-A181-B4C50EE8DD12}" dt="2023-03-09T13:59:17.428" v="258" actId="478"/>
          <ac:picMkLst>
            <pc:docMk/>
            <pc:sldMk cId="1985508318" sldId="256"/>
            <ac:picMk id="95" creationId="{D5329D10-5332-E98A-3974-38E72C1426C1}"/>
          </ac:picMkLst>
        </pc:picChg>
        <pc:picChg chg="add mod">
          <ac:chgData name="João Diogo" userId="eeaec649041ccfcb" providerId="LiveId" clId="{0960DC2F-1282-40F0-A181-B4C50EE8DD12}" dt="2023-03-09T14:00:39.135" v="275"/>
          <ac:picMkLst>
            <pc:docMk/>
            <pc:sldMk cId="1985508318" sldId="256"/>
            <ac:picMk id="99" creationId="{C7C6E722-A84B-EA81-2B23-4F4D4F41760C}"/>
          </ac:picMkLst>
        </pc:picChg>
        <pc:inkChg chg="mod">
          <ac:chgData name="João Diogo" userId="eeaec649041ccfcb" providerId="LiveId" clId="{0960DC2F-1282-40F0-A181-B4C50EE8DD12}" dt="2023-03-09T13:29:20.560" v="2"/>
          <ac:inkMkLst>
            <pc:docMk/>
            <pc:sldMk cId="1985508318" sldId="256"/>
            <ac:inkMk id="10" creationId="{5675ADD4-36E2-0CD2-1255-EE0D0BA7F44B}"/>
          </ac:inkMkLst>
        </pc:inkChg>
        <pc:cxnChg chg="del mod">
          <ac:chgData name="João Diogo" userId="eeaec649041ccfcb" providerId="LiveId" clId="{0960DC2F-1282-40F0-A181-B4C50EE8DD12}" dt="2023-03-09T13:35:50.013" v="56" actId="478"/>
          <ac:cxnSpMkLst>
            <pc:docMk/>
            <pc:sldMk cId="1985508318" sldId="256"/>
            <ac:cxnSpMk id="14" creationId="{836AD20A-1DFC-34C9-6768-997361C9DE59}"/>
          </ac:cxnSpMkLst>
        </pc:cxnChg>
        <pc:cxnChg chg="mod">
          <ac:chgData name="João Diogo" userId="eeaec649041ccfcb" providerId="LiveId" clId="{0960DC2F-1282-40F0-A181-B4C50EE8DD12}" dt="2023-03-09T13:41:58.089" v="131" actId="1582"/>
          <ac:cxnSpMkLst>
            <pc:docMk/>
            <pc:sldMk cId="1985508318" sldId="256"/>
            <ac:cxnSpMk id="19" creationId="{0CE5CB20-1230-2013-6DC0-56FB20F73D7F}"/>
          </ac:cxnSpMkLst>
        </pc:cxnChg>
        <pc:cxnChg chg="del mod">
          <ac:chgData name="João Diogo" userId="eeaec649041ccfcb" providerId="LiveId" clId="{0960DC2F-1282-40F0-A181-B4C50EE8DD12}" dt="2023-03-09T13:35:53.417" v="57" actId="478"/>
          <ac:cxnSpMkLst>
            <pc:docMk/>
            <pc:sldMk cId="1985508318" sldId="256"/>
            <ac:cxnSpMk id="21" creationId="{C787D498-6A4D-3296-A567-0A5152F07974}"/>
          </ac:cxnSpMkLst>
        </pc:cxnChg>
      </pc:sldChg>
      <pc:sldChg chg="addSp modSp add mod">
        <pc:chgData name="João Diogo" userId="eeaec649041ccfcb" providerId="LiveId" clId="{0960DC2F-1282-40F0-A181-B4C50EE8DD12}" dt="2023-03-09T13:52:39.397" v="209" actId="1076"/>
        <pc:sldMkLst>
          <pc:docMk/>
          <pc:sldMk cId="1825061927" sldId="257"/>
        </pc:sldMkLst>
        <pc:spChg chg="add mod">
          <ac:chgData name="João Diogo" userId="eeaec649041ccfcb" providerId="LiveId" clId="{0960DC2F-1282-40F0-A181-B4C50EE8DD12}" dt="2023-03-09T13:49:35.536" v="151" actId="1076"/>
          <ac:spMkLst>
            <pc:docMk/>
            <pc:sldMk cId="1825061927" sldId="257"/>
            <ac:spMk id="3" creationId="{608831B0-66D7-DEE5-F6B9-2D5DA1D02DE5}"/>
          </ac:spMkLst>
        </pc:spChg>
        <pc:spChg chg="add mod">
          <ac:chgData name="João Diogo" userId="eeaec649041ccfcb" providerId="LiveId" clId="{0960DC2F-1282-40F0-A181-B4C50EE8DD12}" dt="2023-03-09T13:49:40.253" v="153" actId="1076"/>
          <ac:spMkLst>
            <pc:docMk/>
            <pc:sldMk cId="1825061927" sldId="257"/>
            <ac:spMk id="4" creationId="{A84B2616-65FD-BBA5-86FD-DFCE3380601A}"/>
          </ac:spMkLst>
        </pc:spChg>
        <pc:spChg chg="add mod">
          <ac:chgData name="João Diogo" userId="eeaec649041ccfcb" providerId="LiveId" clId="{0960DC2F-1282-40F0-A181-B4C50EE8DD12}" dt="2023-03-09T13:49:43.425" v="155" actId="1076"/>
          <ac:spMkLst>
            <pc:docMk/>
            <pc:sldMk cId="1825061927" sldId="257"/>
            <ac:spMk id="8" creationId="{21CA909B-4952-61F5-C968-54EE698E182D}"/>
          </ac:spMkLst>
        </pc:spChg>
        <pc:spChg chg="add mod">
          <ac:chgData name="João Diogo" userId="eeaec649041ccfcb" providerId="LiveId" clId="{0960DC2F-1282-40F0-A181-B4C50EE8DD12}" dt="2023-03-09T13:49:47.488" v="157" actId="1076"/>
          <ac:spMkLst>
            <pc:docMk/>
            <pc:sldMk cId="1825061927" sldId="257"/>
            <ac:spMk id="14" creationId="{22C103D4-153E-3347-A449-2D98966E7DD0}"/>
          </ac:spMkLst>
        </pc:spChg>
        <pc:spChg chg="add mod">
          <ac:chgData name="João Diogo" userId="eeaec649041ccfcb" providerId="LiveId" clId="{0960DC2F-1282-40F0-A181-B4C50EE8DD12}" dt="2023-03-09T13:49:51.217" v="159" actId="1076"/>
          <ac:spMkLst>
            <pc:docMk/>
            <pc:sldMk cId="1825061927" sldId="257"/>
            <ac:spMk id="21" creationId="{E84C4A5D-4877-62F0-7898-82CEB9E88147}"/>
          </ac:spMkLst>
        </pc:spChg>
        <pc:spChg chg="add mod">
          <ac:chgData name="João Diogo" userId="eeaec649041ccfcb" providerId="LiveId" clId="{0960DC2F-1282-40F0-A181-B4C50EE8DD12}" dt="2023-03-09T13:49:54.593" v="161" actId="1076"/>
          <ac:spMkLst>
            <pc:docMk/>
            <pc:sldMk cId="1825061927" sldId="257"/>
            <ac:spMk id="58" creationId="{F7C14038-9FC9-8321-220B-E9B59E6A00AF}"/>
          </ac:spMkLst>
        </pc:spChg>
        <pc:spChg chg="add mod">
          <ac:chgData name="João Diogo" userId="eeaec649041ccfcb" providerId="LiveId" clId="{0960DC2F-1282-40F0-A181-B4C50EE8DD12}" dt="2023-03-09T13:50:07.584" v="164" actId="207"/>
          <ac:spMkLst>
            <pc:docMk/>
            <pc:sldMk cId="1825061927" sldId="257"/>
            <ac:spMk id="65" creationId="{F2DC50EF-A3E7-AD15-C8FE-60C6016958E3}"/>
          </ac:spMkLst>
        </pc:spChg>
        <pc:spChg chg="add mod">
          <ac:chgData name="João Diogo" userId="eeaec649041ccfcb" providerId="LiveId" clId="{0960DC2F-1282-40F0-A181-B4C50EE8DD12}" dt="2023-03-09T13:50:13.514" v="166" actId="1076"/>
          <ac:spMkLst>
            <pc:docMk/>
            <pc:sldMk cId="1825061927" sldId="257"/>
            <ac:spMk id="77" creationId="{2DD02297-AB5F-D145-CCB4-B89A79766DDA}"/>
          </ac:spMkLst>
        </pc:spChg>
        <pc:spChg chg="add mod">
          <ac:chgData name="João Diogo" userId="eeaec649041ccfcb" providerId="LiveId" clId="{0960DC2F-1282-40F0-A181-B4C50EE8DD12}" dt="2023-03-09T13:50:16.887" v="168" actId="1076"/>
          <ac:spMkLst>
            <pc:docMk/>
            <pc:sldMk cId="1825061927" sldId="257"/>
            <ac:spMk id="78" creationId="{F75715A5-9908-403C-46A3-785DD85B45DE}"/>
          </ac:spMkLst>
        </pc:spChg>
        <pc:spChg chg="add mod">
          <ac:chgData name="João Diogo" userId="eeaec649041ccfcb" providerId="LiveId" clId="{0960DC2F-1282-40F0-A181-B4C50EE8DD12}" dt="2023-03-09T13:50:25.566" v="170" actId="1076"/>
          <ac:spMkLst>
            <pc:docMk/>
            <pc:sldMk cId="1825061927" sldId="257"/>
            <ac:spMk id="83" creationId="{20687FFC-15A7-3EA0-2971-77EF21027472}"/>
          </ac:spMkLst>
        </pc:spChg>
        <pc:spChg chg="add mod">
          <ac:chgData name="João Diogo" userId="eeaec649041ccfcb" providerId="LiveId" clId="{0960DC2F-1282-40F0-A181-B4C50EE8DD12}" dt="2023-03-09T13:50:49.473" v="173" actId="207"/>
          <ac:spMkLst>
            <pc:docMk/>
            <pc:sldMk cId="1825061927" sldId="257"/>
            <ac:spMk id="91" creationId="{955E49D0-F079-C120-63ED-D96B172CA9A5}"/>
          </ac:spMkLst>
        </pc:spChg>
        <pc:spChg chg="mod">
          <ac:chgData name="João Diogo" userId="eeaec649041ccfcb" providerId="LiveId" clId="{0960DC2F-1282-40F0-A181-B4C50EE8DD12}" dt="2023-03-09T13:52:39.397" v="209" actId="1076"/>
          <ac:spMkLst>
            <pc:docMk/>
            <pc:sldMk cId="1825061927" sldId="257"/>
            <ac:spMk id="94" creationId="{143E840F-7873-C1F0-001F-93B585410DD4}"/>
          </ac:spMkLst>
        </pc:spChg>
        <pc:spChg chg="add mod">
          <ac:chgData name="João Diogo" userId="eeaec649041ccfcb" providerId="LiveId" clId="{0960DC2F-1282-40F0-A181-B4C50EE8DD12}" dt="2023-03-09T13:51:00.154" v="176" actId="207"/>
          <ac:spMkLst>
            <pc:docMk/>
            <pc:sldMk cId="1825061927" sldId="257"/>
            <ac:spMk id="95" creationId="{4DA97445-F838-CEDB-7A4B-D70D3B122B9C}"/>
          </ac:spMkLst>
        </pc:spChg>
        <pc:spChg chg="add mod">
          <ac:chgData name="João Diogo" userId="eeaec649041ccfcb" providerId="LiveId" clId="{0960DC2F-1282-40F0-A181-B4C50EE8DD12}" dt="2023-03-09T13:51:04.235" v="178" actId="1076"/>
          <ac:spMkLst>
            <pc:docMk/>
            <pc:sldMk cId="1825061927" sldId="257"/>
            <ac:spMk id="98" creationId="{7D7D60ED-7DA9-1FFA-695D-DAD7F6C27C85}"/>
          </ac:spMkLst>
        </pc:spChg>
        <pc:spChg chg="add mod">
          <ac:chgData name="João Diogo" userId="eeaec649041ccfcb" providerId="LiveId" clId="{0960DC2F-1282-40F0-A181-B4C50EE8DD12}" dt="2023-03-09T13:51:07.400" v="180" actId="1076"/>
          <ac:spMkLst>
            <pc:docMk/>
            <pc:sldMk cId="1825061927" sldId="257"/>
            <ac:spMk id="99" creationId="{6165854B-AE22-9F93-0189-A40315D24C5C}"/>
          </ac:spMkLst>
        </pc:spChg>
        <pc:spChg chg="add mod">
          <ac:chgData name="João Diogo" userId="eeaec649041ccfcb" providerId="LiveId" clId="{0960DC2F-1282-40F0-A181-B4C50EE8DD12}" dt="2023-03-09T13:51:11.521" v="182" actId="1076"/>
          <ac:spMkLst>
            <pc:docMk/>
            <pc:sldMk cId="1825061927" sldId="257"/>
            <ac:spMk id="101" creationId="{C0BAE86B-946E-6FB8-5E8B-3EA37FF1A7A4}"/>
          </ac:spMkLst>
        </pc:spChg>
        <pc:spChg chg="add mod">
          <ac:chgData name="João Diogo" userId="eeaec649041ccfcb" providerId="LiveId" clId="{0960DC2F-1282-40F0-A181-B4C50EE8DD12}" dt="2023-03-09T13:51:14.553" v="184" actId="1076"/>
          <ac:spMkLst>
            <pc:docMk/>
            <pc:sldMk cId="1825061927" sldId="257"/>
            <ac:spMk id="102" creationId="{236A32C1-BFFB-0F1D-04FF-DB7E3241C1F9}"/>
          </ac:spMkLst>
        </pc:spChg>
        <pc:spChg chg="add mod">
          <ac:chgData name="João Diogo" userId="eeaec649041ccfcb" providerId="LiveId" clId="{0960DC2F-1282-40F0-A181-B4C50EE8DD12}" dt="2023-03-09T13:51:19.165" v="186" actId="1076"/>
          <ac:spMkLst>
            <pc:docMk/>
            <pc:sldMk cId="1825061927" sldId="257"/>
            <ac:spMk id="103" creationId="{CB18E205-AEEE-D529-2C11-86BE04C03F10}"/>
          </ac:spMkLst>
        </pc:spChg>
        <pc:spChg chg="add mod">
          <ac:chgData name="João Diogo" userId="eeaec649041ccfcb" providerId="LiveId" clId="{0960DC2F-1282-40F0-A181-B4C50EE8DD12}" dt="2023-03-09T13:51:28.852" v="188" actId="1076"/>
          <ac:spMkLst>
            <pc:docMk/>
            <pc:sldMk cId="1825061927" sldId="257"/>
            <ac:spMk id="105" creationId="{547B5791-1079-322C-0051-DE93AA33E961}"/>
          </ac:spMkLst>
        </pc:spChg>
        <pc:spChg chg="add mod">
          <ac:chgData name="João Diogo" userId="eeaec649041ccfcb" providerId="LiveId" clId="{0960DC2F-1282-40F0-A181-B4C50EE8DD12}" dt="2023-03-09T13:51:34.981" v="190" actId="1076"/>
          <ac:spMkLst>
            <pc:docMk/>
            <pc:sldMk cId="1825061927" sldId="257"/>
            <ac:spMk id="106" creationId="{76F499CE-567C-7014-861D-E6F3C6D91C25}"/>
          </ac:spMkLst>
        </pc:spChg>
        <pc:spChg chg="add mod">
          <ac:chgData name="João Diogo" userId="eeaec649041ccfcb" providerId="LiveId" clId="{0960DC2F-1282-40F0-A181-B4C50EE8DD12}" dt="2023-03-09T13:51:40.908" v="192" actId="1076"/>
          <ac:spMkLst>
            <pc:docMk/>
            <pc:sldMk cId="1825061927" sldId="257"/>
            <ac:spMk id="107" creationId="{6EFB8668-1E84-4E75-C164-29FB01DBBF0B}"/>
          </ac:spMkLst>
        </pc:spChg>
        <pc:spChg chg="add mod">
          <ac:chgData name="João Diogo" userId="eeaec649041ccfcb" providerId="LiveId" clId="{0960DC2F-1282-40F0-A181-B4C50EE8DD12}" dt="2023-03-09T13:51:45.785" v="194" actId="1076"/>
          <ac:spMkLst>
            <pc:docMk/>
            <pc:sldMk cId="1825061927" sldId="257"/>
            <ac:spMk id="108" creationId="{F4CB7A58-5E05-074D-514B-54D49645DCEA}"/>
          </ac:spMkLst>
        </pc:spChg>
        <pc:spChg chg="add mod">
          <ac:chgData name="João Diogo" userId="eeaec649041ccfcb" providerId="LiveId" clId="{0960DC2F-1282-40F0-A181-B4C50EE8DD12}" dt="2023-03-09T13:51:49.226" v="196" actId="1076"/>
          <ac:spMkLst>
            <pc:docMk/>
            <pc:sldMk cId="1825061927" sldId="257"/>
            <ac:spMk id="109" creationId="{5D449276-9A49-A6F0-CA7C-7950DFDF1F35}"/>
          </ac:spMkLst>
        </pc:spChg>
        <pc:spChg chg="add mod">
          <ac:chgData name="João Diogo" userId="eeaec649041ccfcb" providerId="LiveId" clId="{0960DC2F-1282-40F0-A181-B4C50EE8DD12}" dt="2023-03-09T13:51:57.433" v="198" actId="1076"/>
          <ac:spMkLst>
            <pc:docMk/>
            <pc:sldMk cId="1825061927" sldId="257"/>
            <ac:spMk id="110" creationId="{D6A85AC2-755D-1A05-5FB3-22876F151DD9}"/>
          </ac:spMkLst>
        </pc:spChg>
        <pc:spChg chg="add mod">
          <ac:chgData name="João Diogo" userId="eeaec649041ccfcb" providerId="LiveId" clId="{0960DC2F-1282-40F0-A181-B4C50EE8DD12}" dt="2023-03-09T13:52:01.687" v="200" actId="1076"/>
          <ac:spMkLst>
            <pc:docMk/>
            <pc:sldMk cId="1825061927" sldId="257"/>
            <ac:spMk id="111" creationId="{3AD52C0A-3F2B-A739-6C9E-07E6145F4871}"/>
          </ac:spMkLst>
        </pc:spChg>
        <pc:spChg chg="add mod">
          <ac:chgData name="João Diogo" userId="eeaec649041ccfcb" providerId="LiveId" clId="{0960DC2F-1282-40F0-A181-B4C50EE8DD12}" dt="2023-03-09T13:52:06.371" v="202" actId="1076"/>
          <ac:spMkLst>
            <pc:docMk/>
            <pc:sldMk cId="1825061927" sldId="257"/>
            <ac:spMk id="112" creationId="{57F6D244-6458-C053-E4C9-DF6CABE033C4}"/>
          </ac:spMkLst>
        </pc:spChg>
        <pc:spChg chg="add mod">
          <ac:chgData name="João Diogo" userId="eeaec649041ccfcb" providerId="LiveId" clId="{0960DC2F-1282-40F0-A181-B4C50EE8DD12}" dt="2023-03-09T13:52:11.355" v="204" actId="1076"/>
          <ac:spMkLst>
            <pc:docMk/>
            <pc:sldMk cId="1825061927" sldId="257"/>
            <ac:spMk id="113" creationId="{86A71EBB-EE89-CAEB-DF11-31A6EF0E8192}"/>
          </ac:spMkLst>
        </pc:spChg>
        <pc:spChg chg="add mod">
          <ac:chgData name="João Diogo" userId="eeaec649041ccfcb" providerId="LiveId" clId="{0960DC2F-1282-40F0-A181-B4C50EE8DD12}" dt="2023-03-09T13:52:17.088" v="206" actId="1076"/>
          <ac:spMkLst>
            <pc:docMk/>
            <pc:sldMk cId="1825061927" sldId="257"/>
            <ac:spMk id="116" creationId="{B4682A51-B986-8D12-F54E-FC005BD147D2}"/>
          </ac:spMkLst>
        </pc:spChg>
        <pc:spChg chg="add mod">
          <ac:chgData name="João Diogo" userId="eeaec649041ccfcb" providerId="LiveId" clId="{0960DC2F-1282-40F0-A181-B4C50EE8DD12}" dt="2023-03-09T13:52:25.402" v="208" actId="1076"/>
          <ac:spMkLst>
            <pc:docMk/>
            <pc:sldMk cId="1825061927" sldId="257"/>
            <ac:spMk id="124" creationId="{234CBD34-CD9F-EF81-290B-25C0CA5A74D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7T15:52:22.46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7T15:52:29.0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7T15:52:26.0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9T13:29:20.55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7T15:52:23.2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7T15:52:25.36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7T15:52:29.0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7T15:52:26.0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9T13:29:20.55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7T15:52:22.46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7T15:52:23.2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7T15:52:25.36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30C0-817D-238D-042B-15B9CC46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E414C-FB54-AA1C-3694-483FA3C6A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502D1-FF26-9FAC-5CD9-5ADFBCCD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1FAD-F09F-45FF-956A-5DC3145EC18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D242E-D6CD-1C67-3D82-723AA56B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D758-16AF-1A43-6D8B-000E54EB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EDAD-2B9C-423E-84E8-1827220B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88F7-DEFD-58A8-AEAE-8C946A5E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15349-D9ED-323F-6601-40C4BC30D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4601-9269-F305-8CE6-AB1D5276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1FAD-F09F-45FF-956A-5DC3145EC18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193E-540B-281F-32AE-5479E3D3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71ADD-08A1-3B66-97DE-228D6EEF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EDAD-2B9C-423E-84E8-1827220B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3DDCA-CD0D-9BFA-CE38-2AFFBF41E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86FD-6D52-4F28-582B-E8E6D2E5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28BE-AC3D-D6B1-70BF-22580319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1FAD-F09F-45FF-956A-5DC3145EC18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0A952-5DBA-9D6C-77C1-61BFD51A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44A97-25BA-2053-ACB7-7F144A4F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EDAD-2B9C-423E-84E8-1827220B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B019-B57C-1DA0-5161-5CE0CAFC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5179-53D7-EB46-FA8B-280BA03F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A826A-AE80-5568-6D02-21D54ED2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1FAD-F09F-45FF-956A-5DC3145EC18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4123B-9B7F-AAF0-A5DD-3E1705E2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38F4F-0699-9D11-2313-325AA2F5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EDAD-2B9C-423E-84E8-1827220B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6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8FC1-F5CB-6E55-5787-A72EEB03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6FF8D-95C1-FA88-06BD-AFCA8906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1CDB-A823-FD1C-ACA9-3B9430BA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1FAD-F09F-45FF-956A-5DC3145EC18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A6EC-E6E3-FFA7-7FB8-B90781EB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A495F-3880-12FE-B4C4-65E8A2CA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EDAD-2B9C-423E-84E8-1827220B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7D20-4EE0-8EDC-E56B-8C0F5663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6A2A-BC19-E46D-5C96-EC51A3A58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4ED16-455A-4C61-B651-D9C710B3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9DF1-81A7-5644-5B2A-19BC4187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1FAD-F09F-45FF-956A-5DC3145EC18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C646A-444F-5966-32F9-F1A9A6CA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A019D-09F6-2079-4011-D50ECE99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EDAD-2B9C-423E-84E8-1827220B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6609-D48C-1F7E-AB42-02B6AFD5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1255F-9553-EE43-DA0F-E403EBA46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D94A5-C1ED-6942-158A-8174CEBC8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37E24-F509-EA3F-05C5-D7A8CE375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1DD1E-C493-C7C3-D219-C23B6B99B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C573D-C1AC-9FB1-2A4A-B0CF32C6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1FAD-F09F-45FF-956A-5DC3145EC18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87CA9-87A0-8E08-736E-D314D0F7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83B3B-F283-F558-428F-3FCDEC92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EDAD-2B9C-423E-84E8-1827220B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2E52-A4A1-284F-D510-3C6E4A4B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F531F-556B-DA45-8735-62B80DB7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1FAD-F09F-45FF-956A-5DC3145EC18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5CFA8-0B9D-420C-EBAF-797F6798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7CAEF-C8F9-F3F3-8E0B-9EA188E5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EDAD-2B9C-423E-84E8-1827220B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A5C3E-E553-E1CD-CE1C-F00F61B3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1FAD-F09F-45FF-956A-5DC3145EC18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C0DB5-D09B-92B7-0264-B86110F7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2CD21-5FB3-0628-6393-B686689A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EDAD-2B9C-423E-84E8-1827220B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2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1E89-6FA9-0BAD-9171-96058BCB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D5B1-EC4F-C093-BBEA-113BAFA09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2912F-54F2-EA72-D731-19F8BEEB7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BB229-2328-D292-7D9A-C9DDBBE3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1FAD-F09F-45FF-956A-5DC3145EC18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DBECC-9A80-51B7-D914-0BF7C098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51CB5-3F50-1004-CCB4-EBAFA39B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EDAD-2B9C-423E-84E8-1827220B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2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2A2-488B-7FBF-08C1-29E4FBDD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BF3C0-D609-C2A6-7B04-3CFAA1293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87F78-97D6-D30B-56E4-D30084715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0DBAA-DA83-52A3-F0C4-A4261E72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1FAD-F09F-45FF-956A-5DC3145EC18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59AD5-98C3-D37A-BEC6-6EA976BE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5653D-9514-CDEA-3AA2-9B7EFC6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EDAD-2B9C-423E-84E8-1827220B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20C75-3BBF-DCF1-67CC-F013ED38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2F24-3AFD-399F-B47E-C5BB71EA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8A53-BB69-6BC0-35FE-0649AAE70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81FAD-F09F-45FF-956A-5DC3145EC18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FE31C-4F87-47AE-EFC4-82A45459B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32B81-91C2-0A4A-6DC6-4715984AB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3EDAD-2B9C-423E-84E8-1827220B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val 116">
            <a:extLst>
              <a:ext uri="{FF2B5EF4-FFF2-40B4-BE49-F238E27FC236}">
                <a16:creationId xmlns:a16="http://schemas.microsoft.com/office/drawing/2014/main" id="{D219D0F0-3CE2-FD30-7234-E0B0838369BC}"/>
              </a:ext>
            </a:extLst>
          </p:cNvPr>
          <p:cNvSpPr/>
          <p:nvPr/>
        </p:nvSpPr>
        <p:spPr>
          <a:xfrm rot="20175116">
            <a:off x="549008" y="436872"/>
            <a:ext cx="755685" cy="36433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CBD56-0990-F61C-B8E8-CB5BEFF94097}"/>
              </a:ext>
            </a:extLst>
          </p:cNvPr>
          <p:cNvSpPr txBox="1"/>
          <p:nvPr/>
        </p:nvSpPr>
        <p:spPr>
          <a:xfrm>
            <a:off x="1535683" y="171169"/>
            <a:ext cx="808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1. Marker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DD2A0-FA86-305A-2E4D-2D0D85B51F88}"/>
              </a:ext>
            </a:extLst>
          </p:cNvPr>
          <p:cNvSpPr txBox="1"/>
          <p:nvPr/>
        </p:nvSpPr>
        <p:spPr>
          <a:xfrm>
            <a:off x="1452901" y="1605006"/>
            <a:ext cx="90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2. Toothpick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71014F-D84D-9028-D1C2-35797A7C4B3F}"/>
              </a:ext>
            </a:extLst>
          </p:cNvPr>
          <p:cNvGrpSpPr>
            <a:grpSpLocks noChangeAspect="1"/>
          </p:cNvGrpSpPr>
          <p:nvPr/>
        </p:nvGrpSpPr>
        <p:grpSpPr>
          <a:xfrm>
            <a:off x="487481" y="361777"/>
            <a:ext cx="2472542" cy="1000597"/>
            <a:chOff x="1486719" y="633466"/>
            <a:chExt cx="1402354" cy="5675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0DBA40-0FC8-93D6-9BC0-E9685D6A60B2}"/>
                </a:ext>
              </a:extLst>
            </p:cNvPr>
            <p:cNvSpPr/>
            <p:nvPr/>
          </p:nvSpPr>
          <p:spPr>
            <a:xfrm>
              <a:off x="1922929" y="762000"/>
              <a:ext cx="966144" cy="340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0D8097-4CD8-045B-4BEF-EFC99B50B281}"/>
                </a:ext>
              </a:extLst>
            </p:cNvPr>
            <p:cNvSpPr/>
            <p:nvPr/>
          </p:nvSpPr>
          <p:spPr>
            <a:xfrm>
              <a:off x="1566069" y="906160"/>
              <a:ext cx="79870" cy="1097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D66BF1-ADA8-E6A8-C48E-E876E1F5CB99}"/>
                </a:ext>
              </a:extLst>
            </p:cNvPr>
            <p:cNvSpPr/>
            <p:nvPr/>
          </p:nvSpPr>
          <p:spPr>
            <a:xfrm>
              <a:off x="1880762" y="1106520"/>
              <a:ext cx="272845" cy="94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3BF4C3-9937-D071-AF4F-D9DBEA37D005}"/>
                </a:ext>
              </a:extLst>
            </p:cNvPr>
            <p:cNvSpPr/>
            <p:nvPr/>
          </p:nvSpPr>
          <p:spPr>
            <a:xfrm rot="20357572">
              <a:off x="1486719" y="633466"/>
              <a:ext cx="454157" cy="192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F1D0FDD-BBC4-60C8-5C6F-4D206DC4BA3B}"/>
              </a:ext>
            </a:extLst>
          </p:cNvPr>
          <p:cNvSpPr/>
          <p:nvPr/>
        </p:nvSpPr>
        <p:spPr>
          <a:xfrm rot="20276315">
            <a:off x="665632" y="1046062"/>
            <a:ext cx="197221" cy="96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1026670-C676-A448-1395-1BC219124F42}"/>
              </a:ext>
            </a:extLst>
          </p:cNvPr>
          <p:cNvGrpSpPr>
            <a:grpSpLocks noChangeAspect="1"/>
          </p:cNvGrpSpPr>
          <p:nvPr/>
        </p:nvGrpSpPr>
        <p:grpSpPr>
          <a:xfrm>
            <a:off x="831502" y="2035822"/>
            <a:ext cx="1806275" cy="393773"/>
            <a:chOff x="318239" y="1866307"/>
            <a:chExt cx="1806275" cy="39377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A614FA2-AAE3-933B-1492-935540EF5D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39" y="1866307"/>
              <a:ext cx="1806275" cy="393773"/>
              <a:chOff x="318239" y="1866307"/>
              <a:chExt cx="1806275" cy="393773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B3151664-4F0D-7C9B-0661-117977B1398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1149" y="1866307"/>
                <a:ext cx="1783365" cy="393773"/>
                <a:chOff x="499268" y="1908757"/>
                <a:chExt cx="1303137" cy="287737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09933BE-DEC2-E18F-FD75-41BD1D43AD3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99268" y="1908757"/>
                  <a:ext cx="1303137" cy="287737"/>
                  <a:chOff x="614356" y="1772842"/>
                  <a:chExt cx="928195" cy="204949"/>
                </a:xfrm>
              </p:grpSpPr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A7AFBFD0-1F8F-D301-0852-1F757BAA99CD}"/>
                      </a:ext>
                    </a:extLst>
                  </p:cNvPr>
                  <p:cNvSpPr/>
                  <p:nvPr/>
                </p:nvSpPr>
                <p:spPr>
                  <a:xfrm>
                    <a:off x="614356" y="1864072"/>
                    <a:ext cx="90957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EB474C0-BC16-567B-AE0E-620F8E753996}"/>
                      </a:ext>
                    </a:extLst>
                  </p:cNvPr>
                  <p:cNvSpPr/>
                  <p:nvPr/>
                </p:nvSpPr>
                <p:spPr>
                  <a:xfrm>
                    <a:off x="883645" y="1772842"/>
                    <a:ext cx="658906" cy="204949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5C733E2-2200-E610-A84D-CEC0052E65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84814" y="1915568"/>
                    <a:ext cx="199962" cy="60755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5B267B50-B031-2380-C280-2C5A3C11AC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5379" y="1775187"/>
                    <a:ext cx="195862" cy="8415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680316C6-4EBC-4BD8-6559-509DB361F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0259" y="1851674"/>
                    <a:ext cx="0" cy="71644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37C4926-C4A4-5255-4787-FAE044AF7075}"/>
                      </a:ext>
                    </a:extLst>
                  </p:cNvPr>
                  <p:cNvSpPr/>
                  <p:nvPr/>
                </p:nvSpPr>
                <p:spPr>
                  <a:xfrm>
                    <a:off x="695526" y="1872498"/>
                    <a:ext cx="111858" cy="398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A56104A2-6D15-AFCE-B2B3-246234011892}"/>
                    </a:ext>
                  </a:extLst>
                </p:cNvPr>
                <p:cNvSpPr/>
                <p:nvPr/>
              </p:nvSpPr>
              <p:spPr>
                <a:xfrm rot="1026010">
                  <a:off x="578303" y="2136493"/>
                  <a:ext cx="157043" cy="558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F6E3F1F4-54D2-55CD-3237-4A609CCCA043}"/>
                    </a:ext>
                  </a:extLst>
                </p:cNvPr>
                <p:cNvSpPr/>
                <p:nvPr/>
              </p:nvSpPr>
              <p:spPr>
                <a:xfrm rot="20148072">
                  <a:off x="549186" y="1951532"/>
                  <a:ext cx="157043" cy="558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634C05B-5693-113A-31E2-D6FFFFDE68B3}"/>
                  </a:ext>
                </a:extLst>
              </p:cNvPr>
              <p:cNvSpPr/>
              <p:nvPr/>
            </p:nvSpPr>
            <p:spPr>
              <a:xfrm>
                <a:off x="318239" y="2132943"/>
                <a:ext cx="159594" cy="63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05C220D-D097-F5C5-74D3-EFA50DD41EDE}"/>
                  </a:ext>
                </a:extLst>
              </p:cNvPr>
              <p:cNvSpPr/>
              <p:nvPr/>
            </p:nvSpPr>
            <p:spPr>
              <a:xfrm>
                <a:off x="318516" y="1971626"/>
                <a:ext cx="159594" cy="63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133C04A-68CA-42D0-E114-AD21A86B70E6}"/>
                </a:ext>
              </a:extLst>
            </p:cNvPr>
            <p:cNvGrpSpPr/>
            <p:nvPr/>
          </p:nvGrpSpPr>
          <p:grpSpPr>
            <a:xfrm>
              <a:off x="1727093" y="2095620"/>
              <a:ext cx="101880" cy="46800"/>
              <a:chOff x="1727093" y="2095620"/>
              <a:chExt cx="101880" cy="4680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A3A37718-5886-F81C-7048-66B6228062BD}"/>
                      </a:ext>
                    </a:extLst>
                  </p14:cNvPr>
                  <p14:cNvContentPartPr/>
                  <p14:nvPr/>
                </p14:nvContentPartPr>
                <p14:xfrm>
                  <a:off x="1828613" y="2095620"/>
                  <a:ext cx="360" cy="36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A3A37718-5886-F81C-7048-66B6228062B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810613" y="1987620"/>
                    <a:ext cx="360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1A418385-0B3A-FA80-5D5D-66A4D1F4E43B}"/>
                      </a:ext>
                    </a:extLst>
                  </p14:cNvPr>
                  <p14:cNvContentPartPr/>
                  <p14:nvPr/>
                </p14:nvContentPartPr>
                <p14:xfrm>
                  <a:off x="1727093" y="2142060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1A418385-0B3A-FA80-5D5D-66A4D1F4E43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709453" y="2034420"/>
                    <a:ext cx="36000" cy="21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33EC6F5-9ED3-6231-2E0A-37F054E04803}"/>
                    </a:ext>
                  </a:extLst>
                </p14:cNvPr>
                <p14:cNvContentPartPr/>
                <p14:nvPr/>
              </p14:nvContentPartPr>
              <p14:xfrm>
                <a:off x="1572540" y="204250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33EC6F5-9ED3-6231-2E0A-37F054E048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54540" y="193450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DC30FD5-5173-9A20-8FE4-2F8E1804171F}"/>
                    </a:ext>
                  </a:extLst>
                </p14:cNvPr>
                <p14:cNvContentPartPr/>
                <p14:nvPr/>
              </p14:nvContentPartPr>
              <p14:xfrm>
                <a:off x="1432860" y="1964220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DC30FD5-5173-9A20-8FE4-2F8E180417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4860" y="18562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F7C237D-A505-E2E3-3837-620280FE153F}"/>
              </a:ext>
            </a:extLst>
          </p:cNvPr>
          <p:cNvSpPr/>
          <p:nvPr/>
        </p:nvSpPr>
        <p:spPr>
          <a:xfrm rot="20124952">
            <a:off x="945997" y="2081657"/>
            <a:ext cx="214916" cy="76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75B13E7-7156-ABE0-4218-ABC90BC553FB}"/>
              </a:ext>
            </a:extLst>
          </p:cNvPr>
          <p:cNvSpPr/>
          <p:nvPr/>
        </p:nvSpPr>
        <p:spPr>
          <a:xfrm rot="1424884" flipV="1">
            <a:off x="637223" y="1076152"/>
            <a:ext cx="755685" cy="36433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972931-3ACF-432C-E02D-AAC3CD3F746E}"/>
              </a:ext>
            </a:extLst>
          </p:cNvPr>
          <p:cNvSpPr/>
          <p:nvPr/>
        </p:nvSpPr>
        <p:spPr>
          <a:xfrm>
            <a:off x="1101963" y="437230"/>
            <a:ext cx="372891" cy="145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23A4592-F545-D085-F04A-0099951EA294}"/>
              </a:ext>
            </a:extLst>
          </p:cNvPr>
          <p:cNvSpPr/>
          <p:nvPr/>
        </p:nvSpPr>
        <p:spPr>
          <a:xfrm>
            <a:off x="395925" y="692218"/>
            <a:ext cx="372891" cy="145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7E171D0-F182-FE82-8071-47856D027FDF}"/>
              </a:ext>
            </a:extLst>
          </p:cNvPr>
          <p:cNvSpPr/>
          <p:nvPr/>
        </p:nvSpPr>
        <p:spPr>
          <a:xfrm rot="855863">
            <a:off x="620079" y="1147369"/>
            <a:ext cx="803412" cy="339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13831FD-174D-63AB-868B-E4A6B7E2EB6E}"/>
              </a:ext>
            </a:extLst>
          </p:cNvPr>
          <p:cNvSpPr/>
          <p:nvPr/>
        </p:nvSpPr>
        <p:spPr>
          <a:xfrm>
            <a:off x="457677" y="1042061"/>
            <a:ext cx="348477" cy="139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CD7B23-F2E9-23E8-3AB3-F3FF5F599D08}"/>
              </a:ext>
            </a:extLst>
          </p:cNvPr>
          <p:cNvSpPr/>
          <p:nvPr/>
        </p:nvSpPr>
        <p:spPr>
          <a:xfrm>
            <a:off x="1052208" y="1197136"/>
            <a:ext cx="348477" cy="139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1A85296-871F-AB20-B0CB-37CC8E098DF6}"/>
              </a:ext>
            </a:extLst>
          </p:cNvPr>
          <p:cNvGrpSpPr>
            <a:grpSpLocks noChangeAspect="1"/>
          </p:cNvGrpSpPr>
          <p:nvPr/>
        </p:nvGrpSpPr>
        <p:grpSpPr>
          <a:xfrm>
            <a:off x="627386" y="2863773"/>
            <a:ext cx="2081760" cy="986345"/>
            <a:chOff x="593713" y="2903889"/>
            <a:chExt cx="2081760" cy="986345"/>
          </a:xfrm>
        </p:grpSpPr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1BD223F3-6CD6-C9C5-D6DF-19FF893AFE72}"/>
                </a:ext>
              </a:extLst>
            </p:cNvPr>
            <p:cNvSpPr/>
            <p:nvPr/>
          </p:nvSpPr>
          <p:spPr>
            <a:xfrm rot="13244317" flipV="1">
              <a:off x="597773" y="3603400"/>
              <a:ext cx="862794" cy="286834"/>
            </a:xfrm>
            <a:prstGeom prst="arc">
              <a:avLst>
                <a:gd name="adj1" fmla="val 16200000"/>
                <a:gd name="adj2" fmla="val 20367742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55B3D8A-D44C-51F3-FCA5-5FC74C7140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3713" y="2903889"/>
              <a:ext cx="2081760" cy="809051"/>
              <a:chOff x="284940" y="2709262"/>
              <a:chExt cx="2081760" cy="809051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4E77687-1954-0148-F0CB-7157F9850213}"/>
                  </a:ext>
                </a:extLst>
              </p:cNvPr>
              <p:cNvSpPr txBox="1"/>
              <p:nvPr/>
            </p:nvSpPr>
            <p:spPr>
              <a:xfrm>
                <a:off x="1131198" y="2709262"/>
                <a:ext cx="10412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3. Fountain Pen</a:t>
                </a:r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0D33A6CD-98DE-8079-6A0B-26AC0954BD2E}"/>
                  </a:ext>
                </a:extLst>
              </p:cNvPr>
              <p:cNvSpPr/>
              <p:nvPr/>
            </p:nvSpPr>
            <p:spPr>
              <a:xfrm rot="8355683">
                <a:off x="284940" y="2886685"/>
                <a:ext cx="862794" cy="286834"/>
              </a:xfrm>
              <a:prstGeom prst="arc">
                <a:avLst>
                  <a:gd name="adj1" fmla="val 16200000"/>
                  <a:gd name="adj2" fmla="val 20736346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7728495-CEAC-12AA-78E2-B9FDD824036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7640" y="2931347"/>
                <a:ext cx="1859060" cy="586966"/>
                <a:chOff x="507640" y="2931347"/>
                <a:chExt cx="1859060" cy="586966"/>
              </a:xfrm>
            </p:grpSpPr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10">
                  <p14:nvContentPartPr>
                    <p14:cNvPr id="63" name="Ink 62">
                      <a:extLst>
                        <a:ext uri="{FF2B5EF4-FFF2-40B4-BE49-F238E27FC236}">
                          <a16:creationId xmlns:a16="http://schemas.microsoft.com/office/drawing/2014/main" id="{3CB28AE4-BF23-575C-2CE5-49E13B0CC8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66340" y="2931347"/>
                    <a:ext cx="360" cy="360"/>
                  </p14:xfrm>
                </p:contentPart>
              </mc:Choice>
              <mc:Fallback xmlns="">
                <p:pic>
                  <p:nvPicPr>
                    <p:cNvPr id="63" name="Ink 62">
                      <a:extLst>
                        <a:ext uri="{FF2B5EF4-FFF2-40B4-BE49-F238E27FC236}">
                          <a16:creationId xmlns:a16="http://schemas.microsoft.com/office/drawing/2014/main" id="{3CB28AE4-BF23-575C-2CE5-49E13B0CC865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2348340" y="2823707"/>
                      <a:ext cx="36000" cy="21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FEB5C8E-0029-B460-6AE9-9B7D2323E5CF}"/>
                    </a:ext>
                  </a:extLst>
                </p:cNvPr>
                <p:cNvSpPr/>
                <p:nvPr/>
              </p:nvSpPr>
              <p:spPr>
                <a:xfrm>
                  <a:off x="940042" y="3141379"/>
                  <a:ext cx="1144972" cy="299534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CAC7EDA-366E-9E9E-6D88-A79B6A47B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01976" y="3144349"/>
                  <a:ext cx="131619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DE4CB9B-38B5-A2C0-323D-E40DBB8D68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8424" y="3289716"/>
                  <a:ext cx="13716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1FC1D2A-13B1-96AE-CF2D-DF35D709B39B}"/>
                    </a:ext>
                  </a:extLst>
                </p:cNvPr>
                <p:cNvSpPr/>
                <p:nvPr/>
              </p:nvSpPr>
              <p:spPr>
                <a:xfrm rot="16200000">
                  <a:off x="436059" y="3218561"/>
                  <a:ext cx="214916" cy="71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7B23578D-D1F6-DB5D-CF87-2F804BA30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02216" y="3436992"/>
                  <a:ext cx="131619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810281BB-D4B6-4594-3007-472CEB7C9C62}"/>
                    </a:ext>
                  </a:extLst>
                </p:cNvPr>
                <p:cNvSpPr/>
                <p:nvPr/>
              </p:nvSpPr>
              <p:spPr>
                <a:xfrm>
                  <a:off x="725139" y="3446560"/>
                  <a:ext cx="214916" cy="71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0DC9AD9-204D-D08A-D8D3-AB0CAF6F628C}"/>
                    </a:ext>
                  </a:extLst>
                </p:cNvPr>
                <p:cNvSpPr/>
                <p:nvPr/>
              </p:nvSpPr>
              <p:spPr>
                <a:xfrm>
                  <a:off x="751083" y="3063552"/>
                  <a:ext cx="214916" cy="71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1A420ACD-93E6-329C-0F85-21FA0929E804}"/>
                    </a:ext>
                  </a:extLst>
                </p:cNvPr>
                <p:cNvSpPr/>
                <p:nvPr/>
              </p:nvSpPr>
              <p:spPr>
                <a:xfrm rot="5400000">
                  <a:off x="443514" y="3226907"/>
                  <a:ext cx="214916" cy="71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9381879-BAFF-D8BE-D34E-5AF798A607AF}"/>
              </a:ext>
            </a:extLst>
          </p:cNvPr>
          <p:cNvGrpSpPr/>
          <p:nvPr/>
        </p:nvGrpSpPr>
        <p:grpSpPr>
          <a:xfrm>
            <a:off x="735579" y="4141944"/>
            <a:ext cx="1857904" cy="1191743"/>
            <a:chOff x="735579" y="4141944"/>
            <a:chExt cx="1857904" cy="1191743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1FE9AD3-5803-5DC0-38C4-874B94511CAA}"/>
                </a:ext>
              </a:extLst>
            </p:cNvPr>
            <p:cNvSpPr/>
            <p:nvPr/>
          </p:nvSpPr>
          <p:spPr>
            <a:xfrm>
              <a:off x="1042798" y="4583496"/>
              <a:ext cx="67698" cy="2731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177C555-A8F9-3812-FF29-CA73D8AD891A}"/>
                </a:ext>
              </a:extLst>
            </p:cNvPr>
            <p:cNvSpPr/>
            <p:nvPr/>
          </p:nvSpPr>
          <p:spPr>
            <a:xfrm rot="20262345">
              <a:off x="1010213" y="4530730"/>
              <a:ext cx="254585" cy="97485"/>
            </a:xfrm>
            <a:prstGeom prst="ellipse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8C8C964-EAE8-B87B-DC1B-9C61363176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67079" y="4449749"/>
              <a:ext cx="1426404" cy="589492"/>
              <a:chOff x="1167079" y="4449749"/>
              <a:chExt cx="1426404" cy="589492"/>
            </a:xfrm>
          </p:grpSpPr>
          <p:sp>
            <p:nvSpPr>
              <p:cNvPr id="2" name="Cylinder 1">
                <a:extLst>
                  <a:ext uri="{FF2B5EF4-FFF2-40B4-BE49-F238E27FC236}">
                    <a16:creationId xmlns:a16="http://schemas.microsoft.com/office/drawing/2014/main" id="{0827F7D7-1A61-8E8B-456C-B65E0D81D4F7}"/>
                  </a:ext>
                </a:extLst>
              </p:cNvPr>
              <p:cNvSpPr/>
              <p:nvPr/>
            </p:nvSpPr>
            <p:spPr>
              <a:xfrm rot="16200000">
                <a:off x="1610626" y="4031294"/>
                <a:ext cx="539312" cy="1426402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5411062-2CDE-0A65-9EB9-C9A6285FC367}"/>
                  </a:ext>
                </a:extLst>
              </p:cNvPr>
              <p:cNvSpPr/>
              <p:nvPr/>
            </p:nvSpPr>
            <p:spPr>
              <a:xfrm>
                <a:off x="1167079" y="4449749"/>
                <a:ext cx="141365" cy="5894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DAFC6E80-A0C9-066A-997A-01EFA4FFE312}"/>
                </a:ext>
              </a:extLst>
            </p:cNvPr>
            <p:cNvSpPr/>
            <p:nvPr/>
          </p:nvSpPr>
          <p:spPr>
            <a:xfrm rot="5189511">
              <a:off x="447599" y="4529445"/>
              <a:ext cx="862794" cy="286834"/>
            </a:xfrm>
            <a:prstGeom prst="arc">
              <a:avLst>
                <a:gd name="adj1" fmla="val 11454702"/>
                <a:gd name="adj2" fmla="val 21346935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FEAA9E38-2032-A738-8616-87DFEB8FBE6E}"/>
                </a:ext>
              </a:extLst>
            </p:cNvPr>
            <p:cNvSpPr/>
            <p:nvPr/>
          </p:nvSpPr>
          <p:spPr>
            <a:xfrm rot="4849715">
              <a:off x="630744" y="4447083"/>
              <a:ext cx="862794" cy="286834"/>
            </a:xfrm>
            <a:prstGeom prst="arc">
              <a:avLst>
                <a:gd name="adj1" fmla="val 14975760"/>
                <a:gd name="adj2" fmla="val 21185074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53B24F5-7B41-BAB5-8AC3-E2E112B7D3E0}"/>
                </a:ext>
              </a:extLst>
            </p:cNvPr>
            <p:cNvSpPr/>
            <p:nvPr/>
          </p:nvSpPr>
          <p:spPr>
            <a:xfrm rot="19810770">
              <a:off x="1163267" y="4490618"/>
              <a:ext cx="167216" cy="102603"/>
            </a:xfrm>
            <a:prstGeom prst="ellipse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B3F901C-6C0F-6CCC-D4D4-145E39FECC08}"/>
                </a:ext>
              </a:extLst>
            </p:cNvPr>
            <p:cNvSpPr/>
            <p:nvPr/>
          </p:nvSpPr>
          <p:spPr>
            <a:xfrm rot="1789230" flipV="1">
              <a:off x="1140659" y="4899472"/>
              <a:ext cx="167216" cy="102603"/>
            </a:xfrm>
            <a:prstGeom prst="ellipse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03A4D-5D88-8704-88AE-88B776A511C5}"/>
                </a:ext>
              </a:extLst>
            </p:cNvPr>
            <p:cNvSpPr/>
            <p:nvPr/>
          </p:nvSpPr>
          <p:spPr>
            <a:xfrm rot="1405701">
              <a:off x="1102778" y="4810678"/>
              <a:ext cx="75815" cy="271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D2D34B-9D2B-7944-EC8B-9FE122EF63AF}"/>
                </a:ext>
              </a:extLst>
            </p:cNvPr>
            <p:cNvSpPr/>
            <p:nvPr/>
          </p:nvSpPr>
          <p:spPr>
            <a:xfrm rot="21364088">
              <a:off x="1232076" y="4492338"/>
              <a:ext cx="65115" cy="204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8B05FAA-633E-5064-EA56-F4212CB21DA4}"/>
                </a:ext>
              </a:extLst>
            </p:cNvPr>
            <p:cNvSpPr/>
            <p:nvPr/>
          </p:nvSpPr>
          <p:spPr>
            <a:xfrm rot="20830889">
              <a:off x="1222021" y="4515538"/>
              <a:ext cx="65115" cy="204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77FFD85-FC04-A3EB-C720-10BE338986EA}"/>
                </a:ext>
              </a:extLst>
            </p:cNvPr>
            <p:cNvSpPr/>
            <p:nvPr/>
          </p:nvSpPr>
          <p:spPr>
            <a:xfrm rot="940934">
              <a:off x="1222020" y="4772892"/>
              <a:ext cx="65115" cy="204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872457-85EC-6BC3-B855-8486A67E4B9B}"/>
                </a:ext>
              </a:extLst>
            </p:cNvPr>
            <p:cNvSpPr/>
            <p:nvPr/>
          </p:nvSpPr>
          <p:spPr>
            <a:xfrm rot="498366">
              <a:off x="1230353" y="4831308"/>
              <a:ext cx="65115" cy="1647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4A187B-E70E-A054-F01D-756D8A888616}"/>
                </a:ext>
              </a:extLst>
            </p:cNvPr>
            <p:cNvSpPr/>
            <p:nvPr/>
          </p:nvSpPr>
          <p:spPr>
            <a:xfrm rot="1337655" flipV="1">
              <a:off x="1009757" y="4861276"/>
              <a:ext cx="259435" cy="101264"/>
            </a:xfrm>
            <a:prstGeom prst="ellipse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F5B0E6E-F25C-877C-FAA1-DDFE03D6C047}"/>
                </a:ext>
              </a:extLst>
            </p:cNvPr>
            <p:cNvSpPr/>
            <p:nvPr/>
          </p:nvSpPr>
          <p:spPr>
            <a:xfrm rot="702904">
              <a:off x="1154289" y="4807026"/>
              <a:ext cx="47941" cy="136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1379AF-F8D0-C5F9-0A32-70957775D9DF}"/>
                </a:ext>
              </a:extLst>
            </p:cNvPr>
            <p:cNvSpPr/>
            <p:nvPr/>
          </p:nvSpPr>
          <p:spPr>
            <a:xfrm rot="21355482">
              <a:off x="1218477" y="4548339"/>
              <a:ext cx="54750" cy="112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85FA15E-DE4A-9076-F726-0144978C0C76}"/>
                </a:ext>
              </a:extLst>
            </p:cNvPr>
            <p:cNvSpPr/>
            <p:nvPr/>
          </p:nvSpPr>
          <p:spPr>
            <a:xfrm rot="19835940">
              <a:off x="1229635" y="4501848"/>
              <a:ext cx="50682" cy="11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4CD0C4B-0FDB-1677-02B6-2E6DB43B7620}"/>
                </a:ext>
              </a:extLst>
            </p:cNvPr>
            <p:cNvSpPr/>
            <p:nvPr/>
          </p:nvSpPr>
          <p:spPr>
            <a:xfrm rot="19835940">
              <a:off x="1215782" y="4505631"/>
              <a:ext cx="50682" cy="11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5729FA0-98FA-61AA-F7AE-CEFE52FB17E5}"/>
                </a:ext>
              </a:extLst>
            </p:cNvPr>
            <p:cNvSpPr/>
            <p:nvPr/>
          </p:nvSpPr>
          <p:spPr>
            <a:xfrm rot="447064">
              <a:off x="1214520" y="4839683"/>
              <a:ext cx="58354" cy="139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7C2DF0C-F5A7-FED0-C905-66B6C142A2A1}"/>
                </a:ext>
              </a:extLst>
            </p:cNvPr>
            <p:cNvSpPr/>
            <p:nvPr/>
          </p:nvSpPr>
          <p:spPr>
            <a:xfrm rot="447064">
              <a:off x="1222058" y="4850355"/>
              <a:ext cx="58354" cy="139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AD362D2-6A3C-8434-E65F-E37FB642753B}"/>
                </a:ext>
              </a:extLst>
            </p:cNvPr>
            <p:cNvSpPr/>
            <p:nvPr/>
          </p:nvSpPr>
          <p:spPr>
            <a:xfrm rot="17076958">
              <a:off x="1204978" y="4940653"/>
              <a:ext cx="45719" cy="633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C6820B0-D1EF-72A2-3A89-4BFFC767A766}"/>
                </a:ext>
              </a:extLst>
            </p:cNvPr>
            <p:cNvSpPr/>
            <p:nvPr/>
          </p:nvSpPr>
          <p:spPr>
            <a:xfrm rot="1976916">
              <a:off x="1209942" y="4941694"/>
              <a:ext cx="36576" cy="18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E3BB01F-7058-534D-D04F-9218198AF90E}"/>
                </a:ext>
              </a:extLst>
            </p:cNvPr>
            <p:cNvSpPr/>
            <p:nvPr/>
          </p:nvSpPr>
          <p:spPr>
            <a:xfrm rot="18932114" flipV="1">
              <a:off x="749857" y="4220817"/>
              <a:ext cx="539104" cy="294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AE1CAD6-B2A5-1E61-7A08-A63603C6F70C}"/>
                </a:ext>
              </a:extLst>
            </p:cNvPr>
            <p:cNvSpPr/>
            <p:nvPr/>
          </p:nvSpPr>
          <p:spPr>
            <a:xfrm rot="2798793">
              <a:off x="700747" y="4916755"/>
              <a:ext cx="539104" cy="294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1856765-2093-1A41-AF3B-7BD133CEC1D1}"/>
                </a:ext>
              </a:extLst>
            </p:cNvPr>
            <p:cNvSpPr/>
            <p:nvPr/>
          </p:nvSpPr>
          <p:spPr>
            <a:xfrm>
              <a:off x="1148963" y="4533163"/>
              <a:ext cx="50032" cy="2731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883B7B5-AA8A-07BD-B3E0-533EFFD5A07A}"/>
                </a:ext>
              </a:extLst>
            </p:cNvPr>
            <p:cNvSpPr/>
            <p:nvPr/>
          </p:nvSpPr>
          <p:spPr>
            <a:xfrm>
              <a:off x="1049856" y="4617467"/>
              <a:ext cx="137748" cy="2731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FA89602-34C6-87C8-DFA3-E7D114ABA8AC}"/>
                </a:ext>
              </a:extLst>
            </p:cNvPr>
            <p:cNvSpPr/>
            <p:nvPr/>
          </p:nvSpPr>
          <p:spPr>
            <a:xfrm rot="3852142">
              <a:off x="1170856" y="4531899"/>
              <a:ext cx="27432" cy="91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E6C2681-C09C-DE5A-9199-1498C4E9F1A4}"/>
                </a:ext>
              </a:extLst>
            </p:cNvPr>
            <p:cNvSpPr/>
            <p:nvPr/>
          </p:nvSpPr>
          <p:spPr>
            <a:xfrm rot="21345951">
              <a:off x="1034226" y="4621560"/>
              <a:ext cx="94981" cy="154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EA6296A-B97A-7563-5D89-9E8B92EF928D}"/>
                </a:ext>
              </a:extLst>
            </p:cNvPr>
            <p:cNvSpPr/>
            <p:nvPr/>
          </p:nvSpPr>
          <p:spPr>
            <a:xfrm rot="359579">
              <a:off x="1032790" y="4728962"/>
              <a:ext cx="94981" cy="154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1C1CAC4-DBD3-E6A9-EC6B-2CDAFC336C22}"/>
                </a:ext>
              </a:extLst>
            </p:cNvPr>
            <p:cNvSpPr/>
            <p:nvPr/>
          </p:nvSpPr>
          <p:spPr>
            <a:xfrm>
              <a:off x="848503" y="4689800"/>
              <a:ext cx="83756" cy="45719"/>
            </a:xfrm>
            <a:prstGeom prst="ellipse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517072F-E142-0B39-7A1C-C326D6D13537}"/>
                </a:ext>
              </a:extLst>
            </p:cNvPr>
            <p:cNvSpPr/>
            <p:nvPr/>
          </p:nvSpPr>
          <p:spPr>
            <a:xfrm>
              <a:off x="811130" y="4659894"/>
              <a:ext cx="208279" cy="151251"/>
            </a:xfrm>
            <a:prstGeom prst="roundRect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3E840F-7873-C1F0-001F-93B585410DD4}"/>
                </a:ext>
              </a:extLst>
            </p:cNvPr>
            <p:cNvSpPr txBox="1"/>
            <p:nvPr/>
          </p:nvSpPr>
          <p:spPr>
            <a:xfrm>
              <a:off x="1396664" y="4141944"/>
              <a:ext cx="10412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4. Spray Paint</a:t>
              </a:r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AE9A2B25-8A02-3DED-D87B-5DBDB022CC0C}"/>
                </a:ext>
              </a:extLst>
            </p:cNvPr>
            <p:cNvSpPr/>
            <p:nvPr/>
          </p:nvSpPr>
          <p:spPr>
            <a:xfrm rot="8812179" flipV="1">
              <a:off x="813012" y="4440999"/>
              <a:ext cx="862794" cy="281737"/>
            </a:xfrm>
            <a:prstGeom prst="arc">
              <a:avLst>
                <a:gd name="adj1" fmla="val 17625814"/>
                <a:gd name="adj2" fmla="val 2006556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77030E5-3F1A-A86B-17CA-8EF6CE90D0EE}"/>
              </a:ext>
            </a:extLst>
          </p:cNvPr>
          <p:cNvGrpSpPr>
            <a:grpSpLocks noChangeAspect="1"/>
          </p:cNvGrpSpPr>
          <p:nvPr/>
        </p:nvGrpSpPr>
        <p:grpSpPr>
          <a:xfrm>
            <a:off x="3842566" y="2863773"/>
            <a:ext cx="2095743" cy="916509"/>
            <a:chOff x="270957" y="2709262"/>
            <a:chExt cx="2095743" cy="9165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9ABD1A-DFD3-D1E3-5FFF-8D4954362DAD}"/>
                </a:ext>
              </a:extLst>
            </p:cNvPr>
            <p:cNvSpPr txBox="1"/>
            <p:nvPr/>
          </p:nvSpPr>
          <p:spPr>
            <a:xfrm>
              <a:off x="1131198" y="2709262"/>
              <a:ext cx="12090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3. Fountain Pen V2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49165B-CF6E-93DC-7E5A-B2B9075BBD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0957" y="2931347"/>
              <a:ext cx="2095743" cy="694424"/>
              <a:chOff x="270957" y="2931347"/>
              <a:chExt cx="2095743" cy="694424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675ADD4-36E2-0CD2-1255-EE0D0BA7F44B}"/>
                      </a:ext>
                    </a:extLst>
                  </p14:cNvPr>
                  <p14:cNvContentPartPr/>
                  <p14:nvPr/>
                </p14:nvContentPartPr>
                <p14:xfrm>
                  <a:off x="2366340" y="2931347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3CB28AE4-BF23-575C-2CE5-49E13B0CC865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348340" y="2823707"/>
                    <a:ext cx="36000" cy="216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94DD91-BE06-80C5-FFAA-2D3A09430307}"/>
                  </a:ext>
                </a:extLst>
              </p:cNvPr>
              <p:cNvSpPr/>
              <p:nvPr/>
            </p:nvSpPr>
            <p:spPr>
              <a:xfrm>
                <a:off x="937498" y="3198779"/>
                <a:ext cx="1144972" cy="20039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CE5CB20-1230-2013-6DC0-56FB20F73D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910" y="3296107"/>
                <a:ext cx="69515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C8C18B7-B384-D7A5-8F52-060064F79791}"/>
                  </a:ext>
                </a:extLst>
              </p:cNvPr>
              <p:cNvSpPr/>
              <p:nvPr/>
            </p:nvSpPr>
            <p:spPr>
              <a:xfrm rot="16200000">
                <a:off x="334394" y="3482436"/>
                <a:ext cx="214916" cy="717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C3779AB-F837-21C1-856B-239C3B9A274C}"/>
                  </a:ext>
                </a:extLst>
              </p:cNvPr>
              <p:cNvSpPr/>
              <p:nvPr/>
            </p:nvSpPr>
            <p:spPr>
              <a:xfrm>
                <a:off x="725139" y="3446560"/>
                <a:ext cx="214916" cy="717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4311D10-AB5C-DC78-BFAE-2AE4DDA7311F}"/>
                  </a:ext>
                </a:extLst>
              </p:cNvPr>
              <p:cNvSpPr/>
              <p:nvPr/>
            </p:nvSpPr>
            <p:spPr>
              <a:xfrm>
                <a:off x="751083" y="3063552"/>
                <a:ext cx="214916" cy="717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68AE6B-91F1-394E-78A6-0E3C8119C41F}"/>
                  </a:ext>
                </a:extLst>
              </p:cNvPr>
              <p:cNvSpPr/>
              <p:nvPr/>
            </p:nvSpPr>
            <p:spPr>
              <a:xfrm rot="5400000">
                <a:off x="199376" y="3430554"/>
                <a:ext cx="214916" cy="717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Arc 41">
            <a:extLst>
              <a:ext uri="{FF2B5EF4-FFF2-40B4-BE49-F238E27FC236}">
                <a16:creationId xmlns:a16="http://schemas.microsoft.com/office/drawing/2014/main" id="{9C23F0E3-BC93-30F3-A33B-F49A72D22198}"/>
              </a:ext>
            </a:extLst>
          </p:cNvPr>
          <p:cNvSpPr/>
          <p:nvPr/>
        </p:nvSpPr>
        <p:spPr>
          <a:xfrm rot="10537786">
            <a:off x="3296078" y="3236709"/>
            <a:ext cx="1034531" cy="286834"/>
          </a:xfrm>
          <a:prstGeom prst="arc">
            <a:avLst>
              <a:gd name="adj1" fmla="val 11036463"/>
              <a:gd name="adj2" fmla="val 1182434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1B0F3089-06C5-F6AD-B864-0CE603768353}"/>
              </a:ext>
            </a:extLst>
          </p:cNvPr>
          <p:cNvSpPr/>
          <p:nvPr/>
        </p:nvSpPr>
        <p:spPr>
          <a:xfrm rot="9206941">
            <a:off x="4202734" y="3156400"/>
            <a:ext cx="862794" cy="286834"/>
          </a:xfrm>
          <a:prstGeom prst="arc">
            <a:avLst>
              <a:gd name="adj1" fmla="val 19674553"/>
              <a:gd name="adj2" fmla="val 2108829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49AB2C72-D98D-03AA-7EEB-924491A8B97B}"/>
              </a:ext>
            </a:extLst>
          </p:cNvPr>
          <p:cNvSpPr/>
          <p:nvPr/>
        </p:nvSpPr>
        <p:spPr>
          <a:xfrm rot="12393059" flipV="1">
            <a:off x="4204499" y="3465593"/>
            <a:ext cx="862794" cy="286834"/>
          </a:xfrm>
          <a:prstGeom prst="arc">
            <a:avLst>
              <a:gd name="adj1" fmla="val 19674553"/>
              <a:gd name="adj2" fmla="val 2108829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9B62AEEC-DA09-3413-920C-AB3A9FB519C1}"/>
              </a:ext>
            </a:extLst>
          </p:cNvPr>
          <p:cNvSpPr/>
          <p:nvPr/>
        </p:nvSpPr>
        <p:spPr>
          <a:xfrm rot="11062214" flipV="1">
            <a:off x="3296078" y="3383516"/>
            <a:ext cx="1034531" cy="286834"/>
          </a:xfrm>
          <a:prstGeom prst="arc">
            <a:avLst>
              <a:gd name="adj1" fmla="val 11036463"/>
              <a:gd name="adj2" fmla="val 1182434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EAD0AE-4E0C-179C-82EC-AB7DAB1548C6}"/>
              </a:ext>
            </a:extLst>
          </p:cNvPr>
          <p:cNvSpPr/>
          <p:nvPr/>
        </p:nvSpPr>
        <p:spPr>
          <a:xfrm rot="5400000">
            <a:off x="3970444" y="3321941"/>
            <a:ext cx="214916" cy="21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498DEE-C78E-C881-A1B8-A771C2D773F6}"/>
              </a:ext>
            </a:extLst>
          </p:cNvPr>
          <p:cNvSpPr/>
          <p:nvPr/>
        </p:nvSpPr>
        <p:spPr>
          <a:xfrm rot="6598856">
            <a:off x="4279746" y="3455843"/>
            <a:ext cx="51056" cy="21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CAF4CE6-78FF-FC19-35EB-4ECD94AAF89B}"/>
              </a:ext>
            </a:extLst>
          </p:cNvPr>
          <p:cNvSpPr/>
          <p:nvPr/>
        </p:nvSpPr>
        <p:spPr>
          <a:xfrm rot="15001144" flipV="1">
            <a:off x="4253083" y="3250642"/>
            <a:ext cx="51056" cy="21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D03F7-9164-A276-C8A1-437C53DF246C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AF8F3"/>
              </a:clrFrom>
              <a:clrTo>
                <a:srgbClr val="FAF8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975" y="1996462"/>
            <a:ext cx="258897" cy="196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BB3B5-A47E-6477-3B9D-296AE5B9B816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AF8F3"/>
              </a:clrFrom>
              <a:clrTo>
                <a:srgbClr val="FAF8F3">
                  <a:alpha val="0"/>
                </a:srgbClr>
              </a:clrTo>
            </a:clrChange>
          </a:blip>
          <a:stretch>
            <a:fillRect/>
          </a:stretch>
        </p:blipFill>
        <p:spPr>
          <a:xfrm rot="870489">
            <a:off x="764160" y="1989739"/>
            <a:ext cx="258897" cy="1966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D2F1A2-C9EB-33EF-EC2B-BE1B7BB17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AF8F3"/>
              </a:clrFrom>
              <a:clrTo>
                <a:srgbClr val="FAF8F3">
                  <a:alpha val="0"/>
                </a:srgbClr>
              </a:clrTo>
            </a:clrChange>
          </a:blip>
          <a:stretch>
            <a:fillRect/>
          </a:stretch>
        </p:blipFill>
        <p:spPr>
          <a:xfrm rot="2098187">
            <a:off x="810084" y="1994200"/>
            <a:ext cx="258897" cy="1966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CCC4B3-5072-A4D1-53A8-41A681EB26EA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AF8F3"/>
              </a:clrFrom>
              <a:clrTo>
                <a:srgbClr val="FAF8F3">
                  <a:alpha val="0"/>
                </a:srgbClr>
              </a:clrTo>
            </a:clrChange>
          </a:blip>
          <a:stretch>
            <a:fillRect/>
          </a:stretch>
        </p:blipFill>
        <p:spPr>
          <a:xfrm rot="3130047">
            <a:off x="858050" y="2000479"/>
            <a:ext cx="258897" cy="19664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01C88EB-3C8B-AE32-058E-00BA1A89203D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AF8F3"/>
              </a:clrFrom>
              <a:clrTo>
                <a:srgbClr val="FAF8F3">
                  <a:alpha val="0"/>
                </a:srgbClr>
              </a:clrTo>
            </a:clrChange>
          </a:blip>
          <a:stretch>
            <a:fillRect/>
          </a:stretch>
        </p:blipFill>
        <p:spPr>
          <a:xfrm rot="20680124">
            <a:off x="682607" y="2015109"/>
            <a:ext cx="258897" cy="19664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57B5CB3-4445-1296-4B3F-E5FB0C44CCE7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AF8F3"/>
              </a:clrFrom>
              <a:clrTo>
                <a:srgbClr val="FAF8F3">
                  <a:alpha val="0"/>
                </a:srgbClr>
              </a:clrTo>
            </a:clrChange>
          </a:blip>
          <a:stretch>
            <a:fillRect/>
          </a:stretch>
        </p:blipFill>
        <p:spPr>
          <a:xfrm rot="20414315">
            <a:off x="564737" y="446730"/>
            <a:ext cx="518144" cy="39736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C7C6E722-A84B-EA81-2B23-4F4D4F41760C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AF8F3"/>
              </a:clrFrom>
              <a:clrTo>
                <a:srgbClr val="FAF8F3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451892">
            <a:off x="4149762" y="3194712"/>
            <a:ext cx="240360" cy="2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0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val 116">
            <a:extLst>
              <a:ext uri="{FF2B5EF4-FFF2-40B4-BE49-F238E27FC236}">
                <a16:creationId xmlns:a16="http://schemas.microsoft.com/office/drawing/2014/main" id="{D219D0F0-3CE2-FD30-7234-E0B0838369BC}"/>
              </a:ext>
            </a:extLst>
          </p:cNvPr>
          <p:cNvSpPr/>
          <p:nvPr/>
        </p:nvSpPr>
        <p:spPr>
          <a:xfrm rot="20175116">
            <a:off x="549008" y="436872"/>
            <a:ext cx="755685" cy="36433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CBD56-0990-F61C-B8E8-CB5BEFF94097}"/>
              </a:ext>
            </a:extLst>
          </p:cNvPr>
          <p:cNvSpPr txBox="1"/>
          <p:nvPr/>
        </p:nvSpPr>
        <p:spPr>
          <a:xfrm>
            <a:off x="1535683" y="171169"/>
            <a:ext cx="808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1. Marker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DD2A0-FA86-305A-2E4D-2D0D85B51F88}"/>
              </a:ext>
            </a:extLst>
          </p:cNvPr>
          <p:cNvSpPr txBox="1"/>
          <p:nvPr/>
        </p:nvSpPr>
        <p:spPr>
          <a:xfrm>
            <a:off x="1452901" y="1605006"/>
            <a:ext cx="90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2. Toothpick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71014F-D84D-9028-D1C2-35797A7C4B3F}"/>
              </a:ext>
            </a:extLst>
          </p:cNvPr>
          <p:cNvGrpSpPr>
            <a:grpSpLocks noChangeAspect="1"/>
          </p:cNvGrpSpPr>
          <p:nvPr/>
        </p:nvGrpSpPr>
        <p:grpSpPr>
          <a:xfrm>
            <a:off x="487481" y="361777"/>
            <a:ext cx="2472542" cy="1000597"/>
            <a:chOff x="1486719" y="633466"/>
            <a:chExt cx="1402354" cy="5675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0DBA40-0FC8-93D6-9BC0-E9685D6A60B2}"/>
                </a:ext>
              </a:extLst>
            </p:cNvPr>
            <p:cNvSpPr/>
            <p:nvPr/>
          </p:nvSpPr>
          <p:spPr>
            <a:xfrm>
              <a:off x="1922929" y="762000"/>
              <a:ext cx="966144" cy="340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0D8097-4CD8-045B-4BEF-EFC99B50B281}"/>
                </a:ext>
              </a:extLst>
            </p:cNvPr>
            <p:cNvSpPr/>
            <p:nvPr/>
          </p:nvSpPr>
          <p:spPr>
            <a:xfrm>
              <a:off x="1566069" y="906160"/>
              <a:ext cx="79870" cy="1097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D66BF1-ADA8-E6A8-C48E-E876E1F5CB99}"/>
                </a:ext>
              </a:extLst>
            </p:cNvPr>
            <p:cNvSpPr/>
            <p:nvPr/>
          </p:nvSpPr>
          <p:spPr>
            <a:xfrm>
              <a:off x="1880762" y="1106520"/>
              <a:ext cx="272845" cy="94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3BF4C3-9937-D071-AF4F-D9DBEA37D005}"/>
                </a:ext>
              </a:extLst>
            </p:cNvPr>
            <p:cNvSpPr/>
            <p:nvPr/>
          </p:nvSpPr>
          <p:spPr>
            <a:xfrm rot="20357572">
              <a:off x="1486719" y="633466"/>
              <a:ext cx="454157" cy="192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F1D0FDD-BBC4-60C8-5C6F-4D206DC4BA3B}"/>
              </a:ext>
            </a:extLst>
          </p:cNvPr>
          <p:cNvSpPr/>
          <p:nvPr/>
        </p:nvSpPr>
        <p:spPr>
          <a:xfrm rot="20276315">
            <a:off x="665632" y="1046062"/>
            <a:ext cx="197221" cy="96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1026670-C676-A448-1395-1BC219124F42}"/>
              </a:ext>
            </a:extLst>
          </p:cNvPr>
          <p:cNvGrpSpPr>
            <a:grpSpLocks noChangeAspect="1"/>
          </p:cNvGrpSpPr>
          <p:nvPr/>
        </p:nvGrpSpPr>
        <p:grpSpPr>
          <a:xfrm>
            <a:off x="831502" y="2035822"/>
            <a:ext cx="1806275" cy="393773"/>
            <a:chOff x="318239" y="1866307"/>
            <a:chExt cx="1806275" cy="39377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A614FA2-AAE3-933B-1492-935540EF5D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39" y="1866307"/>
              <a:ext cx="1806275" cy="393773"/>
              <a:chOff x="318239" y="1866307"/>
              <a:chExt cx="1806275" cy="393773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B3151664-4F0D-7C9B-0661-117977B1398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1149" y="1866307"/>
                <a:ext cx="1783365" cy="393773"/>
                <a:chOff x="499268" y="1908757"/>
                <a:chExt cx="1303137" cy="287737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09933BE-DEC2-E18F-FD75-41BD1D43AD3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99268" y="1908757"/>
                  <a:ext cx="1303137" cy="287737"/>
                  <a:chOff x="614356" y="1772842"/>
                  <a:chExt cx="928195" cy="204949"/>
                </a:xfrm>
              </p:grpSpPr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A7AFBFD0-1F8F-D301-0852-1F757BAA99CD}"/>
                      </a:ext>
                    </a:extLst>
                  </p:cNvPr>
                  <p:cNvSpPr/>
                  <p:nvPr/>
                </p:nvSpPr>
                <p:spPr>
                  <a:xfrm>
                    <a:off x="614356" y="1864072"/>
                    <a:ext cx="90957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EB474C0-BC16-567B-AE0E-620F8E753996}"/>
                      </a:ext>
                    </a:extLst>
                  </p:cNvPr>
                  <p:cNvSpPr/>
                  <p:nvPr/>
                </p:nvSpPr>
                <p:spPr>
                  <a:xfrm>
                    <a:off x="883645" y="1772842"/>
                    <a:ext cx="658906" cy="204949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5C733E2-2200-E610-A84D-CEC0052E65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84814" y="1915568"/>
                    <a:ext cx="199962" cy="60755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5B267B50-B031-2380-C280-2C5A3C11AC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5379" y="1775187"/>
                    <a:ext cx="195862" cy="8415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680316C6-4EBC-4BD8-6559-509DB361F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0259" y="1851674"/>
                    <a:ext cx="0" cy="71644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37C4926-C4A4-5255-4787-FAE044AF7075}"/>
                      </a:ext>
                    </a:extLst>
                  </p:cNvPr>
                  <p:cNvSpPr/>
                  <p:nvPr/>
                </p:nvSpPr>
                <p:spPr>
                  <a:xfrm>
                    <a:off x="695526" y="1872498"/>
                    <a:ext cx="111858" cy="398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A56104A2-6D15-AFCE-B2B3-246234011892}"/>
                    </a:ext>
                  </a:extLst>
                </p:cNvPr>
                <p:cNvSpPr/>
                <p:nvPr/>
              </p:nvSpPr>
              <p:spPr>
                <a:xfrm rot="1026010">
                  <a:off x="578303" y="2136493"/>
                  <a:ext cx="157043" cy="558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F6E3F1F4-54D2-55CD-3237-4A609CCCA043}"/>
                    </a:ext>
                  </a:extLst>
                </p:cNvPr>
                <p:cNvSpPr/>
                <p:nvPr/>
              </p:nvSpPr>
              <p:spPr>
                <a:xfrm rot="20148072">
                  <a:off x="549186" y="1951532"/>
                  <a:ext cx="157043" cy="558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634C05B-5693-113A-31E2-D6FFFFDE68B3}"/>
                  </a:ext>
                </a:extLst>
              </p:cNvPr>
              <p:cNvSpPr/>
              <p:nvPr/>
            </p:nvSpPr>
            <p:spPr>
              <a:xfrm>
                <a:off x="318239" y="2132943"/>
                <a:ext cx="159594" cy="63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05C220D-D097-F5C5-74D3-EFA50DD41EDE}"/>
                  </a:ext>
                </a:extLst>
              </p:cNvPr>
              <p:cNvSpPr/>
              <p:nvPr/>
            </p:nvSpPr>
            <p:spPr>
              <a:xfrm>
                <a:off x="318516" y="1971626"/>
                <a:ext cx="159594" cy="63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133C04A-68CA-42D0-E114-AD21A86B70E6}"/>
                </a:ext>
              </a:extLst>
            </p:cNvPr>
            <p:cNvGrpSpPr/>
            <p:nvPr/>
          </p:nvGrpSpPr>
          <p:grpSpPr>
            <a:xfrm>
              <a:off x="1727093" y="2095620"/>
              <a:ext cx="101880" cy="46800"/>
              <a:chOff x="1727093" y="2095620"/>
              <a:chExt cx="101880" cy="4680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A3A37718-5886-F81C-7048-66B6228062BD}"/>
                      </a:ext>
                    </a:extLst>
                  </p14:cNvPr>
                  <p14:cNvContentPartPr/>
                  <p14:nvPr/>
                </p14:nvContentPartPr>
                <p14:xfrm>
                  <a:off x="1828613" y="2095620"/>
                  <a:ext cx="360" cy="36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A3A37718-5886-F81C-7048-66B6228062B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810613" y="1987620"/>
                    <a:ext cx="360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1A418385-0B3A-FA80-5D5D-66A4D1F4E43B}"/>
                      </a:ext>
                    </a:extLst>
                  </p14:cNvPr>
                  <p14:cNvContentPartPr/>
                  <p14:nvPr/>
                </p14:nvContentPartPr>
                <p14:xfrm>
                  <a:off x="1727093" y="2142060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1A418385-0B3A-FA80-5D5D-66A4D1F4E43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709453" y="2034420"/>
                    <a:ext cx="36000" cy="21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33EC6F5-9ED3-6231-2E0A-37F054E04803}"/>
                    </a:ext>
                  </a:extLst>
                </p14:cNvPr>
                <p14:cNvContentPartPr/>
                <p14:nvPr/>
              </p14:nvContentPartPr>
              <p14:xfrm>
                <a:off x="1572540" y="204250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33EC6F5-9ED3-6231-2E0A-37F054E048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54540" y="193450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DC30FD5-5173-9A20-8FE4-2F8E1804171F}"/>
                    </a:ext>
                  </a:extLst>
                </p14:cNvPr>
                <p14:cNvContentPartPr/>
                <p14:nvPr/>
              </p14:nvContentPartPr>
              <p14:xfrm>
                <a:off x="1432860" y="1964220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DC30FD5-5173-9A20-8FE4-2F8E180417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4860" y="18562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F7C237D-A505-E2E3-3837-620280FE153F}"/>
              </a:ext>
            </a:extLst>
          </p:cNvPr>
          <p:cNvSpPr/>
          <p:nvPr/>
        </p:nvSpPr>
        <p:spPr>
          <a:xfrm rot="20124952">
            <a:off x="945997" y="2081657"/>
            <a:ext cx="214916" cy="76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75B13E7-7156-ABE0-4218-ABC90BC553FB}"/>
              </a:ext>
            </a:extLst>
          </p:cNvPr>
          <p:cNvSpPr/>
          <p:nvPr/>
        </p:nvSpPr>
        <p:spPr>
          <a:xfrm rot="1424884" flipV="1">
            <a:off x="637223" y="1076152"/>
            <a:ext cx="755685" cy="36433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972931-3ACF-432C-E02D-AAC3CD3F746E}"/>
              </a:ext>
            </a:extLst>
          </p:cNvPr>
          <p:cNvSpPr/>
          <p:nvPr/>
        </p:nvSpPr>
        <p:spPr>
          <a:xfrm>
            <a:off x="1101963" y="437230"/>
            <a:ext cx="372891" cy="145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23A4592-F545-D085-F04A-0099951EA294}"/>
              </a:ext>
            </a:extLst>
          </p:cNvPr>
          <p:cNvSpPr/>
          <p:nvPr/>
        </p:nvSpPr>
        <p:spPr>
          <a:xfrm>
            <a:off x="395925" y="692218"/>
            <a:ext cx="372891" cy="145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7E171D0-F182-FE82-8071-47856D027FDF}"/>
              </a:ext>
            </a:extLst>
          </p:cNvPr>
          <p:cNvSpPr/>
          <p:nvPr/>
        </p:nvSpPr>
        <p:spPr>
          <a:xfrm rot="855863">
            <a:off x="620079" y="1147369"/>
            <a:ext cx="803412" cy="339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13831FD-174D-63AB-868B-E4A6B7E2EB6E}"/>
              </a:ext>
            </a:extLst>
          </p:cNvPr>
          <p:cNvSpPr/>
          <p:nvPr/>
        </p:nvSpPr>
        <p:spPr>
          <a:xfrm>
            <a:off x="457677" y="1042061"/>
            <a:ext cx="348477" cy="139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CD7B23-F2E9-23E8-3AB3-F3FF5F599D08}"/>
              </a:ext>
            </a:extLst>
          </p:cNvPr>
          <p:cNvSpPr/>
          <p:nvPr/>
        </p:nvSpPr>
        <p:spPr>
          <a:xfrm>
            <a:off x="1052208" y="1197136"/>
            <a:ext cx="348477" cy="139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1A85296-871F-AB20-B0CB-37CC8E098DF6}"/>
              </a:ext>
            </a:extLst>
          </p:cNvPr>
          <p:cNvGrpSpPr>
            <a:grpSpLocks noChangeAspect="1"/>
          </p:cNvGrpSpPr>
          <p:nvPr/>
        </p:nvGrpSpPr>
        <p:grpSpPr>
          <a:xfrm>
            <a:off x="627386" y="2863773"/>
            <a:ext cx="2081760" cy="986345"/>
            <a:chOff x="593713" y="2903889"/>
            <a:chExt cx="2081760" cy="986345"/>
          </a:xfrm>
        </p:grpSpPr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1BD223F3-6CD6-C9C5-D6DF-19FF893AFE72}"/>
                </a:ext>
              </a:extLst>
            </p:cNvPr>
            <p:cNvSpPr/>
            <p:nvPr/>
          </p:nvSpPr>
          <p:spPr>
            <a:xfrm rot="13244317" flipV="1">
              <a:off x="597773" y="3603400"/>
              <a:ext cx="862794" cy="286834"/>
            </a:xfrm>
            <a:prstGeom prst="arc">
              <a:avLst>
                <a:gd name="adj1" fmla="val 16200000"/>
                <a:gd name="adj2" fmla="val 20367742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55B3D8A-D44C-51F3-FCA5-5FC74C7140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3713" y="2903889"/>
              <a:ext cx="2081760" cy="809051"/>
              <a:chOff x="284940" y="2709262"/>
              <a:chExt cx="2081760" cy="809051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4E77687-1954-0148-F0CB-7157F9850213}"/>
                  </a:ext>
                </a:extLst>
              </p:cNvPr>
              <p:cNvSpPr txBox="1"/>
              <p:nvPr/>
            </p:nvSpPr>
            <p:spPr>
              <a:xfrm>
                <a:off x="1131198" y="2709262"/>
                <a:ext cx="10412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3. Fountain Pen</a:t>
                </a:r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0D33A6CD-98DE-8079-6A0B-26AC0954BD2E}"/>
                  </a:ext>
                </a:extLst>
              </p:cNvPr>
              <p:cNvSpPr/>
              <p:nvPr/>
            </p:nvSpPr>
            <p:spPr>
              <a:xfrm rot="8355683">
                <a:off x="284940" y="2886685"/>
                <a:ext cx="862794" cy="286834"/>
              </a:xfrm>
              <a:prstGeom prst="arc">
                <a:avLst>
                  <a:gd name="adj1" fmla="val 16200000"/>
                  <a:gd name="adj2" fmla="val 20736346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7728495-CEAC-12AA-78E2-B9FDD824036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7640" y="2931347"/>
                <a:ext cx="1859060" cy="586966"/>
                <a:chOff x="507640" y="2931347"/>
                <a:chExt cx="1859060" cy="586966"/>
              </a:xfrm>
            </p:grpSpPr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10">
                  <p14:nvContentPartPr>
                    <p14:cNvPr id="63" name="Ink 62">
                      <a:extLst>
                        <a:ext uri="{FF2B5EF4-FFF2-40B4-BE49-F238E27FC236}">
                          <a16:creationId xmlns:a16="http://schemas.microsoft.com/office/drawing/2014/main" id="{3CB28AE4-BF23-575C-2CE5-49E13B0CC8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66340" y="2931347"/>
                    <a:ext cx="360" cy="360"/>
                  </p14:xfrm>
                </p:contentPart>
              </mc:Choice>
              <mc:Fallback xmlns="">
                <p:pic>
                  <p:nvPicPr>
                    <p:cNvPr id="63" name="Ink 62">
                      <a:extLst>
                        <a:ext uri="{FF2B5EF4-FFF2-40B4-BE49-F238E27FC236}">
                          <a16:creationId xmlns:a16="http://schemas.microsoft.com/office/drawing/2014/main" id="{3CB28AE4-BF23-575C-2CE5-49E13B0CC865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2348340" y="2823707"/>
                      <a:ext cx="36000" cy="21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FEB5C8E-0029-B460-6AE9-9B7D2323E5CF}"/>
                    </a:ext>
                  </a:extLst>
                </p:cNvPr>
                <p:cNvSpPr/>
                <p:nvPr/>
              </p:nvSpPr>
              <p:spPr>
                <a:xfrm>
                  <a:off x="940042" y="3141379"/>
                  <a:ext cx="1144972" cy="299534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CAC7EDA-366E-9E9E-6D88-A79B6A47B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01976" y="3144349"/>
                  <a:ext cx="131619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DE4CB9B-38B5-A2C0-323D-E40DBB8D68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8424" y="3289716"/>
                  <a:ext cx="13716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1FC1D2A-13B1-96AE-CF2D-DF35D709B39B}"/>
                    </a:ext>
                  </a:extLst>
                </p:cNvPr>
                <p:cNvSpPr/>
                <p:nvPr/>
              </p:nvSpPr>
              <p:spPr>
                <a:xfrm rot="16200000">
                  <a:off x="436059" y="3218561"/>
                  <a:ext cx="214916" cy="71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7B23578D-D1F6-DB5D-CF87-2F804BA30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02216" y="3436992"/>
                  <a:ext cx="131619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810281BB-D4B6-4594-3007-472CEB7C9C62}"/>
                    </a:ext>
                  </a:extLst>
                </p:cNvPr>
                <p:cNvSpPr/>
                <p:nvPr/>
              </p:nvSpPr>
              <p:spPr>
                <a:xfrm>
                  <a:off x="725139" y="3446560"/>
                  <a:ext cx="214916" cy="71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0DC9AD9-204D-D08A-D8D3-AB0CAF6F628C}"/>
                    </a:ext>
                  </a:extLst>
                </p:cNvPr>
                <p:cNvSpPr/>
                <p:nvPr/>
              </p:nvSpPr>
              <p:spPr>
                <a:xfrm>
                  <a:off x="751083" y="3063552"/>
                  <a:ext cx="214916" cy="71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1A420ACD-93E6-329C-0F85-21FA0929E804}"/>
                    </a:ext>
                  </a:extLst>
                </p:cNvPr>
                <p:cNvSpPr/>
                <p:nvPr/>
              </p:nvSpPr>
              <p:spPr>
                <a:xfrm rot="5400000">
                  <a:off x="443514" y="3226907"/>
                  <a:ext cx="214916" cy="71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9381879-BAFF-D8BE-D34E-5AF798A607AF}"/>
              </a:ext>
            </a:extLst>
          </p:cNvPr>
          <p:cNvGrpSpPr/>
          <p:nvPr/>
        </p:nvGrpSpPr>
        <p:grpSpPr>
          <a:xfrm>
            <a:off x="735579" y="3951090"/>
            <a:ext cx="1857904" cy="1382597"/>
            <a:chOff x="735579" y="3951090"/>
            <a:chExt cx="1857904" cy="138259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1FE9AD3-5803-5DC0-38C4-874B94511CAA}"/>
                </a:ext>
              </a:extLst>
            </p:cNvPr>
            <p:cNvSpPr/>
            <p:nvPr/>
          </p:nvSpPr>
          <p:spPr>
            <a:xfrm>
              <a:off x="1042798" y="4583496"/>
              <a:ext cx="67698" cy="2731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177C555-A8F9-3812-FF29-CA73D8AD891A}"/>
                </a:ext>
              </a:extLst>
            </p:cNvPr>
            <p:cNvSpPr/>
            <p:nvPr/>
          </p:nvSpPr>
          <p:spPr>
            <a:xfrm rot="20262345">
              <a:off x="1010213" y="4530730"/>
              <a:ext cx="254585" cy="97485"/>
            </a:xfrm>
            <a:prstGeom prst="ellipse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8C8C964-EAE8-B87B-DC1B-9C61363176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67079" y="4449749"/>
              <a:ext cx="1426404" cy="589492"/>
              <a:chOff x="1167079" y="4449749"/>
              <a:chExt cx="1426404" cy="589492"/>
            </a:xfrm>
          </p:grpSpPr>
          <p:sp>
            <p:nvSpPr>
              <p:cNvPr id="2" name="Cylinder 1">
                <a:extLst>
                  <a:ext uri="{FF2B5EF4-FFF2-40B4-BE49-F238E27FC236}">
                    <a16:creationId xmlns:a16="http://schemas.microsoft.com/office/drawing/2014/main" id="{0827F7D7-1A61-8E8B-456C-B65E0D81D4F7}"/>
                  </a:ext>
                </a:extLst>
              </p:cNvPr>
              <p:cNvSpPr/>
              <p:nvPr/>
            </p:nvSpPr>
            <p:spPr>
              <a:xfrm rot="16200000">
                <a:off x="1610626" y="4031294"/>
                <a:ext cx="539312" cy="1426402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5411062-2CDE-0A65-9EB9-C9A6285FC367}"/>
                  </a:ext>
                </a:extLst>
              </p:cNvPr>
              <p:cNvSpPr/>
              <p:nvPr/>
            </p:nvSpPr>
            <p:spPr>
              <a:xfrm>
                <a:off x="1167079" y="4449749"/>
                <a:ext cx="141365" cy="5894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DAFC6E80-A0C9-066A-997A-01EFA4FFE312}"/>
                </a:ext>
              </a:extLst>
            </p:cNvPr>
            <p:cNvSpPr/>
            <p:nvPr/>
          </p:nvSpPr>
          <p:spPr>
            <a:xfrm rot="5189511">
              <a:off x="447599" y="4529445"/>
              <a:ext cx="862794" cy="286834"/>
            </a:xfrm>
            <a:prstGeom prst="arc">
              <a:avLst>
                <a:gd name="adj1" fmla="val 11454702"/>
                <a:gd name="adj2" fmla="val 21346935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FEAA9E38-2032-A738-8616-87DFEB8FBE6E}"/>
                </a:ext>
              </a:extLst>
            </p:cNvPr>
            <p:cNvSpPr/>
            <p:nvPr/>
          </p:nvSpPr>
          <p:spPr>
            <a:xfrm rot="4849715">
              <a:off x="630744" y="4447083"/>
              <a:ext cx="862794" cy="286834"/>
            </a:xfrm>
            <a:prstGeom prst="arc">
              <a:avLst>
                <a:gd name="adj1" fmla="val 14975760"/>
                <a:gd name="adj2" fmla="val 21185074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53B24F5-7B41-BAB5-8AC3-E2E112B7D3E0}"/>
                </a:ext>
              </a:extLst>
            </p:cNvPr>
            <p:cNvSpPr/>
            <p:nvPr/>
          </p:nvSpPr>
          <p:spPr>
            <a:xfrm rot="19810770">
              <a:off x="1163267" y="4490618"/>
              <a:ext cx="167216" cy="102603"/>
            </a:xfrm>
            <a:prstGeom prst="ellipse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B3F901C-6C0F-6CCC-D4D4-145E39FECC08}"/>
                </a:ext>
              </a:extLst>
            </p:cNvPr>
            <p:cNvSpPr/>
            <p:nvPr/>
          </p:nvSpPr>
          <p:spPr>
            <a:xfrm rot="1789230" flipV="1">
              <a:off x="1140659" y="4899472"/>
              <a:ext cx="167216" cy="102603"/>
            </a:xfrm>
            <a:prstGeom prst="ellipse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03A4D-5D88-8704-88AE-88B776A511C5}"/>
                </a:ext>
              </a:extLst>
            </p:cNvPr>
            <p:cNvSpPr/>
            <p:nvPr/>
          </p:nvSpPr>
          <p:spPr>
            <a:xfrm rot="1405701">
              <a:off x="1102778" y="4810678"/>
              <a:ext cx="75815" cy="271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D2D34B-9D2B-7944-EC8B-9FE122EF63AF}"/>
                </a:ext>
              </a:extLst>
            </p:cNvPr>
            <p:cNvSpPr/>
            <p:nvPr/>
          </p:nvSpPr>
          <p:spPr>
            <a:xfrm rot="21364088">
              <a:off x="1232076" y="4492338"/>
              <a:ext cx="65115" cy="204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8B05FAA-633E-5064-EA56-F4212CB21DA4}"/>
                </a:ext>
              </a:extLst>
            </p:cNvPr>
            <p:cNvSpPr/>
            <p:nvPr/>
          </p:nvSpPr>
          <p:spPr>
            <a:xfrm rot="20830889">
              <a:off x="1222021" y="4515538"/>
              <a:ext cx="65115" cy="204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77FFD85-FC04-A3EB-C720-10BE338986EA}"/>
                </a:ext>
              </a:extLst>
            </p:cNvPr>
            <p:cNvSpPr/>
            <p:nvPr/>
          </p:nvSpPr>
          <p:spPr>
            <a:xfrm rot="940934">
              <a:off x="1222020" y="4772892"/>
              <a:ext cx="65115" cy="204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872457-85EC-6BC3-B855-8486A67E4B9B}"/>
                </a:ext>
              </a:extLst>
            </p:cNvPr>
            <p:cNvSpPr/>
            <p:nvPr/>
          </p:nvSpPr>
          <p:spPr>
            <a:xfrm rot="498366">
              <a:off x="1230353" y="4831308"/>
              <a:ext cx="65115" cy="1647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4A187B-E70E-A054-F01D-756D8A888616}"/>
                </a:ext>
              </a:extLst>
            </p:cNvPr>
            <p:cNvSpPr/>
            <p:nvPr/>
          </p:nvSpPr>
          <p:spPr>
            <a:xfrm rot="1337655" flipV="1">
              <a:off x="1009757" y="4861276"/>
              <a:ext cx="259435" cy="101264"/>
            </a:xfrm>
            <a:prstGeom prst="ellipse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F5B0E6E-F25C-877C-FAA1-DDFE03D6C047}"/>
                </a:ext>
              </a:extLst>
            </p:cNvPr>
            <p:cNvSpPr/>
            <p:nvPr/>
          </p:nvSpPr>
          <p:spPr>
            <a:xfrm rot="702904">
              <a:off x="1154289" y="4807026"/>
              <a:ext cx="47941" cy="136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1379AF-F8D0-C5F9-0A32-70957775D9DF}"/>
                </a:ext>
              </a:extLst>
            </p:cNvPr>
            <p:cNvSpPr/>
            <p:nvPr/>
          </p:nvSpPr>
          <p:spPr>
            <a:xfrm rot="21355482">
              <a:off x="1218477" y="4548339"/>
              <a:ext cx="54750" cy="112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85FA15E-DE4A-9076-F726-0144978C0C76}"/>
                </a:ext>
              </a:extLst>
            </p:cNvPr>
            <p:cNvSpPr/>
            <p:nvPr/>
          </p:nvSpPr>
          <p:spPr>
            <a:xfrm rot="19835940">
              <a:off x="1229635" y="4501848"/>
              <a:ext cx="50682" cy="11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4CD0C4B-0FDB-1677-02B6-2E6DB43B7620}"/>
                </a:ext>
              </a:extLst>
            </p:cNvPr>
            <p:cNvSpPr/>
            <p:nvPr/>
          </p:nvSpPr>
          <p:spPr>
            <a:xfrm rot="19835940">
              <a:off x="1215782" y="4505631"/>
              <a:ext cx="50682" cy="11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5729FA0-98FA-61AA-F7AE-CEFE52FB17E5}"/>
                </a:ext>
              </a:extLst>
            </p:cNvPr>
            <p:cNvSpPr/>
            <p:nvPr/>
          </p:nvSpPr>
          <p:spPr>
            <a:xfrm rot="447064">
              <a:off x="1214520" y="4839683"/>
              <a:ext cx="58354" cy="139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7C2DF0C-F5A7-FED0-C905-66B6C142A2A1}"/>
                </a:ext>
              </a:extLst>
            </p:cNvPr>
            <p:cNvSpPr/>
            <p:nvPr/>
          </p:nvSpPr>
          <p:spPr>
            <a:xfrm rot="447064">
              <a:off x="1222058" y="4850355"/>
              <a:ext cx="58354" cy="139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AD362D2-6A3C-8434-E65F-E37FB642753B}"/>
                </a:ext>
              </a:extLst>
            </p:cNvPr>
            <p:cNvSpPr/>
            <p:nvPr/>
          </p:nvSpPr>
          <p:spPr>
            <a:xfrm rot="17076958">
              <a:off x="1204978" y="4940653"/>
              <a:ext cx="45719" cy="633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C6820B0-D1EF-72A2-3A89-4BFFC767A766}"/>
                </a:ext>
              </a:extLst>
            </p:cNvPr>
            <p:cNvSpPr/>
            <p:nvPr/>
          </p:nvSpPr>
          <p:spPr>
            <a:xfrm rot="1976916">
              <a:off x="1209942" y="4941694"/>
              <a:ext cx="36576" cy="18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E3BB01F-7058-534D-D04F-9218198AF90E}"/>
                </a:ext>
              </a:extLst>
            </p:cNvPr>
            <p:cNvSpPr/>
            <p:nvPr/>
          </p:nvSpPr>
          <p:spPr>
            <a:xfrm rot="18932114" flipV="1">
              <a:off x="749857" y="4220817"/>
              <a:ext cx="539104" cy="294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AE1CAD6-B2A5-1E61-7A08-A63603C6F70C}"/>
                </a:ext>
              </a:extLst>
            </p:cNvPr>
            <p:cNvSpPr/>
            <p:nvPr/>
          </p:nvSpPr>
          <p:spPr>
            <a:xfrm rot="2798793">
              <a:off x="700747" y="4916755"/>
              <a:ext cx="539104" cy="294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1856765-2093-1A41-AF3B-7BD133CEC1D1}"/>
                </a:ext>
              </a:extLst>
            </p:cNvPr>
            <p:cNvSpPr/>
            <p:nvPr/>
          </p:nvSpPr>
          <p:spPr>
            <a:xfrm>
              <a:off x="1148963" y="4533163"/>
              <a:ext cx="50032" cy="2731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883B7B5-AA8A-07BD-B3E0-533EFFD5A07A}"/>
                </a:ext>
              </a:extLst>
            </p:cNvPr>
            <p:cNvSpPr/>
            <p:nvPr/>
          </p:nvSpPr>
          <p:spPr>
            <a:xfrm>
              <a:off x="1049856" y="4617467"/>
              <a:ext cx="137748" cy="2731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FA89602-34C6-87C8-DFA3-E7D114ABA8AC}"/>
                </a:ext>
              </a:extLst>
            </p:cNvPr>
            <p:cNvSpPr/>
            <p:nvPr/>
          </p:nvSpPr>
          <p:spPr>
            <a:xfrm rot="3852142">
              <a:off x="1170856" y="4531899"/>
              <a:ext cx="27432" cy="91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E6C2681-C09C-DE5A-9199-1498C4E9F1A4}"/>
                </a:ext>
              </a:extLst>
            </p:cNvPr>
            <p:cNvSpPr/>
            <p:nvPr/>
          </p:nvSpPr>
          <p:spPr>
            <a:xfrm rot="21345951">
              <a:off x="1034226" y="4621560"/>
              <a:ext cx="94981" cy="154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EA6296A-B97A-7563-5D89-9E8B92EF928D}"/>
                </a:ext>
              </a:extLst>
            </p:cNvPr>
            <p:cNvSpPr/>
            <p:nvPr/>
          </p:nvSpPr>
          <p:spPr>
            <a:xfrm rot="359579">
              <a:off x="1032790" y="4728962"/>
              <a:ext cx="94981" cy="154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1C1CAC4-DBD3-E6A9-EC6B-2CDAFC336C22}"/>
                </a:ext>
              </a:extLst>
            </p:cNvPr>
            <p:cNvSpPr/>
            <p:nvPr/>
          </p:nvSpPr>
          <p:spPr>
            <a:xfrm>
              <a:off x="848503" y="4689800"/>
              <a:ext cx="83756" cy="45719"/>
            </a:xfrm>
            <a:prstGeom prst="ellipse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517072F-E142-0B39-7A1C-C326D6D13537}"/>
                </a:ext>
              </a:extLst>
            </p:cNvPr>
            <p:cNvSpPr/>
            <p:nvPr/>
          </p:nvSpPr>
          <p:spPr>
            <a:xfrm>
              <a:off x="811130" y="4659894"/>
              <a:ext cx="208279" cy="151251"/>
            </a:xfrm>
            <a:prstGeom prst="roundRect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3E840F-7873-C1F0-001F-93B585410DD4}"/>
                </a:ext>
              </a:extLst>
            </p:cNvPr>
            <p:cNvSpPr txBox="1"/>
            <p:nvPr/>
          </p:nvSpPr>
          <p:spPr>
            <a:xfrm>
              <a:off x="1386225" y="3951090"/>
              <a:ext cx="10412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4. Spray Paint</a:t>
              </a:r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AE9A2B25-8A02-3DED-D87B-5DBDB022CC0C}"/>
                </a:ext>
              </a:extLst>
            </p:cNvPr>
            <p:cNvSpPr/>
            <p:nvPr/>
          </p:nvSpPr>
          <p:spPr>
            <a:xfrm rot="8812179" flipV="1">
              <a:off x="813012" y="4440999"/>
              <a:ext cx="862794" cy="281737"/>
            </a:xfrm>
            <a:prstGeom prst="arc">
              <a:avLst>
                <a:gd name="adj1" fmla="val 17625814"/>
                <a:gd name="adj2" fmla="val 2006556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77030E5-3F1A-A86B-17CA-8EF6CE90D0EE}"/>
              </a:ext>
            </a:extLst>
          </p:cNvPr>
          <p:cNvGrpSpPr>
            <a:grpSpLocks noChangeAspect="1"/>
          </p:cNvGrpSpPr>
          <p:nvPr/>
        </p:nvGrpSpPr>
        <p:grpSpPr>
          <a:xfrm>
            <a:off x="3842566" y="2863773"/>
            <a:ext cx="2095743" cy="916509"/>
            <a:chOff x="270957" y="2709262"/>
            <a:chExt cx="2095743" cy="9165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9ABD1A-DFD3-D1E3-5FFF-8D4954362DAD}"/>
                </a:ext>
              </a:extLst>
            </p:cNvPr>
            <p:cNvSpPr txBox="1"/>
            <p:nvPr/>
          </p:nvSpPr>
          <p:spPr>
            <a:xfrm>
              <a:off x="1131198" y="2709262"/>
              <a:ext cx="12090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3. Fountain Pen V2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49165B-CF6E-93DC-7E5A-B2B9075BBD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0957" y="2931347"/>
              <a:ext cx="2095743" cy="694424"/>
              <a:chOff x="270957" y="2931347"/>
              <a:chExt cx="2095743" cy="694424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675ADD4-36E2-0CD2-1255-EE0D0BA7F44B}"/>
                      </a:ext>
                    </a:extLst>
                  </p14:cNvPr>
                  <p14:cNvContentPartPr/>
                  <p14:nvPr/>
                </p14:nvContentPartPr>
                <p14:xfrm>
                  <a:off x="2366340" y="2931347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3CB28AE4-BF23-575C-2CE5-49E13B0CC865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348340" y="2823707"/>
                    <a:ext cx="36000" cy="216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94DD91-BE06-80C5-FFAA-2D3A09430307}"/>
                  </a:ext>
                </a:extLst>
              </p:cNvPr>
              <p:cNvSpPr/>
              <p:nvPr/>
            </p:nvSpPr>
            <p:spPr>
              <a:xfrm>
                <a:off x="937498" y="3198779"/>
                <a:ext cx="1144972" cy="20039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CE5CB20-1230-2013-6DC0-56FB20F73D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910" y="3296107"/>
                <a:ext cx="69515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C8C18B7-B384-D7A5-8F52-060064F79791}"/>
                  </a:ext>
                </a:extLst>
              </p:cNvPr>
              <p:cNvSpPr/>
              <p:nvPr/>
            </p:nvSpPr>
            <p:spPr>
              <a:xfrm rot="16200000">
                <a:off x="334394" y="3482436"/>
                <a:ext cx="214916" cy="717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C3779AB-F837-21C1-856B-239C3B9A274C}"/>
                  </a:ext>
                </a:extLst>
              </p:cNvPr>
              <p:cNvSpPr/>
              <p:nvPr/>
            </p:nvSpPr>
            <p:spPr>
              <a:xfrm>
                <a:off x="725139" y="3446560"/>
                <a:ext cx="214916" cy="717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4311D10-AB5C-DC78-BFAE-2AE4DDA7311F}"/>
                  </a:ext>
                </a:extLst>
              </p:cNvPr>
              <p:cNvSpPr/>
              <p:nvPr/>
            </p:nvSpPr>
            <p:spPr>
              <a:xfrm>
                <a:off x="751083" y="3063552"/>
                <a:ext cx="214916" cy="717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68AE6B-91F1-394E-78A6-0E3C8119C41F}"/>
                  </a:ext>
                </a:extLst>
              </p:cNvPr>
              <p:cNvSpPr/>
              <p:nvPr/>
            </p:nvSpPr>
            <p:spPr>
              <a:xfrm rot="5400000">
                <a:off x="199376" y="3430554"/>
                <a:ext cx="214916" cy="717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Arc 41">
            <a:extLst>
              <a:ext uri="{FF2B5EF4-FFF2-40B4-BE49-F238E27FC236}">
                <a16:creationId xmlns:a16="http://schemas.microsoft.com/office/drawing/2014/main" id="{9C23F0E3-BC93-30F3-A33B-F49A72D22198}"/>
              </a:ext>
            </a:extLst>
          </p:cNvPr>
          <p:cNvSpPr/>
          <p:nvPr/>
        </p:nvSpPr>
        <p:spPr>
          <a:xfrm rot="10537786">
            <a:off x="3296078" y="3236709"/>
            <a:ext cx="1034531" cy="286834"/>
          </a:xfrm>
          <a:prstGeom prst="arc">
            <a:avLst>
              <a:gd name="adj1" fmla="val 11036463"/>
              <a:gd name="adj2" fmla="val 1182434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1B0F3089-06C5-F6AD-B864-0CE603768353}"/>
              </a:ext>
            </a:extLst>
          </p:cNvPr>
          <p:cNvSpPr/>
          <p:nvPr/>
        </p:nvSpPr>
        <p:spPr>
          <a:xfrm rot="9206941">
            <a:off x="4202734" y="3156400"/>
            <a:ext cx="862794" cy="286834"/>
          </a:xfrm>
          <a:prstGeom prst="arc">
            <a:avLst>
              <a:gd name="adj1" fmla="val 19674553"/>
              <a:gd name="adj2" fmla="val 2108829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49AB2C72-D98D-03AA-7EEB-924491A8B97B}"/>
              </a:ext>
            </a:extLst>
          </p:cNvPr>
          <p:cNvSpPr/>
          <p:nvPr/>
        </p:nvSpPr>
        <p:spPr>
          <a:xfrm rot="12393059" flipV="1">
            <a:off x="4204499" y="3465593"/>
            <a:ext cx="862794" cy="286834"/>
          </a:xfrm>
          <a:prstGeom prst="arc">
            <a:avLst>
              <a:gd name="adj1" fmla="val 19674553"/>
              <a:gd name="adj2" fmla="val 2108829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9B62AEEC-DA09-3413-920C-AB3A9FB519C1}"/>
              </a:ext>
            </a:extLst>
          </p:cNvPr>
          <p:cNvSpPr/>
          <p:nvPr/>
        </p:nvSpPr>
        <p:spPr>
          <a:xfrm rot="11062214" flipV="1">
            <a:off x="3296078" y="3383516"/>
            <a:ext cx="1034531" cy="286834"/>
          </a:xfrm>
          <a:prstGeom prst="arc">
            <a:avLst>
              <a:gd name="adj1" fmla="val 11036463"/>
              <a:gd name="adj2" fmla="val 1182434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EAD0AE-4E0C-179C-82EC-AB7DAB1548C6}"/>
              </a:ext>
            </a:extLst>
          </p:cNvPr>
          <p:cNvSpPr/>
          <p:nvPr/>
        </p:nvSpPr>
        <p:spPr>
          <a:xfrm rot="5400000">
            <a:off x="3970444" y="3321941"/>
            <a:ext cx="214916" cy="21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498DEE-C78E-C881-A1B8-A771C2D773F6}"/>
              </a:ext>
            </a:extLst>
          </p:cNvPr>
          <p:cNvSpPr/>
          <p:nvPr/>
        </p:nvSpPr>
        <p:spPr>
          <a:xfrm rot="6598856">
            <a:off x="4279746" y="3455843"/>
            <a:ext cx="51056" cy="21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CAF4CE6-78FF-FC19-35EB-4ECD94AAF89B}"/>
              </a:ext>
            </a:extLst>
          </p:cNvPr>
          <p:cNvSpPr/>
          <p:nvPr/>
        </p:nvSpPr>
        <p:spPr>
          <a:xfrm rot="15001144" flipV="1">
            <a:off x="4253083" y="3250642"/>
            <a:ext cx="51056" cy="21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08831B0-66D7-DEE5-F6B9-2D5DA1D02DE5}"/>
              </a:ext>
            </a:extLst>
          </p:cNvPr>
          <p:cNvSpPr/>
          <p:nvPr/>
        </p:nvSpPr>
        <p:spPr>
          <a:xfrm>
            <a:off x="745331" y="4527327"/>
            <a:ext cx="18288" cy="182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4B2616-65FD-BBA5-86FD-DFCE3380601A}"/>
              </a:ext>
            </a:extLst>
          </p:cNvPr>
          <p:cNvSpPr/>
          <p:nvPr/>
        </p:nvSpPr>
        <p:spPr>
          <a:xfrm>
            <a:off x="824383" y="4479990"/>
            <a:ext cx="18288" cy="182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CA909B-4952-61F5-C968-54EE698E182D}"/>
              </a:ext>
            </a:extLst>
          </p:cNvPr>
          <p:cNvSpPr/>
          <p:nvPr/>
        </p:nvSpPr>
        <p:spPr>
          <a:xfrm>
            <a:off x="745331" y="4424012"/>
            <a:ext cx="18288" cy="182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C103D4-153E-3347-A449-2D98966E7DD0}"/>
              </a:ext>
            </a:extLst>
          </p:cNvPr>
          <p:cNvSpPr/>
          <p:nvPr/>
        </p:nvSpPr>
        <p:spPr>
          <a:xfrm>
            <a:off x="917670" y="4503805"/>
            <a:ext cx="18288" cy="182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4C4A5D-4877-62F0-7898-82CEB9E88147}"/>
              </a:ext>
            </a:extLst>
          </p:cNvPr>
          <p:cNvSpPr/>
          <p:nvPr/>
        </p:nvSpPr>
        <p:spPr>
          <a:xfrm>
            <a:off x="860322" y="4417292"/>
            <a:ext cx="18288" cy="182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7C14038-9FC9-8321-220B-E9B59E6A00AF}"/>
              </a:ext>
            </a:extLst>
          </p:cNvPr>
          <p:cNvSpPr/>
          <p:nvPr/>
        </p:nvSpPr>
        <p:spPr>
          <a:xfrm>
            <a:off x="864621" y="4535425"/>
            <a:ext cx="18288" cy="182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2DC50EF-A3E7-AD15-C8FE-60C6016958E3}"/>
              </a:ext>
            </a:extLst>
          </p:cNvPr>
          <p:cNvSpPr/>
          <p:nvPr/>
        </p:nvSpPr>
        <p:spPr>
          <a:xfrm>
            <a:off x="930685" y="4437552"/>
            <a:ext cx="18288" cy="182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DD02297-AB5F-D145-CCB4-B89A79766DDA}"/>
              </a:ext>
            </a:extLst>
          </p:cNvPr>
          <p:cNvSpPr/>
          <p:nvPr/>
        </p:nvSpPr>
        <p:spPr>
          <a:xfrm>
            <a:off x="781849" y="4465695"/>
            <a:ext cx="18288" cy="182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5715A5-9908-403C-46A3-785DD85B45DE}"/>
              </a:ext>
            </a:extLst>
          </p:cNvPr>
          <p:cNvSpPr/>
          <p:nvPr/>
        </p:nvSpPr>
        <p:spPr>
          <a:xfrm>
            <a:off x="811009" y="4540444"/>
            <a:ext cx="18288" cy="182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0687FFC-15A7-3EA0-2971-77EF21027472}"/>
              </a:ext>
            </a:extLst>
          </p:cNvPr>
          <p:cNvSpPr/>
          <p:nvPr/>
        </p:nvSpPr>
        <p:spPr>
          <a:xfrm>
            <a:off x="884403" y="4470089"/>
            <a:ext cx="18288" cy="182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55E49D0-F079-C120-63ED-D96B172CA9A5}"/>
              </a:ext>
            </a:extLst>
          </p:cNvPr>
          <p:cNvSpPr/>
          <p:nvPr/>
        </p:nvSpPr>
        <p:spPr>
          <a:xfrm>
            <a:off x="666304" y="4373201"/>
            <a:ext cx="18288" cy="18288"/>
          </a:xfrm>
          <a:prstGeom prst="ellipse">
            <a:avLst/>
          </a:prstGeom>
          <a:solidFill>
            <a:srgbClr val="88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DA97445-F838-CEDB-7A4B-D70D3B122B9C}"/>
              </a:ext>
            </a:extLst>
          </p:cNvPr>
          <p:cNvSpPr/>
          <p:nvPr/>
        </p:nvSpPr>
        <p:spPr>
          <a:xfrm>
            <a:off x="755758" y="4358676"/>
            <a:ext cx="18288" cy="18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D7D60ED-7DA9-1FFA-695D-DAD7F6C27C85}"/>
              </a:ext>
            </a:extLst>
          </p:cNvPr>
          <p:cNvSpPr/>
          <p:nvPr/>
        </p:nvSpPr>
        <p:spPr>
          <a:xfrm>
            <a:off x="817826" y="4420129"/>
            <a:ext cx="18288" cy="18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165854B-AE22-9F93-0189-A40315D24C5C}"/>
              </a:ext>
            </a:extLst>
          </p:cNvPr>
          <p:cNvSpPr/>
          <p:nvPr/>
        </p:nvSpPr>
        <p:spPr>
          <a:xfrm>
            <a:off x="833527" y="4354687"/>
            <a:ext cx="18288" cy="18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0BAE86B-946E-6FB8-5E8B-3EA37FF1A7A4}"/>
              </a:ext>
            </a:extLst>
          </p:cNvPr>
          <p:cNvSpPr/>
          <p:nvPr/>
        </p:nvSpPr>
        <p:spPr>
          <a:xfrm>
            <a:off x="685163" y="4465695"/>
            <a:ext cx="18288" cy="18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36A32C1-BFFB-0F1D-04FF-DB7E3241C1F9}"/>
              </a:ext>
            </a:extLst>
          </p:cNvPr>
          <p:cNvSpPr/>
          <p:nvPr/>
        </p:nvSpPr>
        <p:spPr>
          <a:xfrm>
            <a:off x="917670" y="4342058"/>
            <a:ext cx="18288" cy="18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B18E205-AEEE-D529-2C11-86BE04C03F10}"/>
              </a:ext>
            </a:extLst>
          </p:cNvPr>
          <p:cNvSpPr/>
          <p:nvPr/>
        </p:nvSpPr>
        <p:spPr>
          <a:xfrm>
            <a:off x="876673" y="4337825"/>
            <a:ext cx="18288" cy="182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47B5791-1079-322C-0051-DE93AA33E961}"/>
              </a:ext>
            </a:extLst>
          </p:cNvPr>
          <p:cNvSpPr/>
          <p:nvPr/>
        </p:nvSpPr>
        <p:spPr>
          <a:xfrm>
            <a:off x="694079" y="4417424"/>
            <a:ext cx="18288" cy="182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6F499CE-567C-7014-861D-E6F3C6D91C25}"/>
              </a:ext>
            </a:extLst>
          </p:cNvPr>
          <p:cNvSpPr/>
          <p:nvPr/>
        </p:nvSpPr>
        <p:spPr>
          <a:xfrm>
            <a:off x="738506" y="4483983"/>
            <a:ext cx="18288" cy="182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EFB8668-1E84-4E75-C164-29FB01DBBF0B}"/>
              </a:ext>
            </a:extLst>
          </p:cNvPr>
          <p:cNvSpPr/>
          <p:nvPr/>
        </p:nvSpPr>
        <p:spPr>
          <a:xfrm>
            <a:off x="816934" y="4615905"/>
            <a:ext cx="18288" cy="18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4CB7A58-5E05-074D-514B-54D49645DCEA}"/>
              </a:ext>
            </a:extLst>
          </p:cNvPr>
          <p:cNvSpPr/>
          <p:nvPr/>
        </p:nvSpPr>
        <p:spPr>
          <a:xfrm>
            <a:off x="851421" y="4599540"/>
            <a:ext cx="18288" cy="18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D449276-9A49-A6F0-CA7C-7950DFDF1F35}"/>
              </a:ext>
            </a:extLst>
          </p:cNvPr>
          <p:cNvSpPr/>
          <p:nvPr/>
        </p:nvSpPr>
        <p:spPr>
          <a:xfrm>
            <a:off x="882096" y="4615388"/>
            <a:ext cx="18288" cy="18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6A85AC2-755D-1A05-5FB3-22876F151DD9}"/>
              </a:ext>
            </a:extLst>
          </p:cNvPr>
          <p:cNvSpPr/>
          <p:nvPr/>
        </p:nvSpPr>
        <p:spPr>
          <a:xfrm>
            <a:off x="891933" y="4590498"/>
            <a:ext cx="18288" cy="182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AD52C0A-3F2B-A739-6C9E-07E6145F4871}"/>
              </a:ext>
            </a:extLst>
          </p:cNvPr>
          <p:cNvSpPr/>
          <p:nvPr/>
        </p:nvSpPr>
        <p:spPr>
          <a:xfrm>
            <a:off x="816934" y="4573308"/>
            <a:ext cx="18288" cy="182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7F6D244-6458-C053-E4C9-DF6CABE033C4}"/>
              </a:ext>
            </a:extLst>
          </p:cNvPr>
          <p:cNvSpPr/>
          <p:nvPr/>
        </p:nvSpPr>
        <p:spPr>
          <a:xfrm>
            <a:off x="870324" y="4563748"/>
            <a:ext cx="18288" cy="182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6A71EBB-EE89-CAEB-DF11-31A6EF0E8192}"/>
              </a:ext>
            </a:extLst>
          </p:cNvPr>
          <p:cNvSpPr/>
          <p:nvPr/>
        </p:nvSpPr>
        <p:spPr>
          <a:xfrm>
            <a:off x="844184" y="4556388"/>
            <a:ext cx="18288" cy="18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4682A51-B986-8D12-F54E-FC005BD147D2}"/>
              </a:ext>
            </a:extLst>
          </p:cNvPr>
          <p:cNvSpPr/>
          <p:nvPr/>
        </p:nvSpPr>
        <p:spPr>
          <a:xfrm>
            <a:off x="858897" y="4626885"/>
            <a:ext cx="18288" cy="182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34CBD34-CD9F-EF81-290B-25C0CA5A74DD}"/>
              </a:ext>
            </a:extLst>
          </p:cNvPr>
          <p:cNvSpPr/>
          <p:nvPr/>
        </p:nvSpPr>
        <p:spPr>
          <a:xfrm>
            <a:off x="824846" y="4592120"/>
            <a:ext cx="18288" cy="182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6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Diogo</dc:creator>
  <cp:lastModifiedBy>João Diogo</cp:lastModifiedBy>
  <cp:revision>2</cp:revision>
  <dcterms:created xsi:type="dcterms:W3CDTF">2023-03-07T15:16:48Z</dcterms:created>
  <dcterms:modified xsi:type="dcterms:W3CDTF">2023-03-09T14:49:55Z</dcterms:modified>
</cp:coreProperties>
</file>