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Arial Narrow" panose="020B0606020202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2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onzalo Maestre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9" d="100"/>
          <a:sy n="89" d="100"/>
        </p:scale>
        <p:origin x="846" y="126"/>
      </p:cViewPr>
      <p:guideLst>
        <p:guide orient="horz" pos="82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9-02T14:48:24.186" idx="3">
    <p:pos x="6000" y="0"/>
    <p:text>Agregué la URL sugerida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7CD9-2A88-4345-A4A4-40E3C378298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7EE4A60D-4082-4851-8BAE-F1E0E945710D}">
      <dgm:prSet phldrT="[Texto]" custT="1"/>
      <dgm:spPr/>
      <dgm:t>
        <a:bodyPr/>
        <a:lstStyle/>
        <a:p>
          <a:r>
            <a:rPr lang="es-ES" sz="1400" dirty="0"/>
            <a:t>Adhesión a la Red</a:t>
          </a:r>
        </a:p>
        <a:p>
          <a:r>
            <a:rPr lang="es-ES" sz="1400" dirty="0"/>
            <a:t>(2300 Municipios) </a:t>
          </a:r>
        </a:p>
      </dgm:t>
    </dgm:pt>
    <dgm:pt modelId="{36536415-747F-4938-9928-288B7667E5A2}" type="parTrans" cxnId="{319C47EB-F51A-4A5F-AB6D-57360531B58E}">
      <dgm:prSet/>
      <dgm:spPr/>
      <dgm:t>
        <a:bodyPr/>
        <a:lstStyle/>
        <a:p>
          <a:endParaRPr lang="es-ES" sz="1400"/>
        </a:p>
      </dgm:t>
    </dgm:pt>
    <dgm:pt modelId="{25426675-9B74-4D2B-878A-C1036493882E}" type="sibTrans" cxnId="{319C47EB-F51A-4A5F-AB6D-57360531B58E}">
      <dgm:prSet/>
      <dgm:spPr/>
      <dgm:t>
        <a:bodyPr/>
        <a:lstStyle/>
        <a:p>
          <a:endParaRPr lang="es-ES" sz="1400"/>
        </a:p>
      </dgm:t>
    </dgm:pt>
    <dgm:pt modelId="{0D093A4D-5BD3-4D37-855D-9FAAB39746A8}">
      <dgm:prSet phldrT="[Texto]" custT="1"/>
      <dgm:spPr/>
      <dgm:t>
        <a:bodyPr/>
        <a:lstStyle/>
        <a:p>
          <a:r>
            <a:rPr lang="es-ES" sz="1400" dirty="0"/>
            <a:t>I- Eventos presenciales</a:t>
          </a:r>
        </a:p>
      </dgm:t>
    </dgm:pt>
    <dgm:pt modelId="{BD9A6E62-5E5F-4F68-A697-80188B5C476A}" type="parTrans" cxnId="{64F53385-5A56-479F-9EAA-5847C772E388}">
      <dgm:prSet/>
      <dgm:spPr/>
      <dgm:t>
        <a:bodyPr/>
        <a:lstStyle/>
        <a:p>
          <a:endParaRPr lang="es-ES" sz="1400"/>
        </a:p>
      </dgm:t>
    </dgm:pt>
    <dgm:pt modelId="{AFDC17B8-8F92-4666-9797-EFD22677009D}" type="sibTrans" cxnId="{64F53385-5A56-479F-9EAA-5847C772E388}">
      <dgm:prSet/>
      <dgm:spPr/>
      <dgm:t>
        <a:bodyPr/>
        <a:lstStyle/>
        <a:p>
          <a:endParaRPr lang="es-ES" sz="1400"/>
        </a:p>
      </dgm:t>
    </dgm:pt>
    <dgm:pt modelId="{67FDDB59-6C47-47C7-B8C6-8248BB86A33B}">
      <dgm:prSet phldrT="[Texto]" custT="1"/>
      <dgm:spPr/>
      <dgm:t>
        <a:bodyPr/>
        <a:lstStyle/>
        <a:p>
          <a:r>
            <a:rPr lang="es-ES" sz="1400" dirty="0"/>
            <a:t>Capacitaciones Regionales</a:t>
          </a:r>
        </a:p>
      </dgm:t>
    </dgm:pt>
    <dgm:pt modelId="{D1B7C3B6-E1C0-4DB2-AAC9-9609004B8BFC}" type="parTrans" cxnId="{F72E7B62-B08C-497E-816C-A4EC104947E3}">
      <dgm:prSet/>
      <dgm:spPr/>
      <dgm:t>
        <a:bodyPr/>
        <a:lstStyle/>
        <a:p>
          <a:endParaRPr lang="es-ES" sz="1400"/>
        </a:p>
      </dgm:t>
    </dgm:pt>
    <dgm:pt modelId="{B37CAED0-F17B-4674-80EF-5A095DA817F7}" type="sibTrans" cxnId="{F72E7B62-B08C-497E-816C-A4EC104947E3}">
      <dgm:prSet/>
      <dgm:spPr/>
      <dgm:t>
        <a:bodyPr/>
        <a:lstStyle/>
        <a:p>
          <a:endParaRPr lang="es-ES" sz="1400"/>
        </a:p>
      </dgm:t>
    </dgm:pt>
    <dgm:pt modelId="{EB5E6D93-3AE7-4E27-AA6B-A9B4F34E2C95}">
      <dgm:prSet phldrT="[Texto]" custT="1"/>
      <dgm:spPr/>
      <dgm:t>
        <a:bodyPr/>
        <a:lstStyle/>
        <a:p>
          <a:r>
            <a:rPr lang="es-ES" sz="1400" dirty="0"/>
            <a:t>Capacitaciones Nacionales</a:t>
          </a:r>
        </a:p>
      </dgm:t>
    </dgm:pt>
    <dgm:pt modelId="{B26419F2-1C92-4FA7-9855-E56EF4FE023D}" type="parTrans" cxnId="{D19F3158-49AE-43EF-99E9-AAFF340FE6A0}">
      <dgm:prSet/>
      <dgm:spPr/>
      <dgm:t>
        <a:bodyPr/>
        <a:lstStyle/>
        <a:p>
          <a:endParaRPr lang="es-ES" sz="1400"/>
        </a:p>
      </dgm:t>
    </dgm:pt>
    <dgm:pt modelId="{07E32F07-C559-4E27-A36A-D2D200C3F2A6}" type="sibTrans" cxnId="{D19F3158-49AE-43EF-99E9-AAFF340FE6A0}">
      <dgm:prSet/>
      <dgm:spPr/>
      <dgm:t>
        <a:bodyPr/>
        <a:lstStyle/>
        <a:p>
          <a:endParaRPr lang="es-ES" sz="1400"/>
        </a:p>
      </dgm:t>
    </dgm:pt>
    <dgm:pt modelId="{98E608C7-DDB2-40B2-84B7-E64351643B7F}">
      <dgm:prSet phldrT="[Texto]" custT="1"/>
      <dgm:spPr/>
      <dgm:t>
        <a:bodyPr/>
        <a:lstStyle/>
        <a:p>
          <a:r>
            <a:rPr lang="es-ES" sz="1400" dirty="0"/>
            <a:t>II- Herramientas online </a:t>
          </a:r>
        </a:p>
      </dgm:t>
    </dgm:pt>
    <dgm:pt modelId="{5C257A7C-3854-4F68-AF0F-D24A0527F74F}" type="parTrans" cxnId="{A63C2E83-4CE5-4013-AD7A-526C5A554FD5}">
      <dgm:prSet/>
      <dgm:spPr/>
      <dgm:t>
        <a:bodyPr/>
        <a:lstStyle/>
        <a:p>
          <a:endParaRPr lang="es-ES" sz="1400"/>
        </a:p>
      </dgm:t>
    </dgm:pt>
    <dgm:pt modelId="{CBF8C0C4-805D-4B4D-93D8-8A53E54AAA97}" type="sibTrans" cxnId="{A63C2E83-4CE5-4013-AD7A-526C5A554FD5}">
      <dgm:prSet/>
      <dgm:spPr/>
      <dgm:t>
        <a:bodyPr/>
        <a:lstStyle/>
        <a:p>
          <a:endParaRPr lang="es-ES" sz="1400"/>
        </a:p>
      </dgm:t>
    </dgm:pt>
    <dgm:pt modelId="{2EC283C6-BD14-46A9-A30C-01CAB08673A8}">
      <dgm:prSet phldrT="[Texto]" custT="1"/>
      <dgm:spPr/>
      <dgm:t>
        <a:bodyPr/>
        <a:lstStyle/>
        <a:p>
          <a:r>
            <a:rPr lang="es-ES" sz="1400" dirty="0"/>
            <a:t>III- Articulación intermunicipal</a:t>
          </a:r>
        </a:p>
      </dgm:t>
    </dgm:pt>
    <dgm:pt modelId="{C2659617-C2DC-45E6-8AD4-69EE7C22B3BB}" type="parTrans" cxnId="{30DF2A7D-922F-4966-A6A4-41E9751725C0}">
      <dgm:prSet/>
      <dgm:spPr/>
      <dgm:t>
        <a:bodyPr/>
        <a:lstStyle/>
        <a:p>
          <a:endParaRPr lang="es-ES" sz="1400"/>
        </a:p>
      </dgm:t>
    </dgm:pt>
    <dgm:pt modelId="{BA4478D6-A9F5-4568-8F70-79812E4F6A64}" type="sibTrans" cxnId="{30DF2A7D-922F-4966-A6A4-41E9751725C0}">
      <dgm:prSet/>
      <dgm:spPr/>
      <dgm:t>
        <a:bodyPr/>
        <a:lstStyle/>
        <a:p>
          <a:endParaRPr lang="es-ES" sz="1400"/>
        </a:p>
      </dgm:t>
    </dgm:pt>
    <dgm:pt modelId="{61A9218D-0F83-4325-8476-F20ED5BE7D4E}">
      <dgm:prSet phldrT="[Texto]" custT="1"/>
      <dgm:spPr/>
      <dgm:t>
        <a:bodyPr/>
        <a:lstStyle/>
        <a:p>
          <a:r>
            <a:rPr lang="es-ES" sz="1400" dirty="0"/>
            <a:t>Capacitaciones virtuales</a:t>
          </a:r>
        </a:p>
      </dgm:t>
    </dgm:pt>
    <dgm:pt modelId="{4BD1F6B7-C234-415E-9353-D2B3EFD078B9}" type="parTrans" cxnId="{991E45B4-E285-4B9A-97F7-52C5BA728FEE}">
      <dgm:prSet/>
      <dgm:spPr/>
      <dgm:t>
        <a:bodyPr/>
        <a:lstStyle/>
        <a:p>
          <a:endParaRPr lang="es-ES" sz="1400"/>
        </a:p>
      </dgm:t>
    </dgm:pt>
    <dgm:pt modelId="{C4BB524D-9A5D-4EC3-87E9-A299F98E5C55}" type="sibTrans" cxnId="{991E45B4-E285-4B9A-97F7-52C5BA728FEE}">
      <dgm:prSet/>
      <dgm:spPr/>
      <dgm:t>
        <a:bodyPr/>
        <a:lstStyle/>
        <a:p>
          <a:endParaRPr lang="es-ES" sz="1400"/>
        </a:p>
      </dgm:t>
    </dgm:pt>
    <dgm:pt modelId="{B351B871-7E8B-46D3-A8F2-E78B44114C7E}">
      <dgm:prSet phldrT="[Texto]" custT="1"/>
      <dgm:spPr/>
      <dgm:t>
        <a:bodyPr/>
        <a:lstStyle/>
        <a:p>
          <a:r>
            <a:rPr lang="es-ES" sz="1400" dirty="0" smtClean="0"/>
            <a:t>Contacto</a:t>
          </a:r>
          <a:endParaRPr lang="es-ES" sz="1400" dirty="0"/>
        </a:p>
      </dgm:t>
    </dgm:pt>
    <dgm:pt modelId="{5E3F6BE4-034E-4B1E-934F-0B69D5FCDA2F}" type="parTrans" cxnId="{99F454E0-58AD-4B78-A47B-E5506DADB54F}">
      <dgm:prSet/>
      <dgm:spPr/>
      <dgm:t>
        <a:bodyPr/>
        <a:lstStyle/>
        <a:p>
          <a:endParaRPr lang="es-ES" sz="1400"/>
        </a:p>
      </dgm:t>
    </dgm:pt>
    <dgm:pt modelId="{13AA06A1-ECDE-4EF7-BA41-1558FF5B6FDE}" type="sibTrans" cxnId="{99F454E0-58AD-4B78-A47B-E5506DADB54F}">
      <dgm:prSet/>
      <dgm:spPr/>
      <dgm:t>
        <a:bodyPr/>
        <a:lstStyle/>
        <a:p>
          <a:endParaRPr lang="es-ES" sz="1400"/>
        </a:p>
      </dgm:t>
    </dgm:pt>
    <dgm:pt modelId="{0D0AC237-DD13-4004-9BAB-DC22C7AD6944}">
      <dgm:prSet phldrT="[Texto]" custT="1"/>
      <dgm:spPr/>
      <dgm:t>
        <a:bodyPr/>
        <a:lstStyle/>
        <a:p>
          <a:r>
            <a:rPr lang="es-ES" sz="1400" dirty="0"/>
            <a:t>Caja de herramientas</a:t>
          </a:r>
        </a:p>
      </dgm:t>
    </dgm:pt>
    <dgm:pt modelId="{FC705566-8C1B-4678-AC17-003B1C7C9310}" type="parTrans" cxnId="{121BC1BC-1664-4DDA-BCA7-33E0412C2802}">
      <dgm:prSet/>
      <dgm:spPr/>
      <dgm:t>
        <a:bodyPr/>
        <a:lstStyle/>
        <a:p>
          <a:endParaRPr lang="es-ES" sz="1400"/>
        </a:p>
      </dgm:t>
    </dgm:pt>
    <dgm:pt modelId="{121541A9-7FCC-4766-9B5F-FBD34F5C386A}" type="sibTrans" cxnId="{121BC1BC-1664-4DDA-BCA7-33E0412C2802}">
      <dgm:prSet/>
      <dgm:spPr/>
      <dgm:t>
        <a:bodyPr/>
        <a:lstStyle/>
        <a:p>
          <a:endParaRPr lang="es-ES" sz="1400"/>
        </a:p>
      </dgm:t>
    </dgm:pt>
    <dgm:pt modelId="{BA94A26B-7321-4B50-9098-3A3C0CA0D7BE}">
      <dgm:prSet phldrT="[Texto]" custT="1"/>
      <dgm:spPr/>
      <dgm:t>
        <a:bodyPr/>
        <a:lstStyle/>
        <a:p>
          <a:r>
            <a:rPr lang="es-ES" sz="1400" dirty="0"/>
            <a:t>Foros Nacionales</a:t>
          </a:r>
        </a:p>
      </dgm:t>
    </dgm:pt>
    <dgm:pt modelId="{A16068BF-B705-4084-BE69-CCA775C47EE8}" type="parTrans" cxnId="{B2AA2A23-6C11-4C6B-81AE-AA359108703B}">
      <dgm:prSet/>
      <dgm:spPr/>
      <dgm:t>
        <a:bodyPr/>
        <a:lstStyle/>
        <a:p>
          <a:endParaRPr lang="es-ES" sz="1400"/>
        </a:p>
      </dgm:t>
    </dgm:pt>
    <dgm:pt modelId="{CBC8A294-7032-4D77-BF07-96894F054C11}" type="sibTrans" cxnId="{B2AA2A23-6C11-4C6B-81AE-AA359108703B}">
      <dgm:prSet/>
      <dgm:spPr/>
      <dgm:t>
        <a:bodyPr/>
        <a:lstStyle/>
        <a:p>
          <a:endParaRPr lang="es-ES" sz="1400"/>
        </a:p>
      </dgm:t>
    </dgm:pt>
    <dgm:pt modelId="{9671B918-26C5-4782-9BF7-D2BDE45AB804}">
      <dgm:prSet phldrT="[Texto]" custT="1"/>
      <dgm:spPr/>
      <dgm:t>
        <a:bodyPr/>
        <a:lstStyle/>
        <a:p>
          <a:r>
            <a:rPr lang="es-ES" sz="1200" dirty="0"/>
            <a:t>IV- Gestión y Asistencia Técnico-financiera </a:t>
          </a:r>
        </a:p>
        <a:p>
          <a:r>
            <a:rPr lang="es-ES" sz="1400" dirty="0" smtClean="0"/>
            <a:t>(190 Municipios)</a:t>
          </a:r>
          <a:endParaRPr lang="es-ES" sz="1400" dirty="0"/>
        </a:p>
      </dgm:t>
    </dgm:pt>
    <dgm:pt modelId="{650B5CAD-F10C-491D-A2AD-2514DFF7F9DF}" type="parTrans" cxnId="{1BCF40B3-5EEE-4FCD-911A-EE15C4411FCE}">
      <dgm:prSet/>
      <dgm:spPr/>
      <dgm:t>
        <a:bodyPr/>
        <a:lstStyle/>
        <a:p>
          <a:endParaRPr lang="es-ES" sz="1400"/>
        </a:p>
      </dgm:t>
    </dgm:pt>
    <dgm:pt modelId="{8A6A08A6-4C68-4EAD-9312-DE85710FC961}" type="sibTrans" cxnId="{1BCF40B3-5EEE-4FCD-911A-EE15C4411FCE}">
      <dgm:prSet/>
      <dgm:spPr/>
      <dgm:t>
        <a:bodyPr/>
        <a:lstStyle/>
        <a:p>
          <a:endParaRPr lang="es-ES" sz="1400"/>
        </a:p>
      </dgm:t>
    </dgm:pt>
    <dgm:pt modelId="{DFCFEAD7-73B7-4527-9A98-887EFC06BD8B}" type="pres">
      <dgm:prSet presAssocID="{D4AD7CD9-2A88-4345-A4A4-40E3C378298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FD4BF43C-F2FE-41C9-AEB6-30FD28F75781}" type="pres">
      <dgm:prSet presAssocID="{7EE4A60D-4082-4851-8BAE-F1E0E945710D}" presName="hierRoot1" presStyleCnt="0">
        <dgm:presLayoutVars>
          <dgm:hierBranch val="init"/>
        </dgm:presLayoutVars>
      </dgm:prSet>
      <dgm:spPr/>
    </dgm:pt>
    <dgm:pt modelId="{B1225222-D605-48A9-81A6-580B31E00AB5}" type="pres">
      <dgm:prSet presAssocID="{7EE4A60D-4082-4851-8BAE-F1E0E945710D}" presName="rootComposite1" presStyleCnt="0"/>
      <dgm:spPr/>
    </dgm:pt>
    <dgm:pt modelId="{73A5DF3E-E64E-4F8A-A3D2-DFF911654F98}" type="pres">
      <dgm:prSet presAssocID="{7EE4A60D-4082-4851-8BAE-F1E0E945710D}" presName="rootText1" presStyleLbl="node0" presStyleIdx="0" presStyleCnt="1" custScaleY="135293" custLinFactNeighborX="-1732" custLinFactNeighborY="3036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70E640A-A70F-4BD7-851B-7DA3A1248E53}" type="pres">
      <dgm:prSet presAssocID="{7EE4A60D-4082-4851-8BAE-F1E0E945710D}" presName="rootConnector1" presStyleLbl="node1" presStyleIdx="0" presStyleCnt="0"/>
      <dgm:spPr/>
      <dgm:t>
        <a:bodyPr/>
        <a:lstStyle/>
        <a:p>
          <a:endParaRPr lang="es-ES"/>
        </a:p>
      </dgm:t>
    </dgm:pt>
    <dgm:pt modelId="{7D41BF94-2497-43B3-83F8-8B188F58AFE9}" type="pres">
      <dgm:prSet presAssocID="{7EE4A60D-4082-4851-8BAE-F1E0E945710D}" presName="hierChild2" presStyleCnt="0"/>
      <dgm:spPr/>
    </dgm:pt>
    <dgm:pt modelId="{FC646DC0-0B69-4F28-978C-AAF87F408905}" type="pres">
      <dgm:prSet presAssocID="{BD9A6E62-5E5F-4F68-A697-80188B5C476A}" presName="Name64" presStyleLbl="parChTrans1D2" presStyleIdx="0" presStyleCnt="4"/>
      <dgm:spPr/>
      <dgm:t>
        <a:bodyPr/>
        <a:lstStyle/>
        <a:p>
          <a:endParaRPr lang="es-ES"/>
        </a:p>
      </dgm:t>
    </dgm:pt>
    <dgm:pt modelId="{218727F2-5168-408B-BA7B-27F3777F589B}" type="pres">
      <dgm:prSet presAssocID="{0D093A4D-5BD3-4D37-855D-9FAAB39746A8}" presName="hierRoot2" presStyleCnt="0">
        <dgm:presLayoutVars>
          <dgm:hierBranch val="init"/>
        </dgm:presLayoutVars>
      </dgm:prSet>
      <dgm:spPr/>
    </dgm:pt>
    <dgm:pt modelId="{63D59731-4B95-43E4-9E5D-27DA3B319882}" type="pres">
      <dgm:prSet presAssocID="{0D093A4D-5BD3-4D37-855D-9FAAB39746A8}" presName="rootComposite" presStyleCnt="0"/>
      <dgm:spPr/>
    </dgm:pt>
    <dgm:pt modelId="{9BC6DEBB-5A41-4ABF-9FAD-FF75B0BD9915}" type="pres">
      <dgm:prSet presAssocID="{0D093A4D-5BD3-4D37-855D-9FAAB39746A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1444799-BA1D-445C-88AF-3F7CA85CB124}" type="pres">
      <dgm:prSet presAssocID="{0D093A4D-5BD3-4D37-855D-9FAAB39746A8}" presName="rootConnector" presStyleLbl="node2" presStyleIdx="0" presStyleCnt="4"/>
      <dgm:spPr/>
      <dgm:t>
        <a:bodyPr/>
        <a:lstStyle/>
        <a:p>
          <a:endParaRPr lang="es-ES"/>
        </a:p>
      </dgm:t>
    </dgm:pt>
    <dgm:pt modelId="{E39EED22-5C86-4B23-938D-94C4B185C37C}" type="pres">
      <dgm:prSet presAssocID="{0D093A4D-5BD3-4D37-855D-9FAAB39746A8}" presName="hierChild4" presStyleCnt="0"/>
      <dgm:spPr/>
    </dgm:pt>
    <dgm:pt modelId="{9F2186B3-6C92-4782-81AC-123D57ACCF71}" type="pres">
      <dgm:prSet presAssocID="{D1B7C3B6-E1C0-4DB2-AAC9-9609004B8BFC}" presName="Name64" presStyleLbl="parChTrans1D3" presStyleIdx="0" presStyleCnt="6"/>
      <dgm:spPr/>
      <dgm:t>
        <a:bodyPr/>
        <a:lstStyle/>
        <a:p>
          <a:endParaRPr lang="es-ES"/>
        </a:p>
      </dgm:t>
    </dgm:pt>
    <dgm:pt modelId="{AEC60980-538C-4EB3-AE34-EED41081E77A}" type="pres">
      <dgm:prSet presAssocID="{67FDDB59-6C47-47C7-B8C6-8248BB86A33B}" presName="hierRoot2" presStyleCnt="0">
        <dgm:presLayoutVars>
          <dgm:hierBranch val="init"/>
        </dgm:presLayoutVars>
      </dgm:prSet>
      <dgm:spPr/>
    </dgm:pt>
    <dgm:pt modelId="{FA3CC20B-71E9-46FC-89A9-4341BBE03626}" type="pres">
      <dgm:prSet presAssocID="{67FDDB59-6C47-47C7-B8C6-8248BB86A33B}" presName="rootComposite" presStyleCnt="0"/>
      <dgm:spPr/>
    </dgm:pt>
    <dgm:pt modelId="{C1C4A84B-12F4-4416-B791-3176F0C23DE8}" type="pres">
      <dgm:prSet presAssocID="{67FDDB59-6C47-47C7-B8C6-8248BB86A33B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2FD8A01-EF50-46FE-B633-522268A0D8D0}" type="pres">
      <dgm:prSet presAssocID="{67FDDB59-6C47-47C7-B8C6-8248BB86A33B}" presName="rootConnector" presStyleLbl="node3" presStyleIdx="0" presStyleCnt="6"/>
      <dgm:spPr/>
      <dgm:t>
        <a:bodyPr/>
        <a:lstStyle/>
        <a:p>
          <a:endParaRPr lang="es-ES"/>
        </a:p>
      </dgm:t>
    </dgm:pt>
    <dgm:pt modelId="{14EF0F95-39B5-475D-86E7-3068F5BD6865}" type="pres">
      <dgm:prSet presAssocID="{67FDDB59-6C47-47C7-B8C6-8248BB86A33B}" presName="hierChild4" presStyleCnt="0"/>
      <dgm:spPr/>
    </dgm:pt>
    <dgm:pt modelId="{33617FF9-7137-48CD-BD82-18AE3F61D18B}" type="pres">
      <dgm:prSet presAssocID="{67FDDB59-6C47-47C7-B8C6-8248BB86A33B}" presName="hierChild5" presStyleCnt="0"/>
      <dgm:spPr/>
    </dgm:pt>
    <dgm:pt modelId="{5476BA65-2C93-455A-9108-ED53BCE293F7}" type="pres">
      <dgm:prSet presAssocID="{B26419F2-1C92-4FA7-9855-E56EF4FE023D}" presName="Name64" presStyleLbl="parChTrans1D3" presStyleIdx="1" presStyleCnt="6"/>
      <dgm:spPr/>
      <dgm:t>
        <a:bodyPr/>
        <a:lstStyle/>
        <a:p>
          <a:endParaRPr lang="es-ES"/>
        </a:p>
      </dgm:t>
    </dgm:pt>
    <dgm:pt modelId="{841EFED3-4191-4D64-A295-66917A6B3E63}" type="pres">
      <dgm:prSet presAssocID="{EB5E6D93-3AE7-4E27-AA6B-A9B4F34E2C95}" presName="hierRoot2" presStyleCnt="0">
        <dgm:presLayoutVars>
          <dgm:hierBranch val="init"/>
        </dgm:presLayoutVars>
      </dgm:prSet>
      <dgm:spPr/>
    </dgm:pt>
    <dgm:pt modelId="{C943308E-332F-4EC9-823F-4B39E274BD07}" type="pres">
      <dgm:prSet presAssocID="{EB5E6D93-3AE7-4E27-AA6B-A9B4F34E2C95}" presName="rootComposite" presStyleCnt="0"/>
      <dgm:spPr/>
    </dgm:pt>
    <dgm:pt modelId="{43A46A9C-C917-45B4-A949-5B470B2C4C8D}" type="pres">
      <dgm:prSet presAssocID="{EB5E6D93-3AE7-4E27-AA6B-A9B4F34E2C95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11D0D8B-73A3-454F-B38F-A06167FF004E}" type="pres">
      <dgm:prSet presAssocID="{EB5E6D93-3AE7-4E27-AA6B-A9B4F34E2C95}" presName="rootConnector" presStyleLbl="node3" presStyleIdx="1" presStyleCnt="6"/>
      <dgm:spPr/>
      <dgm:t>
        <a:bodyPr/>
        <a:lstStyle/>
        <a:p>
          <a:endParaRPr lang="es-ES"/>
        </a:p>
      </dgm:t>
    </dgm:pt>
    <dgm:pt modelId="{1FF56EF9-0D02-47E6-BEF0-9B25E1EA89CE}" type="pres">
      <dgm:prSet presAssocID="{EB5E6D93-3AE7-4E27-AA6B-A9B4F34E2C95}" presName="hierChild4" presStyleCnt="0"/>
      <dgm:spPr/>
    </dgm:pt>
    <dgm:pt modelId="{C7D9205D-D4AC-4C0E-963F-7E748233FBCB}" type="pres">
      <dgm:prSet presAssocID="{EB5E6D93-3AE7-4E27-AA6B-A9B4F34E2C95}" presName="hierChild5" presStyleCnt="0"/>
      <dgm:spPr/>
    </dgm:pt>
    <dgm:pt modelId="{2BFCE9FC-6B6E-4205-AE22-760C02A11D3B}" type="pres">
      <dgm:prSet presAssocID="{A16068BF-B705-4084-BE69-CCA775C47EE8}" presName="Name64" presStyleLbl="parChTrans1D3" presStyleIdx="2" presStyleCnt="6"/>
      <dgm:spPr/>
      <dgm:t>
        <a:bodyPr/>
        <a:lstStyle/>
        <a:p>
          <a:endParaRPr lang="es-ES"/>
        </a:p>
      </dgm:t>
    </dgm:pt>
    <dgm:pt modelId="{5E9BE266-30CC-4732-8CFB-4B061410E68C}" type="pres">
      <dgm:prSet presAssocID="{BA94A26B-7321-4B50-9098-3A3C0CA0D7BE}" presName="hierRoot2" presStyleCnt="0">
        <dgm:presLayoutVars>
          <dgm:hierBranch val="init"/>
        </dgm:presLayoutVars>
      </dgm:prSet>
      <dgm:spPr/>
    </dgm:pt>
    <dgm:pt modelId="{2C32B059-5DF0-4F0E-A0B3-60E5F68CF8C8}" type="pres">
      <dgm:prSet presAssocID="{BA94A26B-7321-4B50-9098-3A3C0CA0D7BE}" presName="rootComposite" presStyleCnt="0"/>
      <dgm:spPr/>
    </dgm:pt>
    <dgm:pt modelId="{069130CD-AC8E-4E4A-BA6A-2F207592B9A1}" type="pres">
      <dgm:prSet presAssocID="{BA94A26B-7321-4B50-9098-3A3C0CA0D7BE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D76261D-420B-49C8-9E4F-E92708505B3D}" type="pres">
      <dgm:prSet presAssocID="{BA94A26B-7321-4B50-9098-3A3C0CA0D7BE}" presName="rootConnector" presStyleLbl="node3" presStyleIdx="2" presStyleCnt="6"/>
      <dgm:spPr/>
      <dgm:t>
        <a:bodyPr/>
        <a:lstStyle/>
        <a:p>
          <a:endParaRPr lang="es-ES"/>
        </a:p>
      </dgm:t>
    </dgm:pt>
    <dgm:pt modelId="{512C03C4-44D8-4BF6-BC13-C0A7C7A45F91}" type="pres">
      <dgm:prSet presAssocID="{BA94A26B-7321-4B50-9098-3A3C0CA0D7BE}" presName="hierChild4" presStyleCnt="0"/>
      <dgm:spPr/>
    </dgm:pt>
    <dgm:pt modelId="{33A5AEB2-3AB7-4E3E-8E91-986544765538}" type="pres">
      <dgm:prSet presAssocID="{BA94A26B-7321-4B50-9098-3A3C0CA0D7BE}" presName="hierChild5" presStyleCnt="0"/>
      <dgm:spPr/>
    </dgm:pt>
    <dgm:pt modelId="{F4B34617-B12F-4D1B-975C-371DCCD704C3}" type="pres">
      <dgm:prSet presAssocID="{0D093A4D-5BD3-4D37-855D-9FAAB39746A8}" presName="hierChild5" presStyleCnt="0"/>
      <dgm:spPr/>
    </dgm:pt>
    <dgm:pt modelId="{72AE061A-2832-4365-91EF-24DAA5F18DEC}" type="pres">
      <dgm:prSet presAssocID="{5C257A7C-3854-4F68-AF0F-D24A0527F74F}" presName="Name64" presStyleLbl="parChTrans1D2" presStyleIdx="1" presStyleCnt="4"/>
      <dgm:spPr/>
      <dgm:t>
        <a:bodyPr/>
        <a:lstStyle/>
        <a:p>
          <a:endParaRPr lang="es-ES"/>
        </a:p>
      </dgm:t>
    </dgm:pt>
    <dgm:pt modelId="{6AF9AA11-FE38-42E4-A686-F4A4EB93D5AD}" type="pres">
      <dgm:prSet presAssocID="{98E608C7-DDB2-40B2-84B7-E64351643B7F}" presName="hierRoot2" presStyleCnt="0">
        <dgm:presLayoutVars>
          <dgm:hierBranch val="init"/>
        </dgm:presLayoutVars>
      </dgm:prSet>
      <dgm:spPr/>
    </dgm:pt>
    <dgm:pt modelId="{0A2E8F78-7C23-4996-AD4C-E31FB5BEEC28}" type="pres">
      <dgm:prSet presAssocID="{98E608C7-DDB2-40B2-84B7-E64351643B7F}" presName="rootComposite" presStyleCnt="0"/>
      <dgm:spPr/>
    </dgm:pt>
    <dgm:pt modelId="{6E127202-104F-4DB3-81AE-97C913635840}" type="pres">
      <dgm:prSet presAssocID="{98E608C7-DDB2-40B2-84B7-E64351643B7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F68B2F1-5D29-4F6E-845D-E4DFE40682C3}" type="pres">
      <dgm:prSet presAssocID="{98E608C7-DDB2-40B2-84B7-E64351643B7F}" presName="rootConnector" presStyleLbl="node2" presStyleIdx="1" presStyleCnt="4"/>
      <dgm:spPr/>
      <dgm:t>
        <a:bodyPr/>
        <a:lstStyle/>
        <a:p>
          <a:endParaRPr lang="es-ES"/>
        </a:p>
      </dgm:t>
    </dgm:pt>
    <dgm:pt modelId="{4895F0CC-BD31-482A-A521-C1FF4C94540D}" type="pres">
      <dgm:prSet presAssocID="{98E608C7-DDB2-40B2-84B7-E64351643B7F}" presName="hierChild4" presStyleCnt="0"/>
      <dgm:spPr/>
    </dgm:pt>
    <dgm:pt modelId="{EA530A39-3703-4B92-8B55-30C7ADBBA4A9}" type="pres">
      <dgm:prSet presAssocID="{4BD1F6B7-C234-415E-9353-D2B3EFD078B9}" presName="Name64" presStyleLbl="parChTrans1D3" presStyleIdx="3" presStyleCnt="6"/>
      <dgm:spPr/>
      <dgm:t>
        <a:bodyPr/>
        <a:lstStyle/>
        <a:p>
          <a:endParaRPr lang="es-ES"/>
        </a:p>
      </dgm:t>
    </dgm:pt>
    <dgm:pt modelId="{80219412-E9FD-4D67-BAC8-97481543800E}" type="pres">
      <dgm:prSet presAssocID="{61A9218D-0F83-4325-8476-F20ED5BE7D4E}" presName="hierRoot2" presStyleCnt="0">
        <dgm:presLayoutVars>
          <dgm:hierBranch val="init"/>
        </dgm:presLayoutVars>
      </dgm:prSet>
      <dgm:spPr/>
    </dgm:pt>
    <dgm:pt modelId="{5E5CD05F-C02A-4EEF-94C5-67CD0D1C64E1}" type="pres">
      <dgm:prSet presAssocID="{61A9218D-0F83-4325-8476-F20ED5BE7D4E}" presName="rootComposite" presStyleCnt="0"/>
      <dgm:spPr/>
    </dgm:pt>
    <dgm:pt modelId="{9D783084-775B-4A6F-96EC-525BC764350F}" type="pres">
      <dgm:prSet presAssocID="{61A9218D-0F83-4325-8476-F20ED5BE7D4E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773B0A1-6009-4A44-8111-AAD8CAD5F4DB}" type="pres">
      <dgm:prSet presAssocID="{61A9218D-0F83-4325-8476-F20ED5BE7D4E}" presName="rootConnector" presStyleLbl="node3" presStyleIdx="3" presStyleCnt="6"/>
      <dgm:spPr/>
      <dgm:t>
        <a:bodyPr/>
        <a:lstStyle/>
        <a:p>
          <a:endParaRPr lang="es-ES"/>
        </a:p>
      </dgm:t>
    </dgm:pt>
    <dgm:pt modelId="{B306F0AD-E8E4-428A-B02C-6B51D04AB7DE}" type="pres">
      <dgm:prSet presAssocID="{61A9218D-0F83-4325-8476-F20ED5BE7D4E}" presName="hierChild4" presStyleCnt="0"/>
      <dgm:spPr/>
    </dgm:pt>
    <dgm:pt modelId="{3D3DA748-BE4E-42E0-B2BF-7A85E6B6AAC8}" type="pres">
      <dgm:prSet presAssocID="{61A9218D-0F83-4325-8476-F20ED5BE7D4E}" presName="hierChild5" presStyleCnt="0"/>
      <dgm:spPr/>
    </dgm:pt>
    <dgm:pt modelId="{F109D147-D682-4A2C-AD0C-956B549A10C0}" type="pres">
      <dgm:prSet presAssocID="{5E3F6BE4-034E-4B1E-934F-0B69D5FCDA2F}" presName="Name64" presStyleLbl="parChTrans1D3" presStyleIdx="4" presStyleCnt="6"/>
      <dgm:spPr/>
      <dgm:t>
        <a:bodyPr/>
        <a:lstStyle/>
        <a:p>
          <a:endParaRPr lang="es-ES"/>
        </a:p>
      </dgm:t>
    </dgm:pt>
    <dgm:pt modelId="{E884F859-A98A-4EC6-907D-F5E741E2E9C7}" type="pres">
      <dgm:prSet presAssocID="{B351B871-7E8B-46D3-A8F2-E78B44114C7E}" presName="hierRoot2" presStyleCnt="0">
        <dgm:presLayoutVars>
          <dgm:hierBranch val="init"/>
        </dgm:presLayoutVars>
      </dgm:prSet>
      <dgm:spPr/>
    </dgm:pt>
    <dgm:pt modelId="{01DB5BC3-22E7-49C4-BBC5-FE3F516BE921}" type="pres">
      <dgm:prSet presAssocID="{B351B871-7E8B-46D3-A8F2-E78B44114C7E}" presName="rootComposite" presStyleCnt="0"/>
      <dgm:spPr/>
    </dgm:pt>
    <dgm:pt modelId="{1F255BD9-A418-4D0E-ADCB-E6A99FBCA392}" type="pres">
      <dgm:prSet presAssocID="{B351B871-7E8B-46D3-A8F2-E78B44114C7E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3CA6BDE-4B0B-4413-AC76-A1FF4AAB434E}" type="pres">
      <dgm:prSet presAssocID="{B351B871-7E8B-46D3-A8F2-E78B44114C7E}" presName="rootConnector" presStyleLbl="node3" presStyleIdx="4" presStyleCnt="6"/>
      <dgm:spPr/>
      <dgm:t>
        <a:bodyPr/>
        <a:lstStyle/>
        <a:p>
          <a:endParaRPr lang="es-ES"/>
        </a:p>
      </dgm:t>
    </dgm:pt>
    <dgm:pt modelId="{8A759E89-6297-4806-A732-3600E6A438ED}" type="pres">
      <dgm:prSet presAssocID="{B351B871-7E8B-46D3-A8F2-E78B44114C7E}" presName="hierChild4" presStyleCnt="0"/>
      <dgm:spPr/>
    </dgm:pt>
    <dgm:pt modelId="{10FA39DD-D557-445E-9B77-E23DA65F6F7C}" type="pres">
      <dgm:prSet presAssocID="{B351B871-7E8B-46D3-A8F2-E78B44114C7E}" presName="hierChild5" presStyleCnt="0"/>
      <dgm:spPr/>
    </dgm:pt>
    <dgm:pt modelId="{99E1604C-D2EC-4020-8426-BD53D0CFECB0}" type="pres">
      <dgm:prSet presAssocID="{FC705566-8C1B-4678-AC17-003B1C7C9310}" presName="Name64" presStyleLbl="parChTrans1D3" presStyleIdx="5" presStyleCnt="6"/>
      <dgm:spPr/>
      <dgm:t>
        <a:bodyPr/>
        <a:lstStyle/>
        <a:p>
          <a:endParaRPr lang="es-ES"/>
        </a:p>
      </dgm:t>
    </dgm:pt>
    <dgm:pt modelId="{EB5270AD-E5E7-44B6-9A1B-AD146C9CDAD4}" type="pres">
      <dgm:prSet presAssocID="{0D0AC237-DD13-4004-9BAB-DC22C7AD6944}" presName="hierRoot2" presStyleCnt="0">
        <dgm:presLayoutVars>
          <dgm:hierBranch val="init"/>
        </dgm:presLayoutVars>
      </dgm:prSet>
      <dgm:spPr/>
    </dgm:pt>
    <dgm:pt modelId="{4DEA3205-A7C1-4C9C-AE5F-98ABED0EDD78}" type="pres">
      <dgm:prSet presAssocID="{0D0AC237-DD13-4004-9BAB-DC22C7AD6944}" presName="rootComposite" presStyleCnt="0"/>
      <dgm:spPr/>
    </dgm:pt>
    <dgm:pt modelId="{284F1E4F-514E-410B-97DF-F10282C89EBB}" type="pres">
      <dgm:prSet presAssocID="{0D0AC237-DD13-4004-9BAB-DC22C7AD6944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F650A59-C6D2-4837-ABFD-620E14CA858B}" type="pres">
      <dgm:prSet presAssocID="{0D0AC237-DD13-4004-9BAB-DC22C7AD6944}" presName="rootConnector" presStyleLbl="node3" presStyleIdx="5" presStyleCnt="6"/>
      <dgm:spPr/>
      <dgm:t>
        <a:bodyPr/>
        <a:lstStyle/>
        <a:p>
          <a:endParaRPr lang="es-ES"/>
        </a:p>
      </dgm:t>
    </dgm:pt>
    <dgm:pt modelId="{B219CF33-0658-44E3-A64B-E2997475A971}" type="pres">
      <dgm:prSet presAssocID="{0D0AC237-DD13-4004-9BAB-DC22C7AD6944}" presName="hierChild4" presStyleCnt="0"/>
      <dgm:spPr/>
    </dgm:pt>
    <dgm:pt modelId="{225F898D-D504-466C-93AB-91EDA2F083DC}" type="pres">
      <dgm:prSet presAssocID="{0D0AC237-DD13-4004-9BAB-DC22C7AD6944}" presName="hierChild5" presStyleCnt="0"/>
      <dgm:spPr/>
    </dgm:pt>
    <dgm:pt modelId="{4D571950-7EB7-48B9-947A-655C0831BBDD}" type="pres">
      <dgm:prSet presAssocID="{98E608C7-DDB2-40B2-84B7-E64351643B7F}" presName="hierChild5" presStyleCnt="0"/>
      <dgm:spPr/>
    </dgm:pt>
    <dgm:pt modelId="{BDD3BE50-9D56-4973-A52F-7E95F70558BF}" type="pres">
      <dgm:prSet presAssocID="{C2659617-C2DC-45E6-8AD4-69EE7C22B3BB}" presName="Name64" presStyleLbl="parChTrans1D2" presStyleIdx="2" presStyleCnt="4"/>
      <dgm:spPr/>
      <dgm:t>
        <a:bodyPr/>
        <a:lstStyle/>
        <a:p>
          <a:endParaRPr lang="es-ES"/>
        </a:p>
      </dgm:t>
    </dgm:pt>
    <dgm:pt modelId="{DE654A88-805A-4D13-BB5F-61B1424B8EF7}" type="pres">
      <dgm:prSet presAssocID="{2EC283C6-BD14-46A9-A30C-01CAB08673A8}" presName="hierRoot2" presStyleCnt="0">
        <dgm:presLayoutVars>
          <dgm:hierBranch val="init"/>
        </dgm:presLayoutVars>
      </dgm:prSet>
      <dgm:spPr/>
    </dgm:pt>
    <dgm:pt modelId="{45DC436A-968B-4CC4-92F1-61CB9D520672}" type="pres">
      <dgm:prSet presAssocID="{2EC283C6-BD14-46A9-A30C-01CAB08673A8}" presName="rootComposite" presStyleCnt="0"/>
      <dgm:spPr/>
    </dgm:pt>
    <dgm:pt modelId="{48D238E8-8784-4B15-9C39-9EE3A8B337FE}" type="pres">
      <dgm:prSet presAssocID="{2EC283C6-BD14-46A9-A30C-01CAB08673A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0C063B0-B760-4FB6-8F12-9B9DEC78D32A}" type="pres">
      <dgm:prSet presAssocID="{2EC283C6-BD14-46A9-A30C-01CAB08673A8}" presName="rootConnector" presStyleLbl="node2" presStyleIdx="2" presStyleCnt="4"/>
      <dgm:spPr/>
      <dgm:t>
        <a:bodyPr/>
        <a:lstStyle/>
        <a:p>
          <a:endParaRPr lang="es-ES"/>
        </a:p>
      </dgm:t>
    </dgm:pt>
    <dgm:pt modelId="{FD3C1933-527A-4742-B90A-05C016D42B68}" type="pres">
      <dgm:prSet presAssocID="{2EC283C6-BD14-46A9-A30C-01CAB08673A8}" presName="hierChild4" presStyleCnt="0"/>
      <dgm:spPr/>
    </dgm:pt>
    <dgm:pt modelId="{77A6ECBE-4EE8-4D68-AF07-53249AF6E966}" type="pres">
      <dgm:prSet presAssocID="{2EC283C6-BD14-46A9-A30C-01CAB08673A8}" presName="hierChild5" presStyleCnt="0"/>
      <dgm:spPr/>
    </dgm:pt>
    <dgm:pt modelId="{30249BC3-EDF8-44B8-AC67-B94FDA7C5652}" type="pres">
      <dgm:prSet presAssocID="{650B5CAD-F10C-491D-A2AD-2514DFF7F9DF}" presName="Name64" presStyleLbl="parChTrans1D2" presStyleIdx="3" presStyleCnt="4"/>
      <dgm:spPr/>
      <dgm:t>
        <a:bodyPr/>
        <a:lstStyle/>
        <a:p>
          <a:endParaRPr lang="es-ES"/>
        </a:p>
      </dgm:t>
    </dgm:pt>
    <dgm:pt modelId="{42E956B3-F75D-4DD7-B161-8C72D493EAB7}" type="pres">
      <dgm:prSet presAssocID="{9671B918-26C5-4782-9BF7-D2BDE45AB804}" presName="hierRoot2" presStyleCnt="0">
        <dgm:presLayoutVars>
          <dgm:hierBranch val="init"/>
        </dgm:presLayoutVars>
      </dgm:prSet>
      <dgm:spPr/>
    </dgm:pt>
    <dgm:pt modelId="{665F2957-4DFD-4161-B96A-C6FE99AD8265}" type="pres">
      <dgm:prSet presAssocID="{9671B918-26C5-4782-9BF7-D2BDE45AB804}" presName="rootComposite" presStyleCnt="0"/>
      <dgm:spPr/>
    </dgm:pt>
    <dgm:pt modelId="{52DBA733-239A-4616-B6FA-210BB4AB53A9}" type="pres">
      <dgm:prSet presAssocID="{9671B918-26C5-4782-9BF7-D2BDE45AB804}" presName="rootText" presStyleLbl="node2" presStyleIdx="3" presStyleCnt="4" custScaleX="20344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E9ED67E-6FAB-49F1-AFB5-30904E81611F}" type="pres">
      <dgm:prSet presAssocID="{9671B918-26C5-4782-9BF7-D2BDE45AB804}" presName="rootConnector" presStyleLbl="node2" presStyleIdx="3" presStyleCnt="4"/>
      <dgm:spPr/>
      <dgm:t>
        <a:bodyPr/>
        <a:lstStyle/>
        <a:p>
          <a:endParaRPr lang="es-ES"/>
        </a:p>
      </dgm:t>
    </dgm:pt>
    <dgm:pt modelId="{A4530F17-ED8D-4314-A447-C0632F889B55}" type="pres">
      <dgm:prSet presAssocID="{9671B918-26C5-4782-9BF7-D2BDE45AB804}" presName="hierChild4" presStyleCnt="0"/>
      <dgm:spPr/>
    </dgm:pt>
    <dgm:pt modelId="{AFB24419-9330-47B2-AAC0-074D8E5DFF8E}" type="pres">
      <dgm:prSet presAssocID="{9671B918-26C5-4782-9BF7-D2BDE45AB804}" presName="hierChild5" presStyleCnt="0"/>
      <dgm:spPr/>
    </dgm:pt>
    <dgm:pt modelId="{1FC5F113-62D6-4EB3-8264-6BC68D5C8133}" type="pres">
      <dgm:prSet presAssocID="{7EE4A60D-4082-4851-8BAE-F1E0E945710D}" presName="hierChild3" presStyleCnt="0"/>
      <dgm:spPr/>
    </dgm:pt>
  </dgm:ptLst>
  <dgm:cxnLst>
    <dgm:cxn modelId="{73EAF302-0A32-431D-87D2-5BE3195A7927}" type="presOf" srcId="{2EC283C6-BD14-46A9-A30C-01CAB08673A8}" destId="{48D238E8-8784-4B15-9C39-9EE3A8B337FE}" srcOrd="0" destOrd="0" presId="urn:microsoft.com/office/officeart/2009/3/layout/HorizontalOrganizationChart"/>
    <dgm:cxn modelId="{F44D163D-9323-4A23-84FA-162BEB02823B}" type="presOf" srcId="{61A9218D-0F83-4325-8476-F20ED5BE7D4E}" destId="{6773B0A1-6009-4A44-8111-AAD8CAD5F4DB}" srcOrd="1" destOrd="0" presId="urn:microsoft.com/office/officeart/2009/3/layout/HorizontalOrganizationChart"/>
    <dgm:cxn modelId="{C00C840F-30F2-4711-BDA6-25AA339E0EF3}" type="presOf" srcId="{BA94A26B-7321-4B50-9098-3A3C0CA0D7BE}" destId="{0D76261D-420B-49C8-9E4F-E92708505B3D}" srcOrd="1" destOrd="0" presId="urn:microsoft.com/office/officeart/2009/3/layout/HorizontalOrganizationChart"/>
    <dgm:cxn modelId="{7525445D-995D-4509-A49F-0AC4D4A16480}" type="presOf" srcId="{7EE4A60D-4082-4851-8BAE-F1E0E945710D}" destId="{73A5DF3E-E64E-4F8A-A3D2-DFF911654F98}" srcOrd="0" destOrd="0" presId="urn:microsoft.com/office/officeart/2009/3/layout/HorizontalOrganizationChart"/>
    <dgm:cxn modelId="{AD06256B-96CF-4ACA-AA8B-52B852562899}" type="presOf" srcId="{D1B7C3B6-E1C0-4DB2-AAC9-9609004B8BFC}" destId="{9F2186B3-6C92-4782-81AC-123D57ACCF71}" srcOrd="0" destOrd="0" presId="urn:microsoft.com/office/officeart/2009/3/layout/HorizontalOrganizationChart"/>
    <dgm:cxn modelId="{319C47EB-F51A-4A5F-AB6D-57360531B58E}" srcId="{D4AD7CD9-2A88-4345-A4A4-40E3C3782984}" destId="{7EE4A60D-4082-4851-8BAE-F1E0E945710D}" srcOrd="0" destOrd="0" parTransId="{36536415-747F-4938-9928-288B7667E5A2}" sibTransId="{25426675-9B74-4D2B-878A-C1036493882E}"/>
    <dgm:cxn modelId="{074DE483-B908-42FB-B5B9-290E2941544C}" type="presOf" srcId="{5C257A7C-3854-4F68-AF0F-D24A0527F74F}" destId="{72AE061A-2832-4365-91EF-24DAA5F18DEC}" srcOrd="0" destOrd="0" presId="urn:microsoft.com/office/officeart/2009/3/layout/HorizontalOrganizationChart"/>
    <dgm:cxn modelId="{276CE493-8A99-4EF2-B0FF-793F6D1F3302}" type="presOf" srcId="{98E608C7-DDB2-40B2-84B7-E64351643B7F}" destId="{2F68B2F1-5D29-4F6E-845D-E4DFE40682C3}" srcOrd="1" destOrd="0" presId="urn:microsoft.com/office/officeart/2009/3/layout/HorizontalOrganizationChart"/>
    <dgm:cxn modelId="{B2AA2A23-6C11-4C6B-81AE-AA359108703B}" srcId="{0D093A4D-5BD3-4D37-855D-9FAAB39746A8}" destId="{BA94A26B-7321-4B50-9098-3A3C0CA0D7BE}" srcOrd="2" destOrd="0" parTransId="{A16068BF-B705-4084-BE69-CCA775C47EE8}" sibTransId="{CBC8A294-7032-4D77-BF07-96894F054C11}"/>
    <dgm:cxn modelId="{C568251F-E7F2-45D2-B512-2EEA02A70A18}" type="presOf" srcId="{D4AD7CD9-2A88-4345-A4A4-40E3C3782984}" destId="{DFCFEAD7-73B7-4527-9A98-887EFC06BD8B}" srcOrd="0" destOrd="0" presId="urn:microsoft.com/office/officeart/2009/3/layout/HorizontalOrganizationChart"/>
    <dgm:cxn modelId="{F72E7B62-B08C-497E-816C-A4EC104947E3}" srcId="{0D093A4D-5BD3-4D37-855D-9FAAB39746A8}" destId="{67FDDB59-6C47-47C7-B8C6-8248BB86A33B}" srcOrd="0" destOrd="0" parTransId="{D1B7C3B6-E1C0-4DB2-AAC9-9609004B8BFC}" sibTransId="{B37CAED0-F17B-4674-80EF-5A095DA817F7}"/>
    <dgm:cxn modelId="{A7B599BE-B624-4D84-98D5-79A3FB42CAB4}" type="presOf" srcId="{C2659617-C2DC-45E6-8AD4-69EE7C22B3BB}" destId="{BDD3BE50-9D56-4973-A52F-7E95F70558BF}" srcOrd="0" destOrd="0" presId="urn:microsoft.com/office/officeart/2009/3/layout/HorizontalOrganizationChart"/>
    <dgm:cxn modelId="{EC8A0283-F688-4669-97D8-D75B79A4F73C}" type="presOf" srcId="{9671B918-26C5-4782-9BF7-D2BDE45AB804}" destId="{52DBA733-239A-4616-B6FA-210BB4AB53A9}" srcOrd="0" destOrd="0" presId="urn:microsoft.com/office/officeart/2009/3/layout/HorizontalOrganizationChart"/>
    <dgm:cxn modelId="{06C78453-755F-4B61-8F79-E8350FA160C3}" type="presOf" srcId="{98E608C7-DDB2-40B2-84B7-E64351643B7F}" destId="{6E127202-104F-4DB3-81AE-97C913635840}" srcOrd="0" destOrd="0" presId="urn:microsoft.com/office/officeart/2009/3/layout/HorizontalOrganizationChart"/>
    <dgm:cxn modelId="{F92E9BF7-A76B-4EA7-9B53-52ACA09C18E7}" type="presOf" srcId="{A16068BF-B705-4084-BE69-CCA775C47EE8}" destId="{2BFCE9FC-6B6E-4205-AE22-760C02A11D3B}" srcOrd="0" destOrd="0" presId="urn:microsoft.com/office/officeart/2009/3/layout/HorizontalOrganizationChart"/>
    <dgm:cxn modelId="{B55C2A1A-1660-4F99-82DA-97FD0D971809}" type="presOf" srcId="{0D0AC237-DD13-4004-9BAB-DC22C7AD6944}" destId="{5F650A59-C6D2-4837-ABFD-620E14CA858B}" srcOrd="1" destOrd="0" presId="urn:microsoft.com/office/officeart/2009/3/layout/HorizontalOrganizationChart"/>
    <dgm:cxn modelId="{336A71D8-6CBD-4126-A25C-EE29E48AED3B}" type="presOf" srcId="{9671B918-26C5-4782-9BF7-D2BDE45AB804}" destId="{8E9ED67E-6FAB-49F1-AFB5-30904E81611F}" srcOrd="1" destOrd="0" presId="urn:microsoft.com/office/officeart/2009/3/layout/HorizontalOrganizationChart"/>
    <dgm:cxn modelId="{991E45B4-E285-4B9A-97F7-52C5BA728FEE}" srcId="{98E608C7-DDB2-40B2-84B7-E64351643B7F}" destId="{61A9218D-0F83-4325-8476-F20ED5BE7D4E}" srcOrd="0" destOrd="0" parTransId="{4BD1F6B7-C234-415E-9353-D2B3EFD078B9}" sibTransId="{C4BB524D-9A5D-4EC3-87E9-A299F98E5C55}"/>
    <dgm:cxn modelId="{727EBD6C-18D3-4013-9841-30418E0DB292}" type="presOf" srcId="{2EC283C6-BD14-46A9-A30C-01CAB08673A8}" destId="{90C063B0-B760-4FB6-8F12-9B9DEC78D32A}" srcOrd="1" destOrd="0" presId="urn:microsoft.com/office/officeart/2009/3/layout/HorizontalOrganizationChart"/>
    <dgm:cxn modelId="{5648EDA0-6EB8-4B8A-81DE-2DC9AA836208}" type="presOf" srcId="{B351B871-7E8B-46D3-A8F2-E78B44114C7E}" destId="{63CA6BDE-4B0B-4413-AC76-A1FF4AAB434E}" srcOrd="1" destOrd="0" presId="urn:microsoft.com/office/officeart/2009/3/layout/HorizontalOrganizationChart"/>
    <dgm:cxn modelId="{D19F3158-49AE-43EF-99E9-AAFF340FE6A0}" srcId="{0D093A4D-5BD3-4D37-855D-9FAAB39746A8}" destId="{EB5E6D93-3AE7-4E27-AA6B-A9B4F34E2C95}" srcOrd="1" destOrd="0" parTransId="{B26419F2-1C92-4FA7-9855-E56EF4FE023D}" sibTransId="{07E32F07-C559-4E27-A36A-D2D200C3F2A6}"/>
    <dgm:cxn modelId="{11FF9326-F962-46ED-B893-DD2D0E99C2A6}" type="presOf" srcId="{67FDDB59-6C47-47C7-B8C6-8248BB86A33B}" destId="{C1C4A84B-12F4-4416-B791-3176F0C23DE8}" srcOrd="0" destOrd="0" presId="urn:microsoft.com/office/officeart/2009/3/layout/HorizontalOrganizationChart"/>
    <dgm:cxn modelId="{839A8F80-336D-495F-9641-333E9C72C705}" type="presOf" srcId="{0D093A4D-5BD3-4D37-855D-9FAAB39746A8}" destId="{E1444799-BA1D-445C-88AF-3F7CA85CB124}" srcOrd="1" destOrd="0" presId="urn:microsoft.com/office/officeart/2009/3/layout/HorizontalOrganizationChart"/>
    <dgm:cxn modelId="{63D1E613-1DCD-4BA3-B3C3-95664A6C20F4}" type="presOf" srcId="{EB5E6D93-3AE7-4E27-AA6B-A9B4F34E2C95}" destId="{C11D0D8B-73A3-454F-B38F-A06167FF004E}" srcOrd="1" destOrd="0" presId="urn:microsoft.com/office/officeart/2009/3/layout/HorizontalOrganizationChart"/>
    <dgm:cxn modelId="{A63C2E83-4CE5-4013-AD7A-526C5A554FD5}" srcId="{7EE4A60D-4082-4851-8BAE-F1E0E945710D}" destId="{98E608C7-DDB2-40B2-84B7-E64351643B7F}" srcOrd="1" destOrd="0" parTransId="{5C257A7C-3854-4F68-AF0F-D24A0527F74F}" sibTransId="{CBF8C0C4-805D-4B4D-93D8-8A53E54AAA97}"/>
    <dgm:cxn modelId="{962D3B2B-F82E-4807-B095-2C0C08F0A4C4}" type="presOf" srcId="{5E3F6BE4-034E-4B1E-934F-0B69D5FCDA2F}" destId="{F109D147-D682-4A2C-AD0C-956B549A10C0}" srcOrd="0" destOrd="0" presId="urn:microsoft.com/office/officeart/2009/3/layout/HorizontalOrganizationChart"/>
    <dgm:cxn modelId="{68B50D48-3752-4707-9AD3-709CC3CF6080}" type="presOf" srcId="{B26419F2-1C92-4FA7-9855-E56EF4FE023D}" destId="{5476BA65-2C93-455A-9108-ED53BCE293F7}" srcOrd="0" destOrd="0" presId="urn:microsoft.com/office/officeart/2009/3/layout/HorizontalOrganizationChart"/>
    <dgm:cxn modelId="{314B69D5-86CA-4519-9A08-F20B537F3714}" type="presOf" srcId="{650B5CAD-F10C-491D-A2AD-2514DFF7F9DF}" destId="{30249BC3-EDF8-44B8-AC67-B94FDA7C5652}" srcOrd="0" destOrd="0" presId="urn:microsoft.com/office/officeart/2009/3/layout/HorizontalOrganizationChart"/>
    <dgm:cxn modelId="{1AE7E80A-132C-4550-BBB4-2484C3567CD1}" type="presOf" srcId="{0D093A4D-5BD3-4D37-855D-9FAAB39746A8}" destId="{9BC6DEBB-5A41-4ABF-9FAD-FF75B0BD9915}" srcOrd="0" destOrd="0" presId="urn:microsoft.com/office/officeart/2009/3/layout/HorizontalOrganizationChart"/>
    <dgm:cxn modelId="{D4289C74-C3EE-4308-98B7-7346366FB518}" type="presOf" srcId="{0D0AC237-DD13-4004-9BAB-DC22C7AD6944}" destId="{284F1E4F-514E-410B-97DF-F10282C89EBB}" srcOrd="0" destOrd="0" presId="urn:microsoft.com/office/officeart/2009/3/layout/HorizontalOrganizationChart"/>
    <dgm:cxn modelId="{35D684C3-6832-42CC-AECE-AF50CFB322AF}" type="presOf" srcId="{B351B871-7E8B-46D3-A8F2-E78B44114C7E}" destId="{1F255BD9-A418-4D0E-ADCB-E6A99FBCA392}" srcOrd="0" destOrd="0" presId="urn:microsoft.com/office/officeart/2009/3/layout/HorizontalOrganizationChart"/>
    <dgm:cxn modelId="{BD2AA258-AF5C-4362-AB1F-272E62A97CD0}" type="presOf" srcId="{BD9A6E62-5E5F-4F68-A697-80188B5C476A}" destId="{FC646DC0-0B69-4F28-978C-AAF87F408905}" srcOrd="0" destOrd="0" presId="urn:microsoft.com/office/officeart/2009/3/layout/HorizontalOrganizationChart"/>
    <dgm:cxn modelId="{64F53385-5A56-479F-9EAA-5847C772E388}" srcId="{7EE4A60D-4082-4851-8BAE-F1E0E945710D}" destId="{0D093A4D-5BD3-4D37-855D-9FAAB39746A8}" srcOrd="0" destOrd="0" parTransId="{BD9A6E62-5E5F-4F68-A697-80188B5C476A}" sibTransId="{AFDC17B8-8F92-4666-9797-EFD22677009D}"/>
    <dgm:cxn modelId="{CB516508-297A-46F2-AE08-398EB5FD794C}" type="presOf" srcId="{EB5E6D93-3AE7-4E27-AA6B-A9B4F34E2C95}" destId="{43A46A9C-C917-45B4-A949-5B470B2C4C8D}" srcOrd="0" destOrd="0" presId="urn:microsoft.com/office/officeart/2009/3/layout/HorizontalOrganizationChart"/>
    <dgm:cxn modelId="{30DF2A7D-922F-4966-A6A4-41E9751725C0}" srcId="{7EE4A60D-4082-4851-8BAE-F1E0E945710D}" destId="{2EC283C6-BD14-46A9-A30C-01CAB08673A8}" srcOrd="2" destOrd="0" parTransId="{C2659617-C2DC-45E6-8AD4-69EE7C22B3BB}" sibTransId="{BA4478D6-A9F5-4568-8F70-79812E4F6A64}"/>
    <dgm:cxn modelId="{2D88BBCD-4AB9-45DC-ADDF-2A8BABC4A47A}" type="presOf" srcId="{7EE4A60D-4082-4851-8BAE-F1E0E945710D}" destId="{970E640A-A70F-4BD7-851B-7DA3A1248E53}" srcOrd="1" destOrd="0" presId="urn:microsoft.com/office/officeart/2009/3/layout/HorizontalOrganizationChart"/>
    <dgm:cxn modelId="{C73741A9-92C1-4DFB-AD64-96451B698AE9}" type="presOf" srcId="{61A9218D-0F83-4325-8476-F20ED5BE7D4E}" destId="{9D783084-775B-4A6F-96EC-525BC764350F}" srcOrd="0" destOrd="0" presId="urn:microsoft.com/office/officeart/2009/3/layout/HorizontalOrganizationChart"/>
    <dgm:cxn modelId="{05938A90-F395-49B6-B791-40DD01FC7F80}" type="presOf" srcId="{4BD1F6B7-C234-415E-9353-D2B3EFD078B9}" destId="{EA530A39-3703-4B92-8B55-30C7ADBBA4A9}" srcOrd="0" destOrd="0" presId="urn:microsoft.com/office/officeart/2009/3/layout/HorizontalOrganizationChart"/>
    <dgm:cxn modelId="{121BC1BC-1664-4DDA-BCA7-33E0412C2802}" srcId="{98E608C7-DDB2-40B2-84B7-E64351643B7F}" destId="{0D0AC237-DD13-4004-9BAB-DC22C7AD6944}" srcOrd="2" destOrd="0" parTransId="{FC705566-8C1B-4678-AC17-003B1C7C9310}" sibTransId="{121541A9-7FCC-4766-9B5F-FBD34F5C386A}"/>
    <dgm:cxn modelId="{B01B0784-A0F7-4542-8129-6C495F61684F}" type="presOf" srcId="{FC705566-8C1B-4678-AC17-003B1C7C9310}" destId="{99E1604C-D2EC-4020-8426-BD53D0CFECB0}" srcOrd="0" destOrd="0" presId="urn:microsoft.com/office/officeart/2009/3/layout/HorizontalOrganizationChart"/>
    <dgm:cxn modelId="{99F454E0-58AD-4B78-A47B-E5506DADB54F}" srcId="{98E608C7-DDB2-40B2-84B7-E64351643B7F}" destId="{B351B871-7E8B-46D3-A8F2-E78B44114C7E}" srcOrd="1" destOrd="0" parTransId="{5E3F6BE4-034E-4B1E-934F-0B69D5FCDA2F}" sibTransId="{13AA06A1-ECDE-4EF7-BA41-1558FF5B6FDE}"/>
    <dgm:cxn modelId="{778D9A49-5EE0-4E5A-B9E1-F03F599F4B0D}" type="presOf" srcId="{67FDDB59-6C47-47C7-B8C6-8248BB86A33B}" destId="{32FD8A01-EF50-46FE-B633-522268A0D8D0}" srcOrd="1" destOrd="0" presId="urn:microsoft.com/office/officeart/2009/3/layout/HorizontalOrganizationChart"/>
    <dgm:cxn modelId="{ECBBC10A-417E-46E6-BEEE-B8769AEBE372}" type="presOf" srcId="{BA94A26B-7321-4B50-9098-3A3C0CA0D7BE}" destId="{069130CD-AC8E-4E4A-BA6A-2F207592B9A1}" srcOrd="0" destOrd="0" presId="urn:microsoft.com/office/officeart/2009/3/layout/HorizontalOrganizationChart"/>
    <dgm:cxn modelId="{1BCF40B3-5EEE-4FCD-911A-EE15C4411FCE}" srcId="{7EE4A60D-4082-4851-8BAE-F1E0E945710D}" destId="{9671B918-26C5-4782-9BF7-D2BDE45AB804}" srcOrd="3" destOrd="0" parTransId="{650B5CAD-F10C-491D-A2AD-2514DFF7F9DF}" sibTransId="{8A6A08A6-4C68-4EAD-9312-DE85710FC961}"/>
    <dgm:cxn modelId="{2A48E3E3-3970-4651-B714-4168D4B2C2B2}" type="presParOf" srcId="{DFCFEAD7-73B7-4527-9A98-887EFC06BD8B}" destId="{FD4BF43C-F2FE-41C9-AEB6-30FD28F75781}" srcOrd="0" destOrd="0" presId="urn:microsoft.com/office/officeart/2009/3/layout/HorizontalOrganizationChart"/>
    <dgm:cxn modelId="{2B4B297F-ED88-47D2-BCF2-BA89B6E0C5F8}" type="presParOf" srcId="{FD4BF43C-F2FE-41C9-AEB6-30FD28F75781}" destId="{B1225222-D605-48A9-81A6-580B31E00AB5}" srcOrd="0" destOrd="0" presId="urn:microsoft.com/office/officeart/2009/3/layout/HorizontalOrganizationChart"/>
    <dgm:cxn modelId="{08CEA058-934B-4309-BD70-966C8259C4FE}" type="presParOf" srcId="{B1225222-D605-48A9-81A6-580B31E00AB5}" destId="{73A5DF3E-E64E-4F8A-A3D2-DFF911654F98}" srcOrd="0" destOrd="0" presId="urn:microsoft.com/office/officeart/2009/3/layout/HorizontalOrganizationChart"/>
    <dgm:cxn modelId="{751FAF6A-42A4-4BE2-83C1-47E3E5925253}" type="presParOf" srcId="{B1225222-D605-48A9-81A6-580B31E00AB5}" destId="{970E640A-A70F-4BD7-851B-7DA3A1248E53}" srcOrd="1" destOrd="0" presId="urn:microsoft.com/office/officeart/2009/3/layout/HorizontalOrganizationChart"/>
    <dgm:cxn modelId="{4C8BB69A-7AA8-4FAF-B4FF-67D4741C779E}" type="presParOf" srcId="{FD4BF43C-F2FE-41C9-AEB6-30FD28F75781}" destId="{7D41BF94-2497-43B3-83F8-8B188F58AFE9}" srcOrd="1" destOrd="0" presId="urn:microsoft.com/office/officeart/2009/3/layout/HorizontalOrganizationChart"/>
    <dgm:cxn modelId="{E7D6ACD5-41D0-4585-9A28-41D2AEB60A94}" type="presParOf" srcId="{7D41BF94-2497-43B3-83F8-8B188F58AFE9}" destId="{FC646DC0-0B69-4F28-978C-AAF87F408905}" srcOrd="0" destOrd="0" presId="urn:microsoft.com/office/officeart/2009/3/layout/HorizontalOrganizationChart"/>
    <dgm:cxn modelId="{FADAE46B-5844-4E1E-8F21-D6E9E884FF3C}" type="presParOf" srcId="{7D41BF94-2497-43B3-83F8-8B188F58AFE9}" destId="{218727F2-5168-408B-BA7B-27F3777F589B}" srcOrd="1" destOrd="0" presId="urn:microsoft.com/office/officeart/2009/3/layout/HorizontalOrganizationChart"/>
    <dgm:cxn modelId="{268EA039-B714-49CA-AB25-2A39B668892D}" type="presParOf" srcId="{218727F2-5168-408B-BA7B-27F3777F589B}" destId="{63D59731-4B95-43E4-9E5D-27DA3B319882}" srcOrd="0" destOrd="0" presId="urn:microsoft.com/office/officeart/2009/3/layout/HorizontalOrganizationChart"/>
    <dgm:cxn modelId="{A820A33E-2458-4C23-AFE4-29894BA156BE}" type="presParOf" srcId="{63D59731-4B95-43E4-9E5D-27DA3B319882}" destId="{9BC6DEBB-5A41-4ABF-9FAD-FF75B0BD9915}" srcOrd="0" destOrd="0" presId="urn:microsoft.com/office/officeart/2009/3/layout/HorizontalOrganizationChart"/>
    <dgm:cxn modelId="{F73F1F33-1063-48A8-B230-528140A07257}" type="presParOf" srcId="{63D59731-4B95-43E4-9E5D-27DA3B319882}" destId="{E1444799-BA1D-445C-88AF-3F7CA85CB124}" srcOrd="1" destOrd="0" presId="urn:microsoft.com/office/officeart/2009/3/layout/HorizontalOrganizationChart"/>
    <dgm:cxn modelId="{58896B0C-FF75-494E-A893-25A0245F246A}" type="presParOf" srcId="{218727F2-5168-408B-BA7B-27F3777F589B}" destId="{E39EED22-5C86-4B23-938D-94C4B185C37C}" srcOrd="1" destOrd="0" presId="urn:microsoft.com/office/officeart/2009/3/layout/HorizontalOrganizationChart"/>
    <dgm:cxn modelId="{7399EEF5-ACC0-43F1-8E0B-DD5783F77E82}" type="presParOf" srcId="{E39EED22-5C86-4B23-938D-94C4B185C37C}" destId="{9F2186B3-6C92-4782-81AC-123D57ACCF71}" srcOrd="0" destOrd="0" presId="urn:microsoft.com/office/officeart/2009/3/layout/HorizontalOrganizationChart"/>
    <dgm:cxn modelId="{486069A0-BFAE-401C-A1EF-93F7474AEE73}" type="presParOf" srcId="{E39EED22-5C86-4B23-938D-94C4B185C37C}" destId="{AEC60980-538C-4EB3-AE34-EED41081E77A}" srcOrd="1" destOrd="0" presId="urn:microsoft.com/office/officeart/2009/3/layout/HorizontalOrganizationChart"/>
    <dgm:cxn modelId="{4C9E12B7-8617-4494-88C1-F680DE8EF0AA}" type="presParOf" srcId="{AEC60980-538C-4EB3-AE34-EED41081E77A}" destId="{FA3CC20B-71E9-46FC-89A9-4341BBE03626}" srcOrd="0" destOrd="0" presId="urn:microsoft.com/office/officeart/2009/3/layout/HorizontalOrganizationChart"/>
    <dgm:cxn modelId="{E4183C61-A29B-4F7A-865E-6CDDDD3D5CF8}" type="presParOf" srcId="{FA3CC20B-71E9-46FC-89A9-4341BBE03626}" destId="{C1C4A84B-12F4-4416-B791-3176F0C23DE8}" srcOrd="0" destOrd="0" presId="urn:microsoft.com/office/officeart/2009/3/layout/HorizontalOrganizationChart"/>
    <dgm:cxn modelId="{0370321A-7BD5-4BEB-AFBE-3B839B4EDD77}" type="presParOf" srcId="{FA3CC20B-71E9-46FC-89A9-4341BBE03626}" destId="{32FD8A01-EF50-46FE-B633-522268A0D8D0}" srcOrd="1" destOrd="0" presId="urn:microsoft.com/office/officeart/2009/3/layout/HorizontalOrganizationChart"/>
    <dgm:cxn modelId="{939B085A-78D2-4671-A581-8EB6DB543078}" type="presParOf" srcId="{AEC60980-538C-4EB3-AE34-EED41081E77A}" destId="{14EF0F95-39B5-475D-86E7-3068F5BD6865}" srcOrd="1" destOrd="0" presId="urn:microsoft.com/office/officeart/2009/3/layout/HorizontalOrganizationChart"/>
    <dgm:cxn modelId="{6539B8EE-A375-4A4F-98E5-F6E2376F28BE}" type="presParOf" srcId="{AEC60980-538C-4EB3-AE34-EED41081E77A}" destId="{33617FF9-7137-48CD-BD82-18AE3F61D18B}" srcOrd="2" destOrd="0" presId="urn:microsoft.com/office/officeart/2009/3/layout/HorizontalOrganizationChart"/>
    <dgm:cxn modelId="{6B1F5FAB-E931-4245-92CF-B114B769A64F}" type="presParOf" srcId="{E39EED22-5C86-4B23-938D-94C4B185C37C}" destId="{5476BA65-2C93-455A-9108-ED53BCE293F7}" srcOrd="2" destOrd="0" presId="urn:microsoft.com/office/officeart/2009/3/layout/HorizontalOrganizationChart"/>
    <dgm:cxn modelId="{9DFF19BB-2DD6-4CE7-9EC9-89E095B2AD52}" type="presParOf" srcId="{E39EED22-5C86-4B23-938D-94C4B185C37C}" destId="{841EFED3-4191-4D64-A295-66917A6B3E63}" srcOrd="3" destOrd="0" presId="urn:microsoft.com/office/officeart/2009/3/layout/HorizontalOrganizationChart"/>
    <dgm:cxn modelId="{4EF90D1E-90FD-4BCE-B0D1-7408AC59412C}" type="presParOf" srcId="{841EFED3-4191-4D64-A295-66917A6B3E63}" destId="{C943308E-332F-4EC9-823F-4B39E274BD07}" srcOrd="0" destOrd="0" presId="urn:microsoft.com/office/officeart/2009/3/layout/HorizontalOrganizationChart"/>
    <dgm:cxn modelId="{693D9CA0-A90F-4D75-AF0A-DC048A535313}" type="presParOf" srcId="{C943308E-332F-4EC9-823F-4B39E274BD07}" destId="{43A46A9C-C917-45B4-A949-5B470B2C4C8D}" srcOrd="0" destOrd="0" presId="urn:microsoft.com/office/officeart/2009/3/layout/HorizontalOrganizationChart"/>
    <dgm:cxn modelId="{B305DD43-C587-4584-9869-EA8F2800A469}" type="presParOf" srcId="{C943308E-332F-4EC9-823F-4B39E274BD07}" destId="{C11D0D8B-73A3-454F-B38F-A06167FF004E}" srcOrd="1" destOrd="0" presId="urn:microsoft.com/office/officeart/2009/3/layout/HorizontalOrganizationChart"/>
    <dgm:cxn modelId="{0E584C9C-A0C2-4101-854E-8FF53F8AFE1E}" type="presParOf" srcId="{841EFED3-4191-4D64-A295-66917A6B3E63}" destId="{1FF56EF9-0D02-47E6-BEF0-9B25E1EA89CE}" srcOrd="1" destOrd="0" presId="urn:microsoft.com/office/officeart/2009/3/layout/HorizontalOrganizationChart"/>
    <dgm:cxn modelId="{CA49E8F1-72DC-4C52-BF87-CD7958F79F6C}" type="presParOf" srcId="{841EFED3-4191-4D64-A295-66917A6B3E63}" destId="{C7D9205D-D4AC-4C0E-963F-7E748233FBCB}" srcOrd="2" destOrd="0" presId="urn:microsoft.com/office/officeart/2009/3/layout/HorizontalOrganizationChart"/>
    <dgm:cxn modelId="{1BE32D7B-DCCF-4070-8D96-5FBBC666F122}" type="presParOf" srcId="{E39EED22-5C86-4B23-938D-94C4B185C37C}" destId="{2BFCE9FC-6B6E-4205-AE22-760C02A11D3B}" srcOrd="4" destOrd="0" presId="urn:microsoft.com/office/officeart/2009/3/layout/HorizontalOrganizationChart"/>
    <dgm:cxn modelId="{E692517D-F191-4C93-8F20-887AAEF97D01}" type="presParOf" srcId="{E39EED22-5C86-4B23-938D-94C4B185C37C}" destId="{5E9BE266-30CC-4732-8CFB-4B061410E68C}" srcOrd="5" destOrd="0" presId="urn:microsoft.com/office/officeart/2009/3/layout/HorizontalOrganizationChart"/>
    <dgm:cxn modelId="{C8B85A91-7CF1-4B44-84A8-DF7BA706F4BB}" type="presParOf" srcId="{5E9BE266-30CC-4732-8CFB-4B061410E68C}" destId="{2C32B059-5DF0-4F0E-A0B3-60E5F68CF8C8}" srcOrd="0" destOrd="0" presId="urn:microsoft.com/office/officeart/2009/3/layout/HorizontalOrganizationChart"/>
    <dgm:cxn modelId="{E19F074C-8EC7-464D-B35E-7DBA8A722370}" type="presParOf" srcId="{2C32B059-5DF0-4F0E-A0B3-60E5F68CF8C8}" destId="{069130CD-AC8E-4E4A-BA6A-2F207592B9A1}" srcOrd="0" destOrd="0" presId="urn:microsoft.com/office/officeart/2009/3/layout/HorizontalOrganizationChart"/>
    <dgm:cxn modelId="{0EA7F6A8-BD17-476B-A241-A50C3D66D6A2}" type="presParOf" srcId="{2C32B059-5DF0-4F0E-A0B3-60E5F68CF8C8}" destId="{0D76261D-420B-49C8-9E4F-E92708505B3D}" srcOrd="1" destOrd="0" presId="urn:microsoft.com/office/officeart/2009/3/layout/HorizontalOrganizationChart"/>
    <dgm:cxn modelId="{6B1D5436-C6D6-4A41-A74D-7EF2CF209D5F}" type="presParOf" srcId="{5E9BE266-30CC-4732-8CFB-4B061410E68C}" destId="{512C03C4-44D8-4BF6-BC13-C0A7C7A45F91}" srcOrd="1" destOrd="0" presId="urn:microsoft.com/office/officeart/2009/3/layout/HorizontalOrganizationChart"/>
    <dgm:cxn modelId="{1D425DD1-F181-4701-A09A-76EC241E1030}" type="presParOf" srcId="{5E9BE266-30CC-4732-8CFB-4B061410E68C}" destId="{33A5AEB2-3AB7-4E3E-8E91-986544765538}" srcOrd="2" destOrd="0" presId="urn:microsoft.com/office/officeart/2009/3/layout/HorizontalOrganizationChart"/>
    <dgm:cxn modelId="{20319B59-5AE4-403E-BDF2-18FE569E649F}" type="presParOf" srcId="{218727F2-5168-408B-BA7B-27F3777F589B}" destId="{F4B34617-B12F-4D1B-975C-371DCCD704C3}" srcOrd="2" destOrd="0" presId="urn:microsoft.com/office/officeart/2009/3/layout/HorizontalOrganizationChart"/>
    <dgm:cxn modelId="{64BFC728-3B49-41A1-AFFA-3845A93830FE}" type="presParOf" srcId="{7D41BF94-2497-43B3-83F8-8B188F58AFE9}" destId="{72AE061A-2832-4365-91EF-24DAA5F18DEC}" srcOrd="2" destOrd="0" presId="urn:microsoft.com/office/officeart/2009/3/layout/HorizontalOrganizationChart"/>
    <dgm:cxn modelId="{27FB79AC-D3D2-4689-9442-F201D6E25C1C}" type="presParOf" srcId="{7D41BF94-2497-43B3-83F8-8B188F58AFE9}" destId="{6AF9AA11-FE38-42E4-A686-F4A4EB93D5AD}" srcOrd="3" destOrd="0" presId="urn:microsoft.com/office/officeart/2009/3/layout/HorizontalOrganizationChart"/>
    <dgm:cxn modelId="{32B94746-B1F2-4C4B-A9D9-6D3307C10CE7}" type="presParOf" srcId="{6AF9AA11-FE38-42E4-A686-F4A4EB93D5AD}" destId="{0A2E8F78-7C23-4996-AD4C-E31FB5BEEC28}" srcOrd="0" destOrd="0" presId="urn:microsoft.com/office/officeart/2009/3/layout/HorizontalOrganizationChart"/>
    <dgm:cxn modelId="{8425656E-728F-4857-8F1A-556B17119064}" type="presParOf" srcId="{0A2E8F78-7C23-4996-AD4C-E31FB5BEEC28}" destId="{6E127202-104F-4DB3-81AE-97C913635840}" srcOrd="0" destOrd="0" presId="urn:microsoft.com/office/officeart/2009/3/layout/HorizontalOrganizationChart"/>
    <dgm:cxn modelId="{E280A1B1-6AE8-4646-8F34-F4F107099DDC}" type="presParOf" srcId="{0A2E8F78-7C23-4996-AD4C-E31FB5BEEC28}" destId="{2F68B2F1-5D29-4F6E-845D-E4DFE40682C3}" srcOrd="1" destOrd="0" presId="urn:microsoft.com/office/officeart/2009/3/layout/HorizontalOrganizationChart"/>
    <dgm:cxn modelId="{6FFE5319-B1A1-4C76-8824-8E4747574CB6}" type="presParOf" srcId="{6AF9AA11-FE38-42E4-A686-F4A4EB93D5AD}" destId="{4895F0CC-BD31-482A-A521-C1FF4C94540D}" srcOrd="1" destOrd="0" presId="urn:microsoft.com/office/officeart/2009/3/layout/HorizontalOrganizationChart"/>
    <dgm:cxn modelId="{25D5423F-142B-4911-BA4F-85A1380FE6B9}" type="presParOf" srcId="{4895F0CC-BD31-482A-A521-C1FF4C94540D}" destId="{EA530A39-3703-4B92-8B55-30C7ADBBA4A9}" srcOrd="0" destOrd="0" presId="urn:microsoft.com/office/officeart/2009/3/layout/HorizontalOrganizationChart"/>
    <dgm:cxn modelId="{8AAE9F3E-59DC-4C8C-A196-065EFD9C0D61}" type="presParOf" srcId="{4895F0CC-BD31-482A-A521-C1FF4C94540D}" destId="{80219412-E9FD-4D67-BAC8-97481543800E}" srcOrd="1" destOrd="0" presId="urn:microsoft.com/office/officeart/2009/3/layout/HorizontalOrganizationChart"/>
    <dgm:cxn modelId="{F0E6C0AD-B319-429C-9B06-F8DA02236BFB}" type="presParOf" srcId="{80219412-E9FD-4D67-BAC8-97481543800E}" destId="{5E5CD05F-C02A-4EEF-94C5-67CD0D1C64E1}" srcOrd="0" destOrd="0" presId="urn:microsoft.com/office/officeart/2009/3/layout/HorizontalOrganizationChart"/>
    <dgm:cxn modelId="{F6086AD3-D677-4F5D-84B1-94DECC61CA45}" type="presParOf" srcId="{5E5CD05F-C02A-4EEF-94C5-67CD0D1C64E1}" destId="{9D783084-775B-4A6F-96EC-525BC764350F}" srcOrd="0" destOrd="0" presId="urn:microsoft.com/office/officeart/2009/3/layout/HorizontalOrganizationChart"/>
    <dgm:cxn modelId="{360FF18D-D07B-4264-89D1-DADFD53ED6E8}" type="presParOf" srcId="{5E5CD05F-C02A-4EEF-94C5-67CD0D1C64E1}" destId="{6773B0A1-6009-4A44-8111-AAD8CAD5F4DB}" srcOrd="1" destOrd="0" presId="urn:microsoft.com/office/officeart/2009/3/layout/HorizontalOrganizationChart"/>
    <dgm:cxn modelId="{6F94B54F-DBA3-43DE-B302-8EF6F8817081}" type="presParOf" srcId="{80219412-E9FD-4D67-BAC8-97481543800E}" destId="{B306F0AD-E8E4-428A-B02C-6B51D04AB7DE}" srcOrd="1" destOrd="0" presId="urn:microsoft.com/office/officeart/2009/3/layout/HorizontalOrganizationChart"/>
    <dgm:cxn modelId="{49091A30-B349-4199-AD34-12A019F984E4}" type="presParOf" srcId="{80219412-E9FD-4D67-BAC8-97481543800E}" destId="{3D3DA748-BE4E-42E0-B2BF-7A85E6B6AAC8}" srcOrd="2" destOrd="0" presId="urn:microsoft.com/office/officeart/2009/3/layout/HorizontalOrganizationChart"/>
    <dgm:cxn modelId="{1D071421-30EF-45A4-988A-F40AACC2CDFE}" type="presParOf" srcId="{4895F0CC-BD31-482A-A521-C1FF4C94540D}" destId="{F109D147-D682-4A2C-AD0C-956B549A10C0}" srcOrd="2" destOrd="0" presId="urn:microsoft.com/office/officeart/2009/3/layout/HorizontalOrganizationChart"/>
    <dgm:cxn modelId="{EDC0A482-D31A-435F-B863-395FFA78062D}" type="presParOf" srcId="{4895F0CC-BD31-482A-A521-C1FF4C94540D}" destId="{E884F859-A98A-4EC6-907D-F5E741E2E9C7}" srcOrd="3" destOrd="0" presId="urn:microsoft.com/office/officeart/2009/3/layout/HorizontalOrganizationChart"/>
    <dgm:cxn modelId="{9A3DF77F-F12F-4F47-BE66-5B44C6A52CD4}" type="presParOf" srcId="{E884F859-A98A-4EC6-907D-F5E741E2E9C7}" destId="{01DB5BC3-22E7-49C4-BBC5-FE3F516BE921}" srcOrd="0" destOrd="0" presId="urn:microsoft.com/office/officeart/2009/3/layout/HorizontalOrganizationChart"/>
    <dgm:cxn modelId="{5EABC6D3-1E56-4E9D-8F13-D94EEDE0174E}" type="presParOf" srcId="{01DB5BC3-22E7-49C4-BBC5-FE3F516BE921}" destId="{1F255BD9-A418-4D0E-ADCB-E6A99FBCA392}" srcOrd="0" destOrd="0" presId="urn:microsoft.com/office/officeart/2009/3/layout/HorizontalOrganizationChart"/>
    <dgm:cxn modelId="{C52D0ABB-9203-41C7-B006-5BA30BC6C799}" type="presParOf" srcId="{01DB5BC3-22E7-49C4-BBC5-FE3F516BE921}" destId="{63CA6BDE-4B0B-4413-AC76-A1FF4AAB434E}" srcOrd="1" destOrd="0" presId="urn:microsoft.com/office/officeart/2009/3/layout/HorizontalOrganizationChart"/>
    <dgm:cxn modelId="{30DFD346-E63E-4F20-AE85-DF6B5190CF83}" type="presParOf" srcId="{E884F859-A98A-4EC6-907D-F5E741E2E9C7}" destId="{8A759E89-6297-4806-A732-3600E6A438ED}" srcOrd="1" destOrd="0" presId="urn:microsoft.com/office/officeart/2009/3/layout/HorizontalOrganizationChart"/>
    <dgm:cxn modelId="{26168AF7-D2B1-417C-9909-80EBD4966F05}" type="presParOf" srcId="{E884F859-A98A-4EC6-907D-F5E741E2E9C7}" destId="{10FA39DD-D557-445E-9B77-E23DA65F6F7C}" srcOrd="2" destOrd="0" presId="urn:microsoft.com/office/officeart/2009/3/layout/HorizontalOrganizationChart"/>
    <dgm:cxn modelId="{DE30126B-EA44-4D4D-BD9C-6F369E2014BF}" type="presParOf" srcId="{4895F0CC-BD31-482A-A521-C1FF4C94540D}" destId="{99E1604C-D2EC-4020-8426-BD53D0CFECB0}" srcOrd="4" destOrd="0" presId="urn:microsoft.com/office/officeart/2009/3/layout/HorizontalOrganizationChart"/>
    <dgm:cxn modelId="{25ECD283-DC61-4A92-B846-3D2C65E27108}" type="presParOf" srcId="{4895F0CC-BD31-482A-A521-C1FF4C94540D}" destId="{EB5270AD-E5E7-44B6-9A1B-AD146C9CDAD4}" srcOrd="5" destOrd="0" presId="urn:microsoft.com/office/officeart/2009/3/layout/HorizontalOrganizationChart"/>
    <dgm:cxn modelId="{ED0FB05E-F7E9-4F48-A080-B4E9747622C5}" type="presParOf" srcId="{EB5270AD-E5E7-44B6-9A1B-AD146C9CDAD4}" destId="{4DEA3205-A7C1-4C9C-AE5F-98ABED0EDD78}" srcOrd="0" destOrd="0" presId="urn:microsoft.com/office/officeart/2009/3/layout/HorizontalOrganizationChart"/>
    <dgm:cxn modelId="{927DA141-F128-4FEB-A7A4-BB80B1FC0377}" type="presParOf" srcId="{4DEA3205-A7C1-4C9C-AE5F-98ABED0EDD78}" destId="{284F1E4F-514E-410B-97DF-F10282C89EBB}" srcOrd="0" destOrd="0" presId="urn:microsoft.com/office/officeart/2009/3/layout/HorizontalOrganizationChart"/>
    <dgm:cxn modelId="{B1F5A7B0-424A-4408-B223-ACB73B79F642}" type="presParOf" srcId="{4DEA3205-A7C1-4C9C-AE5F-98ABED0EDD78}" destId="{5F650A59-C6D2-4837-ABFD-620E14CA858B}" srcOrd="1" destOrd="0" presId="urn:microsoft.com/office/officeart/2009/3/layout/HorizontalOrganizationChart"/>
    <dgm:cxn modelId="{15133364-E716-46CC-824E-179819F4460D}" type="presParOf" srcId="{EB5270AD-E5E7-44B6-9A1B-AD146C9CDAD4}" destId="{B219CF33-0658-44E3-A64B-E2997475A971}" srcOrd="1" destOrd="0" presId="urn:microsoft.com/office/officeart/2009/3/layout/HorizontalOrganizationChart"/>
    <dgm:cxn modelId="{C5D0AB13-526D-496F-B9D4-C1E5EB9D8AD4}" type="presParOf" srcId="{EB5270AD-E5E7-44B6-9A1B-AD146C9CDAD4}" destId="{225F898D-D504-466C-93AB-91EDA2F083DC}" srcOrd="2" destOrd="0" presId="urn:microsoft.com/office/officeart/2009/3/layout/HorizontalOrganizationChart"/>
    <dgm:cxn modelId="{B2FF987D-9898-4C00-990D-EE366380A286}" type="presParOf" srcId="{6AF9AA11-FE38-42E4-A686-F4A4EB93D5AD}" destId="{4D571950-7EB7-48B9-947A-655C0831BBDD}" srcOrd="2" destOrd="0" presId="urn:microsoft.com/office/officeart/2009/3/layout/HorizontalOrganizationChart"/>
    <dgm:cxn modelId="{A55C5CB2-4004-41C8-B9BD-ADFED5EB7ADB}" type="presParOf" srcId="{7D41BF94-2497-43B3-83F8-8B188F58AFE9}" destId="{BDD3BE50-9D56-4973-A52F-7E95F70558BF}" srcOrd="4" destOrd="0" presId="urn:microsoft.com/office/officeart/2009/3/layout/HorizontalOrganizationChart"/>
    <dgm:cxn modelId="{29E12C1B-BA10-4C9C-8DCC-E882E5C2EF78}" type="presParOf" srcId="{7D41BF94-2497-43B3-83F8-8B188F58AFE9}" destId="{DE654A88-805A-4D13-BB5F-61B1424B8EF7}" srcOrd="5" destOrd="0" presId="urn:microsoft.com/office/officeart/2009/3/layout/HorizontalOrganizationChart"/>
    <dgm:cxn modelId="{C3701B0B-FB80-4153-9DB5-8CFF01B92CC7}" type="presParOf" srcId="{DE654A88-805A-4D13-BB5F-61B1424B8EF7}" destId="{45DC436A-968B-4CC4-92F1-61CB9D520672}" srcOrd="0" destOrd="0" presId="urn:microsoft.com/office/officeart/2009/3/layout/HorizontalOrganizationChart"/>
    <dgm:cxn modelId="{FEF4C224-FF35-4153-8CAF-009F5E9746BA}" type="presParOf" srcId="{45DC436A-968B-4CC4-92F1-61CB9D520672}" destId="{48D238E8-8784-4B15-9C39-9EE3A8B337FE}" srcOrd="0" destOrd="0" presId="urn:microsoft.com/office/officeart/2009/3/layout/HorizontalOrganizationChart"/>
    <dgm:cxn modelId="{4973FFE2-6A16-428D-B429-68F534CC4579}" type="presParOf" srcId="{45DC436A-968B-4CC4-92F1-61CB9D520672}" destId="{90C063B0-B760-4FB6-8F12-9B9DEC78D32A}" srcOrd="1" destOrd="0" presId="urn:microsoft.com/office/officeart/2009/3/layout/HorizontalOrganizationChart"/>
    <dgm:cxn modelId="{A84EB4F3-E841-4EEB-965D-A2CA99E3BF55}" type="presParOf" srcId="{DE654A88-805A-4D13-BB5F-61B1424B8EF7}" destId="{FD3C1933-527A-4742-B90A-05C016D42B68}" srcOrd="1" destOrd="0" presId="urn:microsoft.com/office/officeart/2009/3/layout/HorizontalOrganizationChart"/>
    <dgm:cxn modelId="{3ED0D090-1BF3-45A5-A135-AE8E54B7A283}" type="presParOf" srcId="{DE654A88-805A-4D13-BB5F-61B1424B8EF7}" destId="{77A6ECBE-4EE8-4D68-AF07-53249AF6E966}" srcOrd="2" destOrd="0" presId="urn:microsoft.com/office/officeart/2009/3/layout/HorizontalOrganizationChart"/>
    <dgm:cxn modelId="{B7AF9E93-468F-4B2D-8966-E720C6D0BFB9}" type="presParOf" srcId="{7D41BF94-2497-43B3-83F8-8B188F58AFE9}" destId="{30249BC3-EDF8-44B8-AC67-B94FDA7C5652}" srcOrd="6" destOrd="0" presId="urn:microsoft.com/office/officeart/2009/3/layout/HorizontalOrganizationChart"/>
    <dgm:cxn modelId="{DEF67DB6-DFB5-4E77-9EB8-230F9C8DF3F6}" type="presParOf" srcId="{7D41BF94-2497-43B3-83F8-8B188F58AFE9}" destId="{42E956B3-F75D-4DD7-B161-8C72D493EAB7}" srcOrd="7" destOrd="0" presId="urn:microsoft.com/office/officeart/2009/3/layout/HorizontalOrganizationChart"/>
    <dgm:cxn modelId="{B25EE1BE-9F3E-4554-ABF4-29BFA862C3AD}" type="presParOf" srcId="{42E956B3-F75D-4DD7-B161-8C72D493EAB7}" destId="{665F2957-4DFD-4161-B96A-C6FE99AD8265}" srcOrd="0" destOrd="0" presId="urn:microsoft.com/office/officeart/2009/3/layout/HorizontalOrganizationChart"/>
    <dgm:cxn modelId="{F4556067-D140-460F-8651-5284D801A209}" type="presParOf" srcId="{665F2957-4DFD-4161-B96A-C6FE99AD8265}" destId="{52DBA733-239A-4616-B6FA-210BB4AB53A9}" srcOrd="0" destOrd="0" presId="urn:microsoft.com/office/officeart/2009/3/layout/HorizontalOrganizationChart"/>
    <dgm:cxn modelId="{3AF3AD24-664E-45D6-9ECB-420F97FEADBC}" type="presParOf" srcId="{665F2957-4DFD-4161-B96A-C6FE99AD8265}" destId="{8E9ED67E-6FAB-49F1-AFB5-30904E81611F}" srcOrd="1" destOrd="0" presId="urn:microsoft.com/office/officeart/2009/3/layout/HorizontalOrganizationChart"/>
    <dgm:cxn modelId="{CFA0CA09-BC5F-44F3-8FDB-BA3A7C950A33}" type="presParOf" srcId="{42E956B3-F75D-4DD7-B161-8C72D493EAB7}" destId="{A4530F17-ED8D-4314-A447-C0632F889B55}" srcOrd="1" destOrd="0" presId="urn:microsoft.com/office/officeart/2009/3/layout/HorizontalOrganizationChart"/>
    <dgm:cxn modelId="{5FE76E08-25EB-4B42-B2A8-821F2399CA63}" type="presParOf" srcId="{42E956B3-F75D-4DD7-B161-8C72D493EAB7}" destId="{AFB24419-9330-47B2-AAC0-074D8E5DFF8E}" srcOrd="2" destOrd="0" presId="urn:microsoft.com/office/officeart/2009/3/layout/HorizontalOrganizationChart"/>
    <dgm:cxn modelId="{EEF92A1C-A38A-429A-8A3D-24041A8E3A16}" type="presParOf" srcId="{FD4BF43C-F2FE-41C9-AEB6-30FD28F75781}" destId="{1FC5F113-62D6-4EB3-8264-6BC68D5C813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49BC3-EDF8-44B8-AC67-B94FDA7C5652}">
      <dsp:nvSpPr>
        <dsp:cNvPr id="0" name=""/>
        <dsp:cNvSpPr/>
      </dsp:nvSpPr>
      <dsp:spPr>
        <a:xfrm>
          <a:off x="2226431" y="2674151"/>
          <a:ext cx="331741" cy="149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090" y="0"/>
              </a:lnTo>
              <a:lnTo>
                <a:pt x="179090" y="1499633"/>
              </a:lnTo>
              <a:lnTo>
                <a:pt x="331741" y="149963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3BE50-9D56-4973-A52F-7E95F70558BF}">
      <dsp:nvSpPr>
        <dsp:cNvPr id="0" name=""/>
        <dsp:cNvSpPr/>
      </dsp:nvSpPr>
      <dsp:spPr>
        <a:xfrm>
          <a:off x="2226431" y="2674151"/>
          <a:ext cx="331741" cy="843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090" y="0"/>
              </a:lnTo>
              <a:lnTo>
                <a:pt x="179090" y="843233"/>
              </a:lnTo>
              <a:lnTo>
                <a:pt x="331741" y="84323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1604C-D2EC-4020-8426-BD53D0CFECB0}">
      <dsp:nvSpPr>
        <dsp:cNvPr id="0" name=""/>
        <dsp:cNvSpPr/>
      </dsp:nvSpPr>
      <dsp:spPr>
        <a:xfrm>
          <a:off x="4084684" y="2860985"/>
          <a:ext cx="305302" cy="656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651" y="0"/>
              </a:lnTo>
              <a:lnTo>
                <a:pt x="152651" y="656399"/>
              </a:lnTo>
              <a:lnTo>
                <a:pt x="305302" y="65639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9D147-D682-4A2C-AD0C-956B549A10C0}">
      <dsp:nvSpPr>
        <dsp:cNvPr id="0" name=""/>
        <dsp:cNvSpPr/>
      </dsp:nvSpPr>
      <dsp:spPr>
        <a:xfrm>
          <a:off x="4084684" y="2815265"/>
          <a:ext cx="3053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5302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30A39-3703-4B92-8B55-30C7ADBBA4A9}">
      <dsp:nvSpPr>
        <dsp:cNvPr id="0" name=""/>
        <dsp:cNvSpPr/>
      </dsp:nvSpPr>
      <dsp:spPr>
        <a:xfrm>
          <a:off x="4084684" y="2204585"/>
          <a:ext cx="305302" cy="656399"/>
        </a:xfrm>
        <a:custGeom>
          <a:avLst/>
          <a:gdLst/>
          <a:ahLst/>
          <a:cxnLst/>
          <a:rect l="0" t="0" r="0" b="0"/>
          <a:pathLst>
            <a:path>
              <a:moveTo>
                <a:pt x="0" y="656399"/>
              </a:moveTo>
              <a:lnTo>
                <a:pt x="152651" y="656399"/>
              </a:lnTo>
              <a:lnTo>
                <a:pt x="152651" y="0"/>
              </a:lnTo>
              <a:lnTo>
                <a:pt x="305302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E061A-2832-4365-91EF-24DAA5F18DEC}">
      <dsp:nvSpPr>
        <dsp:cNvPr id="0" name=""/>
        <dsp:cNvSpPr/>
      </dsp:nvSpPr>
      <dsp:spPr>
        <a:xfrm>
          <a:off x="2226431" y="2674151"/>
          <a:ext cx="331741" cy="186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090" y="0"/>
              </a:lnTo>
              <a:lnTo>
                <a:pt x="179090" y="186834"/>
              </a:lnTo>
              <a:lnTo>
                <a:pt x="331741" y="18683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CE9FC-6B6E-4205-AE22-760C02A11D3B}">
      <dsp:nvSpPr>
        <dsp:cNvPr id="0" name=""/>
        <dsp:cNvSpPr/>
      </dsp:nvSpPr>
      <dsp:spPr>
        <a:xfrm>
          <a:off x="4084684" y="891785"/>
          <a:ext cx="305302" cy="656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651" y="0"/>
              </a:lnTo>
              <a:lnTo>
                <a:pt x="152651" y="656399"/>
              </a:lnTo>
              <a:lnTo>
                <a:pt x="305302" y="65639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6BA65-2C93-455A-9108-ED53BCE293F7}">
      <dsp:nvSpPr>
        <dsp:cNvPr id="0" name=""/>
        <dsp:cNvSpPr/>
      </dsp:nvSpPr>
      <dsp:spPr>
        <a:xfrm>
          <a:off x="4084684" y="846065"/>
          <a:ext cx="3053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5302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186B3-6C92-4782-81AC-123D57ACCF71}">
      <dsp:nvSpPr>
        <dsp:cNvPr id="0" name=""/>
        <dsp:cNvSpPr/>
      </dsp:nvSpPr>
      <dsp:spPr>
        <a:xfrm>
          <a:off x="4084684" y="235385"/>
          <a:ext cx="305302" cy="656399"/>
        </a:xfrm>
        <a:custGeom>
          <a:avLst/>
          <a:gdLst/>
          <a:ahLst/>
          <a:cxnLst/>
          <a:rect l="0" t="0" r="0" b="0"/>
          <a:pathLst>
            <a:path>
              <a:moveTo>
                <a:pt x="0" y="656399"/>
              </a:moveTo>
              <a:lnTo>
                <a:pt x="152651" y="656399"/>
              </a:lnTo>
              <a:lnTo>
                <a:pt x="152651" y="0"/>
              </a:lnTo>
              <a:lnTo>
                <a:pt x="305302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46DC0-0B69-4F28-978C-AAF87F408905}">
      <dsp:nvSpPr>
        <dsp:cNvPr id="0" name=""/>
        <dsp:cNvSpPr/>
      </dsp:nvSpPr>
      <dsp:spPr>
        <a:xfrm>
          <a:off x="2226431" y="891785"/>
          <a:ext cx="331741" cy="1782365"/>
        </a:xfrm>
        <a:custGeom>
          <a:avLst/>
          <a:gdLst/>
          <a:ahLst/>
          <a:cxnLst/>
          <a:rect l="0" t="0" r="0" b="0"/>
          <a:pathLst>
            <a:path>
              <a:moveTo>
                <a:pt x="0" y="1782365"/>
              </a:moveTo>
              <a:lnTo>
                <a:pt x="179090" y="1782365"/>
              </a:lnTo>
              <a:lnTo>
                <a:pt x="179090" y="0"/>
              </a:lnTo>
              <a:lnTo>
                <a:pt x="331741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5DF3E-E64E-4F8A-A3D2-DFF911654F98}">
      <dsp:nvSpPr>
        <dsp:cNvPr id="0" name=""/>
        <dsp:cNvSpPr/>
      </dsp:nvSpPr>
      <dsp:spPr>
        <a:xfrm>
          <a:off x="699920" y="2359198"/>
          <a:ext cx="1526511" cy="6299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Adhesión a la Red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(2300 Municipios) </a:t>
          </a:r>
        </a:p>
      </dsp:txBody>
      <dsp:txXfrm>
        <a:off x="699920" y="2359198"/>
        <a:ext cx="1526511" cy="629905"/>
      </dsp:txXfrm>
    </dsp:sp>
    <dsp:sp modelId="{9BC6DEBB-5A41-4ABF-9FAD-FF75B0BD9915}">
      <dsp:nvSpPr>
        <dsp:cNvPr id="0" name=""/>
        <dsp:cNvSpPr/>
      </dsp:nvSpPr>
      <dsp:spPr>
        <a:xfrm>
          <a:off x="2558173" y="658992"/>
          <a:ext cx="1526511" cy="465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I- Eventos presenciales</a:t>
          </a:r>
        </a:p>
      </dsp:txBody>
      <dsp:txXfrm>
        <a:off x="2558173" y="658992"/>
        <a:ext cx="1526511" cy="465585"/>
      </dsp:txXfrm>
    </dsp:sp>
    <dsp:sp modelId="{C1C4A84B-12F4-4416-B791-3176F0C23DE8}">
      <dsp:nvSpPr>
        <dsp:cNvPr id="0" name=""/>
        <dsp:cNvSpPr/>
      </dsp:nvSpPr>
      <dsp:spPr>
        <a:xfrm>
          <a:off x="4389986" y="2593"/>
          <a:ext cx="1526511" cy="465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Capacitaciones Regionales</a:t>
          </a:r>
        </a:p>
      </dsp:txBody>
      <dsp:txXfrm>
        <a:off x="4389986" y="2593"/>
        <a:ext cx="1526511" cy="465585"/>
      </dsp:txXfrm>
    </dsp:sp>
    <dsp:sp modelId="{43A46A9C-C917-45B4-A949-5B470B2C4C8D}">
      <dsp:nvSpPr>
        <dsp:cNvPr id="0" name=""/>
        <dsp:cNvSpPr/>
      </dsp:nvSpPr>
      <dsp:spPr>
        <a:xfrm>
          <a:off x="4389986" y="658992"/>
          <a:ext cx="1526511" cy="465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Capacitaciones Nacionales</a:t>
          </a:r>
        </a:p>
      </dsp:txBody>
      <dsp:txXfrm>
        <a:off x="4389986" y="658992"/>
        <a:ext cx="1526511" cy="465585"/>
      </dsp:txXfrm>
    </dsp:sp>
    <dsp:sp modelId="{069130CD-AC8E-4E4A-BA6A-2F207592B9A1}">
      <dsp:nvSpPr>
        <dsp:cNvPr id="0" name=""/>
        <dsp:cNvSpPr/>
      </dsp:nvSpPr>
      <dsp:spPr>
        <a:xfrm>
          <a:off x="4389986" y="1315392"/>
          <a:ext cx="1526511" cy="465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Foros Nacionales</a:t>
          </a:r>
        </a:p>
      </dsp:txBody>
      <dsp:txXfrm>
        <a:off x="4389986" y="1315392"/>
        <a:ext cx="1526511" cy="465585"/>
      </dsp:txXfrm>
    </dsp:sp>
    <dsp:sp modelId="{6E127202-104F-4DB3-81AE-97C913635840}">
      <dsp:nvSpPr>
        <dsp:cNvPr id="0" name=""/>
        <dsp:cNvSpPr/>
      </dsp:nvSpPr>
      <dsp:spPr>
        <a:xfrm>
          <a:off x="2558173" y="2628192"/>
          <a:ext cx="1526511" cy="465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II- Herramientas online </a:t>
          </a:r>
        </a:p>
      </dsp:txBody>
      <dsp:txXfrm>
        <a:off x="2558173" y="2628192"/>
        <a:ext cx="1526511" cy="465585"/>
      </dsp:txXfrm>
    </dsp:sp>
    <dsp:sp modelId="{9D783084-775B-4A6F-96EC-525BC764350F}">
      <dsp:nvSpPr>
        <dsp:cNvPr id="0" name=""/>
        <dsp:cNvSpPr/>
      </dsp:nvSpPr>
      <dsp:spPr>
        <a:xfrm>
          <a:off x="4389986" y="1971792"/>
          <a:ext cx="1526511" cy="465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Capacitaciones virtuales</a:t>
          </a:r>
        </a:p>
      </dsp:txBody>
      <dsp:txXfrm>
        <a:off x="4389986" y="1971792"/>
        <a:ext cx="1526511" cy="465585"/>
      </dsp:txXfrm>
    </dsp:sp>
    <dsp:sp modelId="{1F255BD9-A418-4D0E-ADCB-E6A99FBCA392}">
      <dsp:nvSpPr>
        <dsp:cNvPr id="0" name=""/>
        <dsp:cNvSpPr/>
      </dsp:nvSpPr>
      <dsp:spPr>
        <a:xfrm>
          <a:off x="4389986" y="2628192"/>
          <a:ext cx="1526511" cy="465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Contacto</a:t>
          </a:r>
          <a:endParaRPr lang="es-ES" sz="1400" kern="1200" dirty="0"/>
        </a:p>
      </dsp:txBody>
      <dsp:txXfrm>
        <a:off x="4389986" y="2628192"/>
        <a:ext cx="1526511" cy="465585"/>
      </dsp:txXfrm>
    </dsp:sp>
    <dsp:sp modelId="{284F1E4F-514E-410B-97DF-F10282C89EBB}">
      <dsp:nvSpPr>
        <dsp:cNvPr id="0" name=""/>
        <dsp:cNvSpPr/>
      </dsp:nvSpPr>
      <dsp:spPr>
        <a:xfrm>
          <a:off x="4389986" y="3284592"/>
          <a:ext cx="1526511" cy="465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Caja de herramientas</a:t>
          </a:r>
        </a:p>
      </dsp:txBody>
      <dsp:txXfrm>
        <a:off x="4389986" y="3284592"/>
        <a:ext cx="1526511" cy="465585"/>
      </dsp:txXfrm>
    </dsp:sp>
    <dsp:sp modelId="{48D238E8-8784-4B15-9C39-9EE3A8B337FE}">
      <dsp:nvSpPr>
        <dsp:cNvPr id="0" name=""/>
        <dsp:cNvSpPr/>
      </dsp:nvSpPr>
      <dsp:spPr>
        <a:xfrm>
          <a:off x="2558173" y="3284592"/>
          <a:ext cx="1526511" cy="465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III- Articulación intermunicipal</a:t>
          </a:r>
        </a:p>
      </dsp:txBody>
      <dsp:txXfrm>
        <a:off x="2558173" y="3284592"/>
        <a:ext cx="1526511" cy="465585"/>
      </dsp:txXfrm>
    </dsp:sp>
    <dsp:sp modelId="{52DBA733-239A-4616-B6FA-210BB4AB53A9}">
      <dsp:nvSpPr>
        <dsp:cNvPr id="0" name=""/>
        <dsp:cNvSpPr/>
      </dsp:nvSpPr>
      <dsp:spPr>
        <a:xfrm>
          <a:off x="2558173" y="3940992"/>
          <a:ext cx="3105626" cy="465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/>
            <a:t>IV- Gestión y Asistencia Técnico-financiera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(190 Municipios)</a:t>
          </a:r>
          <a:endParaRPr lang="es-ES" sz="1400" kern="1200" dirty="0"/>
        </a:p>
      </dsp:txBody>
      <dsp:txXfrm>
        <a:off x="2558173" y="3940992"/>
        <a:ext cx="3105626" cy="465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sz="1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0E0E2-1EE1-43FC-B05C-80BFD93648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39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419" sz="1100" b="0" i="0" u="none" strike="noStrike" cap="non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ORAL: El sitio web será el principal canal de comunicación con municipios de todo el país.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419" sz="1100" b="0" i="0" u="none" strike="noStrike" cap="non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Distribuye  herramientas online y contenidos para los 2300 municipios del país.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Recibir y mantener actualizada la información </a:t>
            </a:r>
            <a:r>
              <a:rPr lang="es-419" sz="1100" b="0" i="0" u="none" strike="noStrike" cap="non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(datos productivos, iniciativas de los municipios) primera vez en la historia.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419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419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419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F17C-90D7-46E0-94BE-179C919429F7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F2D7-6E4B-44A5-94B5-178144CCD4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5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419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419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419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419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419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419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419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419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AE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21322" y="0"/>
            <a:ext cx="1178687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623150" y="738554"/>
            <a:ext cx="7789330" cy="445477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7300882" y="1419062"/>
            <a:ext cx="941265" cy="4104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2796325" y="1419062"/>
            <a:ext cx="4338299" cy="410400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B9B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9B9B9B"/>
                </a:solidFill>
                <a:latin typeface="Roboto"/>
                <a:ea typeface="Roboto"/>
                <a:cs typeface="Roboto"/>
                <a:sym typeface="Roboto"/>
              </a:rPr>
              <a:t>BUSCAR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2796325" y="2124511"/>
            <a:ext cx="2052299" cy="2649599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B9B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9B9B9B"/>
                </a:solidFill>
                <a:latin typeface="Roboto"/>
                <a:ea typeface="Roboto"/>
                <a:cs typeface="Roboto"/>
                <a:sym typeface="Roboto"/>
              </a:rPr>
              <a:t>NOVEDADES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5082325" y="2124511"/>
            <a:ext cx="2052299" cy="820800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B9B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9B9B9B"/>
                </a:solidFill>
                <a:latin typeface="Roboto"/>
                <a:ea typeface="Roboto"/>
                <a:cs typeface="Roboto"/>
                <a:sym typeface="Roboto"/>
              </a:rPr>
              <a:t>CAPACITACIONES POPULARES/NUEVAS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082325" y="3038911"/>
            <a:ext cx="2052299" cy="820800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B9B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9B9B9B"/>
                </a:solidFill>
                <a:latin typeface="Roboto"/>
                <a:ea typeface="Roboto"/>
                <a:cs typeface="Roboto"/>
                <a:sym typeface="Roboto"/>
              </a:rPr>
              <a:t>HERRAMIENTAS POPULARES/NUEVAS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7300882" y="2124511"/>
            <a:ext cx="1026000" cy="1411071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B9B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9B9B9B"/>
                </a:solidFill>
                <a:latin typeface="Roboto"/>
                <a:ea typeface="Roboto"/>
                <a:cs typeface="Roboto"/>
                <a:sym typeface="Roboto"/>
              </a:rPr>
              <a:t>PRÓXIMOS EVENTOS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B9B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9B9B9B"/>
                </a:solidFill>
                <a:latin typeface="Roboto"/>
                <a:ea typeface="Roboto"/>
                <a:cs typeface="Roboto"/>
                <a:sym typeface="Roboto"/>
              </a:rPr>
              <a:t>DE LA RED</a:t>
            </a:r>
          </a:p>
        </p:txBody>
      </p:sp>
      <p:cxnSp>
        <p:nvCxnSpPr>
          <p:cNvPr id="194" name="Shape 194"/>
          <p:cNvCxnSpPr/>
          <p:nvPr/>
        </p:nvCxnSpPr>
        <p:spPr>
          <a:xfrm>
            <a:off x="600550" y="541420"/>
            <a:ext cx="7171849" cy="0"/>
          </a:xfrm>
          <a:prstGeom prst="straightConnector1">
            <a:avLst/>
          </a:prstGeom>
          <a:noFill/>
          <a:ln w="9525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Shape 195"/>
          <p:cNvSpPr/>
          <p:nvPr/>
        </p:nvSpPr>
        <p:spPr>
          <a:xfrm>
            <a:off x="7764704" y="501827"/>
            <a:ext cx="85900" cy="85900"/>
          </a:xfrm>
          <a:prstGeom prst="ellipse">
            <a:avLst/>
          </a:prstGeom>
          <a:solidFill>
            <a:srgbClr val="0074AE"/>
          </a:solidFill>
          <a:ln w="254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526318" y="287505"/>
            <a:ext cx="3129382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25000"/>
              <a:buFont typeface="Arial"/>
              <a:buNone/>
            </a:pPr>
            <a:r>
              <a:rPr lang="es-419" sz="1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RED NACIONAL DE MUNICIPIOS PRODUCTIVOS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715108" y="1380221"/>
            <a:ext cx="814873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Roboto"/>
              <a:buNone/>
            </a:pPr>
            <a:r>
              <a:rPr lang="es-419" sz="1400" b="1" i="0" u="none" strike="noStrike" cap="non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828595" y="2064492"/>
            <a:ext cx="2097040" cy="299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MUNICIPIOS INTEGRANTES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828595" y="2460130"/>
            <a:ext cx="1402772" cy="287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CONVOCATORIAS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828595" y="2883553"/>
            <a:ext cx="1746599" cy="271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CAPACITACIONES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828595" y="3290548"/>
            <a:ext cx="2143574" cy="335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CAJA DE HERRAMIENTAS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828595" y="3661583"/>
            <a:ext cx="1746599" cy="354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SOBRE LA RED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7300882" y="3605969"/>
            <a:ext cx="1026000" cy="886241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B9B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9B9B9B"/>
                </a:solidFill>
                <a:latin typeface="Roboto"/>
                <a:ea typeface="Roboto"/>
                <a:cs typeface="Roboto"/>
                <a:sym typeface="Roboto"/>
              </a:rPr>
              <a:t>FEED DE TW</a:t>
            </a:r>
          </a:p>
        </p:txBody>
      </p:sp>
      <p:pic>
        <p:nvPicPr>
          <p:cNvPr id="204" name="Shape 204" descr="Resultado de imagen para ICONO DE TWI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3517" y="4016103"/>
            <a:ext cx="331187" cy="33118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623150" y="738554"/>
            <a:ext cx="7789330" cy="4231479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715108" y="2194851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715108" y="2573071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715108" y="3000444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715108" y="3428557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715108" y="3794023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1472" y="1479080"/>
            <a:ext cx="265658" cy="27189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587893" y="849312"/>
            <a:ext cx="3129382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419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 NACIONAL DE MUNICIPIOS PRODUCTIVOS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324150" y="1438675"/>
            <a:ext cx="859500" cy="27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(Nombre de usuario)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4869067" y="1986193"/>
            <a:ext cx="2476714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B9B"/>
              </a:buClr>
              <a:buSzPct val="25000"/>
              <a:buFont typeface="Roboto"/>
              <a:buNone/>
            </a:pPr>
            <a:r>
              <a:rPr lang="es-419" sz="1000" b="0" i="0" u="none" strike="noStrike" cap="none">
                <a:solidFill>
                  <a:srgbClr val="9B9B9B"/>
                </a:solidFill>
                <a:latin typeface="Roboto"/>
                <a:ea typeface="Roboto"/>
                <a:cs typeface="Roboto"/>
                <a:sym typeface="Roboto"/>
              </a:rPr>
              <a:t>Ordenar por: A-Z, Provincia</a:t>
            </a:r>
          </a:p>
        </p:txBody>
      </p:sp>
      <p:cxnSp>
        <p:nvCxnSpPr>
          <p:cNvPr id="219" name="Shape 219"/>
          <p:cNvCxnSpPr/>
          <p:nvPr/>
        </p:nvCxnSpPr>
        <p:spPr>
          <a:xfrm>
            <a:off x="600550" y="541420"/>
            <a:ext cx="7171849" cy="0"/>
          </a:xfrm>
          <a:prstGeom prst="straightConnector1">
            <a:avLst/>
          </a:prstGeom>
          <a:noFill/>
          <a:ln w="9525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Shape 220"/>
          <p:cNvSpPr/>
          <p:nvPr/>
        </p:nvSpPr>
        <p:spPr>
          <a:xfrm>
            <a:off x="7764704" y="501827"/>
            <a:ext cx="85900" cy="85900"/>
          </a:xfrm>
          <a:prstGeom prst="ellipse">
            <a:avLst/>
          </a:prstGeom>
          <a:solidFill>
            <a:srgbClr val="0074AE"/>
          </a:solidFill>
          <a:ln w="254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526318" y="287505"/>
            <a:ext cx="3129382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25000"/>
              <a:buFont typeface="Arial"/>
              <a:buNone/>
            </a:pPr>
            <a:r>
              <a:rPr lang="es-419" sz="1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RED NACIONAL DE MUNICIPIOS PRODUCTIVOS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792548" y="1977026"/>
            <a:ext cx="4338299" cy="2883731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AE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0074AE"/>
                </a:solidFill>
                <a:latin typeface="Roboto"/>
                <a:ea typeface="Roboto"/>
                <a:cs typeface="Roboto"/>
                <a:sym typeface="Roboto"/>
              </a:rPr>
              <a:t>MUNICIPIOS INTEGRANTES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2993683" y="2489476"/>
            <a:ext cx="1026000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AE"/>
              </a:buClr>
              <a:buSzPct val="25000"/>
              <a:buFont typeface="Roboto"/>
              <a:buNone/>
            </a:pPr>
            <a:r>
              <a:rPr lang="es-419" sz="1050" b="1" i="0" u="none" strike="noStrike" cap="none">
                <a:solidFill>
                  <a:srgbClr val="0074AE"/>
                </a:solidFill>
                <a:latin typeface="Roboto"/>
                <a:ea typeface="Roboto"/>
                <a:cs typeface="Roboto"/>
                <a:sym typeface="Roboto"/>
              </a:rPr>
              <a:t>Opción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AE"/>
              </a:buClr>
              <a:buSzPct val="25000"/>
              <a:buFont typeface="Roboto"/>
              <a:buNone/>
            </a:pPr>
            <a:r>
              <a:rPr lang="es-419" sz="1050" b="1" i="0" u="none" strike="noStrike" cap="none">
                <a:solidFill>
                  <a:srgbClr val="0074AE"/>
                </a:solidFill>
                <a:latin typeface="Roboto"/>
                <a:ea typeface="Roboto"/>
                <a:cs typeface="Roboto"/>
                <a:sym typeface="Roboto"/>
              </a:rPr>
              <a:t>de contactar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212883" y="2503323"/>
            <a:ext cx="957299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5355883" y="2516368"/>
            <a:ext cx="957299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623150" y="738554"/>
            <a:ext cx="7789330" cy="445477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7300882" y="1419062"/>
            <a:ext cx="941265" cy="4104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796325" y="1419062"/>
            <a:ext cx="4338299" cy="4104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BUSCAR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300882" y="2124511"/>
            <a:ext cx="1026000" cy="141107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PRÓXIMOS EVENTOS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DE LA RED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828595" y="2064492"/>
            <a:ext cx="2097040" cy="299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1B01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E21B01"/>
                </a:solidFill>
                <a:latin typeface="Roboto"/>
                <a:ea typeface="Roboto"/>
                <a:cs typeface="Roboto"/>
                <a:sym typeface="Roboto"/>
              </a:rPr>
              <a:t>MUNICIPIOS INTEGRANTES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828595" y="2460130"/>
            <a:ext cx="1402772" cy="287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CONVOCATORIAS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828595" y="2883553"/>
            <a:ext cx="1746599" cy="271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CAPACITACIONES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828595" y="3290548"/>
            <a:ext cx="2143574" cy="335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CAJA DE HERRAMIENTAS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828595" y="3661583"/>
            <a:ext cx="1746599" cy="354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SOBRE LA RED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7300882" y="3605969"/>
            <a:ext cx="1026000" cy="88624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FEED DE TW</a:t>
            </a:r>
          </a:p>
        </p:txBody>
      </p:sp>
      <p:pic>
        <p:nvPicPr>
          <p:cNvPr id="236" name="Shape 236" descr="Resultado de imagen para ICONO DE TWI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3517" y="4016103"/>
            <a:ext cx="331187" cy="33118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x="623150" y="738554"/>
            <a:ext cx="7789330" cy="4231479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715108" y="2194851"/>
            <a:ext cx="113487" cy="89640"/>
          </a:xfrm>
          <a:prstGeom prst="rect">
            <a:avLst/>
          </a:prstGeom>
          <a:solidFill>
            <a:srgbClr val="E21B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715108" y="2573071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715108" y="3000444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715108" y="3428557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715108" y="3794023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1472" y="1479080"/>
            <a:ext cx="265658" cy="27189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587893" y="849312"/>
            <a:ext cx="3129382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419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 NACIONAL DE MUNICIPIOS PRODUCTIVOS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2993683" y="3170894"/>
            <a:ext cx="1026000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4212883" y="3170894"/>
            <a:ext cx="957299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5355883" y="3170894"/>
            <a:ext cx="957299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2993683" y="3938003"/>
            <a:ext cx="1026000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4212883" y="3938003"/>
            <a:ext cx="957299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5355883" y="3934687"/>
            <a:ext cx="957299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2925635" y="4503592"/>
            <a:ext cx="58541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AE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0074AE"/>
                </a:solidFill>
                <a:latin typeface="Roboto"/>
                <a:ea typeface="Roboto"/>
                <a:cs typeface="Roboto"/>
                <a:sym typeface="Roboto"/>
              </a:rPr>
              <a:t>MAPA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7324150" y="1438675"/>
            <a:ext cx="859500" cy="27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(Nombre de usuario)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Shape 257"/>
          <p:cNvCxnSpPr/>
          <p:nvPr/>
        </p:nvCxnSpPr>
        <p:spPr>
          <a:xfrm>
            <a:off x="600550" y="541420"/>
            <a:ext cx="7171849" cy="0"/>
          </a:xfrm>
          <a:prstGeom prst="straightConnector1">
            <a:avLst/>
          </a:prstGeom>
          <a:noFill/>
          <a:ln w="9525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Shape 258"/>
          <p:cNvSpPr/>
          <p:nvPr/>
        </p:nvSpPr>
        <p:spPr>
          <a:xfrm>
            <a:off x="7764704" y="501827"/>
            <a:ext cx="85900" cy="85900"/>
          </a:xfrm>
          <a:prstGeom prst="ellipse">
            <a:avLst/>
          </a:prstGeom>
          <a:solidFill>
            <a:srgbClr val="0074AE"/>
          </a:solidFill>
          <a:ln w="254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26318" y="287505"/>
            <a:ext cx="3129382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25000"/>
              <a:buFont typeface="Arial"/>
              <a:buNone/>
            </a:pPr>
            <a:r>
              <a:rPr lang="es-419" sz="1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RED NACIONAL DE MUNICIPIOS PRODUCTIVOS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2792548" y="1977026"/>
            <a:ext cx="4338299" cy="2883731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AE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0074AE"/>
                </a:solidFill>
                <a:latin typeface="Roboto"/>
                <a:ea typeface="Roboto"/>
                <a:cs typeface="Roboto"/>
                <a:sym typeface="Roboto"/>
              </a:rPr>
              <a:t>EXPLICACIÓN DE LAS CONVOCATORIAS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>
              <a:solidFill>
                <a:srgbClr val="0B94D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Detalle de cada convocatoria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623150" y="738554"/>
            <a:ext cx="7789330" cy="445477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7300882" y="1419062"/>
            <a:ext cx="941265" cy="4104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796325" y="1419062"/>
            <a:ext cx="4338299" cy="4104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BUSCAR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7300882" y="2124511"/>
            <a:ext cx="1026000" cy="141107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PRÓXIMOS EVENTOS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DE LA RED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28595" y="2064492"/>
            <a:ext cx="2097040" cy="299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MUNICIPIOS INTEGRANTES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828595" y="2460130"/>
            <a:ext cx="1402772" cy="287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1B01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E21B01"/>
                </a:solidFill>
                <a:latin typeface="Roboto"/>
                <a:ea typeface="Roboto"/>
                <a:cs typeface="Roboto"/>
                <a:sym typeface="Roboto"/>
              </a:rPr>
              <a:t>CONVOCATORIAS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828595" y="2883553"/>
            <a:ext cx="1746599" cy="271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CAPACITACIONES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828595" y="3290548"/>
            <a:ext cx="2143574" cy="335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CAJA DE HERRAMIENTAS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828595" y="3661583"/>
            <a:ext cx="1746599" cy="354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SOBRE LA RED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7300882" y="3605969"/>
            <a:ext cx="1026000" cy="88624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FEED DE TW</a:t>
            </a:r>
          </a:p>
        </p:txBody>
      </p:sp>
      <p:pic>
        <p:nvPicPr>
          <p:cNvPr id="271" name="Shape 271" descr="Resultado de imagen para ICONO DE TWI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3517" y="4016103"/>
            <a:ext cx="331187" cy="33118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623150" y="738554"/>
            <a:ext cx="7789330" cy="4231479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715108" y="2194851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715108" y="2573071"/>
            <a:ext cx="113487" cy="89640"/>
          </a:xfrm>
          <a:prstGeom prst="rect">
            <a:avLst/>
          </a:prstGeom>
          <a:solidFill>
            <a:srgbClr val="E21B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715108" y="3000444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715108" y="3428557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715108" y="3794023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Shape 2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1472" y="1479080"/>
            <a:ext cx="265658" cy="27189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587893" y="849312"/>
            <a:ext cx="3129382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419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 NACIONAL DE MUNICIPIOS PRODUCTIVOS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7324150" y="1438675"/>
            <a:ext cx="859500" cy="27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(Nombre de usuario)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2792548" y="1977026"/>
            <a:ext cx="4338299" cy="90652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B9B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9B9B9B"/>
                </a:solidFill>
                <a:latin typeface="Roboto"/>
                <a:ea typeface="Roboto"/>
                <a:cs typeface="Roboto"/>
                <a:sym typeface="Roboto"/>
              </a:rPr>
              <a:t>CAPACITACIONES POPULARES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2993683" y="2358026"/>
            <a:ext cx="1026000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4212883" y="2358026"/>
            <a:ext cx="957299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5355883" y="2358026"/>
            <a:ext cx="957299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Shape 289"/>
          <p:cNvCxnSpPr/>
          <p:nvPr/>
        </p:nvCxnSpPr>
        <p:spPr>
          <a:xfrm>
            <a:off x="600550" y="541420"/>
            <a:ext cx="7171849" cy="0"/>
          </a:xfrm>
          <a:prstGeom prst="straightConnector1">
            <a:avLst/>
          </a:prstGeom>
          <a:noFill/>
          <a:ln w="9525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" name="Shape 290"/>
          <p:cNvSpPr/>
          <p:nvPr/>
        </p:nvSpPr>
        <p:spPr>
          <a:xfrm>
            <a:off x="7764704" y="501827"/>
            <a:ext cx="85900" cy="85900"/>
          </a:xfrm>
          <a:prstGeom prst="ellipse">
            <a:avLst/>
          </a:prstGeom>
          <a:solidFill>
            <a:srgbClr val="0074AE"/>
          </a:solidFill>
          <a:ln w="254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526318" y="287505"/>
            <a:ext cx="3129382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25000"/>
              <a:buFont typeface="Arial"/>
              <a:buNone/>
            </a:pPr>
            <a:r>
              <a:rPr lang="es-419" sz="1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RED NACIONAL DE MUNICIPIOS PRODUCTIVOS</a:t>
            </a:r>
          </a:p>
        </p:txBody>
      </p:sp>
      <p:sp>
        <p:nvSpPr>
          <p:cNvPr id="292" name="Shape 292"/>
          <p:cNvSpPr/>
          <p:nvPr/>
        </p:nvSpPr>
        <p:spPr>
          <a:xfrm>
            <a:off x="623150" y="738554"/>
            <a:ext cx="7789330" cy="445477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7300882" y="1419062"/>
            <a:ext cx="941265" cy="4104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2796325" y="1419062"/>
            <a:ext cx="4338299" cy="4104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BUSCAR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7300882" y="2124511"/>
            <a:ext cx="1026000" cy="141107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PRÓXIMOS EVENTOS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DE LA RED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28595" y="2064492"/>
            <a:ext cx="2097040" cy="299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MUNICIPIOS INTEGRANTES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828595" y="2460130"/>
            <a:ext cx="1402772" cy="287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CONVOCATORIAS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28595" y="2883553"/>
            <a:ext cx="1746599" cy="271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1B01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E21B01"/>
                </a:solidFill>
                <a:latin typeface="Roboto"/>
                <a:ea typeface="Roboto"/>
                <a:cs typeface="Roboto"/>
                <a:sym typeface="Roboto"/>
              </a:rPr>
              <a:t>CAPACITACIONES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828595" y="3290548"/>
            <a:ext cx="2143574" cy="335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CAJA DE HERRAMIENTAS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8595" y="3661583"/>
            <a:ext cx="1746599" cy="354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SOBRE LA RED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7300882" y="3605969"/>
            <a:ext cx="1026000" cy="88624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FEED DE TW</a:t>
            </a:r>
          </a:p>
        </p:txBody>
      </p:sp>
      <p:pic>
        <p:nvPicPr>
          <p:cNvPr id="302" name="Shape 302" descr="Resultado de imagen para ICONO DE TWI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3517" y="4016103"/>
            <a:ext cx="331187" cy="33118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/>
          <p:nvPr/>
        </p:nvSpPr>
        <p:spPr>
          <a:xfrm>
            <a:off x="623150" y="738554"/>
            <a:ext cx="7789330" cy="4231479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715108" y="2194851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715108" y="2573071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715108" y="3000444"/>
            <a:ext cx="113487" cy="89640"/>
          </a:xfrm>
          <a:prstGeom prst="rect">
            <a:avLst/>
          </a:prstGeom>
          <a:solidFill>
            <a:srgbClr val="E21B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715108" y="3428557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715108" y="3794023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1472" y="1479080"/>
            <a:ext cx="265658" cy="27189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587893" y="849312"/>
            <a:ext cx="3129382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419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 NACIONAL DE MUNICIPIOS PRODUCTIVOS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2792548" y="2980365"/>
            <a:ext cx="4338299" cy="90652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B9B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9B9B9B"/>
                </a:solidFill>
                <a:latin typeface="Roboto"/>
                <a:ea typeface="Roboto"/>
                <a:cs typeface="Roboto"/>
                <a:sym typeface="Roboto"/>
              </a:rPr>
              <a:t>NUEVAS CAPACITACIONES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2993683" y="3361364"/>
            <a:ext cx="1026000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4212883" y="3361364"/>
            <a:ext cx="957299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5355883" y="3361364"/>
            <a:ext cx="957299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2792548" y="3948544"/>
            <a:ext cx="4338299" cy="90652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B9B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9B9B9B"/>
                </a:solidFill>
                <a:latin typeface="Roboto"/>
                <a:ea typeface="Roboto"/>
                <a:cs typeface="Roboto"/>
                <a:sym typeface="Roboto"/>
              </a:rPr>
              <a:t>MÁS CAPACITACIONES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2993683" y="4329544"/>
            <a:ext cx="1026000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4212883" y="4329544"/>
            <a:ext cx="957299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5355883" y="4329544"/>
            <a:ext cx="957299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7324150" y="1438675"/>
            <a:ext cx="859500" cy="27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(Nombre de usuario)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Shape 324"/>
          <p:cNvCxnSpPr/>
          <p:nvPr/>
        </p:nvCxnSpPr>
        <p:spPr>
          <a:xfrm>
            <a:off x="600550" y="541420"/>
            <a:ext cx="7171849" cy="0"/>
          </a:xfrm>
          <a:prstGeom prst="straightConnector1">
            <a:avLst/>
          </a:prstGeom>
          <a:noFill/>
          <a:ln w="9525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Shape 325"/>
          <p:cNvSpPr/>
          <p:nvPr/>
        </p:nvSpPr>
        <p:spPr>
          <a:xfrm>
            <a:off x="7764704" y="501827"/>
            <a:ext cx="85900" cy="85900"/>
          </a:xfrm>
          <a:prstGeom prst="ellipse">
            <a:avLst/>
          </a:prstGeom>
          <a:solidFill>
            <a:srgbClr val="0074AE"/>
          </a:solidFill>
          <a:ln w="254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526318" y="287505"/>
            <a:ext cx="3129382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25000"/>
              <a:buFont typeface="Arial"/>
              <a:buNone/>
            </a:pPr>
            <a:r>
              <a:rPr lang="es-419" sz="1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RED NACIONAL DE MUNICIPIOS PRODUCTIVOS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2792548" y="1977026"/>
            <a:ext cx="4338299" cy="90652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B9B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9B9B9B"/>
                </a:solidFill>
                <a:latin typeface="Roboto"/>
                <a:ea typeface="Roboto"/>
                <a:cs typeface="Roboto"/>
                <a:sym typeface="Roboto"/>
              </a:rPr>
              <a:t>HERRAMIENTAS POPULARES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2993683" y="2358026"/>
            <a:ext cx="1026000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4212883" y="2358026"/>
            <a:ext cx="957299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5355883" y="2358026"/>
            <a:ext cx="957299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623150" y="738554"/>
            <a:ext cx="7789330" cy="445477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7300882" y="1419062"/>
            <a:ext cx="941265" cy="4104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2796325" y="1419062"/>
            <a:ext cx="4338299" cy="4104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BUSCAR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7300882" y="2124511"/>
            <a:ext cx="1026000" cy="141107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PRÓXIMOS EVENTOS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DE LA RED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828595" y="2064492"/>
            <a:ext cx="2097040" cy="299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MUNICIPIOS INTEGRANTES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828595" y="2460130"/>
            <a:ext cx="1402772" cy="287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CONVOCATORIAS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828595" y="2883553"/>
            <a:ext cx="1746599" cy="271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CAPACITACIONES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828595" y="3290548"/>
            <a:ext cx="2143574" cy="335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1B01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E21B01"/>
                </a:solidFill>
                <a:latin typeface="Roboto"/>
                <a:ea typeface="Roboto"/>
                <a:cs typeface="Roboto"/>
                <a:sym typeface="Roboto"/>
              </a:rPr>
              <a:t>CAJA DE HERRAMIENTAS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828595" y="3661583"/>
            <a:ext cx="1746599" cy="354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SOBRE LA RED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7300882" y="3605969"/>
            <a:ext cx="1026000" cy="88624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FEED DE TW</a:t>
            </a:r>
          </a:p>
        </p:txBody>
      </p:sp>
      <p:pic>
        <p:nvPicPr>
          <p:cNvPr id="341" name="Shape 341" descr="Resultado de imagen para ICONO DE TWI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3517" y="4016103"/>
            <a:ext cx="331187" cy="33118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/>
          <p:nvPr/>
        </p:nvSpPr>
        <p:spPr>
          <a:xfrm>
            <a:off x="623150" y="738554"/>
            <a:ext cx="7789330" cy="4231479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715108" y="2194851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715108" y="2573071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715108" y="3000444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715108" y="3428557"/>
            <a:ext cx="113487" cy="89640"/>
          </a:xfrm>
          <a:prstGeom prst="rect">
            <a:avLst/>
          </a:prstGeom>
          <a:solidFill>
            <a:srgbClr val="E21B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715108" y="3794023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Shape 3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1472" y="1479080"/>
            <a:ext cx="265658" cy="27189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 txBox="1"/>
          <p:nvPr/>
        </p:nvSpPr>
        <p:spPr>
          <a:xfrm>
            <a:off x="587893" y="849312"/>
            <a:ext cx="3129382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419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 NACIONAL DE MUNICIPIOS PRODUCTIVOS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2792548" y="2980365"/>
            <a:ext cx="4338299" cy="90652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B9B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9B9B9B"/>
                </a:solidFill>
                <a:latin typeface="Roboto"/>
                <a:ea typeface="Roboto"/>
                <a:cs typeface="Roboto"/>
                <a:sym typeface="Roboto"/>
              </a:rPr>
              <a:t>NUEVAS HERRAMIENTAS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2993683" y="3361364"/>
            <a:ext cx="1026000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4212883" y="3361364"/>
            <a:ext cx="957299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5355883" y="3361364"/>
            <a:ext cx="957299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2792548" y="3948544"/>
            <a:ext cx="4338299" cy="90652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9B9B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9B9B9B"/>
                </a:solidFill>
                <a:latin typeface="Roboto"/>
                <a:ea typeface="Roboto"/>
                <a:cs typeface="Roboto"/>
                <a:sym typeface="Roboto"/>
              </a:rPr>
              <a:t>MÁS HERRAMIENTAS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2993683" y="4329544"/>
            <a:ext cx="1026000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4212883" y="4329544"/>
            <a:ext cx="957299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5355883" y="4329544"/>
            <a:ext cx="957299" cy="39004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7324150" y="1438675"/>
            <a:ext cx="859500" cy="27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(Nombre de usuario)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2792548" y="1977026"/>
            <a:ext cx="4338299" cy="2883731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AE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0074AE"/>
                </a:solidFill>
                <a:latin typeface="Roboto"/>
                <a:ea typeface="Roboto"/>
                <a:cs typeface="Roboto"/>
                <a:sym typeface="Roboto"/>
              </a:rPr>
              <a:t>SOBRE LA 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AE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0074AE"/>
                </a:solidFill>
                <a:latin typeface="Roboto"/>
                <a:ea typeface="Roboto"/>
                <a:cs typeface="Roboto"/>
                <a:sym typeface="Roboto"/>
              </a:rPr>
              <a:t>¿QUÉ ES LA RED?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AE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0074AE"/>
                </a:solidFill>
                <a:latin typeface="Roboto"/>
                <a:ea typeface="Roboto"/>
                <a:cs typeface="Roboto"/>
                <a:sym typeface="Roboto"/>
              </a:rPr>
              <a:t>¿QUÉ OFRECE A LOS MUNICIPIOS?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 i="0" u="none" strike="noStrike" cap="none">
              <a:solidFill>
                <a:srgbClr val="0074A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AE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0074AE"/>
                </a:solidFill>
                <a:latin typeface="Roboto"/>
                <a:ea typeface="Roboto"/>
                <a:cs typeface="Roboto"/>
                <a:sym typeface="Roboto"/>
              </a:rPr>
              <a:t>OTROS PROGRAMAS DEL MINISTERIO DE PRODUCCIÓN PARA MUNICIPIOS. (LINK)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Shape 364"/>
          <p:cNvCxnSpPr/>
          <p:nvPr/>
        </p:nvCxnSpPr>
        <p:spPr>
          <a:xfrm>
            <a:off x="600550" y="541420"/>
            <a:ext cx="7171849" cy="0"/>
          </a:xfrm>
          <a:prstGeom prst="straightConnector1">
            <a:avLst/>
          </a:prstGeom>
          <a:noFill/>
          <a:ln w="9525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" name="Shape 365"/>
          <p:cNvSpPr/>
          <p:nvPr/>
        </p:nvSpPr>
        <p:spPr>
          <a:xfrm>
            <a:off x="7764704" y="501827"/>
            <a:ext cx="85900" cy="85900"/>
          </a:xfrm>
          <a:prstGeom prst="ellipse">
            <a:avLst/>
          </a:prstGeom>
          <a:solidFill>
            <a:srgbClr val="0074AE"/>
          </a:solidFill>
          <a:ln w="254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526318" y="287505"/>
            <a:ext cx="3129382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25000"/>
              <a:buFont typeface="Arial"/>
              <a:buNone/>
            </a:pPr>
            <a:r>
              <a:rPr lang="es-419" sz="1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RED NACIONAL DE MUNICIPIOS PRODUCTIVOS</a:t>
            </a:r>
          </a:p>
        </p:txBody>
      </p:sp>
      <p:sp>
        <p:nvSpPr>
          <p:cNvPr id="367" name="Shape 367"/>
          <p:cNvSpPr/>
          <p:nvPr/>
        </p:nvSpPr>
        <p:spPr>
          <a:xfrm>
            <a:off x="623150" y="738554"/>
            <a:ext cx="7789330" cy="445477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300882" y="1419062"/>
            <a:ext cx="941265" cy="4104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2796325" y="1419062"/>
            <a:ext cx="4338299" cy="4104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BUSCAR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7300882" y="2124511"/>
            <a:ext cx="1026000" cy="141107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PRÓXIMOS EVENTOS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DE LA RED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828595" y="2064492"/>
            <a:ext cx="2097040" cy="299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MUNICIPIOS INTEGRANTES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828595" y="2460130"/>
            <a:ext cx="1402772" cy="2879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CONVOCATORIAS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828595" y="2883553"/>
            <a:ext cx="1746599" cy="271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CAPACITACIONES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828595" y="3290548"/>
            <a:ext cx="2143574" cy="335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CAJA DE HERRAMIENTAS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828595" y="3661583"/>
            <a:ext cx="1746599" cy="354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1B01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E21B01"/>
                </a:solidFill>
                <a:latin typeface="Roboto"/>
                <a:ea typeface="Roboto"/>
                <a:cs typeface="Roboto"/>
                <a:sym typeface="Roboto"/>
              </a:rPr>
              <a:t>SOBRE LA RED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300882" y="3605969"/>
            <a:ext cx="1026000" cy="88624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FEED DE TW</a:t>
            </a:r>
          </a:p>
        </p:txBody>
      </p:sp>
      <p:pic>
        <p:nvPicPr>
          <p:cNvPr id="377" name="Shape 377" descr="Resultado de imagen para ICONO DE TWI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3517" y="4016103"/>
            <a:ext cx="331187" cy="331187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/>
          <p:nvPr/>
        </p:nvSpPr>
        <p:spPr>
          <a:xfrm>
            <a:off x="623150" y="738554"/>
            <a:ext cx="7789330" cy="4231479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715108" y="2194851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715108" y="2573071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715108" y="3000444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715108" y="3428557"/>
            <a:ext cx="113487" cy="8964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715108" y="3794023"/>
            <a:ext cx="113487" cy="89640"/>
          </a:xfrm>
          <a:prstGeom prst="rect">
            <a:avLst/>
          </a:prstGeom>
          <a:solidFill>
            <a:srgbClr val="E21B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Shape 3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1472" y="1479080"/>
            <a:ext cx="265658" cy="271898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587893" y="849312"/>
            <a:ext cx="3129382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419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 NACIONAL DE MUNICIPIOS PRODUCTIVOS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2993683" y="3938003"/>
            <a:ext cx="3745021" cy="816807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2954777" y="4008503"/>
            <a:ext cx="587019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AE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0074AE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7324150" y="1438675"/>
            <a:ext cx="859500" cy="27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(Nombre de usuario)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Shape 393"/>
          <p:cNvPicPr preferRelativeResize="0"/>
          <p:nvPr/>
        </p:nvPicPr>
        <p:blipFill rotWithShape="1">
          <a:blip r:embed="rId3">
            <a:alphaModFix/>
          </a:blip>
          <a:srcRect t="9347" b="9509"/>
          <a:stretch/>
        </p:blipFill>
        <p:spPr>
          <a:xfrm>
            <a:off x="1172300" y="546275"/>
            <a:ext cx="6960600" cy="4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 txBox="1"/>
          <p:nvPr/>
        </p:nvSpPr>
        <p:spPr>
          <a:xfrm>
            <a:off x="1027775" y="251250"/>
            <a:ext cx="7221300" cy="2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419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municipios.produccion.gob.ar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822325" y="1462241"/>
            <a:ext cx="2582490" cy="4386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"/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Piezas de comunicación:</a:t>
            </a:r>
          </a:p>
        </p:txBody>
      </p:sp>
      <p:cxnSp>
        <p:nvCxnSpPr>
          <p:cNvPr id="400" name="Shape 400"/>
          <p:cNvCxnSpPr/>
          <p:nvPr/>
        </p:nvCxnSpPr>
        <p:spPr>
          <a:xfrm>
            <a:off x="600550" y="541420"/>
            <a:ext cx="7171849" cy="0"/>
          </a:xfrm>
          <a:prstGeom prst="straightConnector1">
            <a:avLst/>
          </a:prstGeom>
          <a:noFill/>
          <a:ln w="9525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Shape 401"/>
          <p:cNvSpPr/>
          <p:nvPr/>
        </p:nvSpPr>
        <p:spPr>
          <a:xfrm>
            <a:off x="7764704" y="501827"/>
            <a:ext cx="85900" cy="85900"/>
          </a:xfrm>
          <a:prstGeom prst="ellipse">
            <a:avLst/>
          </a:prstGeom>
          <a:solidFill>
            <a:srgbClr val="0074AE"/>
          </a:solidFill>
          <a:ln w="254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526318" y="287505"/>
            <a:ext cx="3129382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25000"/>
              <a:buFont typeface="Arial"/>
              <a:buNone/>
            </a:pPr>
            <a:r>
              <a:rPr lang="es-419" sz="1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RED NACIONAL DE MUNICIPIOS PRODUCTIVOS</a:t>
            </a:r>
          </a:p>
        </p:txBody>
      </p:sp>
      <p:sp>
        <p:nvSpPr>
          <p:cNvPr id="403" name="Shape 403"/>
          <p:cNvSpPr/>
          <p:nvPr/>
        </p:nvSpPr>
        <p:spPr>
          <a:xfrm>
            <a:off x="702204" y="1157553"/>
            <a:ext cx="127245" cy="127245"/>
          </a:xfrm>
          <a:prstGeom prst="ellipse">
            <a:avLst/>
          </a:prstGeom>
          <a:solidFill>
            <a:srgbClr val="0074AE"/>
          </a:solidFill>
          <a:ln w="254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822325" y="976955"/>
            <a:ext cx="8520599" cy="485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-419" sz="1800" b="1" i="0" u="none" strike="noStrike" cap="none">
                <a:solidFill>
                  <a:srgbClr val="0074AE"/>
                </a:solidFill>
                <a:latin typeface="Roboto"/>
                <a:ea typeface="Roboto"/>
                <a:cs typeface="Roboto"/>
                <a:sym typeface="Roboto"/>
              </a:rPr>
              <a:t>LANZAMIENTO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5498317" y="3679212"/>
            <a:ext cx="229101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DÍPTICO ENTREGABLE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3591482" y="3679212"/>
            <a:ext cx="93957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6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REDES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172937" y="3679212"/>
            <a:ext cx="76815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23" y="2586720"/>
            <a:ext cx="933786" cy="7961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417" y="2472421"/>
            <a:ext cx="939571" cy="91042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050" y="2472421"/>
            <a:ext cx="805857" cy="83913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AE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3739209" y="2022756"/>
            <a:ext cx="1747192" cy="1097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GRACIAS</a:t>
            </a:r>
            <a:r>
              <a:rPr lang="es-419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998620" y="651137"/>
            <a:ext cx="6773778" cy="373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4AE"/>
              </a:buClr>
              <a:buSzPct val="25000"/>
              <a:buFont typeface="Roboto"/>
              <a:buNone/>
            </a:pPr>
            <a:r>
              <a:rPr lang="es-419" sz="1800" b="1" i="0" u="none" strike="noStrike" cap="none">
                <a:solidFill>
                  <a:srgbClr val="0074AE"/>
                </a:solidFill>
                <a:latin typeface="Roboto"/>
                <a:ea typeface="Roboto"/>
                <a:cs typeface="Roboto"/>
                <a:sym typeface="Roboto"/>
              </a:rPr>
              <a:t>¿QUÉ ES LA RED?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una plataforma abierta a todos los municipios del país que promueve la integración entre equipos municipales y la vinculación con el Ministerio de Producción de la Nación.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coordinada por la Secretaría de Integración Productiva del Ministerio de Producción de la Nación.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4AE"/>
              </a:buClr>
              <a:buSzPct val="25000"/>
              <a:buFont typeface="Roboto"/>
              <a:buNone/>
            </a:pPr>
            <a:r>
              <a:rPr lang="es-419" sz="1400" b="1" i="0" u="none" strike="noStrike" cap="none">
                <a:solidFill>
                  <a:srgbClr val="0074AE"/>
                </a:solidFill>
                <a:latin typeface="Roboto"/>
                <a:ea typeface="Roboto"/>
                <a:cs typeface="Roboto"/>
                <a:sym typeface="Roboto"/>
              </a:rPr>
              <a:t>OBJETIVO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Potenciar capacidades de las áreas municipales que promueven el desarrollo productivo y fomentar la articulación intermunicipal.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" name="Shape 60"/>
          <p:cNvCxnSpPr/>
          <p:nvPr/>
        </p:nvCxnSpPr>
        <p:spPr>
          <a:xfrm>
            <a:off x="600550" y="541420"/>
            <a:ext cx="7171849" cy="0"/>
          </a:xfrm>
          <a:prstGeom prst="straightConnector1">
            <a:avLst/>
          </a:prstGeom>
          <a:noFill/>
          <a:ln w="9525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Shape 61"/>
          <p:cNvSpPr/>
          <p:nvPr/>
        </p:nvSpPr>
        <p:spPr>
          <a:xfrm>
            <a:off x="7764704" y="501827"/>
            <a:ext cx="85900" cy="85900"/>
          </a:xfrm>
          <a:prstGeom prst="ellipse">
            <a:avLst/>
          </a:prstGeom>
          <a:solidFill>
            <a:srgbClr val="0074AE"/>
          </a:solidFill>
          <a:ln w="254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526318" y="287505"/>
            <a:ext cx="3129382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25000"/>
              <a:buFont typeface="Arial"/>
              <a:buNone/>
            </a:pPr>
            <a:r>
              <a:rPr lang="es-419" sz="1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RED NACIONAL DE MUNICIPIOS PRODUCTIVOS</a:t>
            </a:r>
          </a:p>
        </p:txBody>
      </p:sp>
      <p:sp>
        <p:nvSpPr>
          <p:cNvPr id="63" name="Shape 63"/>
          <p:cNvSpPr/>
          <p:nvPr/>
        </p:nvSpPr>
        <p:spPr>
          <a:xfrm>
            <a:off x="649710" y="1173575"/>
            <a:ext cx="127245" cy="127245"/>
          </a:xfrm>
          <a:prstGeom prst="ellipse">
            <a:avLst/>
          </a:prstGeom>
          <a:solidFill>
            <a:srgbClr val="0074AE"/>
          </a:solidFill>
          <a:ln w="254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713333" y="2665339"/>
            <a:ext cx="140106" cy="247734"/>
          </a:xfrm>
          <a:prstGeom prst="straightConnector1">
            <a:avLst/>
          </a:prstGeom>
          <a:noFill/>
          <a:ln w="127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Shape 65"/>
          <p:cNvCxnSpPr/>
          <p:nvPr/>
        </p:nvCxnSpPr>
        <p:spPr>
          <a:xfrm rot="10800000">
            <a:off x="715952" y="1259703"/>
            <a:ext cx="0" cy="1405636"/>
          </a:xfrm>
          <a:prstGeom prst="straightConnector1">
            <a:avLst/>
          </a:prstGeom>
          <a:noFill/>
          <a:ln w="127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Shape 66"/>
          <p:cNvSpPr/>
          <p:nvPr/>
        </p:nvSpPr>
        <p:spPr>
          <a:xfrm>
            <a:off x="789816" y="2849450"/>
            <a:ext cx="127245" cy="127245"/>
          </a:xfrm>
          <a:prstGeom prst="ellipse">
            <a:avLst/>
          </a:prstGeom>
          <a:solidFill>
            <a:srgbClr val="0074AE"/>
          </a:solidFill>
          <a:ln w="254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753746262"/>
              </p:ext>
            </p:extLst>
          </p:nvPr>
        </p:nvGraphicFramePr>
        <p:xfrm>
          <a:off x="2374901" y="628598"/>
          <a:ext cx="6642858" cy="4409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1" name="Elipse 50"/>
          <p:cNvSpPr/>
          <p:nvPr/>
        </p:nvSpPr>
        <p:spPr>
          <a:xfrm>
            <a:off x="251268" y="3825047"/>
            <a:ext cx="251525" cy="2199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dirty="0"/>
          </a:p>
        </p:txBody>
      </p:sp>
      <p:sp>
        <p:nvSpPr>
          <p:cNvPr id="52" name="Elipse 51"/>
          <p:cNvSpPr/>
          <p:nvPr/>
        </p:nvSpPr>
        <p:spPr>
          <a:xfrm>
            <a:off x="251268" y="4307180"/>
            <a:ext cx="251525" cy="21991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dirty="0"/>
          </a:p>
        </p:txBody>
      </p:sp>
      <p:sp>
        <p:nvSpPr>
          <p:cNvPr id="53" name="Elipse 52"/>
          <p:cNvSpPr/>
          <p:nvPr/>
        </p:nvSpPr>
        <p:spPr>
          <a:xfrm>
            <a:off x="267068" y="4789313"/>
            <a:ext cx="251525" cy="21991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662653" y="3796505"/>
            <a:ext cx="1638590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sz="1050" dirty="0">
                <a:latin typeface="Arial Narrow" panose="020B0606020202030204" pitchFamily="34" charset="0"/>
              </a:rPr>
              <a:t>Abierto a todos los municipios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662652" y="4241757"/>
            <a:ext cx="1749197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AR" sz="1050" dirty="0"/>
              <a:t>Abierto a municipios adherentes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662652" y="4760771"/>
            <a:ext cx="2836033" cy="253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AR" sz="1050" dirty="0"/>
              <a:t>Abierto a municipios adherentes + criterio demográfico</a:t>
            </a:r>
          </a:p>
        </p:txBody>
      </p:sp>
      <p:sp>
        <p:nvSpPr>
          <p:cNvPr id="38" name="Elipse 37"/>
          <p:cNvSpPr/>
          <p:nvPr/>
        </p:nvSpPr>
        <p:spPr>
          <a:xfrm>
            <a:off x="5512234" y="1144968"/>
            <a:ext cx="251525" cy="2199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dirty="0"/>
          </a:p>
        </p:txBody>
      </p:sp>
      <p:sp>
        <p:nvSpPr>
          <p:cNvPr id="45" name="Elipse 44"/>
          <p:cNvSpPr/>
          <p:nvPr/>
        </p:nvSpPr>
        <p:spPr>
          <a:xfrm>
            <a:off x="5512233" y="3752610"/>
            <a:ext cx="251525" cy="2199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dirty="0"/>
          </a:p>
        </p:txBody>
      </p:sp>
      <p:sp>
        <p:nvSpPr>
          <p:cNvPr id="65" name="Elipse 64"/>
          <p:cNvSpPr/>
          <p:nvPr/>
        </p:nvSpPr>
        <p:spPr>
          <a:xfrm>
            <a:off x="7297665" y="3750449"/>
            <a:ext cx="251525" cy="2199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dirty="0"/>
          </a:p>
        </p:txBody>
      </p:sp>
      <p:sp>
        <p:nvSpPr>
          <p:cNvPr id="66" name="Elipse 65"/>
          <p:cNvSpPr/>
          <p:nvPr/>
        </p:nvSpPr>
        <p:spPr>
          <a:xfrm>
            <a:off x="5514213" y="4392729"/>
            <a:ext cx="251525" cy="21991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dirty="0"/>
          </a:p>
        </p:txBody>
      </p:sp>
      <p:sp>
        <p:nvSpPr>
          <p:cNvPr id="67" name="Elipse 66"/>
          <p:cNvSpPr/>
          <p:nvPr/>
        </p:nvSpPr>
        <p:spPr>
          <a:xfrm>
            <a:off x="7297664" y="505661"/>
            <a:ext cx="251525" cy="21991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dirty="0"/>
          </a:p>
        </p:txBody>
      </p:sp>
      <p:sp>
        <p:nvSpPr>
          <p:cNvPr id="68" name="Elipse 67"/>
          <p:cNvSpPr/>
          <p:nvPr/>
        </p:nvSpPr>
        <p:spPr>
          <a:xfrm>
            <a:off x="7297664" y="1144968"/>
            <a:ext cx="251525" cy="21991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dirty="0"/>
          </a:p>
        </p:txBody>
      </p:sp>
      <p:sp>
        <p:nvSpPr>
          <p:cNvPr id="69" name="Elipse 68"/>
          <p:cNvSpPr/>
          <p:nvPr/>
        </p:nvSpPr>
        <p:spPr>
          <a:xfrm>
            <a:off x="7297663" y="1760727"/>
            <a:ext cx="251525" cy="21991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dirty="0"/>
          </a:p>
        </p:txBody>
      </p:sp>
      <p:sp>
        <p:nvSpPr>
          <p:cNvPr id="70" name="Elipse 69"/>
          <p:cNvSpPr/>
          <p:nvPr/>
        </p:nvSpPr>
        <p:spPr>
          <a:xfrm>
            <a:off x="7297663" y="2434908"/>
            <a:ext cx="251525" cy="21991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dirty="0"/>
          </a:p>
        </p:txBody>
      </p:sp>
      <p:sp>
        <p:nvSpPr>
          <p:cNvPr id="71" name="Elipse 70"/>
          <p:cNvSpPr/>
          <p:nvPr/>
        </p:nvSpPr>
        <p:spPr>
          <a:xfrm>
            <a:off x="7297663" y="3086189"/>
            <a:ext cx="251525" cy="21991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dirty="0"/>
          </a:p>
        </p:txBody>
      </p:sp>
      <p:sp>
        <p:nvSpPr>
          <p:cNvPr id="73" name="Elipse 72"/>
          <p:cNvSpPr/>
          <p:nvPr/>
        </p:nvSpPr>
        <p:spPr>
          <a:xfrm>
            <a:off x="5526391" y="3054489"/>
            <a:ext cx="251525" cy="2199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dirty="0"/>
          </a:p>
        </p:txBody>
      </p:sp>
      <p:sp>
        <p:nvSpPr>
          <p:cNvPr id="72" name="Acorde 71"/>
          <p:cNvSpPr/>
          <p:nvPr/>
        </p:nvSpPr>
        <p:spPr>
          <a:xfrm>
            <a:off x="5512233" y="3054488"/>
            <a:ext cx="251525" cy="219916"/>
          </a:xfrm>
          <a:prstGeom prst="chord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74" name="Elipse 73"/>
          <p:cNvSpPr/>
          <p:nvPr/>
        </p:nvSpPr>
        <p:spPr>
          <a:xfrm>
            <a:off x="3651267" y="2796304"/>
            <a:ext cx="251525" cy="2199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dirty="0"/>
          </a:p>
        </p:txBody>
      </p:sp>
      <p:cxnSp>
        <p:nvCxnSpPr>
          <p:cNvPr id="29" name="Shape 73"/>
          <p:cNvCxnSpPr/>
          <p:nvPr/>
        </p:nvCxnSpPr>
        <p:spPr>
          <a:xfrm>
            <a:off x="600550" y="389020"/>
            <a:ext cx="7171849" cy="0"/>
          </a:xfrm>
          <a:prstGeom prst="straightConnector1">
            <a:avLst/>
          </a:prstGeom>
          <a:noFill/>
          <a:ln w="9525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75"/>
          <p:cNvSpPr txBox="1"/>
          <p:nvPr/>
        </p:nvSpPr>
        <p:spPr>
          <a:xfrm>
            <a:off x="526318" y="135105"/>
            <a:ext cx="3129382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25000"/>
              <a:buFont typeface="Arial"/>
              <a:buNone/>
            </a:pPr>
            <a:r>
              <a:rPr lang="es-419" sz="1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RED NACIONAL DE MUNICIPIOS PRODUCTIVOS</a:t>
            </a:r>
          </a:p>
        </p:txBody>
      </p:sp>
    </p:spTree>
    <p:extLst>
      <p:ext uri="{BB962C8B-B14F-4D97-AF65-F5344CB8AC3E}">
        <p14:creationId xmlns:p14="http://schemas.microsoft.com/office/powerpoint/2010/main" val="314965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94D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311700" y="1595455"/>
            <a:ext cx="8520599" cy="12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s-419" sz="3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PROPUESTA ESTÉTICA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t="-1" r="48112" b="7218"/>
          <a:stretch/>
        </p:blipFill>
        <p:spPr>
          <a:xfrm>
            <a:off x="3486055" y="1657432"/>
            <a:ext cx="2581322" cy="31329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hape 92"/>
          <p:cNvCxnSpPr/>
          <p:nvPr/>
        </p:nvCxnSpPr>
        <p:spPr>
          <a:xfrm>
            <a:off x="600550" y="541420"/>
            <a:ext cx="7171849" cy="0"/>
          </a:xfrm>
          <a:prstGeom prst="straightConnector1">
            <a:avLst/>
          </a:prstGeom>
          <a:noFill/>
          <a:ln w="9525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Shape 93"/>
          <p:cNvSpPr/>
          <p:nvPr/>
        </p:nvSpPr>
        <p:spPr>
          <a:xfrm>
            <a:off x="7764704" y="501827"/>
            <a:ext cx="85900" cy="85900"/>
          </a:xfrm>
          <a:prstGeom prst="ellipse">
            <a:avLst/>
          </a:prstGeom>
          <a:solidFill>
            <a:srgbClr val="0074AE"/>
          </a:solidFill>
          <a:ln w="254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526318" y="287505"/>
            <a:ext cx="3129382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25000"/>
              <a:buFont typeface="Arial"/>
              <a:buNone/>
            </a:pPr>
            <a:r>
              <a:rPr lang="es-419" sz="1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RED NACIONAL DE MUNICIPIOS PRODUCTIVOS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822325" y="963308"/>
            <a:ext cx="3954391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-419" sz="1800" b="1" i="0" u="none" strike="noStrike" cap="none">
                <a:solidFill>
                  <a:srgbClr val="0074AE"/>
                </a:solidFill>
                <a:latin typeface="Roboto"/>
                <a:ea typeface="Roboto"/>
                <a:cs typeface="Roboto"/>
                <a:sym typeface="Roboto"/>
              </a:rPr>
              <a:t>PROPUESTA ESTÉTICA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702204" y="1143904"/>
            <a:ext cx="127245" cy="127245"/>
          </a:xfrm>
          <a:prstGeom prst="ellipse">
            <a:avLst/>
          </a:prstGeom>
          <a:solidFill>
            <a:srgbClr val="0074AE"/>
          </a:solidFill>
          <a:ln w="254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187" y="1657432"/>
            <a:ext cx="2457297" cy="2469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7534" y="1559604"/>
            <a:ext cx="597541" cy="97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534" y="1777272"/>
            <a:ext cx="2298804" cy="31856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94D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311700" y="1595455"/>
            <a:ext cx="8520599" cy="12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s-419" sz="3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SITIO WEB PARA MUNICIPIOS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2467822" y="1212260"/>
            <a:ext cx="2087400" cy="38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4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Municipios integrantes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467048" y="4612581"/>
            <a:ext cx="1572900" cy="47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Sobr</a:t>
            </a:r>
            <a:r>
              <a:rPr lang="es-419" b="1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s-419" sz="1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la Red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469825" y="1991899"/>
            <a:ext cx="1440600" cy="47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Convocatorias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467825" y="2856761"/>
            <a:ext cx="1746600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Capacitaciones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467825" y="3721605"/>
            <a:ext cx="2087400" cy="47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Caja de</a:t>
            </a:r>
            <a:r>
              <a:rPr lang="es-419" b="1">
                <a:latin typeface="Roboto"/>
                <a:ea typeface="Roboto"/>
                <a:cs typeface="Roboto"/>
                <a:sym typeface="Roboto"/>
              </a:rPr>
              <a:t> h</a:t>
            </a:r>
            <a:r>
              <a:rPr lang="es-419" sz="1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erramientas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754224" y="1189713"/>
            <a:ext cx="3827100" cy="7868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AE"/>
              </a:buClr>
              <a:buFont typeface="Roboto"/>
              <a:buNone/>
            </a:pPr>
            <a:r>
              <a:rPr lang="es-419" sz="1200" dirty="0">
                <a:solidFill>
                  <a:srgbClr val="0074AE"/>
                </a:solidFill>
                <a:latin typeface="Roboto"/>
                <a:ea typeface="Roboto"/>
                <a:cs typeface="Roboto"/>
                <a:sym typeface="Roboto"/>
              </a:rPr>
              <a:t>Todos los usuarios pueden ver la lista de municipios, pero sólo los registrados pueden ver los datos de contacto.</a:t>
            </a:r>
          </a:p>
        </p:txBody>
      </p:sp>
      <p:cxnSp>
        <p:nvCxnSpPr>
          <p:cNvPr id="115" name="Shape 115"/>
          <p:cNvCxnSpPr/>
          <p:nvPr/>
        </p:nvCxnSpPr>
        <p:spPr>
          <a:xfrm>
            <a:off x="600550" y="541420"/>
            <a:ext cx="7171849" cy="0"/>
          </a:xfrm>
          <a:prstGeom prst="straightConnector1">
            <a:avLst/>
          </a:prstGeom>
          <a:noFill/>
          <a:ln w="9525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Shape 116"/>
          <p:cNvSpPr/>
          <p:nvPr/>
        </p:nvSpPr>
        <p:spPr>
          <a:xfrm>
            <a:off x="7764704" y="501827"/>
            <a:ext cx="85900" cy="85900"/>
          </a:xfrm>
          <a:prstGeom prst="ellipse">
            <a:avLst/>
          </a:prstGeom>
          <a:solidFill>
            <a:srgbClr val="0074AE"/>
          </a:solidFill>
          <a:ln w="254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526318" y="287505"/>
            <a:ext cx="3129382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25000"/>
              <a:buFont typeface="Arial"/>
              <a:buNone/>
            </a:pPr>
            <a:r>
              <a:rPr lang="es-419" sz="1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RED NACIONAL DE MUNICIPIOS PRODUCTIVOS</a:t>
            </a:r>
          </a:p>
        </p:txBody>
      </p:sp>
      <p:sp>
        <p:nvSpPr>
          <p:cNvPr id="118" name="Shape 118"/>
          <p:cNvSpPr/>
          <p:nvPr/>
        </p:nvSpPr>
        <p:spPr>
          <a:xfrm>
            <a:off x="397404" y="852753"/>
            <a:ext cx="127200" cy="127200"/>
          </a:xfrm>
          <a:prstGeom prst="ellipse">
            <a:avLst/>
          </a:prstGeom>
          <a:solidFill>
            <a:srgbClr val="0074AE"/>
          </a:solidFill>
          <a:ln w="254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123885" y="3172288"/>
            <a:ext cx="1026000" cy="47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Roboto"/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HOME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2936" y="1771853"/>
            <a:ext cx="607413" cy="51567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517525" y="672150"/>
            <a:ext cx="3718500" cy="38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-419" sz="1800" b="1">
                <a:solidFill>
                  <a:srgbClr val="0074AE"/>
                </a:solidFill>
                <a:latin typeface="Roboto"/>
                <a:ea typeface="Roboto"/>
                <a:cs typeface="Roboto"/>
                <a:sym typeface="Roboto"/>
              </a:rPr>
              <a:t>SECCIONES </a:t>
            </a:r>
            <a:r>
              <a:rPr lang="es-419" sz="1800" b="1" i="0" u="none" strike="noStrike" cap="none">
                <a:solidFill>
                  <a:srgbClr val="0074AE"/>
                </a:solidFill>
                <a:latin typeface="Roboto"/>
                <a:ea typeface="Roboto"/>
                <a:cs typeface="Roboto"/>
                <a:sym typeface="Roboto"/>
              </a:rPr>
              <a:t>DEL SITIO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73" y="2731837"/>
            <a:ext cx="607499" cy="515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hape 123"/>
          <p:cNvCxnSpPr/>
          <p:nvPr/>
        </p:nvCxnSpPr>
        <p:spPr>
          <a:xfrm rot="5400000">
            <a:off x="1397328" y="1293763"/>
            <a:ext cx="0" cy="146739"/>
          </a:xfrm>
          <a:prstGeom prst="straightConnector1">
            <a:avLst/>
          </a:prstGeom>
          <a:noFill/>
          <a:ln w="9525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Shape 124"/>
          <p:cNvCxnSpPr/>
          <p:nvPr/>
        </p:nvCxnSpPr>
        <p:spPr>
          <a:xfrm rot="-5400000" flipH="1">
            <a:off x="-414963" y="3100503"/>
            <a:ext cx="3479925" cy="7511"/>
          </a:xfrm>
          <a:prstGeom prst="straightConnector1">
            <a:avLst/>
          </a:prstGeom>
          <a:noFill/>
          <a:ln w="9525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Shape 130"/>
          <p:cNvSpPr txBox="1"/>
          <p:nvPr/>
        </p:nvSpPr>
        <p:spPr>
          <a:xfrm>
            <a:off x="4754224" y="2003902"/>
            <a:ext cx="3827100" cy="8599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AE"/>
              </a:buClr>
              <a:buFont typeface="Roboto"/>
              <a:buNone/>
            </a:pPr>
            <a:r>
              <a:rPr lang="es-419" sz="1200" dirty="0">
                <a:solidFill>
                  <a:srgbClr val="0074AE"/>
                </a:solidFill>
                <a:latin typeface="Roboto"/>
                <a:ea typeface="Roboto"/>
                <a:cs typeface="Roboto"/>
                <a:sym typeface="Roboto"/>
              </a:rPr>
              <a:t>Todos los usuarios pueden ver la lista de convocatorias, pero sólo los registrados pueden acceder a los formularios.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754224" y="2864716"/>
            <a:ext cx="3827100" cy="902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AE"/>
              </a:buClr>
              <a:buFont typeface="Roboto"/>
              <a:buNone/>
            </a:pPr>
            <a:r>
              <a:rPr lang="es-419" sz="1200" dirty="0">
                <a:solidFill>
                  <a:srgbClr val="0074AE"/>
                </a:solidFill>
                <a:latin typeface="Roboto"/>
                <a:ea typeface="Roboto"/>
                <a:cs typeface="Roboto"/>
                <a:sym typeface="Roboto"/>
              </a:rPr>
              <a:t>Todos los usuarios pueden acceder a la sección, pero los contenidos sólo pueden ser reproducidos por quienes están  registrados.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4754224" y="4132146"/>
            <a:ext cx="3827100" cy="47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AE"/>
              </a:buClr>
              <a:buFont typeface="Roboto"/>
              <a:buNone/>
            </a:pPr>
            <a:r>
              <a:rPr lang="es-419" sz="1200" dirty="0">
                <a:solidFill>
                  <a:srgbClr val="0074AE"/>
                </a:solidFill>
                <a:latin typeface="Roboto"/>
                <a:ea typeface="Roboto"/>
                <a:cs typeface="Roboto"/>
                <a:sym typeface="Roboto"/>
              </a:rPr>
              <a:t>Todos los usuarios pueden acceder.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10762" y="1968050"/>
            <a:ext cx="483900" cy="3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63712" y="4636892"/>
            <a:ext cx="378000" cy="3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63712" y="2907849"/>
            <a:ext cx="378000" cy="3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63712" y="3720702"/>
            <a:ext cx="378000" cy="3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3832" y="1204394"/>
            <a:ext cx="337760" cy="395164"/>
          </a:xfrm>
          <a:prstGeom prst="rect">
            <a:avLst/>
          </a:prstGeom>
        </p:spPr>
      </p:pic>
      <p:cxnSp>
        <p:nvCxnSpPr>
          <p:cNvPr id="33" name="Shape 123"/>
          <p:cNvCxnSpPr/>
          <p:nvPr/>
        </p:nvCxnSpPr>
        <p:spPr>
          <a:xfrm rot="5400000">
            <a:off x="1397328" y="2089381"/>
            <a:ext cx="0" cy="146739"/>
          </a:xfrm>
          <a:prstGeom prst="straightConnector1">
            <a:avLst/>
          </a:prstGeom>
          <a:noFill/>
          <a:ln w="9525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Shape 123"/>
          <p:cNvCxnSpPr/>
          <p:nvPr/>
        </p:nvCxnSpPr>
        <p:spPr>
          <a:xfrm flipH="1">
            <a:off x="1149885" y="3056357"/>
            <a:ext cx="320813" cy="745"/>
          </a:xfrm>
          <a:prstGeom prst="straightConnector1">
            <a:avLst/>
          </a:prstGeom>
          <a:noFill/>
          <a:ln w="9525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123"/>
          <p:cNvCxnSpPr/>
          <p:nvPr/>
        </p:nvCxnSpPr>
        <p:spPr>
          <a:xfrm rot="5400000">
            <a:off x="1397328" y="3853143"/>
            <a:ext cx="0" cy="146739"/>
          </a:xfrm>
          <a:prstGeom prst="straightConnector1">
            <a:avLst/>
          </a:prstGeom>
          <a:noFill/>
          <a:ln w="9525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hape 123"/>
          <p:cNvCxnSpPr/>
          <p:nvPr/>
        </p:nvCxnSpPr>
        <p:spPr>
          <a:xfrm rot="5400000">
            <a:off x="1397328" y="4770852"/>
            <a:ext cx="0" cy="146739"/>
          </a:xfrm>
          <a:prstGeom prst="straightConnector1">
            <a:avLst/>
          </a:prstGeom>
          <a:noFill/>
          <a:ln w="9525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Conector recto 4"/>
          <p:cNvCxnSpPr/>
          <p:nvPr/>
        </p:nvCxnSpPr>
        <p:spPr>
          <a:xfrm>
            <a:off x="4421875" y="3720702"/>
            <a:ext cx="332349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4421875" y="3926512"/>
            <a:ext cx="332349" cy="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754224" y="3926512"/>
            <a:ext cx="0" cy="917709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3766782" y="4844221"/>
            <a:ext cx="987442" cy="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Shape 143"/>
          <p:cNvCxnSpPr/>
          <p:nvPr/>
        </p:nvCxnSpPr>
        <p:spPr>
          <a:xfrm>
            <a:off x="600550" y="541420"/>
            <a:ext cx="7171800" cy="0"/>
          </a:xfrm>
          <a:prstGeom prst="straightConnector1">
            <a:avLst/>
          </a:prstGeom>
          <a:noFill/>
          <a:ln w="9525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Shape 144"/>
          <p:cNvSpPr/>
          <p:nvPr/>
        </p:nvSpPr>
        <p:spPr>
          <a:xfrm>
            <a:off x="7764704" y="501827"/>
            <a:ext cx="85800" cy="85800"/>
          </a:xfrm>
          <a:prstGeom prst="ellipse">
            <a:avLst/>
          </a:prstGeom>
          <a:solidFill>
            <a:srgbClr val="0074AE"/>
          </a:solidFill>
          <a:ln w="254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526318" y="287505"/>
            <a:ext cx="31292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25000"/>
              <a:buFont typeface="Arial"/>
              <a:buNone/>
            </a:pPr>
            <a:r>
              <a:rPr lang="es-419" sz="1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RED NACIONAL DE MUNICIPIOS PRODUCTIVOS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792548" y="1977026"/>
            <a:ext cx="4338300" cy="2883599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94D2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0B94D2"/>
                </a:solidFill>
                <a:latin typeface="Roboto"/>
                <a:ea typeface="Roboto"/>
                <a:cs typeface="Roboto"/>
                <a:sym typeface="Roboto"/>
              </a:rPr>
              <a:t>DATOS DEL USUARIO CON POSIBILIDAD DE SER MODIFICADOS</a:t>
            </a:r>
          </a:p>
        </p:txBody>
      </p:sp>
      <p:sp>
        <p:nvSpPr>
          <p:cNvPr id="147" name="Shape 147"/>
          <p:cNvSpPr/>
          <p:nvPr/>
        </p:nvSpPr>
        <p:spPr>
          <a:xfrm>
            <a:off x="623150" y="738554"/>
            <a:ext cx="7789200" cy="44550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7300882" y="1419062"/>
            <a:ext cx="941400" cy="410400"/>
          </a:xfrm>
          <a:prstGeom prst="rect">
            <a:avLst/>
          </a:prstGeom>
          <a:noFill/>
          <a:ln w="9525" cap="flat" cmpd="sng">
            <a:solidFill>
              <a:srgbClr val="E21B0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1B01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rgbClr val="E21B01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2796325" y="1419062"/>
            <a:ext cx="4338300" cy="4104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BUSCAR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7300882" y="2124511"/>
            <a:ext cx="1026000" cy="14112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PRÓXIMOS EVENTOS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DE LA RED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828595" y="2064492"/>
            <a:ext cx="2097000" cy="2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MUNICIPIOS INTEGRANTES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828595" y="2460130"/>
            <a:ext cx="1402800" cy="28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CONVOCATORIAS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828595" y="2883553"/>
            <a:ext cx="1746600" cy="2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CAPACITACIONES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828595" y="3290548"/>
            <a:ext cx="2143500" cy="33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CAJA DE HERRAMIENTAS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828595" y="3661583"/>
            <a:ext cx="1746600" cy="35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s-419"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SOBRE LA RED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7300882" y="3605969"/>
            <a:ext cx="1026000" cy="8862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25000"/>
              <a:buFont typeface="Roboto"/>
              <a:buNone/>
            </a:pPr>
            <a:r>
              <a:rPr lang="es-419" sz="1100" b="1" i="0" u="none" strike="noStrike" cap="none">
                <a:solidFill>
                  <a:srgbClr val="BFBFBF"/>
                </a:solidFill>
                <a:latin typeface="Roboto"/>
                <a:ea typeface="Roboto"/>
                <a:cs typeface="Roboto"/>
                <a:sym typeface="Roboto"/>
              </a:rPr>
              <a:t>FEED DE TW</a:t>
            </a:r>
          </a:p>
        </p:txBody>
      </p:sp>
      <p:pic>
        <p:nvPicPr>
          <p:cNvPr id="157" name="Shape 157" descr="Resultado de imagen para ICONO DE TWI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3517" y="4016103"/>
            <a:ext cx="331200" cy="3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623150" y="738554"/>
            <a:ext cx="7789200" cy="4231500"/>
          </a:xfrm>
          <a:prstGeom prst="rect">
            <a:avLst/>
          </a:prstGeom>
          <a:noFill/>
          <a:ln w="9525" cap="flat" cmpd="sng">
            <a:solidFill>
              <a:srgbClr val="0B94D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5108" y="2194851"/>
            <a:ext cx="113400" cy="8970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715108" y="2573071"/>
            <a:ext cx="113400" cy="8970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715108" y="3000444"/>
            <a:ext cx="113400" cy="8970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715108" y="3428557"/>
            <a:ext cx="113400" cy="8970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715108" y="3794023"/>
            <a:ext cx="113400" cy="89700"/>
          </a:xfrm>
          <a:prstGeom prst="rect">
            <a:avLst/>
          </a:prstGeom>
          <a:solidFill>
            <a:srgbClr val="0074A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1472" y="1479080"/>
            <a:ext cx="265800" cy="2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587893" y="849312"/>
            <a:ext cx="31292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-419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 NACIONAL DE MUNICIPIOS PRODUCTIVOS</a:t>
            </a:r>
          </a:p>
        </p:txBody>
      </p:sp>
      <p:sp>
        <p:nvSpPr>
          <p:cNvPr id="166" name="Shape 166"/>
          <p:cNvSpPr/>
          <p:nvPr/>
        </p:nvSpPr>
        <p:spPr>
          <a:xfrm>
            <a:off x="628625" y="752250"/>
            <a:ext cx="7789200" cy="4231500"/>
          </a:xfrm>
          <a:prstGeom prst="rect">
            <a:avLst/>
          </a:prstGeom>
          <a:solidFill>
            <a:srgbClr val="979797">
              <a:alpha val="538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2757850" y="1457725"/>
            <a:ext cx="3630000" cy="261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b="1" dirty="0">
                <a:solidFill>
                  <a:srgbClr val="0074A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 NACIONAL DE MUNICIPIOS PRODUCTIVOS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s-419" dirty="0">
                <a:latin typeface="Roboto" panose="02000000000000000000" pitchFamily="2" charset="0"/>
                <a:ea typeface="Roboto" panose="02000000000000000000" pitchFamily="2" charset="0"/>
              </a:rPr>
              <a:t>Usuario: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s-419" dirty="0">
                <a:latin typeface="Roboto" panose="02000000000000000000" pitchFamily="2" charset="0"/>
                <a:ea typeface="Roboto" panose="02000000000000000000" pitchFamily="2" charset="0"/>
              </a:rPr>
              <a:t>Contraseña: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endParaRPr lang="es-419" dirty="0"/>
          </a:p>
        </p:txBody>
      </p:sp>
      <p:sp>
        <p:nvSpPr>
          <p:cNvPr id="3" name="Rectángulo: esquinas redondeadas 2"/>
          <p:cNvSpPr/>
          <p:nvPr/>
        </p:nvSpPr>
        <p:spPr>
          <a:xfrm>
            <a:off x="3536742" y="3228161"/>
            <a:ext cx="937666" cy="32455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ectángulo: esquinas redondeadas 28"/>
          <p:cNvSpPr/>
          <p:nvPr/>
        </p:nvSpPr>
        <p:spPr>
          <a:xfrm>
            <a:off x="4655505" y="3224333"/>
            <a:ext cx="937666" cy="32455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3493662" y="3255230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b="1" dirty="0">
                <a:solidFill>
                  <a:schemeClr val="tx2">
                    <a:lumMod val="25000"/>
                  </a:schemeClr>
                </a:solidFill>
              </a:rPr>
              <a:t>CONTINUAR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557173" y="3250693"/>
            <a:ext cx="11576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b="1" dirty="0">
                <a:solidFill>
                  <a:schemeClr val="tx2">
                    <a:lumMod val="25000"/>
                  </a:schemeClr>
                </a:solidFill>
              </a:rPr>
              <a:t>REGISTRARSE</a:t>
            </a:r>
            <a:endParaRPr lang="es-AR" sz="1050" b="1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660181" y="4267544"/>
            <a:ext cx="3498673" cy="419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oboto"/>
              <a:buNone/>
            </a:pPr>
            <a:r>
              <a:rPr lang="es-419" sz="14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Firma de un convenio marco</a:t>
            </a:r>
            <a:r>
              <a:rPr lang="es-419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Shape 173"/>
          <p:cNvCxnSpPr/>
          <p:nvPr/>
        </p:nvCxnSpPr>
        <p:spPr>
          <a:xfrm>
            <a:off x="600550" y="541420"/>
            <a:ext cx="7171800" cy="0"/>
          </a:xfrm>
          <a:prstGeom prst="straightConnector1">
            <a:avLst/>
          </a:prstGeom>
          <a:noFill/>
          <a:ln w="9525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Shape 174"/>
          <p:cNvSpPr/>
          <p:nvPr/>
        </p:nvSpPr>
        <p:spPr>
          <a:xfrm>
            <a:off x="7764704" y="501827"/>
            <a:ext cx="85800" cy="85800"/>
          </a:xfrm>
          <a:prstGeom prst="ellipse">
            <a:avLst/>
          </a:prstGeom>
          <a:solidFill>
            <a:srgbClr val="0074AE"/>
          </a:solidFill>
          <a:ln w="254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526318" y="287505"/>
            <a:ext cx="3129299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25000"/>
              <a:buFont typeface="Arial"/>
              <a:buNone/>
            </a:pPr>
            <a:r>
              <a:rPr lang="es-419" sz="1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RED NACIONAL DE MUNICIPIOS PRODUCTIVOS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822325" y="976955"/>
            <a:ext cx="8520600" cy="48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s-419" sz="1800" b="1" i="0" u="none" strike="noStrike" cap="none" dirty="0">
                <a:solidFill>
                  <a:srgbClr val="0074AE"/>
                </a:solidFill>
                <a:latin typeface="Roboto"/>
                <a:ea typeface="Roboto"/>
                <a:cs typeface="Roboto"/>
                <a:sym typeface="Roboto"/>
              </a:rPr>
              <a:t>ALTA DE USUARIOS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702204" y="1198501"/>
            <a:ext cx="127200" cy="127200"/>
          </a:xfrm>
          <a:prstGeom prst="ellipse">
            <a:avLst/>
          </a:prstGeom>
          <a:solidFill>
            <a:srgbClr val="0074AE"/>
          </a:solidFill>
          <a:ln w="254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Shape 178"/>
          <p:cNvCxnSpPr>
            <a:stCxn id="181" idx="4"/>
          </p:cNvCxnSpPr>
          <p:nvPr/>
        </p:nvCxnSpPr>
        <p:spPr>
          <a:xfrm flipV="1">
            <a:off x="765804" y="1235957"/>
            <a:ext cx="23" cy="3304952"/>
          </a:xfrm>
          <a:prstGeom prst="straightConnector1">
            <a:avLst/>
          </a:prstGeom>
          <a:noFill/>
          <a:ln w="127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Shape 179"/>
          <p:cNvSpPr/>
          <p:nvPr/>
        </p:nvSpPr>
        <p:spPr>
          <a:xfrm>
            <a:off x="702204" y="1940159"/>
            <a:ext cx="127200" cy="127200"/>
          </a:xfrm>
          <a:prstGeom prst="ellipse">
            <a:avLst/>
          </a:prstGeom>
          <a:solidFill>
            <a:srgbClr val="0074AE"/>
          </a:solidFill>
          <a:ln w="254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702204" y="2967223"/>
            <a:ext cx="127200" cy="127200"/>
          </a:xfrm>
          <a:prstGeom prst="ellipse">
            <a:avLst/>
          </a:prstGeom>
          <a:solidFill>
            <a:srgbClr val="0074AE"/>
          </a:solidFill>
          <a:ln w="254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702204" y="4413709"/>
            <a:ext cx="127200" cy="127200"/>
          </a:xfrm>
          <a:prstGeom prst="ellipse">
            <a:avLst/>
          </a:prstGeom>
          <a:solidFill>
            <a:srgbClr val="0074AE"/>
          </a:solidFill>
          <a:ln w="254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702204" y="3769986"/>
            <a:ext cx="127200" cy="127200"/>
          </a:xfrm>
          <a:prstGeom prst="ellipse">
            <a:avLst/>
          </a:prstGeom>
          <a:solidFill>
            <a:srgbClr val="0074AE"/>
          </a:solidFill>
          <a:ln w="25400" cap="flat" cmpd="sng">
            <a:solidFill>
              <a:srgbClr val="0074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77" y="4251892"/>
            <a:ext cx="384357" cy="43518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98" y="3550546"/>
            <a:ext cx="548715" cy="4320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133" y="2672900"/>
            <a:ext cx="722444" cy="5976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743" y="1793687"/>
            <a:ext cx="325224" cy="43518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625506" y="1702358"/>
            <a:ext cx="6139198" cy="114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ct val="25000"/>
            </a:pPr>
            <a:r>
              <a:rPr lang="es-419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Completar un formulario </a:t>
            </a:r>
            <a:r>
              <a:rPr lang="es-41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la red que consta de cuatro pasos y reúne información productiva del municipios.</a:t>
            </a:r>
          </a:p>
          <a:p>
            <a:pPr marL="914400" lvl="1" indent="-216000">
              <a:lnSpc>
                <a:spcPct val="50000"/>
              </a:lnSpc>
              <a:spcBef>
                <a:spcPts val="600"/>
              </a:spcBef>
              <a:buClr>
                <a:schemeClr val="dk2"/>
              </a:buClr>
              <a:buSzPct val="100000"/>
              <a:buFont typeface="Roboto"/>
              <a:buAutoNum type="alphaLcPeriod"/>
            </a:pPr>
            <a:r>
              <a:rPr lang="es-419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Información de contacto</a:t>
            </a:r>
          </a:p>
          <a:p>
            <a:pPr marL="914400" lvl="1" indent="-216000">
              <a:lnSpc>
                <a:spcPct val="50000"/>
              </a:lnSpc>
              <a:spcBef>
                <a:spcPts val="600"/>
              </a:spcBef>
              <a:buClr>
                <a:schemeClr val="dk2"/>
              </a:buClr>
              <a:buSzPct val="100000"/>
              <a:buFont typeface="Roboto"/>
              <a:buAutoNum type="alphaLcPeriod"/>
            </a:pPr>
            <a:r>
              <a:rPr lang="es-419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Información del gobierno local con foco en el área productiva.</a:t>
            </a:r>
          </a:p>
          <a:p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1625506" y="2764318"/>
            <a:ext cx="64738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-419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equipo de la Red Nacional se contacta con el equipo del municipio </a:t>
            </a:r>
            <a:r>
              <a:rPr lang="es-41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constatar la inscripción</a:t>
            </a:r>
          </a:p>
          <a:p>
            <a:endParaRPr lang="es-AR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625506" y="3615879"/>
            <a:ext cx="26003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Envío de </a:t>
            </a:r>
            <a:r>
              <a:rPr lang="es-419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usuario y contraseña</a:t>
            </a:r>
          </a:p>
          <a:p>
            <a:endParaRPr lang="es-AR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696</Words>
  <Application>Microsoft Office PowerPoint</Application>
  <PresentationFormat>Presentación en pantalla (16:9)</PresentationFormat>
  <Paragraphs>187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Roboto</vt:lpstr>
      <vt:lpstr>Arial</vt:lpstr>
      <vt:lpstr>Arial Narrow</vt:lpstr>
      <vt:lpstr>simple-light-2</vt:lpstr>
      <vt:lpstr>Presentación de PowerPoint</vt:lpstr>
      <vt:lpstr>Presentación de PowerPoint</vt:lpstr>
      <vt:lpstr>Presentación de PowerPoint</vt:lpstr>
      <vt:lpstr>Presentación de PowerPoint</vt:lpstr>
      <vt:lpstr>PROPUESTA ESTÉTICA </vt:lpstr>
      <vt:lpstr>Presentación de PowerPoint</vt:lpstr>
      <vt:lpstr>SECCIONES DEL SITIO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MP-PC-08664</dc:creator>
  <cp:lastModifiedBy>PC-08682</cp:lastModifiedBy>
  <cp:revision>15</cp:revision>
  <dcterms:modified xsi:type="dcterms:W3CDTF">2016-09-05T15:23:14Z</dcterms:modified>
</cp:coreProperties>
</file>