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3" autoAdjust="0"/>
  </p:normalViewPr>
  <p:slideViewPr>
    <p:cSldViewPr snapToGrid="0" snapToObjects="1">
      <p:cViewPr>
        <p:scale>
          <a:sx n="134" d="100"/>
          <a:sy n="134" d="100"/>
        </p:scale>
        <p:origin x="-11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83F56-D55A-E14D-8B60-E4FC4A3EE93A}" type="datetimeFigureOut">
              <a:rPr lang="fr-FR" smtClean="0"/>
              <a:pPr/>
              <a:t>26/11/14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7BE1-A473-7C4E-9EA2-60038B886E3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31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E4F13-085F-904C-91CE-22ED3997AB13}" type="datetimeFigureOut">
              <a:rPr lang="fr-FR" smtClean="0"/>
              <a:pPr/>
              <a:t>26/11/14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1EDB4-66C2-AE41-9244-011FEFDDE78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15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0D46-0C29-E146-9DA1-6200C06F9440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C454-A379-8E41-8A6A-7EBE9B3AC291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364C-F252-7B48-AE64-5D4AD2C2CB1D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164-CC4C-7C40-BB89-0371DC0AC930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B810-3AA3-734C-879E-289C4B90054C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BAA3-FC9A-6044-97B7-D0ECD8FFE18A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E8B6-09FF-A940-B591-29E06673D371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255-652B-C642-88FD-7BC2828E8F47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E9E-7336-234F-81EA-2B8C08836DA2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C95-34EF-BB40-AA47-239848FD5DBC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E86A-823C-8B44-9043-769C994B4E21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6A3A-23A6-8241-B4EB-69CB8288C596}" type="datetime1">
              <a:rPr lang="fr-FR" smtClean="0"/>
              <a:pPr/>
              <a:t>26/11/14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3964-BA40-DF41-8816-4C1CC27BF4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INSIGHT </a:t>
            </a:r>
            <a:br>
              <a:rPr lang="fr-FR" dirty="0" smtClean="0"/>
            </a:br>
            <a:r>
              <a:rPr lang="fr-FR" dirty="0" smtClean="0"/>
              <a:t>Maquette IHM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038" y="5790488"/>
            <a:ext cx="3114467" cy="617044"/>
          </a:xfrm>
        </p:spPr>
        <p:txBody>
          <a:bodyPr>
            <a:normAutofit fontScale="92500"/>
          </a:bodyPr>
          <a:lstStyle/>
          <a:p>
            <a:r>
              <a:rPr lang="fr-FR" sz="2400" dirty="0" smtClean="0"/>
              <a:t>BTS IRIS (SNIR) Colomiers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915159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maquettes proposées</a:t>
            </a:r>
          </a:p>
          <a:p>
            <a:r>
              <a:rPr lang="fr-FR" dirty="0" smtClean="0"/>
              <a:t>Analyses critiques</a:t>
            </a:r>
          </a:p>
          <a:p>
            <a:r>
              <a:rPr lang="fr-FR" dirty="0" smtClean="0"/>
              <a:t>Cahier des charges en évolution</a:t>
            </a:r>
          </a:p>
          <a:p>
            <a:r>
              <a:rPr lang="fr-FR" dirty="0" smtClean="0"/>
              <a:t>Des questions encore en suspend</a:t>
            </a:r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proposition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6369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81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 descr="min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7" y="1127445"/>
            <a:ext cx="7970336" cy="5228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3748" y="1127445"/>
            <a:ext cx="2739172" cy="323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8248" y="4274254"/>
            <a:ext cx="2365952" cy="107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66765" y="5256386"/>
            <a:ext cx="1980925" cy="10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172031" y="4056276"/>
            <a:ext cx="2441777" cy="2085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12176" y="1724866"/>
            <a:ext cx="1696581" cy="651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6945" y="3120543"/>
            <a:ext cx="1391603" cy="670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82423" y="1945360"/>
            <a:ext cx="2369526" cy="1362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92596" y="3660694"/>
            <a:ext cx="1579270" cy="698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21105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lvh Colomiers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3964-BA40-DF41-8816-4C1CC27BF4A1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1" name="Image 10" descr="Capture d’écran 2014-11-26 à 08.1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6" y="380077"/>
            <a:ext cx="7987671" cy="4996034"/>
          </a:xfrm>
          <a:prstGeom prst="rect">
            <a:avLst/>
          </a:prstGeom>
        </p:spPr>
      </p:pic>
      <p:pic>
        <p:nvPicPr>
          <p:cNvPr id="12" name="Image 11" descr="Capture d’écran 2014-11-26 à 08.1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9" y="556795"/>
            <a:ext cx="6108175" cy="3319415"/>
          </a:xfrm>
          <a:prstGeom prst="rect">
            <a:avLst/>
          </a:prstGeom>
        </p:spPr>
      </p:pic>
      <p:pic>
        <p:nvPicPr>
          <p:cNvPr id="13" name="Image 12" descr="Capture d’écran 2014-11-26 à 08.14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8" y="4068948"/>
            <a:ext cx="4427777" cy="657248"/>
          </a:xfrm>
          <a:prstGeom prst="rect">
            <a:avLst/>
          </a:prstGeom>
        </p:spPr>
      </p:pic>
      <p:pic>
        <p:nvPicPr>
          <p:cNvPr id="14" name="Image 13" descr="Capture d’écran 2014-11-26 à 08.08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6" y="380077"/>
            <a:ext cx="7987671" cy="4982310"/>
          </a:xfrm>
          <a:prstGeom prst="rect">
            <a:avLst/>
          </a:prstGeom>
        </p:spPr>
      </p:pic>
      <p:pic>
        <p:nvPicPr>
          <p:cNvPr id="16" name="Image 15" descr="Capture d’écran 2014-11-26 à 08.09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99" y="976159"/>
            <a:ext cx="3876402" cy="2900051"/>
          </a:xfrm>
          <a:prstGeom prst="rect">
            <a:avLst/>
          </a:prstGeom>
        </p:spPr>
      </p:pic>
      <p:pic>
        <p:nvPicPr>
          <p:cNvPr id="17" name="Image 16" descr="Capture d’écran 2014-11-26 à 08.10.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99" y="976159"/>
            <a:ext cx="3876403" cy="2900051"/>
          </a:xfrm>
          <a:prstGeom prst="rect">
            <a:avLst/>
          </a:prstGeom>
        </p:spPr>
      </p:pic>
      <p:pic>
        <p:nvPicPr>
          <p:cNvPr id="18" name="Image 17" descr="Capture d’écran 2014-11-26 à 08.09.0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12" y="1374206"/>
            <a:ext cx="1147734" cy="24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3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ir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2795</TotalTime>
  <Words>35</Words>
  <Application>Microsoft Macintosh PowerPoint</Application>
  <PresentationFormat>Présentation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Noir</vt:lpstr>
      <vt:lpstr>INSIGHT  Maquette IHM</vt:lpstr>
      <vt:lpstr>Contexte</vt:lpstr>
      <vt:lpstr>Analyse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C&lt;wc&lt; x&lt; c</dc:title>
  <dc:creator>jp dms</dc:creator>
  <cp:lastModifiedBy>jp Dumas</cp:lastModifiedBy>
  <cp:revision>104</cp:revision>
  <dcterms:created xsi:type="dcterms:W3CDTF">2011-09-11T16:55:40Z</dcterms:created>
  <dcterms:modified xsi:type="dcterms:W3CDTF">2014-11-26T13:17:38Z</dcterms:modified>
</cp:coreProperties>
</file>