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5" r:id="rId9"/>
    <p:sldId id="266" r:id="rId10"/>
    <p:sldId id="264" r:id="rId11"/>
    <p:sldId id="284" r:id="rId12"/>
    <p:sldId id="282" r:id="rId13"/>
    <p:sldId id="273" r:id="rId14"/>
    <p:sldId id="283"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A76E2-9CE2-43C3-A21E-E8AF5F0587B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9EC22A6A-53AE-4FD0-B77F-34F20D09B49F}">
      <dgm:prSet phldrT="[Texte]"/>
      <dgm:spPr/>
      <dgm:t>
        <a:bodyPr/>
        <a:lstStyle/>
        <a:p>
          <a:r>
            <a:rPr lang="fr-FR" dirty="0" smtClean="0"/>
            <a:t>Groupe IHM</a:t>
          </a:r>
          <a:endParaRPr lang="fr-FR" dirty="0"/>
        </a:p>
      </dgm:t>
    </dgm:pt>
    <dgm:pt modelId="{67CFB123-2F9E-4197-B0A5-7AD9B737C2F1}" type="parTrans" cxnId="{16F55F41-4BDA-49B8-957E-84C8493FD489}">
      <dgm:prSet/>
      <dgm:spPr/>
      <dgm:t>
        <a:bodyPr/>
        <a:lstStyle/>
        <a:p>
          <a:endParaRPr lang="fr-FR"/>
        </a:p>
      </dgm:t>
    </dgm:pt>
    <dgm:pt modelId="{F074EFC1-312D-48C4-8229-86E372A1A3A9}" type="sibTrans" cxnId="{16F55F41-4BDA-49B8-957E-84C8493FD489}">
      <dgm:prSet/>
      <dgm:spPr/>
      <dgm:t>
        <a:bodyPr/>
        <a:lstStyle/>
        <a:p>
          <a:endParaRPr lang="fr-FR"/>
        </a:p>
      </dgm:t>
    </dgm:pt>
    <dgm:pt modelId="{6A506D7D-A18A-41B7-997E-62B87CDD7942}">
      <dgm:prSet phldrT="[Texte]"/>
      <dgm:spPr/>
      <dgm:t>
        <a:bodyPr/>
        <a:lstStyle/>
        <a:p>
          <a:r>
            <a:rPr lang="fr-FR" dirty="0" smtClean="0"/>
            <a:t>Enzo BLANCHON</a:t>
          </a:r>
          <a:endParaRPr lang="fr-FR" dirty="0"/>
        </a:p>
      </dgm:t>
    </dgm:pt>
    <dgm:pt modelId="{DDB878C8-ACFD-4983-AAEB-B4177AFDA9B1}" type="sibTrans" cxnId="{5F454A02-1B5A-40EC-9B16-5142010C8EAA}">
      <dgm:prSet/>
      <dgm:spPr/>
      <dgm:t>
        <a:bodyPr/>
        <a:lstStyle/>
        <a:p>
          <a:endParaRPr lang="fr-FR"/>
        </a:p>
      </dgm:t>
    </dgm:pt>
    <dgm:pt modelId="{A0B3F4E2-469C-4FF1-854A-D49E5AC77E23}" type="parTrans" cxnId="{5F454A02-1B5A-40EC-9B16-5142010C8EAA}">
      <dgm:prSet/>
      <dgm:spPr/>
      <dgm:t>
        <a:bodyPr/>
        <a:lstStyle/>
        <a:p>
          <a:endParaRPr lang="fr-FR"/>
        </a:p>
      </dgm:t>
    </dgm:pt>
    <dgm:pt modelId="{16759F1A-A4B7-489A-BD5A-69ED99303224}">
      <dgm:prSet phldrT="[Texte]"/>
      <dgm:spPr/>
      <dgm:t>
        <a:bodyPr/>
        <a:lstStyle/>
        <a:p>
          <a:r>
            <a:rPr lang="fr-FR" smtClean="0"/>
            <a:t>Groupe codage</a:t>
          </a:r>
          <a:endParaRPr lang="fr-FR" dirty="0"/>
        </a:p>
      </dgm:t>
    </dgm:pt>
    <dgm:pt modelId="{90442643-8139-4F29-9F78-F3B4828F0B6E}" type="sibTrans" cxnId="{8915A90E-04DF-4035-A451-F3B3393BF5BC}">
      <dgm:prSet/>
      <dgm:spPr/>
      <dgm:t>
        <a:bodyPr/>
        <a:lstStyle/>
        <a:p>
          <a:endParaRPr lang="fr-FR"/>
        </a:p>
      </dgm:t>
    </dgm:pt>
    <dgm:pt modelId="{F06F78B9-A2D5-4258-8A9F-00A9588F9593}" type="parTrans" cxnId="{8915A90E-04DF-4035-A451-F3B3393BF5BC}">
      <dgm:prSet/>
      <dgm:spPr/>
      <dgm:t>
        <a:bodyPr/>
        <a:lstStyle/>
        <a:p>
          <a:endParaRPr lang="fr-FR"/>
        </a:p>
      </dgm:t>
    </dgm:pt>
    <dgm:pt modelId="{F76D72D0-54AE-446A-943A-4DF84084A0BA}">
      <dgm:prSet phldrT="[Texte]"/>
      <dgm:spPr/>
      <dgm:t>
        <a:bodyPr/>
        <a:lstStyle/>
        <a:p>
          <a:r>
            <a:rPr lang="fr-FR" dirty="0" smtClean="0"/>
            <a:t>Bastien GRIMAUD</a:t>
          </a:r>
          <a:endParaRPr lang="fr-FR" dirty="0"/>
        </a:p>
      </dgm:t>
    </dgm:pt>
    <dgm:pt modelId="{8C84A25C-1B4D-4C20-9B5C-4FC68DA1359F}" type="sibTrans" cxnId="{4655C373-DDCF-4D65-9CC8-1D168E429A7D}">
      <dgm:prSet/>
      <dgm:spPr/>
    </dgm:pt>
    <dgm:pt modelId="{831DA41F-9272-41EB-9CAD-AD3EAF64F288}" type="parTrans" cxnId="{4655C373-DDCF-4D65-9CC8-1D168E429A7D}">
      <dgm:prSet/>
      <dgm:spPr/>
    </dgm:pt>
    <dgm:pt modelId="{2C56658B-36CB-40B3-B1F5-8DD322DE616B}">
      <dgm:prSet phldrT="[Texte]"/>
      <dgm:spPr/>
      <dgm:t>
        <a:bodyPr/>
        <a:lstStyle/>
        <a:p>
          <a:r>
            <a:rPr lang="fr-FR" dirty="0" smtClean="0"/>
            <a:t>Malone DANG</a:t>
          </a:r>
          <a:endParaRPr lang="fr-FR" dirty="0"/>
        </a:p>
      </dgm:t>
    </dgm:pt>
    <dgm:pt modelId="{1C23D0BF-2CA6-42B4-B6FD-0D2912478088}" type="sibTrans" cxnId="{88B1345A-BBB4-42EE-BD84-88B6C7F2802A}">
      <dgm:prSet/>
      <dgm:spPr/>
      <dgm:t>
        <a:bodyPr/>
        <a:lstStyle/>
        <a:p>
          <a:endParaRPr lang="fr-FR"/>
        </a:p>
      </dgm:t>
    </dgm:pt>
    <dgm:pt modelId="{5D65548E-289C-42C3-86AB-AADB37187497}" type="parTrans" cxnId="{88B1345A-BBB4-42EE-BD84-88B6C7F2802A}">
      <dgm:prSet/>
      <dgm:spPr/>
      <dgm:t>
        <a:bodyPr/>
        <a:lstStyle/>
        <a:p>
          <a:endParaRPr lang="fr-FR"/>
        </a:p>
      </dgm:t>
    </dgm:pt>
    <dgm:pt modelId="{DF26675B-B6CA-46E4-89F1-59F14ED063B1}">
      <dgm:prSet phldrT="[Texte]"/>
      <dgm:spPr/>
      <dgm:t>
        <a:bodyPr/>
        <a:lstStyle/>
        <a:p>
          <a:r>
            <a:rPr lang="fr-FR" dirty="0" smtClean="0"/>
            <a:t>Estelle HAU</a:t>
          </a:r>
          <a:endParaRPr lang="fr-FR" dirty="0"/>
        </a:p>
      </dgm:t>
    </dgm:pt>
    <dgm:pt modelId="{B451AB6F-E45E-4697-A70F-FD87E57D922D}" type="sibTrans" cxnId="{E23A3D03-5716-49A1-BE96-96D9FAFC89AB}">
      <dgm:prSet/>
      <dgm:spPr/>
      <dgm:t>
        <a:bodyPr/>
        <a:lstStyle/>
        <a:p>
          <a:endParaRPr lang="fr-FR"/>
        </a:p>
      </dgm:t>
    </dgm:pt>
    <dgm:pt modelId="{6E3476A0-8D4E-480C-A06B-F155A425AEF5}" type="parTrans" cxnId="{E23A3D03-5716-49A1-BE96-96D9FAFC89AB}">
      <dgm:prSet/>
      <dgm:spPr/>
      <dgm:t>
        <a:bodyPr/>
        <a:lstStyle/>
        <a:p>
          <a:endParaRPr lang="fr-FR"/>
        </a:p>
      </dgm:t>
    </dgm:pt>
    <dgm:pt modelId="{D8656A39-192A-4631-9B36-1966795F5DA7}" type="pres">
      <dgm:prSet presAssocID="{297A76E2-9CE2-43C3-A21E-E8AF5F0587B1}" presName="Name0" presStyleCnt="0">
        <dgm:presLayoutVars>
          <dgm:dir/>
          <dgm:resizeHandles val="exact"/>
        </dgm:presLayoutVars>
      </dgm:prSet>
      <dgm:spPr/>
    </dgm:pt>
    <dgm:pt modelId="{C056BCC2-6C6A-4DB3-A437-9512069BE876}" type="pres">
      <dgm:prSet presAssocID="{9EC22A6A-53AE-4FD0-B77F-34F20D09B49F}" presName="node" presStyleLbl="node1" presStyleIdx="0" presStyleCnt="2">
        <dgm:presLayoutVars>
          <dgm:bulletEnabled val="1"/>
        </dgm:presLayoutVars>
      </dgm:prSet>
      <dgm:spPr/>
      <dgm:t>
        <a:bodyPr/>
        <a:lstStyle/>
        <a:p>
          <a:endParaRPr lang="fr-FR"/>
        </a:p>
      </dgm:t>
    </dgm:pt>
    <dgm:pt modelId="{07C7F0A8-EF29-4BB4-8BC8-AD4F697591C7}" type="pres">
      <dgm:prSet presAssocID="{F074EFC1-312D-48C4-8229-86E372A1A3A9}" presName="sibTrans" presStyleCnt="0"/>
      <dgm:spPr/>
    </dgm:pt>
    <dgm:pt modelId="{E1176FA7-A610-4943-B78B-77FD8E5373EF}" type="pres">
      <dgm:prSet presAssocID="{16759F1A-A4B7-489A-BD5A-69ED99303224}" presName="node" presStyleLbl="node1" presStyleIdx="1" presStyleCnt="2">
        <dgm:presLayoutVars>
          <dgm:bulletEnabled val="1"/>
        </dgm:presLayoutVars>
      </dgm:prSet>
      <dgm:spPr/>
      <dgm:t>
        <a:bodyPr/>
        <a:lstStyle/>
        <a:p>
          <a:endParaRPr lang="fr-FR"/>
        </a:p>
      </dgm:t>
    </dgm:pt>
  </dgm:ptLst>
  <dgm:cxnLst>
    <dgm:cxn modelId="{7FF54D67-CE4A-46F4-9481-3A231BB156E7}" type="presOf" srcId="{297A76E2-9CE2-43C3-A21E-E8AF5F0587B1}" destId="{D8656A39-192A-4631-9B36-1966795F5DA7}" srcOrd="0" destOrd="0" presId="urn:microsoft.com/office/officeart/2005/8/layout/hList6"/>
    <dgm:cxn modelId="{0CDD1AE3-7F31-4909-9553-3841C68669FB}" type="presOf" srcId="{16759F1A-A4B7-489A-BD5A-69ED99303224}" destId="{E1176FA7-A610-4943-B78B-77FD8E5373EF}" srcOrd="0" destOrd="0" presId="urn:microsoft.com/office/officeart/2005/8/layout/hList6"/>
    <dgm:cxn modelId="{2BD293E3-BCA4-473D-9279-2762E09258CD}" type="presOf" srcId="{F76D72D0-54AE-446A-943A-4DF84084A0BA}" destId="{C056BCC2-6C6A-4DB3-A437-9512069BE876}" srcOrd="0" destOrd="3" presId="urn:microsoft.com/office/officeart/2005/8/layout/hList6"/>
    <dgm:cxn modelId="{16F55F41-4BDA-49B8-957E-84C8493FD489}" srcId="{297A76E2-9CE2-43C3-A21E-E8AF5F0587B1}" destId="{9EC22A6A-53AE-4FD0-B77F-34F20D09B49F}" srcOrd="0" destOrd="0" parTransId="{67CFB123-2F9E-4197-B0A5-7AD9B737C2F1}" sibTransId="{F074EFC1-312D-48C4-8229-86E372A1A3A9}"/>
    <dgm:cxn modelId="{5F454A02-1B5A-40EC-9B16-5142010C8EAA}" srcId="{16759F1A-A4B7-489A-BD5A-69ED99303224}" destId="{6A506D7D-A18A-41B7-997E-62B87CDD7942}" srcOrd="0" destOrd="0" parTransId="{A0B3F4E2-469C-4FF1-854A-D49E5AC77E23}" sibTransId="{DDB878C8-ACFD-4983-AAEB-B4177AFDA9B1}"/>
    <dgm:cxn modelId="{E23A3D03-5716-49A1-BE96-96D9FAFC89AB}" srcId="{9EC22A6A-53AE-4FD0-B77F-34F20D09B49F}" destId="{DF26675B-B6CA-46E4-89F1-59F14ED063B1}" srcOrd="0" destOrd="0" parTransId="{6E3476A0-8D4E-480C-A06B-F155A425AEF5}" sibTransId="{B451AB6F-E45E-4697-A70F-FD87E57D922D}"/>
    <dgm:cxn modelId="{E587C55B-E3F6-47B8-82AD-E4EEC3F015F4}" type="presOf" srcId="{DF26675B-B6CA-46E4-89F1-59F14ED063B1}" destId="{C056BCC2-6C6A-4DB3-A437-9512069BE876}" srcOrd="0" destOrd="1" presId="urn:microsoft.com/office/officeart/2005/8/layout/hList6"/>
    <dgm:cxn modelId="{88B1345A-BBB4-42EE-BD84-88B6C7F2802A}" srcId="{9EC22A6A-53AE-4FD0-B77F-34F20D09B49F}" destId="{2C56658B-36CB-40B3-B1F5-8DD322DE616B}" srcOrd="1" destOrd="0" parTransId="{5D65548E-289C-42C3-86AB-AADB37187497}" sibTransId="{1C23D0BF-2CA6-42B4-B6FD-0D2912478088}"/>
    <dgm:cxn modelId="{495668CA-3D3D-4437-A6B1-5FBE1E605973}" type="presOf" srcId="{6A506D7D-A18A-41B7-997E-62B87CDD7942}" destId="{E1176FA7-A610-4943-B78B-77FD8E5373EF}" srcOrd="0" destOrd="1" presId="urn:microsoft.com/office/officeart/2005/8/layout/hList6"/>
    <dgm:cxn modelId="{50473ECA-C169-44E9-BCA9-EF7287595C93}" type="presOf" srcId="{2C56658B-36CB-40B3-B1F5-8DD322DE616B}" destId="{C056BCC2-6C6A-4DB3-A437-9512069BE876}" srcOrd="0" destOrd="2" presId="urn:microsoft.com/office/officeart/2005/8/layout/hList6"/>
    <dgm:cxn modelId="{C1BCC173-FC4E-4C67-B325-AE3C95CEA8CB}" type="presOf" srcId="{9EC22A6A-53AE-4FD0-B77F-34F20D09B49F}" destId="{C056BCC2-6C6A-4DB3-A437-9512069BE876}" srcOrd="0" destOrd="0" presId="urn:microsoft.com/office/officeart/2005/8/layout/hList6"/>
    <dgm:cxn modelId="{4655C373-DDCF-4D65-9CC8-1D168E429A7D}" srcId="{9EC22A6A-53AE-4FD0-B77F-34F20D09B49F}" destId="{F76D72D0-54AE-446A-943A-4DF84084A0BA}" srcOrd="2" destOrd="0" parTransId="{831DA41F-9272-41EB-9CAD-AD3EAF64F288}" sibTransId="{8C84A25C-1B4D-4C20-9B5C-4FC68DA1359F}"/>
    <dgm:cxn modelId="{8915A90E-04DF-4035-A451-F3B3393BF5BC}" srcId="{297A76E2-9CE2-43C3-A21E-E8AF5F0587B1}" destId="{16759F1A-A4B7-489A-BD5A-69ED99303224}" srcOrd="1" destOrd="0" parTransId="{F06F78B9-A2D5-4258-8A9F-00A9588F9593}" sibTransId="{90442643-8139-4F29-9F78-F3B4828F0B6E}"/>
    <dgm:cxn modelId="{37B30895-1D06-452D-B31E-72DB57DCF6C0}" type="presParOf" srcId="{D8656A39-192A-4631-9B36-1966795F5DA7}" destId="{C056BCC2-6C6A-4DB3-A437-9512069BE876}" srcOrd="0" destOrd="0" presId="urn:microsoft.com/office/officeart/2005/8/layout/hList6"/>
    <dgm:cxn modelId="{6ECA34DE-8098-489B-970F-F3EAEAAF8091}" type="presParOf" srcId="{D8656A39-192A-4631-9B36-1966795F5DA7}" destId="{07C7F0A8-EF29-4BB4-8BC8-AD4F697591C7}" srcOrd="1" destOrd="0" presId="urn:microsoft.com/office/officeart/2005/8/layout/hList6"/>
    <dgm:cxn modelId="{2199606E-7CAC-44F7-9FBD-0EF999572973}" type="presParOf" srcId="{D8656A39-192A-4631-9B36-1966795F5DA7}" destId="{E1176FA7-A610-4943-B78B-77FD8E5373EF}"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23E71-FB29-41E3-979F-485CB51E1825}"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fr-FR"/>
        </a:p>
      </dgm:t>
    </dgm:pt>
    <dgm:pt modelId="{4DFAB7D8-6B06-40E4-AB0B-F614382860A9}">
      <dgm:prSet phldrT="[Texte]"/>
      <dgm:spPr/>
      <dgm:t>
        <a:bodyPr/>
        <a:lstStyle/>
        <a:p>
          <a:r>
            <a:rPr lang="fr-FR" dirty="0" smtClean="0"/>
            <a:t>Administration</a:t>
          </a:r>
          <a:endParaRPr lang="fr-FR" dirty="0"/>
        </a:p>
      </dgm:t>
    </dgm:pt>
    <dgm:pt modelId="{B6A081C0-2DBF-419F-A435-50045C5CFF6E}" type="parTrans" cxnId="{FA743151-D93E-44C2-9B8B-90EFFED27521}">
      <dgm:prSet/>
      <dgm:spPr/>
      <dgm:t>
        <a:bodyPr/>
        <a:lstStyle/>
        <a:p>
          <a:endParaRPr lang="fr-FR"/>
        </a:p>
      </dgm:t>
    </dgm:pt>
    <dgm:pt modelId="{0BD3E46F-91A5-4674-B6B3-BFDDD3583E2A}" type="sibTrans" cxnId="{FA743151-D93E-44C2-9B8B-90EFFED27521}">
      <dgm:prSet/>
      <dgm:spPr/>
      <dgm:t>
        <a:bodyPr/>
        <a:lstStyle/>
        <a:p>
          <a:endParaRPr lang="fr-FR"/>
        </a:p>
      </dgm:t>
    </dgm:pt>
    <dgm:pt modelId="{D18FED63-2A90-48BB-A252-9FF14E408249}">
      <dgm:prSet phldrT="[Texte]"/>
      <dgm:spPr/>
      <dgm:t>
        <a:bodyPr/>
        <a:lstStyle/>
        <a:p>
          <a:r>
            <a:rPr lang="fr-FR" dirty="0" smtClean="0"/>
            <a:t>Référence</a:t>
          </a:r>
          <a:endParaRPr lang="fr-FR" dirty="0"/>
        </a:p>
      </dgm:t>
    </dgm:pt>
    <dgm:pt modelId="{14515746-43D7-4406-AD09-576CEBC2E741}" type="parTrans" cxnId="{3A090487-D1ED-42D5-AE90-AAE7FEBB0FE8}">
      <dgm:prSet/>
      <dgm:spPr/>
      <dgm:t>
        <a:bodyPr/>
        <a:lstStyle/>
        <a:p>
          <a:endParaRPr lang="fr-FR"/>
        </a:p>
      </dgm:t>
    </dgm:pt>
    <dgm:pt modelId="{1F8C85E0-D8B4-41D9-8F41-F7466FB27F17}" type="sibTrans" cxnId="{3A090487-D1ED-42D5-AE90-AAE7FEBB0FE8}">
      <dgm:prSet/>
      <dgm:spPr/>
      <dgm:t>
        <a:bodyPr/>
        <a:lstStyle/>
        <a:p>
          <a:endParaRPr lang="fr-FR"/>
        </a:p>
      </dgm:t>
    </dgm:pt>
    <dgm:pt modelId="{BD0DAAC1-A6CC-4208-9D19-9E79A72E8A97}">
      <dgm:prSet phldrT="[Texte]"/>
      <dgm:spPr/>
      <dgm:t>
        <a:bodyPr/>
        <a:lstStyle/>
        <a:p>
          <a:pPr algn="ctr"/>
          <a:r>
            <a:rPr lang="fr-FR" dirty="0" smtClean="0"/>
            <a:t>Valider</a:t>
          </a:r>
          <a:endParaRPr lang="fr-FR" dirty="0"/>
        </a:p>
      </dgm:t>
    </dgm:pt>
    <dgm:pt modelId="{358C6D4F-4E57-4274-B1AE-C54B26F084C1}" type="parTrans" cxnId="{236CDE70-E265-4B93-A082-7AED6E1069AA}">
      <dgm:prSet/>
      <dgm:spPr/>
      <dgm:t>
        <a:bodyPr/>
        <a:lstStyle/>
        <a:p>
          <a:endParaRPr lang="fr-FR"/>
        </a:p>
      </dgm:t>
    </dgm:pt>
    <dgm:pt modelId="{A9184198-289C-4D8F-97DA-AB46A1013DCF}" type="sibTrans" cxnId="{236CDE70-E265-4B93-A082-7AED6E1069AA}">
      <dgm:prSet/>
      <dgm:spPr/>
      <dgm:t>
        <a:bodyPr/>
        <a:lstStyle/>
        <a:p>
          <a:endParaRPr lang="fr-FR"/>
        </a:p>
      </dgm:t>
    </dgm:pt>
    <dgm:pt modelId="{3A1A1FD9-1C06-415A-B568-0B9C74C17209}">
      <dgm:prSet phldrT="[Texte]"/>
      <dgm:spPr/>
      <dgm:t>
        <a:bodyPr/>
        <a:lstStyle/>
        <a:p>
          <a:r>
            <a:rPr lang="fr-FR" dirty="0" smtClean="0"/>
            <a:t>Gestion</a:t>
          </a:r>
        </a:p>
      </dgm:t>
    </dgm:pt>
    <dgm:pt modelId="{D11572EE-BDAE-41CF-885A-586BA572EAF2}" type="parTrans" cxnId="{F4BA68F0-2087-4286-86FB-925B894A0D2D}">
      <dgm:prSet/>
      <dgm:spPr/>
      <dgm:t>
        <a:bodyPr/>
        <a:lstStyle/>
        <a:p>
          <a:endParaRPr lang="fr-FR"/>
        </a:p>
      </dgm:t>
    </dgm:pt>
    <dgm:pt modelId="{AE6A6475-B55E-4DD1-B13D-BA21D3DD8720}" type="sibTrans" cxnId="{F4BA68F0-2087-4286-86FB-925B894A0D2D}">
      <dgm:prSet/>
      <dgm:spPr/>
      <dgm:t>
        <a:bodyPr/>
        <a:lstStyle/>
        <a:p>
          <a:endParaRPr lang="fr-FR"/>
        </a:p>
      </dgm:t>
    </dgm:pt>
    <dgm:pt modelId="{9A6A14A9-080D-4D30-8D7C-CBD84C64AC87}">
      <dgm:prSet phldrT="[Texte]"/>
      <dgm:spPr/>
      <dgm:t>
        <a:bodyPr/>
        <a:lstStyle/>
        <a:p>
          <a:r>
            <a:rPr lang="fr-FR" dirty="0" smtClean="0"/>
            <a:t>Compte</a:t>
          </a:r>
        </a:p>
      </dgm:t>
    </dgm:pt>
    <dgm:pt modelId="{B2556189-8E8C-44CA-B4E4-47C290CB7455}" type="parTrans" cxnId="{EA2833B2-E8A2-4A6D-A39F-3AD06D9A576A}">
      <dgm:prSet/>
      <dgm:spPr/>
      <dgm:t>
        <a:bodyPr/>
        <a:lstStyle/>
        <a:p>
          <a:endParaRPr lang="fr-FR"/>
        </a:p>
      </dgm:t>
    </dgm:pt>
    <dgm:pt modelId="{044366F9-3DE3-40E4-8507-10FA4202DE59}" type="sibTrans" cxnId="{EA2833B2-E8A2-4A6D-A39F-3AD06D9A576A}">
      <dgm:prSet/>
      <dgm:spPr/>
      <dgm:t>
        <a:bodyPr/>
        <a:lstStyle/>
        <a:p>
          <a:endParaRPr lang="fr-FR"/>
        </a:p>
      </dgm:t>
    </dgm:pt>
    <dgm:pt modelId="{721B4EAC-C1AF-41C2-8960-1C14DB012CA4}">
      <dgm:prSet phldrT="[Texte]"/>
      <dgm:spPr/>
      <dgm:t>
        <a:bodyPr/>
        <a:lstStyle/>
        <a:p>
          <a:r>
            <a:rPr lang="fr-FR" dirty="0" smtClean="0"/>
            <a:t>Actualité</a:t>
          </a:r>
        </a:p>
      </dgm:t>
    </dgm:pt>
    <dgm:pt modelId="{DE33591F-D7FA-41EC-906B-6EF6E1B51A30}" type="parTrans" cxnId="{62433C32-1F05-4DA7-8EB7-A68BADF4BCAF}">
      <dgm:prSet/>
      <dgm:spPr/>
      <dgm:t>
        <a:bodyPr/>
        <a:lstStyle/>
        <a:p>
          <a:endParaRPr lang="fr-FR"/>
        </a:p>
      </dgm:t>
    </dgm:pt>
    <dgm:pt modelId="{6E308558-C344-452E-9E8F-ED351BECA70C}" type="sibTrans" cxnId="{62433C32-1F05-4DA7-8EB7-A68BADF4BCAF}">
      <dgm:prSet/>
      <dgm:spPr/>
      <dgm:t>
        <a:bodyPr/>
        <a:lstStyle/>
        <a:p>
          <a:endParaRPr lang="fr-FR"/>
        </a:p>
      </dgm:t>
    </dgm:pt>
    <dgm:pt modelId="{23756CEE-2F0C-4E79-B370-73B421D2E59E}">
      <dgm:prSet phldrT="[Texte]"/>
      <dgm:spPr/>
      <dgm:t>
        <a:bodyPr/>
        <a:lstStyle/>
        <a:p>
          <a:pPr algn="ctr"/>
          <a:r>
            <a:rPr lang="fr-FR" dirty="0" smtClean="0"/>
            <a:t>Valider</a:t>
          </a:r>
          <a:endParaRPr lang="fr-FR" b="1" dirty="0"/>
        </a:p>
      </dgm:t>
    </dgm:pt>
    <dgm:pt modelId="{D48456B4-E89B-4A4A-B960-91B74CCB27FD}" type="parTrans" cxnId="{738F36FF-D3F1-4F76-99CF-9CE6AB20C15D}">
      <dgm:prSet/>
      <dgm:spPr/>
      <dgm:t>
        <a:bodyPr/>
        <a:lstStyle/>
        <a:p>
          <a:endParaRPr lang="fr-FR"/>
        </a:p>
      </dgm:t>
    </dgm:pt>
    <dgm:pt modelId="{26D4E866-0151-4E76-9C69-FB5462FB7D40}" type="sibTrans" cxnId="{738F36FF-D3F1-4F76-99CF-9CE6AB20C15D}">
      <dgm:prSet/>
      <dgm:spPr/>
      <dgm:t>
        <a:bodyPr/>
        <a:lstStyle/>
        <a:p>
          <a:endParaRPr lang="fr-FR"/>
        </a:p>
      </dgm:t>
    </dgm:pt>
    <dgm:pt modelId="{F348A5FC-3567-410A-84DC-9470153DB7E1}">
      <dgm:prSet phldrT="[Texte]"/>
      <dgm:spPr/>
      <dgm:t>
        <a:bodyPr/>
        <a:lstStyle/>
        <a:p>
          <a:pPr algn="ctr"/>
          <a:r>
            <a:rPr lang="fr-FR" b="0" dirty="0" smtClean="0"/>
            <a:t>Refuser</a:t>
          </a:r>
          <a:endParaRPr lang="fr-FR" b="0" dirty="0"/>
        </a:p>
      </dgm:t>
    </dgm:pt>
    <dgm:pt modelId="{D51A0B4F-930A-4C3D-B896-44F2CD1DC8DB}" type="parTrans" cxnId="{88A53ADF-A813-4641-AD31-0A82081697FB}">
      <dgm:prSet/>
      <dgm:spPr/>
      <dgm:t>
        <a:bodyPr/>
        <a:lstStyle/>
        <a:p>
          <a:endParaRPr lang="fr-FR"/>
        </a:p>
      </dgm:t>
    </dgm:pt>
    <dgm:pt modelId="{92E9B001-82DF-46BC-98FA-BE132D537B13}" type="sibTrans" cxnId="{88A53ADF-A813-4641-AD31-0A82081697FB}">
      <dgm:prSet/>
      <dgm:spPr/>
      <dgm:t>
        <a:bodyPr/>
        <a:lstStyle/>
        <a:p>
          <a:endParaRPr lang="fr-FR"/>
        </a:p>
      </dgm:t>
    </dgm:pt>
    <dgm:pt modelId="{13DE20DB-B29A-4D64-96B1-0C468A81C638}">
      <dgm:prSet phldrT="[Texte]"/>
      <dgm:spPr/>
      <dgm:t>
        <a:bodyPr/>
        <a:lstStyle/>
        <a:p>
          <a:r>
            <a:rPr lang="fr-FR" dirty="0" smtClean="0"/>
            <a:t>Gestion du compte</a:t>
          </a:r>
        </a:p>
      </dgm:t>
    </dgm:pt>
    <dgm:pt modelId="{85B6AD2F-4C8A-43E2-828B-AE488FE47350}" type="parTrans" cxnId="{F2001C62-C8DA-4634-93E6-5906410A9099}">
      <dgm:prSet/>
      <dgm:spPr/>
      <dgm:t>
        <a:bodyPr/>
        <a:lstStyle/>
        <a:p>
          <a:endParaRPr lang="fr-FR"/>
        </a:p>
      </dgm:t>
    </dgm:pt>
    <dgm:pt modelId="{C1DB47F4-EEB0-4ECE-8696-9C3BE26D9680}" type="sibTrans" cxnId="{F2001C62-C8DA-4634-93E6-5906410A9099}">
      <dgm:prSet/>
      <dgm:spPr/>
      <dgm:t>
        <a:bodyPr/>
        <a:lstStyle/>
        <a:p>
          <a:endParaRPr lang="fr-FR"/>
        </a:p>
      </dgm:t>
    </dgm:pt>
    <dgm:pt modelId="{6518FB59-1219-45EA-B59D-196A53C055E8}">
      <dgm:prSet phldrT="[Texte]"/>
      <dgm:spPr/>
      <dgm:t>
        <a:bodyPr/>
        <a:lstStyle/>
        <a:p>
          <a:r>
            <a:rPr lang="fr-FR" dirty="0" smtClean="0"/>
            <a:t>Bloquer</a:t>
          </a:r>
        </a:p>
      </dgm:t>
    </dgm:pt>
    <dgm:pt modelId="{5CD30BF4-C33C-4C10-832B-30AF00723D73}" type="parTrans" cxnId="{33E1FC07-0291-483D-AEF4-8B425FA78375}">
      <dgm:prSet/>
      <dgm:spPr/>
      <dgm:t>
        <a:bodyPr/>
        <a:lstStyle/>
        <a:p>
          <a:endParaRPr lang="fr-FR"/>
        </a:p>
      </dgm:t>
    </dgm:pt>
    <dgm:pt modelId="{BC2E030B-7798-4FE8-9925-0CA7359A2FB4}" type="sibTrans" cxnId="{33E1FC07-0291-483D-AEF4-8B425FA78375}">
      <dgm:prSet/>
      <dgm:spPr/>
      <dgm:t>
        <a:bodyPr/>
        <a:lstStyle/>
        <a:p>
          <a:endParaRPr lang="fr-FR"/>
        </a:p>
      </dgm:t>
    </dgm:pt>
    <dgm:pt modelId="{625F1091-3FDC-47AF-8BEB-0C73C4E72C5E}">
      <dgm:prSet phldrT="[Texte]"/>
      <dgm:spPr/>
      <dgm:t>
        <a:bodyPr/>
        <a:lstStyle/>
        <a:p>
          <a:r>
            <a:rPr lang="fr-FR" dirty="0" smtClean="0"/>
            <a:t>Changer de grade</a:t>
          </a:r>
        </a:p>
      </dgm:t>
    </dgm:pt>
    <dgm:pt modelId="{34B31B27-407D-4331-BA8D-CE296A127630}" type="parTrans" cxnId="{2EB39E62-3619-40B8-A109-B6C3FC0886C4}">
      <dgm:prSet/>
      <dgm:spPr/>
      <dgm:t>
        <a:bodyPr/>
        <a:lstStyle/>
        <a:p>
          <a:endParaRPr lang="fr-FR"/>
        </a:p>
      </dgm:t>
    </dgm:pt>
    <dgm:pt modelId="{76FCFFA9-4CDD-4264-877B-21DC7BFFA020}" type="sibTrans" cxnId="{2EB39E62-3619-40B8-A109-B6C3FC0886C4}">
      <dgm:prSet/>
      <dgm:spPr/>
      <dgm:t>
        <a:bodyPr/>
        <a:lstStyle/>
        <a:p>
          <a:endParaRPr lang="fr-FR"/>
        </a:p>
      </dgm:t>
    </dgm:pt>
    <dgm:pt modelId="{AF785D9A-4F18-41F6-A8A5-4E50A876CE08}">
      <dgm:prSet phldrT="[Texte]"/>
      <dgm:spPr/>
      <dgm:t>
        <a:bodyPr/>
        <a:lstStyle/>
        <a:p>
          <a:r>
            <a:rPr lang="fr-FR" dirty="0" smtClean="0"/>
            <a:t>Contacter</a:t>
          </a:r>
        </a:p>
      </dgm:t>
    </dgm:pt>
    <dgm:pt modelId="{AECBC24C-61E8-4211-9835-B788DBE8E72D}" type="parTrans" cxnId="{C8BE137F-76B7-4FCA-95B2-CBFF72851400}">
      <dgm:prSet/>
      <dgm:spPr/>
      <dgm:t>
        <a:bodyPr/>
        <a:lstStyle/>
        <a:p>
          <a:endParaRPr lang="fr-FR"/>
        </a:p>
      </dgm:t>
    </dgm:pt>
    <dgm:pt modelId="{A4FAC8B3-5811-4D18-957A-17D6EDAAE404}" type="sibTrans" cxnId="{C8BE137F-76B7-4FCA-95B2-CBFF72851400}">
      <dgm:prSet/>
      <dgm:spPr/>
      <dgm:t>
        <a:bodyPr/>
        <a:lstStyle/>
        <a:p>
          <a:endParaRPr lang="fr-FR"/>
        </a:p>
      </dgm:t>
    </dgm:pt>
    <dgm:pt modelId="{13EFAECB-E375-4D44-AD11-5A1F47217421}">
      <dgm:prSet phldrT="[Texte]"/>
      <dgm:spPr/>
      <dgm:t>
        <a:bodyPr/>
        <a:lstStyle/>
        <a:p>
          <a:r>
            <a:rPr lang="fr-FR" dirty="0" smtClean="0"/>
            <a:t>Historique des découvertes</a:t>
          </a:r>
        </a:p>
      </dgm:t>
    </dgm:pt>
    <dgm:pt modelId="{D125B369-F7B4-4229-8562-DDD9F18E538A}" type="parTrans" cxnId="{4270A795-A343-453C-BE2E-792307D59312}">
      <dgm:prSet/>
      <dgm:spPr/>
      <dgm:t>
        <a:bodyPr/>
        <a:lstStyle/>
        <a:p>
          <a:endParaRPr lang="fr-FR"/>
        </a:p>
      </dgm:t>
    </dgm:pt>
    <dgm:pt modelId="{1257664F-2862-4069-80E1-016DAA3C2AF0}" type="sibTrans" cxnId="{4270A795-A343-453C-BE2E-792307D59312}">
      <dgm:prSet/>
      <dgm:spPr/>
      <dgm:t>
        <a:bodyPr/>
        <a:lstStyle/>
        <a:p>
          <a:endParaRPr lang="fr-FR"/>
        </a:p>
      </dgm:t>
    </dgm:pt>
    <dgm:pt modelId="{B20BF2A6-29C8-4E4E-ABB6-B1AB14695DBB}">
      <dgm:prSet phldrT="[Texte]"/>
      <dgm:spPr/>
      <dgm:t>
        <a:bodyPr/>
        <a:lstStyle/>
        <a:p>
          <a:r>
            <a:rPr lang="fr-FR" dirty="0" smtClean="0"/>
            <a:t>Ajouter</a:t>
          </a:r>
        </a:p>
      </dgm:t>
    </dgm:pt>
    <dgm:pt modelId="{270DBBC5-9718-4DBB-9456-DDAC647869DF}" type="parTrans" cxnId="{3C0FF6C8-36B1-45F6-9ED0-FC1C1BBA14C6}">
      <dgm:prSet/>
      <dgm:spPr/>
      <dgm:t>
        <a:bodyPr/>
        <a:lstStyle/>
        <a:p>
          <a:endParaRPr lang="fr-FR"/>
        </a:p>
      </dgm:t>
    </dgm:pt>
    <dgm:pt modelId="{EC35FDAC-AB6B-4FE7-BB72-1EF72540744C}" type="sibTrans" cxnId="{3C0FF6C8-36B1-45F6-9ED0-FC1C1BBA14C6}">
      <dgm:prSet/>
      <dgm:spPr/>
      <dgm:t>
        <a:bodyPr/>
        <a:lstStyle/>
        <a:p>
          <a:endParaRPr lang="fr-FR"/>
        </a:p>
      </dgm:t>
    </dgm:pt>
    <dgm:pt modelId="{69395A3D-FB8E-434A-9039-887CA9F19D0A}">
      <dgm:prSet phldrT="[Texte]"/>
      <dgm:spPr/>
      <dgm:t>
        <a:bodyPr/>
        <a:lstStyle/>
        <a:p>
          <a:r>
            <a:rPr lang="fr-FR" dirty="0" smtClean="0"/>
            <a:t>Modifier</a:t>
          </a:r>
        </a:p>
      </dgm:t>
    </dgm:pt>
    <dgm:pt modelId="{73AD7378-711F-4CE7-B331-F5178636C07C}" type="parTrans" cxnId="{2B0BCCE0-1215-4AD9-AA50-4C6DD3AD7064}">
      <dgm:prSet/>
      <dgm:spPr/>
      <dgm:t>
        <a:bodyPr/>
        <a:lstStyle/>
        <a:p>
          <a:endParaRPr lang="fr-FR"/>
        </a:p>
      </dgm:t>
    </dgm:pt>
    <dgm:pt modelId="{3096A32A-7F57-4FA0-A477-E29881613731}" type="sibTrans" cxnId="{2B0BCCE0-1215-4AD9-AA50-4C6DD3AD7064}">
      <dgm:prSet/>
      <dgm:spPr/>
      <dgm:t>
        <a:bodyPr/>
        <a:lstStyle/>
        <a:p>
          <a:endParaRPr lang="fr-FR"/>
        </a:p>
      </dgm:t>
    </dgm:pt>
    <dgm:pt modelId="{F2A59FC6-BCE7-4169-A24F-7A3A042DAA96}">
      <dgm:prSet phldrT="[Texte]"/>
      <dgm:spPr/>
      <dgm:t>
        <a:bodyPr/>
        <a:lstStyle/>
        <a:p>
          <a:r>
            <a:rPr lang="fr-FR" dirty="0" smtClean="0"/>
            <a:t>Supprimer</a:t>
          </a:r>
        </a:p>
      </dgm:t>
    </dgm:pt>
    <dgm:pt modelId="{F4C44B6D-438E-4043-BC39-7189EF62D109}" type="parTrans" cxnId="{14518AA4-4EBE-4973-BA1A-CB6477728D88}">
      <dgm:prSet/>
      <dgm:spPr/>
      <dgm:t>
        <a:bodyPr/>
        <a:lstStyle/>
        <a:p>
          <a:endParaRPr lang="fr-FR"/>
        </a:p>
      </dgm:t>
    </dgm:pt>
    <dgm:pt modelId="{12CF285D-9877-4C32-B6B6-FEE5F39CC42C}" type="sibTrans" cxnId="{14518AA4-4EBE-4973-BA1A-CB6477728D88}">
      <dgm:prSet/>
      <dgm:spPr/>
      <dgm:t>
        <a:bodyPr/>
        <a:lstStyle/>
        <a:p>
          <a:endParaRPr lang="fr-FR"/>
        </a:p>
      </dgm:t>
    </dgm:pt>
    <dgm:pt modelId="{7C2A7051-14B8-4704-BE68-A1F8AEBD9A2E}" type="pres">
      <dgm:prSet presAssocID="{63B23E71-FB29-41E3-979F-485CB51E1825}" presName="mainComposite" presStyleCnt="0">
        <dgm:presLayoutVars>
          <dgm:chPref val="1"/>
          <dgm:dir/>
          <dgm:animOne val="branch"/>
          <dgm:animLvl val="lvl"/>
          <dgm:resizeHandles val="exact"/>
        </dgm:presLayoutVars>
      </dgm:prSet>
      <dgm:spPr/>
    </dgm:pt>
    <dgm:pt modelId="{BCCCF0CA-B9A5-4B16-8F7E-A39B8A8E1E45}" type="pres">
      <dgm:prSet presAssocID="{63B23E71-FB29-41E3-979F-485CB51E1825}" presName="hierFlow" presStyleCnt="0"/>
      <dgm:spPr/>
    </dgm:pt>
    <dgm:pt modelId="{0E19CF7C-406A-4D76-B628-C4E4D75675D4}" type="pres">
      <dgm:prSet presAssocID="{63B23E71-FB29-41E3-979F-485CB51E1825}" presName="hierChild1" presStyleCnt="0">
        <dgm:presLayoutVars>
          <dgm:chPref val="1"/>
          <dgm:animOne val="branch"/>
          <dgm:animLvl val="lvl"/>
        </dgm:presLayoutVars>
      </dgm:prSet>
      <dgm:spPr/>
    </dgm:pt>
    <dgm:pt modelId="{7486B7FA-BE7B-4BC7-94CB-E578D2449FC4}" type="pres">
      <dgm:prSet presAssocID="{4DFAB7D8-6B06-40E4-AB0B-F614382860A9}" presName="Name17" presStyleCnt="0"/>
      <dgm:spPr/>
    </dgm:pt>
    <dgm:pt modelId="{AA78FD84-EB9A-45E9-9DCB-F85F431607A1}" type="pres">
      <dgm:prSet presAssocID="{4DFAB7D8-6B06-40E4-AB0B-F614382860A9}" presName="level1Shape" presStyleLbl="node0" presStyleIdx="0" presStyleCnt="1">
        <dgm:presLayoutVars>
          <dgm:chPref val="3"/>
        </dgm:presLayoutVars>
      </dgm:prSet>
      <dgm:spPr/>
    </dgm:pt>
    <dgm:pt modelId="{EBFE9E31-22F1-4593-95DA-CEA5E84709A2}" type="pres">
      <dgm:prSet presAssocID="{4DFAB7D8-6B06-40E4-AB0B-F614382860A9}" presName="hierChild2" presStyleCnt="0"/>
      <dgm:spPr/>
    </dgm:pt>
    <dgm:pt modelId="{B092534C-B139-4357-8B24-4E83337C3566}" type="pres">
      <dgm:prSet presAssocID="{14515746-43D7-4406-AD09-576CEBC2E741}" presName="Name25" presStyleLbl="parChTrans1D2" presStyleIdx="0" presStyleCnt="5"/>
      <dgm:spPr/>
    </dgm:pt>
    <dgm:pt modelId="{8722062B-2ED0-4AE9-9A78-A40617C88B99}" type="pres">
      <dgm:prSet presAssocID="{14515746-43D7-4406-AD09-576CEBC2E741}" presName="connTx" presStyleLbl="parChTrans1D2" presStyleIdx="0" presStyleCnt="5"/>
      <dgm:spPr/>
    </dgm:pt>
    <dgm:pt modelId="{7F778541-2E96-427E-A88F-8A633B60C6AC}" type="pres">
      <dgm:prSet presAssocID="{D18FED63-2A90-48BB-A252-9FF14E408249}" presName="Name30" presStyleCnt="0"/>
      <dgm:spPr/>
    </dgm:pt>
    <dgm:pt modelId="{6105AFAB-C420-4854-9705-3EFD1A2DBD76}" type="pres">
      <dgm:prSet presAssocID="{D18FED63-2A90-48BB-A252-9FF14E408249}" presName="level2Shape" presStyleLbl="node2" presStyleIdx="0" presStyleCnt="5"/>
      <dgm:spPr/>
    </dgm:pt>
    <dgm:pt modelId="{417481DD-4AEA-40F6-B8A0-9D96635C4B25}" type="pres">
      <dgm:prSet presAssocID="{D18FED63-2A90-48BB-A252-9FF14E408249}" presName="hierChild3" presStyleCnt="0"/>
      <dgm:spPr/>
    </dgm:pt>
    <dgm:pt modelId="{02B5248A-7297-404E-8817-AE80EDBE5FFC}" type="pres">
      <dgm:prSet presAssocID="{358C6D4F-4E57-4274-B1AE-C54B26F084C1}" presName="Name25" presStyleLbl="parChTrans1D2" presStyleIdx="1" presStyleCnt="5"/>
      <dgm:spPr/>
    </dgm:pt>
    <dgm:pt modelId="{900CB9C7-C585-4DAF-8D3A-27B94861D9B5}" type="pres">
      <dgm:prSet presAssocID="{358C6D4F-4E57-4274-B1AE-C54B26F084C1}" presName="connTx" presStyleLbl="parChTrans1D2" presStyleIdx="1" presStyleCnt="5"/>
      <dgm:spPr/>
    </dgm:pt>
    <dgm:pt modelId="{3FE46A5B-7F77-468E-A4C8-0400E6169E7A}" type="pres">
      <dgm:prSet presAssocID="{BD0DAAC1-A6CC-4208-9D19-9E79A72E8A97}" presName="Name30" presStyleCnt="0"/>
      <dgm:spPr/>
    </dgm:pt>
    <dgm:pt modelId="{EFA1B65E-C7B6-41B3-9489-FBE9E7C4F382}" type="pres">
      <dgm:prSet presAssocID="{BD0DAAC1-A6CC-4208-9D19-9E79A72E8A97}" presName="level2Shape" presStyleLbl="node2" presStyleIdx="1" presStyleCnt="5"/>
      <dgm:spPr/>
    </dgm:pt>
    <dgm:pt modelId="{706FE32A-DC16-4CB4-81A3-CA93A3305394}" type="pres">
      <dgm:prSet presAssocID="{BD0DAAC1-A6CC-4208-9D19-9E79A72E8A97}" presName="hierChild3" presStyleCnt="0"/>
      <dgm:spPr/>
    </dgm:pt>
    <dgm:pt modelId="{85FAD832-9088-43FA-81C6-1BB73BDCAABE}" type="pres">
      <dgm:prSet presAssocID="{D48456B4-E89B-4A4A-B960-91B74CCB27FD}" presName="Name25" presStyleLbl="parChTrans1D3" presStyleIdx="0" presStyleCnt="6"/>
      <dgm:spPr/>
    </dgm:pt>
    <dgm:pt modelId="{2728CFDC-2440-4DA0-BFA5-127C81247758}" type="pres">
      <dgm:prSet presAssocID="{D48456B4-E89B-4A4A-B960-91B74CCB27FD}" presName="connTx" presStyleLbl="parChTrans1D3" presStyleIdx="0" presStyleCnt="6"/>
      <dgm:spPr/>
    </dgm:pt>
    <dgm:pt modelId="{DED101D9-E0B1-4090-974C-45969483C629}" type="pres">
      <dgm:prSet presAssocID="{23756CEE-2F0C-4E79-B370-73B421D2E59E}" presName="Name30" presStyleCnt="0"/>
      <dgm:spPr/>
    </dgm:pt>
    <dgm:pt modelId="{16B5F48D-71B1-4853-80F3-7D0B4C63CAD7}" type="pres">
      <dgm:prSet presAssocID="{23756CEE-2F0C-4E79-B370-73B421D2E59E}" presName="level2Shape" presStyleLbl="node3" presStyleIdx="0" presStyleCnt="6"/>
      <dgm:spPr/>
      <dgm:t>
        <a:bodyPr/>
        <a:lstStyle/>
        <a:p>
          <a:endParaRPr lang="fr-FR"/>
        </a:p>
      </dgm:t>
    </dgm:pt>
    <dgm:pt modelId="{91644453-9E11-4F2F-B971-40C57AC7BD14}" type="pres">
      <dgm:prSet presAssocID="{23756CEE-2F0C-4E79-B370-73B421D2E59E}" presName="hierChild3" presStyleCnt="0"/>
      <dgm:spPr/>
    </dgm:pt>
    <dgm:pt modelId="{546579D4-3941-488F-A406-81D041F8F959}" type="pres">
      <dgm:prSet presAssocID="{D51A0B4F-930A-4C3D-B896-44F2CD1DC8DB}" presName="Name25" presStyleLbl="parChTrans1D3" presStyleIdx="1" presStyleCnt="6"/>
      <dgm:spPr/>
    </dgm:pt>
    <dgm:pt modelId="{B7C9722B-022D-4630-BDC9-6A642E230B67}" type="pres">
      <dgm:prSet presAssocID="{D51A0B4F-930A-4C3D-B896-44F2CD1DC8DB}" presName="connTx" presStyleLbl="parChTrans1D3" presStyleIdx="1" presStyleCnt="6"/>
      <dgm:spPr/>
    </dgm:pt>
    <dgm:pt modelId="{2BA2274A-1C5D-40D7-92CD-D24B6CCACE2A}" type="pres">
      <dgm:prSet presAssocID="{F348A5FC-3567-410A-84DC-9470153DB7E1}" presName="Name30" presStyleCnt="0"/>
      <dgm:spPr/>
    </dgm:pt>
    <dgm:pt modelId="{ABC61466-77E4-4C56-89B6-49E25F94566C}" type="pres">
      <dgm:prSet presAssocID="{F348A5FC-3567-410A-84DC-9470153DB7E1}" presName="level2Shape" presStyleLbl="node3" presStyleIdx="1" presStyleCnt="6"/>
      <dgm:spPr/>
      <dgm:t>
        <a:bodyPr/>
        <a:lstStyle/>
        <a:p>
          <a:endParaRPr lang="fr-FR"/>
        </a:p>
      </dgm:t>
    </dgm:pt>
    <dgm:pt modelId="{69C11C0D-CA18-44E0-9BC7-143BC8C3ADC9}" type="pres">
      <dgm:prSet presAssocID="{F348A5FC-3567-410A-84DC-9470153DB7E1}" presName="hierChild3" presStyleCnt="0"/>
      <dgm:spPr/>
    </dgm:pt>
    <dgm:pt modelId="{12BDE35C-F8DB-4956-BD92-0AC5C2FF505C}" type="pres">
      <dgm:prSet presAssocID="{D11572EE-BDAE-41CF-885A-586BA572EAF2}" presName="Name25" presStyleLbl="parChTrans1D2" presStyleIdx="2" presStyleCnt="5"/>
      <dgm:spPr/>
    </dgm:pt>
    <dgm:pt modelId="{2FFC3858-C68A-4C5E-AAF1-8B37E18A3743}" type="pres">
      <dgm:prSet presAssocID="{D11572EE-BDAE-41CF-885A-586BA572EAF2}" presName="connTx" presStyleLbl="parChTrans1D2" presStyleIdx="2" presStyleCnt="5"/>
      <dgm:spPr/>
    </dgm:pt>
    <dgm:pt modelId="{57E65FD5-46B2-4BD7-BDD9-B4A5A5640BA2}" type="pres">
      <dgm:prSet presAssocID="{3A1A1FD9-1C06-415A-B568-0B9C74C17209}" presName="Name30" presStyleCnt="0"/>
      <dgm:spPr/>
    </dgm:pt>
    <dgm:pt modelId="{21CE7BD1-07A3-4763-B47D-1B46B6561C41}" type="pres">
      <dgm:prSet presAssocID="{3A1A1FD9-1C06-415A-B568-0B9C74C17209}" presName="level2Shape" presStyleLbl="node2" presStyleIdx="2" presStyleCnt="5"/>
      <dgm:spPr/>
    </dgm:pt>
    <dgm:pt modelId="{828641B4-4E94-4CC0-A9ED-D7283E21D4A7}" type="pres">
      <dgm:prSet presAssocID="{3A1A1FD9-1C06-415A-B568-0B9C74C17209}" presName="hierChild3" presStyleCnt="0"/>
      <dgm:spPr/>
    </dgm:pt>
    <dgm:pt modelId="{B44528C3-B079-41D5-9B93-9C0778820ABB}" type="pres">
      <dgm:prSet presAssocID="{85B6AD2F-4C8A-43E2-828B-AE488FE47350}" presName="Name25" presStyleLbl="parChTrans1D3" presStyleIdx="2" presStyleCnt="6"/>
      <dgm:spPr/>
    </dgm:pt>
    <dgm:pt modelId="{79B056CE-30C1-4DCE-BF96-C3C370480898}" type="pres">
      <dgm:prSet presAssocID="{85B6AD2F-4C8A-43E2-828B-AE488FE47350}" presName="connTx" presStyleLbl="parChTrans1D3" presStyleIdx="2" presStyleCnt="6"/>
      <dgm:spPr/>
    </dgm:pt>
    <dgm:pt modelId="{1C55178B-C8AB-4CEB-BD9E-F5A925D0A093}" type="pres">
      <dgm:prSet presAssocID="{13DE20DB-B29A-4D64-96B1-0C468A81C638}" presName="Name30" presStyleCnt="0"/>
      <dgm:spPr/>
    </dgm:pt>
    <dgm:pt modelId="{5C79EF9F-C3E0-404B-8D9E-0470C01695F6}" type="pres">
      <dgm:prSet presAssocID="{13DE20DB-B29A-4D64-96B1-0C468A81C638}" presName="level2Shape" presStyleLbl="node3" presStyleIdx="2" presStyleCnt="6"/>
      <dgm:spPr/>
      <dgm:t>
        <a:bodyPr/>
        <a:lstStyle/>
        <a:p>
          <a:endParaRPr lang="fr-FR"/>
        </a:p>
      </dgm:t>
    </dgm:pt>
    <dgm:pt modelId="{D7A9FF75-DE90-4075-B183-1D973A47C3BD}" type="pres">
      <dgm:prSet presAssocID="{13DE20DB-B29A-4D64-96B1-0C468A81C638}" presName="hierChild3" presStyleCnt="0"/>
      <dgm:spPr/>
    </dgm:pt>
    <dgm:pt modelId="{B91A202C-2F3D-4E88-B48F-8E28BCA3085C}" type="pres">
      <dgm:prSet presAssocID="{5CD30BF4-C33C-4C10-832B-30AF00723D73}" presName="Name25" presStyleLbl="parChTrans1D4" presStyleIdx="0" presStyleCnt="4"/>
      <dgm:spPr/>
    </dgm:pt>
    <dgm:pt modelId="{5E409497-87C7-47AD-B115-7D5D4A66834A}" type="pres">
      <dgm:prSet presAssocID="{5CD30BF4-C33C-4C10-832B-30AF00723D73}" presName="connTx" presStyleLbl="parChTrans1D4" presStyleIdx="0" presStyleCnt="4"/>
      <dgm:spPr/>
    </dgm:pt>
    <dgm:pt modelId="{5BBA303F-15DF-4C6A-B253-6FBBEE14A1FA}" type="pres">
      <dgm:prSet presAssocID="{6518FB59-1219-45EA-B59D-196A53C055E8}" presName="Name30" presStyleCnt="0"/>
      <dgm:spPr/>
    </dgm:pt>
    <dgm:pt modelId="{A7EDAB86-4341-44F9-9DAC-2C254A8627E4}" type="pres">
      <dgm:prSet presAssocID="{6518FB59-1219-45EA-B59D-196A53C055E8}" presName="level2Shape" presStyleLbl="node4" presStyleIdx="0" presStyleCnt="4" custLinFactNeighborX="621" custLinFactNeighborY="2152"/>
      <dgm:spPr/>
      <dgm:t>
        <a:bodyPr/>
        <a:lstStyle/>
        <a:p>
          <a:endParaRPr lang="fr-FR"/>
        </a:p>
      </dgm:t>
    </dgm:pt>
    <dgm:pt modelId="{31FBB223-95DA-455F-B6A8-99A43A799E27}" type="pres">
      <dgm:prSet presAssocID="{6518FB59-1219-45EA-B59D-196A53C055E8}" presName="hierChild3" presStyleCnt="0"/>
      <dgm:spPr/>
    </dgm:pt>
    <dgm:pt modelId="{2E4AD69B-CDED-46F6-92FA-DA449EE50547}" type="pres">
      <dgm:prSet presAssocID="{34B31B27-407D-4331-BA8D-CE296A127630}" presName="Name25" presStyleLbl="parChTrans1D4" presStyleIdx="1" presStyleCnt="4"/>
      <dgm:spPr/>
    </dgm:pt>
    <dgm:pt modelId="{A2A9AEF8-2110-4D91-9043-5300D5D25339}" type="pres">
      <dgm:prSet presAssocID="{34B31B27-407D-4331-BA8D-CE296A127630}" presName="connTx" presStyleLbl="parChTrans1D4" presStyleIdx="1" presStyleCnt="4"/>
      <dgm:spPr/>
    </dgm:pt>
    <dgm:pt modelId="{3348ADB4-4F50-495F-B3CE-DF8A9CCA4F6C}" type="pres">
      <dgm:prSet presAssocID="{625F1091-3FDC-47AF-8BEB-0C73C4E72C5E}" presName="Name30" presStyleCnt="0"/>
      <dgm:spPr/>
    </dgm:pt>
    <dgm:pt modelId="{007F433D-DD5E-4EB7-A1BA-0E45CD3FAD02}" type="pres">
      <dgm:prSet presAssocID="{625F1091-3FDC-47AF-8BEB-0C73C4E72C5E}" presName="level2Shape" presStyleLbl="node4" presStyleIdx="1" presStyleCnt="4"/>
      <dgm:spPr/>
      <dgm:t>
        <a:bodyPr/>
        <a:lstStyle/>
        <a:p>
          <a:endParaRPr lang="fr-FR"/>
        </a:p>
      </dgm:t>
    </dgm:pt>
    <dgm:pt modelId="{9D36CD39-F71A-4BC0-A58F-DB8D2F09F1D3}" type="pres">
      <dgm:prSet presAssocID="{625F1091-3FDC-47AF-8BEB-0C73C4E72C5E}" presName="hierChild3" presStyleCnt="0"/>
      <dgm:spPr/>
    </dgm:pt>
    <dgm:pt modelId="{A11FAB12-776D-407C-A952-A15054F1F350}" type="pres">
      <dgm:prSet presAssocID="{AECBC24C-61E8-4211-9835-B788DBE8E72D}" presName="Name25" presStyleLbl="parChTrans1D4" presStyleIdx="2" presStyleCnt="4"/>
      <dgm:spPr/>
    </dgm:pt>
    <dgm:pt modelId="{5D706F3E-CAE4-43FC-AECC-7E5C4B3D4C46}" type="pres">
      <dgm:prSet presAssocID="{AECBC24C-61E8-4211-9835-B788DBE8E72D}" presName="connTx" presStyleLbl="parChTrans1D4" presStyleIdx="2" presStyleCnt="4"/>
      <dgm:spPr/>
    </dgm:pt>
    <dgm:pt modelId="{AE3A29C7-8310-47CE-B6B8-C750B25B2CAE}" type="pres">
      <dgm:prSet presAssocID="{AF785D9A-4F18-41F6-A8A5-4E50A876CE08}" presName="Name30" presStyleCnt="0"/>
      <dgm:spPr/>
    </dgm:pt>
    <dgm:pt modelId="{1BA94093-4EDD-4C05-B46C-6A53EA368DBC}" type="pres">
      <dgm:prSet presAssocID="{AF785D9A-4F18-41F6-A8A5-4E50A876CE08}" presName="level2Shape" presStyleLbl="node4" presStyleIdx="2" presStyleCnt="4"/>
      <dgm:spPr/>
      <dgm:t>
        <a:bodyPr/>
        <a:lstStyle/>
        <a:p>
          <a:endParaRPr lang="fr-FR"/>
        </a:p>
      </dgm:t>
    </dgm:pt>
    <dgm:pt modelId="{29F4F50A-8C06-4C21-B4E9-E9059698C852}" type="pres">
      <dgm:prSet presAssocID="{AF785D9A-4F18-41F6-A8A5-4E50A876CE08}" presName="hierChild3" presStyleCnt="0"/>
      <dgm:spPr/>
    </dgm:pt>
    <dgm:pt modelId="{FFEB9C2F-8615-4178-88FB-4829A596D6C8}" type="pres">
      <dgm:prSet presAssocID="{D125B369-F7B4-4229-8562-DDD9F18E538A}" presName="Name25" presStyleLbl="parChTrans1D4" presStyleIdx="3" presStyleCnt="4"/>
      <dgm:spPr/>
    </dgm:pt>
    <dgm:pt modelId="{B5F45783-BD85-4E21-BBA0-98D202B5A442}" type="pres">
      <dgm:prSet presAssocID="{D125B369-F7B4-4229-8562-DDD9F18E538A}" presName="connTx" presStyleLbl="parChTrans1D4" presStyleIdx="3" presStyleCnt="4"/>
      <dgm:spPr/>
    </dgm:pt>
    <dgm:pt modelId="{D207BF85-8E4B-4A45-90BA-430F11C88302}" type="pres">
      <dgm:prSet presAssocID="{13EFAECB-E375-4D44-AD11-5A1F47217421}" presName="Name30" presStyleCnt="0"/>
      <dgm:spPr/>
    </dgm:pt>
    <dgm:pt modelId="{0178F575-02E1-4ADD-8FD6-7CA9A6B59EEE}" type="pres">
      <dgm:prSet presAssocID="{13EFAECB-E375-4D44-AD11-5A1F47217421}" presName="level2Shape" presStyleLbl="node4" presStyleIdx="3" presStyleCnt="4"/>
      <dgm:spPr/>
      <dgm:t>
        <a:bodyPr/>
        <a:lstStyle/>
        <a:p>
          <a:endParaRPr lang="fr-FR"/>
        </a:p>
      </dgm:t>
    </dgm:pt>
    <dgm:pt modelId="{7D0127C1-30A1-4449-A3D2-E26BCB842CE4}" type="pres">
      <dgm:prSet presAssocID="{13EFAECB-E375-4D44-AD11-5A1F47217421}" presName="hierChild3" presStyleCnt="0"/>
      <dgm:spPr/>
    </dgm:pt>
    <dgm:pt modelId="{D08553F2-3072-48EE-A237-3A504321A3AF}" type="pres">
      <dgm:prSet presAssocID="{B2556189-8E8C-44CA-B4E4-47C290CB7455}" presName="Name25" presStyleLbl="parChTrans1D2" presStyleIdx="3" presStyleCnt="5"/>
      <dgm:spPr/>
    </dgm:pt>
    <dgm:pt modelId="{E5B0FE9A-D7AD-46D2-A6E3-388CD3F81067}" type="pres">
      <dgm:prSet presAssocID="{B2556189-8E8C-44CA-B4E4-47C290CB7455}" presName="connTx" presStyleLbl="parChTrans1D2" presStyleIdx="3" presStyleCnt="5"/>
      <dgm:spPr/>
    </dgm:pt>
    <dgm:pt modelId="{67CDABA0-92C0-4312-98DE-60CFF717D4C1}" type="pres">
      <dgm:prSet presAssocID="{9A6A14A9-080D-4D30-8D7C-CBD84C64AC87}" presName="Name30" presStyleCnt="0"/>
      <dgm:spPr/>
    </dgm:pt>
    <dgm:pt modelId="{BCEDE481-DBD0-4B01-BA69-3658E7CB286B}" type="pres">
      <dgm:prSet presAssocID="{9A6A14A9-080D-4D30-8D7C-CBD84C64AC87}" presName="level2Shape" presStyleLbl="node2" presStyleIdx="3" presStyleCnt="5"/>
      <dgm:spPr/>
    </dgm:pt>
    <dgm:pt modelId="{3F824A64-50FC-4EE3-874C-2EEFB80D26BC}" type="pres">
      <dgm:prSet presAssocID="{9A6A14A9-080D-4D30-8D7C-CBD84C64AC87}" presName="hierChild3" presStyleCnt="0"/>
      <dgm:spPr/>
    </dgm:pt>
    <dgm:pt modelId="{9BE81A2C-1BF3-4351-9EC6-A48A1DA7CA39}" type="pres">
      <dgm:prSet presAssocID="{DE33591F-D7FA-41EC-906B-6EF6E1B51A30}" presName="Name25" presStyleLbl="parChTrans1D2" presStyleIdx="4" presStyleCnt="5"/>
      <dgm:spPr/>
    </dgm:pt>
    <dgm:pt modelId="{0034FC36-13EC-4AF6-A8AA-629E7F9A1740}" type="pres">
      <dgm:prSet presAssocID="{DE33591F-D7FA-41EC-906B-6EF6E1B51A30}" presName="connTx" presStyleLbl="parChTrans1D2" presStyleIdx="4" presStyleCnt="5"/>
      <dgm:spPr/>
    </dgm:pt>
    <dgm:pt modelId="{A691A360-C626-46F0-8B3A-952FED21BEEB}" type="pres">
      <dgm:prSet presAssocID="{721B4EAC-C1AF-41C2-8960-1C14DB012CA4}" presName="Name30" presStyleCnt="0"/>
      <dgm:spPr/>
    </dgm:pt>
    <dgm:pt modelId="{0D89C831-3C19-407D-B80C-D0FCA57C49C6}" type="pres">
      <dgm:prSet presAssocID="{721B4EAC-C1AF-41C2-8960-1C14DB012CA4}" presName="level2Shape" presStyleLbl="node2" presStyleIdx="4" presStyleCnt="5"/>
      <dgm:spPr/>
    </dgm:pt>
    <dgm:pt modelId="{32597BB6-BFDD-45DB-A3EC-9A7A3A930D5E}" type="pres">
      <dgm:prSet presAssocID="{721B4EAC-C1AF-41C2-8960-1C14DB012CA4}" presName="hierChild3" presStyleCnt="0"/>
      <dgm:spPr/>
    </dgm:pt>
    <dgm:pt modelId="{1C69FA79-BA2C-4D62-B881-99F134F6FEC6}" type="pres">
      <dgm:prSet presAssocID="{270DBBC5-9718-4DBB-9456-DDAC647869DF}" presName="Name25" presStyleLbl="parChTrans1D3" presStyleIdx="3" presStyleCnt="6"/>
      <dgm:spPr/>
    </dgm:pt>
    <dgm:pt modelId="{64417F58-E726-41F0-89EA-CB3F0AA95ED2}" type="pres">
      <dgm:prSet presAssocID="{270DBBC5-9718-4DBB-9456-DDAC647869DF}" presName="connTx" presStyleLbl="parChTrans1D3" presStyleIdx="3" presStyleCnt="6"/>
      <dgm:spPr/>
    </dgm:pt>
    <dgm:pt modelId="{94AABDEA-614A-4B03-81D5-F18DBD94AB85}" type="pres">
      <dgm:prSet presAssocID="{B20BF2A6-29C8-4E4E-ABB6-B1AB14695DBB}" presName="Name30" presStyleCnt="0"/>
      <dgm:spPr/>
    </dgm:pt>
    <dgm:pt modelId="{5245AA30-7DDA-430D-B438-3098C36F8AB3}" type="pres">
      <dgm:prSet presAssocID="{B20BF2A6-29C8-4E4E-ABB6-B1AB14695DBB}" presName="level2Shape" presStyleLbl="node3" presStyleIdx="3" presStyleCnt="6"/>
      <dgm:spPr/>
      <dgm:t>
        <a:bodyPr/>
        <a:lstStyle/>
        <a:p>
          <a:endParaRPr lang="fr-FR"/>
        </a:p>
      </dgm:t>
    </dgm:pt>
    <dgm:pt modelId="{C2A7D9E1-2416-408D-BE43-909E3BD753E0}" type="pres">
      <dgm:prSet presAssocID="{B20BF2A6-29C8-4E4E-ABB6-B1AB14695DBB}" presName="hierChild3" presStyleCnt="0"/>
      <dgm:spPr/>
    </dgm:pt>
    <dgm:pt modelId="{C3CCB892-8A54-4E30-A820-11102448D1B8}" type="pres">
      <dgm:prSet presAssocID="{73AD7378-711F-4CE7-B331-F5178636C07C}" presName="Name25" presStyleLbl="parChTrans1D3" presStyleIdx="4" presStyleCnt="6"/>
      <dgm:spPr/>
    </dgm:pt>
    <dgm:pt modelId="{FACA84C3-DE29-4B5D-8170-00DABB93BEF5}" type="pres">
      <dgm:prSet presAssocID="{73AD7378-711F-4CE7-B331-F5178636C07C}" presName="connTx" presStyleLbl="parChTrans1D3" presStyleIdx="4" presStyleCnt="6"/>
      <dgm:spPr/>
    </dgm:pt>
    <dgm:pt modelId="{A01CF481-7530-457B-B865-4DEFBFBFB0B0}" type="pres">
      <dgm:prSet presAssocID="{69395A3D-FB8E-434A-9039-887CA9F19D0A}" presName="Name30" presStyleCnt="0"/>
      <dgm:spPr/>
    </dgm:pt>
    <dgm:pt modelId="{12977470-C222-4702-B25A-24E737156BEF}" type="pres">
      <dgm:prSet presAssocID="{69395A3D-FB8E-434A-9039-887CA9F19D0A}" presName="level2Shape" presStyleLbl="node3" presStyleIdx="4" presStyleCnt="6"/>
      <dgm:spPr/>
    </dgm:pt>
    <dgm:pt modelId="{F9AF0D96-8542-431A-A0D0-5FA39840D99A}" type="pres">
      <dgm:prSet presAssocID="{69395A3D-FB8E-434A-9039-887CA9F19D0A}" presName="hierChild3" presStyleCnt="0"/>
      <dgm:spPr/>
    </dgm:pt>
    <dgm:pt modelId="{B127DB2C-1063-42E7-92E7-6E1D19C56CAC}" type="pres">
      <dgm:prSet presAssocID="{F4C44B6D-438E-4043-BC39-7189EF62D109}" presName="Name25" presStyleLbl="parChTrans1D3" presStyleIdx="5" presStyleCnt="6"/>
      <dgm:spPr/>
    </dgm:pt>
    <dgm:pt modelId="{68F411DE-66FA-4E42-B72F-9BC94A718B81}" type="pres">
      <dgm:prSet presAssocID="{F4C44B6D-438E-4043-BC39-7189EF62D109}" presName="connTx" presStyleLbl="parChTrans1D3" presStyleIdx="5" presStyleCnt="6"/>
      <dgm:spPr/>
    </dgm:pt>
    <dgm:pt modelId="{1A87C4DE-D5B2-4616-8FBA-414C033B76AA}" type="pres">
      <dgm:prSet presAssocID="{F2A59FC6-BCE7-4169-A24F-7A3A042DAA96}" presName="Name30" presStyleCnt="0"/>
      <dgm:spPr/>
    </dgm:pt>
    <dgm:pt modelId="{8CCF2DB1-2F74-494B-B7A0-D94F9A7B9F8A}" type="pres">
      <dgm:prSet presAssocID="{F2A59FC6-BCE7-4169-A24F-7A3A042DAA96}" presName="level2Shape" presStyleLbl="node3" presStyleIdx="5" presStyleCnt="6"/>
      <dgm:spPr/>
    </dgm:pt>
    <dgm:pt modelId="{736F2E66-3F53-444C-A2AD-5146C595188F}" type="pres">
      <dgm:prSet presAssocID="{F2A59FC6-BCE7-4169-A24F-7A3A042DAA96}" presName="hierChild3" presStyleCnt="0"/>
      <dgm:spPr/>
    </dgm:pt>
    <dgm:pt modelId="{02CE58D9-F370-4B61-959E-4C86443D6B3D}" type="pres">
      <dgm:prSet presAssocID="{63B23E71-FB29-41E3-979F-485CB51E1825}" presName="bgShapesFlow" presStyleCnt="0"/>
      <dgm:spPr/>
    </dgm:pt>
  </dgm:ptLst>
  <dgm:cxnLst>
    <dgm:cxn modelId="{AD3631AB-9A92-4DC1-9288-FA186C8CB639}" type="presOf" srcId="{6518FB59-1219-45EA-B59D-196A53C055E8}" destId="{A7EDAB86-4341-44F9-9DAC-2C254A8627E4}" srcOrd="0" destOrd="0" presId="urn:microsoft.com/office/officeart/2005/8/layout/hierarchy5"/>
    <dgm:cxn modelId="{F21F29D2-4ED5-4FA2-AF1A-2B88768F1AA0}" type="presOf" srcId="{5CD30BF4-C33C-4C10-832B-30AF00723D73}" destId="{B91A202C-2F3D-4E88-B48F-8E28BCA3085C}" srcOrd="0" destOrd="0" presId="urn:microsoft.com/office/officeart/2005/8/layout/hierarchy5"/>
    <dgm:cxn modelId="{60D2616D-353F-43F7-BBB3-D6B7F7EC6DCE}" type="presOf" srcId="{F4C44B6D-438E-4043-BC39-7189EF62D109}" destId="{68F411DE-66FA-4E42-B72F-9BC94A718B81}" srcOrd="1" destOrd="0" presId="urn:microsoft.com/office/officeart/2005/8/layout/hierarchy5"/>
    <dgm:cxn modelId="{996C3A69-A9E4-4B24-A929-88DAAB22E57A}" type="presOf" srcId="{5CD30BF4-C33C-4C10-832B-30AF00723D73}" destId="{5E409497-87C7-47AD-B115-7D5D4A66834A}" srcOrd="1" destOrd="0" presId="urn:microsoft.com/office/officeart/2005/8/layout/hierarchy5"/>
    <dgm:cxn modelId="{F4BA68F0-2087-4286-86FB-925B894A0D2D}" srcId="{4DFAB7D8-6B06-40E4-AB0B-F614382860A9}" destId="{3A1A1FD9-1C06-415A-B568-0B9C74C17209}" srcOrd="2" destOrd="0" parTransId="{D11572EE-BDAE-41CF-885A-586BA572EAF2}" sibTransId="{AE6A6475-B55E-4DD1-B13D-BA21D3DD8720}"/>
    <dgm:cxn modelId="{D0FC11BE-1084-463E-BCC3-EA1D44777FBE}" type="presOf" srcId="{D125B369-F7B4-4229-8562-DDD9F18E538A}" destId="{B5F45783-BD85-4E21-BBA0-98D202B5A442}" srcOrd="1" destOrd="0" presId="urn:microsoft.com/office/officeart/2005/8/layout/hierarchy5"/>
    <dgm:cxn modelId="{13CE74D0-A1E3-4773-A1C9-5F468B4F2120}" type="presOf" srcId="{85B6AD2F-4C8A-43E2-828B-AE488FE47350}" destId="{B44528C3-B079-41D5-9B93-9C0778820ABB}" srcOrd="0" destOrd="0" presId="urn:microsoft.com/office/officeart/2005/8/layout/hierarchy5"/>
    <dgm:cxn modelId="{4E95A45B-21BA-40C0-849A-1985E7B3F818}" type="presOf" srcId="{DE33591F-D7FA-41EC-906B-6EF6E1B51A30}" destId="{9BE81A2C-1BF3-4351-9EC6-A48A1DA7CA39}" srcOrd="0" destOrd="0" presId="urn:microsoft.com/office/officeart/2005/8/layout/hierarchy5"/>
    <dgm:cxn modelId="{32991821-3CD5-4DA6-A35B-C07D4EECD28C}" type="presOf" srcId="{73AD7378-711F-4CE7-B331-F5178636C07C}" destId="{C3CCB892-8A54-4E30-A820-11102448D1B8}" srcOrd="0" destOrd="0" presId="urn:microsoft.com/office/officeart/2005/8/layout/hierarchy5"/>
    <dgm:cxn modelId="{69E97CB6-E4E3-4D02-9855-900BEE2B482D}" type="presOf" srcId="{73AD7378-711F-4CE7-B331-F5178636C07C}" destId="{FACA84C3-DE29-4B5D-8170-00DABB93BEF5}" srcOrd="1" destOrd="0" presId="urn:microsoft.com/office/officeart/2005/8/layout/hierarchy5"/>
    <dgm:cxn modelId="{E028EBCE-096E-4021-AA5A-59B363F1C56D}" type="presOf" srcId="{AF785D9A-4F18-41F6-A8A5-4E50A876CE08}" destId="{1BA94093-4EDD-4C05-B46C-6A53EA368DBC}" srcOrd="0" destOrd="0" presId="urn:microsoft.com/office/officeart/2005/8/layout/hierarchy5"/>
    <dgm:cxn modelId="{2B0BCCE0-1215-4AD9-AA50-4C6DD3AD7064}" srcId="{721B4EAC-C1AF-41C2-8960-1C14DB012CA4}" destId="{69395A3D-FB8E-434A-9039-887CA9F19D0A}" srcOrd="1" destOrd="0" parTransId="{73AD7378-711F-4CE7-B331-F5178636C07C}" sibTransId="{3096A32A-7F57-4FA0-A477-E29881613731}"/>
    <dgm:cxn modelId="{5AC24182-8207-4769-9FA4-0B25795040C1}" type="presOf" srcId="{14515746-43D7-4406-AD09-576CEBC2E741}" destId="{8722062B-2ED0-4AE9-9A78-A40617C88B99}" srcOrd="1" destOrd="0" presId="urn:microsoft.com/office/officeart/2005/8/layout/hierarchy5"/>
    <dgm:cxn modelId="{876F6497-40B7-4858-AF27-156FE6503C84}" type="presOf" srcId="{34B31B27-407D-4331-BA8D-CE296A127630}" destId="{A2A9AEF8-2110-4D91-9043-5300D5D25339}" srcOrd="1" destOrd="0" presId="urn:microsoft.com/office/officeart/2005/8/layout/hierarchy5"/>
    <dgm:cxn modelId="{BFC0DE5B-0D84-4438-AAE3-FC81D838AEC6}" type="presOf" srcId="{34B31B27-407D-4331-BA8D-CE296A127630}" destId="{2E4AD69B-CDED-46F6-92FA-DA449EE50547}" srcOrd="0" destOrd="0" presId="urn:microsoft.com/office/officeart/2005/8/layout/hierarchy5"/>
    <dgm:cxn modelId="{FAC52CA4-184E-41BC-BF7C-4C6D9057F73B}" type="presOf" srcId="{69395A3D-FB8E-434A-9039-887CA9F19D0A}" destId="{12977470-C222-4702-B25A-24E737156BEF}" srcOrd="0" destOrd="0" presId="urn:microsoft.com/office/officeart/2005/8/layout/hierarchy5"/>
    <dgm:cxn modelId="{212F8F87-A007-48B5-B33D-73AC77C132F1}" type="presOf" srcId="{D11572EE-BDAE-41CF-885A-586BA572EAF2}" destId="{2FFC3858-C68A-4C5E-AAF1-8B37E18A3743}" srcOrd="1" destOrd="0" presId="urn:microsoft.com/office/officeart/2005/8/layout/hierarchy5"/>
    <dgm:cxn modelId="{067E9E4E-4F55-4078-BF7B-E95DD79EE63F}" type="presOf" srcId="{3A1A1FD9-1C06-415A-B568-0B9C74C17209}" destId="{21CE7BD1-07A3-4763-B47D-1B46B6561C41}" srcOrd="0" destOrd="0" presId="urn:microsoft.com/office/officeart/2005/8/layout/hierarchy5"/>
    <dgm:cxn modelId="{9D655E8A-B753-4173-B542-ACD5180A4D3F}" type="presOf" srcId="{D11572EE-BDAE-41CF-885A-586BA572EAF2}" destId="{12BDE35C-F8DB-4956-BD92-0AC5C2FF505C}" srcOrd="0" destOrd="0" presId="urn:microsoft.com/office/officeart/2005/8/layout/hierarchy5"/>
    <dgm:cxn modelId="{3E2D054C-C31D-4BAE-B083-2BB9990993D3}" type="presOf" srcId="{D125B369-F7B4-4229-8562-DDD9F18E538A}" destId="{FFEB9C2F-8615-4178-88FB-4829A596D6C8}" srcOrd="0" destOrd="0" presId="urn:microsoft.com/office/officeart/2005/8/layout/hierarchy5"/>
    <dgm:cxn modelId="{FA743151-D93E-44C2-9B8B-90EFFED27521}" srcId="{63B23E71-FB29-41E3-979F-485CB51E1825}" destId="{4DFAB7D8-6B06-40E4-AB0B-F614382860A9}" srcOrd="0" destOrd="0" parTransId="{B6A081C0-2DBF-419F-A435-50045C5CFF6E}" sibTransId="{0BD3E46F-91A5-4674-B6B3-BFDDD3583E2A}"/>
    <dgm:cxn modelId="{AB0893B6-4E72-4845-AA48-A65AB78FFF38}" type="presOf" srcId="{DE33591F-D7FA-41EC-906B-6EF6E1B51A30}" destId="{0034FC36-13EC-4AF6-A8AA-629E7F9A1740}" srcOrd="1" destOrd="0" presId="urn:microsoft.com/office/officeart/2005/8/layout/hierarchy5"/>
    <dgm:cxn modelId="{73830DA6-40D0-4286-8D26-B840FB6AB0DC}" type="presOf" srcId="{13DE20DB-B29A-4D64-96B1-0C468A81C638}" destId="{5C79EF9F-C3E0-404B-8D9E-0470C01695F6}" srcOrd="0" destOrd="0" presId="urn:microsoft.com/office/officeart/2005/8/layout/hierarchy5"/>
    <dgm:cxn modelId="{4270A795-A343-453C-BE2E-792307D59312}" srcId="{13DE20DB-B29A-4D64-96B1-0C468A81C638}" destId="{13EFAECB-E375-4D44-AD11-5A1F47217421}" srcOrd="3" destOrd="0" parTransId="{D125B369-F7B4-4229-8562-DDD9F18E538A}" sibTransId="{1257664F-2862-4069-80E1-016DAA3C2AF0}"/>
    <dgm:cxn modelId="{EA2833B2-E8A2-4A6D-A39F-3AD06D9A576A}" srcId="{4DFAB7D8-6B06-40E4-AB0B-F614382860A9}" destId="{9A6A14A9-080D-4D30-8D7C-CBD84C64AC87}" srcOrd="3" destOrd="0" parTransId="{B2556189-8E8C-44CA-B4E4-47C290CB7455}" sibTransId="{044366F9-3DE3-40E4-8507-10FA4202DE59}"/>
    <dgm:cxn modelId="{EF61B934-DA76-418E-8EE0-2EE642E32C4F}" type="presOf" srcId="{13EFAECB-E375-4D44-AD11-5A1F47217421}" destId="{0178F575-02E1-4ADD-8FD6-7CA9A6B59EEE}" srcOrd="0" destOrd="0" presId="urn:microsoft.com/office/officeart/2005/8/layout/hierarchy5"/>
    <dgm:cxn modelId="{738F36FF-D3F1-4F76-99CF-9CE6AB20C15D}" srcId="{BD0DAAC1-A6CC-4208-9D19-9E79A72E8A97}" destId="{23756CEE-2F0C-4E79-B370-73B421D2E59E}" srcOrd="0" destOrd="0" parTransId="{D48456B4-E89B-4A4A-B960-91B74CCB27FD}" sibTransId="{26D4E866-0151-4E76-9C69-FB5462FB7D40}"/>
    <dgm:cxn modelId="{14518AA4-4EBE-4973-BA1A-CB6477728D88}" srcId="{721B4EAC-C1AF-41C2-8960-1C14DB012CA4}" destId="{F2A59FC6-BCE7-4169-A24F-7A3A042DAA96}" srcOrd="2" destOrd="0" parTransId="{F4C44B6D-438E-4043-BC39-7189EF62D109}" sibTransId="{12CF285D-9877-4C32-B6B6-FEE5F39CC42C}"/>
    <dgm:cxn modelId="{D6FDAAD3-B142-442A-A580-20DB0537E450}" type="presOf" srcId="{23756CEE-2F0C-4E79-B370-73B421D2E59E}" destId="{16B5F48D-71B1-4853-80F3-7D0B4C63CAD7}" srcOrd="0" destOrd="0" presId="urn:microsoft.com/office/officeart/2005/8/layout/hierarchy5"/>
    <dgm:cxn modelId="{2EB39E62-3619-40B8-A109-B6C3FC0886C4}" srcId="{13DE20DB-B29A-4D64-96B1-0C468A81C638}" destId="{625F1091-3FDC-47AF-8BEB-0C73C4E72C5E}" srcOrd="1" destOrd="0" parTransId="{34B31B27-407D-4331-BA8D-CE296A127630}" sibTransId="{76FCFFA9-4CDD-4264-877B-21DC7BFFA020}"/>
    <dgm:cxn modelId="{3C0FF6C8-36B1-45F6-9ED0-FC1C1BBA14C6}" srcId="{721B4EAC-C1AF-41C2-8960-1C14DB012CA4}" destId="{B20BF2A6-29C8-4E4E-ABB6-B1AB14695DBB}" srcOrd="0" destOrd="0" parTransId="{270DBBC5-9718-4DBB-9456-DDAC647869DF}" sibTransId="{EC35FDAC-AB6B-4FE7-BB72-1EF72540744C}"/>
    <dgm:cxn modelId="{8951E1AA-78F0-4EB4-8B2D-8FCC6491FA1A}" type="presOf" srcId="{B2556189-8E8C-44CA-B4E4-47C290CB7455}" destId="{D08553F2-3072-48EE-A237-3A504321A3AF}" srcOrd="0" destOrd="0" presId="urn:microsoft.com/office/officeart/2005/8/layout/hierarchy5"/>
    <dgm:cxn modelId="{B4D99858-12F3-4F5D-AE7A-C983963CEEE5}" type="presOf" srcId="{D48456B4-E89B-4A4A-B960-91B74CCB27FD}" destId="{85FAD832-9088-43FA-81C6-1BB73BDCAABE}" srcOrd="0" destOrd="0" presId="urn:microsoft.com/office/officeart/2005/8/layout/hierarchy5"/>
    <dgm:cxn modelId="{4515D929-543F-479C-8437-50D556FD8614}" type="presOf" srcId="{D18FED63-2A90-48BB-A252-9FF14E408249}" destId="{6105AFAB-C420-4854-9705-3EFD1A2DBD76}" srcOrd="0" destOrd="0" presId="urn:microsoft.com/office/officeart/2005/8/layout/hierarchy5"/>
    <dgm:cxn modelId="{D749769C-43E1-4F7E-86F0-7F596D1DFF1F}" type="presOf" srcId="{4DFAB7D8-6B06-40E4-AB0B-F614382860A9}" destId="{AA78FD84-EB9A-45E9-9DCB-F85F431607A1}" srcOrd="0" destOrd="0" presId="urn:microsoft.com/office/officeart/2005/8/layout/hierarchy5"/>
    <dgm:cxn modelId="{236CDE70-E265-4B93-A082-7AED6E1069AA}" srcId="{4DFAB7D8-6B06-40E4-AB0B-F614382860A9}" destId="{BD0DAAC1-A6CC-4208-9D19-9E79A72E8A97}" srcOrd="1" destOrd="0" parTransId="{358C6D4F-4E57-4274-B1AE-C54B26F084C1}" sibTransId="{A9184198-289C-4D8F-97DA-AB46A1013DCF}"/>
    <dgm:cxn modelId="{8DAEB56D-D8F3-4F47-BB20-BC538D00B23D}" type="presOf" srcId="{625F1091-3FDC-47AF-8BEB-0C73C4E72C5E}" destId="{007F433D-DD5E-4EB7-A1BA-0E45CD3FAD02}" srcOrd="0" destOrd="0" presId="urn:microsoft.com/office/officeart/2005/8/layout/hierarchy5"/>
    <dgm:cxn modelId="{252F06E3-B27E-4C19-86E4-9A9E4FF9113A}" type="presOf" srcId="{9A6A14A9-080D-4D30-8D7C-CBD84C64AC87}" destId="{BCEDE481-DBD0-4B01-BA69-3658E7CB286B}" srcOrd="0" destOrd="0" presId="urn:microsoft.com/office/officeart/2005/8/layout/hierarchy5"/>
    <dgm:cxn modelId="{68DC6B59-A0DB-4F8C-A5A0-C69795AD8BD4}" type="presOf" srcId="{63B23E71-FB29-41E3-979F-485CB51E1825}" destId="{7C2A7051-14B8-4704-BE68-A1F8AEBD9A2E}" srcOrd="0" destOrd="0" presId="urn:microsoft.com/office/officeart/2005/8/layout/hierarchy5"/>
    <dgm:cxn modelId="{F4FE3AAC-E8D0-4224-8CC2-A269049AE2B4}" type="presOf" srcId="{B20BF2A6-29C8-4E4E-ABB6-B1AB14695DBB}" destId="{5245AA30-7DDA-430D-B438-3098C36F8AB3}" srcOrd="0" destOrd="0" presId="urn:microsoft.com/office/officeart/2005/8/layout/hierarchy5"/>
    <dgm:cxn modelId="{62433C32-1F05-4DA7-8EB7-A68BADF4BCAF}" srcId="{4DFAB7D8-6B06-40E4-AB0B-F614382860A9}" destId="{721B4EAC-C1AF-41C2-8960-1C14DB012CA4}" srcOrd="4" destOrd="0" parTransId="{DE33591F-D7FA-41EC-906B-6EF6E1B51A30}" sibTransId="{6E308558-C344-452E-9E8F-ED351BECA70C}"/>
    <dgm:cxn modelId="{88A53ADF-A813-4641-AD31-0A82081697FB}" srcId="{BD0DAAC1-A6CC-4208-9D19-9E79A72E8A97}" destId="{F348A5FC-3567-410A-84DC-9470153DB7E1}" srcOrd="1" destOrd="0" parTransId="{D51A0B4F-930A-4C3D-B896-44F2CD1DC8DB}" sibTransId="{92E9B001-82DF-46BC-98FA-BE132D537B13}"/>
    <dgm:cxn modelId="{88D7AA17-CADA-403F-95A0-935BA1A8EA82}" type="presOf" srcId="{358C6D4F-4E57-4274-B1AE-C54B26F084C1}" destId="{02B5248A-7297-404E-8817-AE80EDBE5FFC}" srcOrd="0" destOrd="0" presId="urn:microsoft.com/office/officeart/2005/8/layout/hierarchy5"/>
    <dgm:cxn modelId="{CE501172-F8AD-4F6B-9E1C-A0EA79F21797}" type="presOf" srcId="{14515746-43D7-4406-AD09-576CEBC2E741}" destId="{B092534C-B139-4357-8B24-4E83337C3566}" srcOrd="0" destOrd="0" presId="urn:microsoft.com/office/officeart/2005/8/layout/hierarchy5"/>
    <dgm:cxn modelId="{3A090487-D1ED-42D5-AE90-AAE7FEBB0FE8}" srcId="{4DFAB7D8-6B06-40E4-AB0B-F614382860A9}" destId="{D18FED63-2A90-48BB-A252-9FF14E408249}" srcOrd="0" destOrd="0" parTransId="{14515746-43D7-4406-AD09-576CEBC2E741}" sibTransId="{1F8C85E0-D8B4-41D9-8F41-F7466FB27F17}"/>
    <dgm:cxn modelId="{39FC943D-EA59-47FB-AA77-5447CC01D788}" type="presOf" srcId="{721B4EAC-C1AF-41C2-8960-1C14DB012CA4}" destId="{0D89C831-3C19-407D-B80C-D0FCA57C49C6}" srcOrd="0" destOrd="0" presId="urn:microsoft.com/office/officeart/2005/8/layout/hierarchy5"/>
    <dgm:cxn modelId="{31E71C32-9A0B-4B9E-891C-C9E58F10F01D}" type="presOf" srcId="{AECBC24C-61E8-4211-9835-B788DBE8E72D}" destId="{A11FAB12-776D-407C-A952-A15054F1F350}" srcOrd="0" destOrd="0" presId="urn:microsoft.com/office/officeart/2005/8/layout/hierarchy5"/>
    <dgm:cxn modelId="{D0FCBAF1-079D-4A32-ADB7-E2D8E0DB8BDD}" type="presOf" srcId="{358C6D4F-4E57-4274-B1AE-C54B26F084C1}" destId="{900CB9C7-C585-4DAF-8D3A-27B94861D9B5}" srcOrd="1" destOrd="0" presId="urn:microsoft.com/office/officeart/2005/8/layout/hierarchy5"/>
    <dgm:cxn modelId="{51BE216B-8495-4D43-B371-E2C5DBE05BFA}" type="presOf" srcId="{270DBBC5-9718-4DBB-9456-DDAC647869DF}" destId="{64417F58-E726-41F0-89EA-CB3F0AA95ED2}" srcOrd="1" destOrd="0" presId="urn:microsoft.com/office/officeart/2005/8/layout/hierarchy5"/>
    <dgm:cxn modelId="{33E1FC07-0291-483D-AEF4-8B425FA78375}" srcId="{13DE20DB-B29A-4D64-96B1-0C468A81C638}" destId="{6518FB59-1219-45EA-B59D-196A53C055E8}" srcOrd="0" destOrd="0" parTransId="{5CD30BF4-C33C-4C10-832B-30AF00723D73}" sibTransId="{BC2E030B-7798-4FE8-9925-0CA7359A2FB4}"/>
    <dgm:cxn modelId="{60784EF9-3119-4CF7-B4EF-5B33462F001E}" type="presOf" srcId="{F348A5FC-3567-410A-84DC-9470153DB7E1}" destId="{ABC61466-77E4-4C56-89B6-49E25F94566C}" srcOrd="0" destOrd="0" presId="urn:microsoft.com/office/officeart/2005/8/layout/hierarchy5"/>
    <dgm:cxn modelId="{97D7DA39-99D8-407B-84CE-C4EB664199F6}" type="presOf" srcId="{F4C44B6D-438E-4043-BC39-7189EF62D109}" destId="{B127DB2C-1063-42E7-92E7-6E1D19C56CAC}" srcOrd="0" destOrd="0" presId="urn:microsoft.com/office/officeart/2005/8/layout/hierarchy5"/>
    <dgm:cxn modelId="{FF15D76C-C356-486B-93A9-C219A4123208}" type="presOf" srcId="{D51A0B4F-930A-4C3D-B896-44F2CD1DC8DB}" destId="{546579D4-3941-488F-A406-81D041F8F959}" srcOrd="0" destOrd="0" presId="urn:microsoft.com/office/officeart/2005/8/layout/hierarchy5"/>
    <dgm:cxn modelId="{C9700679-05D1-4145-96D8-8392B7D8D3EF}" type="presOf" srcId="{D48456B4-E89B-4A4A-B960-91B74CCB27FD}" destId="{2728CFDC-2440-4DA0-BFA5-127C81247758}" srcOrd="1" destOrd="0" presId="urn:microsoft.com/office/officeart/2005/8/layout/hierarchy5"/>
    <dgm:cxn modelId="{2EDE9E90-DDD2-4884-8C0C-CDDF8E1DB728}" type="presOf" srcId="{85B6AD2F-4C8A-43E2-828B-AE488FE47350}" destId="{79B056CE-30C1-4DCE-BF96-C3C370480898}" srcOrd="1" destOrd="0" presId="urn:microsoft.com/office/officeart/2005/8/layout/hierarchy5"/>
    <dgm:cxn modelId="{9DF2FD09-C04B-4EA6-AB22-C2A3E11035B5}" type="presOf" srcId="{270DBBC5-9718-4DBB-9456-DDAC647869DF}" destId="{1C69FA79-BA2C-4D62-B881-99F134F6FEC6}" srcOrd="0" destOrd="0" presId="urn:microsoft.com/office/officeart/2005/8/layout/hierarchy5"/>
    <dgm:cxn modelId="{BC240C23-1F9A-405D-A333-3ECAC6BF7FD7}" type="presOf" srcId="{F2A59FC6-BCE7-4169-A24F-7A3A042DAA96}" destId="{8CCF2DB1-2F74-494B-B7A0-D94F9A7B9F8A}" srcOrd="0" destOrd="0" presId="urn:microsoft.com/office/officeart/2005/8/layout/hierarchy5"/>
    <dgm:cxn modelId="{E301EF71-3EA6-49B1-BAFA-AB4B02BE314F}" type="presOf" srcId="{B2556189-8E8C-44CA-B4E4-47C290CB7455}" destId="{E5B0FE9A-D7AD-46D2-A6E3-388CD3F81067}" srcOrd="1" destOrd="0" presId="urn:microsoft.com/office/officeart/2005/8/layout/hierarchy5"/>
    <dgm:cxn modelId="{2C9BBF08-DEEF-405A-931A-1AEF38BCF7A3}" type="presOf" srcId="{D51A0B4F-930A-4C3D-B896-44F2CD1DC8DB}" destId="{B7C9722B-022D-4630-BDC9-6A642E230B67}" srcOrd="1" destOrd="0" presId="urn:microsoft.com/office/officeart/2005/8/layout/hierarchy5"/>
    <dgm:cxn modelId="{C8BE137F-76B7-4FCA-95B2-CBFF72851400}" srcId="{13DE20DB-B29A-4D64-96B1-0C468A81C638}" destId="{AF785D9A-4F18-41F6-A8A5-4E50A876CE08}" srcOrd="2" destOrd="0" parTransId="{AECBC24C-61E8-4211-9835-B788DBE8E72D}" sibTransId="{A4FAC8B3-5811-4D18-957A-17D6EDAAE404}"/>
    <dgm:cxn modelId="{F2001C62-C8DA-4634-93E6-5906410A9099}" srcId="{3A1A1FD9-1C06-415A-B568-0B9C74C17209}" destId="{13DE20DB-B29A-4D64-96B1-0C468A81C638}" srcOrd="0" destOrd="0" parTransId="{85B6AD2F-4C8A-43E2-828B-AE488FE47350}" sibTransId="{C1DB47F4-EEB0-4ECE-8696-9C3BE26D9680}"/>
    <dgm:cxn modelId="{299F0308-30EA-4B21-849E-AB988F7A19AC}" type="presOf" srcId="{AECBC24C-61E8-4211-9835-B788DBE8E72D}" destId="{5D706F3E-CAE4-43FC-AECC-7E5C4B3D4C46}" srcOrd="1" destOrd="0" presId="urn:microsoft.com/office/officeart/2005/8/layout/hierarchy5"/>
    <dgm:cxn modelId="{4403C87A-B8DF-420A-8154-BB746315C0AB}" type="presOf" srcId="{BD0DAAC1-A6CC-4208-9D19-9E79A72E8A97}" destId="{EFA1B65E-C7B6-41B3-9489-FBE9E7C4F382}" srcOrd="0" destOrd="0" presId="urn:microsoft.com/office/officeart/2005/8/layout/hierarchy5"/>
    <dgm:cxn modelId="{48CA5581-401E-498B-855E-381214321D34}" type="presParOf" srcId="{7C2A7051-14B8-4704-BE68-A1F8AEBD9A2E}" destId="{BCCCF0CA-B9A5-4B16-8F7E-A39B8A8E1E45}" srcOrd="0" destOrd="0" presId="urn:microsoft.com/office/officeart/2005/8/layout/hierarchy5"/>
    <dgm:cxn modelId="{BC1F363D-58B1-45F8-9160-D9A039EFA6D6}" type="presParOf" srcId="{BCCCF0CA-B9A5-4B16-8F7E-A39B8A8E1E45}" destId="{0E19CF7C-406A-4D76-B628-C4E4D75675D4}" srcOrd="0" destOrd="0" presId="urn:microsoft.com/office/officeart/2005/8/layout/hierarchy5"/>
    <dgm:cxn modelId="{211198CC-CFB5-4781-8FDC-0FFF74124F9C}" type="presParOf" srcId="{0E19CF7C-406A-4D76-B628-C4E4D75675D4}" destId="{7486B7FA-BE7B-4BC7-94CB-E578D2449FC4}" srcOrd="0" destOrd="0" presId="urn:microsoft.com/office/officeart/2005/8/layout/hierarchy5"/>
    <dgm:cxn modelId="{A0D17611-ACF6-417D-8618-93E57B615D15}" type="presParOf" srcId="{7486B7FA-BE7B-4BC7-94CB-E578D2449FC4}" destId="{AA78FD84-EB9A-45E9-9DCB-F85F431607A1}" srcOrd="0" destOrd="0" presId="urn:microsoft.com/office/officeart/2005/8/layout/hierarchy5"/>
    <dgm:cxn modelId="{41454F51-87C4-45A1-A568-C78D8D6A9987}" type="presParOf" srcId="{7486B7FA-BE7B-4BC7-94CB-E578D2449FC4}" destId="{EBFE9E31-22F1-4593-95DA-CEA5E84709A2}" srcOrd="1" destOrd="0" presId="urn:microsoft.com/office/officeart/2005/8/layout/hierarchy5"/>
    <dgm:cxn modelId="{1ABAA4FD-3FC9-4DCD-95EC-AEAAB88E93D7}" type="presParOf" srcId="{EBFE9E31-22F1-4593-95DA-CEA5E84709A2}" destId="{B092534C-B139-4357-8B24-4E83337C3566}" srcOrd="0" destOrd="0" presId="urn:microsoft.com/office/officeart/2005/8/layout/hierarchy5"/>
    <dgm:cxn modelId="{BE9860BB-757B-4E7D-944F-0E33563BA406}" type="presParOf" srcId="{B092534C-B139-4357-8B24-4E83337C3566}" destId="{8722062B-2ED0-4AE9-9A78-A40617C88B99}" srcOrd="0" destOrd="0" presId="urn:microsoft.com/office/officeart/2005/8/layout/hierarchy5"/>
    <dgm:cxn modelId="{002BC7E5-B228-4837-AEBD-DB63555374BA}" type="presParOf" srcId="{EBFE9E31-22F1-4593-95DA-CEA5E84709A2}" destId="{7F778541-2E96-427E-A88F-8A633B60C6AC}" srcOrd="1" destOrd="0" presId="urn:microsoft.com/office/officeart/2005/8/layout/hierarchy5"/>
    <dgm:cxn modelId="{53F8A995-33AC-4290-A2F0-8A16E986F790}" type="presParOf" srcId="{7F778541-2E96-427E-A88F-8A633B60C6AC}" destId="{6105AFAB-C420-4854-9705-3EFD1A2DBD76}" srcOrd="0" destOrd="0" presId="urn:microsoft.com/office/officeart/2005/8/layout/hierarchy5"/>
    <dgm:cxn modelId="{964B654E-7499-4ECE-89DC-8CE881D37E03}" type="presParOf" srcId="{7F778541-2E96-427E-A88F-8A633B60C6AC}" destId="{417481DD-4AEA-40F6-B8A0-9D96635C4B25}" srcOrd="1" destOrd="0" presId="urn:microsoft.com/office/officeart/2005/8/layout/hierarchy5"/>
    <dgm:cxn modelId="{475AF828-8A2D-461A-93BC-EC916A6FBB68}" type="presParOf" srcId="{EBFE9E31-22F1-4593-95DA-CEA5E84709A2}" destId="{02B5248A-7297-404E-8817-AE80EDBE5FFC}" srcOrd="2" destOrd="0" presId="urn:microsoft.com/office/officeart/2005/8/layout/hierarchy5"/>
    <dgm:cxn modelId="{BF3A44B8-1BEA-44B4-A2E1-117AF0588B15}" type="presParOf" srcId="{02B5248A-7297-404E-8817-AE80EDBE5FFC}" destId="{900CB9C7-C585-4DAF-8D3A-27B94861D9B5}" srcOrd="0" destOrd="0" presId="urn:microsoft.com/office/officeart/2005/8/layout/hierarchy5"/>
    <dgm:cxn modelId="{C240AC01-7998-483F-9F5D-1584B061597A}" type="presParOf" srcId="{EBFE9E31-22F1-4593-95DA-CEA5E84709A2}" destId="{3FE46A5B-7F77-468E-A4C8-0400E6169E7A}" srcOrd="3" destOrd="0" presId="urn:microsoft.com/office/officeart/2005/8/layout/hierarchy5"/>
    <dgm:cxn modelId="{E8B7C639-56AD-4C51-9E81-EA452814440A}" type="presParOf" srcId="{3FE46A5B-7F77-468E-A4C8-0400E6169E7A}" destId="{EFA1B65E-C7B6-41B3-9489-FBE9E7C4F382}" srcOrd="0" destOrd="0" presId="urn:microsoft.com/office/officeart/2005/8/layout/hierarchy5"/>
    <dgm:cxn modelId="{FAD73B27-46CF-4A1C-AC1C-D6C7B2E8B2BC}" type="presParOf" srcId="{3FE46A5B-7F77-468E-A4C8-0400E6169E7A}" destId="{706FE32A-DC16-4CB4-81A3-CA93A3305394}" srcOrd="1" destOrd="0" presId="urn:microsoft.com/office/officeart/2005/8/layout/hierarchy5"/>
    <dgm:cxn modelId="{8289FC2A-9B7F-41EF-B6A4-987F87E1BE3D}" type="presParOf" srcId="{706FE32A-DC16-4CB4-81A3-CA93A3305394}" destId="{85FAD832-9088-43FA-81C6-1BB73BDCAABE}" srcOrd="0" destOrd="0" presId="urn:microsoft.com/office/officeart/2005/8/layout/hierarchy5"/>
    <dgm:cxn modelId="{7749397F-B889-4810-9632-5A38E0E6BE1E}" type="presParOf" srcId="{85FAD832-9088-43FA-81C6-1BB73BDCAABE}" destId="{2728CFDC-2440-4DA0-BFA5-127C81247758}" srcOrd="0" destOrd="0" presId="urn:microsoft.com/office/officeart/2005/8/layout/hierarchy5"/>
    <dgm:cxn modelId="{E9EB6608-FC11-4E54-8E60-8AFE43F824D3}" type="presParOf" srcId="{706FE32A-DC16-4CB4-81A3-CA93A3305394}" destId="{DED101D9-E0B1-4090-974C-45969483C629}" srcOrd="1" destOrd="0" presId="urn:microsoft.com/office/officeart/2005/8/layout/hierarchy5"/>
    <dgm:cxn modelId="{BDDC1C6F-03B5-42E8-BE24-2A396443A9FC}" type="presParOf" srcId="{DED101D9-E0B1-4090-974C-45969483C629}" destId="{16B5F48D-71B1-4853-80F3-7D0B4C63CAD7}" srcOrd="0" destOrd="0" presId="urn:microsoft.com/office/officeart/2005/8/layout/hierarchy5"/>
    <dgm:cxn modelId="{778338B3-251E-42BD-A617-34614D6B1D31}" type="presParOf" srcId="{DED101D9-E0B1-4090-974C-45969483C629}" destId="{91644453-9E11-4F2F-B971-40C57AC7BD14}" srcOrd="1" destOrd="0" presId="urn:microsoft.com/office/officeart/2005/8/layout/hierarchy5"/>
    <dgm:cxn modelId="{B442656F-6AA8-4DAC-AF92-36DF8FE59FC4}" type="presParOf" srcId="{706FE32A-DC16-4CB4-81A3-CA93A3305394}" destId="{546579D4-3941-488F-A406-81D041F8F959}" srcOrd="2" destOrd="0" presId="urn:microsoft.com/office/officeart/2005/8/layout/hierarchy5"/>
    <dgm:cxn modelId="{86C31FAD-B57C-4D3C-8147-3BC0D7F9EDB9}" type="presParOf" srcId="{546579D4-3941-488F-A406-81D041F8F959}" destId="{B7C9722B-022D-4630-BDC9-6A642E230B67}" srcOrd="0" destOrd="0" presId="urn:microsoft.com/office/officeart/2005/8/layout/hierarchy5"/>
    <dgm:cxn modelId="{A80DE42D-0F33-45C6-B9CE-A5F7A65FE338}" type="presParOf" srcId="{706FE32A-DC16-4CB4-81A3-CA93A3305394}" destId="{2BA2274A-1C5D-40D7-92CD-D24B6CCACE2A}" srcOrd="3" destOrd="0" presId="urn:microsoft.com/office/officeart/2005/8/layout/hierarchy5"/>
    <dgm:cxn modelId="{EDE945EF-FCBB-455A-8021-320C3684059D}" type="presParOf" srcId="{2BA2274A-1C5D-40D7-92CD-D24B6CCACE2A}" destId="{ABC61466-77E4-4C56-89B6-49E25F94566C}" srcOrd="0" destOrd="0" presId="urn:microsoft.com/office/officeart/2005/8/layout/hierarchy5"/>
    <dgm:cxn modelId="{5D255CF3-026F-425B-B30F-FF1D5608E2F5}" type="presParOf" srcId="{2BA2274A-1C5D-40D7-92CD-D24B6CCACE2A}" destId="{69C11C0D-CA18-44E0-9BC7-143BC8C3ADC9}" srcOrd="1" destOrd="0" presId="urn:microsoft.com/office/officeart/2005/8/layout/hierarchy5"/>
    <dgm:cxn modelId="{C62E5204-5B32-453B-8A34-75BCCB3A5BE3}" type="presParOf" srcId="{EBFE9E31-22F1-4593-95DA-CEA5E84709A2}" destId="{12BDE35C-F8DB-4956-BD92-0AC5C2FF505C}" srcOrd="4" destOrd="0" presId="urn:microsoft.com/office/officeart/2005/8/layout/hierarchy5"/>
    <dgm:cxn modelId="{4E464AA2-ADE3-4AE7-A9F1-B3E9FEE5DD9B}" type="presParOf" srcId="{12BDE35C-F8DB-4956-BD92-0AC5C2FF505C}" destId="{2FFC3858-C68A-4C5E-AAF1-8B37E18A3743}" srcOrd="0" destOrd="0" presId="urn:microsoft.com/office/officeart/2005/8/layout/hierarchy5"/>
    <dgm:cxn modelId="{10EBF9DA-7368-4848-94AF-308CFCA4654D}" type="presParOf" srcId="{EBFE9E31-22F1-4593-95DA-CEA5E84709A2}" destId="{57E65FD5-46B2-4BD7-BDD9-B4A5A5640BA2}" srcOrd="5" destOrd="0" presId="urn:microsoft.com/office/officeart/2005/8/layout/hierarchy5"/>
    <dgm:cxn modelId="{E0B25DB4-92A4-47DF-B2FD-9327DD159B56}" type="presParOf" srcId="{57E65FD5-46B2-4BD7-BDD9-B4A5A5640BA2}" destId="{21CE7BD1-07A3-4763-B47D-1B46B6561C41}" srcOrd="0" destOrd="0" presId="urn:microsoft.com/office/officeart/2005/8/layout/hierarchy5"/>
    <dgm:cxn modelId="{4D59B4D7-51D9-429A-8208-171E2DB066E6}" type="presParOf" srcId="{57E65FD5-46B2-4BD7-BDD9-B4A5A5640BA2}" destId="{828641B4-4E94-4CC0-A9ED-D7283E21D4A7}" srcOrd="1" destOrd="0" presId="urn:microsoft.com/office/officeart/2005/8/layout/hierarchy5"/>
    <dgm:cxn modelId="{4E8270F1-4B95-4DC6-9518-7D7821BE5B18}" type="presParOf" srcId="{828641B4-4E94-4CC0-A9ED-D7283E21D4A7}" destId="{B44528C3-B079-41D5-9B93-9C0778820ABB}" srcOrd="0" destOrd="0" presId="urn:microsoft.com/office/officeart/2005/8/layout/hierarchy5"/>
    <dgm:cxn modelId="{B9987587-5690-410C-8791-74AB5FFAA0EE}" type="presParOf" srcId="{B44528C3-B079-41D5-9B93-9C0778820ABB}" destId="{79B056CE-30C1-4DCE-BF96-C3C370480898}" srcOrd="0" destOrd="0" presId="urn:microsoft.com/office/officeart/2005/8/layout/hierarchy5"/>
    <dgm:cxn modelId="{5A856CBB-5565-42C0-988A-13D5EA19BB8B}" type="presParOf" srcId="{828641B4-4E94-4CC0-A9ED-D7283E21D4A7}" destId="{1C55178B-C8AB-4CEB-BD9E-F5A925D0A093}" srcOrd="1" destOrd="0" presId="urn:microsoft.com/office/officeart/2005/8/layout/hierarchy5"/>
    <dgm:cxn modelId="{75331ABF-E3F5-4592-ADFE-A8DB2B736A24}" type="presParOf" srcId="{1C55178B-C8AB-4CEB-BD9E-F5A925D0A093}" destId="{5C79EF9F-C3E0-404B-8D9E-0470C01695F6}" srcOrd="0" destOrd="0" presId="urn:microsoft.com/office/officeart/2005/8/layout/hierarchy5"/>
    <dgm:cxn modelId="{986EEA5E-EB7C-420F-BF23-5F63EC52122A}" type="presParOf" srcId="{1C55178B-C8AB-4CEB-BD9E-F5A925D0A093}" destId="{D7A9FF75-DE90-4075-B183-1D973A47C3BD}" srcOrd="1" destOrd="0" presId="urn:microsoft.com/office/officeart/2005/8/layout/hierarchy5"/>
    <dgm:cxn modelId="{845FDE0B-9E56-489B-8D52-9F2FFBD6EBF4}" type="presParOf" srcId="{D7A9FF75-DE90-4075-B183-1D973A47C3BD}" destId="{B91A202C-2F3D-4E88-B48F-8E28BCA3085C}" srcOrd="0" destOrd="0" presId="urn:microsoft.com/office/officeart/2005/8/layout/hierarchy5"/>
    <dgm:cxn modelId="{D7B63E82-85F6-411B-8E7B-E9B4F7F71815}" type="presParOf" srcId="{B91A202C-2F3D-4E88-B48F-8E28BCA3085C}" destId="{5E409497-87C7-47AD-B115-7D5D4A66834A}" srcOrd="0" destOrd="0" presId="urn:microsoft.com/office/officeart/2005/8/layout/hierarchy5"/>
    <dgm:cxn modelId="{F06CE482-DD37-4C4B-93E3-B58F4745C517}" type="presParOf" srcId="{D7A9FF75-DE90-4075-B183-1D973A47C3BD}" destId="{5BBA303F-15DF-4C6A-B253-6FBBEE14A1FA}" srcOrd="1" destOrd="0" presId="urn:microsoft.com/office/officeart/2005/8/layout/hierarchy5"/>
    <dgm:cxn modelId="{8CC90C81-DC75-4B18-AEAA-6F6AF225BF3B}" type="presParOf" srcId="{5BBA303F-15DF-4C6A-B253-6FBBEE14A1FA}" destId="{A7EDAB86-4341-44F9-9DAC-2C254A8627E4}" srcOrd="0" destOrd="0" presId="urn:microsoft.com/office/officeart/2005/8/layout/hierarchy5"/>
    <dgm:cxn modelId="{48E1EC00-B70B-4DC2-BF82-71405919AA81}" type="presParOf" srcId="{5BBA303F-15DF-4C6A-B253-6FBBEE14A1FA}" destId="{31FBB223-95DA-455F-B6A8-99A43A799E27}" srcOrd="1" destOrd="0" presId="urn:microsoft.com/office/officeart/2005/8/layout/hierarchy5"/>
    <dgm:cxn modelId="{4D108FFE-C91A-44B8-B337-32C108CDC676}" type="presParOf" srcId="{D7A9FF75-DE90-4075-B183-1D973A47C3BD}" destId="{2E4AD69B-CDED-46F6-92FA-DA449EE50547}" srcOrd="2" destOrd="0" presId="urn:microsoft.com/office/officeart/2005/8/layout/hierarchy5"/>
    <dgm:cxn modelId="{4C9D7012-9844-4D57-9D3B-C0A7ABA5F271}" type="presParOf" srcId="{2E4AD69B-CDED-46F6-92FA-DA449EE50547}" destId="{A2A9AEF8-2110-4D91-9043-5300D5D25339}" srcOrd="0" destOrd="0" presId="urn:microsoft.com/office/officeart/2005/8/layout/hierarchy5"/>
    <dgm:cxn modelId="{B7D6DA93-A483-45B1-8546-336098F83A0C}" type="presParOf" srcId="{D7A9FF75-DE90-4075-B183-1D973A47C3BD}" destId="{3348ADB4-4F50-495F-B3CE-DF8A9CCA4F6C}" srcOrd="3" destOrd="0" presId="urn:microsoft.com/office/officeart/2005/8/layout/hierarchy5"/>
    <dgm:cxn modelId="{43112614-85CD-40EE-BF67-250F013D9376}" type="presParOf" srcId="{3348ADB4-4F50-495F-B3CE-DF8A9CCA4F6C}" destId="{007F433D-DD5E-4EB7-A1BA-0E45CD3FAD02}" srcOrd="0" destOrd="0" presId="urn:microsoft.com/office/officeart/2005/8/layout/hierarchy5"/>
    <dgm:cxn modelId="{2066AA29-35FC-4C75-9D3F-9AC231FDB518}" type="presParOf" srcId="{3348ADB4-4F50-495F-B3CE-DF8A9CCA4F6C}" destId="{9D36CD39-F71A-4BC0-A58F-DB8D2F09F1D3}" srcOrd="1" destOrd="0" presId="urn:microsoft.com/office/officeart/2005/8/layout/hierarchy5"/>
    <dgm:cxn modelId="{56DF0256-BFE5-44FF-BC04-2D5E4850D63E}" type="presParOf" srcId="{D7A9FF75-DE90-4075-B183-1D973A47C3BD}" destId="{A11FAB12-776D-407C-A952-A15054F1F350}" srcOrd="4" destOrd="0" presId="urn:microsoft.com/office/officeart/2005/8/layout/hierarchy5"/>
    <dgm:cxn modelId="{2E188B80-CFC1-416A-9806-62527C541DE0}" type="presParOf" srcId="{A11FAB12-776D-407C-A952-A15054F1F350}" destId="{5D706F3E-CAE4-43FC-AECC-7E5C4B3D4C46}" srcOrd="0" destOrd="0" presId="urn:microsoft.com/office/officeart/2005/8/layout/hierarchy5"/>
    <dgm:cxn modelId="{AAFA568D-57E0-4AD5-80DC-D6928121D5A9}" type="presParOf" srcId="{D7A9FF75-DE90-4075-B183-1D973A47C3BD}" destId="{AE3A29C7-8310-47CE-B6B8-C750B25B2CAE}" srcOrd="5" destOrd="0" presId="urn:microsoft.com/office/officeart/2005/8/layout/hierarchy5"/>
    <dgm:cxn modelId="{D16BC065-8F39-478A-BDD9-304C5A0A833C}" type="presParOf" srcId="{AE3A29C7-8310-47CE-B6B8-C750B25B2CAE}" destId="{1BA94093-4EDD-4C05-B46C-6A53EA368DBC}" srcOrd="0" destOrd="0" presId="urn:microsoft.com/office/officeart/2005/8/layout/hierarchy5"/>
    <dgm:cxn modelId="{F179F455-351C-45AB-9D83-42CDFB955119}" type="presParOf" srcId="{AE3A29C7-8310-47CE-B6B8-C750B25B2CAE}" destId="{29F4F50A-8C06-4C21-B4E9-E9059698C852}" srcOrd="1" destOrd="0" presId="urn:microsoft.com/office/officeart/2005/8/layout/hierarchy5"/>
    <dgm:cxn modelId="{34BCBA15-643F-44D2-80F2-8951BB4C12B4}" type="presParOf" srcId="{D7A9FF75-DE90-4075-B183-1D973A47C3BD}" destId="{FFEB9C2F-8615-4178-88FB-4829A596D6C8}" srcOrd="6" destOrd="0" presId="urn:microsoft.com/office/officeart/2005/8/layout/hierarchy5"/>
    <dgm:cxn modelId="{D034455B-F2F7-474E-8A93-22B503420091}" type="presParOf" srcId="{FFEB9C2F-8615-4178-88FB-4829A596D6C8}" destId="{B5F45783-BD85-4E21-BBA0-98D202B5A442}" srcOrd="0" destOrd="0" presId="urn:microsoft.com/office/officeart/2005/8/layout/hierarchy5"/>
    <dgm:cxn modelId="{1F1248C8-19E2-4888-A80A-7C794067C5E6}" type="presParOf" srcId="{D7A9FF75-DE90-4075-B183-1D973A47C3BD}" destId="{D207BF85-8E4B-4A45-90BA-430F11C88302}" srcOrd="7" destOrd="0" presId="urn:microsoft.com/office/officeart/2005/8/layout/hierarchy5"/>
    <dgm:cxn modelId="{B59E2181-09C2-4929-A409-946D2DEC03C5}" type="presParOf" srcId="{D207BF85-8E4B-4A45-90BA-430F11C88302}" destId="{0178F575-02E1-4ADD-8FD6-7CA9A6B59EEE}" srcOrd="0" destOrd="0" presId="urn:microsoft.com/office/officeart/2005/8/layout/hierarchy5"/>
    <dgm:cxn modelId="{E66A20D2-DC80-47D3-8CAA-C27539B6AD1B}" type="presParOf" srcId="{D207BF85-8E4B-4A45-90BA-430F11C88302}" destId="{7D0127C1-30A1-4449-A3D2-E26BCB842CE4}" srcOrd="1" destOrd="0" presId="urn:microsoft.com/office/officeart/2005/8/layout/hierarchy5"/>
    <dgm:cxn modelId="{78F63331-46C4-47A6-AE8C-BA5B4EB0C37E}" type="presParOf" srcId="{EBFE9E31-22F1-4593-95DA-CEA5E84709A2}" destId="{D08553F2-3072-48EE-A237-3A504321A3AF}" srcOrd="6" destOrd="0" presId="urn:microsoft.com/office/officeart/2005/8/layout/hierarchy5"/>
    <dgm:cxn modelId="{50365E1F-8192-4D97-BA45-7EE0B91F6018}" type="presParOf" srcId="{D08553F2-3072-48EE-A237-3A504321A3AF}" destId="{E5B0FE9A-D7AD-46D2-A6E3-388CD3F81067}" srcOrd="0" destOrd="0" presId="urn:microsoft.com/office/officeart/2005/8/layout/hierarchy5"/>
    <dgm:cxn modelId="{49C3DB3C-573E-4198-BA23-EE4B89C9884F}" type="presParOf" srcId="{EBFE9E31-22F1-4593-95DA-CEA5E84709A2}" destId="{67CDABA0-92C0-4312-98DE-60CFF717D4C1}" srcOrd="7" destOrd="0" presId="urn:microsoft.com/office/officeart/2005/8/layout/hierarchy5"/>
    <dgm:cxn modelId="{CAB7B660-EE76-470B-AE4E-D21162F8B36D}" type="presParOf" srcId="{67CDABA0-92C0-4312-98DE-60CFF717D4C1}" destId="{BCEDE481-DBD0-4B01-BA69-3658E7CB286B}" srcOrd="0" destOrd="0" presId="urn:microsoft.com/office/officeart/2005/8/layout/hierarchy5"/>
    <dgm:cxn modelId="{6BF30217-6013-406D-89EA-32501FA134D2}" type="presParOf" srcId="{67CDABA0-92C0-4312-98DE-60CFF717D4C1}" destId="{3F824A64-50FC-4EE3-874C-2EEFB80D26BC}" srcOrd="1" destOrd="0" presId="urn:microsoft.com/office/officeart/2005/8/layout/hierarchy5"/>
    <dgm:cxn modelId="{05822123-1C5F-483B-8F0B-312D56A240FA}" type="presParOf" srcId="{EBFE9E31-22F1-4593-95DA-CEA5E84709A2}" destId="{9BE81A2C-1BF3-4351-9EC6-A48A1DA7CA39}" srcOrd="8" destOrd="0" presId="urn:microsoft.com/office/officeart/2005/8/layout/hierarchy5"/>
    <dgm:cxn modelId="{FBB382FE-DD6B-4C1C-B97C-E2989B327F5C}" type="presParOf" srcId="{9BE81A2C-1BF3-4351-9EC6-A48A1DA7CA39}" destId="{0034FC36-13EC-4AF6-A8AA-629E7F9A1740}" srcOrd="0" destOrd="0" presId="urn:microsoft.com/office/officeart/2005/8/layout/hierarchy5"/>
    <dgm:cxn modelId="{3BB9AF7B-A29D-4608-9F66-772B8C0946D0}" type="presParOf" srcId="{EBFE9E31-22F1-4593-95DA-CEA5E84709A2}" destId="{A691A360-C626-46F0-8B3A-952FED21BEEB}" srcOrd="9" destOrd="0" presId="urn:microsoft.com/office/officeart/2005/8/layout/hierarchy5"/>
    <dgm:cxn modelId="{F2CAB08A-F0C5-427C-9560-CC0E0E4F465E}" type="presParOf" srcId="{A691A360-C626-46F0-8B3A-952FED21BEEB}" destId="{0D89C831-3C19-407D-B80C-D0FCA57C49C6}" srcOrd="0" destOrd="0" presId="urn:microsoft.com/office/officeart/2005/8/layout/hierarchy5"/>
    <dgm:cxn modelId="{472D9F97-CDA6-4E27-8DE8-281123B2DCDB}" type="presParOf" srcId="{A691A360-C626-46F0-8B3A-952FED21BEEB}" destId="{32597BB6-BFDD-45DB-A3EC-9A7A3A930D5E}" srcOrd="1" destOrd="0" presId="urn:microsoft.com/office/officeart/2005/8/layout/hierarchy5"/>
    <dgm:cxn modelId="{6F174682-A956-40FB-ABA8-9457AA891185}" type="presParOf" srcId="{32597BB6-BFDD-45DB-A3EC-9A7A3A930D5E}" destId="{1C69FA79-BA2C-4D62-B881-99F134F6FEC6}" srcOrd="0" destOrd="0" presId="urn:microsoft.com/office/officeart/2005/8/layout/hierarchy5"/>
    <dgm:cxn modelId="{EED2B09E-2031-4D13-82D2-A5F3294A7538}" type="presParOf" srcId="{1C69FA79-BA2C-4D62-B881-99F134F6FEC6}" destId="{64417F58-E726-41F0-89EA-CB3F0AA95ED2}" srcOrd="0" destOrd="0" presId="urn:microsoft.com/office/officeart/2005/8/layout/hierarchy5"/>
    <dgm:cxn modelId="{3D6EE354-AFE7-4A62-93B8-D3E589D9FADF}" type="presParOf" srcId="{32597BB6-BFDD-45DB-A3EC-9A7A3A930D5E}" destId="{94AABDEA-614A-4B03-81D5-F18DBD94AB85}" srcOrd="1" destOrd="0" presId="urn:microsoft.com/office/officeart/2005/8/layout/hierarchy5"/>
    <dgm:cxn modelId="{CEF663F8-37C4-4545-8ECB-DC3A1B849308}" type="presParOf" srcId="{94AABDEA-614A-4B03-81D5-F18DBD94AB85}" destId="{5245AA30-7DDA-430D-B438-3098C36F8AB3}" srcOrd="0" destOrd="0" presId="urn:microsoft.com/office/officeart/2005/8/layout/hierarchy5"/>
    <dgm:cxn modelId="{C4D661D9-263F-4D98-9187-522D3C2A1836}" type="presParOf" srcId="{94AABDEA-614A-4B03-81D5-F18DBD94AB85}" destId="{C2A7D9E1-2416-408D-BE43-909E3BD753E0}" srcOrd="1" destOrd="0" presId="urn:microsoft.com/office/officeart/2005/8/layout/hierarchy5"/>
    <dgm:cxn modelId="{A5193213-BA79-4094-9CEF-F36B539E055D}" type="presParOf" srcId="{32597BB6-BFDD-45DB-A3EC-9A7A3A930D5E}" destId="{C3CCB892-8A54-4E30-A820-11102448D1B8}" srcOrd="2" destOrd="0" presId="urn:microsoft.com/office/officeart/2005/8/layout/hierarchy5"/>
    <dgm:cxn modelId="{346BEA51-CB31-4EE5-B7DF-23F181E2A331}" type="presParOf" srcId="{C3CCB892-8A54-4E30-A820-11102448D1B8}" destId="{FACA84C3-DE29-4B5D-8170-00DABB93BEF5}" srcOrd="0" destOrd="0" presId="urn:microsoft.com/office/officeart/2005/8/layout/hierarchy5"/>
    <dgm:cxn modelId="{327CD3EC-61B9-4F4C-9909-7B9926D7B889}" type="presParOf" srcId="{32597BB6-BFDD-45DB-A3EC-9A7A3A930D5E}" destId="{A01CF481-7530-457B-B865-4DEFBFBFB0B0}" srcOrd="3" destOrd="0" presId="urn:microsoft.com/office/officeart/2005/8/layout/hierarchy5"/>
    <dgm:cxn modelId="{16E2A483-32B4-40D3-A3A9-F7757F3F2223}" type="presParOf" srcId="{A01CF481-7530-457B-B865-4DEFBFBFB0B0}" destId="{12977470-C222-4702-B25A-24E737156BEF}" srcOrd="0" destOrd="0" presId="urn:microsoft.com/office/officeart/2005/8/layout/hierarchy5"/>
    <dgm:cxn modelId="{F3E63142-A9C5-46C0-82DB-84E2D9BEE3D2}" type="presParOf" srcId="{A01CF481-7530-457B-B865-4DEFBFBFB0B0}" destId="{F9AF0D96-8542-431A-A0D0-5FA39840D99A}" srcOrd="1" destOrd="0" presId="urn:microsoft.com/office/officeart/2005/8/layout/hierarchy5"/>
    <dgm:cxn modelId="{AADC996A-2451-4656-9B28-C28C18884A51}" type="presParOf" srcId="{32597BB6-BFDD-45DB-A3EC-9A7A3A930D5E}" destId="{B127DB2C-1063-42E7-92E7-6E1D19C56CAC}" srcOrd="4" destOrd="0" presId="urn:microsoft.com/office/officeart/2005/8/layout/hierarchy5"/>
    <dgm:cxn modelId="{6AE896AC-29A4-4A3C-BA3F-051D1F915688}" type="presParOf" srcId="{B127DB2C-1063-42E7-92E7-6E1D19C56CAC}" destId="{68F411DE-66FA-4E42-B72F-9BC94A718B81}" srcOrd="0" destOrd="0" presId="urn:microsoft.com/office/officeart/2005/8/layout/hierarchy5"/>
    <dgm:cxn modelId="{9C18B6A8-389E-4033-BF5D-B1A79EE6A7A5}" type="presParOf" srcId="{32597BB6-BFDD-45DB-A3EC-9A7A3A930D5E}" destId="{1A87C4DE-D5B2-4616-8FBA-414C033B76AA}" srcOrd="5" destOrd="0" presId="urn:microsoft.com/office/officeart/2005/8/layout/hierarchy5"/>
    <dgm:cxn modelId="{C87D350D-97EA-4D41-95EC-E3988A4EFC76}" type="presParOf" srcId="{1A87C4DE-D5B2-4616-8FBA-414C033B76AA}" destId="{8CCF2DB1-2F74-494B-B7A0-D94F9A7B9F8A}" srcOrd="0" destOrd="0" presId="urn:microsoft.com/office/officeart/2005/8/layout/hierarchy5"/>
    <dgm:cxn modelId="{A3AA3B70-EA75-4F62-8AAE-AEA04626F211}" type="presParOf" srcId="{1A87C4DE-D5B2-4616-8FBA-414C033B76AA}" destId="{736F2E66-3F53-444C-A2AD-5146C595188F}" srcOrd="1" destOrd="0" presId="urn:microsoft.com/office/officeart/2005/8/layout/hierarchy5"/>
    <dgm:cxn modelId="{8FBD99F6-A2F4-44BB-92F5-73E560A07156}" type="presParOf" srcId="{7C2A7051-14B8-4704-BE68-A1F8AEBD9A2E}" destId="{02CE58D9-F370-4B61-959E-4C86443D6B3D}" srcOrd="1" destOrd="0" presId="urn:microsoft.com/office/officeart/2005/8/layout/hierarchy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56BCC2-6C6A-4DB3-A437-9512069BE876}">
      <dsp:nvSpPr>
        <dsp:cNvPr id="0" name=""/>
        <dsp:cNvSpPr/>
      </dsp:nvSpPr>
      <dsp:spPr>
        <a:xfrm rot="16200000">
          <a:off x="-277811" y="281930"/>
          <a:ext cx="4525963" cy="39621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0" tIns="0" rIns="267084" bIns="0" numCol="1" spcCol="1270" anchor="t" anchorCtr="0">
          <a:noAutofit/>
        </a:bodyPr>
        <a:lstStyle/>
        <a:p>
          <a:pPr lvl="0" algn="l" defTabSz="1866900">
            <a:lnSpc>
              <a:spcPct val="90000"/>
            </a:lnSpc>
            <a:spcBef>
              <a:spcPct val="0"/>
            </a:spcBef>
            <a:spcAft>
              <a:spcPct val="35000"/>
            </a:spcAft>
          </a:pPr>
          <a:r>
            <a:rPr lang="fr-FR" sz="4200" kern="1200" dirty="0" smtClean="0"/>
            <a:t>Groupe IHM</a:t>
          </a:r>
          <a:endParaRPr lang="fr-FR" sz="4200" kern="1200" dirty="0"/>
        </a:p>
        <a:p>
          <a:pPr marL="285750" lvl="1" indent="-285750" algn="l" defTabSz="1466850">
            <a:lnSpc>
              <a:spcPct val="90000"/>
            </a:lnSpc>
            <a:spcBef>
              <a:spcPct val="0"/>
            </a:spcBef>
            <a:spcAft>
              <a:spcPct val="15000"/>
            </a:spcAft>
            <a:buChar char="••"/>
          </a:pPr>
          <a:r>
            <a:rPr lang="fr-FR" sz="3300" kern="1200" dirty="0" smtClean="0"/>
            <a:t>Estelle HAU</a:t>
          </a:r>
          <a:endParaRPr lang="fr-FR" sz="3300" kern="1200" dirty="0"/>
        </a:p>
        <a:p>
          <a:pPr marL="285750" lvl="1" indent="-285750" algn="l" defTabSz="1466850">
            <a:lnSpc>
              <a:spcPct val="90000"/>
            </a:lnSpc>
            <a:spcBef>
              <a:spcPct val="0"/>
            </a:spcBef>
            <a:spcAft>
              <a:spcPct val="15000"/>
            </a:spcAft>
            <a:buChar char="••"/>
          </a:pPr>
          <a:r>
            <a:rPr lang="fr-FR" sz="3300" kern="1200" dirty="0" smtClean="0"/>
            <a:t>Malone DANG</a:t>
          </a:r>
          <a:endParaRPr lang="fr-FR" sz="3300" kern="1200" dirty="0"/>
        </a:p>
        <a:p>
          <a:pPr marL="285750" lvl="1" indent="-285750" algn="l" defTabSz="1466850">
            <a:lnSpc>
              <a:spcPct val="90000"/>
            </a:lnSpc>
            <a:spcBef>
              <a:spcPct val="0"/>
            </a:spcBef>
            <a:spcAft>
              <a:spcPct val="15000"/>
            </a:spcAft>
            <a:buChar char="••"/>
          </a:pPr>
          <a:r>
            <a:rPr lang="fr-FR" sz="3300" kern="1200" dirty="0" smtClean="0"/>
            <a:t>Bastien GRIMAUD</a:t>
          </a:r>
          <a:endParaRPr lang="fr-FR" sz="3300" kern="1200" dirty="0"/>
        </a:p>
      </dsp:txBody>
      <dsp:txXfrm rot="16200000">
        <a:off x="-277811" y="281930"/>
        <a:ext cx="4525963" cy="3962102"/>
      </dsp:txXfrm>
    </dsp:sp>
    <dsp:sp modelId="{E1176FA7-A610-4943-B78B-77FD8E5373EF}">
      <dsp:nvSpPr>
        <dsp:cNvPr id="0" name=""/>
        <dsp:cNvSpPr/>
      </dsp:nvSpPr>
      <dsp:spPr>
        <a:xfrm rot="16200000">
          <a:off x="3981448" y="281930"/>
          <a:ext cx="4525963" cy="39621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0" tIns="0" rIns="267084" bIns="0" numCol="1" spcCol="1270" anchor="t" anchorCtr="0">
          <a:noAutofit/>
        </a:bodyPr>
        <a:lstStyle/>
        <a:p>
          <a:pPr lvl="0" algn="l" defTabSz="1866900">
            <a:lnSpc>
              <a:spcPct val="90000"/>
            </a:lnSpc>
            <a:spcBef>
              <a:spcPct val="0"/>
            </a:spcBef>
            <a:spcAft>
              <a:spcPct val="35000"/>
            </a:spcAft>
          </a:pPr>
          <a:r>
            <a:rPr lang="fr-FR" sz="4200" kern="1200" smtClean="0"/>
            <a:t>Groupe codage</a:t>
          </a:r>
          <a:endParaRPr lang="fr-FR" sz="4200" kern="1200" dirty="0"/>
        </a:p>
        <a:p>
          <a:pPr marL="285750" lvl="1" indent="-285750" algn="l" defTabSz="1466850">
            <a:lnSpc>
              <a:spcPct val="90000"/>
            </a:lnSpc>
            <a:spcBef>
              <a:spcPct val="0"/>
            </a:spcBef>
            <a:spcAft>
              <a:spcPct val="15000"/>
            </a:spcAft>
            <a:buChar char="••"/>
          </a:pPr>
          <a:r>
            <a:rPr lang="fr-FR" sz="3300" kern="1200" dirty="0" smtClean="0"/>
            <a:t>Enzo BLANCHON</a:t>
          </a:r>
          <a:endParaRPr lang="fr-FR" sz="3300" kern="1200" dirty="0"/>
        </a:p>
      </dsp:txBody>
      <dsp:txXfrm rot="16200000">
        <a:off x="3981448" y="281930"/>
        <a:ext cx="4525963" cy="39621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78FD84-EB9A-45E9-9DCB-F85F431607A1}">
      <dsp:nvSpPr>
        <dsp:cNvPr id="0" name=""/>
        <dsp:cNvSpPr/>
      </dsp:nvSpPr>
      <dsp:spPr>
        <a:xfrm>
          <a:off x="1672224" y="1972553"/>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Administration</a:t>
          </a:r>
          <a:endParaRPr lang="fr-FR" sz="1400" kern="1200" dirty="0"/>
        </a:p>
      </dsp:txBody>
      <dsp:txXfrm>
        <a:off x="1672224" y="1972553"/>
        <a:ext cx="1143188" cy="571594"/>
      </dsp:txXfrm>
    </dsp:sp>
    <dsp:sp modelId="{B092534C-B139-4357-8B24-4E83337C3566}">
      <dsp:nvSpPr>
        <dsp:cNvPr id="0" name=""/>
        <dsp:cNvSpPr/>
      </dsp:nvSpPr>
      <dsp:spPr>
        <a:xfrm rot="16983315">
          <a:off x="2031889" y="1262407"/>
          <a:ext cx="2024324" cy="19885"/>
        </a:xfrm>
        <a:custGeom>
          <a:avLst/>
          <a:gdLst/>
          <a:ahLst/>
          <a:cxnLst/>
          <a:rect l="0" t="0" r="0" b="0"/>
          <a:pathLst>
            <a:path>
              <a:moveTo>
                <a:pt x="0" y="9942"/>
              </a:moveTo>
              <a:lnTo>
                <a:pt x="2024324"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FR" sz="700" kern="1200"/>
        </a:p>
      </dsp:txBody>
      <dsp:txXfrm rot="16983315">
        <a:off x="2993443" y="1221742"/>
        <a:ext cx="101216" cy="101216"/>
      </dsp:txXfrm>
    </dsp:sp>
    <dsp:sp modelId="{6105AFAB-C420-4854-9705-3EFD1A2DBD76}">
      <dsp:nvSpPr>
        <dsp:cNvPr id="0" name=""/>
        <dsp:cNvSpPr/>
      </dsp:nvSpPr>
      <dsp:spPr>
        <a:xfrm>
          <a:off x="3272689" y="552"/>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Référence</a:t>
          </a:r>
          <a:endParaRPr lang="fr-FR" sz="1400" kern="1200" dirty="0"/>
        </a:p>
      </dsp:txBody>
      <dsp:txXfrm>
        <a:off x="3272689" y="552"/>
        <a:ext cx="1143188" cy="571594"/>
      </dsp:txXfrm>
    </dsp:sp>
    <dsp:sp modelId="{02B5248A-7297-404E-8817-AE80EDBE5FFC}">
      <dsp:nvSpPr>
        <dsp:cNvPr id="0" name=""/>
        <dsp:cNvSpPr/>
      </dsp:nvSpPr>
      <dsp:spPr>
        <a:xfrm rot="17350740">
          <a:off x="2348089" y="1591074"/>
          <a:ext cx="1391923" cy="19885"/>
        </a:xfrm>
        <a:custGeom>
          <a:avLst/>
          <a:gdLst/>
          <a:ahLst/>
          <a:cxnLst/>
          <a:rect l="0" t="0" r="0" b="0"/>
          <a:pathLst>
            <a:path>
              <a:moveTo>
                <a:pt x="0" y="9942"/>
              </a:moveTo>
              <a:lnTo>
                <a:pt x="1391923"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7350740">
        <a:off x="3009253" y="1566219"/>
        <a:ext cx="69596" cy="69596"/>
      </dsp:txXfrm>
    </dsp:sp>
    <dsp:sp modelId="{EFA1B65E-C7B6-41B3-9489-FBE9E7C4F382}">
      <dsp:nvSpPr>
        <dsp:cNvPr id="0" name=""/>
        <dsp:cNvSpPr/>
      </dsp:nvSpPr>
      <dsp:spPr>
        <a:xfrm>
          <a:off x="3272689" y="657886"/>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Valider</a:t>
          </a:r>
          <a:endParaRPr lang="fr-FR" sz="1400" kern="1200" dirty="0"/>
        </a:p>
      </dsp:txBody>
      <dsp:txXfrm>
        <a:off x="3272689" y="657886"/>
        <a:ext cx="1143188" cy="571594"/>
      </dsp:txXfrm>
    </dsp:sp>
    <dsp:sp modelId="{85FAD832-9088-43FA-81C6-1BB73BDCAABE}">
      <dsp:nvSpPr>
        <dsp:cNvPr id="0" name=""/>
        <dsp:cNvSpPr/>
      </dsp:nvSpPr>
      <dsp:spPr>
        <a:xfrm rot="19457599">
          <a:off x="4362947" y="769407"/>
          <a:ext cx="563136" cy="19885"/>
        </a:xfrm>
        <a:custGeom>
          <a:avLst/>
          <a:gdLst/>
          <a:ahLst/>
          <a:cxnLst/>
          <a:rect l="0" t="0" r="0" b="0"/>
          <a:pathLst>
            <a:path>
              <a:moveTo>
                <a:pt x="0" y="9942"/>
              </a:moveTo>
              <a:lnTo>
                <a:pt x="563136"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9457599">
        <a:off x="4630437" y="765271"/>
        <a:ext cx="28156" cy="28156"/>
      </dsp:txXfrm>
    </dsp:sp>
    <dsp:sp modelId="{16B5F48D-71B1-4853-80F3-7D0B4C63CAD7}">
      <dsp:nvSpPr>
        <dsp:cNvPr id="0" name=""/>
        <dsp:cNvSpPr/>
      </dsp:nvSpPr>
      <dsp:spPr>
        <a:xfrm>
          <a:off x="4873153" y="329219"/>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Valider</a:t>
          </a:r>
          <a:endParaRPr lang="fr-FR" sz="1400" b="1" kern="1200" dirty="0"/>
        </a:p>
      </dsp:txBody>
      <dsp:txXfrm>
        <a:off x="4873153" y="329219"/>
        <a:ext cx="1143188" cy="571594"/>
      </dsp:txXfrm>
    </dsp:sp>
    <dsp:sp modelId="{546579D4-3941-488F-A406-81D041F8F959}">
      <dsp:nvSpPr>
        <dsp:cNvPr id="0" name=""/>
        <dsp:cNvSpPr/>
      </dsp:nvSpPr>
      <dsp:spPr>
        <a:xfrm rot="2142401">
          <a:off x="4362947" y="1098074"/>
          <a:ext cx="563136" cy="19885"/>
        </a:xfrm>
        <a:custGeom>
          <a:avLst/>
          <a:gdLst/>
          <a:ahLst/>
          <a:cxnLst/>
          <a:rect l="0" t="0" r="0" b="0"/>
          <a:pathLst>
            <a:path>
              <a:moveTo>
                <a:pt x="0" y="9942"/>
              </a:moveTo>
              <a:lnTo>
                <a:pt x="563136"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2142401">
        <a:off x="4630437" y="1093938"/>
        <a:ext cx="28156" cy="28156"/>
      </dsp:txXfrm>
    </dsp:sp>
    <dsp:sp modelId="{ABC61466-77E4-4C56-89B6-49E25F94566C}">
      <dsp:nvSpPr>
        <dsp:cNvPr id="0" name=""/>
        <dsp:cNvSpPr/>
      </dsp:nvSpPr>
      <dsp:spPr>
        <a:xfrm>
          <a:off x="4873153" y="986553"/>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b="0" kern="1200" dirty="0" smtClean="0"/>
            <a:t>Refuser</a:t>
          </a:r>
          <a:endParaRPr lang="fr-FR" sz="1400" b="0" kern="1200" dirty="0"/>
        </a:p>
      </dsp:txBody>
      <dsp:txXfrm>
        <a:off x="4873153" y="986553"/>
        <a:ext cx="1143188" cy="571594"/>
      </dsp:txXfrm>
    </dsp:sp>
    <dsp:sp modelId="{12BDE35C-F8DB-4956-BD92-0AC5C2FF505C}">
      <dsp:nvSpPr>
        <dsp:cNvPr id="0" name=""/>
        <dsp:cNvSpPr/>
      </dsp:nvSpPr>
      <dsp:spPr>
        <a:xfrm rot="3310531">
          <a:off x="2643680" y="2577074"/>
          <a:ext cx="800742" cy="19885"/>
        </a:xfrm>
        <a:custGeom>
          <a:avLst/>
          <a:gdLst/>
          <a:ahLst/>
          <a:cxnLst/>
          <a:rect l="0" t="0" r="0" b="0"/>
          <a:pathLst>
            <a:path>
              <a:moveTo>
                <a:pt x="0" y="9942"/>
              </a:moveTo>
              <a:lnTo>
                <a:pt x="80074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3310531">
        <a:off x="3024033" y="2566998"/>
        <a:ext cx="40037" cy="40037"/>
      </dsp:txXfrm>
    </dsp:sp>
    <dsp:sp modelId="{21CE7BD1-07A3-4763-B47D-1B46B6561C41}">
      <dsp:nvSpPr>
        <dsp:cNvPr id="0" name=""/>
        <dsp:cNvSpPr/>
      </dsp:nvSpPr>
      <dsp:spPr>
        <a:xfrm>
          <a:off x="3272689" y="2629887"/>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Gestion</a:t>
          </a:r>
        </a:p>
      </dsp:txBody>
      <dsp:txXfrm>
        <a:off x="3272689" y="2629887"/>
        <a:ext cx="1143188" cy="571594"/>
      </dsp:txXfrm>
    </dsp:sp>
    <dsp:sp modelId="{B44528C3-B079-41D5-9B93-9C0778820ABB}">
      <dsp:nvSpPr>
        <dsp:cNvPr id="0" name=""/>
        <dsp:cNvSpPr/>
      </dsp:nvSpPr>
      <dsp:spPr>
        <a:xfrm>
          <a:off x="4415878" y="2905741"/>
          <a:ext cx="457275" cy="19885"/>
        </a:xfrm>
        <a:custGeom>
          <a:avLst/>
          <a:gdLst/>
          <a:ahLst/>
          <a:cxnLst/>
          <a:rect l="0" t="0" r="0" b="0"/>
          <a:pathLst>
            <a:path>
              <a:moveTo>
                <a:pt x="0" y="9942"/>
              </a:moveTo>
              <a:lnTo>
                <a:pt x="457275"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33084" y="2904252"/>
        <a:ext cx="22863" cy="22863"/>
      </dsp:txXfrm>
    </dsp:sp>
    <dsp:sp modelId="{5C79EF9F-C3E0-404B-8D9E-0470C01695F6}">
      <dsp:nvSpPr>
        <dsp:cNvPr id="0" name=""/>
        <dsp:cNvSpPr/>
      </dsp:nvSpPr>
      <dsp:spPr>
        <a:xfrm>
          <a:off x="4873153" y="2629887"/>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Gestion du compte</a:t>
          </a:r>
        </a:p>
      </dsp:txBody>
      <dsp:txXfrm>
        <a:off x="4873153" y="2629887"/>
        <a:ext cx="1143188" cy="571594"/>
      </dsp:txXfrm>
    </dsp:sp>
    <dsp:sp modelId="{B91A202C-2F3D-4E88-B48F-8E28BCA3085C}">
      <dsp:nvSpPr>
        <dsp:cNvPr id="0" name=""/>
        <dsp:cNvSpPr/>
      </dsp:nvSpPr>
      <dsp:spPr>
        <a:xfrm rot="17729838">
          <a:off x="5709147" y="2418891"/>
          <a:ext cx="1078765" cy="19885"/>
        </a:xfrm>
        <a:custGeom>
          <a:avLst/>
          <a:gdLst/>
          <a:ahLst/>
          <a:cxnLst/>
          <a:rect l="0" t="0" r="0" b="0"/>
          <a:pathLst>
            <a:path>
              <a:moveTo>
                <a:pt x="0" y="9942"/>
              </a:moveTo>
              <a:lnTo>
                <a:pt x="1078765"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7729838">
        <a:off x="6221560" y="2401865"/>
        <a:ext cx="53938" cy="53938"/>
      </dsp:txXfrm>
    </dsp:sp>
    <dsp:sp modelId="{A7EDAB86-4341-44F9-9DAC-2C254A8627E4}">
      <dsp:nvSpPr>
        <dsp:cNvPr id="0" name=""/>
        <dsp:cNvSpPr/>
      </dsp:nvSpPr>
      <dsp:spPr>
        <a:xfrm>
          <a:off x="6480717" y="1656187"/>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Bloquer</a:t>
          </a:r>
        </a:p>
      </dsp:txBody>
      <dsp:txXfrm>
        <a:off x="6480717" y="1656187"/>
        <a:ext cx="1143188" cy="571594"/>
      </dsp:txXfrm>
    </dsp:sp>
    <dsp:sp modelId="{2E4AD69B-CDED-46F6-92FA-DA449EE50547}">
      <dsp:nvSpPr>
        <dsp:cNvPr id="0" name=""/>
        <dsp:cNvSpPr/>
      </dsp:nvSpPr>
      <dsp:spPr>
        <a:xfrm rot="19457599">
          <a:off x="5963412" y="2741408"/>
          <a:ext cx="563136" cy="19885"/>
        </a:xfrm>
        <a:custGeom>
          <a:avLst/>
          <a:gdLst/>
          <a:ahLst/>
          <a:cxnLst/>
          <a:rect l="0" t="0" r="0" b="0"/>
          <a:pathLst>
            <a:path>
              <a:moveTo>
                <a:pt x="0" y="9942"/>
              </a:moveTo>
              <a:lnTo>
                <a:pt x="563136"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9457599">
        <a:off x="6230902" y="2737272"/>
        <a:ext cx="28156" cy="28156"/>
      </dsp:txXfrm>
    </dsp:sp>
    <dsp:sp modelId="{007F433D-DD5E-4EB7-A1BA-0E45CD3FAD02}">
      <dsp:nvSpPr>
        <dsp:cNvPr id="0" name=""/>
        <dsp:cNvSpPr/>
      </dsp:nvSpPr>
      <dsp:spPr>
        <a:xfrm>
          <a:off x="6473618" y="2301220"/>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Changer de grade</a:t>
          </a:r>
        </a:p>
      </dsp:txBody>
      <dsp:txXfrm>
        <a:off x="6473618" y="2301220"/>
        <a:ext cx="1143188" cy="571594"/>
      </dsp:txXfrm>
    </dsp:sp>
    <dsp:sp modelId="{A11FAB12-776D-407C-A952-A15054F1F350}">
      <dsp:nvSpPr>
        <dsp:cNvPr id="0" name=""/>
        <dsp:cNvSpPr/>
      </dsp:nvSpPr>
      <dsp:spPr>
        <a:xfrm rot="2142401">
          <a:off x="5963412" y="3070075"/>
          <a:ext cx="563136" cy="19885"/>
        </a:xfrm>
        <a:custGeom>
          <a:avLst/>
          <a:gdLst/>
          <a:ahLst/>
          <a:cxnLst/>
          <a:rect l="0" t="0" r="0" b="0"/>
          <a:pathLst>
            <a:path>
              <a:moveTo>
                <a:pt x="0" y="9942"/>
              </a:moveTo>
              <a:lnTo>
                <a:pt x="563136"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2142401">
        <a:off x="6230902" y="3065939"/>
        <a:ext cx="28156" cy="28156"/>
      </dsp:txXfrm>
    </dsp:sp>
    <dsp:sp modelId="{1BA94093-4EDD-4C05-B46C-6A53EA368DBC}">
      <dsp:nvSpPr>
        <dsp:cNvPr id="0" name=""/>
        <dsp:cNvSpPr/>
      </dsp:nvSpPr>
      <dsp:spPr>
        <a:xfrm>
          <a:off x="6473618" y="2958553"/>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Contacter</a:t>
          </a:r>
        </a:p>
      </dsp:txBody>
      <dsp:txXfrm>
        <a:off x="6473618" y="2958553"/>
        <a:ext cx="1143188" cy="571594"/>
      </dsp:txXfrm>
    </dsp:sp>
    <dsp:sp modelId="{FFEB9C2F-8615-4178-88FB-4829A596D6C8}">
      <dsp:nvSpPr>
        <dsp:cNvPr id="0" name=""/>
        <dsp:cNvSpPr/>
      </dsp:nvSpPr>
      <dsp:spPr>
        <a:xfrm rot="3907178">
          <a:off x="5701542" y="3398741"/>
          <a:ext cx="1086875" cy="19885"/>
        </a:xfrm>
        <a:custGeom>
          <a:avLst/>
          <a:gdLst/>
          <a:ahLst/>
          <a:cxnLst/>
          <a:rect l="0" t="0" r="0" b="0"/>
          <a:pathLst>
            <a:path>
              <a:moveTo>
                <a:pt x="0" y="9942"/>
              </a:moveTo>
              <a:lnTo>
                <a:pt x="1086875"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3907178">
        <a:off x="6217808" y="3381512"/>
        <a:ext cx="54343" cy="54343"/>
      </dsp:txXfrm>
    </dsp:sp>
    <dsp:sp modelId="{0178F575-02E1-4ADD-8FD6-7CA9A6B59EEE}">
      <dsp:nvSpPr>
        <dsp:cNvPr id="0" name=""/>
        <dsp:cNvSpPr/>
      </dsp:nvSpPr>
      <dsp:spPr>
        <a:xfrm>
          <a:off x="6473618" y="3615887"/>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Historique des découvertes</a:t>
          </a:r>
        </a:p>
      </dsp:txBody>
      <dsp:txXfrm>
        <a:off x="6473618" y="3615887"/>
        <a:ext cx="1143188" cy="571594"/>
      </dsp:txXfrm>
    </dsp:sp>
    <dsp:sp modelId="{D08553F2-3072-48EE-A237-3A504321A3AF}">
      <dsp:nvSpPr>
        <dsp:cNvPr id="0" name=""/>
        <dsp:cNvSpPr/>
      </dsp:nvSpPr>
      <dsp:spPr>
        <a:xfrm rot="4249260">
          <a:off x="2348089" y="2905741"/>
          <a:ext cx="1391923" cy="19885"/>
        </a:xfrm>
        <a:custGeom>
          <a:avLst/>
          <a:gdLst/>
          <a:ahLst/>
          <a:cxnLst/>
          <a:rect l="0" t="0" r="0" b="0"/>
          <a:pathLst>
            <a:path>
              <a:moveTo>
                <a:pt x="0" y="9942"/>
              </a:moveTo>
              <a:lnTo>
                <a:pt x="1391923"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4249260">
        <a:off x="3009253" y="2880886"/>
        <a:ext cx="69596" cy="69596"/>
      </dsp:txXfrm>
    </dsp:sp>
    <dsp:sp modelId="{BCEDE481-DBD0-4B01-BA69-3658E7CB286B}">
      <dsp:nvSpPr>
        <dsp:cNvPr id="0" name=""/>
        <dsp:cNvSpPr/>
      </dsp:nvSpPr>
      <dsp:spPr>
        <a:xfrm>
          <a:off x="3272689" y="3287220"/>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Compte</a:t>
          </a:r>
        </a:p>
      </dsp:txBody>
      <dsp:txXfrm>
        <a:off x="3272689" y="3287220"/>
        <a:ext cx="1143188" cy="571594"/>
      </dsp:txXfrm>
    </dsp:sp>
    <dsp:sp modelId="{9BE81A2C-1BF3-4351-9EC6-A48A1DA7CA39}">
      <dsp:nvSpPr>
        <dsp:cNvPr id="0" name=""/>
        <dsp:cNvSpPr/>
      </dsp:nvSpPr>
      <dsp:spPr>
        <a:xfrm rot="4616685">
          <a:off x="2031889" y="3234408"/>
          <a:ext cx="2024324" cy="19885"/>
        </a:xfrm>
        <a:custGeom>
          <a:avLst/>
          <a:gdLst/>
          <a:ahLst/>
          <a:cxnLst/>
          <a:rect l="0" t="0" r="0" b="0"/>
          <a:pathLst>
            <a:path>
              <a:moveTo>
                <a:pt x="0" y="9942"/>
              </a:moveTo>
              <a:lnTo>
                <a:pt x="2024324"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FR" sz="700" kern="1200"/>
        </a:p>
      </dsp:txBody>
      <dsp:txXfrm rot="4616685">
        <a:off x="2993443" y="3193743"/>
        <a:ext cx="101216" cy="101216"/>
      </dsp:txXfrm>
    </dsp:sp>
    <dsp:sp modelId="{0D89C831-3C19-407D-B80C-D0FCA57C49C6}">
      <dsp:nvSpPr>
        <dsp:cNvPr id="0" name=""/>
        <dsp:cNvSpPr/>
      </dsp:nvSpPr>
      <dsp:spPr>
        <a:xfrm>
          <a:off x="3272689" y="3944554"/>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Actualité</a:t>
          </a:r>
        </a:p>
      </dsp:txBody>
      <dsp:txXfrm>
        <a:off x="3272689" y="3944554"/>
        <a:ext cx="1143188" cy="571594"/>
      </dsp:txXfrm>
    </dsp:sp>
    <dsp:sp modelId="{1C69FA79-BA2C-4D62-B881-99F134F6FEC6}">
      <dsp:nvSpPr>
        <dsp:cNvPr id="0" name=""/>
        <dsp:cNvSpPr/>
      </dsp:nvSpPr>
      <dsp:spPr>
        <a:xfrm rot="18289469">
          <a:off x="4244144" y="3891742"/>
          <a:ext cx="800742" cy="19885"/>
        </a:xfrm>
        <a:custGeom>
          <a:avLst/>
          <a:gdLst/>
          <a:ahLst/>
          <a:cxnLst/>
          <a:rect l="0" t="0" r="0" b="0"/>
          <a:pathLst>
            <a:path>
              <a:moveTo>
                <a:pt x="0" y="9942"/>
              </a:moveTo>
              <a:lnTo>
                <a:pt x="800742"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8289469">
        <a:off x="4624497" y="3881666"/>
        <a:ext cx="40037" cy="40037"/>
      </dsp:txXfrm>
    </dsp:sp>
    <dsp:sp modelId="{5245AA30-7DDA-430D-B438-3098C36F8AB3}">
      <dsp:nvSpPr>
        <dsp:cNvPr id="0" name=""/>
        <dsp:cNvSpPr/>
      </dsp:nvSpPr>
      <dsp:spPr>
        <a:xfrm>
          <a:off x="4873153" y="3287220"/>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Ajouter</a:t>
          </a:r>
        </a:p>
      </dsp:txBody>
      <dsp:txXfrm>
        <a:off x="4873153" y="3287220"/>
        <a:ext cx="1143188" cy="571594"/>
      </dsp:txXfrm>
    </dsp:sp>
    <dsp:sp modelId="{C3CCB892-8A54-4E30-A820-11102448D1B8}">
      <dsp:nvSpPr>
        <dsp:cNvPr id="0" name=""/>
        <dsp:cNvSpPr/>
      </dsp:nvSpPr>
      <dsp:spPr>
        <a:xfrm>
          <a:off x="4415878" y="4220408"/>
          <a:ext cx="457275" cy="19885"/>
        </a:xfrm>
        <a:custGeom>
          <a:avLst/>
          <a:gdLst/>
          <a:ahLst/>
          <a:cxnLst/>
          <a:rect l="0" t="0" r="0" b="0"/>
          <a:pathLst>
            <a:path>
              <a:moveTo>
                <a:pt x="0" y="9942"/>
              </a:moveTo>
              <a:lnTo>
                <a:pt x="457275"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33084" y="4218919"/>
        <a:ext cx="22863" cy="22863"/>
      </dsp:txXfrm>
    </dsp:sp>
    <dsp:sp modelId="{12977470-C222-4702-B25A-24E737156BEF}">
      <dsp:nvSpPr>
        <dsp:cNvPr id="0" name=""/>
        <dsp:cNvSpPr/>
      </dsp:nvSpPr>
      <dsp:spPr>
        <a:xfrm>
          <a:off x="4873153" y="3944554"/>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Modifier</a:t>
          </a:r>
        </a:p>
      </dsp:txBody>
      <dsp:txXfrm>
        <a:off x="4873153" y="3944554"/>
        <a:ext cx="1143188" cy="571594"/>
      </dsp:txXfrm>
    </dsp:sp>
    <dsp:sp modelId="{B127DB2C-1063-42E7-92E7-6E1D19C56CAC}">
      <dsp:nvSpPr>
        <dsp:cNvPr id="0" name=""/>
        <dsp:cNvSpPr/>
      </dsp:nvSpPr>
      <dsp:spPr>
        <a:xfrm rot="3310531">
          <a:off x="4244144" y="4549075"/>
          <a:ext cx="800742" cy="19885"/>
        </a:xfrm>
        <a:custGeom>
          <a:avLst/>
          <a:gdLst/>
          <a:ahLst/>
          <a:cxnLst/>
          <a:rect l="0" t="0" r="0" b="0"/>
          <a:pathLst>
            <a:path>
              <a:moveTo>
                <a:pt x="0" y="9942"/>
              </a:moveTo>
              <a:lnTo>
                <a:pt x="800742" y="99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3310531">
        <a:off x="4624497" y="4538999"/>
        <a:ext cx="40037" cy="40037"/>
      </dsp:txXfrm>
    </dsp:sp>
    <dsp:sp modelId="{8CCF2DB1-2F74-494B-B7A0-D94F9A7B9F8A}">
      <dsp:nvSpPr>
        <dsp:cNvPr id="0" name=""/>
        <dsp:cNvSpPr/>
      </dsp:nvSpPr>
      <dsp:spPr>
        <a:xfrm>
          <a:off x="4873153" y="4601887"/>
          <a:ext cx="1143188" cy="5715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Supprimer</a:t>
          </a:r>
        </a:p>
      </dsp:txBody>
      <dsp:txXfrm>
        <a:off x="4873153" y="4601887"/>
        <a:ext cx="1143188" cy="57159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B7415-27A7-4BA5-B0C9-D7A46A8D6628}" type="datetimeFigureOut">
              <a:rPr lang="fr-FR" smtClean="0"/>
              <a:pPr/>
              <a:t>24/03/2016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50EE4A-BC63-48D0-B5CE-FF987961C7B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150EE4A-BC63-48D0-B5CE-FF987961C7BC}" type="slidenum">
              <a:rPr lang="fr-FR" smtClean="0"/>
              <a:pPr/>
              <a:t>1</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150EE4A-BC63-48D0-B5CE-FF987961C7BC}" type="slidenum">
              <a:rPr lang="fr-FR" smtClean="0"/>
              <a:pPr/>
              <a:t>10</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150EE4A-BC63-48D0-B5CE-FF987961C7BC}" type="slidenum">
              <a:rPr lang="fr-FR" smtClean="0"/>
              <a:pPr/>
              <a:t>11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150EE4A-BC63-48D0-B5CE-FF987961C7BC}" type="slidenum">
              <a:rPr lang="fr-FR" smtClean="0"/>
              <a:pPr/>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727671A-0AB8-4696-A725-32C2BEAB5EA3}" type="datetime1">
              <a:rPr lang="fr-FR" smtClean="0"/>
              <a:pPr/>
              <a:t>24/03/2016</a:t>
            </a:fld>
            <a:endParaRPr lang="fr-FR"/>
          </a:p>
        </p:txBody>
      </p:sp>
      <p:sp>
        <p:nvSpPr>
          <p:cNvPr id="5" name="Espace réservé du pied de page 4"/>
          <p:cNvSpPr>
            <a:spLocks noGrp="1"/>
          </p:cNvSpPr>
          <p:nvPr>
            <p:ph type="ftr" sz="quarter" idx="11"/>
          </p:nvPr>
        </p:nvSpPr>
        <p:spPr/>
        <p:txBody>
          <a:bodyPr/>
          <a:lstStyle/>
          <a:p>
            <a:r>
              <a:rPr lang="fr-FR" smtClean="0"/>
              <a:t>BTS SNIR</a:t>
            </a:r>
            <a:endParaRPr lang="fr-FR"/>
          </a:p>
        </p:txBody>
      </p:sp>
      <p:sp>
        <p:nvSpPr>
          <p:cNvPr id="6" name="Espace réservé du numéro de diapositive 5"/>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2AA6258-A606-41EF-88D8-73D3DC87C932}" type="datetime1">
              <a:rPr lang="fr-FR" smtClean="0"/>
              <a:pPr/>
              <a:t>24/03/2016</a:t>
            </a:fld>
            <a:endParaRPr lang="fr-FR"/>
          </a:p>
        </p:txBody>
      </p:sp>
      <p:sp>
        <p:nvSpPr>
          <p:cNvPr id="5" name="Espace réservé du pied de page 4"/>
          <p:cNvSpPr>
            <a:spLocks noGrp="1"/>
          </p:cNvSpPr>
          <p:nvPr>
            <p:ph type="ftr" sz="quarter" idx="11"/>
          </p:nvPr>
        </p:nvSpPr>
        <p:spPr/>
        <p:txBody>
          <a:bodyPr/>
          <a:lstStyle/>
          <a:p>
            <a:r>
              <a:rPr lang="fr-FR" smtClean="0"/>
              <a:t>BTS SNIR</a:t>
            </a:r>
            <a:endParaRPr lang="fr-FR"/>
          </a:p>
        </p:txBody>
      </p:sp>
      <p:sp>
        <p:nvSpPr>
          <p:cNvPr id="6" name="Espace réservé du numéro de diapositive 5"/>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E0DD4F-4B54-4363-BB27-6003E4E7CD01}" type="datetime1">
              <a:rPr lang="fr-FR" smtClean="0"/>
              <a:pPr/>
              <a:t>24/03/2016</a:t>
            </a:fld>
            <a:endParaRPr lang="fr-FR"/>
          </a:p>
        </p:txBody>
      </p:sp>
      <p:sp>
        <p:nvSpPr>
          <p:cNvPr id="5" name="Espace réservé du pied de page 4"/>
          <p:cNvSpPr>
            <a:spLocks noGrp="1"/>
          </p:cNvSpPr>
          <p:nvPr>
            <p:ph type="ftr" sz="quarter" idx="11"/>
          </p:nvPr>
        </p:nvSpPr>
        <p:spPr/>
        <p:txBody>
          <a:bodyPr/>
          <a:lstStyle/>
          <a:p>
            <a:r>
              <a:rPr lang="fr-FR" smtClean="0"/>
              <a:t>BTS SNIR</a:t>
            </a:r>
            <a:endParaRPr lang="fr-FR"/>
          </a:p>
        </p:txBody>
      </p:sp>
      <p:sp>
        <p:nvSpPr>
          <p:cNvPr id="6" name="Espace réservé du numéro de diapositive 5"/>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DFEABB5-653B-40B4-B3DE-631967CB9AD6}" type="datetime1">
              <a:rPr lang="fr-FR" smtClean="0"/>
              <a:pPr/>
              <a:t>24/03/2016</a:t>
            </a:fld>
            <a:endParaRPr lang="fr-FR"/>
          </a:p>
        </p:txBody>
      </p:sp>
      <p:sp>
        <p:nvSpPr>
          <p:cNvPr id="5" name="Espace réservé du pied de page 4"/>
          <p:cNvSpPr>
            <a:spLocks noGrp="1"/>
          </p:cNvSpPr>
          <p:nvPr>
            <p:ph type="ftr" sz="quarter" idx="11"/>
          </p:nvPr>
        </p:nvSpPr>
        <p:spPr/>
        <p:txBody>
          <a:bodyPr/>
          <a:lstStyle/>
          <a:p>
            <a:r>
              <a:rPr lang="fr-FR" smtClean="0"/>
              <a:t>BTS SNIR</a:t>
            </a:r>
            <a:endParaRPr lang="fr-FR"/>
          </a:p>
        </p:txBody>
      </p:sp>
      <p:sp>
        <p:nvSpPr>
          <p:cNvPr id="6" name="Espace réservé du numéro de diapositive 5"/>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4183202-C7CF-496F-9374-840397E40CA7}" type="datetime1">
              <a:rPr lang="fr-FR" smtClean="0"/>
              <a:pPr/>
              <a:t>24/03/2016</a:t>
            </a:fld>
            <a:endParaRPr lang="fr-FR"/>
          </a:p>
        </p:txBody>
      </p:sp>
      <p:sp>
        <p:nvSpPr>
          <p:cNvPr id="5" name="Espace réservé du pied de page 4"/>
          <p:cNvSpPr>
            <a:spLocks noGrp="1"/>
          </p:cNvSpPr>
          <p:nvPr>
            <p:ph type="ftr" sz="quarter" idx="11"/>
          </p:nvPr>
        </p:nvSpPr>
        <p:spPr/>
        <p:txBody>
          <a:bodyPr/>
          <a:lstStyle/>
          <a:p>
            <a:r>
              <a:rPr lang="fr-FR" smtClean="0"/>
              <a:t>BTS SNIR</a:t>
            </a:r>
            <a:endParaRPr lang="fr-FR"/>
          </a:p>
        </p:txBody>
      </p:sp>
      <p:sp>
        <p:nvSpPr>
          <p:cNvPr id="6" name="Espace réservé du numéro de diapositive 5"/>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51A8F07-EAB1-47F2-BC6C-DC6CBC25F6B7}" type="datetime1">
              <a:rPr lang="fr-FR" smtClean="0"/>
              <a:pPr/>
              <a:t>24/03/2016</a:t>
            </a:fld>
            <a:endParaRPr lang="fr-FR"/>
          </a:p>
        </p:txBody>
      </p:sp>
      <p:sp>
        <p:nvSpPr>
          <p:cNvPr id="6" name="Espace réservé du pied de page 5"/>
          <p:cNvSpPr>
            <a:spLocks noGrp="1"/>
          </p:cNvSpPr>
          <p:nvPr>
            <p:ph type="ftr" sz="quarter" idx="11"/>
          </p:nvPr>
        </p:nvSpPr>
        <p:spPr/>
        <p:txBody>
          <a:bodyPr/>
          <a:lstStyle/>
          <a:p>
            <a:r>
              <a:rPr lang="fr-FR" smtClean="0"/>
              <a:t>BTS SNIR</a:t>
            </a:r>
            <a:endParaRPr lang="fr-FR"/>
          </a:p>
        </p:txBody>
      </p:sp>
      <p:sp>
        <p:nvSpPr>
          <p:cNvPr id="7" name="Espace réservé du numéro de diapositive 6"/>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BADC778-54FE-4115-A5F5-631AB15958FE}" type="datetime1">
              <a:rPr lang="fr-FR" smtClean="0"/>
              <a:pPr/>
              <a:t>24/03/2016</a:t>
            </a:fld>
            <a:endParaRPr lang="fr-FR"/>
          </a:p>
        </p:txBody>
      </p:sp>
      <p:sp>
        <p:nvSpPr>
          <p:cNvPr id="8" name="Espace réservé du pied de page 7"/>
          <p:cNvSpPr>
            <a:spLocks noGrp="1"/>
          </p:cNvSpPr>
          <p:nvPr>
            <p:ph type="ftr" sz="quarter" idx="11"/>
          </p:nvPr>
        </p:nvSpPr>
        <p:spPr/>
        <p:txBody>
          <a:bodyPr/>
          <a:lstStyle/>
          <a:p>
            <a:r>
              <a:rPr lang="fr-FR" smtClean="0"/>
              <a:t>BTS SNIR</a:t>
            </a:r>
            <a:endParaRPr lang="fr-FR"/>
          </a:p>
        </p:txBody>
      </p:sp>
      <p:sp>
        <p:nvSpPr>
          <p:cNvPr id="9" name="Espace réservé du numéro de diapositive 8"/>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CB316230-956D-4502-A210-631BC56E20E4}" type="datetime1">
              <a:rPr lang="fr-FR" smtClean="0"/>
              <a:pPr/>
              <a:t>24/03/2016</a:t>
            </a:fld>
            <a:endParaRPr lang="fr-FR"/>
          </a:p>
        </p:txBody>
      </p:sp>
      <p:sp>
        <p:nvSpPr>
          <p:cNvPr id="4" name="Espace réservé du pied de page 3"/>
          <p:cNvSpPr>
            <a:spLocks noGrp="1"/>
          </p:cNvSpPr>
          <p:nvPr>
            <p:ph type="ftr" sz="quarter" idx="11"/>
          </p:nvPr>
        </p:nvSpPr>
        <p:spPr/>
        <p:txBody>
          <a:bodyPr/>
          <a:lstStyle/>
          <a:p>
            <a:r>
              <a:rPr lang="fr-FR" smtClean="0"/>
              <a:t>BTS SNIR</a:t>
            </a:r>
            <a:endParaRPr lang="fr-FR"/>
          </a:p>
        </p:txBody>
      </p:sp>
      <p:sp>
        <p:nvSpPr>
          <p:cNvPr id="5" name="Espace réservé du numéro de diapositive 4"/>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3505E39-D7D7-402F-BC6E-CF91906D8545}" type="datetime1">
              <a:rPr lang="fr-FR" smtClean="0"/>
              <a:pPr/>
              <a:t>24/03/2016</a:t>
            </a:fld>
            <a:endParaRPr lang="fr-FR"/>
          </a:p>
        </p:txBody>
      </p:sp>
      <p:sp>
        <p:nvSpPr>
          <p:cNvPr id="3" name="Espace réservé du pied de page 2"/>
          <p:cNvSpPr>
            <a:spLocks noGrp="1"/>
          </p:cNvSpPr>
          <p:nvPr>
            <p:ph type="ftr" sz="quarter" idx="11"/>
          </p:nvPr>
        </p:nvSpPr>
        <p:spPr/>
        <p:txBody>
          <a:bodyPr/>
          <a:lstStyle/>
          <a:p>
            <a:r>
              <a:rPr lang="fr-FR" smtClean="0"/>
              <a:t>BTS SNIR</a:t>
            </a:r>
            <a:endParaRPr lang="fr-FR"/>
          </a:p>
        </p:txBody>
      </p:sp>
      <p:sp>
        <p:nvSpPr>
          <p:cNvPr id="4" name="Espace réservé du numéro de diapositive 3"/>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C3C20CB-C228-407C-A28A-5398DA56EB6A}" type="datetime1">
              <a:rPr lang="fr-FR" smtClean="0"/>
              <a:pPr/>
              <a:t>24/03/2016</a:t>
            </a:fld>
            <a:endParaRPr lang="fr-FR"/>
          </a:p>
        </p:txBody>
      </p:sp>
      <p:sp>
        <p:nvSpPr>
          <p:cNvPr id="6" name="Espace réservé du pied de page 5"/>
          <p:cNvSpPr>
            <a:spLocks noGrp="1"/>
          </p:cNvSpPr>
          <p:nvPr>
            <p:ph type="ftr" sz="quarter" idx="11"/>
          </p:nvPr>
        </p:nvSpPr>
        <p:spPr/>
        <p:txBody>
          <a:bodyPr/>
          <a:lstStyle/>
          <a:p>
            <a:r>
              <a:rPr lang="fr-FR" smtClean="0"/>
              <a:t>BTS SNIR</a:t>
            </a:r>
            <a:endParaRPr lang="fr-FR"/>
          </a:p>
        </p:txBody>
      </p:sp>
      <p:sp>
        <p:nvSpPr>
          <p:cNvPr id="7" name="Espace réservé du numéro de diapositive 6"/>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D229A29-D533-432B-B69A-0CC094965E87}" type="datetime1">
              <a:rPr lang="fr-FR" smtClean="0"/>
              <a:pPr/>
              <a:t>24/03/2016</a:t>
            </a:fld>
            <a:endParaRPr lang="fr-FR"/>
          </a:p>
        </p:txBody>
      </p:sp>
      <p:sp>
        <p:nvSpPr>
          <p:cNvPr id="6" name="Espace réservé du pied de page 5"/>
          <p:cNvSpPr>
            <a:spLocks noGrp="1"/>
          </p:cNvSpPr>
          <p:nvPr>
            <p:ph type="ftr" sz="quarter" idx="11"/>
          </p:nvPr>
        </p:nvSpPr>
        <p:spPr/>
        <p:txBody>
          <a:bodyPr/>
          <a:lstStyle/>
          <a:p>
            <a:r>
              <a:rPr lang="fr-FR" smtClean="0"/>
              <a:t>BTS SNIR</a:t>
            </a:r>
            <a:endParaRPr lang="fr-FR"/>
          </a:p>
        </p:txBody>
      </p:sp>
      <p:sp>
        <p:nvSpPr>
          <p:cNvPr id="7" name="Espace réservé du numéro de diapositive 6"/>
          <p:cNvSpPr>
            <a:spLocks noGrp="1"/>
          </p:cNvSpPr>
          <p:nvPr>
            <p:ph type="sldNum" sz="quarter" idx="12"/>
          </p:nvPr>
        </p:nvSpPr>
        <p:spPr/>
        <p:txBody>
          <a:bodyPr/>
          <a:lstStyle/>
          <a:p>
            <a:fld id="{CF4E44CA-0D0C-4C5B-8134-C262E67CAEC1}"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78E41-08F5-4B31-9EF3-A5B3F4BD5B4E}" type="datetime1">
              <a:rPr lang="fr-FR" smtClean="0"/>
              <a:pPr/>
              <a:t>24/03/2016</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smtClean="0"/>
              <a:t>BTS </a:t>
            </a:r>
            <a:r>
              <a:rPr lang="fr-FR" dirty="0" err="1" smtClean="0"/>
              <a:t>SNIR</a:t>
            </a:r>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E44CA-0D0C-4C5B-8134-C262E67CAEC1}"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l="-1000" t="-1000" r="-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987824" y="1988840"/>
            <a:ext cx="5684168" cy="1470025"/>
          </a:xfrm>
        </p:spPr>
        <p:txBody>
          <a:bodyPr>
            <a:normAutofit/>
          </a:bodyPr>
          <a:lstStyle/>
          <a:p>
            <a:pPr algn="l"/>
            <a:r>
              <a:rPr lang="fr-FR" sz="8000" dirty="0" smtClean="0"/>
              <a:t>Discovery</a:t>
            </a:r>
            <a:endParaRPr lang="fr-FR" sz="8000" dirty="0"/>
          </a:p>
        </p:txBody>
      </p:sp>
      <p:sp>
        <p:nvSpPr>
          <p:cNvPr id="3" name="Sous-titre 2"/>
          <p:cNvSpPr>
            <a:spLocks noGrp="1"/>
          </p:cNvSpPr>
          <p:nvPr>
            <p:ph type="subTitle" idx="1"/>
          </p:nvPr>
        </p:nvSpPr>
        <p:spPr>
          <a:xfrm>
            <a:off x="3059832" y="3140968"/>
            <a:ext cx="4528592" cy="1752600"/>
          </a:xfrm>
        </p:spPr>
        <p:txBody>
          <a:bodyPr>
            <a:normAutofit/>
          </a:bodyPr>
          <a:lstStyle/>
          <a:p>
            <a:pPr algn="l"/>
            <a:r>
              <a:rPr lang="fr-FR" sz="2800" dirty="0" smtClean="0"/>
              <a:t>Présentation de projet</a:t>
            </a:r>
            <a:endParaRPr lang="fr-FR" sz="2800" dirty="0"/>
          </a:p>
        </p:txBody>
      </p:sp>
      <p:pic>
        <p:nvPicPr>
          <p:cNvPr id="6" name="Image 5" descr="SD16_JPDMS:Projets2011:Astracad:Documentation:Photos:Capture d’écran 2010-10-23 à 20.41.21.png"/>
          <p:cNvPicPr/>
          <p:nvPr/>
        </p:nvPicPr>
        <p:blipFill>
          <a:blip r:embed="rId4"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1628800"/>
            <a:ext cx="2736304" cy="3280619"/>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7" name="Espace réservé du pied de page 6"/>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4"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a:xfrm>
            <a:off x="1619672" y="332656"/>
            <a:ext cx="7355160" cy="1084982"/>
          </a:xfrm>
        </p:spPr>
        <p:txBody>
          <a:bodyPr/>
          <a:lstStyle/>
          <a:p>
            <a:r>
              <a:rPr lang="fr-FR" dirty="0" smtClean="0"/>
              <a:t>Diagramme de cas d’utilisation</a:t>
            </a:r>
            <a:endParaRPr lang="fr-FR" dirty="0"/>
          </a:p>
        </p:txBody>
      </p:sp>
      <p:pic>
        <p:nvPicPr>
          <p:cNvPr id="10" name="Image0.png" descr="Image0.png"/>
          <p:cNvPicPr/>
          <p:nvPr/>
        </p:nvPicPr>
        <p:blipFill>
          <a:blip r:embed="rId5" cstate="print"/>
          <a:stretch>
            <a:fillRect/>
          </a:stretch>
        </p:blipFill>
        <p:spPr>
          <a:xfrm>
            <a:off x="2627784" y="1412776"/>
            <a:ext cx="5400600" cy="49044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4"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a:xfrm>
            <a:off x="1619672" y="332656"/>
            <a:ext cx="7355160" cy="1084982"/>
          </a:xfrm>
        </p:spPr>
        <p:txBody>
          <a:bodyPr/>
          <a:lstStyle/>
          <a:p>
            <a:r>
              <a:rPr lang="fr-FR" dirty="0" smtClean="0"/>
              <a:t>Méthode de travail</a:t>
            </a:r>
            <a:endParaRPr lang="fr-FR" dirty="0"/>
          </a:p>
        </p:txBody>
      </p:sp>
      <p:pic>
        <p:nvPicPr>
          <p:cNvPr id="3074" name="Picture 2" descr="http://www.timeperformance.com/images/logo.png?v=14"/>
          <p:cNvPicPr>
            <a:picLocks noChangeAspect="1" noChangeArrowheads="1"/>
          </p:cNvPicPr>
          <p:nvPr/>
        </p:nvPicPr>
        <p:blipFill>
          <a:blip r:embed="rId5" cstate="print"/>
          <a:srcRect/>
          <a:stretch>
            <a:fillRect/>
          </a:stretch>
        </p:blipFill>
        <p:spPr bwMode="auto">
          <a:xfrm>
            <a:off x="2771800" y="2132856"/>
            <a:ext cx="1400175" cy="619126"/>
          </a:xfrm>
          <a:prstGeom prst="rect">
            <a:avLst/>
          </a:prstGeom>
          <a:noFill/>
        </p:spPr>
      </p:pic>
      <p:pic>
        <p:nvPicPr>
          <p:cNvPr id="3076" name="Picture 4" descr="http://www.optimalskill.com/images/optimalskill-asw-banner-logo.jpg"/>
          <p:cNvPicPr>
            <a:picLocks noChangeAspect="1" noChangeArrowheads="1"/>
          </p:cNvPicPr>
          <p:nvPr/>
        </p:nvPicPr>
        <p:blipFill>
          <a:blip r:embed="rId6" cstate="print"/>
          <a:srcRect/>
          <a:stretch>
            <a:fillRect/>
          </a:stretch>
        </p:blipFill>
        <p:spPr bwMode="auto">
          <a:xfrm>
            <a:off x="5364088" y="1556792"/>
            <a:ext cx="2400300" cy="1524001"/>
          </a:xfrm>
          <a:prstGeom prst="rect">
            <a:avLst/>
          </a:prstGeom>
          <a:noFill/>
        </p:spPr>
      </p:pic>
      <p:pic>
        <p:nvPicPr>
          <p:cNvPr id="3077" name="Picture 5"/>
          <p:cNvPicPr>
            <a:picLocks noChangeAspect="1" noChangeArrowheads="1"/>
          </p:cNvPicPr>
          <p:nvPr/>
        </p:nvPicPr>
        <p:blipFill>
          <a:blip r:embed="rId7" cstate="print"/>
          <a:srcRect l="10780" t="17234" r="20600" b="27467"/>
          <a:stretch>
            <a:fillRect/>
          </a:stretch>
        </p:blipFill>
        <p:spPr bwMode="auto">
          <a:xfrm>
            <a:off x="1691680" y="3068960"/>
            <a:ext cx="6912768" cy="312062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Répartition des taches</a:t>
            </a:r>
            <a:endParaRPr lang="fr-FR" dirty="0"/>
          </a:p>
        </p:txBody>
      </p:sp>
      <p:graphicFrame>
        <p:nvGraphicFramePr>
          <p:cNvPr id="5" name="Espace réservé du contenu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p:cNvSpPr>
            <a:spLocks noGrp="1"/>
          </p:cNvSpPr>
          <p:nvPr>
            <p:ph type="ftr" sz="quarter" idx="11"/>
          </p:nvPr>
        </p:nvSpPr>
        <p:spPr/>
        <p:txBody>
          <a:bodyPr/>
          <a:lstStyle/>
          <a:p>
            <a:r>
              <a:rPr lang="fr-FR" smtClean="0"/>
              <a:t>BTS SNIR</a:t>
            </a: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p:txBody>
          <a:bodyPr/>
          <a:lstStyle/>
          <a:p>
            <a:r>
              <a:rPr lang="fr-FR" dirty="0" smtClean="0"/>
              <a:t>Maquettage</a:t>
            </a:r>
            <a:endParaRPr lang="fr-FR" dirty="0"/>
          </a:p>
        </p:txBody>
      </p:sp>
      <p:graphicFrame>
        <p:nvGraphicFramePr>
          <p:cNvPr id="9" name="Espace réservé du contenu 8"/>
          <p:cNvGraphicFramePr>
            <a:graphicFrameLocks noGrp="1"/>
          </p:cNvGraphicFramePr>
          <p:nvPr>
            <p:ph idx="1"/>
          </p:nvPr>
        </p:nvGraphicFramePr>
        <p:xfrm>
          <a:off x="395536" y="1196752"/>
          <a:ext cx="9289032" cy="5174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4"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a:xfrm>
            <a:off x="1619672" y="332656"/>
            <a:ext cx="7355160" cy="1084982"/>
          </a:xfrm>
        </p:spPr>
        <p:txBody>
          <a:bodyPr/>
          <a:lstStyle/>
          <a:p>
            <a:r>
              <a:rPr lang="fr-FR" dirty="0" smtClean="0"/>
              <a:t>Codage</a:t>
            </a:r>
            <a:endParaRPr lang="fr-FR" dirty="0"/>
          </a:p>
        </p:txBody>
      </p:sp>
      <p:pic>
        <p:nvPicPr>
          <p:cNvPr id="8" name="Picture 2"/>
          <p:cNvPicPr>
            <a:picLocks noChangeAspect="1" noChangeArrowheads="1"/>
          </p:cNvPicPr>
          <p:nvPr/>
        </p:nvPicPr>
        <p:blipFill>
          <a:blip r:embed="rId5" cstate="print"/>
          <a:srcRect/>
          <a:stretch>
            <a:fillRect/>
          </a:stretch>
        </p:blipFill>
        <p:spPr bwMode="auto">
          <a:xfrm>
            <a:off x="2555776" y="1196752"/>
            <a:ext cx="5658258" cy="511849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p:txBody>
          <a:bodyPr/>
          <a:lstStyle/>
          <a:p>
            <a:r>
              <a:rPr lang="fr-FR" dirty="0" smtClean="0"/>
              <a:t>Les clients : IRAP</a:t>
            </a:r>
            <a:endParaRPr lang="fr-FR" dirty="0"/>
          </a:p>
        </p:txBody>
      </p:sp>
      <p:sp>
        <p:nvSpPr>
          <p:cNvPr id="8" name="Espace réservé du contenu 7"/>
          <p:cNvSpPr>
            <a:spLocks noGrp="1"/>
          </p:cNvSpPr>
          <p:nvPr>
            <p:ph idx="1"/>
          </p:nvPr>
        </p:nvSpPr>
        <p:spPr/>
        <p:txBody>
          <a:bodyPr/>
          <a:lstStyle/>
          <a:p>
            <a:pPr lvl="5"/>
            <a:r>
              <a:rPr lang="fr-FR" dirty="0" smtClean="0"/>
              <a:t>IRAP : Institut de Recherche en Astrophysique et Planétologie.</a:t>
            </a:r>
          </a:p>
          <a:p>
            <a:pPr lvl="5"/>
            <a:endParaRPr lang="fr-FR" dirty="0" smtClean="0"/>
          </a:p>
          <a:p>
            <a:pPr lvl="5"/>
            <a:r>
              <a:rPr lang="fr-FR" dirty="0" smtClean="0"/>
              <a:t>Fondé le 1</a:t>
            </a:r>
            <a:r>
              <a:rPr lang="fr-FR" baseline="30000" dirty="0" smtClean="0"/>
              <a:t>er</a:t>
            </a:r>
            <a:r>
              <a:rPr lang="fr-FR" dirty="0" smtClean="0"/>
              <a:t> janvier 2011.</a:t>
            </a:r>
          </a:p>
          <a:p>
            <a:pPr lvl="5"/>
            <a:endParaRPr lang="fr-FR" dirty="0" smtClean="0"/>
          </a:p>
          <a:p>
            <a:pPr lvl="5"/>
            <a:r>
              <a:rPr lang="fr-FR" dirty="0" smtClean="0"/>
              <a:t>Unité mixte de recherche du CNRS et de l’Université Paul-Sabatier.</a:t>
            </a:r>
          </a:p>
          <a:p>
            <a:pPr lvl="5"/>
            <a:endParaRPr lang="fr-FR" dirty="0" smtClean="0"/>
          </a:p>
          <a:p>
            <a:pPr lvl="5" algn="ctr"/>
            <a:endParaRPr lang="fr-FR" dirty="0"/>
          </a:p>
        </p:txBody>
      </p:sp>
      <p:pic>
        <p:nvPicPr>
          <p:cNvPr id="1026" name="Picture 2"/>
          <p:cNvPicPr>
            <a:picLocks noChangeAspect="1" noChangeArrowheads="1"/>
          </p:cNvPicPr>
          <p:nvPr/>
        </p:nvPicPr>
        <p:blipFill>
          <a:blip r:embed="rId4" cstate="print"/>
          <a:srcRect/>
          <a:stretch>
            <a:fillRect/>
          </a:stretch>
        </p:blipFill>
        <p:spPr bwMode="auto">
          <a:xfrm>
            <a:off x="2195736" y="4077072"/>
            <a:ext cx="4824536" cy="223382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p:txBody>
          <a:bodyPr/>
          <a:lstStyle/>
          <a:p>
            <a:r>
              <a:rPr lang="fr-FR" dirty="0" smtClean="0"/>
              <a:t>Contexte</a:t>
            </a:r>
            <a:endParaRPr lang="fr-FR" dirty="0"/>
          </a:p>
        </p:txBody>
      </p:sp>
      <p:sp>
        <p:nvSpPr>
          <p:cNvPr id="8" name="Espace réservé du contenu 7"/>
          <p:cNvSpPr>
            <a:spLocks noGrp="1"/>
          </p:cNvSpPr>
          <p:nvPr>
            <p:ph idx="1"/>
          </p:nvPr>
        </p:nvSpPr>
        <p:spPr/>
        <p:txBody>
          <a:bodyPr/>
          <a:lstStyle/>
          <a:p>
            <a:pPr lvl="5"/>
            <a:r>
              <a:rPr lang="fr-FR" dirty="0" smtClean="0"/>
              <a:t>Le projet Discovery est une application web orienté Smartphone pour découvrir des supernovae.</a:t>
            </a:r>
          </a:p>
          <a:p>
            <a:pPr lvl="5"/>
            <a:r>
              <a:rPr lang="fr-FR" dirty="0" smtClean="0"/>
              <a:t>Le but est de repérer la présence d’une nouvelle étoile sur l’image d’une galaxies acquises chaque nuit par le télescope TAROT</a:t>
            </a:r>
          </a:p>
          <a:p>
            <a:pPr lvl="5"/>
            <a:r>
              <a:rPr lang="fr-FR" dirty="0" smtClean="0"/>
              <a:t>Les astronomes surveillent l’état des objets signalés ce qui leur permet de ne pas avoir a regarder toutes les images soumise par TAROT.</a:t>
            </a:r>
          </a:p>
          <a:p>
            <a:pPr lvl="5"/>
            <a:r>
              <a:rPr lang="fr-FR" dirty="0" smtClean="0"/>
              <a:t>L’application doit être intuitive, ludique, motivante et gratuite.</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p:txBody>
          <a:bodyPr/>
          <a:lstStyle/>
          <a:p>
            <a:r>
              <a:rPr lang="fr-FR" dirty="0" smtClean="0"/>
              <a:t>Existant</a:t>
            </a:r>
            <a:endParaRPr lang="fr-FR" dirty="0"/>
          </a:p>
        </p:txBody>
      </p:sp>
      <p:sp>
        <p:nvSpPr>
          <p:cNvPr id="8" name="Espace réservé du contenu 7"/>
          <p:cNvSpPr>
            <a:spLocks noGrp="1"/>
          </p:cNvSpPr>
          <p:nvPr>
            <p:ph idx="1"/>
          </p:nvPr>
        </p:nvSpPr>
        <p:spPr/>
        <p:txBody>
          <a:bodyPr/>
          <a:lstStyle/>
          <a:p>
            <a:pPr lvl="5"/>
            <a:r>
              <a:rPr lang="fr-FR" dirty="0" smtClean="0"/>
              <a:t>La partie utilisateur du site a était crée par des élèves de l’ancienne section IRIS en 2014.</a:t>
            </a:r>
          </a:p>
          <a:p>
            <a:pPr lvl="5"/>
            <a:endParaRPr lang="fr-FR" dirty="0" smtClean="0"/>
          </a:p>
        </p:txBody>
      </p:sp>
      <p:pic>
        <p:nvPicPr>
          <p:cNvPr id="1026" name="Picture 2"/>
          <p:cNvPicPr>
            <a:picLocks noChangeAspect="1" noChangeArrowheads="1"/>
          </p:cNvPicPr>
          <p:nvPr/>
        </p:nvPicPr>
        <p:blipFill>
          <a:blip r:embed="rId4" cstate="print"/>
          <a:srcRect l="1710" t="9546" r="5040" b="562"/>
          <a:stretch>
            <a:fillRect/>
          </a:stretch>
        </p:blipFill>
        <p:spPr bwMode="auto">
          <a:xfrm>
            <a:off x="3491880" y="2420888"/>
            <a:ext cx="2137198" cy="381642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p:txBody>
          <a:bodyPr/>
          <a:lstStyle/>
          <a:p>
            <a:r>
              <a:rPr lang="fr-FR" dirty="0" smtClean="0"/>
              <a:t>Travail à effectuer</a:t>
            </a:r>
            <a:endParaRPr lang="fr-FR" dirty="0"/>
          </a:p>
        </p:txBody>
      </p:sp>
      <p:sp>
        <p:nvSpPr>
          <p:cNvPr id="8" name="Espace réservé du contenu 7"/>
          <p:cNvSpPr>
            <a:spLocks noGrp="1"/>
          </p:cNvSpPr>
          <p:nvPr>
            <p:ph idx="1"/>
          </p:nvPr>
        </p:nvSpPr>
        <p:spPr>
          <a:xfrm>
            <a:off x="1835696" y="1556792"/>
            <a:ext cx="6851104" cy="4569371"/>
          </a:xfrm>
        </p:spPr>
        <p:txBody>
          <a:bodyPr>
            <a:normAutofit/>
          </a:bodyPr>
          <a:lstStyle/>
          <a:p>
            <a:pPr lvl="0"/>
            <a:r>
              <a:rPr lang="fr-FR" sz="1400" dirty="0" smtClean="0"/>
              <a:t>Il faut valider cette version avant de passer à la suite.</a:t>
            </a:r>
          </a:p>
          <a:p>
            <a:pPr lvl="0"/>
            <a:r>
              <a:rPr lang="fr-FR" sz="1400" dirty="0" smtClean="0"/>
              <a:t>Nous devons y apporter une modification à l'inscription des utilisateurs. Pour l'instant, l'utilisateur lorsqu'il réussit le QCM peut s'inscrire en saisissant en particulier son adresse mail. Mais cette adresse n'est pas vérifiée.</a:t>
            </a:r>
          </a:p>
          <a:p>
            <a:pPr>
              <a:buNone/>
            </a:pPr>
            <a:endParaRPr lang="fr-FR" sz="1400" dirty="0" smtClean="0"/>
          </a:p>
          <a:p>
            <a:pPr lvl="0"/>
            <a:r>
              <a:rPr lang="fr-FR" sz="1400" dirty="0" smtClean="0"/>
              <a:t> Modifier le code pour qu'à l'inscription, un mail soit envoyé à l'inscrit pour confirmation. Si il confirme, il est définitivement inscrit. Si il ne confirme pas il n'est pas inscrit et reste dans un état intermédiaire 'en attente d'inscription'.</a:t>
            </a:r>
          </a:p>
          <a:p>
            <a:pPr>
              <a:buNone/>
            </a:pPr>
            <a:endParaRPr lang="fr-FR" sz="1400" dirty="0" smtClean="0"/>
          </a:p>
          <a:p>
            <a:pPr lvl="0"/>
            <a:r>
              <a:rPr lang="fr-FR" sz="1400" dirty="0" smtClean="0"/>
              <a:t>Ajouter la fonctionnalité : pseudo/mot de passe oublié pour les inscrits.</a:t>
            </a:r>
          </a:p>
          <a:p>
            <a:pPr lvl="0"/>
            <a:r>
              <a:rPr lang="fr-FR" sz="1400" dirty="0" smtClean="0"/>
              <a:t>Garder la photo 15 jours si proposition de référence pour l’administrateur.</a:t>
            </a:r>
          </a:p>
          <a:p>
            <a:pPr lvl="0"/>
            <a:r>
              <a:rPr lang="fr-FR" sz="1400" dirty="0" smtClean="0"/>
              <a:t>Ajouter l’onglet email dans le menu valider. </a:t>
            </a:r>
          </a:p>
          <a:p>
            <a:pPr lvl="0"/>
            <a:r>
              <a:rPr lang="fr-FR" sz="1400" dirty="0" smtClean="0"/>
              <a:t>Ajouter un historique des propositions de supernovae.</a:t>
            </a:r>
          </a:p>
          <a:p>
            <a:pPr lvl="0"/>
            <a:r>
              <a:rPr lang="fr-FR" sz="1400" dirty="0" smtClean="0"/>
              <a:t>Changer l’icône valider dans le pied de page.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p:txBody>
          <a:bodyPr/>
          <a:lstStyle/>
          <a:p>
            <a:r>
              <a:rPr lang="fr-FR" dirty="0" smtClean="0"/>
              <a:t>Travail à effectuer</a:t>
            </a:r>
            <a:endParaRPr lang="fr-FR" b="1" dirty="0"/>
          </a:p>
        </p:txBody>
      </p:sp>
      <p:sp>
        <p:nvSpPr>
          <p:cNvPr id="8" name="Espace réservé du contenu 7"/>
          <p:cNvSpPr>
            <a:spLocks noGrp="1"/>
          </p:cNvSpPr>
          <p:nvPr>
            <p:ph idx="1"/>
          </p:nvPr>
        </p:nvSpPr>
        <p:spPr>
          <a:xfrm>
            <a:off x="1835696" y="1628800"/>
            <a:ext cx="6851104" cy="4497363"/>
          </a:xfrm>
        </p:spPr>
        <p:txBody>
          <a:bodyPr/>
          <a:lstStyle/>
          <a:p>
            <a:pPr lvl="0"/>
            <a:r>
              <a:rPr lang="fr-FR" sz="1400" dirty="0" smtClean="0"/>
              <a:t>Revenir la où on en était  lors de la recharge et pré télécharger les 10 prochaines photos.  </a:t>
            </a:r>
          </a:p>
          <a:p>
            <a:pPr lvl="0"/>
            <a:r>
              <a:rPr lang="fr-FR" sz="1400" dirty="0" smtClean="0"/>
              <a:t>Si une supernova a déjà été découverte, l’image affiche le nom de l’utilisateur qui l’a découverte et la date de la découverte. On supprime donc le bouton qui permet de valider pour cette image. Changer l’icône en bas pour l’onglet référence et l’onglet valider  et échanger les positions entre ces deux onglets.  </a:t>
            </a:r>
          </a:p>
          <a:p>
            <a:pPr lvl="0"/>
            <a:r>
              <a:rPr lang="fr-FR" sz="1400" dirty="0" smtClean="0"/>
              <a:t>Modification du </a:t>
            </a:r>
            <a:r>
              <a:rPr lang="fr-FR" sz="1400" dirty="0" err="1" smtClean="0"/>
              <a:t>CSS</a:t>
            </a:r>
            <a:r>
              <a:rPr lang="fr-FR" sz="1400" dirty="0" smtClean="0"/>
              <a:t> pour éviter la disparition des onglets sur ordinateur. </a:t>
            </a:r>
          </a:p>
          <a:p>
            <a:pPr lvl="0"/>
            <a:r>
              <a:rPr lang="fr-FR" sz="1400" dirty="0" smtClean="0"/>
              <a:t>Si un utilisateur de niveau 5 soumet une proposition d’image de référence elle est automatiquement validée.</a:t>
            </a:r>
          </a:p>
          <a:p>
            <a:pPr lvl="0"/>
            <a:r>
              <a:rPr lang="fr-FR" sz="1400" dirty="0" smtClean="0"/>
              <a:t>Envoi d’un mail automatique aux personnes n’ayant pas trouvé la supernova en premier.</a:t>
            </a:r>
          </a:p>
          <a:p>
            <a:pPr lvl="0"/>
            <a:r>
              <a:rPr lang="fr-FR" sz="1400" dirty="0" smtClean="0"/>
              <a:t>Rajouter le bouton débloquer dans l’onglet Gestion quand l’utilisateur est Bloqué.</a:t>
            </a:r>
          </a:p>
          <a:p>
            <a:pPr>
              <a:buNone/>
            </a:pPr>
            <a:endParaRPr lang="fr-FR" sz="1400" dirty="0" smtClean="0"/>
          </a:p>
          <a:p>
            <a:pPr lvl="5"/>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a:xfrm>
            <a:off x="1331640" y="260648"/>
            <a:ext cx="8229600" cy="1143000"/>
          </a:xfrm>
        </p:spPr>
        <p:txBody>
          <a:bodyPr/>
          <a:lstStyle/>
          <a:p>
            <a:r>
              <a:rPr lang="fr-FR" dirty="0" smtClean="0"/>
              <a:t>Contrainte de l’environnement</a:t>
            </a:r>
            <a:endParaRPr lang="fr-FR" dirty="0"/>
          </a:p>
        </p:txBody>
      </p:sp>
      <p:sp>
        <p:nvSpPr>
          <p:cNvPr id="8" name="Espace réservé du contenu 7"/>
          <p:cNvSpPr>
            <a:spLocks noGrp="1"/>
          </p:cNvSpPr>
          <p:nvPr>
            <p:ph idx="1"/>
          </p:nvPr>
        </p:nvSpPr>
        <p:spPr>
          <a:xfrm>
            <a:off x="2051720" y="1628800"/>
            <a:ext cx="6635080" cy="4497363"/>
          </a:xfrm>
        </p:spPr>
        <p:txBody>
          <a:bodyPr>
            <a:normAutofit/>
          </a:bodyPr>
          <a:lstStyle/>
          <a:p>
            <a:r>
              <a:rPr lang="fr-FR" sz="2600" dirty="0" smtClean="0"/>
              <a:t>L’application devra être accessible sur tout type de Smartphones ayant accès à internet. </a:t>
            </a:r>
          </a:p>
          <a:p>
            <a:r>
              <a:rPr lang="fr-FR" sz="2600" dirty="0" smtClean="0"/>
              <a:t>L’application devra être intuitive, ludique, motivante et facile d’accès.</a:t>
            </a:r>
          </a:p>
          <a:p>
            <a:r>
              <a:rPr lang="fr-FR" sz="2600" dirty="0" smtClean="0"/>
              <a:t>Développement de page Web compatible avec des navigateurs de Smartphones avec rotation à l’horizontale possible</a:t>
            </a:r>
            <a:r>
              <a:rPr lang="fr-FR" sz="2600" dirty="0" smtClean="0"/>
              <a:t>.</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a:xfrm>
            <a:off x="683568" y="332656"/>
            <a:ext cx="8003232" cy="1084982"/>
          </a:xfrm>
        </p:spPr>
        <p:txBody>
          <a:bodyPr>
            <a:normAutofit fontScale="90000"/>
          </a:bodyPr>
          <a:lstStyle/>
          <a:p>
            <a:r>
              <a:rPr lang="fr-FR" dirty="0" smtClean="0"/>
              <a:t>Environnement de développement, langage et outils</a:t>
            </a:r>
            <a:endParaRPr lang="fr-FR" dirty="0"/>
          </a:p>
        </p:txBody>
      </p:sp>
      <p:sp>
        <p:nvSpPr>
          <p:cNvPr id="8" name="Espace réservé du contenu 7"/>
          <p:cNvSpPr>
            <a:spLocks noGrp="1"/>
          </p:cNvSpPr>
          <p:nvPr>
            <p:ph idx="1"/>
          </p:nvPr>
        </p:nvSpPr>
        <p:spPr>
          <a:xfrm>
            <a:off x="1835696" y="1772816"/>
            <a:ext cx="6851104" cy="4353347"/>
          </a:xfrm>
        </p:spPr>
        <p:txBody>
          <a:bodyPr>
            <a:normAutofit fontScale="70000" lnSpcReduction="20000"/>
          </a:bodyPr>
          <a:lstStyle/>
          <a:p>
            <a:r>
              <a:rPr lang="fr-FR" dirty="0" smtClean="0"/>
              <a:t>Ordinateurs équipés de Windows 7</a:t>
            </a:r>
          </a:p>
          <a:p>
            <a:endParaRPr lang="fr-FR" dirty="0" smtClean="0"/>
          </a:p>
          <a:p>
            <a:r>
              <a:rPr lang="fr-FR" dirty="0" smtClean="0"/>
              <a:t>Outils de développement :</a:t>
            </a:r>
          </a:p>
          <a:p>
            <a:pPr>
              <a:buNone/>
            </a:pPr>
            <a:r>
              <a:rPr lang="fr-FR" dirty="0" smtClean="0"/>
              <a:t>		– </a:t>
            </a:r>
            <a:r>
              <a:rPr lang="fr-FR" dirty="0" err="1" smtClean="0"/>
              <a:t>NetBeans</a:t>
            </a:r>
            <a:endParaRPr lang="fr-FR" dirty="0" smtClean="0"/>
          </a:p>
          <a:p>
            <a:r>
              <a:rPr lang="fr-FR" dirty="0" smtClean="0"/>
              <a:t>Langage </a:t>
            </a:r>
            <a:r>
              <a:rPr lang="fr-FR" dirty="0" smtClean="0"/>
              <a:t>de développement</a:t>
            </a:r>
          </a:p>
          <a:p>
            <a:pPr lvl="3"/>
            <a:r>
              <a:rPr lang="fr-FR" dirty="0" smtClean="0"/>
              <a:t>HTML/</a:t>
            </a:r>
            <a:r>
              <a:rPr lang="fr-FR" dirty="0" err="1" smtClean="0"/>
              <a:t>CSS</a:t>
            </a:r>
            <a:endParaRPr lang="fr-FR" dirty="0" smtClean="0"/>
          </a:p>
          <a:p>
            <a:pPr lvl="3"/>
            <a:r>
              <a:rPr lang="fr-FR" dirty="0" err="1" smtClean="0"/>
              <a:t>JSP</a:t>
            </a:r>
            <a:endParaRPr lang="fr-FR" dirty="0" smtClean="0"/>
          </a:p>
          <a:p>
            <a:pPr lvl="3"/>
            <a:r>
              <a:rPr lang="fr-FR" dirty="0" smtClean="0"/>
              <a:t>JAVA</a:t>
            </a:r>
          </a:p>
          <a:p>
            <a:r>
              <a:rPr lang="fr-FR" dirty="0" smtClean="0"/>
              <a:t>Autres outils</a:t>
            </a:r>
          </a:p>
          <a:p>
            <a:pPr lvl="3"/>
            <a:r>
              <a:rPr lang="fr-FR" dirty="0" smtClean="0"/>
              <a:t>Draw.io</a:t>
            </a:r>
            <a:endParaRPr lang="fr-FR" dirty="0" smtClean="0"/>
          </a:p>
          <a:p>
            <a:pPr lvl="3"/>
            <a:r>
              <a:rPr lang="fr-FR" dirty="0" err="1" smtClean="0"/>
              <a:t>XAMPP</a:t>
            </a:r>
            <a:endParaRPr lang="fr-FR" dirty="0" smtClean="0"/>
          </a:p>
          <a:p>
            <a:pPr lvl="3">
              <a:buNone/>
            </a:pPr>
            <a:endParaRPr lang="fr-FR" dirty="0" smtClean="0"/>
          </a:p>
          <a:p>
            <a:endParaRPr lang="fr-FR" dirty="0" smtClean="0"/>
          </a:p>
          <a:p>
            <a:pPr>
              <a:buNone/>
            </a:pPr>
            <a:r>
              <a:rPr lang="fr-FR" dirty="0" smtClean="0"/>
              <a:t> 		</a:t>
            </a:r>
            <a:endParaRPr lang="fr-F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2524125" cy="3209925"/>
          </a:xfrm>
          <a:prstGeom prst="rect">
            <a:avLst/>
          </a:prstGeom>
          <a:noFill/>
          <a:ln w="9525">
            <a:noFill/>
            <a:miter lim="800000"/>
            <a:headEnd/>
            <a:tailEnd/>
          </a:ln>
        </p:spPr>
      </p:pic>
      <p:pic>
        <p:nvPicPr>
          <p:cNvPr id="6" name="Image 5" descr="SD16_JPDMS:Projets2011:Astracad:Documentation:Photos:Capture d’écran 2010-10-23 à 20.41.21.png"/>
          <p:cNvPicPr/>
          <p:nvPr/>
        </p:nvPicPr>
        <p:blipFill>
          <a:blip r:embed="rId3" cstate="print">
            <a:extLst>
              <a:ext uri="{28A0092B-C50C-407E-A947-70E740481C1C}">
                <a14:useLocalDpi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0" y="836712"/>
            <a:ext cx="1512168" cy="1696443"/>
          </a:xfrm>
          <a:prstGeom prst="rect">
            <a:avLst/>
          </a:prstGeom>
          <a:noFill/>
          <a:ln>
            <a:solidFill>
              <a:schemeClr val="tx2"/>
            </a:solidFill>
          </a:ln>
          <a:effectLst>
            <a:outerShdw blurRad="50800" dist="38100" dir="2700000" algn="tl" rotWithShape="0">
              <a:srgbClr val="000000">
                <a:alpha val="43000"/>
              </a:srgbClr>
            </a:outerShdw>
          </a:effectLst>
          <a:extLs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4" name="Espace réservé du pied de page 3"/>
          <p:cNvSpPr>
            <a:spLocks noGrp="1"/>
          </p:cNvSpPr>
          <p:nvPr>
            <p:ph type="ftr" sz="quarter" idx="11"/>
          </p:nvPr>
        </p:nvSpPr>
        <p:spPr>
          <a:xfrm>
            <a:off x="107504" y="6356350"/>
            <a:ext cx="8928992" cy="365125"/>
          </a:xfrm>
        </p:spPr>
        <p:txBody>
          <a:bodyPr/>
          <a:lstStyle/>
          <a:p>
            <a:r>
              <a:rPr lang="fr-FR" dirty="0" smtClean="0">
                <a:solidFill>
                  <a:schemeClr val="tx1"/>
                </a:solidFill>
              </a:rPr>
              <a:t>BTS SNIR LVH		BLANCHON – HAU – DANG – GRIMAUD		2015 - 2016</a:t>
            </a:r>
            <a:endParaRPr lang="fr-FR" dirty="0">
              <a:solidFill>
                <a:schemeClr val="tx1"/>
              </a:solidFill>
            </a:endParaRPr>
          </a:p>
        </p:txBody>
      </p:sp>
      <p:sp>
        <p:nvSpPr>
          <p:cNvPr id="7" name="Titre 6"/>
          <p:cNvSpPr>
            <a:spLocks noGrp="1"/>
          </p:cNvSpPr>
          <p:nvPr>
            <p:ph type="title"/>
          </p:nvPr>
        </p:nvSpPr>
        <p:spPr/>
        <p:txBody>
          <a:bodyPr/>
          <a:lstStyle/>
          <a:p>
            <a:r>
              <a:rPr lang="fr-FR" dirty="0" smtClean="0"/>
              <a:t>Eléments </a:t>
            </a:r>
            <a:r>
              <a:rPr lang="fr-FR" dirty="0" smtClean="0"/>
              <a:t>de conception</a:t>
            </a:r>
            <a:endParaRPr lang="fr-FR" dirty="0"/>
          </a:p>
        </p:txBody>
      </p:sp>
      <p:sp>
        <p:nvSpPr>
          <p:cNvPr id="8" name="Espace réservé du contenu 7"/>
          <p:cNvSpPr>
            <a:spLocks noGrp="1"/>
          </p:cNvSpPr>
          <p:nvPr>
            <p:ph idx="1"/>
          </p:nvPr>
        </p:nvSpPr>
        <p:spPr>
          <a:xfrm>
            <a:off x="1763688" y="1700808"/>
            <a:ext cx="7005464" cy="4525963"/>
          </a:xfrm>
        </p:spPr>
        <p:txBody>
          <a:bodyPr/>
          <a:lstStyle/>
          <a:p>
            <a:r>
              <a:rPr lang="fr-FR" dirty="0" smtClean="0"/>
              <a:t>Groupe IHM : – </a:t>
            </a:r>
            <a:r>
              <a:rPr lang="fr-FR" dirty="0" smtClean="0"/>
              <a:t>HTML, CSS, </a:t>
            </a:r>
            <a:r>
              <a:rPr lang="fr-FR" dirty="0" err="1" smtClean="0"/>
              <a:t>JQuery</a:t>
            </a:r>
            <a:r>
              <a:rPr lang="fr-FR" dirty="0" smtClean="0"/>
              <a:t> </a:t>
            </a:r>
            <a:r>
              <a:rPr lang="fr-FR" dirty="0" smtClean="0"/>
              <a:t>Mobile</a:t>
            </a:r>
            <a:endParaRPr lang="fr-FR" dirty="0" smtClean="0"/>
          </a:p>
          <a:p>
            <a:r>
              <a:rPr lang="fr-FR" sz="2800" dirty="0" smtClean="0"/>
              <a:t>Groupe Codage: </a:t>
            </a:r>
            <a:r>
              <a:rPr lang="fr-FR" sz="2800" dirty="0" smtClean="0"/>
              <a:t>JSP, Ajax, </a:t>
            </a:r>
            <a:r>
              <a:rPr lang="fr-FR" sz="2800" dirty="0" err="1" smtClean="0"/>
              <a:t>Javascript</a:t>
            </a:r>
            <a:r>
              <a:rPr lang="fr-FR" sz="2800" dirty="0" smtClean="0"/>
              <a:t>, </a:t>
            </a:r>
            <a:r>
              <a:rPr lang="fr-FR" sz="2800" dirty="0" smtClean="0"/>
              <a:t>JAVA, SQL</a:t>
            </a:r>
            <a:endParaRPr lang="fr-FR" sz="28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524</Words>
  <Application>Microsoft Office PowerPoint</Application>
  <PresentationFormat>Affichage à l'écran (4:3)</PresentationFormat>
  <Paragraphs>100</Paragraphs>
  <Slides>14</Slides>
  <Notes>4</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Discovery</vt:lpstr>
      <vt:lpstr>Les clients : IRAP</vt:lpstr>
      <vt:lpstr>Contexte</vt:lpstr>
      <vt:lpstr>Existant</vt:lpstr>
      <vt:lpstr>Travail à effectuer</vt:lpstr>
      <vt:lpstr>Travail à effectuer</vt:lpstr>
      <vt:lpstr>Contrainte de l’environnement</vt:lpstr>
      <vt:lpstr>Environnement de développement, langage et outils</vt:lpstr>
      <vt:lpstr>Eléments de conception</vt:lpstr>
      <vt:lpstr>Diagramme de cas d’utilisation</vt:lpstr>
      <vt:lpstr>Méthode de travail</vt:lpstr>
      <vt:lpstr>Répartition des taches</vt:lpstr>
      <vt:lpstr>Maquettage</vt:lpstr>
      <vt:lpstr>Codage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Discovery</dc:title>
  <dc:creator>IRISINSTALL</dc:creator>
  <cp:lastModifiedBy>IRISINSTALL</cp:lastModifiedBy>
  <cp:revision>48</cp:revision>
  <dcterms:created xsi:type="dcterms:W3CDTF">2016-03-09T16:48:13Z</dcterms:created>
  <dcterms:modified xsi:type="dcterms:W3CDTF">2016-03-24T18:44:37Z</dcterms:modified>
</cp:coreProperties>
</file>