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7415-27A7-4BA5-B0C9-D7A46A8D6628}" type="datetimeFigureOut">
              <a:rPr lang="fr-FR" smtClean="0"/>
              <a:pPr/>
              <a:t>23/03/2016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0EE4A-BC63-48D0-B5CE-FF987961C7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71A-0AB8-4696-A725-32C2BEAB5EA3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6258-A606-41EF-88D8-73D3DC87C932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DD4F-4B54-4363-BB27-6003E4E7CD01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BB5-653B-40B4-B3DE-631967CB9AD6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3202-C7CF-496F-9374-840397E40CA7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F07-EAB1-47F2-BC6C-DC6CBC25F6B7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778-54FE-4115-A5F5-631AB15958FE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230-956D-4502-A210-631BC56E20E4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39-D7D7-402F-BC6E-CF91906D8545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0CB-C228-407C-A28A-5398DA56EB6A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9A29-D533-432B-B69A-0CC094965E87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E41-08F5-4B31-9EF3-A5B3F4BD5B4E}" type="datetime1">
              <a:rPr lang="fr-FR" smtClean="0"/>
              <a:pPr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BTS SNIR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87824" y="1988840"/>
            <a:ext cx="5684168" cy="1470025"/>
          </a:xfrm>
        </p:spPr>
        <p:txBody>
          <a:bodyPr>
            <a:normAutofit/>
          </a:bodyPr>
          <a:lstStyle/>
          <a:p>
            <a:pPr algn="l"/>
            <a:r>
              <a:rPr lang="fr-FR" sz="8000" dirty="0" smtClean="0"/>
              <a:t>Discovery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59832" y="3140968"/>
            <a:ext cx="4528592" cy="1752600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Revue de projet d’analyse</a:t>
            </a:r>
            <a:endParaRPr lang="fr-FR" sz="2800" dirty="0"/>
          </a:p>
        </p:txBody>
      </p:sp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2736304" cy="3280619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76672"/>
            <a:ext cx="5976664" cy="540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pic>
        <p:nvPicPr>
          <p:cNvPr id="2" name="Picture 2" descr="C:\Users\IRISINSTALL\Documents\382129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340768"/>
            <a:ext cx="4772691" cy="2448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17</Words>
  <Application>Microsoft Office PowerPoint</Application>
  <PresentationFormat>Affichage à l'écran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Discovery</vt:lpstr>
      <vt:lpstr>Diapositive 2</vt:lpstr>
      <vt:lpstr>Architecture logicielle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</dc:title>
  <dc:creator>IRISINSTALL</dc:creator>
  <cp:lastModifiedBy>IRISINSTALL</cp:lastModifiedBy>
  <cp:revision>57</cp:revision>
  <dcterms:created xsi:type="dcterms:W3CDTF">2016-03-09T16:48:13Z</dcterms:created>
  <dcterms:modified xsi:type="dcterms:W3CDTF">2016-03-23T18:46:49Z</dcterms:modified>
</cp:coreProperties>
</file>