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68" r:id="rId4"/>
    <p:sldId id="270" r:id="rId5"/>
    <p:sldId id="273" r:id="rId6"/>
    <p:sldId id="274" r:id="rId7"/>
    <p:sldId id="275" r:id="rId8"/>
    <p:sldId id="269" r:id="rId9"/>
    <p:sldId id="289" r:id="rId10"/>
    <p:sldId id="278" r:id="rId11"/>
    <p:sldId id="283" r:id="rId12"/>
    <p:sldId id="279" r:id="rId13"/>
    <p:sldId id="284" r:id="rId14"/>
    <p:sldId id="280" r:id="rId15"/>
    <p:sldId id="285" r:id="rId16"/>
    <p:sldId id="281" r:id="rId17"/>
    <p:sldId id="286" r:id="rId18"/>
    <p:sldId id="282" r:id="rId19"/>
    <p:sldId id="287" r:id="rId20"/>
    <p:sldId id="288" r:id="rId21"/>
    <p:sldId id="290" r:id="rId22"/>
    <p:sldId id="291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7A76E2-9CE2-43C3-A21E-E8AF5F0587B1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EC22A6A-53AE-4FD0-B77F-34F20D09B49F}">
      <dgm:prSet phldrT="[Texte]"/>
      <dgm:spPr/>
      <dgm:t>
        <a:bodyPr/>
        <a:lstStyle/>
        <a:p>
          <a:r>
            <a:rPr lang="fr-FR" dirty="0" smtClean="0"/>
            <a:t>Groupe IHM</a:t>
          </a:r>
          <a:endParaRPr lang="fr-FR" dirty="0"/>
        </a:p>
      </dgm:t>
    </dgm:pt>
    <dgm:pt modelId="{67CFB123-2F9E-4197-B0A5-7AD9B737C2F1}" type="parTrans" cxnId="{16F55F41-4BDA-49B8-957E-84C8493FD489}">
      <dgm:prSet/>
      <dgm:spPr/>
      <dgm:t>
        <a:bodyPr/>
        <a:lstStyle/>
        <a:p>
          <a:endParaRPr lang="fr-FR"/>
        </a:p>
      </dgm:t>
    </dgm:pt>
    <dgm:pt modelId="{F074EFC1-312D-48C4-8229-86E372A1A3A9}" type="sibTrans" cxnId="{16F55F41-4BDA-49B8-957E-84C8493FD489}">
      <dgm:prSet/>
      <dgm:spPr/>
      <dgm:t>
        <a:bodyPr/>
        <a:lstStyle/>
        <a:p>
          <a:endParaRPr lang="fr-FR"/>
        </a:p>
      </dgm:t>
    </dgm:pt>
    <dgm:pt modelId="{6A506D7D-A18A-41B7-997E-62B87CDD7942}">
      <dgm:prSet phldrT="[Texte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Enzo BLANCHON</a:t>
          </a:r>
          <a:endParaRPr lang="fr-FR" dirty="0"/>
        </a:p>
      </dgm:t>
    </dgm:pt>
    <dgm:pt modelId="{DDB878C8-ACFD-4983-AAEB-B4177AFDA9B1}" type="sibTrans" cxnId="{5F454A02-1B5A-40EC-9B16-5142010C8EAA}">
      <dgm:prSet/>
      <dgm:spPr/>
      <dgm:t>
        <a:bodyPr/>
        <a:lstStyle/>
        <a:p>
          <a:endParaRPr lang="fr-FR"/>
        </a:p>
      </dgm:t>
    </dgm:pt>
    <dgm:pt modelId="{A0B3F4E2-469C-4FF1-854A-D49E5AC77E23}" type="parTrans" cxnId="{5F454A02-1B5A-40EC-9B16-5142010C8EAA}">
      <dgm:prSet/>
      <dgm:spPr/>
      <dgm:t>
        <a:bodyPr/>
        <a:lstStyle/>
        <a:p>
          <a:endParaRPr lang="fr-FR"/>
        </a:p>
      </dgm:t>
    </dgm:pt>
    <dgm:pt modelId="{16759F1A-A4B7-489A-BD5A-69ED99303224}">
      <dgm:prSet phldrT="[Texte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smtClean="0"/>
            <a:t>Groupe codage</a:t>
          </a:r>
          <a:endParaRPr lang="fr-FR" dirty="0"/>
        </a:p>
      </dgm:t>
    </dgm:pt>
    <dgm:pt modelId="{90442643-8139-4F29-9F78-F3B4828F0B6E}" type="sibTrans" cxnId="{8915A90E-04DF-4035-A451-F3B3393BF5BC}">
      <dgm:prSet/>
      <dgm:spPr/>
      <dgm:t>
        <a:bodyPr/>
        <a:lstStyle/>
        <a:p>
          <a:endParaRPr lang="fr-FR"/>
        </a:p>
      </dgm:t>
    </dgm:pt>
    <dgm:pt modelId="{F06F78B9-A2D5-4258-8A9F-00A9588F9593}" type="parTrans" cxnId="{8915A90E-04DF-4035-A451-F3B3393BF5BC}">
      <dgm:prSet/>
      <dgm:spPr/>
      <dgm:t>
        <a:bodyPr/>
        <a:lstStyle/>
        <a:p>
          <a:endParaRPr lang="fr-FR"/>
        </a:p>
      </dgm:t>
    </dgm:pt>
    <dgm:pt modelId="{F76D72D0-54AE-446A-943A-4DF84084A0BA}">
      <dgm:prSet phldrT="[Texte]"/>
      <dgm:spPr/>
      <dgm:t>
        <a:bodyPr/>
        <a:lstStyle/>
        <a:p>
          <a:r>
            <a:rPr lang="fr-FR" dirty="0" smtClean="0"/>
            <a:t>Bastien GRIMAUD</a:t>
          </a:r>
          <a:endParaRPr lang="fr-FR" dirty="0"/>
        </a:p>
      </dgm:t>
    </dgm:pt>
    <dgm:pt modelId="{8C84A25C-1B4D-4C20-9B5C-4FC68DA1359F}" type="sibTrans" cxnId="{4655C373-DDCF-4D65-9CC8-1D168E429A7D}">
      <dgm:prSet/>
      <dgm:spPr/>
    </dgm:pt>
    <dgm:pt modelId="{831DA41F-9272-41EB-9CAD-AD3EAF64F288}" type="parTrans" cxnId="{4655C373-DDCF-4D65-9CC8-1D168E429A7D}">
      <dgm:prSet/>
      <dgm:spPr/>
    </dgm:pt>
    <dgm:pt modelId="{2C56658B-36CB-40B3-B1F5-8DD322DE616B}">
      <dgm:prSet phldrT="[Texte]"/>
      <dgm:spPr/>
      <dgm:t>
        <a:bodyPr/>
        <a:lstStyle/>
        <a:p>
          <a:r>
            <a:rPr lang="fr-FR" dirty="0" smtClean="0"/>
            <a:t>Malone DANG</a:t>
          </a:r>
          <a:endParaRPr lang="fr-FR" dirty="0"/>
        </a:p>
      </dgm:t>
    </dgm:pt>
    <dgm:pt modelId="{1C23D0BF-2CA6-42B4-B6FD-0D2912478088}" type="sibTrans" cxnId="{88B1345A-BBB4-42EE-BD84-88B6C7F2802A}">
      <dgm:prSet/>
      <dgm:spPr/>
      <dgm:t>
        <a:bodyPr/>
        <a:lstStyle/>
        <a:p>
          <a:endParaRPr lang="fr-FR"/>
        </a:p>
      </dgm:t>
    </dgm:pt>
    <dgm:pt modelId="{5D65548E-289C-42C3-86AB-AADB37187497}" type="parTrans" cxnId="{88B1345A-BBB4-42EE-BD84-88B6C7F2802A}">
      <dgm:prSet/>
      <dgm:spPr/>
      <dgm:t>
        <a:bodyPr/>
        <a:lstStyle/>
        <a:p>
          <a:endParaRPr lang="fr-FR"/>
        </a:p>
      </dgm:t>
    </dgm:pt>
    <dgm:pt modelId="{DF26675B-B6CA-46E4-89F1-59F14ED063B1}">
      <dgm:prSet phldrT="[Texte]"/>
      <dgm:spPr/>
      <dgm:t>
        <a:bodyPr/>
        <a:lstStyle/>
        <a:p>
          <a:r>
            <a:rPr lang="fr-FR" dirty="0" smtClean="0"/>
            <a:t>Estelle HAU</a:t>
          </a:r>
          <a:endParaRPr lang="fr-FR" dirty="0"/>
        </a:p>
      </dgm:t>
    </dgm:pt>
    <dgm:pt modelId="{B451AB6F-E45E-4697-A70F-FD87E57D922D}" type="sibTrans" cxnId="{E23A3D03-5716-49A1-BE96-96D9FAFC89AB}">
      <dgm:prSet/>
      <dgm:spPr/>
      <dgm:t>
        <a:bodyPr/>
        <a:lstStyle/>
        <a:p>
          <a:endParaRPr lang="fr-FR"/>
        </a:p>
      </dgm:t>
    </dgm:pt>
    <dgm:pt modelId="{6E3476A0-8D4E-480C-A06B-F155A425AEF5}" type="parTrans" cxnId="{E23A3D03-5716-49A1-BE96-96D9FAFC89AB}">
      <dgm:prSet/>
      <dgm:spPr/>
      <dgm:t>
        <a:bodyPr/>
        <a:lstStyle/>
        <a:p>
          <a:endParaRPr lang="fr-FR"/>
        </a:p>
      </dgm:t>
    </dgm:pt>
    <dgm:pt modelId="{D8656A39-192A-4631-9B36-1966795F5DA7}" type="pres">
      <dgm:prSet presAssocID="{297A76E2-9CE2-43C3-A21E-E8AF5F0587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56BCC2-6C6A-4DB3-A437-9512069BE876}" type="pres">
      <dgm:prSet presAssocID="{9EC22A6A-53AE-4FD0-B77F-34F20D09B49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C7F0A8-EF29-4BB4-8BC8-AD4F697591C7}" type="pres">
      <dgm:prSet presAssocID="{F074EFC1-312D-48C4-8229-86E372A1A3A9}" presName="sibTrans" presStyleCnt="0"/>
      <dgm:spPr/>
    </dgm:pt>
    <dgm:pt modelId="{E1176FA7-A610-4943-B78B-77FD8E5373EF}" type="pres">
      <dgm:prSet presAssocID="{16759F1A-A4B7-489A-BD5A-69ED99303224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3B1A4D-898F-4BA9-89F1-381F3D038106}" type="presOf" srcId="{16759F1A-A4B7-489A-BD5A-69ED99303224}" destId="{E1176FA7-A610-4943-B78B-77FD8E5373EF}" srcOrd="0" destOrd="0" presId="urn:microsoft.com/office/officeart/2005/8/layout/hList6"/>
    <dgm:cxn modelId="{16F55F41-4BDA-49B8-957E-84C8493FD489}" srcId="{297A76E2-9CE2-43C3-A21E-E8AF5F0587B1}" destId="{9EC22A6A-53AE-4FD0-B77F-34F20D09B49F}" srcOrd="0" destOrd="0" parTransId="{67CFB123-2F9E-4197-B0A5-7AD9B737C2F1}" sibTransId="{F074EFC1-312D-48C4-8229-86E372A1A3A9}"/>
    <dgm:cxn modelId="{5F454A02-1B5A-40EC-9B16-5142010C8EAA}" srcId="{16759F1A-A4B7-489A-BD5A-69ED99303224}" destId="{6A506D7D-A18A-41B7-997E-62B87CDD7942}" srcOrd="0" destOrd="0" parTransId="{A0B3F4E2-469C-4FF1-854A-D49E5AC77E23}" sibTransId="{DDB878C8-ACFD-4983-AAEB-B4177AFDA9B1}"/>
    <dgm:cxn modelId="{E23A3D03-5716-49A1-BE96-96D9FAFC89AB}" srcId="{9EC22A6A-53AE-4FD0-B77F-34F20D09B49F}" destId="{DF26675B-B6CA-46E4-89F1-59F14ED063B1}" srcOrd="0" destOrd="0" parTransId="{6E3476A0-8D4E-480C-A06B-F155A425AEF5}" sibTransId="{B451AB6F-E45E-4697-A70F-FD87E57D922D}"/>
    <dgm:cxn modelId="{88B1345A-BBB4-42EE-BD84-88B6C7F2802A}" srcId="{9EC22A6A-53AE-4FD0-B77F-34F20D09B49F}" destId="{2C56658B-36CB-40B3-B1F5-8DD322DE616B}" srcOrd="1" destOrd="0" parTransId="{5D65548E-289C-42C3-86AB-AADB37187497}" sibTransId="{1C23D0BF-2CA6-42B4-B6FD-0D2912478088}"/>
    <dgm:cxn modelId="{6FF0C210-97FF-4885-BCBC-41AFA8659FAC}" type="presOf" srcId="{6A506D7D-A18A-41B7-997E-62B87CDD7942}" destId="{E1176FA7-A610-4943-B78B-77FD8E5373EF}" srcOrd="0" destOrd="1" presId="urn:microsoft.com/office/officeart/2005/8/layout/hList6"/>
    <dgm:cxn modelId="{A97D4DDD-F616-4433-B81E-44917614E38D}" type="presOf" srcId="{DF26675B-B6CA-46E4-89F1-59F14ED063B1}" destId="{C056BCC2-6C6A-4DB3-A437-9512069BE876}" srcOrd="0" destOrd="1" presId="urn:microsoft.com/office/officeart/2005/8/layout/hList6"/>
    <dgm:cxn modelId="{D94D2B1E-8220-44DE-BA8D-C83A11A4BC1D}" type="presOf" srcId="{9EC22A6A-53AE-4FD0-B77F-34F20D09B49F}" destId="{C056BCC2-6C6A-4DB3-A437-9512069BE876}" srcOrd="0" destOrd="0" presId="urn:microsoft.com/office/officeart/2005/8/layout/hList6"/>
    <dgm:cxn modelId="{246F0CB5-712B-4E42-AFB9-08174885FB84}" type="presOf" srcId="{F76D72D0-54AE-446A-943A-4DF84084A0BA}" destId="{C056BCC2-6C6A-4DB3-A437-9512069BE876}" srcOrd="0" destOrd="3" presId="urn:microsoft.com/office/officeart/2005/8/layout/hList6"/>
    <dgm:cxn modelId="{22929A72-B71B-4768-B869-046AD1AC2800}" type="presOf" srcId="{2C56658B-36CB-40B3-B1F5-8DD322DE616B}" destId="{C056BCC2-6C6A-4DB3-A437-9512069BE876}" srcOrd="0" destOrd="2" presId="urn:microsoft.com/office/officeart/2005/8/layout/hList6"/>
    <dgm:cxn modelId="{039DB11B-2B3A-4FA6-BD25-D4CB6B4DDCFE}" type="presOf" srcId="{297A76E2-9CE2-43C3-A21E-E8AF5F0587B1}" destId="{D8656A39-192A-4631-9B36-1966795F5DA7}" srcOrd="0" destOrd="0" presId="urn:microsoft.com/office/officeart/2005/8/layout/hList6"/>
    <dgm:cxn modelId="{4655C373-DDCF-4D65-9CC8-1D168E429A7D}" srcId="{9EC22A6A-53AE-4FD0-B77F-34F20D09B49F}" destId="{F76D72D0-54AE-446A-943A-4DF84084A0BA}" srcOrd="2" destOrd="0" parTransId="{831DA41F-9272-41EB-9CAD-AD3EAF64F288}" sibTransId="{8C84A25C-1B4D-4C20-9B5C-4FC68DA1359F}"/>
    <dgm:cxn modelId="{8915A90E-04DF-4035-A451-F3B3393BF5BC}" srcId="{297A76E2-9CE2-43C3-A21E-E8AF5F0587B1}" destId="{16759F1A-A4B7-489A-BD5A-69ED99303224}" srcOrd="1" destOrd="0" parTransId="{F06F78B9-A2D5-4258-8A9F-00A9588F9593}" sibTransId="{90442643-8139-4F29-9F78-F3B4828F0B6E}"/>
    <dgm:cxn modelId="{158164A2-C498-4197-B746-0468C4EE9585}" type="presParOf" srcId="{D8656A39-192A-4631-9B36-1966795F5DA7}" destId="{C056BCC2-6C6A-4DB3-A437-9512069BE876}" srcOrd="0" destOrd="0" presId="urn:microsoft.com/office/officeart/2005/8/layout/hList6"/>
    <dgm:cxn modelId="{A25F35CF-A4DF-49AD-8389-77049062F7AE}" type="presParOf" srcId="{D8656A39-192A-4631-9B36-1966795F5DA7}" destId="{07C7F0A8-EF29-4BB4-8BC8-AD4F697591C7}" srcOrd="1" destOrd="0" presId="urn:microsoft.com/office/officeart/2005/8/layout/hList6"/>
    <dgm:cxn modelId="{8C75FA02-C057-474E-BCC8-40408F588F38}" type="presParOf" srcId="{D8656A39-192A-4631-9B36-1966795F5DA7}" destId="{E1176FA7-A610-4943-B78B-77FD8E5373EF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6BCC2-6C6A-4DB3-A437-9512069BE876}">
      <dsp:nvSpPr>
        <dsp:cNvPr id="0" name=""/>
        <dsp:cNvSpPr/>
      </dsp:nvSpPr>
      <dsp:spPr>
        <a:xfrm rot="16200000">
          <a:off x="-277811" y="281930"/>
          <a:ext cx="4525963" cy="396210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0" tIns="0" rIns="267084" bIns="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/>
            <a:t>Groupe IHM</a:t>
          </a:r>
          <a:endParaRPr lang="fr-FR" sz="42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300" kern="1200" dirty="0" smtClean="0"/>
            <a:t>Estelle HAU</a:t>
          </a:r>
          <a:endParaRPr lang="fr-FR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300" kern="1200" dirty="0" smtClean="0"/>
            <a:t>Malone DANG</a:t>
          </a:r>
          <a:endParaRPr lang="fr-FR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300" kern="1200" dirty="0" smtClean="0"/>
            <a:t>Bastien GRIMAUD</a:t>
          </a:r>
          <a:endParaRPr lang="fr-FR" sz="3300" kern="1200" dirty="0"/>
        </a:p>
      </dsp:txBody>
      <dsp:txXfrm rot="5400000">
        <a:off x="4120" y="905192"/>
        <a:ext cx="3962102" cy="2715577"/>
      </dsp:txXfrm>
    </dsp:sp>
    <dsp:sp modelId="{E1176FA7-A610-4943-B78B-77FD8E5373EF}">
      <dsp:nvSpPr>
        <dsp:cNvPr id="0" name=""/>
        <dsp:cNvSpPr/>
      </dsp:nvSpPr>
      <dsp:spPr>
        <a:xfrm rot="16200000">
          <a:off x="3981448" y="281930"/>
          <a:ext cx="4525963" cy="3962102"/>
        </a:xfrm>
        <a:prstGeom prst="flowChartManualOperation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66700" tIns="0" rIns="267084" bIns="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200" kern="1200" dirty="0" smtClean="0"/>
            <a:t>Groupe codage</a:t>
          </a:r>
          <a:endParaRPr lang="fr-FR" sz="42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300" kern="1200" dirty="0" smtClean="0"/>
            <a:t>Enzo BLANCHON</a:t>
          </a:r>
          <a:endParaRPr lang="fr-FR" sz="3300" kern="1200" dirty="0"/>
        </a:p>
      </dsp:txBody>
      <dsp:txXfrm rot="5400000">
        <a:off x="4263379" y="905192"/>
        <a:ext cx="3962102" cy="2715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B7415-27A7-4BA5-B0C9-D7A46A8D6628}" type="datetimeFigureOut">
              <a:rPr lang="fr-FR" smtClean="0"/>
              <a:pPr/>
              <a:t>28/03/2016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0EE4A-BC63-48D0-B5CE-FF987961C7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142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EE4A-BC63-48D0-B5CE-FF987961C7BC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96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quoi utiliser une expression plutôt qu’un servlet ?</a:t>
            </a:r>
          </a:p>
          <a:p>
            <a:r>
              <a:rPr lang="fr-FR" baseline="0" dirty="0" smtClean="0"/>
              <a:t>	Code plus propre</a:t>
            </a:r>
          </a:p>
          <a:p>
            <a:r>
              <a:rPr lang="fr-FR" baseline="0" dirty="0" smtClean="0"/>
              <a:t>	Exécution plus rapide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EE4A-BC63-48D0-B5CE-FF987961C7BC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392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</a:t>
            </a:r>
            <a:r>
              <a:rPr lang="fr-FR" baseline="0" dirty="0" smtClean="0"/>
              <a:t>quoi utiliser une expression plutôt qu’un servlet ?</a:t>
            </a:r>
          </a:p>
          <a:p>
            <a:r>
              <a:rPr lang="fr-FR" baseline="0" dirty="0" smtClean="0"/>
              <a:t>	Code plus propre</a:t>
            </a:r>
          </a:p>
          <a:p>
            <a:r>
              <a:rPr lang="fr-FR" baseline="0" smtClean="0"/>
              <a:t>	Exécution </a:t>
            </a:r>
            <a:r>
              <a:rPr lang="fr-FR" baseline="0" dirty="0" smtClean="0"/>
              <a:t>plus rapide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0EE4A-BC63-48D0-B5CE-FF987961C7BC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504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671A-0AB8-4696-A725-32C2BEAB5EA3}" type="datetime1">
              <a:rPr lang="fr-FR" smtClean="0"/>
              <a:pPr/>
              <a:t>28/03/2016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BTS SNIR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6258-A606-41EF-88D8-73D3DC87C932}" type="datetime1">
              <a:rPr lang="fr-FR" smtClean="0"/>
              <a:pPr/>
              <a:t>28/03/2016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BTS SNIR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DD4F-4B54-4363-BB27-6003E4E7CD01}" type="datetime1">
              <a:rPr lang="fr-FR" smtClean="0"/>
              <a:pPr/>
              <a:t>28/03/2016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BTS SNIR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EABB5-653B-40B4-B3DE-631967CB9AD6}" type="datetime1">
              <a:rPr lang="fr-FR" smtClean="0"/>
              <a:pPr/>
              <a:t>28/03/2016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BTS SNIR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3202-C7CF-496F-9374-840397E40CA7}" type="datetime1">
              <a:rPr lang="fr-FR" smtClean="0"/>
              <a:pPr/>
              <a:t>28/03/2016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BTS SNIR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8F07-EAB1-47F2-BC6C-DC6CBC25F6B7}" type="datetime1">
              <a:rPr lang="fr-FR" smtClean="0"/>
              <a:pPr/>
              <a:t>28/03/2016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BTS SNIR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C778-54FE-4115-A5F5-631AB15958FE}" type="datetime1">
              <a:rPr lang="fr-FR" smtClean="0"/>
              <a:pPr/>
              <a:t>28/03/2016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BTS SNIR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6230-956D-4502-A210-631BC56E20E4}" type="datetime1">
              <a:rPr lang="fr-FR" smtClean="0"/>
              <a:pPr/>
              <a:t>28/03/2016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BTS SNIR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5E39-D7D7-402F-BC6E-CF91906D8545}" type="datetime1">
              <a:rPr lang="fr-FR" smtClean="0"/>
              <a:pPr/>
              <a:t>28/03/2016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BTS SNIR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20CB-C228-407C-A28A-5398DA56EB6A}" type="datetime1">
              <a:rPr lang="fr-FR" smtClean="0"/>
              <a:pPr/>
              <a:t>28/03/2016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BTS SNIR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29A29-D533-432B-B69A-0CC094965E87}" type="datetime1">
              <a:rPr lang="fr-FR" smtClean="0"/>
              <a:pPr/>
              <a:t>28/03/2016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BTS SNIR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78E41-08F5-4B31-9EF3-A5B3F4BD5B4E}" type="datetime1">
              <a:rPr lang="fr-FR" smtClean="0"/>
              <a:pPr/>
              <a:t>28/03/2016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/>
              <a:t>BTS SNIR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E44CA-0D0C-4C5B-8134-C262E67CAEC1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87824" y="1988840"/>
            <a:ext cx="5684168" cy="1470025"/>
          </a:xfrm>
        </p:spPr>
        <p:txBody>
          <a:bodyPr>
            <a:normAutofit/>
          </a:bodyPr>
          <a:lstStyle/>
          <a:p>
            <a:pPr algn="l"/>
            <a:r>
              <a:rPr lang="fr-FR" sz="8000" dirty="0" smtClean="0"/>
              <a:t>Discovery</a:t>
            </a:r>
            <a:endParaRPr lang="fr-FR" sz="8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59832" y="3140968"/>
            <a:ext cx="4528592" cy="1752600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/>
              <a:t>Revue de projet d’analyse</a:t>
            </a:r>
            <a:endParaRPr lang="fr-FR" sz="2800" dirty="0"/>
          </a:p>
        </p:txBody>
      </p:sp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2736304" cy="3280619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:lc="http://schemas.openxmlformats.org/drawingml/2006/lockedCanvas" xmlns:pic="http://schemas.openxmlformats.org/drawingml/2006/picture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:lc="http://schemas.openxmlformats.org/drawingml/2006/lockedCanvas" xmlns:pic="http://schemas.openxmlformats.org/drawingml/2006/picture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 de passe perdu</a:t>
            </a:r>
            <a:endParaRPr lang="fr-FR" dirty="0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538" y="1167049"/>
            <a:ext cx="7032957" cy="5154477"/>
          </a:xfrm>
        </p:spPr>
      </p:pic>
    </p:spTree>
    <p:extLst>
      <p:ext uri="{BB962C8B-B14F-4D97-AF65-F5344CB8AC3E}">
        <p14:creationId xmlns:p14="http://schemas.microsoft.com/office/powerpoint/2010/main" val="34789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:lc="http://schemas.openxmlformats.org/drawingml/2006/lockedCanvas" xmlns:pic="http://schemas.openxmlformats.org/drawingml/2006/picture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 de passe perdu</a:t>
            </a:r>
            <a:endParaRPr lang="fr-FR" dirty="0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 l="19998" t="30800" r="31773" b="38401"/>
          <a:stretch>
            <a:fillRect/>
          </a:stretch>
        </p:blipFill>
        <p:spPr bwMode="auto">
          <a:xfrm>
            <a:off x="457200" y="3631387"/>
            <a:ext cx="6321975" cy="226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 l="2645" t="12715" r="2645" b="1144"/>
          <a:stretch>
            <a:fillRect/>
          </a:stretch>
        </p:blipFill>
        <p:spPr bwMode="auto">
          <a:xfrm>
            <a:off x="5580112" y="1340768"/>
            <a:ext cx="3312368" cy="396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Virage 3"/>
          <p:cNvSpPr/>
          <p:nvPr/>
        </p:nvSpPr>
        <p:spPr>
          <a:xfrm rot="5400000" flipV="1">
            <a:off x="3640483" y="1567778"/>
            <a:ext cx="1498334" cy="1804859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46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:lc="http://schemas.openxmlformats.org/drawingml/2006/lockedCanvas" xmlns:pic="http://schemas.openxmlformats.org/drawingml/2006/picture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Pseudo perdu</a:t>
            </a:r>
            <a:endParaRPr lang="fr-FR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06" y="1844824"/>
            <a:ext cx="7039968" cy="3662538"/>
          </a:xfrm>
        </p:spPr>
      </p:pic>
    </p:spTree>
    <p:extLst>
      <p:ext uri="{BB962C8B-B14F-4D97-AF65-F5344CB8AC3E}">
        <p14:creationId xmlns:p14="http://schemas.microsoft.com/office/powerpoint/2010/main" val="9158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:lc="http://schemas.openxmlformats.org/drawingml/2006/lockedCanvas" xmlns:pic="http://schemas.openxmlformats.org/drawingml/2006/picture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Pseudo perdu</a:t>
            </a:r>
            <a:endParaRPr lang="fr-FR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 l="19808" t="30400" r="46863" b="42300"/>
          <a:stretch>
            <a:fillRect/>
          </a:stretch>
        </p:blipFill>
        <p:spPr bwMode="auto">
          <a:xfrm>
            <a:off x="755576" y="3270408"/>
            <a:ext cx="612068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 l="2645" t="14000" r="2645" b="2429"/>
          <a:stretch>
            <a:fillRect/>
          </a:stretch>
        </p:blipFill>
        <p:spPr bwMode="auto">
          <a:xfrm>
            <a:off x="5878487" y="1196752"/>
            <a:ext cx="2996269" cy="34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Virage 9"/>
          <p:cNvSpPr/>
          <p:nvPr/>
        </p:nvSpPr>
        <p:spPr>
          <a:xfrm rot="5400000" flipV="1">
            <a:off x="3747821" y="1280395"/>
            <a:ext cx="1498334" cy="2298243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3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:lc="http://schemas.openxmlformats.org/drawingml/2006/lockedCanvas" xmlns:pic="http://schemas.openxmlformats.org/drawingml/2006/picture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999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Confirmer le mail</a:t>
            </a:r>
            <a:br>
              <a:rPr lang="fr-FR" dirty="0" smtClean="0"/>
            </a:br>
            <a:r>
              <a:rPr lang="fr-FR" sz="3600" i="1" dirty="0" smtClean="0"/>
              <a:t>Inscription</a:t>
            </a:r>
            <a:endParaRPr lang="fr-FR" sz="3600" i="1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03" y="985151"/>
            <a:ext cx="7234097" cy="5371199"/>
          </a:xfrm>
        </p:spPr>
      </p:pic>
    </p:spTree>
    <p:extLst>
      <p:ext uri="{BB962C8B-B14F-4D97-AF65-F5344CB8AC3E}">
        <p14:creationId xmlns:p14="http://schemas.microsoft.com/office/powerpoint/2010/main" val="23151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:lc="http://schemas.openxmlformats.org/drawingml/2006/lockedCanvas" xmlns:pic="http://schemas.openxmlformats.org/drawingml/2006/picture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999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Confirmer le mail</a:t>
            </a:r>
            <a:br>
              <a:rPr lang="fr-FR" dirty="0" smtClean="0"/>
            </a:br>
            <a:r>
              <a:rPr lang="fr-FR" sz="3600" i="1" dirty="0" smtClean="0"/>
              <a:t>Inscription</a:t>
            </a:r>
            <a:endParaRPr lang="fr-FR" sz="3600" i="1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 l="19407" t="30533" r="30795" b="39367"/>
          <a:stretch>
            <a:fillRect/>
          </a:stretch>
        </p:blipFill>
        <p:spPr bwMode="auto">
          <a:xfrm>
            <a:off x="564613" y="3888502"/>
            <a:ext cx="7288761" cy="246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 l="1691" t="11963" r="6027" b="1265"/>
          <a:stretch>
            <a:fillRect/>
          </a:stretch>
        </p:blipFill>
        <p:spPr bwMode="auto">
          <a:xfrm>
            <a:off x="5956613" y="997974"/>
            <a:ext cx="2915816" cy="39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Virage 9"/>
          <p:cNvSpPr/>
          <p:nvPr/>
        </p:nvSpPr>
        <p:spPr>
          <a:xfrm rot="5400000" flipV="1">
            <a:off x="3537723" y="1577284"/>
            <a:ext cx="1661862" cy="2473622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88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:lc="http://schemas.openxmlformats.org/drawingml/2006/lockedCanvas" xmlns:pic="http://schemas.openxmlformats.org/drawingml/2006/picture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5212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Confirmer le mail</a:t>
            </a:r>
            <a:endParaRPr lang="fr-FR" sz="3600" i="1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16832"/>
            <a:ext cx="7200800" cy="3769993"/>
          </a:xfrm>
        </p:spPr>
      </p:pic>
    </p:spTree>
    <p:extLst>
      <p:ext uri="{BB962C8B-B14F-4D97-AF65-F5344CB8AC3E}">
        <p14:creationId xmlns:p14="http://schemas.microsoft.com/office/powerpoint/2010/main" val="32311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:lc="http://schemas.openxmlformats.org/drawingml/2006/lockedCanvas" xmlns:pic="http://schemas.openxmlformats.org/drawingml/2006/picture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5212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Confirmer le mail</a:t>
            </a:r>
            <a:endParaRPr lang="fr-FR" sz="3600" i="1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 l="2645" t="11963" r="6027" b="1265"/>
          <a:stretch>
            <a:fillRect/>
          </a:stretch>
        </p:blipFill>
        <p:spPr bwMode="auto">
          <a:xfrm>
            <a:off x="2830119" y="1527516"/>
            <a:ext cx="3483761" cy="470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11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:lc="http://schemas.openxmlformats.org/drawingml/2006/lockedCanvas" xmlns:pic="http://schemas.openxmlformats.org/drawingml/2006/picture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3688" y="159942"/>
            <a:ext cx="6923112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Changer d’image de référence</a:t>
            </a:r>
            <a:endParaRPr lang="fr-FR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796" y="1129259"/>
            <a:ext cx="71247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:lc="http://schemas.openxmlformats.org/drawingml/2006/lockedCanvas" xmlns:pic="http://schemas.openxmlformats.org/drawingml/2006/picture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3688" y="159942"/>
            <a:ext cx="6923112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Changer d’image de référence</a:t>
            </a:r>
            <a:endParaRPr lang="fr-FR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/>
          <a:srcRect t="11127" r="1113"/>
          <a:stretch/>
        </p:blipFill>
        <p:spPr>
          <a:xfrm>
            <a:off x="2352705" y="1052736"/>
            <a:ext cx="3367175" cy="5164872"/>
          </a:xfrm>
          <a:prstGeom prst="rect">
            <a:avLst/>
          </a:prstGeom>
        </p:spPr>
      </p:pic>
      <p:sp>
        <p:nvSpPr>
          <p:cNvPr id="4" name="Flèche en arc 3"/>
          <p:cNvSpPr/>
          <p:nvPr/>
        </p:nvSpPr>
        <p:spPr>
          <a:xfrm rot="16200000" flipV="1">
            <a:off x="4181793" y="1241160"/>
            <a:ext cx="3696230" cy="4788024"/>
          </a:xfrm>
          <a:prstGeom prst="circularArrow">
            <a:avLst>
              <a:gd name="adj1" fmla="val 8524"/>
              <a:gd name="adj2" fmla="val 3136332"/>
              <a:gd name="adj3" fmla="val 19020382"/>
              <a:gd name="adj4" fmla="val 10800000"/>
              <a:gd name="adj5" fmla="val 196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40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taches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32729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8280920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  		BLANCHON – HAU – DANG – GRIMAUD  		2015 - 2016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E44CA-0D0C-4C5B-8134-C262E67CAEC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55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:lc="http://schemas.openxmlformats.org/drawingml/2006/lockedCanvas" xmlns:pic="http://schemas.openxmlformats.org/drawingml/2006/picture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3688" y="159942"/>
            <a:ext cx="6923112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Changer d’image de référence</a:t>
            </a:r>
            <a:endParaRPr lang="fr-FR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Flèche en arc 3"/>
          <p:cNvSpPr/>
          <p:nvPr/>
        </p:nvSpPr>
        <p:spPr>
          <a:xfrm rot="16200000" flipV="1">
            <a:off x="4181793" y="1241160"/>
            <a:ext cx="3696230" cy="4788024"/>
          </a:xfrm>
          <a:prstGeom prst="circularArrow">
            <a:avLst>
              <a:gd name="adj1" fmla="val 8524"/>
              <a:gd name="adj2" fmla="val 3136332"/>
              <a:gd name="adj3" fmla="val 19020382"/>
              <a:gd name="adj4" fmla="val 10800000"/>
              <a:gd name="adj5" fmla="val 196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t="11127" r="1113"/>
          <a:stretch/>
        </p:blipFill>
        <p:spPr>
          <a:xfrm>
            <a:off x="2352705" y="1052735"/>
            <a:ext cx="3367175" cy="516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:lc="http://schemas.openxmlformats.org/drawingml/2006/lockedCanvas" xmlns:pic="http://schemas.openxmlformats.org/drawingml/2006/picture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3688" y="65367"/>
            <a:ext cx="6923112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Etat actuel</a:t>
            </a:r>
            <a:endParaRPr lang="fr-FR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6" name="Image0.png" descr="Image0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62017" y="962256"/>
            <a:ext cx="5926453" cy="539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:lc="http://schemas.openxmlformats.org/drawingml/2006/lockedCanvas" xmlns:pic="http://schemas.openxmlformats.org/drawingml/2006/picture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>
              <a:buFont typeface="Wingdings" panose="05000000000000000000" pitchFamily="2" charset="2"/>
              <a:buChar char="Ø"/>
            </a:pPr>
            <a:r>
              <a:rPr lang="fr-FR" dirty="0" smtClean="0"/>
              <a:t> Coder les fonctionnalités du mode expert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Revoir tout le code pour rendre le site SEO-</a:t>
            </a:r>
            <a:r>
              <a:rPr lang="fr-FR" dirty="0" err="1" smtClean="0"/>
              <a:t>Friendly</a:t>
            </a:r>
            <a:endParaRPr lang="fr-FR" dirty="0" smtClean="0"/>
          </a:p>
          <a:p>
            <a:pPr lvl="5"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smtClean="0"/>
              <a:t>Eviter au maximum les servlets dans les </a:t>
            </a:r>
            <a:r>
              <a:rPr lang="fr-FR" dirty="0" smtClean="0"/>
              <a:t>pages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fr-FR" dirty="0" smtClean="0"/>
              <a:t> Respecter la sémantique HTML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fr-FR" dirty="0" smtClean="0"/>
              <a:t> </a:t>
            </a:r>
            <a:r>
              <a:rPr lang="fr-FR" dirty="0" smtClean="0"/>
              <a:t>Crée une documentions complète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BTS SNIR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24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:lc="http://schemas.openxmlformats.org/drawingml/2006/lockedCanvas" xmlns:pic="http://schemas.openxmlformats.org/drawingml/2006/picture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76672"/>
            <a:ext cx="5976664" cy="540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:lc="http://schemas.openxmlformats.org/drawingml/2006/lockedCanvas" xmlns:pic="http://schemas.openxmlformats.org/drawingml/2006/picture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 de passe perdu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5">
              <a:buFont typeface="Wingdings" panose="05000000000000000000" pitchFamily="2" charset="2"/>
              <a:buChar char="Ø"/>
            </a:pPr>
            <a:r>
              <a:rPr lang="fr-FR" dirty="0" smtClean="0"/>
              <a:t> Principal acteur : Utilisateur anonyme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fr-FR" dirty="0" smtClean="0"/>
              <a:t> Description : Un utilisateur a perdu son mot de passe, il donne son pseudo et envoie la demande.</a:t>
            </a:r>
            <a:br>
              <a:rPr lang="fr-FR" dirty="0" smtClean="0"/>
            </a:br>
            <a:r>
              <a:rPr lang="fr-FR" dirty="0" smtClean="0"/>
              <a:t>En retour, il reçoit un mail avec un nouveau mot de passe.</a:t>
            </a:r>
            <a:endParaRPr lang="fr-FR" dirty="0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:lc="http://schemas.openxmlformats.org/drawingml/2006/lockedCanvas" xmlns:pic="http://schemas.openxmlformats.org/drawingml/2006/picture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Pseudo perdu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5">
              <a:buFont typeface="Wingdings" panose="05000000000000000000" pitchFamily="2" charset="2"/>
              <a:buChar char="Ø"/>
            </a:pPr>
            <a:r>
              <a:rPr lang="fr-FR" dirty="0" smtClean="0"/>
              <a:t> Principal acteur : Utilisateur anonyme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fr-FR" dirty="0" smtClean="0"/>
              <a:t> Description : Un utilisateur a perdu son pseudo, il donne son adresse e-mail et envoie la demande.</a:t>
            </a:r>
            <a:br>
              <a:rPr lang="fr-FR" dirty="0" smtClean="0"/>
            </a:br>
            <a:r>
              <a:rPr lang="fr-FR" dirty="0" smtClean="0"/>
              <a:t>En retour, il reçoit un mail avec son pseudo.</a:t>
            </a:r>
            <a:endParaRPr lang="fr-FR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5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:lc="http://schemas.openxmlformats.org/drawingml/2006/lockedCanvas" xmlns:pic="http://schemas.openxmlformats.org/drawingml/2006/picture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Confirmer le mail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5">
              <a:buFont typeface="Wingdings" panose="05000000000000000000" pitchFamily="2" charset="2"/>
              <a:buChar char="Ø"/>
            </a:pPr>
            <a:r>
              <a:rPr lang="fr-FR" dirty="0" smtClean="0"/>
              <a:t> Principal acteur : Utilisateur inscrit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fr-FR" dirty="0" smtClean="0"/>
              <a:t> Description : Un utilisateur s’est inscrit, il reçoit un mail avec un lien pour confirmer son adresse e-mail.</a:t>
            </a:r>
            <a:br>
              <a:rPr lang="fr-FR" dirty="0" smtClean="0"/>
            </a:br>
            <a:r>
              <a:rPr lang="fr-FR" dirty="0" smtClean="0"/>
              <a:t>L’utilisateur clique sur se lien, son compte est donc validé.</a:t>
            </a:r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5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:lc="http://schemas.openxmlformats.org/drawingml/2006/lockedCanvas" xmlns:pic="http://schemas.openxmlformats.org/drawingml/2006/picture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3688" y="274638"/>
            <a:ext cx="6923112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Changer d’image de référence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5">
              <a:buFont typeface="Wingdings" panose="05000000000000000000" pitchFamily="2" charset="2"/>
              <a:buChar char="Ø"/>
            </a:pPr>
            <a:r>
              <a:rPr lang="fr-FR" dirty="0" smtClean="0"/>
              <a:t> Principal acteur : Expert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fr-FR" dirty="0" smtClean="0"/>
              <a:t> Description : Permet au experts de changer l’image de référence d’une galaxie.</a:t>
            </a:r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57200" y="40933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5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Principal acteur : Utilisateur identifié de niveau 3 minimum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Description : Permet au utilisateur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identifié de niveau 3 </a:t>
            </a:r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minimum de changer l’image de référence d’une galaxie.</a:t>
            </a:r>
          </a:p>
        </p:txBody>
      </p:sp>
      <p:sp>
        <p:nvSpPr>
          <p:cNvPr id="4" name="Flèche vers le bas 3"/>
          <p:cNvSpPr/>
          <p:nvPr/>
        </p:nvSpPr>
        <p:spPr>
          <a:xfrm>
            <a:off x="4795782" y="2741245"/>
            <a:ext cx="858924" cy="131244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8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:lc="http://schemas.openxmlformats.org/drawingml/2006/lockedCanvas" xmlns:pic="http://schemas.openxmlformats.org/drawingml/2006/picture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763688" y="274638"/>
            <a:ext cx="6923112" cy="1143000"/>
          </a:xfrm>
        </p:spPr>
        <p:txBody>
          <a:bodyPr/>
          <a:lstStyle/>
          <a:p>
            <a:r>
              <a:rPr lang="fr-FR" dirty="0" smtClean="0"/>
              <a:t>Architecture logicielle</a:t>
            </a:r>
            <a:endParaRPr lang="fr-FR" dirty="0"/>
          </a:p>
        </p:txBody>
      </p:sp>
      <p:pic>
        <p:nvPicPr>
          <p:cNvPr id="2" name="Picture 2" descr="C:\Users\IRISINSTALL\Documents\382129.png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38898" y="1417638"/>
            <a:ext cx="4772691" cy="2448267"/>
          </a:xfrm>
          <a:prstGeom prst="rect">
            <a:avLst/>
          </a:prstGeom>
          <a:noFill/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52" y="4047149"/>
            <a:ext cx="1812141" cy="183072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519264" y="444821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trike="sngStrike" dirty="0" smtClean="0">
                <a:solidFill>
                  <a:srgbClr val="FF0000"/>
                </a:solidFill>
              </a:rPr>
              <a:t>&lt;% out.print( img1.getDate() ) %&gt;</a:t>
            </a:r>
            <a:endParaRPr lang="fr-FR" strike="sngStrike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524125" y="510419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92D050"/>
                </a:solidFill>
              </a:rPr>
              <a:t>&lt;%= img1.getDate()) %&gt;</a:t>
            </a:r>
            <a:endParaRPr lang="fr-FR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524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D16_JPDMS:Projets2011:Astracad:Documentation:Photos:Capture d’écran 2010-10-23 à 20.41.2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1512168" cy="1696443"/>
          </a:xfrm>
          <a:prstGeom prst="rect">
            <a:avLst/>
          </a:prstGeom>
          <a:noFill/>
          <a:ln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:lc="http://schemas.openxmlformats.org/drawingml/2006/lockedCanvas" xmlns:pic="http://schemas.openxmlformats.org/drawingml/2006/picture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8928992" cy="36512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BTS SNIR LVH		BLANCHON – HAU – DANG – GRIMAUD		2015 - 2016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763688" y="274638"/>
            <a:ext cx="6923112" cy="1143000"/>
          </a:xfrm>
        </p:spPr>
        <p:txBody>
          <a:bodyPr/>
          <a:lstStyle/>
          <a:p>
            <a:r>
              <a:rPr lang="fr-FR" dirty="0" smtClean="0"/>
              <a:t>Architecture logicielle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5"/>
          <a:srcRect l="34256" t="30530" r="27157" b="39666"/>
          <a:stretch/>
        </p:blipFill>
        <p:spPr>
          <a:xfrm>
            <a:off x="2267744" y="1168487"/>
            <a:ext cx="6100844" cy="255239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6"/>
          <a:srcRect l="34251" t="23276" r="22437" b="46364"/>
          <a:stretch/>
        </p:blipFill>
        <p:spPr>
          <a:xfrm>
            <a:off x="1800611" y="3783682"/>
            <a:ext cx="6861763" cy="260531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793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336</Words>
  <Application>Microsoft Office PowerPoint</Application>
  <PresentationFormat>Affichage à l'écran (4:3)</PresentationFormat>
  <Paragraphs>77</Paragraphs>
  <Slides>22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Thème Office</vt:lpstr>
      <vt:lpstr>Discovery</vt:lpstr>
      <vt:lpstr>Répartition des taches</vt:lpstr>
      <vt:lpstr>Présentation PowerPoint</vt:lpstr>
      <vt:lpstr>Mot de passe perdu</vt:lpstr>
      <vt:lpstr>Pseudo perdu</vt:lpstr>
      <vt:lpstr>Confirmer le mail</vt:lpstr>
      <vt:lpstr>Changer d’image de référence</vt:lpstr>
      <vt:lpstr>Architecture logicielle</vt:lpstr>
      <vt:lpstr>Architecture logicielle</vt:lpstr>
      <vt:lpstr>Mot de passe perdu</vt:lpstr>
      <vt:lpstr>Mot de passe perdu</vt:lpstr>
      <vt:lpstr>Pseudo perdu</vt:lpstr>
      <vt:lpstr>Pseudo perdu</vt:lpstr>
      <vt:lpstr>Confirmer le mail Inscription</vt:lpstr>
      <vt:lpstr>Confirmer le mail Inscription</vt:lpstr>
      <vt:lpstr>Confirmer le mail</vt:lpstr>
      <vt:lpstr>Confirmer le mail</vt:lpstr>
      <vt:lpstr>Changer d’image de référence</vt:lpstr>
      <vt:lpstr>Changer d’image de référence</vt:lpstr>
      <vt:lpstr>Changer d’image de référence</vt:lpstr>
      <vt:lpstr>Etat actuel</vt:lpstr>
      <vt:lpstr>Perspectives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</dc:title>
  <dc:creator>IRISINSTALL</dc:creator>
  <cp:lastModifiedBy>Enzo</cp:lastModifiedBy>
  <cp:revision>69</cp:revision>
  <dcterms:created xsi:type="dcterms:W3CDTF">2016-03-09T16:48:13Z</dcterms:created>
  <dcterms:modified xsi:type="dcterms:W3CDTF">2016-03-28T15:27:38Z</dcterms:modified>
</cp:coreProperties>
</file>