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Tubole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Date: 2024-03-07</a:t>
            </a:r>
          </a:p>
          <a:p>
            <a:r>
              <a:t>Author: Jay Patel</a:t>
            </a:r>
          </a:p>
          <a:p>
            <a:r>
              <a:t>Comments: data and code taken from blog andrewjanowczyk.com 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45720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0"/>
            <a:ext cx="4572000" cy="4572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0"/>
            <a:ext cx="4572000" cy="4572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720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45720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0"/>
            <a:ext cx="4572000" cy="4572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0"/>
            <a:ext cx="4572000" cy="4572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720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45720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0"/>
            <a:ext cx="4572000" cy="4572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0"/>
            <a:ext cx="4572000" cy="4572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720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45720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0"/>
            <a:ext cx="4572000" cy="4572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0"/>
            <a:ext cx="4572000" cy="4572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720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45720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0"/>
            <a:ext cx="4572000" cy="4572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0"/>
            <a:ext cx="4572000" cy="4572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720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