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13687-AF77-4842-9B4C-4D7591A588F4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D8FACC-1F4F-4A7A-BCB3-CF16192E77D8}">
      <dgm:prSet phldrT="[Text]" custT="1"/>
      <dgm:spPr/>
      <dgm:t>
        <a:bodyPr/>
        <a:lstStyle/>
        <a:p>
          <a:r>
            <a:rPr lang="en-US" sz="1400" dirty="0"/>
            <a:t>Breed the next generation</a:t>
          </a:r>
        </a:p>
        <a:p>
          <a:r>
            <a:rPr lang="en-US" sz="1400" dirty="0"/>
            <a:t>(breed: crossover+ mutation) </a:t>
          </a:r>
        </a:p>
      </dgm:t>
    </dgm:pt>
    <dgm:pt modelId="{675216A4-33B6-4FB9-B543-DFA51E2174D5}" type="parTrans" cxnId="{353881D8-CF71-40BD-8381-BB0F4B8F6316}">
      <dgm:prSet/>
      <dgm:spPr/>
      <dgm:t>
        <a:bodyPr/>
        <a:lstStyle/>
        <a:p>
          <a:endParaRPr lang="en-US"/>
        </a:p>
      </dgm:t>
    </dgm:pt>
    <dgm:pt modelId="{31FB4C65-0832-408A-872F-DAD838414DEA}" type="sibTrans" cxnId="{353881D8-CF71-40BD-8381-BB0F4B8F6316}">
      <dgm:prSet/>
      <dgm:spPr/>
      <dgm:t>
        <a:bodyPr/>
        <a:lstStyle/>
        <a:p>
          <a:endParaRPr lang="en-US"/>
        </a:p>
      </dgm:t>
    </dgm:pt>
    <dgm:pt modelId="{D6EB69DA-E0BA-4C17-9346-B27150CE5C9A}">
      <dgm:prSet phldrT="[Text]" custT="1"/>
      <dgm:spPr/>
      <dgm:t>
        <a:bodyPr/>
        <a:lstStyle/>
        <a:p>
          <a:r>
            <a:rPr lang="en-US" sz="1400" dirty="0"/>
            <a:t>Fit models and rank them by fitness</a:t>
          </a:r>
        </a:p>
        <a:p>
          <a:r>
            <a:rPr lang="en-US" sz="1400" dirty="0"/>
            <a:t>(</a:t>
          </a:r>
          <a:r>
            <a:rPr lang="en-US" sz="1400" dirty="0" err="1"/>
            <a:t>ranked_models</a:t>
          </a:r>
          <a:r>
            <a:rPr lang="en-US" sz="1400" dirty="0"/>
            <a:t>)</a:t>
          </a:r>
        </a:p>
      </dgm:t>
    </dgm:pt>
    <dgm:pt modelId="{C467D076-7520-4D27-9CC0-194A56E3E270}" type="parTrans" cxnId="{332DB582-BAE0-4EFE-AE6D-2CBA3815F62C}">
      <dgm:prSet/>
      <dgm:spPr/>
      <dgm:t>
        <a:bodyPr/>
        <a:lstStyle/>
        <a:p>
          <a:endParaRPr lang="en-US"/>
        </a:p>
      </dgm:t>
    </dgm:pt>
    <dgm:pt modelId="{BF3C4859-596B-4B3E-B9FF-D74C8B366524}" type="sibTrans" cxnId="{332DB582-BAE0-4EFE-AE6D-2CBA3815F62C}">
      <dgm:prSet/>
      <dgm:spPr/>
      <dgm:t>
        <a:bodyPr/>
        <a:lstStyle/>
        <a:p>
          <a:endParaRPr lang="en-US"/>
        </a:p>
      </dgm:t>
    </dgm:pt>
    <dgm:pt modelId="{62650E12-F0A5-4E4D-B8E9-A3D58FDC0AB3}">
      <dgm:prSet phldrT="[Text]" custT="1"/>
      <dgm:spPr/>
      <dgm:t>
        <a:bodyPr/>
        <a:lstStyle/>
        <a:p>
          <a:pPr algn="ctr"/>
          <a:r>
            <a:rPr lang="en-US" sz="1400" dirty="0"/>
            <a:t>Update the generation with best-performing offspring</a:t>
          </a:r>
        </a:p>
        <a:p>
          <a:pPr algn="ctr"/>
          <a:r>
            <a:rPr lang="en-US" sz="1400" dirty="0"/>
            <a:t>(</a:t>
          </a:r>
          <a:r>
            <a:rPr lang="en-US" sz="1400" dirty="0" err="1"/>
            <a:t>generation_gap</a:t>
          </a:r>
          <a:r>
            <a:rPr lang="en-US" sz="1400" dirty="0"/>
            <a:t>)</a:t>
          </a:r>
        </a:p>
      </dgm:t>
    </dgm:pt>
    <dgm:pt modelId="{951F2410-9D3B-457C-A844-0AE71DD65ECF}" type="parTrans" cxnId="{9F52BE08-CE0B-4A7B-A0A7-0AD1E1A12AD1}">
      <dgm:prSet/>
      <dgm:spPr/>
      <dgm:t>
        <a:bodyPr/>
        <a:lstStyle/>
        <a:p>
          <a:endParaRPr lang="en-US"/>
        </a:p>
      </dgm:t>
    </dgm:pt>
    <dgm:pt modelId="{B8C9D609-1013-444F-A700-F093CA4CBD0B}" type="sibTrans" cxnId="{9F52BE08-CE0B-4A7B-A0A7-0AD1E1A12AD1}">
      <dgm:prSet/>
      <dgm:spPr/>
      <dgm:t>
        <a:bodyPr/>
        <a:lstStyle/>
        <a:p>
          <a:endParaRPr lang="en-US"/>
        </a:p>
      </dgm:t>
    </dgm:pt>
    <dgm:pt modelId="{064B9512-AA78-4BBA-A59B-6F38933C26E7}">
      <dgm:prSet phldrT="[Text]"/>
      <dgm:spPr/>
      <dgm:t>
        <a:bodyPr/>
        <a:lstStyle/>
        <a:p>
          <a:pPr algn="l"/>
          <a:endParaRPr lang="en-US" sz="900" dirty="0"/>
        </a:p>
      </dgm:t>
    </dgm:pt>
    <dgm:pt modelId="{50BDA3C7-F4F9-4E73-AEAF-00FA27D6B6E1}" type="parTrans" cxnId="{FFABAF85-3A40-4B4A-92F8-F35697396E58}">
      <dgm:prSet/>
      <dgm:spPr/>
      <dgm:t>
        <a:bodyPr/>
        <a:lstStyle/>
        <a:p>
          <a:endParaRPr lang="en-US"/>
        </a:p>
      </dgm:t>
    </dgm:pt>
    <dgm:pt modelId="{D11A8F9B-E3ED-4BFA-B368-B7B5F5812055}" type="sibTrans" cxnId="{FFABAF85-3A40-4B4A-92F8-F35697396E58}">
      <dgm:prSet/>
      <dgm:spPr/>
      <dgm:t>
        <a:bodyPr/>
        <a:lstStyle/>
        <a:p>
          <a:endParaRPr lang="en-US"/>
        </a:p>
      </dgm:t>
    </dgm:pt>
    <dgm:pt modelId="{5AC34FC6-F691-4D50-9ADB-55D7689C4985}">
      <dgm:prSet phldrT="[Text]" custT="1"/>
      <dgm:spPr/>
      <dgm:t>
        <a:bodyPr/>
        <a:lstStyle/>
        <a:p>
          <a:r>
            <a:rPr lang="en-US" sz="1400" dirty="0"/>
            <a:t>S</a:t>
          </a:r>
          <a:r>
            <a:rPr lang="en-US" altLang="zh-CN" sz="1400" dirty="0"/>
            <a:t>election</a:t>
          </a:r>
        </a:p>
        <a:p>
          <a:r>
            <a:rPr lang="en-US" sz="1400" dirty="0"/>
            <a:t>(tournament / proportional)</a:t>
          </a:r>
        </a:p>
      </dgm:t>
    </dgm:pt>
    <dgm:pt modelId="{BA6F2BED-D8D6-4A1B-8CC2-15D45933E8B4}" type="parTrans" cxnId="{CE7D5D5F-966F-4D4F-967E-80A748A96EDC}">
      <dgm:prSet/>
      <dgm:spPr/>
      <dgm:t>
        <a:bodyPr/>
        <a:lstStyle/>
        <a:p>
          <a:endParaRPr lang="en-US"/>
        </a:p>
      </dgm:t>
    </dgm:pt>
    <dgm:pt modelId="{D5757B43-7794-438D-821C-418259EFC5B6}" type="sibTrans" cxnId="{CE7D5D5F-966F-4D4F-967E-80A748A96EDC}">
      <dgm:prSet/>
      <dgm:spPr/>
      <dgm:t>
        <a:bodyPr/>
        <a:lstStyle/>
        <a:p>
          <a:endParaRPr lang="en-US"/>
        </a:p>
      </dgm:t>
    </dgm:pt>
    <dgm:pt modelId="{5364FF1A-6B5E-4060-9737-8FB0EF3A15B8}" type="pres">
      <dgm:prSet presAssocID="{30813687-AF77-4842-9B4C-4D7591A588F4}" presName="cycle" presStyleCnt="0">
        <dgm:presLayoutVars>
          <dgm:dir/>
          <dgm:resizeHandles val="exact"/>
        </dgm:presLayoutVars>
      </dgm:prSet>
      <dgm:spPr/>
    </dgm:pt>
    <dgm:pt modelId="{3CEEC3D8-BE8B-4B76-9191-BFB52BF7C6F2}" type="pres">
      <dgm:prSet presAssocID="{7AD8FACC-1F4F-4A7A-BCB3-CF16192E77D8}" presName="node" presStyleLbl="node1" presStyleIdx="0" presStyleCnt="4">
        <dgm:presLayoutVars>
          <dgm:bulletEnabled val="1"/>
        </dgm:presLayoutVars>
      </dgm:prSet>
      <dgm:spPr/>
    </dgm:pt>
    <dgm:pt modelId="{F96CB4D6-21C0-4CCE-AE5A-4EF8270253C4}" type="pres">
      <dgm:prSet presAssocID="{31FB4C65-0832-408A-872F-DAD838414DEA}" presName="sibTrans" presStyleLbl="sibTrans2D1" presStyleIdx="0" presStyleCnt="4"/>
      <dgm:spPr/>
    </dgm:pt>
    <dgm:pt modelId="{99D5F406-2047-44D7-8892-28F2BD13920A}" type="pres">
      <dgm:prSet presAssocID="{31FB4C65-0832-408A-872F-DAD838414DEA}" presName="connectorText" presStyleLbl="sibTrans2D1" presStyleIdx="0" presStyleCnt="4"/>
      <dgm:spPr/>
    </dgm:pt>
    <dgm:pt modelId="{821AF2C7-8E22-4AB7-89C5-9011599051A4}" type="pres">
      <dgm:prSet presAssocID="{D6EB69DA-E0BA-4C17-9346-B27150CE5C9A}" presName="node" presStyleLbl="node1" presStyleIdx="1" presStyleCnt="4" custScaleX="106425">
        <dgm:presLayoutVars>
          <dgm:bulletEnabled val="1"/>
        </dgm:presLayoutVars>
      </dgm:prSet>
      <dgm:spPr/>
    </dgm:pt>
    <dgm:pt modelId="{AFDED5F9-C10A-42F4-B06F-EBA80814BDE4}" type="pres">
      <dgm:prSet presAssocID="{BF3C4859-596B-4B3E-B9FF-D74C8B366524}" presName="sibTrans" presStyleLbl="sibTrans2D1" presStyleIdx="1" presStyleCnt="4"/>
      <dgm:spPr/>
    </dgm:pt>
    <dgm:pt modelId="{096FAB23-5440-474C-BBEA-A6DB46C6B9ED}" type="pres">
      <dgm:prSet presAssocID="{BF3C4859-596B-4B3E-B9FF-D74C8B366524}" presName="connectorText" presStyleLbl="sibTrans2D1" presStyleIdx="1" presStyleCnt="4"/>
      <dgm:spPr/>
    </dgm:pt>
    <dgm:pt modelId="{B0B1296D-31DA-4F96-B619-58A290DAEDA8}" type="pres">
      <dgm:prSet presAssocID="{62650E12-F0A5-4E4D-B8E9-A3D58FDC0AB3}" presName="node" presStyleLbl="node1" presStyleIdx="2" presStyleCnt="4" custScaleX="109073" custScaleY="110061">
        <dgm:presLayoutVars>
          <dgm:bulletEnabled val="1"/>
        </dgm:presLayoutVars>
      </dgm:prSet>
      <dgm:spPr/>
    </dgm:pt>
    <dgm:pt modelId="{7CD8A344-9C5F-49B4-B297-C7D90F572209}" type="pres">
      <dgm:prSet presAssocID="{B8C9D609-1013-444F-A700-F093CA4CBD0B}" presName="sibTrans" presStyleLbl="sibTrans2D1" presStyleIdx="2" presStyleCnt="4"/>
      <dgm:spPr/>
    </dgm:pt>
    <dgm:pt modelId="{C9D2EC50-8655-49A4-A378-FCDAE721040A}" type="pres">
      <dgm:prSet presAssocID="{B8C9D609-1013-444F-A700-F093CA4CBD0B}" presName="connectorText" presStyleLbl="sibTrans2D1" presStyleIdx="2" presStyleCnt="4"/>
      <dgm:spPr/>
    </dgm:pt>
    <dgm:pt modelId="{B34D193F-EE66-4C54-96B6-61908125E671}" type="pres">
      <dgm:prSet presAssocID="{5AC34FC6-F691-4D50-9ADB-55D7689C4985}" presName="node" presStyleLbl="node1" presStyleIdx="3" presStyleCnt="4">
        <dgm:presLayoutVars>
          <dgm:bulletEnabled val="1"/>
        </dgm:presLayoutVars>
      </dgm:prSet>
      <dgm:spPr/>
    </dgm:pt>
    <dgm:pt modelId="{9955B028-08DC-4A6E-BB18-7EF9257C69C4}" type="pres">
      <dgm:prSet presAssocID="{D5757B43-7794-438D-821C-418259EFC5B6}" presName="sibTrans" presStyleLbl="sibTrans2D1" presStyleIdx="3" presStyleCnt="4"/>
      <dgm:spPr/>
    </dgm:pt>
    <dgm:pt modelId="{5A5C680F-276E-407F-A61C-B666146D315C}" type="pres">
      <dgm:prSet presAssocID="{D5757B43-7794-438D-821C-418259EFC5B6}" presName="connectorText" presStyleLbl="sibTrans2D1" presStyleIdx="3" presStyleCnt="4"/>
      <dgm:spPr/>
    </dgm:pt>
  </dgm:ptLst>
  <dgm:cxnLst>
    <dgm:cxn modelId="{251AD502-B96D-4EFE-BEA6-A8EA32BC4993}" type="presOf" srcId="{5AC34FC6-F691-4D50-9ADB-55D7689C4985}" destId="{B34D193F-EE66-4C54-96B6-61908125E671}" srcOrd="0" destOrd="0" presId="urn:microsoft.com/office/officeart/2005/8/layout/cycle2"/>
    <dgm:cxn modelId="{954CF707-7B9D-45F8-9906-6081B0BEFC53}" type="presOf" srcId="{064B9512-AA78-4BBA-A59B-6F38933C26E7}" destId="{B0B1296D-31DA-4F96-B619-58A290DAEDA8}" srcOrd="0" destOrd="1" presId="urn:microsoft.com/office/officeart/2005/8/layout/cycle2"/>
    <dgm:cxn modelId="{9F52BE08-CE0B-4A7B-A0A7-0AD1E1A12AD1}" srcId="{30813687-AF77-4842-9B4C-4D7591A588F4}" destId="{62650E12-F0A5-4E4D-B8E9-A3D58FDC0AB3}" srcOrd="2" destOrd="0" parTransId="{951F2410-9D3B-457C-A844-0AE71DD65ECF}" sibTransId="{B8C9D609-1013-444F-A700-F093CA4CBD0B}"/>
    <dgm:cxn modelId="{319F0116-58C3-4E49-8B07-7368B0CF60CD}" type="presOf" srcId="{31FB4C65-0832-408A-872F-DAD838414DEA}" destId="{F96CB4D6-21C0-4CCE-AE5A-4EF8270253C4}" srcOrd="0" destOrd="0" presId="urn:microsoft.com/office/officeart/2005/8/layout/cycle2"/>
    <dgm:cxn modelId="{4042162A-8782-40E0-A156-B7D917C74855}" type="presOf" srcId="{D5757B43-7794-438D-821C-418259EFC5B6}" destId="{5A5C680F-276E-407F-A61C-B666146D315C}" srcOrd="1" destOrd="0" presId="urn:microsoft.com/office/officeart/2005/8/layout/cycle2"/>
    <dgm:cxn modelId="{CE7D5D5F-966F-4D4F-967E-80A748A96EDC}" srcId="{30813687-AF77-4842-9B4C-4D7591A588F4}" destId="{5AC34FC6-F691-4D50-9ADB-55D7689C4985}" srcOrd="3" destOrd="0" parTransId="{BA6F2BED-D8D6-4A1B-8CC2-15D45933E8B4}" sibTransId="{D5757B43-7794-438D-821C-418259EFC5B6}"/>
    <dgm:cxn modelId="{6656034D-481E-48FB-8747-ADA26C33241A}" type="presOf" srcId="{D6EB69DA-E0BA-4C17-9346-B27150CE5C9A}" destId="{821AF2C7-8E22-4AB7-89C5-9011599051A4}" srcOrd="0" destOrd="0" presId="urn:microsoft.com/office/officeart/2005/8/layout/cycle2"/>
    <dgm:cxn modelId="{8C98F96E-6D9B-4513-A3A8-BBE6FB72EAC8}" type="presOf" srcId="{B8C9D609-1013-444F-A700-F093CA4CBD0B}" destId="{7CD8A344-9C5F-49B4-B297-C7D90F572209}" srcOrd="0" destOrd="0" presId="urn:microsoft.com/office/officeart/2005/8/layout/cycle2"/>
    <dgm:cxn modelId="{1046B74F-A035-4BDB-B08A-BA2E2874EB12}" type="presOf" srcId="{BF3C4859-596B-4B3E-B9FF-D74C8B366524}" destId="{AFDED5F9-C10A-42F4-B06F-EBA80814BDE4}" srcOrd="0" destOrd="0" presId="urn:microsoft.com/office/officeart/2005/8/layout/cycle2"/>
    <dgm:cxn modelId="{48E1B84F-A173-4657-B07E-77DF65F4E603}" type="presOf" srcId="{62650E12-F0A5-4E4D-B8E9-A3D58FDC0AB3}" destId="{B0B1296D-31DA-4F96-B619-58A290DAEDA8}" srcOrd="0" destOrd="0" presId="urn:microsoft.com/office/officeart/2005/8/layout/cycle2"/>
    <dgm:cxn modelId="{332DB582-BAE0-4EFE-AE6D-2CBA3815F62C}" srcId="{30813687-AF77-4842-9B4C-4D7591A588F4}" destId="{D6EB69DA-E0BA-4C17-9346-B27150CE5C9A}" srcOrd="1" destOrd="0" parTransId="{C467D076-7520-4D27-9CC0-194A56E3E270}" sibTransId="{BF3C4859-596B-4B3E-B9FF-D74C8B366524}"/>
    <dgm:cxn modelId="{7749E084-3AF5-4FE4-A616-C34E57DE063A}" type="presOf" srcId="{30813687-AF77-4842-9B4C-4D7591A588F4}" destId="{5364FF1A-6B5E-4060-9737-8FB0EF3A15B8}" srcOrd="0" destOrd="0" presId="urn:microsoft.com/office/officeart/2005/8/layout/cycle2"/>
    <dgm:cxn modelId="{FFABAF85-3A40-4B4A-92F8-F35697396E58}" srcId="{62650E12-F0A5-4E4D-B8E9-A3D58FDC0AB3}" destId="{064B9512-AA78-4BBA-A59B-6F38933C26E7}" srcOrd="0" destOrd="0" parTransId="{50BDA3C7-F4F9-4E73-AEAF-00FA27D6B6E1}" sibTransId="{D11A8F9B-E3ED-4BFA-B368-B7B5F5812055}"/>
    <dgm:cxn modelId="{50030C88-B285-4C2A-90CE-1C78E9A4641C}" type="presOf" srcId="{D5757B43-7794-438D-821C-418259EFC5B6}" destId="{9955B028-08DC-4A6E-BB18-7EF9257C69C4}" srcOrd="0" destOrd="0" presId="urn:microsoft.com/office/officeart/2005/8/layout/cycle2"/>
    <dgm:cxn modelId="{353881D8-CF71-40BD-8381-BB0F4B8F6316}" srcId="{30813687-AF77-4842-9B4C-4D7591A588F4}" destId="{7AD8FACC-1F4F-4A7A-BCB3-CF16192E77D8}" srcOrd="0" destOrd="0" parTransId="{675216A4-33B6-4FB9-B543-DFA51E2174D5}" sibTransId="{31FB4C65-0832-408A-872F-DAD838414DEA}"/>
    <dgm:cxn modelId="{3A301DD9-CD60-45BA-9193-7434F29128CB}" type="presOf" srcId="{B8C9D609-1013-444F-A700-F093CA4CBD0B}" destId="{C9D2EC50-8655-49A4-A378-FCDAE721040A}" srcOrd="1" destOrd="0" presId="urn:microsoft.com/office/officeart/2005/8/layout/cycle2"/>
    <dgm:cxn modelId="{B18BFBD9-C1D8-460E-95D3-1374232236EC}" type="presOf" srcId="{BF3C4859-596B-4B3E-B9FF-D74C8B366524}" destId="{096FAB23-5440-474C-BBEA-A6DB46C6B9ED}" srcOrd="1" destOrd="0" presId="urn:microsoft.com/office/officeart/2005/8/layout/cycle2"/>
    <dgm:cxn modelId="{DDFB2DEE-1AC9-442D-828A-D44E247DF746}" type="presOf" srcId="{31FB4C65-0832-408A-872F-DAD838414DEA}" destId="{99D5F406-2047-44D7-8892-28F2BD13920A}" srcOrd="1" destOrd="0" presId="urn:microsoft.com/office/officeart/2005/8/layout/cycle2"/>
    <dgm:cxn modelId="{8850D5F6-98D0-47FE-B4D0-B595A0283722}" type="presOf" srcId="{7AD8FACC-1F4F-4A7A-BCB3-CF16192E77D8}" destId="{3CEEC3D8-BE8B-4B76-9191-BFB52BF7C6F2}" srcOrd="0" destOrd="0" presId="urn:microsoft.com/office/officeart/2005/8/layout/cycle2"/>
    <dgm:cxn modelId="{9B9BA2E5-A8D9-4333-B369-698E4C4F441A}" type="presParOf" srcId="{5364FF1A-6B5E-4060-9737-8FB0EF3A15B8}" destId="{3CEEC3D8-BE8B-4B76-9191-BFB52BF7C6F2}" srcOrd="0" destOrd="0" presId="urn:microsoft.com/office/officeart/2005/8/layout/cycle2"/>
    <dgm:cxn modelId="{CA6458E8-3FAF-44D7-B768-4FDFEDB68E89}" type="presParOf" srcId="{5364FF1A-6B5E-4060-9737-8FB0EF3A15B8}" destId="{F96CB4D6-21C0-4CCE-AE5A-4EF8270253C4}" srcOrd="1" destOrd="0" presId="urn:microsoft.com/office/officeart/2005/8/layout/cycle2"/>
    <dgm:cxn modelId="{64F77977-7C8E-4BD9-91F3-785A0A030E4E}" type="presParOf" srcId="{F96CB4D6-21C0-4CCE-AE5A-4EF8270253C4}" destId="{99D5F406-2047-44D7-8892-28F2BD13920A}" srcOrd="0" destOrd="0" presId="urn:microsoft.com/office/officeart/2005/8/layout/cycle2"/>
    <dgm:cxn modelId="{5D61E9A4-1373-45C5-8174-6A6A5A6B3643}" type="presParOf" srcId="{5364FF1A-6B5E-4060-9737-8FB0EF3A15B8}" destId="{821AF2C7-8E22-4AB7-89C5-9011599051A4}" srcOrd="2" destOrd="0" presId="urn:microsoft.com/office/officeart/2005/8/layout/cycle2"/>
    <dgm:cxn modelId="{AB9C1E25-5FAD-4240-BFDA-BB8D0201469F}" type="presParOf" srcId="{5364FF1A-6B5E-4060-9737-8FB0EF3A15B8}" destId="{AFDED5F9-C10A-42F4-B06F-EBA80814BDE4}" srcOrd="3" destOrd="0" presId="urn:microsoft.com/office/officeart/2005/8/layout/cycle2"/>
    <dgm:cxn modelId="{E8948378-BCB3-4E5E-BE24-6FE4DAACE7F2}" type="presParOf" srcId="{AFDED5F9-C10A-42F4-B06F-EBA80814BDE4}" destId="{096FAB23-5440-474C-BBEA-A6DB46C6B9ED}" srcOrd="0" destOrd="0" presId="urn:microsoft.com/office/officeart/2005/8/layout/cycle2"/>
    <dgm:cxn modelId="{54CCA8E9-964C-40EF-AE07-7ED140D3A3BB}" type="presParOf" srcId="{5364FF1A-6B5E-4060-9737-8FB0EF3A15B8}" destId="{B0B1296D-31DA-4F96-B619-58A290DAEDA8}" srcOrd="4" destOrd="0" presId="urn:microsoft.com/office/officeart/2005/8/layout/cycle2"/>
    <dgm:cxn modelId="{4F133872-DABD-4EC2-ADCB-D85A1869C56F}" type="presParOf" srcId="{5364FF1A-6B5E-4060-9737-8FB0EF3A15B8}" destId="{7CD8A344-9C5F-49B4-B297-C7D90F572209}" srcOrd="5" destOrd="0" presId="urn:microsoft.com/office/officeart/2005/8/layout/cycle2"/>
    <dgm:cxn modelId="{8FF2D966-6BF6-4EF3-B4BE-A366FCFAECE6}" type="presParOf" srcId="{7CD8A344-9C5F-49B4-B297-C7D90F572209}" destId="{C9D2EC50-8655-49A4-A378-FCDAE721040A}" srcOrd="0" destOrd="0" presId="urn:microsoft.com/office/officeart/2005/8/layout/cycle2"/>
    <dgm:cxn modelId="{E2E9AF27-2BDF-469C-87AC-FFE95568B75E}" type="presParOf" srcId="{5364FF1A-6B5E-4060-9737-8FB0EF3A15B8}" destId="{B34D193F-EE66-4C54-96B6-61908125E671}" srcOrd="6" destOrd="0" presId="urn:microsoft.com/office/officeart/2005/8/layout/cycle2"/>
    <dgm:cxn modelId="{7EAFB0B9-E637-476E-A711-09F56C8A730D}" type="presParOf" srcId="{5364FF1A-6B5E-4060-9737-8FB0EF3A15B8}" destId="{9955B028-08DC-4A6E-BB18-7EF9257C69C4}" srcOrd="7" destOrd="0" presId="urn:microsoft.com/office/officeart/2005/8/layout/cycle2"/>
    <dgm:cxn modelId="{C5777755-5B66-4455-86C6-D76818D28437}" type="presParOf" srcId="{9955B028-08DC-4A6E-BB18-7EF9257C69C4}" destId="{5A5C680F-276E-407F-A61C-B666146D315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BD987-3E09-4590-A31D-EAF994CA1C57}" type="doc">
      <dgm:prSet loTypeId="urn:microsoft.com/office/officeart/2005/8/layout/process1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2EA29BD-33F7-4E28-A7A9-A1564AA22375}">
      <dgm:prSet phldrT="[Text]" custT="1"/>
      <dgm:spPr/>
      <dgm:t>
        <a:bodyPr/>
        <a:lstStyle/>
        <a:p>
          <a:r>
            <a:rPr lang="en-US" sz="1400" dirty="0"/>
            <a:t>Initializing the first generation</a:t>
          </a:r>
        </a:p>
        <a:p>
          <a:r>
            <a:rPr lang="en-US" sz="1400" dirty="0"/>
            <a:t>(</a:t>
          </a:r>
          <a:r>
            <a:rPr lang="en-US" sz="1400" dirty="0" err="1"/>
            <a:t>initialize_parents</a:t>
          </a:r>
          <a:r>
            <a:rPr lang="en-US" sz="1400" dirty="0"/>
            <a:t>)</a:t>
          </a:r>
        </a:p>
      </dgm:t>
    </dgm:pt>
    <dgm:pt modelId="{56E4158A-9553-4C5F-B8C8-5C6F6E40A579}" type="parTrans" cxnId="{73F3D810-CA94-4871-8CBF-CBD64D794E9A}">
      <dgm:prSet/>
      <dgm:spPr/>
      <dgm:t>
        <a:bodyPr/>
        <a:lstStyle/>
        <a:p>
          <a:endParaRPr lang="en-US"/>
        </a:p>
      </dgm:t>
    </dgm:pt>
    <dgm:pt modelId="{291D5E4B-68C7-4609-9A91-A9FBC3AFDFAE}" type="sibTrans" cxnId="{73F3D810-CA94-4871-8CBF-CBD64D794E9A}">
      <dgm:prSet/>
      <dgm:spPr/>
      <dgm:t>
        <a:bodyPr/>
        <a:lstStyle/>
        <a:p>
          <a:endParaRPr lang="en-US"/>
        </a:p>
      </dgm:t>
    </dgm:pt>
    <dgm:pt modelId="{5FDE1E62-3201-4C94-A29F-7514A5CA5241}">
      <dgm:prSet phldrT="[Text]" custT="1"/>
      <dgm:spPr/>
      <dgm:t>
        <a:bodyPr/>
        <a:lstStyle/>
        <a:p>
          <a:r>
            <a:rPr lang="en-US" sz="1400" dirty="0"/>
            <a:t>Fit models and rank them by fitness</a:t>
          </a:r>
        </a:p>
        <a:p>
          <a:r>
            <a:rPr lang="en-US" sz="1400" dirty="0"/>
            <a:t>(</a:t>
          </a:r>
          <a:r>
            <a:rPr lang="en-US" sz="1400" dirty="0" err="1"/>
            <a:t>ranked_models</a:t>
          </a:r>
          <a:r>
            <a:rPr lang="en-US" sz="1400" dirty="0"/>
            <a:t>)</a:t>
          </a:r>
        </a:p>
      </dgm:t>
    </dgm:pt>
    <dgm:pt modelId="{47316F9F-673D-47ED-86D9-B482BCF3321B}" type="parTrans" cxnId="{04C37340-99BF-4326-901D-DB2B7ED2A1AD}">
      <dgm:prSet/>
      <dgm:spPr/>
      <dgm:t>
        <a:bodyPr/>
        <a:lstStyle/>
        <a:p>
          <a:endParaRPr lang="en-US"/>
        </a:p>
      </dgm:t>
    </dgm:pt>
    <dgm:pt modelId="{C068F30E-31A7-4E75-AAA2-6B3A12BACD94}" type="sibTrans" cxnId="{04C37340-99BF-4326-901D-DB2B7ED2A1AD}">
      <dgm:prSet/>
      <dgm:spPr/>
      <dgm:t>
        <a:bodyPr/>
        <a:lstStyle/>
        <a:p>
          <a:endParaRPr lang="en-US"/>
        </a:p>
      </dgm:t>
    </dgm:pt>
    <dgm:pt modelId="{06CCFDF8-38BF-4099-9D59-063DA901E1BC}" type="pres">
      <dgm:prSet presAssocID="{15ABD987-3E09-4590-A31D-EAF994CA1C57}" presName="Name0" presStyleCnt="0">
        <dgm:presLayoutVars>
          <dgm:dir/>
          <dgm:resizeHandles val="exact"/>
        </dgm:presLayoutVars>
      </dgm:prSet>
      <dgm:spPr/>
    </dgm:pt>
    <dgm:pt modelId="{17EC9815-7C1F-455A-9C6E-6B9008F047A3}" type="pres">
      <dgm:prSet presAssocID="{A2EA29BD-33F7-4E28-A7A9-A1564AA22375}" presName="node" presStyleLbl="node1" presStyleIdx="0" presStyleCnt="2" custScaleX="84330" custScaleY="93808">
        <dgm:presLayoutVars>
          <dgm:bulletEnabled val="1"/>
        </dgm:presLayoutVars>
      </dgm:prSet>
      <dgm:spPr>
        <a:prstGeom prst="ellipse">
          <a:avLst/>
        </a:prstGeom>
      </dgm:spPr>
    </dgm:pt>
    <dgm:pt modelId="{9CDE26D9-5079-4630-AAAB-AB0D0FB6FD51}" type="pres">
      <dgm:prSet presAssocID="{291D5E4B-68C7-4609-9A91-A9FBC3AFDFAE}" presName="sibTrans" presStyleLbl="sibTrans2D1" presStyleIdx="0" presStyleCnt="1" custScaleX="75682" custScaleY="54371"/>
      <dgm:spPr/>
    </dgm:pt>
    <dgm:pt modelId="{F9A1F24A-AB9E-49E1-AF92-39B5BC50FF77}" type="pres">
      <dgm:prSet presAssocID="{291D5E4B-68C7-4609-9A91-A9FBC3AFDFAE}" presName="connectorText" presStyleLbl="sibTrans2D1" presStyleIdx="0" presStyleCnt="1"/>
      <dgm:spPr/>
    </dgm:pt>
    <dgm:pt modelId="{358744AE-2E6D-43E5-96EC-08FE805B9012}" type="pres">
      <dgm:prSet presAssocID="{5FDE1E62-3201-4C94-A29F-7514A5CA5241}" presName="node" presStyleLbl="node1" presStyleIdx="1" presStyleCnt="2" custScaleX="79011" custScaleY="96998" custLinFactNeighborX="1946" custLinFactNeighborY="-2693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73F3D810-CA94-4871-8CBF-CBD64D794E9A}" srcId="{15ABD987-3E09-4590-A31D-EAF994CA1C57}" destId="{A2EA29BD-33F7-4E28-A7A9-A1564AA22375}" srcOrd="0" destOrd="0" parTransId="{56E4158A-9553-4C5F-B8C8-5C6F6E40A579}" sibTransId="{291D5E4B-68C7-4609-9A91-A9FBC3AFDFAE}"/>
    <dgm:cxn modelId="{04C37340-99BF-4326-901D-DB2B7ED2A1AD}" srcId="{15ABD987-3E09-4590-A31D-EAF994CA1C57}" destId="{5FDE1E62-3201-4C94-A29F-7514A5CA5241}" srcOrd="1" destOrd="0" parTransId="{47316F9F-673D-47ED-86D9-B482BCF3321B}" sibTransId="{C068F30E-31A7-4E75-AAA2-6B3A12BACD94}"/>
    <dgm:cxn modelId="{0E327460-96E3-4B8E-9C9D-48841B7BECA8}" type="presOf" srcId="{5FDE1E62-3201-4C94-A29F-7514A5CA5241}" destId="{358744AE-2E6D-43E5-96EC-08FE805B9012}" srcOrd="0" destOrd="0" presId="urn:microsoft.com/office/officeart/2005/8/layout/process1"/>
    <dgm:cxn modelId="{48D82195-0D5F-4B55-9216-E7AF81910FF9}" type="presOf" srcId="{15ABD987-3E09-4590-A31D-EAF994CA1C57}" destId="{06CCFDF8-38BF-4099-9D59-063DA901E1BC}" srcOrd="0" destOrd="0" presId="urn:microsoft.com/office/officeart/2005/8/layout/process1"/>
    <dgm:cxn modelId="{3A0834A2-90E3-4FE8-90F5-40380B80C594}" type="presOf" srcId="{A2EA29BD-33F7-4E28-A7A9-A1564AA22375}" destId="{17EC9815-7C1F-455A-9C6E-6B9008F047A3}" srcOrd="0" destOrd="0" presId="urn:microsoft.com/office/officeart/2005/8/layout/process1"/>
    <dgm:cxn modelId="{D243E0B8-93BF-4661-AF85-F39A44CA98C9}" type="presOf" srcId="{291D5E4B-68C7-4609-9A91-A9FBC3AFDFAE}" destId="{9CDE26D9-5079-4630-AAAB-AB0D0FB6FD51}" srcOrd="0" destOrd="0" presId="urn:microsoft.com/office/officeart/2005/8/layout/process1"/>
    <dgm:cxn modelId="{3C68B1CF-5D2E-4233-98A7-B0F0CA6DEBB7}" type="presOf" srcId="{291D5E4B-68C7-4609-9A91-A9FBC3AFDFAE}" destId="{F9A1F24A-AB9E-49E1-AF92-39B5BC50FF77}" srcOrd="1" destOrd="0" presId="urn:microsoft.com/office/officeart/2005/8/layout/process1"/>
    <dgm:cxn modelId="{F447EC50-3C50-4BFC-B678-D7B069B6B06B}" type="presParOf" srcId="{06CCFDF8-38BF-4099-9D59-063DA901E1BC}" destId="{17EC9815-7C1F-455A-9C6E-6B9008F047A3}" srcOrd="0" destOrd="0" presId="urn:microsoft.com/office/officeart/2005/8/layout/process1"/>
    <dgm:cxn modelId="{C4DC0A57-04B3-49A1-9AA1-0B01CE6335D3}" type="presParOf" srcId="{06CCFDF8-38BF-4099-9D59-063DA901E1BC}" destId="{9CDE26D9-5079-4630-AAAB-AB0D0FB6FD51}" srcOrd="1" destOrd="0" presId="urn:microsoft.com/office/officeart/2005/8/layout/process1"/>
    <dgm:cxn modelId="{EF5C6B84-C64A-45B1-89FA-915164A87EAC}" type="presParOf" srcId="{9CDE26D9-5079-4630-AAAB-AB0D0FB6FD51}" destId="{F9A1F24A-AB9E-49E1-AF92-39B5BC50FF77}" srcOrd="0" destOrd="0" presId="urn:microsoft.com/office/officeart/2005/8/layout/process1"/>
    <dgm:cxn modelId="{B81D4D91-A0D2-4D24-8D6E-286FBA6BDB8A}" type="presParOf" srcId="{06CCFDF8-38BF-4099-9D59-063DA901E1BC}" destId="{358744AE-2E6D-43E5-96EC-08FE805B901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EC3D8-BE8B-4B76-9191-BFB52BF7C6F2}">
      <dsp:nvSpPr>
        <dsp:cNvPr id="0" name=""/>
        <dsp:cNvSpPr/>
      </dsp:nvSpPr>
      <dsp:spPr>
        <a:xfrm>
          <a:off x="3128339" y="-41276"/>
          <a:ext cx="1692061" cy="16920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Breed the next generation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(breed: crossover+ mutation) </a:t>
          </a:r>
        </a:p>
      </dsp:txBody>
      <dsp:txXfrm>
        <a:off x="3376136" y="206521"/>
        <a:ext cx="1196467" cy="1196467"/>
      </dsp:txXfrm>
    </dsp:sp>
    <dsp:sp modelId="{F96CB4D6-21C0-4CCE-AE5A-4EF8270253C4}">
      <dsp:nvSpPr>
        <dsp:cNvPr id="0" name=""/>
        <dsp:cNvSpPr/>
      </dsp:nvSpPr>
      <dsp:spPr>
        <a:xfrm rot="2700000">
          <a:off x="4636867" y="1400194"/>
          <a:ext cx="436957" cy="571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656064" y="1468062"/>
        <a:ext cx="305870" cy="342642"/>
      </dsp:txXfrm>
    </dsp:sp>
    <dsp:sp modelId="{821AF2C7-8E22-4AB7-89C5-9011599051A4}">
      <dsp:nvSpPr>
        <dsp:cNvPr id="0" name=""/>
        <dsp:cNvSpPr/>
      </dsp:nvSpPr>
      <dsp:spPr>
        <a:xfrm>
          <a:off x="4871744" y="1756485"/>
          <a:ext cx="1800776" cy="1692061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Fit models and rank them by fitness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</a:t>
          </a:r>
          <a:r>
            <a:rPr lang="en-US" sz="1400" kern="1200" dirty="0" err="1"/>
            <a:t>ranked_models</a:t>
          </a:r>
          <a:r>
            <a:rPr lang="en-US" sz="1400" kern="1200" dirty="0"/>
            <a:t>)</a:t>
          </a:r>
        </a:p>
      </dsp:txBody>
      <dsp:txXfrm>
        <a:off x="5135462" y="2004282"/>
        <a:ext cx="1273340" cy="1196467"/>
      </dsp:txXfrm>
    </dsp:sp>
    <dsp:sp modelId="{AFDED5F9-C10A-42F4-B06F-EBA80814BDE4}">
      <dsp:nvSpPr>
        <dsp:cNvPr id="0" name=""/>
        <dsp:cNvSpPr/>
      </dsp:nvSpPr>
      <dsp:spPr>
        <a:xfrm rot="8100000">
          <a:off x="4703546" y="3188529"/>
          <a:ext cx="394074" cy="571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4804455" y="3260945"/>
        <a:ext cx="275852" cy="342642"/>
      </dsp:txXfrm>
    </dsp:sp>
    <dsp:sp modelId="{B0B1296D-31DA-4F96-B619-58A290DAEDA8}">
      <dsp:nvSpPr>
        <dsp:cNvPr id="0" name=""/>
        <dsp:cNvSpPr/>
      </dsp:nvSpPr>
      <dsp:spPr>
        <a:xfrm>
          <a:off x="3051579" y="3469128"/>
          <a:ext cx="1845581" cy="1862299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the generation with best-performing offspring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</a:t>
          </a:r>
          <a:r>
            <a:rPr lang="en-US" sz="1400" kern="1200" dirty="0" err="1"/>
            <a:t>generation_gap</a:t>
          </a:r>
          <a:r>
            <a:rPr lang="en-US" sz="1400" kern="1200" dirty="0"/>
            <a:t>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3321858" y="3741855"/>
        <a:ext cx="1305023" cy="1316845"/>
      </dsp:txXfrm>
    </dsp:sp>
    <dsp:sp modelId="{7CD8A344-9C5F-49B4-B297-C7D90F572209}">
      <dsp:nvSpPr>
        <dsp:cNvPr id="0" name=""/>
        <dsp:cNvSpPr/>
      </dsp:nvSpPr>
      <dsp:spPr>
        <a:xfrm rot="13500000">
          <a:off x="2851140" y="3195416"/>
          <a:ext cx="407806" cy="571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2955565" y="3352884"/>
        <a:ext cx="285464" cy="342642"/>
      </dsp:txXfrm>
    </dsp:sp>
    <dsp:sp modelId="{B34D193F-EE66-4C54-96B6-61908125E671}">
      <dsp:nvSpPr>
        <dsp:cNvPr id="0" name=""/>
        <dsp:cNvSpPr/>
      </dsp:nvSpPr>
      <dsp:spPr>
        <a:xfrm>
          <a:off x="1330577" y="1756485"/>
          <a:ext cx="1692061" cy="169206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</a:t>
          </a:r>
          <a:r>
            <a:rPr lang="en-US" altLang="zh-CN" sz="1400" kern="1200" dirty="0"/>
            <a:t>election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(tournament / proportional)</a:t>
          </a:r>
        </a:p>
      </dsp:txBody>
      <dsp:txXfrm>
        <a:off x="1578374" y="2004282"/>
        <a:ext cx="1196467" cy="1196467"/>
      </dsp:txXfrm>
    </dsp:sp>
    <dsp:sp modelId="{9955B028-08DC-4A6E-BB18-7EF9257C69C4}">
      <dsp:nvSpPr>
        <dsp:cNvPr id="0" name=""/>
        <dsp:cNvSpPr/>
      </dsp:nvSpPr>
      <dsp:spPr>
        <a:xfrm rot="18900000">
          <a:off x="2841125" y="1427119"/>
          <a:ext cx="450689" cy="5710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860926" y="1589136"/>
        <a:ext cx="315482" cy="342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C9815-7C1F-455A-9C6E-6B9008F047A3}">
      <dsp:nvSpPr>
        <dsp:cNvPr id="0" name=""/>
        <dsp:cNvSpPr/>
      </dsp:nvSpPr>
      <dsp:spPr>
        <a:xfrm>
          <a:off x="436" y="761117"/>
          <a:ext cx="2080719" cy="13887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Initializing the first generation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</a:t>
          </a:r>
          <a:r>
            <a:rPr lang="en-US" sz="1400" kern="1200" dirty="0" err="1"/>
            <a:t>initialize_parents</a:t>
          </a:r>
          <a:r>
            <a:rPr lang="en-US" sz="1400" kern="1200" dirty="0"/>
            <a:t>)</a:t>
          </a:r>
        </a:p>
      </dsp:txBody>
      <dsp:txXfrm>
        <a:off x="305150" y="964494"/>
        <a:ext cx="1471291" cy="981991"/>
      </dsp:txXfrm>
    </dsp:sp>
    <dsp:sp modelId="{9CDE26D9-5079-4630-AAAB-AB0D0FB6FD51}">
      <dsp:nvSpPr>
        <dsp:cNvPr id="0" name=""/>
        <dsp:cNvSpPr/>
      </dsp:nvSpPr>
      <dsp:spPr>
        <a:xfrm rot="21554356">
          <a:off x="2391612" y="1268574"/>
          <a:ext cx="396086" cy="332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91616" y="1335777"/>
        <a:ext cx="296277" cy="199618"/>
      </dsp:txXfrm>
    </dsp:sp>
    <dsp:sp modelId="{358744AE-2E6D-43E5-96EC-08FE805B9012}">
      <dsp:nvSpPr>
        <dsp:cNvPr id="0" name=""/>
        <dsp:cNvSpPr/>
      </dsp:nvSpPr>
      <dsp:spPr>
        <a:xfrm>
          <a:off x="3068533" y="697637"/>
          <a:ext cx="1949481" cy="1435970"/>
        </a:xfrm>
        <a:prstGeom prst="ellips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Fit models and rank them by fitness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</a:t>
          </a:r>
          <a:r>
            <a:rPr lang="en-US" sz="1400" kern="1200" dirty="0" err="1"/>
            <a:t>ranked_models</a:t>
          </a:r>
          <a:r>
            <a:rPr lang="en-US" sz="1400" kern="1200" dirty="0"/>
            <a:t>)</a:t>
          </a:r>
        </a:p>
      </dsp:txBody>
      <dsp:txXfrm>
        <a:off x="3354028" y="907930"/>
        <a:ext cx="1378491" cy="1015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ABA0-94D0-4C9B-8F8F-CD055275A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806AA-FDD2-4A6F-B76D-0905990F1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A896-A6D1-491C-A90D-2EEDC275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D7EF-154F-43B2-AFC6-21C26B76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9D2C-8419-4210-A52A-AE51A5D0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1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8DB5-4B0E-432D-87AF-696B9FDC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ABBD-623E-452D-8A5E-804476D3F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756F-3CE1-4EA6-8A34-CA8B10FD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886DA-E389-4212-8A93-E4FDBF73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65951-1419-4AE6-9BA1-CFE73179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E5F22-97DD-41D2-8C7C-F6A891653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3B5FD-413B-492E-928A-026140895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71AF7-38FC-415C-A035-E599044E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CEBD-724F-4D24-BAE7-2B4E7970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196C4-9900-478F-80F2-962A8771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07EA-3A30-491E-A694-5561B1AC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DB46A-814C-4DFE-B217-9FE568CF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EC60-31EE-4ACE-B570-47CE7626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8166-7449-409C-9C62-6A4B969E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CE69-76BF-42B7-8D5F-B7AB6042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28B-1ABC-48D1-8553-597F04E1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FE570-C739-4F6C-8A50-4A94F54D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FDE9E-BE8F-49C3-B145-BD97AE33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4EDF-8BAD-4E86-901F-1C4A170E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99DF1-7151-4734-9A4F-DDF4C9C2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8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3024-556A-4ED5-9C77-4F219710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3612-6645-46E6-BC67-BEADBEBFA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25FFB-FF51-48AF-A288-DD0179554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CC478-D5C7-488B-902E-3F85E44F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40C53-5816-453E-9C38-88EC7759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D0F3-DDCD-409E-8569-4724246E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1D85-B11E-47A8-8A74-8613CED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D79E-471E-43E6-9968-B253C730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EF74-328A-4BF7-84B5-4A17C6BF2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385E5-9EEB-4A6E-B45C-5A817BCC2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F09E8-F6E7-4408-BFE1-EEF745960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76473-8BAA-4D9D-B802-D5DD4F1C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D3EB7-245B-4C68-95A3-12C300F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47AAC-9D44-4373-995A-DD569274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6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2E0C-2E76-4B96-9924-0C3D38A0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61F99-7D5E-4778-9550-0C00C160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4F559-377F-4225-B2C0-D7F0953F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FBB15-F598-4D0F-8D1B-B078D399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6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204FF-6CF3-4CC4-80B5-650C9E6F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BD910-A10C-4DF1-A261-C936D8B6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D8F08-4A08-4228-B5EC-4ED23FBB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CBF9-6006-4FDF-91DA-93D55122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9386-F2CB-4C40-86AB-FD67692E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0636A-5150-434F-A2A6-8AE6029E1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E9377-108C-44F3-B829-9CEC306B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22F6C-DC42-408B-BCF2-4F5AF7F9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7D894-1A82-4C63-BDD7-6A2B142C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D618-C19A-4641-A8A4-5909DF09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9D0B8-4CB9-49BA-B1F4-C594DF43C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379F6-E9A5-4CDB-852F-93F5BA14C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1FEC-DEDE-4FDE-9460-DDAC78E4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470B-B728-432B-AA4B-0B74B3F7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A0A64-8CF1-47C7-A6FF-24602C79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DC20E-7897-4297-8567-437CBF42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ADEF2-710D-4D9A-A103-00826F79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C9571-CC08-4ABB-B9EA-52E1B6E1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EDDD-842A-40BE-BD66-81FB352A53A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A152-CAA0-4EEF-BE99-B3B72966A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A598-E96C-43BB-B451-8BD26B398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D91E-1194-4715-A20D-EFF8DB23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C22C56-9FE2-4086-B9E5-39B96B1DE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274508"/>
              </p:ext>
            </p:extLst>
          </p:nvPr>
        </p:nvGraphicFramePr>
        <p:xfrm>
          <a:off x="4546832" y="948403"/>
          <a:ext cx="8003098" cy="529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7F3E512-5B2D-47FC-9CB3-80DB1BA17B47}"/>
              </a:ext>
            </a:extLst>
          </p:cNvPr>
          <p:cNvSpPr/>
          <p:nvPr/>
        </p:nvSpPr>
        <p:spPr>
          <a:xfrm>
            <a:off x="7529118" y="2792330"/>
            <a:ext cx="2038525" cy="160229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Repeat this cycle until </a:t>
            </a:r>
            <a:r>
              <a:rPr lang="en-US" sz="1400" dirty="0" err="1">
                <a:solidFill>
                  <a:schemeClr val="tx1"/>
                </a:solidFill>
              </a:rPr>
              <a:t>max_iter</a:t>
            </a:r>
            <a:r>
              <a:rPr lang="en-US" sz="1400" dirty="0">
                <a:solidFill>
                  <a:schemeClr val="tx1"/>
                </a:solidFill>
              </a:rPr>
              <a:t> is reached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77E1413-5D01-43EF-8591-860ABB02D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62668"/>
              </p:ext>
            </p:extLst>
          </p:nvPr>
        </p:nvGraphicFramePr>
        <p:xfrm>
          <a:off x="174072" y="2137989"/>
          <a:ext cx="5018015" cy="2910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C99D832-EE66-4BEB-9764-AA772AB3DDBA}"/>
              </a:ext>
            </a:extLst>
          </p:cNvPr>
          <p:cNvSpPr/>
          <p:nvPr/>
        </p:nvSpPr>
        <p:spPr>
          <a:xfrm>
            <a:off x="5318316" y="3369968"/>
            <a:ext cx="531911" cy="447022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B435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40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70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Dong</dc:creator>
  <cp:lastModifiedBy>Fan Dong</cp:lastModifiedBy>
  <cp:revision>7</cp:revision>
  <dcterms:created xsi:type="dcterms:W3CDTF">2017-12-09T03:33:23Z</dcterms:created>
  <dcterms:modified xsi:type="dcterms:W3CDTF">2017-12-09T23:00:59Z</dcterms:modified>
</cp:coreProperties>
</file>