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291CA-4ECA-CE7B-B8C6-A1DB10DFE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C13667-C5E9-D9BB-BE80-A10EBADE8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7DDF8-8AFD-3E25-2EAA-E555F21E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46B7F0-1B95-6E62-1E0A-05EC7A12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DD26B6-7F0F-654E-571F-92B329C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88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EA637-BF47-AE5E-3C25-3F424BF1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F64262-3E25-42F6-5BAD-1594851BB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22D9B-15AD-10C0-5508-C96A10C9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E1A53E-7777-0CDF-86C7-B8D15D2C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DD79C2-296C-395B-0F8D-5E7BB617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0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5590BC-1902-B105-118E-3CF5E7910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9205FD-5318-A894-D83A-9AD4591E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1180B-44B4-03BB-1683-65D348DF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3DB3BA-919C-4469-0EDF-B52AD396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71F0C-23B0-8619-2DBC-0EE6A722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1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6D400-58A9-7F87-3E90-E7FBA987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2EAB2F-4271-E368-BA43-FA727E03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4B51-962B-C8CA-3A8F-8EEC5F2D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2039BC-7357-CA52-F66B-7ABD028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5DFA78-8598-EC87-59B2-517D241D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46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8E07-EACE-BEF6-233A-B332F47D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90DB56-A4A5-C9DF-7198-4343F9D8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52C84-07FE-31CC-E0DE-1C58A9B5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E9EC11-3916-BF58-DC59-7B61A78F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C7190-00D9-9FD7-BE85-D81E1268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266B4-9E68-FB53-1F30-3C007A17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BF6788-3461-4FF2-688C-A742AAE67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C12029-3CA7-AAC1-2D85-7881F3EB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359166-B49E-BC69-1C35-2E02DCF9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29F395-2530-BC93-1A0C-DE977101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2D8AAA-D792-BB27-1334-24A901E0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5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85A04-0BA5-3C63-269C-65F81651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DC58F-7C97-3B6C-1558-C3C2F191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936D3A-F75A-B1D1-0900-BADC9244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899BE5-FB38-0053-937E-49C57467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51A107-46AD-5182-9D9E-C6C1A57BD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8F900F-F11D-4083-8F78-C97488D7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5B3953-88EB-BFF7-87E2-20A6F610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B3CECD-E612-BFAE-8B0E-C57BA83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47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86D50-BEF7-9E49-F3C1-35ECA389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8C0D56-8107-0E94-5D85-21488F9B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AF7EF7-5FCD-55FC-319C-FDA9065A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930FE6-1D83-0651-01EA-03CE97CC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7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EF8882-565B-9882-2D6C-FC456F0F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CA8590-087D-1549-F221-918B715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BA33BD-C3E7-A840-DE78-B8422629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AA208-6E1A-8DEB-51A4-8338C3EB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44C5B-34A9-173D-620D-F0AE17C67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653CF7-480F-1227-9CDB-71D26AE94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210805-6A18-D2B9-870B-525A913C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BB435C-12E3-36EB-F231-13597702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75192-BE90-519A-97F6-03FDE34A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0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C67AE-2B30-F548-ABC8-CE30891D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49214D-562E-17C1-6578-179208B22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29377E-947F-E8A1-9505-C0A4C39D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423C8-86F0-84B0-9459-CD37DEC9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4AC13-E707-3BF9-9EFB-7BF09830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C1079F-B87B-2656-0C8C-D6DDDDC7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60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A5121C-2816-C339-47C2-7D5C17AA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C89F6-8753-9AC4-4502-9CE75987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A0735-FDBE-BDA6-C210-9C4D89F8C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9B580-519C-4FA1-A9AA-5850F9F16287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91921-6317-E54B-FF4C-5358FE3CD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FF325-E990-82FA-6961-41A3F4FC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E850-A4FD-4163-8B1C-52393BAD4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10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8971F1C-1682-15BB-CE42-2252ECD89A23}"/>
              </a:ext>
            </a:extLst>
          </p:cNvPr>
          <p:cNvSpPr/>
          <p:nvPr/>
        </p:nvSpPr>
        <p:spPr>
          <a:xfrm>
            <a:off x="1305724" y="5319414"/>
            <a:ext cx="10674524" cy="817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A456AE-9BD5-A6EB-41CE-1B7E700A788B}"/>
              </a:ext>
            </a:extLst>
          </p:cNvPr>
          <p:cNvSpPr/>
          <p:nvPr/>
        </p:nvSpPr>
        <p:spPr>
          <a:xfrm>
            <a:off x="1296229" y="4957729"/>
            <a:ext cx="10681669" cy="385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11072EB-084B-6161-9B2C-E31E5BFAC03D}"/>
              </a:ext>
            </a:extLst>
          </p:cNvPr>
          <p:cNvSpPr/>
          <p:nvPr/>
        </p:nvSpPr>
        <p:spPr>
          <a:xfrm>
            <a:off x="1305723" y="3868786"/>
            <a:ext cx="10690374" cy="9992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B837C33-DC64-826F-79C2-8A85CC49A833}"/>
              </a:ext>
            </a:extLst>
          </p:cNvPr>
          <p:cNvSpPr/>
          <p:nvPr/>
        </p:nvSpPr>
        <p:spPr>
          <a:xfrm>
            <a:off x="1314428" y="3483075"/>
            <a:ext cx="10671729" cy="385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E75FC05-DEF0-B44E-495B-FB0148899EE5}"/>
              </a:ext>
            </a:extLst>
          </p:cNvPr>
          <p:cNvSpPr/>
          <p:nvPr/>
        </p:nvSpPr>
        <p:spPr>
          <a:xfrm>
            <a:off x="1324367" y="1024169"/>
            <a:ext cx="10671729" cy="1204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4117EB3-F354-F2AB-B6E8-A303899294BB}"/>
              </a:ext>
            </a:extLst>
          </p:cNvPr>
          <p:cNvSpPr/>
          <p:nvPr/>
        </p:nvSpPr>
        <p:spPr>
          <a:xfrm>
            <a:off x="1324368" y="653561"/>
            <a:ext cx="10662222" cy="385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A560-E8FA-4D3C-4109-B9CC7ED21D8A}"/>
              </a:ext>
            </a:extLst>
          </p:cNvPr>
          <p:cNvSpPr txBox="1"/>
          <p:nvPr/>
        </p:nvSpPr>
        <p:spPr>
          <a:xfrm>
            <a:off x="224453" y="3483781"/>
            <a:ext cx="1115407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子フロー</a:t>
            </a:r>
            <a:endParaRPr kumimoji="1" lang="en-US" altLang="ja-JP" sz="1200" dirty="0"/>
          </a:p>
          <a:p>
            <a:r>
              <a:rPr lang="ja-JP" altLang="en-US" sz="1200" dirty="0"/>
              <a:t>孫フロー</a:t>
            </a:r>
            <a:endParaRPr lang="en-US" altLang="ja-JP" sz="1200" dirty="0"/>
          </a:p>
          <a:p>
            <a:r>
              <a:rPr kumimoji="1" lang="en-US" altLang="ja-JP" sz="1200" dirty="0"/>
              <a:t>    …</a:t>
            </a:r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78D738-EC14-900E-8BE7-CAD2D2AFB089}"/>
              </a:ext>
            </a:extLst>
          </p:cNvPr>
          <p:cNvSpPr txBox="1"/>
          <p:nvPr/>
        </p:nvSpPr>
        <p:spPr>
          <a:xfrm>
            <a:off x="213406" y="650392"/>
            <a:ext cx="113472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kumimoji="1" lang="en-US" altLang="ja-JP" sz="1200" dirty="0"/>
          </a:p>
          <a:p>
            <a:endParaRPr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単体のフロー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BD1358-F4D0-F4D5-6D0C-8F899A2A22F2}"/>
              </a:ext>
            </a:extLst>
          </p:cNvPr>
          <p:cNvSpPr txBox="1"/>
          <p:nvPr/>
        </p:nvSpPr>
        <p:spPr>
          <a:xfrm>
            <a:off x="1405960" y="3544126"/>
            <a:ext cx="17352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フロー</a:t>
            </a:r>
            <a:r>
              <a:rPr lang="ja-JP" altLang="en-US" sz="1200" dirty="0"/>
              <a:t>ライセンス</a:t>
            </a:r>
            <a:endParaRPr kumimoji="1" lang="ja-JP" altLang="en-US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468125-AA52-F8A2-8241-42295AFB64AB}"/>
              </a:ext>
            </a:extLst>
          </p:cNvPr>
          <p:cNvSpPr txBox="1"/>
          <p:nvPr/>
        </p:nvSpPr>
        <p:spPr>
          <a:xfrm>
            <a:off x="1400160" y="3911980"/>
            <a:ext cx="1741008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ユーザー</a:t>
            </a:r>
            <a:r>
              <a:rPr lang="ja-JP" altLang="en-US" sz="1200" dirty="0"/>
              <a:t>ライセンス</a:t>
            </a:r>
            <a:endParaRPr lang="en-US" altLang="ja-JP" sz="1200" dirty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9BD9FE-AD85-8D56-AAC3-CD9E879F1CD3}"/>
              </a:ext>
            </a:extLst>
          </p:cNvPr>
          <p:cNvSpPr txBox="1"/>
          <p:nvPr/>
        </p:nvSpPr>
        <p:spPr>
          <a:xfrm>
            <a:off x="1403060" y="721378"/>
            <a:ext cx="17410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フロー</a:t>
            </a:r>
            <a:r>
              <a:rPr lang="ja-JP" altLang="en-US" sz="1200" dirty="0"/>
              <a:t>ライセンス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883749-3367-15A3-FE98-4B7D5FDC6706}"/>
              </a:ext>
            </a:extLst>
          </p:cNvPr>
          <p:cNvSpPr txBox="1"/>
          <p:nvPr/>
        </p:nvSpPr>
        <p:spPr>
          <a:xfrm>
            <a:off x="1413819" y="1087110"/>
            <a:ext cx="1741008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kumimoji="1" lang="en-US" altLang="ja-JP" sz="1200" dirty="0"/>
          </a:p>
          <a:p>
            <a:endParaRPr lang="en-US" altLang="ja-JP" sz="1200" dirty="0"/>
          </a:p>
          <a:p>
            <a:r>
              <a:rPr kumimoji="1" lang="ja-JP" altLang="en-US" sz="1200" dirty="0"/>
              <a:t>ユーザー</a:t>
            </a:r>
            <a:r>
              <a:rPr lang="ja-JP" altLang="en-US" sz="1200" dirty="0"/>
              <a:t>ライセンス</a:t>
            </a:r>
            <a:endParaRPr lang="en-US" altLang="ja-JP" sz="1200" dirty="0"/>
          </a:p>
          <a:p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596DD7-9106-321D-9AAC-37B751E4ECBB}"/>
              </a:ext>
            </a:extLst>
          </p:cNvPr>
          <p:cNvSpPr txBox="1"/>
          <p:nvPr/>
        </p:nvSpPr>
        <p:spPr>
          <a:xfrm>
            <a:off x="3221919" y="1087110"/>
            <a:ext cx="17410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インスタントフロー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8AA9A5-A7B7-9577-6A81-F646CD448A3B}"/>
              </a:ext>
            </a:extLst>
          </p:cNvPr>
          <p:cNvSpPr txBox="1"/>
          <p:nvPr/>
        </p:nvSpPr>
        <p:spPr>
          <a:xfrm>
            <a:off x="3233519" y="1456442"/>
            <a:ext cx="174100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自動フロー</a:t>
            </a:r>
            <a:endParaRPr kumimoji="1" lang="en-US" altLang="ja-JP" sz="1200" dirty="0"/>
          </a:p>
          <a:p>
            <a:r>
              <a:rPr lang="ja-JP" altLang="en-US" sz="1200" dirty="0"/>
              <a:t>スケジュールフロー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D007B8-B689-9455-D89D-C46F9F3DB83D}"/>
              </a:ext>
            </a:extLst>
          </p:cNvPr>
          <p:cNvSpPr txBox="1"/>
          <p:nvPr/>
        </p:nvSpPr>
        <p:spPr>
          <a:xfrm>
            <a:off x="5097111" y="1458960"/>
            <a:ext cx="17410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ユーザー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EEB724-59E7-236D-8102-140A926E217E}"/>
              </a:ext>
            </a:extLst>
          </p:cNvPr>
          <p:cNvSpPr txBox="1"/>
          <p:nvPr/>
        </p:nvSpPr>
        <p:spPr>
          <a:xfrm>
            <a:off x="5097111" y="1807332"/>
            <a:ext cx="17410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サービスプリンシパル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132F16-DFE0-E0CC-179D-FCA7384349AC}"/>
              </a:ext>
            </a:extLst>
          </p:cNvPr>
          <p:cNvSpPr txBox="1"/>
          <p:nvPr/>
        </p:nvSpPr>
        <p:spPr>
          <a:xfrm>
            <a:off x="213406" y="337442"/>
            <a:ext cx="110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フローの種類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5DA29EE-FE07-7DF3-F143-7822B94FE50B}"/>
              </a:ext>
            </a:extLst>
          </p:cNvPr>
          <p:cNvSpPr txBox="1"/>
          <p:nvPr/>
        </p:nvSpPr>
        <p:spPr>
          <a:xfrm>
            <a:off x="1666853" y="336466"/>
            <a:ext cx="110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ライセンス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0656C2-D51B-CCF7-4210-706E836EFDDB}"/>
              </a:ext>
            </a:extLst>
          </p:cNvPr>
          <p:cNvSpPr txBox="1"/>
          <p:nvPr/>
        </p:nvSpPr>
        <p:spPr>
          <a:xfrm>
            <a:off x="3542045" y="307465"/>
            <a:ext cx="110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トリガー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0C8F1A-4F68-6DA0-C1DD-07E97B40110D}"/>
              </a:ext>
            </a:extLst>
          </p:cNvPr>
          <p:cNvSpPr txBox="1"/>
          <p:nvPr/>
        </p:nvSpPr>
        <p:spPr>
          <a:xfrm>
            <a:off x="5417237" y="307465"/>
            <a:ext cx="110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所有者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30C4FEE-0FDB-2771-653E-77F409B7B642}"/>
              </a:ext>
            </a:extLst>
          </p:cNvPr>
          <p:cNvSpPr txBox="1"/>
          <p:nvPr/>
        </p:nvSpPr>
        <p:spPr>
          <a:xfrm>
            <a:off x="7021988" y="1808047"/>
            <a:ext cx="481883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非ライセンスユーザー</a:t>
            </a:r>
            <a:endParaRPr kumimoji="1" lang="ja-JP" altLang="en-US" sz="1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703FA8-36EB-6C27-DCDE-0F2E1847C9F5}"/>
              </a:ext>
            </a:extLst>
          </p:cNvPr>
          <p:cNvSpPr txBox="1"/>
          <p:nvPr/>
        </p:nvSpPr>
        <p:spPr>
          <a:xfrm>
            <a:off x="7785237" y="285402"/>
            <a:ext cx="326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Power Platform </a:t>
            </a:r>
            <a:r>
              <a:rPr kumimoji="1" lang="ja-JP" altLang="en-US" sz="1200" dirty="0"/>
              <a:t>要求数の消費先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BAD0026-A5F0-3FBF-34CC-8370A0902EAE}"/>
              </a:ext>
            </a:extLst>
          </p:cNvPr>
          <p:cNvSpPr txBox="1"/>
          <p:nvPr/>
        </p:nvSpPr>
        <p:spPr>
          <a:xfrm>
            <a:off x="7021987" y="1458960"/>
            <a:ext cx="481883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フローの所有者</a:t>
            </a:r>
            <a:endParaRPr kumimoji="1" lang="ja-JP" altLang="en-US" sz="12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183CD9-D558-D0FB-E662-FC6ED9C0EA06}"/>
              </a:ext>
            </a:extLst>
          </p:cNvPr>
          <p:cNvSpPr txBox="1"/>
          <p:nvPr/>
        </p:nvSpPr>
        <p:spPr>
          <a:xfrm>
            <a:off x="7021986" y="1085380"/>
            <a:ext cx="481883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フロー実行者</a:t>
            </a:r>
            <a:endParaRPr kumimoji="1" lang="ja-JP" alt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7DB76D-076C-2C5D-981E-3D1F74D5F17C}"/>
              </a:ext>
            </a:extLst>
          </p:cNvPr>
          <p:cNvSpPr txBox="1"/>
          <p:nvPr/>
        </p:nvSpPr>
        <p:spPr>
          <a:xfrm>
            <a:off x="7021985" y="711800"/>
            <a:ext cx="481883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フローライセンス</a:t>
            </a:r>
            <a:endParaRPr kumimoji="1" lang="ja-JP" altLang="en-US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838CE4-F3E4-2F69-65B5-9904C4BB2ACB}"/>
              </a:ext>
            </a:extLst>
          </p:cNvPr>
          <p:cNvSpPr txBox="1"/>
          <p:nvPr/>
        </p:nvSpPr>
        <p:spPr>
          <a:xfrm>
            <a:off x="302304" y="2945255"/>
            <a:ext cx="110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フローの種類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ABE4A8-1DF2-DBFF-A0AD-8C4EBC9FBB59}"/>
              </a:ext>
            </a:extLst>
          </p:cNvPr>
          <p:cNvSpPr txBox="1"/>
          <p:nvPr/>
        </p:nvSpPr>
        <p:spPr>
          <a:xfrm>
            <a:off x="7021985" y="3548449"/>
            <a:ext cx="481883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フローライセンス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2AC73F-6932-FB22-A107-6636F3735E3C}"/>
              </a:ext>
            </a:extLst>
          </p:cNvPr>
          <p:cNvSpPr txBox="1"/>
          <p:nvPr/>
        </p:nvSpPr>
        <p:spPr>
          <a:xfrm>
            <a:off x="1666853" y="2947014"/>
            <a:ext cx="1100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ライセンス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4B6384-04D8-4E8E-E194-EE4201A2793C}"/>
              </a:ext>
            </a:extLst>
          </p:cNvPr>
          <p:cNvSpPr txBox="1"/>
          <p:nvPr/>
        </p:nvSpPr>
        <p:spPr>
          <a:xfrm>
            <a:off x="7021985" y="3922029"/>
            <a:ext cx="235061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子フローの所有者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3D91EE-F964-D47F-8C9B-42DE8874A400}"/>
              </a:ext>
            </a:extLst>
          </p:cNvPr>
          <p:cNvSpPr txBox="1"/>
          <p:nvPr/>
        </p:nvSpPr>
        <p:spPr>
          <a:xfrm>
            <a:off x="7870557" y="2785460"/>
            <a:ext cx="326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Power Platform </a:t>
            </a:r>
            <a:r>
              <a:rPr kumimoji="1" lang="ja-JP" altLang="en-US" sz="1200" dirty="0"/>
              <a:t>要求数の消費先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4FF6FA1-967F-B5D9-E4FF-FD6073A9FDF4}"/>
              </a:ext>
            </a:extLst>
          </p:cNvPr>
          <p:cNvSpPr txBox="1"/>
          <p:nvPr/>
        </p:nvSpPr>
        <p:spPr>
          <a:xfrm>
            <a:off x="7630760" y="3159338"/>
            <a:ext cx="132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移行期間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BF9939-4D93-6888-3BA7-82BA2E27A38B}"/>
              </a:ext>
            </a:extLst>
          </p:cNvPr>
          <p:cNvSpPr txBox="1"/>
          <p:nvPr/>
        </p:nvSpPr>
        <p:spPr>
          <a:xfrm>
            <a:off x="9807860" y="3137391"/>
            <a:ext cx="1327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移行期間後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1475200-52B3-8C52-095B-EC111EB7F2D1}"/>
              </a:ext>
            </a:extLst>
          </p:cNvPr>
          <p:cNvSpPr txBox="1"/>
          <p:nvPr/>
        </p:nvSpPr>
        <p:spPr>
          <a:xfrm>
            <a:off x="9490203" y="3922029"/>
            <a:ext cx="235061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親フローのライセンスを継承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799A68C-6890-4DCC-2AC6-BE4DE9E4795E}"/>
              </a:ext>
            </a:extLst>
          </p:cNvPr>
          <p:cNvSpPr txBox="1"/>
          <p:nvPr/>
        </p:nvSpPr>
        <p:spPr>
          <a:xfrm>
            <a:off x="224453" y="4947620"/>
            <a:ext cx="1123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親フロー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0FA096-6D02-30D5-F76A-4D3ADD7305E5}"/>
              </a:ext>
            </a:extLst>
          </p:cNvPr>
          <p:cNvSpPr txBox="1"/>
          <p:nvPr/>
        </p:nvSpPr>
        <p:spPr>
          <a:xfrm>
            <a:off x="3208885" y="2877141"/>
            <a:ext cx="194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呼び出し元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先フローの</a:t>
            </a:r>
            <a:endParaRPr kumimoji="1" lang="en-US" altLang="ja-JP" sz="1200" dirty="0"/>
          </a:p>
          <a:p>
            <a:r>
              <a:rPr kumimoji="1" lang="ja-JP" altLang="en-US" sz="1200" dirty="0"/>
              <a:t>ライセンス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B5E201-EC51-63E1-BB67-DE3224A092F8}"/>
              </a:ext>
            </a:extLst>
          </p:cNvPr>
          <p:cNvSpPr txBox="1"/>
          <p:nvPr/>
        </p:nvSpPr>
        <p:spPr>
          <a:xfrm>
            <a:off x="3277441" y="4274864"/>
            <a:ext cx="173520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フロー</a:t>
            </a:r>
            <a:r>
              <a:rPr lang="ja-JP" altLang="en-US" sz="1200" dirty="0"/>
              <a:t>ライセンス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C6057A-68EE-FB64-697F-995453EA7CDE}"/>
              </a:ext>
            </a:extLst>
          </p:cNvPr>
          <p:cNvSpPr txBox="1"/>
          <p:nvPr/>
        </p:nvSpPr>
        <p:spPr>
          <a:xfrm>
            <a:off x="3258771" y="3919653"/>
            <a:ext cx="17410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ユーザー</a:t>
            </a:r>
            <a:r>
              <a:rPr lang="ja-JP" altLang="en-US" sz="1200" dirty="0"/>
              <a:t>ライセンス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6FB01C7-7594-4597-3676-FD1952000CAB}"/>
              </a:ext>
            </a:extLst>
          </p:cNvPr>
          <p:cNvSpPr txBox="1"/>
          <p:nvPr/>
        </p:nvSpPr>
        <p:spPr>
          <a:xfrm>
            <a:off x="7021985" y="4268126"/>
            <a:ext cx="235061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子フローの所有者</a:t>
            </a:r>
            <a:endParaRPr kumimoji="1" lang="ja-JP" altLang="en-US" sz="1200" dirty="0"/>
          </a:p>
          <a:p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BB97A1D-AD4D-9A5A-6E1A-A49425C333F1}"/>
              </a:ext>
            </a:extLst>
          </p:cNvPr>
          <p:cNvSpPr txBox="1"/>
          <p:nvPr/>
        </p:nvSpPr>
        <p:spPr>
          <a:xfrm>
            <a:off x="9490203" y="4268125"/>
            <a:ext cx="2350615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呼び出し元 </a:t>
            </a:r>
            <a:r>
              <a:rPr lang="en-US" altLang="ja-JP" sz="1200" dirty="0"/>
              <a:t>/ </a:t>
            </a:r>
            <a:r>
              <a:rPr lang="ja-JP" altLang="en-US" sz="1200" dirty="0"/>
              <a:t>先フローの</a:t>
            </a:r>
            <a:endParaRPr lang="en-US" altLang="ja-JP" sz="1200" dirty="0"/>
          </a:p>
          <a:p>
            <a:r>
              <a:rPr lang="ja-JP" altLang="en-US" sz="1200" dirty="0"/>
              <a:t>ライセンスを継承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F6EB557-41D4-500B-4B31-7270C2BD8A66}"/>
              </a:ext>
            </a:extLst>
          </p:cNvPr>
          <p:cNvSpPr txBox="1"/>
          <p:nvPr/>
        </p:nvSpPr>
        <p:spPr>
          <a:xfrm>
            <a:off x="3270800" y="5381352"/>
            <a:ext cx="17352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フロー</a:t>
            </a:r>
            <a:r>
              <a:rPr lang="ja-JP" altLang="en-US" sz="1200" dirty="0"/>
              <a:t>ライセンス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E81CFE3-6DA9-7E52-14AE-65DF5FBF3145}"/>
              </a:ext>
            </a:extLst>
          </p:cNvPr>
          <p:cNvSpPr txBox="1"/>
          <p:nvPr/>
        </p:nvSpPr>
        <p:spPr>
          <a:xfrm>
            <a:off x="3265000" y="5749206"/>
            <a:ext cx="17410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ユーザー</a:t>
            </a:r>
            <a:r>
              <a:rPr lang="ja-JP" altLang="en-US" sz="1200" dirty="0"/>
              <a:t>ライセンス</a:t>
            </a:r>
            <a:endParaRPr kumimoji="1" lang="ja-JP" altLang="en-US" sz="12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AA0D5-DF12-A9D5-99E9-451FE98C6E2F}"/>
              </a:ext>
            </a:extLst>
          </p:cNvPr>
          <p:cNvSpPr txBox="1"/>
          <p:nvPr/>
        </p:nvSpPr>
        <p:spPr>
          <a:xfrm>
            <a:off x="1405960" y="5000798"/>
            <a:ext cx="173520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フロー</a:t>
            </a:r>
            <a:r>
              <a:rPr lang="ja-JP" altLang="en-US" sz="1200" dirty="0"/>
              <a:t>ライセンス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7E4565-D043-070C-18CB-9E99D2589C93}"/>
              </a:ext>
            </a:extLst>
          </p:cNvPr>
          <p:cNvSpPr txBox="1"/>
          <p:nvPr/>
        </p:nvSpPr>
        <p:spPr>
          <a:xfrm>
            <a:off x="1400160" y="5381352"/>
            <a:ext cx="1741008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kumimoji="1" lang="en-US" altLang="ja-JP" sz="1200" dirty="0"/>
          </a:p>
          <a:p>
            <a:r>
              <a:rPr kumimoji="1" lang="ja-JP" altLang="en-US" sz="1200" dirty="0"/>
              <a:t>ユーザー</a:t>
            </a:r>
            <a:r>
              <a:rPr lang="ja-JP" altLang="en-US" sz="1200" dirty="0"/>
              <a:t>ライセンス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E2ABF4-20E6-D7EB-7ECD-FB5C7DE7855A}"/>
              </a:ext>
            </a:extLst>
          </p:cNvPr>
          <p:cNvSpPr txBox="1"/>
          <p:nvPr/>
        </p:nvSpPr>
        <p:spPr>
          <a:xfrm>
            <a:off x="7008326" y="5016830"/>
            <a:ext cx="481883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フローライセンス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1622A0-9EA1-0F0B-6FBF-2CBDF4D25C3C}"/>
              </a:ext>
            </a:extLst>
          </p:cNvPr>
          <p:cNvSpPr txBox="1"/>
          <p:nvPr/>
        </p:nvSpPr>
        <p:spPr>
          <a:xfrm>
            <a:off x="7008326" y="5403110"/>
            <a:ext cx="235061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単体のフローと同じ</a:t>
            </a:r>
            <a:endParaRPr kumimoji="1" lang="ja-JP" altLang="en-US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692D05-0B0E-2F0B-AA73-EA074D1223BD}"/>
              </a:ext>
            </a:extLst>
          </p:cNvPr>
          <p:cNvSpPr txBox="1"/>
          <p:nvPr/>
        </p:nvSpPr>
        <p:spPr>
          <a:xfrm>
            <a:off x="9476544" y="5403110"/>
            <a:ext cx="235061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呼び出し先のライセンスを継承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E4E20BD-5E13-A0F8-EF1A-A66F35643E62}"/>
              </a:ext>
            </a:extLst>
          </p:cNvPr>
          <p:cNvSpPr txBox="1"/>
          <p:nvPr/>
        </p:nvSpPr>
        <p:spPr>
          <a:xfrm>
            <a:off x="7008327" y="5749207"/>
            <a:ext cx="481883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単体のフローと同じ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091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106</Words>
  <Application>Microsoft Office PowerPoint</Application>
  <PresentationFormat>ワイド画面</PresentationFormat>
  <Paragraphs>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Miyuki Amino</dc:creator>
  <cp:lastModifiedBy>Miyuki Amino</cp:lastModifiedBy>
  <cp:revision>7</cp:revision>
  <dcterms:created xsi:type="dcterms:W3CDTF">2024-11-29T11:55:49Z</dcterms:created>
  <dcterms:modified xsi:type="dcterms:W3CDTF">2024-12-02T00:10:51Z</dcterms:modified>
</cp:coreProperties>
</file>