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D8AF4BD-A454-49AE-9EF6-6CF843FCEF11}">
  <a:tblStyle styleId="{AD8AF4BD-A454-49AE-9EF6-6CF843FCEF11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inelandsmusicschool.com/team81" TargetMode="External"/><Relationship Id="rId4" Type="http://schemas.openxmlformats.org/officeDocument/2006/relationships/hyperlink" Target="https://www.facebook.com/pinelandsmusicschool" TargetMode="External"/><Relationship Id="rId5" Type="http://schemas.openxmlformats.org/officeDocument/2006/relationships/hyperlink" Target="https://www.facebook.com/events/1414967581865629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2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Pinelands Music School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Burndown Charts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0" y="1456597"/>
            <a:ext cx="4657949" cy="288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400" y="1490099"/>
            <a:ext cx="4549600" cy="28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2 Burndown Chart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045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54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Completed - Sprint 3 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4192625" y="1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{AD8AF4BD-A454-49AE-9EF6-6CF843FCEF11}</a:tableStyleId>
              </a:tblPr>
              <a:tblGrid>
                <a:gridCol w="671750"/>
                <a:gridCol w="1788475"/>
                <a:gridCol w="1008900"/>
                <a:gridCol w="1254175"/>
              </a:tblGrid>
              <a:tr h="748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Title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Points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Completed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Access Class Timetable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Enrol in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Reschedule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Class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Alter Student Schedule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S29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Roster Teachers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Search Available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Class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Access Class Timetable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Reschedule Classes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Class Schedules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 Enrolments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Students by Class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Story Point Sub-Total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54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Stories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Completed - Sprint 4 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1769475" y="15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{AD8AF4BD-A454-49AE-9EF6-6CF843FCEF11}</a:tableStyleId>
              </a:tblPr>
              <a:tblGrid>
                <a:gridCol w="762850"/>
                <a:gridCol w="3371300"/>
                <a:gridCol w="795650"/>
                <a:gridCol w="795650"/>
                <a:gridCol w="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Title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Story Points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Completed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Enrolment Statistics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S10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Staff Roster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S12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Student Enrolments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Read Customer Feedback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Submitted Complaints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View Enrolment Statistics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Read Customer Feedback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S23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Monitor Music Interest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Story Point Sub-Total: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 beyond scope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registration: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https://www.pinelandsmusicschool.com/team81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Social Media Presence: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https://www.facebook.com/pinelandsmusicschool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https://www.facebook.com/events/1414967581865629/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testing</a:t>
            </a:r>
          </a:p>
        </p:txBody>
      </p:sp>
      <p:pic>
        <p:nvPicPr>
          <p:cNvPr descr="Screenshot (64)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75" y="1097801"/>
            <a:ext cx="7001173" cy="393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for future development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class booking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Teacher Additional Training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Track progress of teacher’s skillsets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Monitor Music Interest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Monitor Annual Report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 Revenue Report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Online Communication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Remote File Access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Instrument Hire through site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 Inventory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