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Source Code Pro" panose="020B0604020202020204" charset="0"/>
      <p:regular r:id="rId5"/>
      <p:bold r:id="rId6"/>
    </p:embeddedFont>
    <p:embeddedFont>
      <p:font typeface="Amatic SC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790506-3FFA-4733-9D56-0FA93C78DACE}">
  <a:tblStyle styleId="{AC790506-3FFA-4733-9D56-0FA93C78DACE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PINELANDS MUSIC SCHOOL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						SPRINT 3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Shape 62"/>
          <p:cNvGraphicFramePr/>
          <p:nvPr>
            <p:extLst>
              <p:ext uri="{D42A27DB-BD31-4B8C-83A1-F6EECF244321}">
                <p14:modId xmlns:p14="http://schemas.microsoft.com/office/powerpoint/2010/main" val="1147494190"/>
              </p:ext>
            </p:extLst>
          </p:nvPr>
        </p:nvGraphicFramePr>
        <p:xfrm>
          <a:off x="180700" y="959214"/>
          <a:ext cx="8894450" cy="3172225"/>
        </p:xfrm>
        <a:graphic>
          <a:graphicData uri="http://schemas.openxmlformats.org/drawingml/2006/table">
            <a:tbl>
              <a:tblPr>
                <a:noFill/>
                <a:tableStyleId>{AC790506-3FFA-4733-9D56-0FA93C78DACE}</a:tableStyleId>
              </a:tblPr>
              <a:tblGrid>
                <a:gridCol w="132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bg2"/>
                          </a:solidFill>
                        </a:rPr>
                        <a:t>Story ID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bg2"/>
                          </a:solidFill>
                        </a:rPr>
                        <a:t>Story Title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bg2"/>
                          </a:solidFill>
                        </a:rPr>
                        <a:t>Story Points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bg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Access Class Timetable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2"/>
                          </a:solidFill>
                        </a:rPr>
                        <a:t>S5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Enrol in Classes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2"/>
                          </a:solidFill>
                        </a:rPr>
                        <a:t>Reschedule Classes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Search Available Classes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S27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Read Customer Feedback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S20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View Submitted Complaints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S21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View Enrolment Statistics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" name="Shape 63"/>
          <p:cNvSpPr txBox="1"/>
          <p:nvPr/>
        </p:nvSpPr>
        <p:spPr>
          <a:xfrm>
            <a:off x="180700" y="260225"/>
            <a:ext cx="5114100" cy="1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Story point completion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Source Code Pro</vt:lpstr>
      <vt:lpstr>Arial</vt:lpstr>
      <vt:lpstr>Amatic SC</vt:lpstr>
      <vt:lpstr>beach-day</vt:lpstr>
      <vt:lpstr>PINELANDS MUSIC SCHOOL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PINELANDS MUSIC SCHOOL</dc:title>
  <cp:lastModifiedBy>Jamie Pear</cp:lastModifiedBy>
  <cp:revision>1</cp:revision>
  <dcterms:modified xsi:type="dcterms:W3CDTF">2016-10-27T11:37:10Z</dcterms:modified>
</cp:coreProperties>
</file>