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matic SC"/>
      <p:regular r:id="rId19"/>
      <p:bold r:id="rId20"/>
    </p:embeddedFont>
    <p:embeddedFont>
      <p:font typeface="Source Code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63C5B758-120E-4233-A6A8-DB71A678C599}">
  <a:tblStyle styleId="{63C5B758-120E-4233-A6A8-DB71A678C599}" styleName="Table_0">
    <a:wholeTbl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bold.fntdata"/><Relationship Id="rId11" Type="http://schemas.openxmlformats.org/officeDocument/2006/relationships/slide" Target="slides/slide6.xml"/><Relationship Id="rId22" Type="http://schemas.openxmlformats.org/officeDocument/2006/relationships/font" Target="fonts/SourceCodePro-bold.fntdata"/><Relationship Id="rId10" Type="http://schemas.openxmlformats.org/officeDocument/2006/relationships/slide" Target="slides/slide5.xml"/><Relationship Id="rId21" Type="http://schemas.openxmlformats.org/officeDocument/2006/relationships/font" Target="fonts/SourceCode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maticSC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Pinelands music school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Website design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Release 1 review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ctrTitle"/>
          </p:nvPr>
        </p:nvSpPr>
        <p:spPr>
          <a:xfrm>
            <a:off x="311700" y="392150"/>
            <a:ext cx="8520600" cy="149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S14 - View students class</a:t>
            </a:r>
          </a:p>
        </p:txBody>
      </p:sp>
      <p:sp>
        <p:nvSpPr>
          <p:cNvPr id="118" name="Shape 118"/>
          <p:cNvSpPr txBox="1"/>
          <p:nvPr>
            <p:ph idx="1" type="subTitle"/>
          </p:nvPr>
        </p:nvSpPr>
        <p:spPr>
          <a:xfrm>
            <a:off x="311700" y="260705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 a manager I want to be able to view the number of students enrolled in classes for a specified instrument (e.g. guitar)</a:t>
            </a:r>
          </a:p>
        </p:txBody>
      </p:sp>
      <p:sp>
        <p:nvSpPr>
          <p:cNvPr id="119" name="Shape 119"/>
          <p:cNvSpPr txBox="1"/>
          <p:nvPr>
            <p:ph idx="1" type="subTitle"/>
          </p:nvPr>
        </p:nvSpPr>
        <p:spPr>
          <a:xfrm>
            <a:off x="311700" y="40852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Story points: 1						Completeness: 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ctrTitle"/>
          </p:nvPr>
        </p:nvSpPr>
        <p:spPr>
          <a:xfrm>
            <a:off x="311700" y="392150"/>
            <a:ext cx="8520600" cy="153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S21 - View Enrolment Statistics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421100" y="1363575"/>
            <a:ext cx="8020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1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As an Owner I want to be able to see how many students are enrolled in the music programs</a:t>
            </a:r>
          </a:p>
        </p:txBody>
      </p:sp>
      <p:sp>
        <p:nvSpPr>
          <p:cNvPr id="126" name="Shape 126"/>
          <p:cNvSpPr txBox="1"/>
          <p:nvPr>
            <p:ph idx="1" type="subTitle"/>
          </p:nvPr>
        </p:nvSpPr>
        <p:spPr>
          <a:xfrm>
            <a:off x="623400" y="42456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Story points: 1						Completeness: 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S23 - Monitor Music Interest</a:t>
            </a:r>
          </a:p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623400" y="42456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Story points: 1						Completeness: 0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421100" y="1363575"/>
            <a:ext cx="8020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1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As an Owner I want to be able to view which areas of musical interest that our students are currently enrolled in at the school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Shape 138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{63C5B758-120E-4233-A6A8-DB71A678C599}</a:tableStyleId>
              </a:tblPr>
              <a:tblGrid>
                <a:gridCol w="1292975"/>
                <a:gridCol w="3837225"/>
                <a:gridCol w="2029850"/>
                <a:gridCol w="1529325"/>
              </a:tblGrid>
              <a:tr h="4231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Story ID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Story Title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Story Points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Completion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4C2F4"/>
                    </a:solidFill>
                  </a:tcPr>
                </a:tc>
              </a:tr>
              <a:tr h="3961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S4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Reschedule Classes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1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S6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Search Available Classes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1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S10 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View Staff Roster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1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S11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View Class Schedules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1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S12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View Student Enrolments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1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S14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View Students by Class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1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S20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View Submitted Complaints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1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S21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View Enrolment Statistics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1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S23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Monitor Music Interest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1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S34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Responsive Website Layout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3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3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39" name="Shape 139"/>
          <p:cNvSpPr txBox="1"/>
          <p:nvPr/>
        </p:nvSpPr>
        <p:spPr>
          <a:xfrm>
            <a:off x="210525" y="4596750"/>
            <a:ext cx="86295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marL="2743200">
              <a:spcBef>
                <a:spcPts val="0"/>
              </a:spcBef>
              <a:buNone/>
            </a:pPr>
            <a:r>
              <a:rPr lang="en"/>
              <a:t>2/10 Stories complete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Release 1 Burndown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3" name="Shape 6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775" y="1211121"/>
            <a:ext cx="5935399" cy="367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ctrTitle"/>
          </p:nvPr>
        </p:nvSpPr>
        <p:spPr>
          <a:xfrm>
            <a:off x="311700" y="392150"/>
            <a:ext cx="8520600" cy="1653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S34 - Responsive website layout</a:t>
            </a:r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623400" y="42456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Story points: 3						Completeness: 3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421100" y="1363575"/>
            <a:ext cx="8020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1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As a general user I want to be able to access the website on any device including mobile and tablets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ctrTitle"/>
          </p:nvPr>
        </p:nvSpPr>
        <p:spPr>
          <a:xfrm>
            <a:off x="311700" y="392150"/>
            <a:ext cx="8520600" cy="1332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S20 - View submitted complaints</a:t>
            </a:r>
          </a:p>
        </p:txBody>
      </p:sp>
      <p:sp>
        <p:nvSpPr>
          <p:cNvPr id="76" name="Shape 76"/>
          <p:cNvSpPr txBox="1"/>
          <p:nvPr>
            <p:ph idx="1" type="subTitle"/>
          </p:nvPr>
        </p:nvSpPr>
        <p:spPr>
          <a:xfrm>
            <a:off x="311700" y="40852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Story points: 1						Completeness: 1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421100" y="1363575"/>
            <a:ext cx="8020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1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As a manager I want to be view any customer complaints that the school has received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ctrTitle"/>
          </p:nvPr>
        </p:nvSpPr>
        <p:spPr>
          <a:xfrm>
            <a:off x="311700" y="392150"/>
            <a:ext cx="8520600" cy="1332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S4 - Reschedule Classes</a:t>
            </a:r>
          </a:p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311700" y="221865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 an existing student I want to be able to use the portal to reschedule my classes</a:t>
            </a:r>
          </a:p>
        </p:txBody>
      </p:sp>
      <p:sp>
        <p:nvSpPr>
          <p:cNvPr id="84" name="Shape 84"/>
          <p:cNvSpPr txBox="1"/>
          <p:nvPr>
            <p:ph idx="1" type="subTitle"/>
          </p:nvPr>
        </p:nvSpPr>
        <p:spPr>
          <a:xfrm>
            <a:off x="391925" y="369455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Story points: 1							Completeness: 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311700" y="392150"/>
            <a:ext cx="8520600" cy="113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S6 - Search Avaiable Classes</a:t>
            </a:r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311700" y="221865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 a new student I want to be able to search for the available services that the music school offers</a:t>
            </a:r>
          </a:p>
        </p:txBody>
      </p:sp>
      <p:sp>
        <p:nvSpPr>
          <p:cNvPr id="91" name="Shape 91"/>
          <p:cNvSpPr txBox="1"/>
          <p:nvPr>
            <p:ph idx="1" type="subTitle"/>
          </p:nvPr>
        </p:nvSpPr>
        <p:spPr>
          <a:xfrm>
            <a:off x="391925" y="369455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Story points: 2					Completeness: 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311700" y="392150"/>
            <a:ext cx="8520600" cy="1693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S10 - View Staff Roster</a:t>
            </a: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311700" y="221865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 a teacher View I want to be able to view my rosters for the upcoming classes</a:t>
            </a:r>
          </a:p>
        </p:txBody>
      </p:sp>
      <p:sp>
        <p:nvSpPr>
          <p:cNvPr id="98" name="Shape 98"/>
          <p:cNvSpPr txBox="1"/>
          <p:nvPr>
            <p:ph idx="1" type="subTitle"/>
          </p:nvPr>
        </p:nvSpPr>
        <p:spPr>
          <a:xfrm>
            <a:off x="391925" y="369455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Story points: 1						Completeness: 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ctrTitle"/>
          </p:nvPr>
        </p:nvSpPr>
        <p:spPr>
          <a:xfrm>
            <a:off x="432025" y="2317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S11 - View Class Schedules</a:t>
            </a:r>
          </a:p>
        </p:txBody>
      </p:sp>
      <p:sp>
        <p:nvSpPr>
          <p:cNvPr id="104" name="Shape 104"/>
          <p:cNvSpPr txBox="1"/>
          <p:nvPr>
            <p:ph idx="1" type="subTitle"/>
          </p:nvPr>
        </p:nvSpPr>
        <p:spPr>
          <a:xfrm>
            <a:off x="432025" y="3924775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Story points: 1						Completeness: 0</a:t>
            </a:r>
          </a:p>
        </p:txBody>
      </p:sp>
      <p:sp>
        <p:nvSpPr>
          <p:cNvPr id="105" name="Shape 105"/>
          <p:cNvSpPr txBox="1"/>
          <p:nvPr>
            <p:ph idx="1" type="subTitle"/>
          </p:nvPr>
        </p:nvSpPr>
        <p:spPr>
          <a:xfrm>
            <a:off x="231475" y="25796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 a teacher View I want to be able to view my the class schedule for the day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S12 - View student enrolments</a:t>
            </a:r>
          </a:p>
        </p:txBody>
      </p:sp>
      <p:sp>
        <p:nvSpPr>
          <p:cNvPr id="111" name="Shape 111"/>
          <p:cNvSpPr txBox="1"/>
          <p:nvPr>
            <p:ph idx="1" type="subTitle"/>
          </p:nvPr>
        </p:nvSpPr>
        <p:spPr>
          <a:xfrm>
            <a:off x="231475" y="25796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 a manager I want to be able to view the number of students enrolled in a class</a:t>
            </a:r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311700" y="40852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Story points: 1						Completeness: 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