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C790506-3FFA-4733-9D56-0FA93C78DACE}">
  <a:tblStyle styleId="{AC790506-3FFA-4733-9D56-0FA93C78DACE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PINELANDS MUSIC SCHOOL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						SPRINT 3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Shape 62"/>
          <p:cNvGraphicFramePr/>
          <p:nvPr/>
        </p:nvGraphicFramePr>
        <p:xfrm>
          <a:off x="124775" y="17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{AC790506-3FFA-4733-9D56-0FA93C78DACE}</a:tableStyleId>
              </a:tblPr>
              <a:tblGrid>
                <a:gridCol w="1325750"/>
                <a:gridCol w="5858925"/>
                <a:gridCol w="1382775"/>
                <a:gridCol w="327000"/>
              </a:tblGrid>
              <a:tr h="43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Access Class Timetable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Enrol in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Search Available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Read Customer Feedback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Submitted Complaints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3" name="Shape 63"/>
          <p:cNvSpPr txBox="1"/>
          <p:nvPr/>
        </p:nvSpPr>
        <p:spPr>
          <a:xfrm>
            <a:off x="180700" y="260225"/>
            <a:ext cx="51141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Story point completion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