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2" d="100"/>
          <a:sy n="112" d="100"/>
        </p:scale>
        <p:origin x="78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AD5B-7D98-4CE8-B79F-A6B6836A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E2762-174B-4D38-A4F1-DAE2CE005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3748-2E52-46EA-BCBE-1CC53DF1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77684-98E4-4848-930F-CEFCACF8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65778-8F6F-4DAF-A1FC-4123AB8B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6903-B5D8-444F-9924-59DC2B5F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D2017-6125-4084-8AC8-4ADF5E48D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A015-9E25-4423-A855-8622FA9D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F439A-5A61-44E7-B579-3EB7237B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841AB-6AD4-4A2B-BEF8-1F6DDC2C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86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DF7093-EB86-4206-8668-153605025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2BC9C-DDCC-432A-83A8-CA8C0E2CE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7D19-4E66-4429-AB61-7EF9A0E6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B3EA-70FD-496A-B688-62062F68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2025-A765-47D1-9775-2E0DD6E6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31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6B75-6204-4B54-B7D2-A94692FA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7B33-2EED-483E-9648-47D80924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AE7C-0678-4D8F-A8D0-6D4D2EB9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961A-7894-4583-B3E4-E000A1D3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1154-E746-48AA-9166-9000035F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5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52FD-9F5D-4F2A-959A-7FF6F83A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00F03-8B42-4242-9573-F96A32A33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614C3-C063-482C-8514-BF9FC331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AD0E3-C2F7-47F0-A7D7-F257E5A2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2142-F789-4FE5-87E2-2263AC9C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6070-A200-4C72-8DBE-30664598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B26B-D839-4CBA-8296-E9927924A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3212-9AD7-4B9B-8519-E14A48E5C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F418-F5B0-4C6A-A687-C79C9500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5BC6E-9DE7-44C8-B5A2-DE0A71B9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05A99-55FE-44F7-8C5B-4001894D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15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3E51-1FA9-4C65-B8ED-D6619AB9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AC212-905A-4805-85B7-1FD74D58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37AA7-5FC3-4157-8655-9AECA7C8C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AC89-82B3-4E5B-8EAD-D56614800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6E14A-A5CD-4E6E-827F-1FFD9F69B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3D25C-0229-4AA7-A8D1-C60FE6A4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6EB9-AEDD-40AF-9458-16BD34E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2BDD7-B349-4FB4-A379-18C69728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83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B065-89BB-45C7-9120-63045924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77C59-398E-4FA9-95C0-B182C84A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AA01C-836C-4511-BF42-38DFA5F1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15BEB-2008-4E7C-96F2-60A2D1D4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8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CA6A-BA30-4037-949D-9C4C59C4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A584C-9308-4E48-80FC-9FA9F1B2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E41D-D944-4D97-A3FC-F7B2991E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39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E270-5C77-4F83-97BC-F63AEC8B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C9CC-597B-4609-933A-DE678E8E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D6525-70F9-46D1-90C5-7210487DD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158BF-B9B8-44CD-8A65-AFF9B5FB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5BB61-A863-4231-843F-DE0F6C20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05E97-DDBA-4591-824D-31F0002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84A-18C5-4347-955B-D04F39CB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CDFA7-9C38-4EDA-A897-41022C2D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AC833-7EA1-47DD-A79B-E1A3AD12A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A71A6-E94E-427A-B488-5370582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49C3D-ED57-4D6E-B587-DA5B3B57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4665-8D68-498E-89EE-E92076D0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63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EDC42-174D-4029-9D2C-0BE4DF12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66B77-C812-462E-9AAB-139C29F8B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40F9F-FABB-47FB-A77D-002739F94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11A7-4D71-47AB-8A8B-CF8EFABE3DF0}" type="datetimeFigureOut">
              <a:rPr lang="pt-BR" smtClean="0"/>
              <a:t>02/03/2023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79CC-3E21-4605-BBAD-78755B5A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4CD7-9F27-4626-BE88-053954695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310A3-7201-4660-9922-945090CD7A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71D9A4-D773-4832-8C4D-C306543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70" y="1951037"/>
            <a:ext cx="7203859" cy="2709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841C3-6843-46FF-8170-E2D68E83AB75}"/>
              </a:ext>
            </a:extLst>
          </p:cNvPr>
          <p:cNvSpPr txBox="1"/>
          <p:nvPr/>
        </p:nvSpPr>
        <p:spPr>
          <a:xfrm>
            <a:off x="577850" y="868065"/>
            <a:ext cx="596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20591 points, 39028 elements</a:t>
            </a:r>
          </a:p>
        </p:txBody>
      </p:sp>
    </p:spTree>
    <p:extLst>
      <p:ext uri="{BB962C8B-B14F-4D97-AF65-F5344CB8AC3E}">
        <p14:creationId xmlns:p14="http://schemas.microsoft.com/office/powerpoint/2010/main" val="170733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711BCC3-3C7D-4337-95D0-EC200C4633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CCF62-B685-451D-A195-CBE91795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1" y="511685"/>
            <a:ext cx="5930150" cy="2185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855E16-4829-4A90-8687-88DA221A7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82" y="516339"/>
            <a:ext cx="5950018" cy="2185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D95201-975C-4AF8-8F8C-EA40001B2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0815"/>
            <a:ext cx="5940493" cy="21854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CDFEF0-3401-4691-85E1-CA27F6727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232" y="4246160"/>
            <a:ext cx="5850682" cy="21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7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E8454-A0AD-4AB4-B70A-2DDC0FB03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5649"/>
            <a:ext cx="6096000" cy="2202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5B350-1371-4A46-8B42-D0B24930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5649"/>
            <a:ext cx="6096000" cy="223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47CF6B-7754-4045-9DCB-760A340A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6096000" cy="2242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77703-CC84-4081-BCB5-722E368F6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227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F78746-92B1-4EF3-A389-611C8760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050"/>
            <a:ext cx="6096000" cy="220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ACFC9-2DDB-4774-A45C-88FE920C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527050"/>
            <a:ext cx="6096000" cy="2238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BC982-E76C-459A-9683-AAAE5D2A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16" y="3429001"/>
            <a:ext cx="5989981" cy="2203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39DFFD-DB26-4D1B-B58B-98D4177BD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4" y="3429000"/>
            <a:ext cx="6095996" cy="22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5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06687-237C-45BF-9373-E1928129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75"/>
            <a:ext cx="6096000" cy="2224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B9886-7545-4BF8-9A72-95406A29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0172"/>
            <a:ext cx="6096000" cy="2238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4ABF1F-0C4B-4AAF-90FC-3C4F9F470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3473"/>
            <a:ext cx="6096000" cy="22426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6A721-AD38-4B5C-8783-50C29A30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33473"/>
            <a:ext cx="6175513" cy="22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3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Joao Pedro Ferreira</dc:creator>
  <cp:lastModifiedBy>Joao Pedro Ferreira</cp:lastModifiedBy>
  <cp:revision>2</cp:revision>
  <dcterms:created xsi:type="dcterms:W3CDTF">2023-03-02T15:44:41Z</dcterms:created>
  <dcterms:modified xsi:type="dcterms:W3CDTF">2023-03-02T16:00:30Z</dcterms:modified>
</cp:coreProperties>
</file>