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C7A1D-12CC-4A65-BE03-20B2706500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EE7892-CA3D-41B3-892D-7739939EC152}">
      <dgm:prSet/>
      <dgm:spPr/>
      <dgm:t>
        <a:bodyPr/>
        <a:lstStyle/>
        <a:p>
          <a:r>
            <a:rPr lang="pt-BR"/>
            <a:t>INTERFACE</a:t>
          </a:r>
          <a:endParaRPr lang="en-US"/>
        </a:p>
      </dgm:t>
    </dgm:pt>
    <dgm:pt modelId="{22EEB6CC-6BDC-4E02-B41C-813F262BB167}" type="parTrans" cxnId="{30EC3B2C-34B7-447F-8D08-3EBCDC913C76}">
      <dgm:prSet/>
      <dgm:spPr/>
      <dgm:t>
        <a:bodyPr/>
        <a:lstStyle/>
        <a:p>
          <a:endParaRPr lang="en-US"/>
        </a:p>
      </dgm:t>
    </dgm:pt>
    <dgm:pt modelId="{D2F2A783-47FA-4FCD-A05B-75B6775F3A16}" type="sibTrans" cxnId="{30EC3B2C-34B7-447F-8D08-3EBCDC913C76}">
      <dgm:prSet/>
      <dgm:spPr/>
      <dgm:t>
        <a:bodyPr/>
        <a:lstStyle/>
        <a:p>
          <a:endParaRPr lang="en-US"/>
        </a:p>
      </dgm:t>
    </dgm:pt>
    <dgm:pt modelId="{812EE274-8020-4781-8094-2A409258251D}">
      <dgm:prSet/>
      <dgm:spPr/>
      <dgm:t>
        <a:bodyPr/>
        <a:lstStyle/>
        <a:p>
          <a:r>
            <a:rPr lang="pt-BR"/>
            <a:t>CRUDS</a:t>
          </a:r>
          <a:endParaRPr lang="en-US"/>
        </a:p>
      </dgm:t>
    </dgm:pt>
    <dgm:pt modelId="{FCF83AC0-FD08-4366-8010-B63B98651F27}" type="parTrans" cxnId="{82A8704D-07DA-4635-8709-3E322C47E96E}">
      <dgm:prSet/>
      <dgm:spPr/>
      <dgm:t>
        <a:bodyPr/>
        <a:lstStyle/>
        <a:p>
          <a:endParaRPr lang="en-US"/>
        </a:p>
      </dgm:t>
    </dgm:pt>
    <dgm:pt modelId="{6F5896AC-9C43-45E8-89C0-88A8A0BE24AA}" type="sibTrans" cxnId="{82A8704D-07DA-4635-8709-3E322C47E96E}">
      <dgm:prSet/>
      <dgm:spPr/>
      <dgm:t>
        <a:bodyPr/>
        <a:lstStyle/>
        <a:p>
          <a:endParaRPr lang="en-US"/>
        </a:p>
      </dgm:t>
    </dgm:pt>
    <dgm:pt modelId="{2B120B68-828F-4DA4-BC36-1A5024ABFE1A}">
      <dgm:prSet/>
      <dgm:spPr/>
      <dgm:t>
        <a:bodyPr/>
        <a:lstStyle/>
        <a:p>
          <a:r>
            <a:rPr lang="pt-BR"/>
            <a:t>GERAÇÃO DO RELATÓRIO</a:t>
          </a:r>
          <a:endParaRPr lang="en-US"/>
        </a:p>
      </dgm:t>
    </dgm:pt>
    <dgm:pt modelId="{5770AB45-2707-4619-943C-654A49B4CE6B}" type="parTrans" cxnId="{C1CD19ED-E8B8-42E4-8DF2-E0A6C02BC3F1}">
      <dgm:prSet/>
      <dgm:spPr/>
      <dgm:t>
        <a:bodyPr/>
        <a:lstStyle/>
        <a:p>
          <a:endParaRPr lang="en-US"/>
        </a:p>
      </dgm:t>
    </dgm:pt>
    <dgm:pt modelId="{552BE0F3-BCED-4188-9152-72450BC30037}" type="sibTrans" cxnId="{C1CD19ED-E8B8-42E4-8DF2-E0A6C02BC3F1}">
      <dgm:prSet/>
      <dgm:spPr/>
      <dgm:t>
        <a:bodyPr/>
        <a:lstStyle/>
        <a:p>
          <a:endParaRPr lang="en-US"/>
        </a:p>
      </dgm:t>
    </dgm:pt>
    <dgm:pt modelId="{34DF13B1-D555-472F-83FC-9F28591C038D}">
      <dgm:prSet/>
      <dgm:spPr/>
      <dgm:t>
        <a:bodyPr/>
        <a:lstStyle/>
        <a:p>
          <a:r>
            <a:rPr lang="pt-BR"/>
            <a:t>TRELLO</a:t>
          </a:r>
          <a:endParaRPr lang="en-US"/>
        </a:p>
      </dgm:t>
    </dgm:pt>
    <dgm:pt modelId="{3DF6C576-3265-4E9C-864A-C933CD1CA891}" type="parTrans" cxnId="{7C9845B6-024F-412B-98E1-5C8BB0B5EAF2}">
      <dgm:prSet/>
      <dgm:spPr/>
      <dgm:t>
        <a:bodyPr/>
        <a:lstStyle/>
        <a:p>
          <a:endParaRPr lang="en-US"/>
        </a:p>
      </dgm:t>
    </dgm:pt>
    <dgm:pt modelId="{B39D50A9-7669-443A-8051-A90F59D98411}" type="sibTrans" cxnId="{7C9845B6-024F-412B-98E1-5C8BB0B5EAF2}">
      <dgm:prSet/>
      <dgm:spPr/>
      <dgm:t>
        <a:bodyPr/>
        <a:lstStyle/>
        <a:p>
          <a:endParaRPr lang="en-US"/>
        </a:p>
      </dgm:t>
    </dgm:pt>
    <dgm:pt modelId="{1895E2B0-5CE0-4C39-9AB4-36ED80DC8CB5}" type="pres">
      <dgm:prSet presAssocID="{581C7A1D-12CC-4A65-BE03-20B2706500A8}" presName="vert0" presStyleCnt="0">
        <dgm:presLayoutVars>
          <dgm:dir/>
          <dgm:animOne val="branch"/>
          <dgm:animLvl val="lvl"/>
        </dgm:presLayoutVars>
      </dgm:prSet>
      <dgm:spPr/>
    </dgm:pt>
    <dgm:pt modelId="{8B90EFB4-AC8E-45E9-8676-4E7B7E58B715}" type="pres">
      <dgm:prSet presAssocID="{56EE7892-CA3D-41B3-892D-7739939EC152}" presName="thickLine" presStyleLbl="alignNode1" presStyleIdx="0" presStyleCnt="4"/>
      <dgm:spPr/>
    </dgm:pt>
    <dgm:pt modelId="{5D45477B-83C4-4548-9189-CF95BCA157D7}" type="pres">
      <dgm:prSet presAssocID="{56EE7892-CA3D-41B3-892D-7739939EC152}" presName="horz1" presStyleCnt="0"/>
      <dgm:spPr/>
    </dgm:pt>
    <dgm:pt modelId="{CB8EEA9A-9005-4F35-936C-0BCD3D36C087}" type="pres">
      <dgm:prSet presAssocID="{56EE7892-CA3D-41B3-892D-7739939EC152}" presName="tx1" presStyleLbl="revTx" presStyleIdx="0" presStyleCnt="4"/>
      <dgm:spPr/>
    </dgm:pt>
    <dgm:pt modelId="{2653F2D8-CB11-491E-B658-FD3B2038DD86}" type="pres">
      <dgm:prSet presAssocID="{56EE7892-CA3D-41B3-892D-7739939EC152}" presName="vert1" presStyleCnt="0"/>
      <dgm:spPr/>
    </dgm:pt>
    <dgm:pt modelId="{DB75E60F-FDB4-4AA1-A1EC-21D1D299AE46}" type="pres">
      <dgm:prSet presAssocID="{812EE274-8020-4781-8094-2A409258251D}" presName="thickLine" presStyleLbl="alignNode1" presStyleIdx="1" presStyleCnt="4"/>
      <dgm:spPr/>
    </dgm:pt>
    <dgm:pt modelId="{055BC951-766F-4063-89E7-6664F2802AC9}" type="pres">
      <dgm:prSet presAssocID="{812EE274-8020-4781-8094-2A409258251D}" presName="horz1" presStyleCnt="0"/>
      <dgm:spPr/>
    </dgm:pt>
    <dgm:pt modelId="{73E7D66C-68C1-42E5-B928-11C10CD24F22}" type="pres">
      <dgm:prSet presAssocID="{812EE274-8020-4781-8094-2A409258251D}" presName="tx1" presStyleLbl="revTx" presStyleIdx="1" presStyleCnt="4"/>
      <dgm:spPr/>
    </dgm:pt>
    <dgm:pt modelId="{0D79516B-7BF7-4193-A357-2DFF0E79FBBF}" type="pres">
      <dgm:prSet presAssocID="{812EE274-8020-4781-8094-2A409258251D}" presName="vert1" presStyleCnt="0"/>
      <dgm:spPr/>
    </dgm:pt>
    <dgm:pt modelId="{4DAD16BA-119C-417A-8340-DC51DA98A24B}" type="pres">
      <dgm:prSet presAssocID="{2B120B68-828F-4DA4-BC36-1A5024ABFE1A}" presName="thickLine" presStyleLbl="alignNode1" presStyleIdx="2" presStyleCnt="4"/>
      <dgm:spPr/>
    </dgm:pt>
    <dgm:pt modelId="{497712A5-32DF-4607-93D0-8E299F16EE88}" type="pres">
      <dgm:prSet presAssocID="{2B120B68-828F-4DA4-BC36-1A5024ABFE1A}" presName="horz1" presStyleCnt="0"/>
      <dgm:spPr/>
    </dgm:pt>
    <dgm:pt modelId="{D7936B21-7889-4C20-A4E9-97207320D7EA}" type="pres">
      <dgm:prSet presAssocID="{2B120B68-828F-4DA4-BC36-1A5024ABFE1A}" presName="tx1" presStyleLbl="revTx" presStyleIdx="2" presStyleCnt="4"/>
      <dgm:spPr/>
    </dgm:pt>
    <dgm:pt modelId="{0BEE0019-C89B-4CD2-B0B3-3D55FFEB7396}" type="pres">
      <dgm:prSet presAssocID="{2B120B68-828F-4DA4-BC36-1A5024ABFE1A}" presName="vert1" presStyleCnt="0"/>
      <dgm:spPr/>
    </dgm:pt>
    <dgm:pt modelId="{A9117602-55A3-4722-B899-329076E52DFE}" type="pres">
      <dgm:prSet presAssocID="{34DF13B1-D555-472F-83FC-9F28591C038D}" presName="thickLine" presStyleLbl="alignNode1" presStyleIdx="3" presStyleCnt="4"/>
      <dgm:spPr/>
    </dgm:pt>
    <dgm:pt modelId="{7D3346FB-6245-45AD-A158-095DC2B8E1BF}" type="pres">
      <dgm:prSet presAssocID="{34DF13B1-D555-472F-83FC-9F28591C038D}" presName="horz1" presStyleCnt="0"/>
      <dgm:spPr/>
    </dgm:pt>
    <dgm:pt modelId="{09B7D27E-BABE-407E-948F-20DE436CD622}" type="pres">
      <dgm:prSet presAssocID="{34DF13B1-D555-472F-83FC-9F28591C038D}" presName="tx1" presStyleLbl="revTx" presStyleIdx="3" presStyleCnt="4"/>
      <dgm:spPr/>
    </dgm:pt>
    <dgm:pt modelId="{BDBAAD40-32FD-46B9-BBFC-18B2723AE6E9}" type="pres">
      <dgm:prSet presAssocID="{34DF13B1-D555-472F-83FC-9F28591C038D}" presName="vert1" presStyleCnt="0"/>
      <dgm:spPr/>
    </dgm:pt>
  </dgm:ptLst>
  <dgm:cxnLst>
    <dgm:cxn modelId="{826BEA05-C816-4D0B-A3D8-455189F0D3B6}" type="presOf" srcId="{812EE274-8020-4781-8094-2A409258251D}" destId="{73E7D66C-68C1-42E5-B928-11C10CD24F22}" srcOrd="0" destOrd="0" presId="urn:microsoft.com/office/officeart/2008/layout/LinedList"/>
    <dgm:cxn modelId="{30EC3B2C-34B7-447F-8D08-3EBCDC913C76}" srcId="{581C7A1D-12CC-4A65-BE03-20B2706500A8}" destId="{56EE7892-CA3D-41B3-892D-7739939EC152}" srcOrd="0" destOrd="0" parTransId="{22EEB6CC-6BDC-4E02-B41C-813F262BB167}" sibTransId="{D2F2A783-47FA-4FCD-A05B-75B6775F3A16}"/>
    <dgm:cxn modelId="{CE348D3E-4B89-4BEB-B2AA-C37FF29D6E90}" type="presOf" srcId="{581C7A1D-12CC-4A65-BE03-20B2706500A8}" destId="{1895E2B0-5CE0-4C39-9AB4-36ED80DC8CB5}" srcOrd="0" destOrd="0" presId="urn:microsoft.com/office/officeart/2008/layout/LinedList"/>
    <dgm:cxn modelId="{82A8704D-07DA-4635-8709-3E322C47E96E}" srcId="{581C7A1D-12CC-4A65-BE03-20B2706500A8}" destId="{812EE274-8020-4781-8094-2A409258251D}" srcOrd="1" destOrd="0" parTransId="{FCF83AC0-FD08-4366-8010-B63B98651F27}" sibTransId="{6F5896AC-9C43-45E8-89C0-88A8A0BE24AA}"/>
    <dgm:cxn modelId="{0B49964E-CC38-426E-9D3F-50F11094C3E0}" type="presOf" srcId="{56EE7892-CA3D-41B3-892D-7739939EC152}" destId="{CB8EEA9A-9005-4F35-936C-0BCD3D36C087}" srcOrd="0" destOrd="0" presId="urn:microsoft.com/office/officeart/2008/layout/LinedList"/>
    <dgm:cxn modelId="{7C9845B6-024F-412B-98E1-5C8BB0B5EAF2}" srcId="{581C7A1D-12CC-4A65-BE03-20B2706500A8}" destId="{34DF13B1-D555-472F-83FC-9F28591C038D}" srcOrd="3" destOrd="0" parTransId="{3DF6C576-3265-4E9C-864A-C933CD1CA891}" sibTransId="{B39D50A9-7669-443A-8051-A90F59D98411}"/>
    <dgm:cxn modelId="{C20E53E5-00C4-4227-9B4A-B4A6D0A3B12F}" type="presOf" srcId="{34DF13B1-D555-472F-83FC-9F28591C038D}" destId="{09B7D27E-BABE-407E-948F-20DE436CD622}" srcOrd="0" destOrd="0" presId="urn:microsoft.com/office/officeart/2008/layout/LinedList"/>
    <dgm:cxn modelId="{72F927EC-556A-4957-84EE-F9044C3C3941}" type="presOf" srcId="{2B120B68-828F-4DA4-BC36-1A5024ABFE1A}" destId="{D7936B21-7889-4C20-A4E9-97207320D7EA}" srcOrd="0" destOrd="0" presId="urn:microsoft.com/office/officeart/2008/layout/LinedList"/>
    <dgm:cxn modelId="{C1CD19ED-E8B8-42E4-8DF2-E0A6C02BC3F1}" srcId="{581C7A1D-12CC-4A65-BE03-20B2706500A8}" destId="{2B120B68-828F-4DA4-BC36-1A5024ABFE1A}" srcOrd="2" destOrd="0" parTransId="{5770AB45-2707-4619-943C-654A49B4CE6B}" sibTransId="{552BE0F3-BCED-4188-9152-72450BC30037}"/>
    <dgm:cxn modelId="{4723A5C0-1737-4F73-9FD7-B59B279BDEE0}" type="presParOf" srcId="{1895E2B0-5CE0-4C39-9AB4-36ED80DC8CB5}" destId="{8B90EFB4-AC8E-45E9-8676-4E7B7E58B715}" srcOrd="0" destOrd="0" presId="urn:microsoft.com/office/officeart/2008/layout/LinedList"/>
    <dgm:cxn modelId="{F4380F9A-13D7-4712-83D6-3FBDB977C71F}" type="presParOf" srcId="{1895E2B0-5CE0-4C39-9AB4-36ED80DC8CB5}" destId="{5D45477B-83C4-4548-9189-CF95BCA157D7}" srcOrd="1" destOrd="0" presId="urn:microsoft.com/office/officeart/2008/layout/LinedList"/>
    <dgm:cxn modelId="{E97015F3-C832-4A67-A18C-0973E11CAD1A}" type="presParOf" srcId="{5D45477B-83C4-4548-9189-CF95BCA157D7}" destId="{CB8EEA9A-9005-4F35-936C-0BCD3D36C087}" srcOrd="0" destOrd="0" presId="urn:microsoft.com/office/officeart/2008/layout/LinedList"/>
    <dgm:cxn modelId="{63275F11-7AD8-42AB-AAEE-95984658A654}" type="presParOf" srcId="{5D45477B-83C4-4548-9189-CF95BCA157D7}" destId="{2653F2D8-CB11-491E-B658-FD3B2038DD86}" srcOrd="1" destOrd="0" presId="urn:microsoft.com/office/officeart/2008/layout/LinedList"/>
    <dgm:cxn modelId="{DE1BECCC-07E2-4C84-A94E-545A12A7A676}" type="presParOf" srcId="{1895E2B0-5CE0-4C39-9AB4-36ED80DC8CB5}" destId="{DB75E60F-FDB4-4AA1-A1EC-21D1D299AE46}" srcOrd="2" destOrd="0" presId="urn:microsoft.com/office/officeart/2008/layout/LinedList"/>
    <dgm:cxn modelId="{51F429D3-E274-498E-BD30-54E1C17349D1}" type="presParOf" srcId="{1895E2B0-5CE0-4C39-9AB4-36ED80DC8CB5}" destId="{055BC951-766F-4063-89E7-6664F2802AC9}" srcOrd="3" destOrd="0" presId="urn:microsoft.com/office/officeart/2008/layout/LinedList"/>
    <dgm:cxn modelId="{C1E37C18-31B2-4E27-8127-9346D80156EE}" type="presParOf" srcId="{055BC951-766F-4063-89E7-6664F2802AC9}" destId="{73E7D66C-68C1-42E5-B928-11C10CD24F22}" srcOrd="0" destOrd="0" presId="urn:microsoft.com/office/officeart/2008/layout/LinedList"/>
    <dgm:cxn modelId="{A17FAE4B-1598-44D0-AB4A-D45396632282}" type="presParOf" srcId="{055BC951-766F-4063-89E7-6664F2802AC9}" destId="{0D79516B-7BF7-4193-A357-2DFF0E79FBBF}" srcOrd="1" destOrd="0" presId="urn:microsoft.com/office/officeart/2008/layout/LinedList"/>
    <dgm:cxn modelId="{2EB27C10-3632-4980-9CF2-E87BA2338CB8}" type="presParOf" srcId="{1895E2B0-5CE0-4C39-9AB4-36ED80DC8CB5}" destId="{4DAD16BA-119C-417A-8340-DC51DA98A24B}" srcOrd="4" destOrd="0" presId="urn:microsoft.com/office/officeart/2008/layout/LinedList"/>
    <dgm:cxn modelId="{55EDF3AD-9738-454B-83D2-3717A4BD0F28}" type="presParOf" srcId="{1895E2B0-5CE0-4C39-9AB4-36ED80DC8CB5}" destId="{497712A5-32DF-4607-93D0-8E299F16EE88}" srcOrd="5" destOrd="0" presId="urn:microsoft.com/office/officeart/2008/layout/LinedList"/>
    <dgm:cxn modelId="{6BEE0D37-8BF5-4552-BFC2-7C140AA245E5}" type="presParOf" srcId="{497712A5-32DF-4607-93D0-8E299F16EE88}" destId="{D7936B21-7889-4C20-A4E9-97207320D7EA}" srcOrd="0" destOrd="0" presId="urn:microsoft.com/office/officeart/2008/layout/LinedList"/>
    <dgm:cxn modelId="{717AF5F5-F40E-425F-A050-0A97289F1C18}" type="presParOf" srcId="{497712A5-32DF-4607-93D0-8E299F16EE88}" destId="{0BEE0019-C89B-4CD2-B0B3-3D55FFEB7396}" srcOrd="1" destOrd="0" presId="urn:microsoft.com/office/officeart/2008/layout/LinedList"/>
    <dgm:cxn modelId="{1175F272-BBE1-483B-96AC-BA802073D3EA}" type="presParOf" srcId="{1895E2B0-5CE0-4C39-9AB4-36ED80DC8CB5}" destId="{A9117602-55A3-4722-B899-329076E52DFE}" srcOrd="6" destOrd="0" presId="urn:microsoft.com/office/officeart/2008/layout/LinedList"/>
    <dgm:cxn modelId="{5C28D94B-67B9-48F0-A467-E174C2504BD3}" type="presParOf" srcId="{1895E2B0-5CE0-4C39-9AB4-36ED80DC8CB5}" destId="{7D3346FB-6245-45AD-A158-095DC2B8E1BF}" srcOrd="7" destOrd="0" presId="urn:microsoft.com/office/officeart/2008/layout/LinedList"/>
    <dgm:cxn modelId="{F81A819D-85EB-4B6D-A959-A7FA2B5E36B6}" type="presParOf" srcId="{7D3346FB-6245-45AD-A158-095DC2B8E1BF}" destId="{09B7D27E-BABE-407E-948F-20DE436CD622}" srcOrd="0" destOrd="0" presId="urn:microsoft.com/office/officeart/2008/layout/LinedList"/>
    <dgm:cxn modelId="{9F36E6A2-B3D4-467F-A5A9-D4A06CCDB0C2}" type="presParOf" srcId="{7D3346FB-6245-45AD-A158-095DC2B8E1BF}" destId="{BDBAAD40-32FD-46B9-BBFC-18B2723AE6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6B2885-0B64-46D8-AEDE-58D21BFDAF34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834150A-7BA8-4D38-9362-88FCC9499898}">
      <dgm:prSet/>
      <dgm:spPr/>
      <dgm:t>
        <a:bodyPr/>
        <a:lstStyle/>
        <a:p>
          <a:r>
            <a:rPr lang="pt-BR"/>
            <a:t>Conseguimos alcançar o escopo de projeto que planejávamos no início.</a:t>
          </a:r>
          <a:endParaRPr lang="en-US"/>
        </a:p>
      </dgm:t>
    </dgm:pt>
    <dgm:pt modelId="{22150136-16AA-4354-B685-72CF3266AEE7}" type="parTrans" cxnId="{DF489E3C-6CFD-4DD7-8086-C522B2E77696}">
      <dgm:prSet/>
      <dgm:spPr/>
      <dgm:t>
        <a:bodyPr/>
        <a:lstStyle/>
        <a:p>
          <a:endParaRPr lang="en-US"/>
        </a:p>
      </dgm:t>
    </dgm:pt>
    <dgm:pt modelId="{7F5330C3-EC3B-468C-A065-998060E05836}" type="sibTrans" cxnId="{DF489E3C-6CFD-4DD7-8086-C522B2E77696}">
      <dgm:prSet/>
      <dgm:spPr/>
      <dgm:t>
        <a:bodyPr/>
        <a:lstStyle/>
        <a:p>
          <a:endParaRPr lang="en-US"/>
        </a:p>
      </dgm:t>
    </dgm:pt>
    <dgm:pt modelId="{06D96D47-D2DE-4605-9938-971559958B3F}">
      <dgm:prSet/>
      <dgm:spPr/>
      <dgm:t>
        <a:bodyPr/>
        <a:lstStyle/>
        <a:p>
          <a:r>
            <a:rPr lang="pt-BR"/>
            <a:t>Aplicação dos padrões de projeto (Repository, Middleware e Dto).</a:t>
          </a:r>
          <a:endParaRPr lang="en-US"/>
        </a:p>
      </dgm:t>
    </dgm:pt>
    <dgm:pt modelId="{BA101861-A138-4F60-A75E-D613F209ABD8}" type="parTrans" cxnId="{B00B0B10-9C81-4625-BF60-0658EBF9FEBC}">
      <dgm:prSet/>
      <dgm:spPr/>
      <dgm:t>
        <a:bodyPr/>
        <a:lstStyle/>
        <a:p>
          <a:endParaRPr lang="en-US"/>
        </a:p>
      </dgm:t>
    </dgm:pt>
    <dgm:pt modelId="{F0C18FC3-9317-48F9-BB82-CE19BAE5BC87}" type="sibTrans" cxnId="{B00B0B10-9C81-4625-BF60-0658EBF9FEBC}">
      <dgm:prSet/>
      <dgm:spPr/>
      <dgm:t>
        <a:bodyPr/>
        <a:lstStyle/>
        <a:p>
          <a:endParaRPr lang="en-US"/>
        </a:p>
      </dgm:t>
    </dgm:pt>
    <dgm:pt modelId="{4AE7F0B8-4E02-4D8D-98A0-FDC3D51B6E9B}">
      <dgm:prSet/>
      <dgm:spPr/>
      <dgm:t>
        <a:bodyPr/>
        <a:lstStyle/>
        <a:p>
          <a:r>
            <a:rPr lang="pt-BR"/>
            <a:t>Geração do relatório PDF.</a:t>
          </a:r>
          <a:endParaRPr lang="en-US"/>
        </a:p>
      </dgm:t>
    </dgm:pt>
    <dgm:pt modelId="{6A0345F1-000A-4823-A68A-06A3C73ECD77}" type="parTrans" cxnId="{2D12BFA8-A72E-4284-9FB5-F78E84A14BDB}">
      <dgm:prSet/>
      <dgm:spPr/>
      <dgm:t>
        <a:bodyPr/>
        <a:lstStyle/>
        <a:p>
          <a:endParaRPr lang="en-US"/>
        </a:p>
      </dgm:t>
    </dgm:pt>
    <dgm:pt modelId="{E76379EE-B589-489E-9063-3713517BF242}" type="sibTrans" cxnId="{2D12BFA8-A72E-4284-9FB5-F78E84A14BDB}">
      <dgm:prSet/>
      <dgm:spPr/>
      <dgm:t>
        <a:bodyPr/>
        <a:lstStyle/>
        <a:p>
          <a:endParaRPr lang="en-US"/>
        </a:p>
      </dgm:t>
    </dgm:pt>
    <dgm:pt modelId="{68D20533-AD92-4B25-8176-003B680D0E17}">
      <dgm:prSet/>
      <dgm:spPr/>
      <dgm:t>
        <a:bodyPr/>
        <a:lstStyle/>
        <a:p>
          <a:r>
            <a:rPr lang="pt-BR"/>
            <a:t>Modelagem da base dados de maneira normalizada.</a:t>
          </a:r>
          <a:endParaRPr lang="en-US"/>
        </a:p>
      </dgm:t>
    </dgm:pt>
    <dgm:pt modelId="{886A602D-2F98-4FE7-A014-E87A79BB1C67}" type="parTrans" cxnId="{0FE64F02-58A3-4E6B-926C-489E6C5966B9}">
      <dgm:prSet/>
      <dgm:spPr/>
      <dgm:t>
        <a:bodyPr/>
        <a:lstStyle/>
        <a:p>
          <a:endParaRPr lang="en-US"/>
        </a:p>
      </dgm:t>
    </dgm:pt>
    <dgm:pt modelId="{75F8D1E7-2A66-4641-907A-87894AB4267A}" type="sibTrans" cxnId="{0FE64F02-58A3-4E6B-926C-489E6C5966B9}">
      <dgm:prSet/>
      <dgm:spPr/>
      <dgm:t>
        <a:bodyPr/>
        <a:lstStyle/>
        <a:p>
          <a:endParaRPr lang="en-US"/>
        </a:p>
      </dgm:t>
    </dgm:pt>
    <dgm:pt modelId="{953902D1-4B8E-491F-A1ED-60603194FCDF}">
      <dgm:prSet/>
      <dgm:spPr/>
      <dgm:t>
        <a:bodyPr/>
        <a:lstStyle/>
        <a:p>
          <a:r>
            <a:rPr lang="pt-BR"/>
            <a:t>Log de erro exibindo os erros/exceções que foram lançadas.</a:t>
          </a:r>
          <a:endParaRPr lang="en-US"/>
        </a:p>
      </dgm:t>
    </dgm:pt>
    <dgm:pt modelId="{2D49E4DC-4199-4E80-90EF-87AAA53BB38F}" type="parTrans" cxnId="{FB01B170-0F73-4B12-A204-569CD3739C03}">
      <dgm:prSet/>
      <dgm:spPr/>
      <dgm:t>
        <a:bodyPr/>
        <a:lstStyle/>
        <a:p>
          <a:endParaRPr lang="en-US"/>
        </a:p>
      </dgm:t>
    </dgm:pt>
    <dgm:pt modelId="{B113AEDA-C7C1-484C-85C0-17C3EAC99752}" type="sibTrans" cxnId="{FB01B170-0F73-4B12-A204-569CD3739C03}">
      <dgm:prSet/>
      <dgm:spPr/>
      <dgm:t>
        <a:bodyPr/>
        <a:lstStyle/>
        <a:p>
          <a:endParaRPr lang="en-US"/>
        </a:p>
      </dgm:t>
    </dgm:pt>
    <dgm:pt modelId="{450A01CA-6E37-4E16-8E57-6220A955E82B}" type="pres">
      <dgm:prSet presAssocID="{236B2885-0B64-46D8-AEDE-58D21BFDAF34}" presName="vert0" presStyleCnt="0">
        <dgm:presLayoutVars>
          <dgm:dir/>
          <dgm:animOne val="branch"/>
          <dgm:animLvl val="lvl"/>
        </dgm:presLayoutVars>
      </dgm:prSet>
      <dgm:spPr/>
    </dgm:pt>
    <dgm:pt modelId="{907B5ACE-847F-4D12-88F7-933CB27B07CE}" type="pres">
      <dgm:prSet presAssocID="{0834150A-7BA8-4D38-9362-88FCC9499898}" presName="thickLine" presStyleLbl="alignNode1" presStyleIdx="0" presStyleCnt="5"/>
      <dgm:spPr/>
    </dgm:pt>
    <dgm:pt modelId="{FF0D61F8-5984-450D-984E-234A97FA6300}" type="pres">
      <dgm:prSet presAssocID="{0834150A-7BA8-4D38-9362-88FCC9499898}" presName="horz1" presStyleCnt="0"/>
      <dgm:spPr/>
    </dgm:pt>
    <dgm:pt modelId="{D16EFEDC-9657-4B7E-B0E8-6EDDC8889B2C}" type="pres">
      <dgm:prSet presAssocID="{0834150A-7BA8-4D38-9362-88FCC9499898}" presName="tx1" presStyleLbl="revTx" presStyleIdx="0" presStyleCnt="5"/>
      <dgm:spPr/>
    </dgm:pt>
    <dgm:pt modelId="{F551CBC0-E575-4536-8C90-FA8640277840}" type="pres">
      <dgm:prSet presAssocID="{0834150A-7BA8-4D38-9362-88FCC9499898}" presName="vert1" presStyleCnt="0"/>
      <dgm:spPr/>
    </dgm:pt>
    <dgm:pt modelId="{B9A7D584-78A3-4064-8EBE-DE518D38B161}" type="pres">
      <dgm:prSet presAssocID="{06D96D47-D2DE-4605-9938-971559958B3F}" presName="thickLine" presStyleLbl="alignNode1" presStyleIdx="1" presStyleCnt="5"/>
      <dgm:spPr/>
    </dgm:pt>
    <dgm:pt modelId="{DCB8D135-1FA7-46CC-BC42-B019EB146C6C}" type="pres">
      <dgm:prSet presAssocID="{06D96D47-D2DE-4605-9938-971559958B3F}" presName="horz1" presStyleCnt="0"/>
      <dgm:spPr/>
    </dgm:pt>
    <dgm:pt modelId="{85620239-745E-42C9-B135-293C15BBB364}" type="pres">
      <dgm:prSet presAssocID="{06D96D47-D2DE-4605-9938-971559958B3F}" presName="tx1" presStyleLbl="revTx" presStyleIdx="1" presStyleCnt="5"/>
      <dgm:spPr/>
    </dgm:pt>
    <dgm:pt modelId="{4D986151-5D06-4FD3-93CB-004453C98DB3}" type="pres">
      <dgm:prSet presAssocID="{06D96D47-D2DE-4605-9938-971559958B3F}" presName="vert1" presStyleCnt="0"/>
      <dgm:spPr/>
    </dgm:pt>
    <dgm:pt modelId="{4E6B7D08-51E9-4889-8B92-64BFF3900CDE}" type="pres">
      <dgm:prSet presAssocID="{4AE7F0B8-4E02-4D8D-98A0-FDC3D51B6E9B}" presName="thickLine" presStyleLbl="alignNode1" presStyleIdx="2" presStyleCnt="5"/>
      <dgm:spPr/>
    </dgm:pt>
    <dgm:pt modelId="{C65863C4-FF4A-43C6-A39A-6196860DEC15}" type="pres">
      <dgm:prSet presAssocID="{4AE7F0B8-4E02-4D8D-98A0-FDC3D51B6E9B}" presName="horz1" presStyleCnt="0"/>
      <dgm:spPr/>
    </dgm:pt>
    <dgm:pt modelId="{9FB6F9EB-02FA-40DA-95DF-EB51B5BC805B}" type="pres">
      <dgm:prSet presAssocID="{4AE7F0B8-4E02-4D8D-98A0-FDC3D51B6E9B}" presName="tx1" presStyleLbl="revTx" presStyleIdx="2" presStyleCnt="5"/>
      <dgm:spPr/>
    </dgm:pt>
    <dgm:pt modelId="{86D06DBF-CCC7-41DF-A358-A2287807B5BC}" type="pres">
      <dgm:prSet presAssocID="{4AE7F0B8-4E02-4D8D-98A0-FDC3D51B6E9B}" presName="vert1" presStyleCnt="0"/>
      <dgm:spPr/>
    </dgm:pt>
    <dgm:pt modelId="{506737D1-89A4-4F35-84E9-DF5ECDBD9912}" type="pres">
      <dgm:prSet presAssocID="{68D20533-AD92-4B25-8176-003B680D0E17}" presName="thickLine" presStyleLbl="alignNode1" presStyleIdx="3" presStyleCnt="5"/>
      <dgm:spPr/>
    </dgm:pt>
    <dgm:pt modelId="{BE5E79D9-0E13-4C44-8B31-0D7297C9AE1A}" type="pres">
      <dgm:prSet presAssocID="{68D20533-AD92-4B25-8176-003B680D0E17}" presName="horz1" presStyleCnt="0"/>
      <dgm:spPr/>
    </dgm:pt>
    <dgm:pt modelId="{93B5A369-CED4-478D-A814-9E7B412FADA5}" type="pres">
      <dgm:prSet presAssocID="{68D20533-AD92-4B25-8176-003B680D0E17}" presName="tx1" presStyleLbl="revTx" presStyleIdx="3" presStyleCnt="5"/>
      <dgm:spPr/>
    </dgm:pt>
    <dgm:pt modelId="{F540281D-8C66-41BD-BBFB-4C43D1534318}" type="pres">
      <dgm:prSet presAssocID="{68D20533-AD92-4B25-8176-003B680D0E17}" presName="vert1" presStyleCnt="0"/>
      <dgm:spPr/>
    </dgm:pt>
    <dgm:pt modelId="{25ABE1F0-FD82-490D-897D-A1B6B9011E07}" type="pres">
      <dgm:prSet presAssocID="{953902D1-4B8E-491F-A1ED-60603194FCDF}" presName="thickLine" presStyleLbl="alignNode1" presStyleIdx="4" presStyleCnt="5"/>
      <dgm:spPr/>
    </dgm:pt>
    <dgm:pt modelId="{F9DF84F9-534C-4FFE-AC1E-DBAD2D1E1282}" type="pres">
      <dgm:prSet presAssocID="{953902D1-4B8E-491F-A1ED-60603194FCDF}" presName="horz1" presStyleCnt="0"/>
      <dgm:spPr/>
    </dgm:pt>
    <dgm:pt modelId="{D7E04005-B27C-4B37-9D53-FCD6302DB355}" type="pres">
      <dgm:prSet presAssocID="{953902D1-4B8E-491F-A1ED-60603194FCDF}" presName="tx1" presStyleLbl="revTx" presStyleIdx="4" presStyleCnt="5"/>
      <dgm:spPr/>
    </dgm:pt>
    <dgm:pt modelId="{89A89D4F-ECF2-4991-BF63-044AAC4ABE88}" type="pres">
      <dgm:prSet presAssocID="{953902D1-4B8E-491F-A1ED-60603194FCDF}" presName="vert1" presStyleCnt="0"/>
      <dgm:spPr/>
    </dgm:pt>
  </dgm:ptLst>
  <dgm:cxnLst>
    <dgm:cxn modelId="{0FE64F02-58A3-4E6B-926C-489E6C5966B9}" srcId="{236B2885-0B64-46D8-AEDE-58D21BFDAF34}" destId="{68D20533-AD92-4B25-8176-003B680D0E17}" srcOrd="3" destOrd="0" parTransId="{886A602D-2F98-4FE7-A014-E87A79BB1C67}" sibTransId="{75F8D1E7-2A66-4641-907A-87894AB4267A}"/>
    <dgm:cxn modelId="{B00B0B10-9C81-4625-BF60-0658EBF9FEBC}" srcId="{236B2885-0B64-46D8-AEDE-58D21BFDAF34}" destId="{06D96D47-D2DE-4605-9938-971559958B3F}" srcOrd="1" destOrd="0" parTransId="{BA101861-A138-4F60-A75E-D613F209ABD8}" sibTransId="{F0C18FC3-9317-48F9-BB82-CE19BAE5BC87}"/>
    <dgm:cxn modelId="{DF489E3C-6CFD-4DD7-8086-C522B2E77696}" srcId="{236B2885-0B64-46D8-AEDE-58D21BFDAF34}" destId="{0834150A-7BA8-4D38-9362-88FCC9499898}" srcOrd="0" destOrd="0" parTransId="{22150136-16AA-4354-B685-72CF3266AEE7}" sibTransId="{7F5330C3-EC3B-468C-A065-998060E05836}"/>
    <dgm:cxn modelId="{8AB31D64-09F4-4656-BFF5-00DAAEB6D11A}" type="presOf" srcId="{06D96D47-D2DE-4605-9938-971559958B3F}" destId="{85620239-745E-42C9-B135-293C15BBB364}" srcOrd="0" destOrd="0" presId="urn:microsoft.com/office/officeart/2008/layout/LinedList"/>
    <dgm:cxn modelId="{FB01B170-0F73-4B12-A204-569CD3739C03}" srcId="{236B2885-0B64-46D8-AEDE-58D21BFDAF34}" destId="{953902D1-4B8E-491F-A1ED-60603194FCDF}" srcOrd="4" destOrd="0" parTransId="{2D49E4DC-4199-4E80-90EF-87AAA53BB38F}" sibTransId="{B113AEDA-C7C1-484C-85C0-17C3EAC99752}"/>
    <dgm:cxn modelId="{B6A8D752-CC21-4984-938E-BCA75028430E}" type="presOf" srcId="{4AE7F0B8-4E02-4D8D-98A0-FDC3D51B6E9B}" destId="{9FB6F9EB-02FA-40DA-95DF-EB51B5BC805B}" srcOrd="0" destOrd="0" presId="urn:microsoft.com/office/officeart/2008/layout/LinedList"/>
    <dgm:cxn modelId="{22CB629A-6EB4-4684-91D8-E777A39C14FB}" type="presOf" srcId="{68D20533-AD92-4B25-8176-003B680D0E17}" destId="{93B5A369-CED4-478D-A814-9E7B412FADA5}" srcOrd="0" destOrd="0" presId="urn:microsoft.com/office/officeart/2008/layout/LinedList"/>
    <dgm:cxn modelId="{2D12BFA8-A72E-4284-9FB5-F78E84A14BDB}" srcId="{236B2885-0B64-46D8-AEDE-58D21BFDAF34}" destId="{4AE7F0B8-4E02-4D8D-98A0-FDC3D51B6E9B}" srcOrd="2" destOrd="0" parTransId="{6A0345F1-000A-4823-A68A-06A3C73ECD77}" sibTransId="{E76379EE-B589-489E-9063-3713517BF242}"/>
    <dgm:cxn modelId="{36DCA6D0-28CA-49A2-85E0-997B3D33FBEB}" type="presOf" srcId="{953902D1-4B8E-491F-A1ED-60603194FCDF}" destId="{D7E04005-B27C-4B37-9D53-FCD6302DB355}" srcOrd="0" destOrd="0" presId="urn:microsoft.com/office/officeart/2008/layout/LinedList"/>
    <dgm:cxn modelId="{33811FD6-0001-4D4D-98F7-75DEBEC9A360}" type="presOf" srcId="{236B2885-0B64-46D8-AEDE-58D21BFDAF34}" destId="{450A01CA-6E37-4E16-8E57-6220A955E82B}" srcOrd="0" destOrd="0" presId="urn:microsoft.com/office/officeart/2008/layout/LinedList"/>
    <dgm:cxn modelId="{822BA6EE-B9B1-47E9-9BC1-F06E140A0E8F}" type="presOf" srcId="{0834150A-7BA8-4D38-9362-88FCC9499898}" destId="{D16EFEDC-9657-4B7E-B0E8-6EDDC8889B2C}" srcOrd="0" destOrd="0" presId="urn:microsoft.com/office/officeart/2008/layout/LinedList"/>
    <dgm:cxn modelId="{715004CD-1431-49CF-9731-6A980D52B7C3}" type="presParOf" srcId="{450A01CA-6E37-4E16-8E57-6220A955E82B}" destId="{907B5ACE-847F-4D12-88F7-933CB27B07CE}" srcOrd="0" destOrd="0" presId="urn:microsoft.com/office/officeart/2008/layout/LinedList"/>
    <dgm:cxn modelId="{02189D34-2791-4001-A282-B91FA6830542}" type="presParOf" srcId="{450A01CA-6E37-4E16-8E57-6220A955E82B}" destId="{FF0D61F8-5984-450D-984E-234A97FA6300}" srcOrd="1" destOrd="0" presId="urn:microsoft.com/office/officeart/2008/layout/LinedList"/>
    <dgm:cxn modelId="{6E023E58-739B-4398-B9EA-4D542801FE95}" type="presParOf" srcId="{FF0D61F8-5984-450D-984E-234A97FA6300}" destId="{D16EFEDC-9657-4B7E-B0E8-6EDDC8889B2C}" srcOrd="0" destOrd="0" presId="urn:microsoft.com/office/officeart/2008/layout/LinedList"/>
    <dgm:cxn modelId="{AC3210B8-AFAA-44F7-AB22-F53E110BFD06}" type="presParOf" srcId="{FF0D61F8-5984-450D-984E-234A97FA6300}" destId="{F551CBC0-E575-4536-8C90-FA8640277840}" srcOrd="1" destOrd="0" presId="urn:microsoft.com/office/officeart/2008/layout/LinedList"/>
    <dgm:cxn modelId="{9C2CB4E6-5BB9-4ED6-8C92-B2778A14CB60}" type="presParOf" srcId="{450A01CA-6E37-4E16-8E57-6220A955E82B}" destId="{B9A7D584-78A3-4064-8EBE-DE518D38B161}" srcOrd="2" destOrd="0" presId="urn:microsoft.com/office/officeart/2008/layout/LinedList"/>
    <dgm:cxn modelId="{C71A2447-BDCB-4815-A273-1BC9C7B82103}" type="presParOf" srcId="{450A01CA-6E37-4E16-8E57-6220A955E82B}" destId="{DCB8D135-1FA7-46CC-BC42-B019EB146C6C}" srcOrd="3" destOrd="0" presId="urn:microsoft.com/office/officeart/2008/layout/LinedList"/>
    <dgm:cxn modelId="{2A2811F4-6E6F-44FE-9F8C-8BF30FE205E5}" type="presParOf" srcId="{DCB8D135-1FA7-46CC-BC42-B019EB146C6C}" destId="{85620239-745E-42C9-B135-293C15BBB364}" srcOrd="0" destOrd="0" presId="urn:microsoft.com/office/officeart/2008/layout/LinedList"/>
    <dgm:cxn modelId="{29101956-8AB3-44CC-8878-1B53137EEDAE}" type="presParOf" srcId="{DCB8D135-1FA7-46CC-BC42-B019EB146C6C}" destId="{4D986151-5D06-4FD3-93CB-004453C98DB3}" srcOrd="1" destOrd="0" presId="urn:microsoft.com/office/officeart/2008/layout/LinedList"/>
    <dgm:cxn modelId="{D9EDCF49-BECE-452D-A02F-C65909A68495}" type="presParOf" srcId="{450A01CA-6E37-4E16-8E57-6220A955E82B}" destId="{4E6B7D08-51E9-4889-8B92-64BFF3900CDE}" srcOrd="4" destOrd="0" presId="urn:microsoft.com/office/officeart/2008/layout/LinedList"/>
    <dgm:cxn modelId="{14EB6974-9A67-4669-8D98-928B31D94F25}" type="presParOf" srcId="{450A01CA-6E37-4E16-8E57-6220A955E82B}" destId="{C65863C4-FF4A-43C6-A39A-6196860DEC15}" srcOrd="5" destOrd="0" presId="urn:microsoft.com/office/officeart/2008/layout/LinedList"/>
    <dgm:cxn modelId="{8ADE1EAF-5AE2-467E-B5B2-817A4050A064}" type="presParOf" srcId="{C65863C4-FF4A-43C6-A39A-6196860DEC15}" destId="{9FB6F9EB-02FA-40DA-95DF-EB51B5BC805B}" srcOrd="0" destOrd="0" presId="urn:microsoft.com/office/officeart/2008/layout/LinedList"/>
    <dgm:cxn modelId="{06D281A9-C977-478C-85B2-19EE769A8F53}" type="presParOf" srcId="{C65863C4-FF4A-43C6-A39A-6196860DEC15}" destId="{86D06DBF-CCC7-41DF-A358-A2287807B5BC}" srcOrd="1" destOrd="0" presId="urn:microsoft.com/office/officeart/2008/layout/LinedList"/>
    <dgm:cxn modelId="{33E378AA-F75C-4ECB-8467-E23664364D64}" type="presParOf" srcId="{450A01CA-6E37-4E16-8E57-6220A955E82B}" destId="{506737D1-89A4-4F35-84E9-DF5ECDBD9912}" srcOrd="6" destOrd="0" presId="urn:microsoft.com/office/officeart/2008/layout/LinedList"/>
    <dgm:cxn modelId="{B7494535-486F-481E-92A0-8F28CF77309F}" type="presParOf" srcId="{450A01CA-6E37-4E16-8E57-6220A955E82B}" destId="{BE5E79D9-0E13-4C44-8B31-0D7297C9AE1A}" srcOrd="7" destOrd="0" presId="urn:microsoft.com/office/officeart/2008/layout/LinedList"/>
    <dgm:cxn modelId="{0C51D729-CD7B-4DC6-9D68-CE00031351B2}" type="presParOf" srcId="{BE5E79D9-0E13-4C44-8B31-0D7297C9AE1A}" destId="{93B5A369-CED4-478D-A814-9E7B412FADA5}" srcOrd="0" destOrd="0" presId="urn:microsoft.com/office/officeart/2008/layout/LinedList"/>
    <dgm:cxn modelId="{3F659577-69A6-43CE-B18B-2F6C79C57404}" type="presParOf" srcId="{BE5E79D9-0E13-4C44-8B31-0D7297C9AE1A}" destId="{F540281D-8C66-41BD-BBFB-4C43D1534318}" srcOrd="1" destOrd="0" presId="urn:microsoft.com/office/officeart/2008/layout/LinedList"/>
    <dgm:cxn modelId="{E5CFC5F6-3AEB-496F-9636-230C2AF922CC}" type="presParOf" srcId="{450A01CA-6E37-4E16-8E57-6220A955E82B}" destId="{25ABE1F0-FD82-490D-897D-A1B6B9011E07}" srcOrd="8" destOrd="0" presId="urn:microsoft.com/office/officeart/2008/layout/LinedList"/>
    <dgm:cxn modelId="{8855313A-85E0-4C63-A938-FC1C64F58966}" type="presParOf" srcId="{450A01CA-6E37-4E16-8E57-6220A955E82B}" destId="{F9DF84F9-534C-4FFE-AC1E-DBAD2D1E1282}" srcOrd="9" destOrd="0" presId="urn:microsoft.com/office/officeart/2008/layout/LinedList"/>
    <dgm:cxn modelId="{0441B037-ACE3-4FD4-B010-9DD73FF76101}" type="presParOf" srcId="{F9DF84F9-534C-4FFE-AC1E-DBAD2D1E1282}" destId="{D7E04005-B27C-4B37-9D53-FCD6302DB355}" srcOrd="0" destOrd="0" presId="urn:microsoft.com/office/officeart/2008/layout/LinedList"/>
    <dgm:cxn modelId="{9FF7C71E-AF27-446F-96C0-9C5600BF6AA2}" type="presParOf" srcId="{F9DF84F9-534C-4FFE-AC1E-DBAD2D1E1282}" destId="{89A89D4F-ECF2-4991-BF63-044AAC4ABE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BFCB7-5799-4377-8CE5-6147C110F87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6A39238-DE4B-478A-B0A4-80097CEFC482}">
      <dgm:prSet/>
      <dgm:spPr/>
      <dgm:t>
        <a:bodyPr/>
        <a:lstStyle/>
        <a:p>
          <a:r>
            <a:rPr lang="pt-BR"/>
            <a:t>Uma confusão em um momento inicial ao realizar a modelagem dos models do sistema.</a:t>
          </a:r>
          <a:endParaRPr lang="en-US"/>
        </a:p>
      </dgm:t>
    </dgm:pt>
    <dgm:pt modelId="{B4120611-ECA3-454A-B18C-70F5D901AFD1}" type="parTrans" cxnId="{BEF440FC-A3E8-47D9-BD5E-5683D51F85DA}">
      <dgm:prSet/>
      <dgm:spPr/>
      <dgm:t>
        <a:bodyPr/>
        <a:lstStyle/>
        <a:p>
          <a:endParaRPr lang="en-US"/>
        </a:p>
      </dgm:t>
    </dgm:pt>
    <dgm:pt modelId="{F561F6B3-E3C9-4F25-A14E-0C7E62F740B1}" type="sibTrans" cxnId="{BEF440FC-A3E8-47D9-BD5E-5683D51F85DA}">
      <dgm:prSet/>
      <dgm:spPr/>
      <dgm:t>
        <a:bodyPr/>
        <a:lstStyle/>
        <a:p>
          <a:endParaRPr lang="en-US"/>
        </a:p>
      </dgm:t>
    </dgm:pt>
    <dgm:pt modelId="{37033F85-0520-4C95-A6A4-91D117C28600}">
      <dgm:prSet/>
      <dgm:spPr/>
      <dgm:t>
        <a:bodyPr/>
        <a:lstStyle/>
        <a:p>
          <a:r>
            <a:rPr lang="pt-BR"/>
            <a:t>Bugs devido a inexperiência com os frameworks utilizados.</a:t>
          </a:r>
          <a:endParaRPr lang="en-US"/>
        </a:p>
      </dgm:t>
    </dgm:pt>
    <dgm:pt modelId="{48A1D886-150E-4D7C-A06E-5BBCBE1A8BA9}" type="parTrans" cxnId="{97770EA8-0DF6-40D5-8FA1-7E064200F880}">
      <dgm:prSet/>
      <dgm:spPr/>
      <dgm:t>
        <a:bodyPr/>
        <a:lstStyle/>
        <a:p>
          <a:endParaRPr lang="en-US"/>
        </a:p>
      </dgm:t>
    </dgm:pt>
    <dgm:pt modelId="{7FBE470A-A846-4764-8A30-6BA2258115AF}" type="sibTrans" cxnId="{97770EA8-0DF6-40D5-8FA1-7E064200F880}">
      <dgm:prSet/>
      <dgm:spPr/>
      <dgm:t>
        <a:bodyPr/>
        <a:lstStyle/>
        <a:p>
          <a:endParaRPr lang="en-US"/>
        </a:p>
      </dgm:t>
    </dgm:pt>
    <dgm:pt modelId="{2C0AB3B9-6D52-48D4-AADA-35ACF904889A}" type="pres">
      <dgm:prSet presAssocID="{EE9BFCB7-5799-4377-8CE5-6147C110F878}" presName="vert0" presStyleCnt="0">
        <dgm:presLayoutVars>
          <dgm:dir/>
          <dgm:animOne val="branch"/>
          <dgm:animLvl val="lvl"/>
        </dgm:presLayoutVars>
      </dgm:prSet>
      <dgm:spPr/>
    </dgm:pt>
    <dgm:pt modelId="{FE0FA0A0-0F52-48A5-A30E-090CF1AC19E0}" type="pres">
      <dgm:prSet presAssocID="{96A39238-DE4B-478A-B0A4-80097CEFC482}" presName="thickLine" presStyleLbl="alignNode1" presStyleIdx="0" presStyleCnt="2"/>
      <dgm:spPr/>
    </dgm:pt>
    <dgm:pt modelId="{FA0A486F-36F7-44FE-97E3-270D99284BCF}" type="pres">
      <dgm:prSet presAssocID="{96A39238-DE4B-478A-B0A4-80097CEFC482}" presName="horz1" presStyleCnt="0"/>
      <dgm:spPr/>
    </dgm:pt>
    <dgm:pt modelId="{20F35D86-8CA6-40AA-9C58-D1BF1A1448C5}" type="pres">
      <dgm:prSet presAssocID="{96A39238-DE4B-478A-B0A4-80097CEFC482}" presName="tx1" presStyleLbl="revTx" presStyleIdx="0" presStyleCnt="2"/>
      <dgm:spPr/>
    </dgm:pt>
    <dgm:pt modelId="{57AFB286-C8BF-413C-ABFE-E496FC80291D}" type="pres">
      <dgm:prSet presAssocID="{96A39238-DE4B-478A-B0A4-80097CEFC482}" presName="vert1" presStyleCnt="0"/>
      <dgm:spPr/>
    </dgm:pt>
    <dgm:pt modelId="{D64BBDC6-E62C-440B-A4D2-CDB81B6CFDB6}" type="pres">
      <dgm:prSet presAssocID="{37033F85-0520-4C95-A6A4-91D117C28600}" presName="thickLine" presStyleLbl="alignNode1" presStyleIdx="1" presStyleCnt="2"/>
      <dgm:spPr/>
    </dgm:pt>
    <dgm:pt modelId="{7020D5EF-90C0-4A40-B36A-E89EFBCE322F}" type="pres">
      <dgm:prSet presAssocID="{37033F85-0520-4C95-A6A4-91D117C28600}" presName="horz1" presStyleCnt="0"/>
      <dgm:spPr/>
    </dgm:pt>
    <dgm:pt modelId="{67EA24EE-9B8A-4355-B753-07C8BC0753DF}" type="pres">
      <dgm:prSet presAssocID="{37033F85-0520-4C95-A6A4-91D117C28600}" presName="tx1" presStyleLbl="revTx" presStyleIdx="1" presStyleCnt="2"/>
      <dgm:spPr/>
    </dgm:pt>
    <dgm:pt modelId="{F26C8A7D-B467-438C-A931-6ABC3D30C810}" type="pres">
      <dgm:prSet presAssocID="{37033F85-0520-4C95-A6A4-91D117C28600}" presName="vert1" presStyleCnt="0"/>
      <dgm:spPr/>
    </dgm:pt>
  </dgm:ptLst>
  <dgm:cxnLst>
    <dgm:cxn modelId="{A711957E-C0F5-4ED0-857B-C0161444EB5F}" type="presOf" srcId="{96A39238-DE4B-478A-B0A4-80097CEFC482}" destId="{20F35D86-8CA6-40AA-9C58-D1BF1A1448C5}" srcOrd="0" destOrd="0" presId="urn:microsoft.com/office/officeart/2008/layout/LinedList"/>
    <dgm:cxn modelId="{97770EA8-0DF6-40D5-8FA1-7E064200F880}" srcId="{EE9BFCB7-5799-4377-8CE5-6147C110F878}" destId="{37033F85-0520-4C95-A6A4-91D117C28600}" srcOrd="1" destOrd="0" parTransId="{48A1D886-150E-4D7C-A06E-5BBCBE1A8BA9}" sibTransId="{7FBE470A-A846-4764-8A30-6BA2258115AF}"/>
    <dgm:cxn modelId="{7067DED3-E7D6-4044-9F9D-82048178E40A}" type="presOf" srcId="{EE9BFCB7-5799-4377-8CE5-6147C110F878}" destId="{2C0AB3B9-6D52-48D4-AADA-35ACF904889A}" srcOrd="0" destOrd="0" presId="urn:microsoft.com/office/officeart/2008/layout/LinedList"/>
    <dgm:cxn modelId="{B81243FA-6974-438C-8571-8DE51E71C2F4}" type="presOf" srcId="{37033F85-0520-4C95-A6A4-91D117C28600}" destId="{67EA24EE-9B8A-4355-B753-07C8BC0753DF}" srcOrd="0" destOrd="0" presId="urn:microsoft.com/office/officeart/2008/layout/LinedList"/>
    <dgm:cxn modelId="{BEF440FC-A3E8-47D9-BD5E-5683D51F85DA}" srcId="{EE9BFCB7-5799-4377-8CE5-6147C110F878}" destId="{96A39238-DE4B-478A-B0A4-80097CEFC482}" srcOrd="0" destOrd="0" parTransId="{B4120611-ECA3-454A-B18C-70F5D901AFD1}" sibTransId="{F561F6B3-E3C9-4F25-A14E-0C7E62F740B1}"/>
    <dgm:cxn modelId="{73E364AA-2F87-4584-B0CE-9528EA0463A3}" type="presParOf" srcId="{2C0AB3B9-6D52-48D4-AADA-35ACF904889A}" destId="{FE0FA0A0-0F52-48A5-A30E-090CF1AC19E0}" srcOrd="0" destOrd="0" presId="urn:microsoft.com/office/officeart/2008/layout/LinedList"/>
    <dgm:cxn modelId="{8C3D8066-E713-4019-8494-DAA4A463B445}" type="presParOf" srcId="{2C0AB3B9-6D52-48D4-AADA-35ACF904889A}" destId="{FA0A486F-36F7-44FE-97E3-270D99284BCF}" srcOrd="1" destOrd="0" presId="urn:microsoft.com/office/officeart/2008/layout/LinedList"/>
    <dgm:cxn modelId="{5CAB7306-1015-4651-AF73-0392387C5C65}" type="presParOf" srcId="{FA0A486F-36F7-44FE-97E3-270D99284BCF}" destId="{20F35D86-8CA6-40AA-9C58-D1BF1A1448C5}" srcOrd="0" destOrd="0" presId="urn:microsoft.com/office/officeart/2008/layout/LinedList"/>
    <dgm:cxn modelId="{383C434C-5191-4B9A-98AA-F012A30FCDFC}" type="presParOf" srcId="{FA0A486F-36F7-44FE-97E3-270D99284BCF}" destId="{57AFB286-C8BF-413C-ABFE-E496FC80291D}" srcOrd="1" destOrd="0" presId="urn:microsoft.com/office/officeart/2008/layout/LinedList"/>
    <dgm:cxn modelId="{78CCB9C1-1937-4C3F-BCFB-3E0622B2D024}" type="presParOf" srcId="{2C0AB3B9-6D52-48D4-AADA-35ACF904889A}" destId="{D64BBDC6-E62C-440B-A4D2-CDB81B6CFDB6}" srcOrd="2" destOrd="0" presId="urn:microsoft.com/office/officeart/2008/layout/LinedList"/>
    <dgm:cxn modelId="{CB935F30-F550-4309-892E-8EF3CF77133F}" type="presParOf" srcId="{2C0AB3B9-6D52-48D4-AADA-35ACF904889A}" destId="{7020D5EF-90C0-4A40-B36A-E89EFBCE322F}" srcOrd="3" destOrd="0" presId="urn:microsoft.com/office/officeart/2008/layout/LinedList"/>
    <dgm:cxn modelId="{7F4B92E3-A034-43BC-87C2-4E592C5DECF4}" type="presParOf" srcId="{7020D5EF-90C0-4A40-B36A-E89EFBCE322F}" destId="{67EA24EE-9B8A-4355-B753-07C8BC0753DF}" srcOrd="0" destOrd="0" presId="urn:microsoft.com/office/officeart/2008/layout/LinedList"/>
    <dgm:cxn modelId="{9D3AE428-526A-4A69-95CE-50D4A7160679}" type="presParOf" srcId="{7020D5EF-90C0-4A40-B36A-E89EFBCE322F}" destId="{F26C8A7D-B467-438C-A931-6ABC3D30C8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212437-EF02-4BE3-9441-B431232C4649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4E971F-D583-442D-BA76-A46890E326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Aprendemos um sistema utilizando o Entity framework, em formato de API.</a:t>
          </a:r>
          <a:endParaRPr lang="en-US"/>
        </a:p>
      </dgm:t>
    </dgm:pt>
    <dgm:pt modelId="{3B7CA117-D3D9-4430-89F0-8A29FDA4F3D5}" type="parTrans" cxnId="{125CE1F9-EB3E-4D08-A11C-C13FCC74F611}">
      <dgm:prSet/>
      <dgm:spPr/>
      <dgm:t>
        <a:bodyPr/>
        <a:lstStyle/>
        <a:p>
          <a:endParaRPr lang="en-US"/>
        </a:p>
      </dgm:t>
    </dgm:pt>
    <dgm:pt modelId="{06F1BE3F-33B3-4F79-B1F0-1E58FDC82E47}" type="sibTrans" cxnId="{125CE1F9-EB3E-4D08-A11C-C13FCC74F611}">
      <dgm:prSet/>
      <dgm:spPr/>
      <dgm:t>
        <a:bodyPr/>
        <a:lstStyle/>
        <a:p>
          <a:endParaRPr lang="en-US"/>
        </a:p>
      </dgm:t>
    </dgm:pt>
    <dgm:pt modelId="{8DE913C8-EDA6-4473-BB7B-2B56ABED3A8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Aplicação de padrões de projeto.</a:t>
          </a:r>
          <a:endParaRPr lang="en-US"/>
        </a:p>
      </dgm:t>
    </dgm:pt>
    <dgm:pt modelId="{D426C9B1-C941-4BA3-A49B-3E573DFA1E9B}" type="parTrans" cxnId="{7089218F-4771-4D36-BE15-152ADF4651C5}">
      <dgm:prSet/>
      <dgm:spPr/>
      <dgm:t>
        <a:bodyPr/>
        <a:lstStyle/>
        <a:p>
          <a:endParaRPr lang="en-US"/>
        </a:p>
      </dgm:t>
    </dgm:pt>
    <dgm:pt modelId="{539B9119-AB72-4C3A-8471-127196C6366E}" type="sibTrans" cxnId="{7089218F-4771-4D36-BE15-152ADF4651C5}">
      <dgm:prSet/>
      <dgm:spPr/>
      <dgm:t>
        <a:bodyPr/>
        <a:lstStyle/>
        <a:p>
          <a:endParaRPr lang="en-US"/>
        </a:p>
      </dgm:t>
    </dgm:pt>
    <dgm:pt modelId="{E5E951D5-6474-42C4-B83C-C11BD4F248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Geração de arquivos no .Net.</a:t>
          </a:r>
          <a:endParaRPr lang="en-US"/>
        </a:p>
      </dgm:t>
    </dgm:pt>
    <dgm:pt modelId="{96AA3E4F-9D9F-43F2-B1E8-725EA43C61AF}" type="parTrans" cxnId="{95525B62-06D5-410A-A754-79F5AC172698}">
      <dgm:prSet/>
      <dgm:spPr/>
      <dgm:t>
        <a:bodyPr/>
        <a:lstStyle/>
        <a:p>
          <a:endParaRPr lang="en-US"/>
        </a:p>
      </dgm:t>
    </dgm:pt>
    <dgm:pt modelId="{D2A649C8-A7C9-4D9B-9E64-6DEAC86D934A}" type="sibTrans" cxnId="{95525B62-06D5-410A-A754-79F5AC172698}">
      <dgm:prSet/>
      <dgm:spPr/>
      <dgm:t>
        <a:bodyPr/>
        <a:lstStyle/>
        <a:p>
          <a:endParaRPr lang="en-US"/>
        </a:p>
      </dgm:t>
    </dgm:pt>
    <dgm:pt modelId="{DA07E532-0211-496F-8F1C-7AE7C818E0A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Colaboração e organização do tempo.</a:t>
          </a:r>
          <a:endParaRPr lang="en-US"/>
        </a:p>
      </dgm:t>
    </dgm:pt>
    <dgm:pt modelId="{6D123136-544E-4371-A5D3-26438C458EAA}" type="parTrans" cxnId="{2255DD13-818D-49AA-867E-118E1650F4B7}">
      <dgm:prSet/>
      <dgm:spPr/>
      <dgm:t>
        <a:bodyPr/>
        <a:lstStyle/>
        <a:p>
          <a:endParaRPr lang="en-US"/>
        </a:p>
      </dgm:t>
    </dgm:pt>
    <dgm:pt modelId="{951A3E9A-DC75-41E2-9B70-C9080179D4EA}" type="sibTrans" cxnId="{2255DD13-818D-49AA-867E-118E1650F4B7}">
      <dgm:prSet/>
      <dgm:spPr/>
      <dgm:t>
        <a:bodyPr/>
        <a:lstStyle/>
        <a:p>
          <a:endParaRPr lang="en-US"/>
        </a:p>
      </dgm:t>
    </dgm:pt>
    <dgm:pt modelId="{1238BB8F-952B-49CE-8253-946E950DD30F}" type="pres">
      <dgm:prSet presAssocID="{7E212437-EF02-4BE3-9441-B431232C4649}" presName="root" presStyleCnt="0">
        <dgm:presLayoutVars>
          <dgm:dir/>
          <dgm:resizeHandles val="exact"/>
        </dgm:presLayoutVars>
      </dgm:prSet>
      <dgm:spPr/>
    </dgm:pt>
    <dgm:pt modelId="{1D9DFCA0-16C6-4342-9BC6-CCF3B1551F32}" type="pres">
      <dgm:prSet presAssocID="{FC4E971F-D583-442D-BA76-A46890E3268C}" presName="compNode" presStyleCnt="0"/>
      <dgm:spPr/>
    </dgm:pt>
    <dgm:pt modelId="{279BE250-5434-4182-8560-7A8D0DE02443}" type="pres">
      <dgm:prSet presAssocID="{FC4E971F-D583-442D-BA76-A46890E326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D5359BC-FEBE-44C8-B69B-0BCCFB2EF46C}" type="pres">
      <dgm:prSet presAssocID="{FC4E971F-D583-442D-BA76-A46890E3268C}" presName="spaceRect" presStyleCnt="0"/>
      <dgm:spPr/>
    </dgm:pt>
    <dgm:pt modelId="{46743152-7006-4FB8-8E4F-CA7A261C3A6A}" type="pres">
      <dgm:prSet presAssocID="{FC4E971F-D583-442D-BA76-A46890E3268C}" presName="textRect" presStyleLbl="revTx" presStyleIdx="0" presStyleCnt="4">
        <dgm:presLayoutVars>
          <dgm:chMax val="1"/>
          <dgm:chPref val="1"/>
        </dgm:presLayoutVars>
      </dgm:prSet>
      <dgm:spPr/>
    </dgm:pt>
    <dgm:pt modelId="{BDD33E92-6CA3-45AC-9F83-C8229DA3EA01}" type="pres">
      <dgm:prSet presAssocID="{06F1BE3F-33B3-4F79-B1F0-1E58FDC82E47}" presName="sibTrans" presStyleCnt="0"/>
      <dgm:spPr/>
    </dgm:pt>
    <dgm:pt modelId="{E4E20FAA-1150-4600-9C28-DF4E12B0F51D}" type="pres">
      <dgm:prSet presAssocID="{8DE913C8-EDA6-4473-BB7B-2B56ABED3A82}" presName="compNode" presStyleCnt="0"/>
      <dgm:spPr/>
    </dgm:pt>
    <dgm:pt modelId="{7AEB5662-36B0-47B2-8EC4-234B13A5C3DF}" type="pres">
      <dgm:prSet presAssocID="{8DE913C8-EDA6-4473-BB7B-2B56ABED3A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8E7843B3-6F27-40FD-AA5A-795965EB9EA6}" type="pres">
      <dgm:prSet presAssocID="{8DE913C8-EDA6-4473-BB7B-2B56ABED3A82}" presName="spaceRect" presStyleCnt="0"/>
      <dgm:spPr/>
    </dgm:pt>
    <dgm:pt modelId="{26ACDA91-E357-4F37-A70A-3C5BF7802C57}" type="pres">
      <dgm:prSet presAssocID="{8DE913C8-EDA6-4473-BB7B-2B56ABED3A82}" presName="textRect" presStyleLbl="revTx" presStyleIdx="1" presStyleCnt="4">
        <dgm:presLayoutVars>
          <dgm:chMax val="1"/>
          <dgm:chPref val="1"/>
        </dgm:presLayoutVars>
      </dgm:prSet>
      <dgm:spPr/>
    </dgm:pt>
    <dgm:pt modelId="{035EC650-B3FD-42DC-B1B7-EE5D56838841}" type="pres">
      <dgm:prSet presAssocID="{539B9119-AB72-4C3A-8471-127196C6366E}" presName="sibTrans" presStyleCnt="0"/>
      <dgm:spPr/>
    </dgm:pt>
    <dgm:pt modelId="{DE29C2CC-06B6-4167-A9BA-62A9026F6DEA}" type="pres">
      <dgm:prSet presAssocID="{E5E951D5-6474-42C4-B83C-C11BD4F2480A}" presName="compNode" presStyleCnt="0"/>
      <dgm:spPr/>
    </dgm:pt>
    <dgm:pt modelId="{1D7B61F3-820B-4414-AA9D-985C3B432AE4}" type="pres">
      <dgm:prSet presAssocID="{E5E951D5-6474-42C4-B83C-C11BD4F248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DD862EB-0169-4906-8495-1DB6FE9F5D17}" type="pres">
      <dgm:prSet presAssocID="{E5E951D5-6474-42C4-B83C-C11BD4F2480A}" presName="spaceRect" presStyleCnt="0"/>
      <dgm:spPr/>
    </dgm:pt>
    <dgm:pt modelId="{17B0D10F-BAAC-4166-A119-1FCFE8A8DC46}" type="pres">
      <dgm:prSet presAssocID="{E5E951D5-6474-42C4-B83C-C11BD4F2480A}" presName="textRect" presStyleLbl="revTx" presStyleIdx="2" presStyleCnt="4">
        <dgm:presLayoutVars>
          <dgm:chMax val="1"/>
          <dgm:chPref val="1"/>
        </dgm:presLayoutVars>
      </dgm:prSet>
      <dgm:spPr/>
    </dgm:pt>
    <dgm:pt modelId="{EBE65088-7CFA-4BFC-A095-24147466B21A}" type="pres">
      <dgm:prSet presAssocID="{D2A649C8-A7C9-4D9B-9E64-6DEAC86D934A}" presName="sibTrans" presStyleCnt="0"/>
      <dgm:spPr/>
    </dgm:pt>
    <dgm:pt modelId="{5E46EDF5-2BC6-4A15-827F-146C3661411D}" type="pres">
      <dgm:prSet presAssocID="{DA07E532-0211-496F-8F1C-7AE7C818E0A3}" presName="compNode" presStyleCnt="0"/>
      <dgm:spPr/>
    </dgm:pt>
    <dgm:pt modelId="{F53154E8-C5ED-466B-81EB-FC23125C015F}" type="pres">
      <dgm:prSet presAssocID="{DA07E532-0211-496F-8F1C-7AE7C818E0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6E8900C-A8A5-417B-A326-77AD2F1E74C4}" type="pres">
      <dgm:prSet presAssocID="{DA07E532-0211-496F-8F1C-7AE7C818E0A3}" presName="spaceRect" presStyleCnt="0"/>
      <dgm:spPr/>
    </dgm:pt>
    <dgm:pt modelId="{06552C83-B9CC-44CB-A14E-0B5591451FA4}" type="pres">
      <dgm:prSet presAssocID="{DA07E532-0211-496F-8F1C-7AE7C818E0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255DD13-818D-49AA-867E-118E1650F4B7}" srcId="{7E212437-EF02-4BE3-9441-B431232C4649}" destId="{DA07E532-0211-496F-8F1C-7AE7C818E0A3}" srcOrd="3" destOrd="0" parTransId="{6D123136-544E-4371-A5D3-26438C458EAA}" sibTransId="{951A3E9A-DC75-41E2-9B70-C9080179D4EA}"/>
    <dgm:cxn modelId="{1A628635-26C9-4201-9B5B-314D4E3913D1}" type="presOf" srcId="{7E212437-EF02-4BE3-9441-B431232C4649}" destId="{1238BB8F-952B-49CE-8253-946E950DD30F}" srcOrd="0" destOrd="0" presId="urn:microsoft.com/office/officeart/2018/2/layout/IconLabelList"/>
    <dgm:cxn modelId="{95525B62-06D5-410A-A754-79F5AC172698}" srcId="{7E212437-EF02-4BE3-9441-B431232C4649}" destId="{E5E951D5-6474-42C4-B83C-C11BD4F2480A}" srcOrd="2" destOrd="0" parTransId="{96AA3E4F-9D9F-43F2-B1E8-725EA43C61AF}" sibTransId="{D2A649C8-A7C9-4D9B-9E64-6DEAC86D934A}"/>
    <dgm:cxn modelId="{0DF73052-3AA4-4133-AD0A-03499869C362}" type="presOf" srcId="{DA07E532-0211-496F-8F1C-7AE7C818E0A3}" destId="{06552C83-B9CC-44CB-A14E-0B5591451FA4}" srcOrd="0" destOrd="0" presId="urn:microsoft.com/office/officeart/2018/2/layout/IconLabelList"/>
    <dgm:cxn modelId="{7089218F-4771-4D36-BE15-152ADF4651C5}" srcId="{7E212437-EF02-4BE3-9441-B431232C4649}" destId="{8DE913C8-EDA6-4473-BB7B-2B56ABED3A82}" srcOrd="1" destOrd="0" parTransId="{D426C9B1-C941-4BA3-A49B-3E573DFA1E9B}" sibTransId="{539B9119-AB72-4C3A-8471-127196C6366E}"/>
    <dgm:cxn modelId="{A3C013CB-D5D4-4EBF-BC39-EE93475E1C10}" type="presOf" srcId="{E5E951D5-6474-42C4-B83C-C11BD4F2480A}" destId="{17B0D10F-BAAC-4166-A119-1FCFE8A8DC46}" srcOrd="0" destOrd="0" presId="urn:microsoft.com/office/officeart/2018/2/layout/IconLabelList"/>
    <dgm:cxn modelId="{EDD363E7-1FA4-4F04-8EEB-613D469C8C9C}" type="presOf" srcId="{8DE913C8-EDA6-4473-BB7B-2B56ABED3A82}" destId="{26ACDA91-E357-4F37-A70A-3C5BF7802C57}" srcOrd="0" destOrd="0" presId="urn:microsoft.com/office/officeart/2018/2/layout/IconLabelList"/>
    <dgm:cxn modelId="{4F97DAEF-A47F-45D9-A1E4-6871E8766FB5}" type="presOf" srcId="{FC4E971F-D583-442D-BA76-A46890E3268C}" destId="{46743152-7006-4FB8-8E4F-CA7A261C3A6A}" srcOrd="0" destOrd="0" presId="urn:microsoft.com/office/officeart/2018/2/layout/IconLabelList"/>
    <dgm:cxn modelId="{125CE1F9-EB3E-4D08-A11C-C13FCC74F611}" srcId="{7E212437-EF02-4BE3-9441-B431232C4649}" destId="{FC4E971F-D583-442D-BA76-A46890E3268C}" srcOrd="0" destOrd="0" parTransId="{3B7CA117-D3D9-4430-89F0-8A29FDA4F3D5}" sibTransId="{06F1BE3F-33B3-4F79-B1F0-1E58FDC82E47}"/>
    <dgm:cxn modelId="{DAD8DD9D-FFB4-4079-936E-3BB3F297E300}" type="presParOf" srcId="{1238BB8F-952B-49CE-8253-946E950DD30F}" destId="{1D9DFCA0-16C6-4342-9BC6-CCF3B1551F32}" srcOrd="0" destOrd="0" presId="urn:microsoft.com/office/officeart/2018/2/layout/IconLabelList"/>
    <dgm:cxn modelId="{D9F73FF7-F8F0-4BF6-99B6-D282CC7A01A6}" type="presParOf" srcId="{1D9DFCA0-16C6-4342-9BC6-CCF3B1551F32}" destId="{279BE250-5434-4182-8560-7A8D0DE02443}" srcOrd="0" destOrd="0" presId="urn:microsoft.com/office/officeart/2018/2/layout/IconLabelList"/>
    <dgm:cxn modelId="{7B916E13-6334-460B-8152-68E5115A9E3A}" type="presParOf" srcId="{1D9DFCA0-16C6-4342-9BC6-CCF3B1551F32}" destId="{8D5359BC-FEBE-44C8-B69B-0BCCFB2EF46C}" srcOrd="1" destOrd="0" presId="urn:microsoft.com/office/officeart/2018/2/layout/IconLabelList"/>
    <dgm:cxn modelId="{2F8F7739-B9F8-4DCD-83C3-A25BB37EC300}" type="presParOf" srcId="{1D9DFCA0-16C6-4342-9BC6-CCF3B1551F32}" destId="{46743152-7006-4FB8-8E4F-CA7A261C3A6A}" srcOrd="2" destOrd="0" presId="urn:microsoft.com/office/officeart/2018/2/layout/IconLabelList"/>
    <dgm:cxn modelId="{086561B7-1784-47A0-80EF-7635A178A885}" type="presParOf" srcId="{1238BB8F-952B-49CE-8253-946E950DD30F}" destId="{BDD33E92-6CA3-45AC-9F83-C8229DA3EA01}" srcOrd="1" destOrd="0" presId="urn:microsoft.com/office/officeart/2018/2/layout/IconLabelList"/>
    <dgm:cxn modelId="{734EA11F-6EAE-4729-9D43-5F5629FDFBBD}" type="presParOf" srcId="{1238BB8F-952B-49CE-8253-946E950DD30F}" destId="{E4E20FAA-1150-4600-9C28-DF4E12B0F51D}" srcOrd="2" destOrd="0" presId="urn:microsoft.com/office/officeart/2018/2/layout/IconLabelList"/>
    <dgm:cxn modelId="{C56E067E-33FA-490E-988F-36823D66A673}" type="presParOf" srcId="{E4E20FAA-1150-4600-9C28-DF4E12B0F51D}" destId="{7AEB5662-36B0-47B2-8EC4-234B13A5C3DF}" srcOrd="0" destOrd="0" presId="urn:microsoft.com/office/officeart/2018/2/layout/IconLabelList"/>
    <dgm:cxn modelId="{7DCCE69F-B13B-464B-B1E2-E80BC39E69EE}" type="presParOf" srcId="{E4E20FAA-1150-4600-9C28-DF4E12B0F51D}" destId="{8E7843B3-6F27-40FD-AA5A-795965EB9EA6}" srcOrd="1" destOrd="0" presId="urn:microsoft.com/office/officeart/2018/2/layout/IconLabelList"/>
    <dgm:cxn modelId="{2CCFE252-F4A1-4899-9346-A3349B195548}" type="presParOf" srcId="{E4E20FAA-1150-4600-9C28-DF4E12B0F51D}" destId="{26ACDA91-E357-4F37-A70A-3C5BF7802C57}" srcOrd="2" destOrd="0" presId="urn:microsoft.com/office/officeart/2018/2/layout/IconLabelList"/>
    <dgm:cxn modelId="{08E2453B-C299-4E5E-A03D-85116F1ABEDF}" type="presParOf" srcId="{1238BB8F-952B-49CE-8253-946E950DD30F}" destId="{035EC650-B3FD-42DC-B1B7-EE5D56838841}" srcOrd="3" destOrd="0" presId="urn:microsoft.com/office/officeart/2018/2/layout/IconLabelList"/>
    <dgm:cxn modelId="{C001818E-E36E-45EB-8F1C-EC89D7309F5F}" type="presParOf" srcId="{1238BB8F-952B-49CE-8253-946E950DD30F}" destId="{DE29C2CC-06B6-4167-A9BA-62A9026F6DEA}" srcOrd="4" destOrd="0" presId="urn:microsoft.com/office/officeart/2018/2/layout/IconLabelList"/>
    <dgm:cxn modelId="{A71A230E-4F41-4BC0-A4BA-620DD99B3090}" type="presParOf" srcId="{DE29C2CC-06B6-4167-A9BA-62A9026F6DEA}" destId="{1D7B61F3-820B-4414-AA9D-985C3B432AE4}" srcOrd="0" destOrd="0" presId="urn:microsoft.com/office/officeart/2018/2/layout/IconLabelList"/>
    <dgm:cxn modelId="{E711EEBB-4204-4B38-9BF7-5E2AA55F493B}" type="presParOf" srcId="{DE29C2CC-06B6-4167-A9BA-62A9026F6DEA}" destId="{7DD862EB-0169-4906-8495-1DB6FE9F5D17}" srcOrd="1" destOrd="0" presId="urn:microsoft.com/office/officeart/2018/2/layout/IconLabelList"/>
    <dgm:cxn modelId="{EFE94890-EB24-44C3-B0AB-596E40F1B660}" type="presParOf" srcId="{DE29C2CC-06B6-4167-A9BA-62A9026F6DEA}" destId="{17B0D10F-BAAC-4166-A119-1FCFE8A8DC46}" srcOrd="2" destOrd="0" presId="urn:microsoft.com/office/officeart/2018/2/layout/IconLabelList"/>
    <dgm:cxn modelId="{AC8AB4BC-950E-4B85-A93C-71F802CE6808}" type="presParOf" srcId="{1238BB8F-952B-49CE-8253-946E950DD30F}" destId="{EBE65088-7CFA-4BFC-A095-24147466B21A}" srcOrd="5" destOrd="0" presId="urn:microsoft.com/office/officeart/2018/2/layout/IconLabelList"/>
    <dgm:cxn modelId="{C868C5BA-3349-4E7B-98A3-352EC3812880}" type="presParOf" srcId="{1238BB8F-952B-49CE-8253-946E950DD30F}" destId="{5E46EDF5-2BC6-4A15-827F-146C3661411D}" srcOrd="6" destOrd="0" presId="urn:microsoft.com/office/officeart/2018/2/layout/IconLabelList"/>
    <dgm:cxn modelId="{526A8E0B-162C-4890-A8A8-B704F879D473}" type="presParOf" srcId="{5E46EDF5-2BC6-4A15-827F-146C3661411D}" destId="{F53154E8-C5ED-466B-81EB-FC23125C015F}" srcOrd="0" destOrd="0" presId="urn:microsoft.com/office/officeart/2018/2/layout/IconLabelList"/>
    <dgm:cxn modelId="{C646E20B-4529-430F-9B9D-35311C672470}" type="presParOf" srcId="{5E46EDF5-2BC6-4A15-827F-146C3661411D}" destId="{06E8900C-A8A5-417B-A326-77AD2F1E74C4}" srcOrd="1" destOrd="0" presId="urn:microsoft.com/office/officeart/2018/2/layout/IconLabelList"/>
    <dgm:cxn modelId="{86BDA155-6991-4C2D-84F7-CAB66335B7D9}" type="presParOf" srcId="{5E46EDF5-2BC6-4A15-827F-146C3661411D}" destId="{06552C83-B9CC-44CB-A14E-0B5591451F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A8CC12-1D90-488A-8A27-E6F5C4DCB6C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8E611-13F5-4256-A620-914057FB696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Aprendemos a programar em .Net, utilizando boas práticas de programação.</a:t>
          </a:r>
          <a:endParaRPr lang="en-US"/>
        </a:p>
      </dgm:t>
    </dgm:pt>
    <dgm:pt modelId="{18EF5CAD-81E5-4EF7-ACA4-B051BB89324B}" type="parTrans" cxnId="{A9191E78-88EA-410B-919D-F71ACBA6BCD1}">
      <dgm:prSet/>
      <dgm:spPr/>
      <dgm:t>
        <a:bodyPr/>
        <a:lstStyle/>
        <a:p>
          <a:endParaRPr lang="en-US"/>
        </a:p>
      </dgm:t>
    </dgm:pt>
    <dgm:pt modelId="{71B6DF80-B10A-4C82-836B-FE4DA3D86EDA}" type="sibTrans" cxnId="{A9191E78-88EA-410B-919D-F71ACBA6BCD1}">
      <dgm:prSet/>
      <dgm:spPr/>
      <dgm:t>
        <a:bodyPr/>
        <a:lstStyle/>
        <a:p>
          <a:endParaRPr lang="en-US"/>
        </a:p>
      </dgm:t>
    </dgm:pt>
    <dgm:pt modelId="{D8F4F6C4-DE1E-45C5-9578-2FCF1D982C3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Aprendemos a fazer relatórios em COBOL.</a:t>
          </a:r>
          <a:endParaRPr lang="en-US"/>
        </a:p>
      </dgm:t>
    </dgm:pt>
    <dgm:pt modelId="{C7B84A3A-F31A-4BE9-999D-11C1B904CFE1}" type="parTrans" cxnId="{8C20F08B-0F43-45D5-B756-12A744D3D0BE}">
      <dgm:prSet/>
      <dgm:spPr/>
      <dgm:t>
        <a:bodyPr/>
        <a:lstStyle/>
        <a:p>
          <a:endParaRPr lang="en-US"/>
        </a:p>
      </dgm:t>
    </dgm:pt>
    <dgm:pt modelId="{3A1BC6F0-4AC5-45BD-A2DA-3B1157AFA862}" type="sibTrans" cxnId="{8C20F08B-0F43-45D5-B756-12A744D3D0BE}">
      <dgm:prSet/>
      <dgm:spPr/>
      <dgm:t>
        <a:bodyPr/>
        <a:lstStyle/>
        <a:p>
          <a:endParaRPr lang="en-US"/>
        </a:p>
      </dgm:t>
    </dgm:pt>
    <dgm:pt modelId="{FE50BCDD-FFBC-4C28-9B56-FE0F883A844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Revisamos os principais conceitos de Banco de Dados em TSQL.</a:t>
          </a:r>
          <a:endParaRPr lang="en-US"/>
        </a:p>
      </dgm:t>
    </dgm:pt>
    <dgm:pt modelId="{BEE6F4D3-2148-4A0C-B2E9-825850CCFE15}" type="parTrans" cxnId="{CC90DFA7-B76F-43C0-88AA-3C745172C15E}">
      <dgm:prSet/>
      <dgm:spPr/>
      <dgm:t>
        <a:bodyPr/>
        <a:lstStyle/>
        <a:p>
          <a:endParaRPr lang="en-US"/>
        </a:p>
      </dgm:t>
    </dgm:pt>
    <dgm:pt modelId="{F1B4DD98-61E1-4564-9748-3F0436689721}" type="sibTrans" cxnId="{CC90DFA7-B76F-43C0-88AA-3C745172C15E}">
      <dgm:prSet/>
      <dgm:spPr/>
      <dgm:t>
        <a:bodyPr/>
        <a:lstStyle/>
        <a:p>
          <a:endParaRPr lang="en-US"/>
        </a:p>
      </dgm:t>
    </dgm:pt>
    <dgm:pt modelId="{0B12AF5D-DE73-4B4D-8940-9DC142504446}" type="pres">
      <dgm:prSet presAssocID="{15A8CC12-1D90-488A-8A27-E6F5C4DCB6CB}" presName="root" presStyleCnt="0">
        <dgm:presLayoutVars>
          <dgm:dir/>
          <dgm:resizeHandles val="exact"/>
        </dgm:presLayoutVars>
      </dgm:prSet>
      <dgm:spPr/>
    </dgm:pt>
    <dgm:pt modelId="{A1D2F90B-703D-4397-9E04-8ABFE696A7D9}" type="pres">
      <dgm:prSet presAssocID="{BCE8E611-13F5-4256-A620-914057FB696A}" presName="compNode" presStyleCnt="0"/>
      <dgm:spPr/>
    </dgm:pt>
    <dgm:pt modelId="{AD141448-4E7F-422D-972A-15E951E5A561}" type="pres">
      <dgm:prSet presAssocID="{BCE8E611-13F5-4256-A620-914057FB69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256384E-E3DF-474E-B0FA-42D81E162C92}" type="pres">
      <dgm:prSet presAssocID="{BCE8E611-13F5-4256-A620-914057FB696A}" presName="spaceRect" presStyleCnt="0"/>
      <dgm:spPr/>
    </dgm:pt>
    <dgm:pt modelId="{05C3313D-5CBD-4640-A959-48924A51A346}" type="pres">
      <dgm:prSet presAssocID="{BCE8E611-13F5-4256-A620-914057FB696A}" presName="textRect" presStyleLbl="revTx" presStyleIdx="0" presStyleCnt="3">
        <dgm:presLayoutVars>
          <dgm:chMax val="1"/>
          <dgm:chPref val="1"/>
        </dgm:presLayoutVars>
      </dgm:prSet>
      <dgm:spPr/>
    </dgm:pt>
    <dgm:pt modelId="{C8881E01-F70F-49C6-AC6F-FB6F7A68FAEF}" type="pres">
      <dgm:prSet presAssocID="{71B6DF80-B10A-4C82-836B-FE4DA3D86EDA}" presName="sibTrans" presStyleCnt="0"/>
      <dgm:spPr/>
    </dgm:pt>
    <dgm:pt modelId="{25EF213C-AFDA-4018-A47E-2EE5834369E0}" type="pres">
      <dgm:prSet presAssocID="{D8F4F6C4-DE1E-45C5-9578-2FCF1D982C34}" presName="compNode" presStyleCnt="0"/>
      <dgm:spPr/>
    </dgm:pt>
    <dgm:pt modelId="{D7370B16-F66A-4836-A24E-69823DBE2E12}" type="pres">
      <dgm:prSet presAssocID="{D8F4F6C4-DE1E-45C5-9578-2FCF1D982C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 com preenchimento sólido"/>
        </a:ext>
      </dgm:extLst>
    </dgm:pt>
    <dgm:pt modelId="{6241FCE5-EE07-48EB-BACD-800F8356C426}" type="pres">
      <dgm:prSet presAssocID="{D8F4F6C4-DE1E-45C5-9578-2FCF1D982C34}" presName="spaceRect" presStyleCnt="0"/>
      <dgm:spPr/>
    </dgm:pt>
    <dgm:pt modelId="{FAA56F9C-F3D8-4EB0-B43D-C71CF294A4CF}" type="pres">
      <dgm:prSet presAssocID="{D8F4F6C4-DE1E-45C5-9578-2FCF1D982C34}" presName="textRect" presStyleLbl="revTx" presStyleIdx="1" presStyleCnt="3">
        <dgm:presLayoutVars>
          <dgm:chMax val="1"/>
          <dgm:chPref val="1"/>
        </dgm:presLayoutVars>
      </dgm:prSet>
      <dgm:spPr/>
    </dgm:pt>
    <dgm:pt modelId="{C037EA5A-73D1-4369-84FD-A4E042C10087}" type="pres">
      <dgm:prSet presAssocID="{3A1BC6F0-4AC5-45BD-A2DA-3B1157AFA862}" presName="sibTrans" presStyleCnt="0"/>
      <dgm:spPr/>
    </dgm:pt>
    <dgm:pt modelId="{AFF00E0A-0624-4519-A621-585C6D7CBF5B}" type="pres">
      <dgm:prSet presAssocID="{FE50BCDD-FFBC-4C28-9B56-FE0F883A8448}" presName="compNode" presStyleCnt="0"/>
      <dgm:spPr/>
    </dgm:pt>
    <dgm:pt modelId="{61649407-69B4-49C6-9361-70CC3CE1A300}" type="pres">
      <dgm:prSet presAssocID="{FE50BCDD-FFBC-4C28-9B56-FE0F883A84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 com preenchimento sólido"/>
        </a:ext>
      </dgm:extLst>
    </dgm:pt>
    <dgm:pt modelId="{5AA730FE-D08C-4786-B23E-604DA804152E}" type="pres">
      <dgm:prSet presAssocID="{FE50BCDD-FFBC-4C28-9B56-FE0F883A8448}" presName="spaceRect" presStyleCnt="0"/>
      <dgm:spPr/>
    </dgm:pt>
    <dgm:pt modelId="{C2808E1B-7780-4077-A578-87114D6C8910}" type="pres">
      <dgm:prSet presAssocID="{FE50BCDD-FFBC-4C28-9B56-FE0F883A84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194132-C9CA-45DE-B4E4-7612680A40B5}" type="presOf" srcId="{D8F4F6C4-DE1E-45C5-9578-2FCF1D982C34}" destId="{FAA56F9C-F3D8-4EB0-B43D-C71CF294A4CF}" srcOrd="0" destOrd="0" presId="urn:microsoft.com/office/officeart/2018/2/layout/IconLabelList"/>
    <dgm:cxn modelId="{035AA851-5769-46CE-A040-4883B624E856}" type="presOf" srcId="{FE50BCDD-FFBC-4C28-9B56-FE0F883A8448}" destId="{C2808E1B-7780-4077-A578-87114D6C8910}" srcOrd="0" destOrd="0" presId="urn:microsoft.com/office/officeart/2018/2/layout/IconLabelList"/>
    <dgm:cxn modelId="{A9191E78-88EA-410B-919D-F71ACBA6BCD1}" srcId="{15A8CC12-1D90-488A-8A27-E6F5C4DCB6CB}" destId="{BCE8E611-13F5-4256-A620-914057FB696A}" srcOrd="0" destOrd="0" parTransId="{18EF5CAD-81E5-4EF7-ACA4-B051BB89324B}" sibTransId="{71B6DF80-B10A-4C82-836B-FE4DA3D86EDA}"/>
    <dgm:cxn modelId="{8C20F08B-0F43-45D5-B756-12A744D3D0BE}" srcId="{15A8CC12-1D90-488A-8A27-E6F5C4DCB6CB}" destId="{D8F4F6C4-DE1E-45C5-9578-2FCF1D982C34}" srcOrd="1" destOrd="0" parTransId="{C7B84A3A-F31A-4BE9-999D-11C1B904CFE1}" sibTransId="{3A1BC6F0-4AC5-45BD-A2DA-3B1157AFA862}"/>
    <dgm:cxn modelId="{CC90DFA7-B76F-43C0-88AA-3C745172C15E}" srcId="{15A8CC12-1D90-488A-8A27-E6F5C4DCB6CB}" destId="{FE50BCDD-FFBC-4C28-9B56-FE0F883A8448}" srcOrd="2" destOrd="0" parTransId="{BEE6F4D3-2148-4A0C-B2E9-825850CCFE15}" sibTransId="{F1B4DD98-61E1-4564-9748-3F0436689721}"/>
    <dgm:cxn modelId="{6744F8B9-FDD0-464B-AFBC-3272979CC7C5}" type="presOf" srcId="{BCE8E611-13F5-4256-A620-914057FB696A}" destId="{05C3313D-5CBD-4640-A959-48924A51A346}" srcOrd="0" destOrd="0" presId="urn:microsoft.com/office/officeart/2018/2/layout/IconLabelList"/>
    <dgm:cxn modelId="{52AEE0F0-9DB9-41A8-974C-40F57B22B84C}" type="presOf" srcId="{15A8CC12-1D90-488A-8A27-E6F5C4DCB6CB}" destId="{0B12AF5D-DE73-4B4D-8940-9DC142504446}" srcOrd="0" destOrd="0" presId="urn:microsoft.com/office/officeart/2018/2/layout/IconLabelList"/>
    <dgm:cxn modelId="{E49EFAE6-9D66-4196-8BA5-015D07CF2B44}" type="presParOf" srcId="{0B12AF5D-DE73-4B4D-8940-9DC142504446}" destId="{A1D2F90B-703D-4397-9E04-8ABFE696A7D9}" srcOrd="0" destOrd="0" presId="urn:microsoft.com/office/officeart/2018/2/layout/IconLabelList"/>
    <dgm:cxn modelId="{C7292944-1600-4594-B933-B1BB581A9EAB}" type="presParOf" srcId="{A1D2F90B-703D-4397-9E04-8ABFE696A7D9}" destId="{AD141448-4E7F-422D-972A-15E951E5A561}" srcOrd="0" destOrd="0" presId="urn:microsoft.com/office/officeart/2018/2/layout/IconLabelList"/>
    <dgm:cxn modelId="{A485C84D-4F96-4BBA-8EFC-3CDDD96D61E5}" type="presParOf" srcId="{A1D2F90B-703D-4397-9E04-8ABFE696A7D9}" destId="{C256384E-E3DF-474E-B0FA-42D81E162C92}" srcOrd="1" destOrd="0" presId="urn:microsoft.com/office/officeart/2018/2/layout/IconLabelList"/>
    <dgm:cxn modelId="{6FE79A0D-4675-4BEA-AC35-A924A4F9CCD1}" type="presParOf" srcId="{A1D2F90B-703D-4397-9E04-8ABFE696A7D9}" destId="{05C3313D-5CBD-4640-A959-48924A51A346}" srcOrd="2" destOrd="0" presId="urn:microsoft.com/office/officeart/2018/2/layout/IconLabelList"/>
    <dgm:cxn modelId="{D3A34EC7-2F07-4A71-8B78-D0902C98446B}" type="presParOf" srcId="{0B12AF5D-DE73-4B4D-8940-9DC142504446}" destId="{C8881E01-F70F-49C6-AC6F-FB6F7A68FAEF}" srcOrd="1" destOrd="0" presId="urn:microsoft.com/office/officeart/2018/2/layout/IconLabelList"/>
    <dgm:cxn modelId="{53D07CBE-3CAE-4A46-8742-28FCC565E676}" type="presParOf" srcId="{0B12AF5D-DE73-4B4D-8940-9DC142504446}" destId="{25EF213C-AFDA-4018-A47E-2EE5834369E0}" srcOrd="2" destOrd="0" presId="urn:microsoft.com/office/officeart/2018/2/layout/IconLabelList"/>
    <dgm:cxn modelId="{BA507290-F403-4A34-B79E-175558F6C7F6}" type="presParOf" srcId="{25EF213C-AFDA-4018-A47E-2EE5834369E0}" destId="{D7370B16-F66A-4836-A24E-69823DBE2E12}" srcOrd="0" destOrd="0" presId="urn:microsoft.com/office/officeart/2018/2/layout/IconLabelList"/>
    <dgm:cxn modelId="{FCE94201-BC72-4279-9E7C-B483816B365F}" type="presParOf" srcId="{25EF213C-AFDA-4018-A47E-2EE5834369E0}" destId="{6241FCE5-EE07-48EB-BACD-800F8356C426}" srcOrd="1" destOrd="0" presId="urn:microsoft.com/office/officeart/2018/2/layout/IconLabelList"/>
    <dgm:cxn modelId="{4083BDEB-6590-4CC2-AA07-2E607D9A9CA9}" type="presParOf" srcId="{25EF213C-AFDA-4018-A47E-2EE5834369E0}" destId="{FAA56F9C-F3D8-4EB0-B43D-C71CF294A4CF}" srcOrd="2" destOrd="0" presId="urn:microsoft.com/office/officeart/2018/2/layout/IconLabelList"/>
    <dgm:cxn modelId="{DCDBC8E9-5DA4-4BF0-81D6-3F6C8C9C2F46}" type="presParOf" srcId="{0B12AF5D-DE73-4B4D-8940-9DC142504446}" destId="{C037EA5A-73D1-4369-84FD-A4E042C10087}" srcOrd="3" destOrd="0" presId="urn:microsoft.com/office/officeart/2018/2/layout/IconLabelList"/>
    <dgm:cxn modelId="{149CE78E-1D5C-4DB9-B12A-6B2ABEF3C3CE}" type="presParOf" srcId="{0B12AF5D-DE73-4B4D-8940-9DC142504446}" destId="{AFF00E0A-0624-4519-A621-585C6D7CBF5B}" srcOrd="4" destOrd="0" presId="urn:microsoft.com/office/officeart/2018/2/layout/IconLabelList"/>
    <dgm:cxn modelId="{8ADBA75F-DA1D-4F51-AC10-58BAC0FE5DEC}" type="presParOf" srcId="{AFF00E0A-0624-4519-A621-585C6D7CBF5B}" destId="{61649407-69B4-49C6-9361-70CC3CE1A300}" srcOrd="0" destOrd="0" presId="urn:microsoft.com/office/officeart/2018/2/layout/IconLabelList"/>
    <dgm:cxn modelId="{CB9FDA1A-9D3A-475C-AAB1-5C51EADE9613}" type="presParOf" srcId="{AFF00E0A-0624-4519-A621-585C6D7CBF5B}" destId="{5AA730FE-D08C-4786-B23E-604DA804152E}" srcOrd="1" destOrd="0" presId="urn:microsoft.com/office/officeart/2018/2/layout/IconLabelList"/>
    <dgm:cxn modelId="{EEF4B6B8-D447-4C5F-A92E-8B21EBA48FCB}" type="presParOf" srcId="{AFF00E0A-0624-4519-A621-585C6D7CBF5B}" destId="{C2808E1B-7780-4077-A578-87114D6C89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0EFB4-AC8E-45E9-8676-4E7B7E58B715}">
      <dsp:nvSpPr>
        <dsp:cNvPr id="0" name=""/>
        <dsp:cNvSpPr/>
      </dsp:nvSpPr>
      <dsp:spPr>
        <a:xfrm>
          <a:off x="0" y="0"/>
          <a:ext cx="64229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EEA9A-9005-4F35-936C-0BCD3D36C087}">
      <dsp:nvSpPr>
        <dsp:cNvPr id="0" name=""/>
        <dsp:cNvSpPr/>
      </dsp:nvSpPr>
      <dsp:spPr>
        <a:xfrm>
          <a:off x="0" y="0"/>
          <a:ext cx="6422901" cy="127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INTERFACE</a:t>
          </a:r>
          <a:endParaRPr lang="en-US" sz="4600" kern="1200"/>
        </a:p>
      </dsp:txBody>
      <dsp:txXfrm>
        <a:off x="0" y="0"/>
        <a:ext cx="6422901" cy="1271361"/>
      </dsp:txXfrm>
    </dsp:sp>
    <dsp:sp modelId="{DB75E60F-FDB4-4AA1-A1EC-21D1D299AE46}">
      <dsp:nvSpPr>
        <dsp:cNvPr id="0" name=""/>
        <dsp:cNvSpPr/>
      </dsp:nvSpPr>
      <dsp:spPr>
        <a:xfrm>
          <a:off x="0" y="1271361"/>
          <a:ext cx="6422901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7D66C-68C1-42E5-B928-11C10CD24F22}">
      <dsp:nvSpPr>
        <dsp:cNvPr id="0" name=""/>
        <dsp:cNvSpPr/>
      </dsp:nvSpPr>
      <dsp:spPr>
        <a:xfrm>
          <a:off x="0" y="1271361"/>
          <a:ext cx="6422901" cy="127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CRUDS</a:t>
          </a:r>
          <a:endParaRPr lang="en-US" sz="4600" kern="1200"/>
        </a:p>
      </dsp:txBody>
      <dsp:txXfrm>
        <a:off x="0" y="1271361"/>
        <a:ext cx="6422901" cy="1271361"/>
      </dsp:txXfrm>
    </dsp:sp>
    <dsp:sp modelId="{4DAD16BA-119C-417A-8340-DC51DA98A24B}">
      <dsp:nvSpPr>
        <dsp:cNvPr id="0" name=""/>
        <dsp:cNvSpPr/>
      </dsp:nvSpPr>
      <dsp:spPr>
        <a:xfrm>
          <a:off x="0" y="2542722"/>
          <a:ext cx="6422901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36B21-7889-4C20-A4E9-97207320D7EA}">
      <dsp:nvSpPr>
        <dsp:cNvPr id="0" name=""/>
        <dsp:cNvSpPr/>
      </dsp:nvSpPr>
      <dsp:spPr>
        <a:xfrm>
          <a:off x="0" y="2542722"/>
          <a:ext cx="6422901" cy="127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GERAÇÃO DO RELATÓRIO</a:t>
          </a:r>
          <a:endParaRPr lang="en-US" sz="4600" kern="1200"/>
        </a:p>
      </dsp:txBody>
      <dsp:txXfrm>
        <a:off x="0" y="2542722"/>
        <a:ext cx="6422901" cy="1271361"/>
      </dsp:txXfrm>
    </dsp:sp>
    <dsp:sp modelId="{A9117602-55A3-4722-B899-329076E52DFE}">
      <dsp:nvSpPr>
        <dsp:cNvPr id="0" name=""/>
        <dsp:cNvSpPr/>
      </dsp:nvSpPr>
      <dsp:spPr>
        <a:xfrm>
          <a:off x="0" y="3814083"/>
          <a:ext cx="642290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7D27E-BABE-407E-948F-20DE436CD622}">
      <dsp:nvSpPr>
        <dsp:cNvPr id="0" name=""/>
        <dsp:cNvSpPr/>
      </dsp:nvSpPr>
      <dsp:spPr>
        <a:xfrm>
          <a:off x="0" y="3814083"/>
          <a:ext cx="6422901" cy="1271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TRELLO</a:t>
          </a:r>
          <a:endParaRPr lang="en-US" sz="4600" kern="1200"/>
        </a:p>
      </dsp:txBody>
      <dsp:txXfrm>
        <a:off x="0" y="3814083"/>
        <a:ext cx="6422901" cy="1271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B5ACE-847F-4D12-88F7-933CB27B07CE}">
      <dsp:nvSpPr>
        <dsp:cNvPr id="0" name=""/>
        <dsp:cNvSpPr/>
      </dsp:nvSpPr>
      <dsp:spPr>
        <a:xfrm>
          <a:off x="0" y="620"/>
          <a:ext cx="64229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EFEDC-9657-4B7E-B0E8-6EDDC8889B2C}">
      <dsp:nvSpPr>
        <dsp:cNvPr id="0" name=""/>
        <dsp:cNvSpPr/>
      </dsp:nvSpPr>
      <dsp:spPr>
        <a:xfrm>
          <a:off x="0" y="620"/>
          <a:ext cx="6422901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Conseguimos alcançar o escopo de projeto que planejávamos no início.</a:t>
          </a:r>
          <a:endParaRPr lang="en-US" sz="2800" kern="1200"/>
        </a:p>
      </dsp:txBody>
      <dsp:txXfrm>
        <a:off x="0" y="620"/>
        <a:ext cx="6422901" cy="1016840"/>
      </dsp:txXfrm>
    </dsp:sp>
    <dsp:sp modelId="{B9A7D584-78A3-4064-8EBE-DE518D38B161}">
      <dsp:nvSpPr>
        <dsp:cNvPr id="0" name=""/>
        <dsp:cNvSpPr/>
      </dsp:nvSpPr>
      <dsp:spPr>
        <a:xfrm>
          <a:off x="0" y="1017461"/>
          <a:ext cx="64229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20239-745E-42C9-B135-293C15BBB364}">
      <dsp:nvSpPr>
        <dsp:cNvPr id="0" name=""/>
        <dsp:cNvSpPr/>
      </dsp:nvSpPr>
      <dsp:spPr>
        <a:xfrm>
          <a:off x="0" y="1017461"/>
          <a:ext cx="6422901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Aplicação dos padrões de projeto (Repository, Middleware e Dto).</a:t>
          </a:r>
          <a:endParaRPr lang="en-US" sz="2800" kern="1200"/>
        </a:p>
      </dsp:txBody>
      <dsp:txXfrm>
        <a:off x="0" y="1017461"/>
        <a:ext cx="6422901" cy="1016840"/>
      </dsp:txXfrm>
    </dsp:sp>
    <dsp:sp modelId="{4E6B7D08-51E9-4889-8B92-64BFF3900CDE}">
      <dsp:nvSpPr>
        <dsp:cNvPr id="0" name=""/>
        <dsp:cNvSpPr/>
      </dsp:nvSpPr>
      <dsp:spPr>
        <a:xfrm>
          <a:off x="0" y="2034301"/>
          <a:ext cx="64229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6F9EB-02FA-40DA-95DF-EB51B5BC805B}">
      <dsp:nvSpPr>
        <dsp:cNvPr id="0" name=""/>
        <dsp:cNvSpPr/>
      </dsp:nvSpPr>
      <dsp:spPr>
        <a:xfrm>
          <a:off x="0" y="2034301"/>
          <a:ext cx="6422901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Geração do relatório PDF.</a:t>
          </a:r>
          <a:endParaRPr lang="en-US" sz="2800" kern="1200"/>
        </a:p>
      </dsp:txBody>
      <dsp:txXfrm>
        <a:off x="0" y="2034301"/>
        <a:ext cx="6422901" cy="1016840"/>
      </dsp:txXfrm>
    </dsp:sp>
    <dsp:sp modelId="{506737D1-89A4-4F35-84E9-DF5ECDBD9912}">
      <dsp:nvSpPr>
        <dsp:cNvPr id="0" name=""/>
        <dsp:cNvSpPr/>
      </dsp:nvSpPr>
      <dsp:spPr>
        <a:xfrm>
          <a:off x="0" y="3051142"/>
          <a:ext cx="64229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5A369-CED4-478D-A814-9E7B412FADA5}">
      <dsp:nvSpPr>
        <dsp:cNvPr id="0" name=""/>
        <dsp:cNvSpPr/>
      </dsp:nvSpPr>
      <dsp:spPr>
        <a:xfrm>
          <a:off x="0" y="3051142"/>
          <a:ext cx="6422901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Modelagem da base dados de maneira normalizada.</a:t>
          </a:r>
          <a:endParaRPr lang="en-US" sz="2800" kern="1200"/>
        </a:p>
      </dsp:txBody>
      <dsp:txXfrm>
        <a:off x="0" y="3051142"/>
        <a:ext cx="6422901" cy="1016840"/>
      </dsp:txXfrm>
    </dsp:sp>
    <dsp:sp modelId="{25ABE1F0-FD82-490D-897D-A1B6B9011E07}">
      <dsp:nvSpPr>
        <dsp:cNvPr id="0" name=""/>
        <dsp:cNvSpPr/>
      </dsp:nvSpPr>
      <dsp:spPr>
        <a:xfrm>
          <a:off x="0" y="4067982"/>
          <a:ext cx="64229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04005-B27C-4B37-9D53-FCD6302DB355}">
      <dsp:nvSpPr>
        <dsp:cNvPr id="0" name=""/>
        <dsp:cNvSpPr/>
      </dsp:nvSpPr>
      <dsp:spPr>
        <a:xfrm>
          <a:off x="0" y="4067982"/>
          <a:ext cx="6422901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Log de erro exibindo os erros/exceções que foram lançadas.</a:t>
          </a:r>
          <a:endParaRPr lang="en-US" sz="2800" kern="1200"/>
        </a:p>
      </dsp:txBody>
      <dsp:txXfrm>
        <a:off x="0" y="4067982"/>
        <a:ext cx="6422901" cy="1016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FA0A0-0F52-48A5-A30E-090CF1AC19E0}">
      <dsp:nvSpPr>
        <dsp:cNvPr id="0" name=""/>
        <dsp:cNvSpPr/>
      </dsp:nvSpPr>
      <dsp:spPr>
        <a:xfrm>
          <a:off x="0" y="0"/>
          <a:ext cx="64229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35D86-8CA6-40AA-9C58-D1BF1A1448C5}">
      <dsp:nvSpPr>
        <dsp:cNvPr id="0" name=""/>
        <dsp:cNvSpPr/>
      </dsp:nvSpPr>
      <dsp:spPr>
        <a:xfrm>
          <a:off x="0" y="0"/>
          <a:ext cx="6422901" cy="254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Uma confusão em um momento inicial ao realizar a modelagem dos models do sistema.</a:t>
          </a:r>
          <a:endParaRPr lang="en-US" sz="4000" kern="1200"/>
        </a:p>
      </dsp:txBody>
      <dsp:txXfrm>
        <a:off x="0" y="0"/>
        <a:ext cx="6422901" cy="2542722"/>
      </dsp:txXfrm>
    </dsp:sp>
    <dsp:sp modelId="{D64BBDC6-E62C-440B-A4D2-CDB81B6CFDB6}">
      <dsp:nvSpPr>
        <dsp:cNvPr id="0" name=""/>
        <dsp:cNvSpPr/>
      </dsp:nvSpPr>
      <dsp:spPr>
        <a:xfrm>
          <a:off x="0" y="2542722"/>
          <a:ext cx="64229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A24EE-9B8A-4355-B753-07C8BC0753DF}">
      <dsp:nvSpPr>
        <dsp:cNvPr id="0" name=""/>
        <dsp:cNvSpPr/>
      </dsp:nvSpPr>
      <dsp:spPr>
        <a:xfrm>
          <a:off x="0" y="2542722"/>
          <a:ext cx="6422901" cy="254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Bugs devido a inexperiência com os frameworks utilizados.</a:t>
          </a:r>
          <a:endParaRPr lang="en-US" sz="4000" kern="1200"/>
        </a:p>
      </dsp:txBody>
      <dsp:txXfrm>
        <a:off x="0" y="2542722"/>
        <a:ext cx="6422901" cy="2542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BE250-5434-4182-8560-7A8D0DE02443}">
      <dsp:nvSpPr>
        <dsp:cNvPr id="0" name=""/>
        <dsp:cNvSpPr/>
      </dsp:nvSpPr>
      <dsp:spPr>
        <a:xfrm>
          <a:off x="1631572" y="399527"/>
          <a:ext cx="875009" cy="875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43152-7006-4FB8-8E4F-CA7A261C3A6A}">
      <dsp:nvSpPr>
        <dsp:cNvPr id="0" name=""/>
        <dsp:cNvSpPr/>
      </dsp:nvSpPr>
      <dsp:spPr>
        <a:xfrm>
          <a:off x="1096844" y="1579663"/>
          <a:ext cx="19444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Aprendemos um sistema utilizando o Entity framework, em formato de API.</a:t>
          </a:r>
          <a:endParaRPr lang="en-US" sz="1200" kern="1200"/>
        </a:p>
      </dsp:txBody>
      <dsp:txXfrm>
        <a:off x="1096844" y="1579663"/>
        <a:ext cx="1944465" cy="720000"/>
      </dsp:txXfrm>
    </dsp:sp>
    <dsp:sp modelId="{7AEB5662-36B0-47B2-8EC4-234B13A5C3DF}">
      <dsp:nvSpPr>
        <dsp:cNvPr id="0" name=""/>
        <dsp:cNvSpPr/>
      </dsp:nvSpPr>
      <dsp:spPr>
        <a:xfrm>
          <a:off x="3916319" y="399527"/>
          <a:ext cx="875009" cy="875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CDA91-E357-4F37-A70A-3C5BF7802C57}">
      <dsp:nvSpPr>
        <dsp:cNvPr id="0" name=""/>
        <dsp:cNvSpPr/>
      </dsp:nvSpPr>
      <dsp:spPr>
        <a:xfrm>
          <a:off x="3381591" y="1579663"/>
          <a:ext cx="19444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Aplicação de padrões de projeto.</a:t>
          </a:r>
          <a:endParaRPr lang="en-US" sz="1200" kern="1200"/>
        </a:p>
      </dsp:txBody>
      <dsp:txXfrm>
        <a:off x="3381591" y="1579663"/>
        <a:ext cx="1944465" cy="720000"/>
      </dsp:txXfrm>
    </dsp:sp>
    <dsp:sp modelId="{1D7B61F3-820B-4414-AA9D-985C3B432AE4}">
      <dsp:nvSpPr>
        <dsp:cNvPr id="0" name=""/>
        <dsp:cNvSpPr/>
      </dsp:nvSpPr>
      <dsp:spPr>
        <a:xfrm>
          <a:off x="1631572" y="2785780"/>
          <a:ext cx="875009" cy="875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0D10F-BAAC-4166-A119-1FCFE8A8DC46}">
      <dsp:nvSpPr>
        <dsp:cNvPr id="0" name=""/>
        <dsp:cNvSpPr/>
      </dsp:nvSpPr>
      <dsp:spPr>
        <a:xfrm>
          <a:off x="1096844" y="3965916"/>
          <a:ext cx="19444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Geração de arquivos no .Net.</a:t>
          </a:r>
          <a:endParaRPr lang="en-US" sz="1200" kern="1200"/>
        </a:p>
      </dsp:txBody>
      <dsp:txXfrm>
        <a:off x="1096844" y="3965916"/>
        <a:ext cx="1944465" cy="720000"/>
      </dsp:txXfrm>
    </dsp:sp>
    <dsp:sp modelId="{F53154E8-C5ED-466B-81EB-FC23125C015F}">
      <dsp:nvSpPr>
        <dsp:cNvPr id="0" name=""/>
        <dsp:cNvSpPr/>
      </dsp:nvSpPr>
      <dsp:spPr>
        <a:xfrm>
          <a:off x="3916319" y="2785780"/>
          <a:ext cx="875009" cy="875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52C83-B9CC-44CB-A14E-0B5591451FA4}">
      <dsp:nvSpPr>
        <dsp:cNvPr id="0" name=""/>
        <dsp:cNvSpPr/>
      </dsp:nvSpPr>
      <dsp:spPr>
        <a:xfrm>
          <a:off x="3381591" y="3965916"/>
          <a:ext cx="19444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Colaboração e organização do tempo.</a:t>
          </a:r>
          <a:endParaRPr lang="en-US" sz="1200" kern="1200"/>
        </a:p>
      </dsp:txBody>
      <dsp:txXfrm>
        <a:off x="3381591" y="3965916"/>
        <a:ext cx="194446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41448-4E7F-422D-972A-15E951E5A56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3313D-5CBD-4640-A959-48924A51A34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Aprendemos a programar em .Net, utilizando boas práticas de programação.</a:t>
          </a:r>
          <a:endParaRPr lang="en-US" sz="1500" kern="1200"/>
        </a:p>
      </dsp:txBody>
      <dsp:txXfrm>
        <a:off x="417971" y="2644140"/>
        <a:ext cx="2889450" cy="720000"/>
      </dsp:txXfrm>
    </dsp:sp>
    <dsp:sp modelId="{D7370B16-F66A-4836-A24E-69823DBE2E12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56F9C-F3D8-4EB0-B43D-C71CF294A4C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Aprendemos a fazer relatórios em COBOL.</a:t>
          </a:r>
          <a:endParaRPr lang="en-US" sz="1500" kern="1200"/>
        </a:p>
      </dsp:txBody>
      <dsp:txXfrm>
        <a:off x="3813075" y="2644140"/>
        <a:ext cx="2889450" cy="720000"/>
      </dsp:txXfrm>
    </dsp:sp>
    <dsp:sp modelId="{61649407-69B4-49C6-9361-70CC3CE1A30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08E1B-7780-4077-A578-87114D6C8910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Revisamos os principais conceitos de Banco de Dados em TSQL.</a:t>
          </a:r>
          <a:endParaRPr lang="en-US" sz="15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2EF37-5AA2-DE14-1DA7-7F4E9279C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426B9A-9340-1C4F-7A85-A7EFB0B44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49DF8-818C-76E0-9FE0-6EDB0EDE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21B01-4DE3-C1AB-FB09-A5E53491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30574-01E3-3CEB-9B2F-E577DD14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5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D41DF-2F03-4313-7049-68716CF7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4FE03E-2D55-012E-0844-3A70CFC54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E47365-328B-CD02-62EB-D2FCA431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92F535-F794-6BFC-51E0-A1BB1EB8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C1750B-835F-42A8-227F-04380B94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0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0C554B-FF45-34C0-DCA8-2C2FD869C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4E96EC-5D06-8DDD-537A-9CE1AF0F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C7BDF8-5ED9-476D-FAB1-0563B419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D616DF-DE99-3E30-205C-D0305953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F84F0-C504-7314-60F4-270AD6F1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8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1F8C-7245-403F-2446-0B405596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C5651-399E-57D1-2D28-0BC744EE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F863B8-9971-D0B2-48FC-D96B5127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F6B3C3-7F15-36DC-CA90-B2AEDABE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E8D53-1184-FAEC-53E3-5D93C32E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53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2D1F5-E8E3-28BC-83C6-7ADEFD1D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731515-8DF0-DD8C-1A48-FCF1D630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82C1F-61D8-9B9C-256F-C30FF64A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ABC21-E6CE-8B4B-DFAE-1762CE51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86444-CA9E-B847-BB3D-9CDF967F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3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4555-9F29-7AF0-4291-3AFAB371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F418C-7B43-0717-AA5A-640593B63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66E1BF-533A-5B3D-53FF-19C1517F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D49515-0D0C-1F5A-E2F4-25CE76EB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EA814F-2F14-93E6-FFFC-7BB4BB04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FFB3D5-3E8F-436E-E0CE-856ACBD3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20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54B2-07ED-BC4A-8931-3F500CBF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85BB80-3513-4407-A0A0-BE0C2B62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B953DC-0718-42CE-B2E2-6DB0E20FE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2545BC-6DCF-6D6D-8DE3-6BD605862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3A5DD8-9307-D070-1CC8-2552C0450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0690C7-E58C-0556-A76E-16C64C21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99E3FC-72D3-DC62-5AF5-7DC1B12E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B5E502-7C92-1D49-6CA8-71E1468F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6AADE-A131-8249-F57C-73A04764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78729B-2F69-869C-0AF8-7AF1CFDE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DA31CB-E8B9-216B-8252-CE3F6BE1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3D0887-6068-11E0-EF4A-A721B235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B9465C-8CC3-8478-0939-7E3D9F1A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D43F1D-5946-1ECB-8D72-3D69458F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20CC0E-F5D8-D3FB-A0AB-EC9C3503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69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146F-6CAA-A047-137C-55931F90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F3A6A-14F7-AC89-B72D-62EBB00B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FCD63A-07EB-C2CC-E106-838346E90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ECEEB1-74BB-76D9-9CFD-F063921D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E9DFB-D598-5F3C-87B4-BF8DB215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1455E-D8DA-9B42-20A9-73BE7B31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66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82EFF-3C23-DFF8-70C4-142815B5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40399A-3C15-E188-4CB3-4E94A80C8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DCECB2-A8D7-18B1-B540-AA92A6676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2B7AC-2F8E-C139-3B14-985315A9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E03D2-DECB-4DF5-E911-448EDE25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E9084A-F952-0171-21F5-505B29DC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90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477118-D92F-809B-FA96-086EF737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6AEE42-FC6F-24D6-46C7-BE02969B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96AEB-3E98-F54B-62A5-15661C5F8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F40F-E6FE-4B81-BE85-43F1C389A662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C688D-C292-9638-E123-5E2FF241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8D580-38C9-4E52-A240-A9EE32F1B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5352-586A-48A0-B738-3E81F59B5E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19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B1F108D-1A97-4116-9C32-E0CD6F62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BE8CC7-EB28-A083-D60B-C5A1ED8A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935" y="854168"/>
            <a:ext cx="3527117" cy="2665681"/>
          </a:xfrm>
        </p:spPr>
        <p:txBody>
          <a:bodyPr>
            <a:normAutofit/>
          </a:bodyPr>
          <a:lstStyle/>
          <a:p>
            <a:r>
              <a:rPr lang="pt-BR" sz="3200" dirty="0"/>
              <a:t>PROJETO FINAL VOLVO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21408D-A6FA-B308-1B93-9D83E484C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35" y="3611925"/>
            <a:ext cx="3527117" cy="2411067"/>
          </a:xfrm>
        </p:spPr>
        <p:txBody>
          <a:bodyPr>
            <a:normAutofit/>
          </a:bodyPr>
          <a:lstStyle/>
          <a:p>
            <a:r>
              <a:rPr lang="pt-BR" sz="1600" dirty="0"/>
              <a:t>João Pedro </a:t>
            </a:r>
            <a:r>
              <a:rPr lang="pt-BR" sz="1600" dirty="0" err="1"/>
              <a:t>Igeski</a:t>
            </a:r>
            <a:r>
              <a:rPr lang="pt-BR" sz="1600" dirty="0"/>
              <a:t> Morais e </a:t>
            </a:r>
          </a:p>
          <a:p>
            <a:r>
              <a:rPr lang="pt-BR" sz="1600" dirty="0"/>
              <a:t>Gabriel Felipe Jess Meira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BDEA8D4-D640-4088-B589-8760DC70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Volvo logo - Ícones Social media e Logos">
            <a:extLst>
              <a:ext uri="{FF2B5EF4-FFF2-40B4-BE49-F238E27FC236}">
                <a16:creationId xmlns:a16="http://schemas.microsoft.com/office/drawing/2014/main" id="{60E07769-7DF1-10B1-A4F1-42F9DDE6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799" y="1357081"/>
            <a:ext cx="4245065" cy="424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08A22B1-9011-459B-BCED-99F879F1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B26950-81CE-7747-F83C-E8B0ACE5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 Pela Atenção!</a:t>
            </a:r>
          </a:p>
        </p:txBody>
      </p:sp>
      <p:pic>
        <p:nvPicPr>
          <p:cNvPr id="2054" name="Picture 6" descr="Material de imprensa - Logos - Volvo Cars Latin America Newsroom">
            <a:extLst>
              <a:ext uri="{FF2B5EF4-FFF2-40B4-BE49-F238E27FC236}">
                <a16:creationId xmlns:a16="http://schemas.microsoft.com/office/drawing/2014/main" id="{6558867B-0E46-125B-6C23-F5A27B633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7070" y="492573"/>
            <a:ext cx="5907049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9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9FFA2-E4FC-83EF-16BD-A0DB1FBF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CONCESSIONÁRIA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B03AEBB1-7A30-7E8D-5DDC-42BE41772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20" y="1675227"/>
            <a:ext cx="8832560" cy="4394199"/>
          </a:xfrm>
          <a:prstGeom prst="rect">
            <a:avLst/>
          </a:prstGeom>
        </p:spPr>
      </p:pic>
      <p:pic>
        <p:nvPicPr>
          <p:cNvPr id="6" name="Picture 2" descr="Volvo Iron Mark">
            <a:extLst>
              <a:ext uri="{FF2B5EF4-FFF2-40B4-BE49-F238E27FC236}">
                <a16:creationId xmlns:a16="http://schemas.microsoft.com/office/drawing/2014/main" id="{630F14C6-4867-1955-98B7-7CE09D90E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348" y="5714671"/>
            <a:ext cx="1144652" cy="11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56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BF3701-90A8-C4EE-268C-5ACE0124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DEMONSTRAÇÕES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olvo Iron Mark">
            <a:extLst>
              <a:ext uri="{FF2B5EF4-FFF2-40B4-BE49-F238E27FC236}">
                <a16:creationId xmlns:a16="http://schemas.microsoft.com/office/drawing/2014/main" id="{9CF526B8-22FC-B624-F4DA-10CF5620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348" y="5714671"/>
            <a:ext cx="1144652" cy="11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8B39D0A9-A358-7C0B-9E69-BDA1A4833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803560"/>
              </p:ext>
            </p:extLst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83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8AFC33-B0FE-567F-51D1-B4DCDD1A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O QUE DEU CERTO?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olvo Iron Mark">
            <a:extLst>
              <a:ext uri="{FF2B5EF4-FFF2-40B4-BE49-F238E27FC236}">
                <a16:creationId xmlns:a16="http://schemas.microsoft.com/office/drawing/2014/main" id="{76A53E3A-3F4A-B65E-4F5A-673766DE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348" y="5714671"/>
            <a:ext cx="1144652" cy="11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18491639-EE69-3259-706B-18C03B710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684435"/>
              </p:ext>
            </p:extLst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582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1C718F-5532-DB73-9A78-16C11154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O QUE DEU ERRADO?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olvo Iron Mark">
            <a:extLst>
              <a:ext uri="{FF2B5EF4-FFF2-40B4-BE49-F238E27FC236}">
                <a16:creationId xmlns:a16="http://schemas.microsoft.com/office/drawing/2014/main" id="{F36CC491-767B-E03B-7091-5381BAD7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348" y="5714671"/>
            <a:ext cx="1144652" cy="11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55D5F240-17C8-E2F8-5327-79B569ADB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830980"/>
              </p:ext>
            </p:extLst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392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4444163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ACD845-9EBE-D345-4929-436435C2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PRINCIPAIS APRENDIZADOS DO PROJETO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831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olvo Iron Mark">
            <a:extLst>
              <a:ext uri="{FF2B5EF4-FFF2-40B4-BE49-F238E27FC236}">
                <a16:creationId xmlns:a16="http://schemas.microsoft.com/office/drawing/2014/main" id="{C05D00C1-66F2-4938-3C4A-A3B86DF22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348" y="5714671"/>
            <a:ext cx="1144652" cy="11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0512F4F-6C98-9202-D8A0-B65EBC9CE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928061"/>
              </p:ext>
            </p:extLst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08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EE666-C30A-C994-219D-CAF0ACFD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APRENDIZADOS DO CURSO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7A358EAF-8F26-4308-7EB2-1BF9BE26B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211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Volvo Iron Mark">
            <a:extLst>
              <a:ext uri="{FF2B5EF4-FFF2-40B4-BE49-F238E27FC236}">
                <a16:creationId xmlns:a16="http://schemas.microsoft.com/office/drawing/2014/main" id="{168EB8D9-0347-30BD-A1AD-328C4097A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348" y="5714671"/>
            <a:ext cx="1144652" cy="11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0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DFF8F-4413-97E3-2CC3-BAF6C604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39" y="1458180"/>
            <a:ext cx="3100522" cy="3941640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O QUE CADA UM FEZ?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24A61-0968-B22D-E2F7-770441FC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22" y="1458180"/>
            <a:ext cx="7487630" cy="3941640"/>
          </a:xfrm>
        </p:spPr>
        <p:txBody>
          <a:bodyPr numCol="3" anchor="ctr">
            <a:normAutofit/>
          </a:bodyPr>
          <a:lstStyle/>
          <a:p>
            <a:r>
              <a:rPr lang="pt-BR" sz="1800" dirty="0"/>
              <a:t>João:</a:t>
            </a:r>
          </a:p>
          <a:p>
            <a:pPr marL="0" indent="0">
              <a:buNone/>
            </a:pPr>
            <a:r>
              <a:rPr lang="pt-BR" sz="1800" dirty="0"/>
              <a:t>Diagrama de Classes</a:t>
            </a:r>
          </a:p>
          <a:p>
            <a:pPr marL="0" indent="0">
              <a:buNone/>
            </a:pPr>
            <a:r>
              <a:rPr lang="pt-BR" sz="1800" dirty="0"/>
              <a:t>Exceções Personalizadas</a:t>
            </a:r>
          </a:p>
          <a:p>
            <a:pPr marL="0" indent="0">
              <a:buNone/>
            </a:pPr>
            <a:r>
              <a:rPr lang="pt-BR" sz="1800" dirty="0" err="1"/>
              <a:t>Repository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Log de Erro</a:t>
            </a:r>
          </a:p>
          <a:p>
            <a:pPr marL="0" indent="0">
              <a:buNone/>
            </a:pPr>
            <a:r>
              <a:rPr lang="pt-BR" sz="1800" dirty="0"/>
              <a:t>Middleware</a:t>
            </a:r>
          </a:p>
          <a:p>
            <a:pPr marL="0" indent="0">
              <a:buNone/>
            </a:pPr>
            <a:r>
              <a:rPr lang="pt-BR" sz="1800" dirty="0"/>
              <a:t>Interface</a:t>
            </a:r>
          </a:p>
          <a:p>
            <a:pPr marL="0" indent="0">
              <a:buNone/>
            </a:pPr>
            <a:r>
              <a:rPr lang="pt-BR" sz="1800" dirty="0" err="1"/>
              <a:t>Dto</a:t>
            </a:r>
            <a:r>
              <a:rPr lang="pt-BR" sz="1800" dirty="0"/>
              <a:t>	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Gabriel:</a:t>
            </a:r>
          </a:p>
          <a:p>
            <a:pPr marL="0" indent="0">
              <a:buNone/>
            </a:pPr>
            <a:r>
              <a:rPr lang="pt-BR" sz="1800" dirty="0" err="1"/>
              <a:t>Controllers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Salário dos vendedores</a:t>
            </a:r>
          </a:p>
          <a:p>
            <a:pPr marL="0" indent="0">
              <a:buNone/>
            </a:pPr>
            <a:r>
              <a:rPr lang="pt-BR" sz="1800" dirty="0"/>
              <a:t>Balanço financeiro</a:t>
            </a:r>
          </a:p>
          <a:p>
            <a:pPr marL="0" indent="0">
              <a:buNone/>
            </a:pPr>
            <a:r>
              <a:rPr lang="pt-BR" sz="1800" dirty="0"/>
              <a:t>Relatório PDF</a:t>
            </a:r>
          </a:p>
          <a:p>
            <a:pPr marL="0" indent="0">
              <a:buNone/>
            </a:pPr>
            <a:r>
              <a:rPr lang="pt-BR" sz="1800" dirty="0" err="1"/>
              <a:t>Exceptions</a:t>
            </a:r>
            <a:r>
              <a:rPr lang="pt-BR" sz="1800" dirty="0"/>
              <a:t> cadastrais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Juntos:</a:t>
            </a:r>
          </a:p>
          <a:p>
            <a:pPr marL="0" indent="0">
              <a:buNone/>
            </a:pPr>
            <a:r>
              <a:rPr lang="pt-BR" sz="1800" dirty="0"/>
              <a:t>DER</a:t>
            </a:r>
          </a:p>
          <a:p>
            <a:pPr marL="0" indent="0">
              <a:buNone/>
            </a:pPr>
            <a:r>
              <a:rPr lang="pt-BR" sz="1800" dirty="0"/>
              <a:t>Models</a:t>
            </a:r>
          </a:p>
          <a:p>
            <a:pPr marL="0" indent="0">
              <a:buNone/>
            </a:pPr>
            <a:r>
              <a:rPr lang="pt-BR" sz="1800" dirty="0"/>
              <a:t>Services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olvo Iron Mark">
            <a:extLst>
              <a:ext uri="{FF2B5EF4-FFF2-40B4-BE49-F238E27FC236}">
                <a16:creationId xmlns:a16="http://schemas.microsoft.com/office/drawing/2014/main" id="{2228CB83-38C4-3454-9574-8467001DD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348" y="5714671"/>
            <a:ext cx="1144652" cy="11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14815-B962-F66F-367A-89A9E082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Vagas de Interesse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31066-F9C3-DA69-D73C-C28347CC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pt-BR" dirty="0"/>
              <a:t>João Pedro	 </a:t>
            </a:r>
            <a:r>
              <a:rPr lang="pt-BR" dirty="0" err="1"/>
              <a:t>Igeski</a:t>
            </a:r>
            <a:r>
              <a:rPr lang="pt-BR" dirty="0"/>
              <a:t> Morais					</a:t>
            </a:r>
          </a:p>
          <a:p>
            <a:pPr marL="0" indent="0">
              <a:buNone/>
            </a:pPr>
            <a:r>
              <a:rPr lang="pt-BR" dirty="0"/>
              <a:t>Vaga </a:t>
            </a:r>
            <a:r>
              <a:rPr lang="pt-BR" dirty="0" err="1"/>
              <a:t>.Net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Vaga Desenvolvedor</a:t>
            </a:r>
          </a:p>
          <a:p>
            <a:pPr marL="0" indent="0">
              <a:buNone/>
            </a:pPr>
            <a:r>
              <a:rPr lang="pt-BR" dirty="0"/>
              <a:t>Vaga Data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Gabriel Felipe Jess Meira</a:t>
            </a:r>
          </a:p>
          <a:p>
            <a:pPr marL="0" indent="0">
              <a:buNone/>
            </a:pPr>
            <a:r>
              <a:rPr lang="pt-BR" dirty="0"/>
              <a:t>Vaga </a:t>
            </a:r>
            <a:r>
              <a:rPr lang="pt-BR" dirty="0" err="1"/>
              <a:t>.Net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Vaga Desenvolvedor</a:t>
            </a:r>
          </a:p>
          <a:p>
            <a:pPr marL="0" indent="0">
              <a:buNone/>
            </a:pPr>
            <a:r>
              <a:rPr lang="pt-BR" dirty="0"/>
              <a:t>Vaga Data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Volvo Iron Mark">
            <a:extLst>
              <a:ext uri="{FF2B5EF4-FFF2-40B4-BE49-F238E27FC236}">
                <a16:creationId xmlns:a16="http://schemas.microsoft.com/office/drawing/2014/main" id="{BAFDA597-2A7A-D626-3312-920752A8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348" y="5714671"/>
            <a:ext cx="1144652" cy="11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Maleta com preenchimento sólido">
            <a:extLst>
              <a:ext uri="{FF2B5EF4-FFF2-40B4-BE49-F238E27FC236}">
                <a16:creationId xmlns:a16="http://schemas.microsoft.com/office/drawing/2014/main" id="{331531B8-22D6-4E7C-263A-038F81C1E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5550" y="2383972"/>
            <a:ext cx="2477278" cy="24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3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PROJETO FINAL VOLVO</vt:lpstr>
      <vt:lpstr>CONCESSIONÁRIA</vt:lpstr>
      <vt:lpstr>DEMONSTRAÇÕES</vt:lpstr>
      <vt:lpstr>O QUE DEU CERTO?</vt:lpstr>
      <vt:lpstr>O QUE DEU ERRADO?</vt:lpstr>
      <vt:lpstr>PRINCIPAIS APRENDIZADOS DO PROJETO</vt:lpstr>
      <vt:lpstr>PRINCIPAIS APRENDIZADOS DO CURSO</vt:lpstr>
      <vt:lpstr>O QUE CADA UM FEZ?</vt:lpstr>
      <vt:lpstr>Vagas de Interesse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VOLVO</dc:title>
  <dc:creator>Gabriel Felipe Jess Meira</dc:creator>
  <cp:lastModifiedBy>Gabriel Felipe Jess Meira</cp:lastModifiedBy>
  <cp:revision>1</cp:revision>
  <dcterms:created xsi:type="dcterms:W3CDTF">2024-02-07T13:22:14Z</dcterms:created>
  <dcterms:modified xsi:type="dcterms:W3CDTF">2024-02-07T13:54:18Z</dcterms:modified>
</cp:coreProperties>
</file>