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8"/>
  </p:notesMasterIdLst>
  <p:sldIdLst>
    <p:sldId id="256" r:id="rId5"/>
    <p:sldId id="258" r:id="rId6"/>
    <p:sldId id="259" r:id="rId7"/>
    <p:sldId id="261" r:id="rId8"/>
    <p:sldId id="260" r:id="rId9"/>
    <p:sldId id="311" r:id="rId10"/>
    <p:sldId id="305" r:id="rId11"/>
    <p:sldId id="267" r:id="rId12"/>
    <p:sldId id="268" r:id="rId13"/>
    <p:sldId id="270" r:id="rId14"/>
    <p:sldId id="312" r:id="rId15"/>
    <p:sldId id="271" r:id="rId16"/>
    <p:sldId id="316" r:id="rId17"/>
    <p:sldId id="273" r:id="rId18"/>
    <p:sldId id="317" r:id="rId19"/>
    <p:sldId id="313" r:id="rId20"/>
    <p:sldId id="274" r:id="rId21"/>
    <p:sldId id="275" r:id="rId22"/>
    <p:sldId id="318" r:id="rId23"/>
    <p:sldId id="276" r:id="rId24"/>
    <p:sldId id="319" r:id="rId25"/>
    <p:sldId id="277" r:id="rId26"/>
    <p:sldId id="309" r:id="rId27"/>
  </p:sldIdLst>
  <p:sldSz cx="9144000" cy="5143500" type="screen16x9"/>
  <p:notesSz cx="6858000" cy="9144000"/>
  <p:embeddedFontLst>
    <p:embeddedFont>
      <p:font typeface="Biome Light" panose="020B060402020202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Figtree Black" pitchFamily="2" charset="0"/>
      <p:bold r:id="rId32"/>
      <p:italic r:id="rId33"/>
      <p:boldItalic r:id="rId34"/>
    </p:embeddedFont>
    <p:embeddedFont>
      <p:font typeface="Hanken Grotesk" pitchFamily="2" charset="77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60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6C6714-1D41-42B5-9E3C-09AA93C146F4}">
  <a:tblStyle styleId="{386C6714-1D41-42B5-9E3C-09AA93C14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35" autoAdjust="0"/>
    <p:restoredTop sz="94722"/>
  </p:normalViewPr>
  <p:slideViewPr>
    <p:cSldViewPr snapToGrid="0">
      <p:cViewPr>
        <p:scale>
          <a:sx n="108" d="100"/>
          <a:sy n="108" d="100"/>
        </p:scale>
        <p:origin x="-1096" y="92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23167-92CB-4643-A2F9-7AE205144E5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7994AC95-CE08-4F5F-BBA4-8786F8B0B59D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DFS</a:t>
          </a:r>
        </a:p>
      </dgm:t>
    </dgm:pt>
    <dgm:pt modelId="{E7FDDD6D-B51E-4EC3-BEC4-7A3097A4D91C}" type="parTrans" cxnId="{981AC77C-70EB-4BDE-B0D1-D151E1B30498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30B89541-3CC8-4005-AF3C-54F1E3476FDE}" type="sibTrans" cxnId="{981AC77C-70EB-4BDE-B0D1-D151E1B30498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118D63BF-CD8C-492B-870E-399156E62D4A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Vantagens </a:t>
          </a:r>
        </a:p>
      </dgm:t>
    </dgm:pt>
    <dgm:pt modelId="{5F77F851-CA0B-4B11-8361-172662B6FE01}" type="parTrans" cxnId="{063929BD-CF57-40D3-86D3-652B3AC175DF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5CDAC2AE-785E-48F3-BE51-6611ECA06730}" type="sibTrans" cxnId="{063929BD-CF57-40D3-86D3-652B3AC175DF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EBE09725-8A96-4FA4-B750-C9A042784DF0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Pouco uso de Memória </a:t>
          </a:r>
        </a:p>
      </dgm:t>
    </dgm:pt>
    <dgm:pt modelId="{CAD555C9-7784-4A0F-981D-F1D26F46994F}" type="parTrans" cxnId="{AC02498A-ACF2-4AD8-B584-8BE7542AA9B6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1C94CDED-51A7-4B7A-A158-87A150C12E52}" type="sibTrans" cxnId="{AC02498A-ACF2-4AD8-B584-8BE7542AA9B6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2415F1D2-4053-433F-9B69-01E7DDC38AAD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Bom para problemas com múltiplas soluções </a:t>
          </a:r>
        </a:p>
      </dgm:t>
    </dgm:pt>
    <dgm:pt modelId="{653C4DE2-274E-45DF-BFE5-668CD81D9E27}" type="parTrans" cxnId="{8E4CBD15-ADC1-4314-8F49-9D4AB6415264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5759EE16-689D-4247-885F-AA04CF4F15FE}" type="sibTrans" cxnId="{8E4CBD15-ADC1-4314-8F49-9D4AB6415264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17419D30-67F8-4752-BB77-A03E6E13B031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Desvantagens </a:t>
          </a:r>
        </a:p>
      </dgm:t>
    </dgm:pt>
    <dgm:pt modelId="{A6ABBAFC-0FE8-4AAF-8337-AAC6C2431865}" type="parTrans" cxnId="{F4BE7121-8C6C-46E0-88DC-95A1A7EF600C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966B7FE0-1C3A-402A-8084-9AAF0E42C22F}" type="sibTrans" cxnId="{F4BE7121-8C6C-46E0-88DC-95A1A7EF600C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7F5414E9-76EE-406F-BC8E-D706E7EE7020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Pouca eficiência em grafos profundos</a:t>
          </a:r>
        </a:p>
      </dgm:t>
    </dgm:pt>
    <dgm:pt modelId="{91008A38-A521-4AA0-986D-2EFE0394CF7E}" type="parTrans" cxnId="{DBE5F9C9-458D-4A22-BDE5-60442C10CD7D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A5FE4E08-8D83-4132-A512-900AC6EBA27A}" type="sibTrans" cxnId="{DBE5F9C9-458D-4A22-BDE5-60442C10CD7D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F0952F57-F8E3-4993-A793-BB97198E4C11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A solução obtida pode não ser a solução ótima </a:t>
          </a:r>
        </a:p>
      </dgm:t>
    </dgm:pt>
    <dgm:pt modelId="{574CC730-6EDE-4E25-BAE5-C5691CC76717}" type="parTrans" cxnId="{7074C6D3-7509-4732-A828-210035CB6BEB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7DE44F86-8DAA-4F67-9391-D0F208B78E66}" type="sibTrans" cxnId="{7074C6D3-7509-4732-A828-210035CB6BEB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05AB665D-BF53-4CD0-9722-30C8F2027339}" type="pres">
      <dgm:prSet presAssocID="{96523167-92CB-4643-A2F9-7AE205144E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B709AB-D183-4943-9942-B8E53AE77FAB}" type="pres">
      <dgm:prSet presAssocID="{7994AC95-CE08-4F5F-BBA4-8786F8B0B59D}" presName="root1" presStyleCnt="0"/>
      <dgm:spPr/>
    </dgm:pt>
    <dgm:pt modelId="{8D5AD83E-DB95-4683-BFAB-1554DD8F815F}" type="pres">
      <dgm:prSet presAssocID="{7994AC95-CE08-4F5F-BBA4-8786F8B0B59D}" presName="LevelOneTextNode" presStyleLbl="node0" presStyleIdx="0" presStyleCnt="1">
        <dgm:presLayoutVars>
          <dgm:chPref val="3"/>
        </dgm:presLayoutVars>
      </dgm:prSet>
      <dgm:spPr/>
    </dgm:pt>
    <dgm:pt modelId="{62A55F3C-8E31-45BB-A684-3E2CFE429524}" type="pres">
      <dgm:prSet presAssocID="{7994AC95-CE08-4F5F-BBA4-8786F8B0B59D}" presName="level2hierChild" presStyleCnt="0"/>
      <dgm:spPr/>
    </dgm:pt>
    <dgm:pt modelId="{D1F406C3-D2D8-473F-BD67-C7FB1B154785}" type="pres">
      <dgm:prSet presAssocID="{5F77F851-CA0B-4B11-8361-172662B6FE01}" presName="conn2-1" presStyleLbl="parChTrans1D2" presStyleIdx="0" presStyleCnt="2"/>
      <dgm:spPr/>
    </dgm:pt>
    <dgm:pt modelId="{C0D42C62-1E04-4E93-A80C-184B5844AA7E}" type="pres">
      <dgm:prSet presAssocID="{5F77F851-CA0B-4B11-8361-172662B6FE01}" presName="connTx" presStyleLbl="parChTrans1D2" presStyleIdx="0" presStyleCnt="2"/>
      <dgm:spPr/>
    </dgm:pt>
    <dgm:pt modelId="{E86EA80A-8853-4E14-91CB-AFE0A0B03282}" type="pres">
      <dgm:prSet presAssocID="{118D63BF-CD8C-492B-870E-399156E62D4A}" presName="root2" presStyleCnt="0"/>
      <dgm:spPr/>
    </dgm:pt>
    <dgm:pt modelId="{3FDC8316-B350-4B86-BE56-0A7DD1EAEA1A}" type="pres">
      <dgm:prSet presAssocID="{118D63BF-CD8C-492B-870E-399156E62D4A}" presName="LevelTwoTextNode" presStyleLbl="node2" presStyleIdx="0" presStyleCnt="2">
        <dgm:presLayoutVars>
          <dgm:chPref val="3"/>
        </dgm:presLayoutVars>
      </dgm:prSet>
      <dgm:spPr/>
    </dgm:pt>
    <dgm:pt modelId="{7551C53F-7506-4632-9454-EA77B734EAC3}" type="pres">
      <dgm:prSet presAssocID="{118D63BF-CD8C-492B-870E-399156E62D4A}" presName="level3hierChild" presStyleCnt="0"/>
      <dgm:spPr/>
    </dgm:pt>
    <dgm:pt modelId="{9ED00BDF-CDF1-4378-AF2D-6613771D1E10}" type="pres">
      <dgm:prSet presAssocID="{CAD555C9-7784-4A0F-981D-F1D26F46994F}" presName="conn2-1" presStyleLbl="parChTrans1D3" presStyleIdx="0" presStyleCnt="4"/>
      <dgm:spPr/>
    </dgm:pt>
    <dgm:pt modelId="{15A6ABC6-9668-428A-A350-2D9A7879E69F}" type="pres">
      <dgm:prSet presAssocID="{CAD555C9-7784-4A0F-981D-F1D26F46994F}" presName="connTx" presStyleLbl="parChTrans1D3" presStyleIdx="0" presStyleCnt="4"/>
      <dgm:spPr/>
    </dgm:pt>
    <dgm:pt modelId="{E49C3182-4BAE-4A0E-8B91-AD7F5891B24C}" type="pres">
      <dgm:prSet presAssocID="{EBE09725-8A96-4FA4-B750-C9A042784DF0}" presName="root2" presStyleCnt="0"/>
      <dgm:spPr/>
    </dgm:pt>
    <dgm:pt modelId="{B6D41B40-D9EE-4731-9258-0824E919290F}" type="pres">
      <dgm:prSet presAssocID="{EBE09725-8A96-4FA4-B750-C9A042784DF0}" presName="LevelTwoTextNode" presStyleLbl="node3" presStyleIdx="0" presStyleCnt="4">
        <dgm:presLayoutVars>
          <dgm:chPref val="3"/>
        </dgm:presLayoutVars>
      </dgm:prSet>
      <dgm:spPr/>
    </dgm:pt>
    <dgm:pt modelId="{28F57E06-1EEC-45E2-8949-28B06247A5DC}" type="pres">
      <dgm:prSet presAssocID="{EBE09725-8A96-4FA4-B750-C9A042784DF0}" presName="level3hierChild" presStyleCnt="0"/>
      <dgm:spPr/>
    </dgm:pt>
    <dgm:pt modelId="{DF0A6403-1E09-48FE-B9FE-A1555A132A52}" type="pres">
      <dgm:prSet presAssocID="{653C4DE2-274E-45DF-BFE5-668CD81D9E27}" presName="conn2-1" presStyleLbl="parChTrans1D3" presStyleIdx="1" presStyleCnt="4"/>
      <dgm:spPr/>
    </dgm:pt>
    <dgm:pt modelId="{160289A4-B2E4-48EF-8C34-F0DA08BD8AF0}" type="pres">
      <dgm:prSet presAssocID="{653C4DE2-274E-45DF-BFE5-668CD81D9E27}" presName="connTx" presStyleLbl="parChTrans1D3" presStyleIdx="1" presStyleCnt="4"/>
      <dgm:spPr/>
    </dgm:pt>
    <dgm:pt modelId="{9D0444CD-B98D-4D79-A009-E5138DA11286}" type="pres">
      <dgm:prSet presAssocID="{2415F1D2-4053-433F-9B69-01E7DDC38AAD}" presName="root2" presStyleCnt="0"/>
      <dgm:spPr/>
    </dgm:pt>
    <dgm:pt modelId="{EF5E6398-3021-41B8-8F4F-46AF57411361}" type="pres">
      <dgm:prSet presAssocID="{2415F1D2-4053-433F-9B69-01E7DDC38AAD}" presName="LevelTwoTextNode" presStyleLbl="node3" presStyleIdx="1" presStyleCnt="4">
        <dgm:presLayoutVars>
          <dgm:chPref val="3"/>
        </dgm:presLayoutVars>
      </dgm:prSet>
      <dgm:spPr/>
    </dgm:pt>
    <dgm:pt modelId="{A290377A-A262-42D3-B14D-F64F57560252}" type="pres">
      <dgm:prSet presAssocID="{2415F1D2-4053-433F-9B69-01E7DDC38AAD}" presName="level3hierChild" presStyleCnt="0"/>
      <dgm:spPr/>
    </dgm:pt>
    <dgm:pt modelId="{CB8CD7DA-ED3A-48F2-9C82-4F50AF64655C}" type="pres">
      <dgm:prSet presAssocID="{A6ABBAFC-0FE8-4AAF-8337-AAC6C2431865}" presName="conn2-1" presStyleLbl="parChTrans1D2" presStyleIdx="1" presStyleCnt="2"/>
      <dgm:spPr/>
    </dgm:pt>
    <dgm:pt modelId="{93E6CC61-3E1D-4120-9973-B8D8921EE266}" type="pres">
      <dgm:prSet presAssocID="{A6ABBAFC-0FE8-4AAF-8337-AAC6C2431865}" presName="connTx" presStyleLbl="parChTrans1D2" presStyleIdx="1" presStyleCnt="2"/>
      <dgm:spPr/>
    </dgm:pt>
    <dgm:pt modelId="{929BA70B-CC8E-43DD-84D7-743B50AD88E6}" type="pres">
      <dgm:prSet presAssocID="{17419D30-67F8-4752-BB77-A03E6E13B031}" presName="root2" presStyleCnt="0"/>
      <dgm:spPr/>
    </dgm:pt>
    <dgm:pt modelId="{8D5FE436-BC25-48D7-9898-27D116B02C23}" type="pres">
      <dgm:prSet presAssocID="{17419D30-67F8-4752-BB77-A03E6E13B031}" presName="LevelTwoTextNode" presStyleLbl="node2" presStyleIdx="1" presStyleCnt="2">
        <dgm:presLayoutVars>
          <dgm:chPref val="3"/>
        </dgm:presLayoutVars>
      </dgm:prSet>
      <dgm:spPr/>
    </dgm:pt>
    <dgm:pt modelId="{6AA5315D-0D86-4BF4-B8F1-69216547D69E}" type="pres">
      <dgm:prSet presAssocID="{17419D30-67F8-4752-BB77-A03E6E13B031}" presName="level3hierChild" presStyleCnt="0"/>
      <dgm:spPr/>
    </dgm:pt>
    <dgm:pt modelId="{4BE5E384-C8D3-4D04-AB2B-93D102342FDC}" type="pres">
      <dgm:prSet presAssocID="{91008A38-A521-4AA0-986D-2EFE0394CF7E}" presName="conn2-1" presStyleLbl="parChTrans1D3" presStyleIdx="2" presStyleCnt="4"/>
      <dgm:spPr/>
    </dgm:pt>
    <dgm:pt modelId="{629DB3DE-A887-4A64-8068-47CA6BB58C47}" type="pres">
      <dgm:prSet presAssocID="{91008A38-A521-4AA0-986D-2EFE0394CF7E}" presName="connTx" presStyleLbl="parChTrans1D3" presStyleIdx="2" presStyleCnt="4"/>
      <dgm:spPr/>
    </dgm:pt>
    <dgm:pt modelId="{26D6BE35-1729-4E11-8C1D-3B446F348F8A}" type="pres">
      <dgm:prSet presAssocID="{7F5414E9-76EE-406F-BC8E-D706E7EE7020}" presName="root2" presStyleCnt="0"/>
      <dgm:spPr/>
    </dgm:pt>
    <dgm:pt modelId="{FD01940B-9C40-4E15-9324-30BE9C8077B7}" type="pres">
      <dgm:prSet presAssocID="{7F5414E9-76EE-406F-BC8E-D706E7EE7020}" presName="LevelTwoTextNode" presStyleLbl="node3" presStyleIdx="2" presStyleCnt="4">
        <dgm:presLayoutVars>
          <dgm:chPref val="3"/>
        </dgm:presLayoutVars>
      </dgm:prSet>
      <dgm:spPr/>
    </dgm:pt>
    <dgm:pt modelId="{CE97F07C-65EF-48D1-AD4F-D3E19E99418B}" type="pres">
      <dgm:prSet presAssocID="{7F5414E9-76EE-406F-BC8E-D706E7EE7020}" presName="level3hierChild" presStyleCnt="0"/>
      <dgm:spPr/>
    </dgm:pt>
    <dgm:pt modelId="{B48CD8EF-E6CA-40A1-8AC1-21B5355BCD55}" type="pres">
      <dgm:prSet presAssocID="{574CC730-6EDE-4E25-BAE5-C5691CC76717}" presName="conn2-1" presStyleLbl="parChTrans1D3" presStyleIdx="3" presStyleCnt="4"/>
      <dgm:spPr/>
    </dgm:pt>
    <dgm:pt modelId="{C8817969-B972-438D-90B4-85455BC4A666}" type="pres">
      <dgm:prSet presAssocID="{574CC730-6EDE-4E25-BAE5-C5691CC76717}" presName="connTx" presStyleLbl="parChTrans1D3" presStyleIdx="3" presStyleCnt="4"/>
      <dgm:spPr/>
    </dgm:pt>
    <dgm:pt modelId="{7AFDACFE-1FF7-4642-9B64-E8131B464C70}" type="pres">
      <dgm:prSet presAssocID="{F0952F57-F8E3-4993-A793-BB97198E4C11}" presName="root2" presStyleCnt="0"/>
      <dgm:spPr/>
    </dgm:pt>
    <dgm:pt modelId="{9CD82F25-7234-4516-98AB-5E45D19F7F1A}" type="pres">
      <dgm:prSet presAssocID="{F0952F57-F8E3-4993-A793-BB97198E4C11}" presName="LevelTwoTextNode" presStyleLbl="node3" presStyleIdx="3" presStyleCnt="4">
        <dgm:presLayoutVars>
          <dgm:chPref val="3"/>
        </dgm:presLayoutVars>
      </dgm:prSet>
      <dgm:spPr/>
    </dgm:pt>
    <dgm:pt modelId="{F69635AC-2EF7-41AE-9E99-CC97FA5E8564}" type="pres">
      <dgm:prSet presAssocID="{F0952F57-F8E3-4993-A793-BB97198E4C11}" presName="level3hierChild" presStyleCnt="0"/>
      <dgm:spPr/>
    </dgm:pt>
  </dgm:ptLst>
  <dgm:cxnLst>
    <dgm:cxn modelId="{E6B1AD03-8AFB-4A86-988B-632DD1BC4441}" type="presOf" srcId="{5F77F851-CA0B-4B11-8361-172662B6FE01}" destId="{D1F406C3-D2D8-473F-BD67-C7FB1B154785}" srcOrd="0" destOrd="0" presId="urn:microsoft.com/office/officeart/2005/8/layout/hierarchy2"/>
    <dgm:cxn modelId="{AB609006-4A88-4E8C-AAC4-8D5838D0D0F8}" type="presOf" srcId="{CAD555C9-7784-4A0F-981D-F1D26F46994F}" destId="{9ED00BDF-CDF1-4378-AF2D-6613771D1E10}" srcOrd="0" destOrd="0" presId="urn:microsoft.com/office/officeart/2005/8/layout/hierarchy2"/>
    <dgm:cxn modelId="{EABF0409-9A20-4E81-8586-15896B55B64E}" type="presOf" srcId="{7F5414E9-76EE-406F-BC8E-D706E7EE7020}" destId="{FD01940B-9C40-4E15-9324-30BE9C8077B7}" srcOrd="0" destOrd="0" presId="urn:microsoft.com/office/officeart/2005/8/layout/hierarchy2"/>
    <dgm:cxn modelId="{4B3C580C-705D-41FB-A14A-1A82302230F5}" type="presOf" srcId="{17419D30-67F8-4752-BB77-A03E6E13B031}" destId="{8D5FE436-BC25-48D7-9898-27D116B02C23}" srcOrd="0" destOrd="0" presId="urn:microsoft.com/office/officeart/2005/8/layout/hierarchy2"/>
    <dgm:cxn modelId="{2D932E0F-D4D7-40C1-AF01-EC78E18DAF9D}" type="presOf" srcId="{91008A38-A521-4AA0-986D-2EFE0394CF7E}" destId="{4BE5E384-C8D3-4D04-AB2B-93D102342FDC}" srcOrd="0" destOrd="0" presId="urn:microsoft.com/office/officeart/2005/8/layout/hierarchy2"/>
    <dgm:cxn modelId="{8E4CBD15-ADC1-4314-8F49-9D4AB6415264}" srcId="{118D63BF-CD8C-492B-870E-399156E62D4A}" destId="{2415F1D2-4053-433F-9B69-01E7DDC38AAD}" srcOrd="1" destOrd="0" parTransId="{653C4DE2-274E-45DF-BFE5-668CD81D9E27}" sibTransId="{5759EE16-689D-4247-885F-AA04CF4F15FE}"/>
    <dgm:cxn modelId="{F4BE7121-8C6C-46E0-88DC-95A1A7EF600C}" srcId="{7994AC95-CE08-4F5F-BBA4-8786F8B0B59D}" destId="{17419D30-67F8-4752-BB77-A03E6E13B031}" srcOrd="1" destOrd="0" parTransId="{A6ABBAFC-0FE8-4AAF-8337-AAC6C2431865}" sibTransId="{966B7FE0-1C3A-402A-8084-9AAF0E42C22F}"/>
    <dgm:cxn modelId="{64C9CD44-979A-4FC5-BA87-4E363AE172E3}" type="presOf" srcId="{574CC730-6EDE-4E25-BAE5-C5691CC76717}" destId="{B48CD8EF-E6CA-40A1-8AC1-21B5355BCD55}" srcOrd="0" destOrd="0" presId="urn:microsoft.com/office/officeart/2005/8/layout/hierarchy2"/>
    <dgm:cxn modelId="{1AF08345-0508-486E-A421-CE46880E77B4}" type="presOf" srcId="{96523167-92CB-4643-A2F9-7AE205144E59}" destId="{05AB665D-BF53-4CD0-9722-30C8F2027339}" srcOrd="0" destOrd="0" presId="urn:microsoft.com/office/officeart/2005/8/layout/hierarchy2"/>
    <dgm:cxn modelId="{44A7A379-DBFF-4212-8023-505823E3CA37}" type="presOf" srcId="{653C4DE2-274E-45DF-BFE5-668CD81D9E27}" destId="{160289A4-B2E4-48EF-8C34-F0DA08BD8AF0}" srcOrd="1" destOrd="0" presId="urn:microsoft.com/office/officeart/2005/8/layout/hierarchy2"/>
    <dgm:cxn modelId="{981AC77C-70EB-4BDE-B0D1-D151E1B30498}" srcId="{96523167-92CB-4643-A2F9-7AE205144E59}" destId="{7994AC95-CE08-4F5F-BBA4-8786F8B0B59D}" srcOrd="0" destOrd="0" parTransId="{E7FDDD6D-B51E-4EC3-BEC4-7A3097A4D91C}" sibTransId="{30B89541-3CC8-4005-AF3C-54F1E3476FDE}"/>
    <dgm:cxn modelId="{7E99707F-61C7-4182-B1F5-532DDD15E909}" type="presOf" srcId="{2415F1D2-4053-433F-9B69-01E7DDC38AAD}" destId="{EF5E6398-3021-41B8-8F4F-46AF57411361}" srcOrd="0" destOrd="0" presId="urn:microsoft.com/office/officeart/2005/8/layout/hierarchy2"/>
    <dgm:cxn modelId="{62863B84-5F14-4B50-964B-852FD481B0F7}" type="presOf" srcId="{574CC730-6EDE-4E25-BAE5-C5691CC76717}" destId="{C8817969-B972-438D-90B4-85455BC4A666}" srcOrd="1" destOrd="0" presId="urn:microsoft.com/office/officeart/2005/8/layout/hierarchy2"/>
    <dgm:cxn modelId="{AC02498A-ACF2-4AD8-B584-8BE7542AA9B6}" srcId="{118D63BF-CD8C-492B-870E-399156E62D4A}" destId="{EBE09725-8A96-4FA4-B750-C9A042784DF0}" srcOrd="0" destOrd="0" parTransId="{CAD555C9-7784-4A0F-981D-F1D26F46994F}" sibTransId="{1C94CDED-51A7-4B7A-A158-87A150C12E52}"/>
    <dgm:cxn modelId="{469FAC8C-A1E6-41B0-97BC-1162CEC81239}" type="presOf" srcId="{CAD555C9-7784-4A0F-981D-F1D26F46994F}" destId="{15A6ABC6-9668-428A-A350-2D9A7879E69F}" srcOrd="1" destOrd="0" presId="urn:microsoft.com/office/officeart/2005/8/layout/hierarchy2"/>
    <dgm:cxn modelId="{8B718C8F-48AA-4DC5-A0E2-A9BA19B114B1}" type="presOf" srcId="{5F77F851-CA0B-4B11-8361-172662B6FE01}" destId="{C0D42C62-1E04-4E93-A80C-184B5844AA7E}" srcOrd="1" destOrd="0" presId="urn:microsoft.com/office/officeart/2005/8/layout/hierarchy2"/>
    <dgm:cxn modelId="{906B149F-C231-4930-93BC-7FDAB9066FEB}" type="presOf" srcId="{91008A38-A521-4AA0-986D-2EFE0394CF7E}" destId="{629DB3DE-A887-4A64-8068-47CA6BB58C47}" srcOrd="1" destOrd="0" presId="urn:microsoft.com/office/officeart/2005/8/layout/hierarchy2"/>
    <dgm:cxn modelId="{43EA11A7-6343-4EDE-9F9D-1335199B3955}" type="presOf" srcId="{7994AC95-CE08-4F5F-BBA4-8786F8B0B59D}" destId="{8D5AD83E-DB95-4683-BFAB-1554DD8F815F}" srcOrd="0" destOrd="0" presId="urn:microsoft.com/office/officeart/2005/8/layout/hierarchy2"/>
    <dgm:cxn modelId="{39B737B2-03D0-4694-A8F3-EFE078DDC49A}" type="presOf" srcId="{F0952F57-F8E3-4993-A793-BB97198E4C11}" destId="{9CD82F25-7234-4516-98AB-5E45D19F7F1A}" srcOrd="0" destOrd="0" presId="urn:microsoft.com/office/officeart/2005/8/layout/hierarchy2"/>
    <dgm:cxn modelId="{063929BD-CF57-40D3-86D3-652B3AC175DF}" srcId="{7994AC95-CE08-4F5F-BBA4-8786F8B0B59D}" destId="{118D63BF-CD8C-492B-870E-399156E62D4A}" srcOrd="0" destOrd="0" parTransId="{5F77F851-CA0B-4B11-8361-172662B6FE01}" sibTransId="{5CDAC2AE-785E-48F3-BE51-6611ECA06730}"/>
    <dgm:cxn modelId="{DBE5F9C9-458D-4A22-BDE5-60442C10CD7D}" srcId="{17419D30-67F8-4752-BB77-A03E6E13B031}" destId="{7F5414E9-76EE-406F-BC8E-D706E7EE7020}" srcOrd="0" destOrd="0" parTransId="{91008A38-A521-4AA0-986D-2EFE0394CF7E}" sibTransId="{A5FE4E08-8D83-4132-A512-900AC6EBA27A}"/>
    <dgm:cxn modelId="{E10BD0CF-4CF2-4CE4-A797-5DC30275DC73}" type="presOf" srcId="{A6ABBAFC-0FE8-4AAF-8337-AAC6C2431865}" destId="{93E6CC61-3E1D-4120-9973-B8D8921EE266}" srcOrd="1" destOrd="0" presId="urn:microsoft.com/office/officeart/2005/8/layout/hierarchy2"/>
    <dgm:cxn modelId="{7074C6D3-7509-4732-A828-210035CB6BEB}" srcId="{17419D30-67F8-4752-BB77-A03E6E13B031}" destId="{F0952F57-F8E3-4993-A793-BB97198E4C11}" srcOrd="1" destOrd="0" parTransId="{574CC730-6EDE-4E25-BAE5-C5691CC76717}" sibTransId="{7DE44F86-8DAA-4F67-9391-D0F208B78E66}"/>
    <dgm:cxn modelId="{B9A27BD7-C6C4-4C58-BDF8-4A9CF14FD897}" type="presOf" srcId="{118D63BF-CD8C-492B-870E-399156E62D4A}" destId="{3FDC8316-B350-4B86-BE56-0A7DD1EAEA1A}" srcOrd="0" destOrd="0" presId="urn:microsoft.com/office/officeart/2005/8/layout/hierarchy2"/>
    <dgm:cxn modelId="{F27FC7DB-8C6B-4B81-B9F2-8484249818FE}" type="presOf" srcId="{A6ABBAFC-0FE8-4AAF-8337-AAC6C2431865}" destId="{CB8CD7DA-ED3A-48F2-9C82-4F50AF64655C}" srcOrd="0" destOrd="0" presId="urn:microsoft.com/office/officeart/2005/8/layout/hierarchy2"/>
    <dgm:cxn modelId="{ADE46DE3-CFC8-48E8-9FB1-B5B85BD13A9D}" type="presOf" srcId="{653C4DE2-274E-45DF-BFE5-668CD81D9E27}" destId="{DF0A6403-1E09-48FE-B9FE-A1555A132A52}" srcOrd="0" destOrd="0" presId="urn:microsoft.com/office/officeart/2005/8/layout/hierarchy2"/>
    <dgm:cxn modelId="{DEDEF8EE-EEBB-43ED-BC32-F72B2DE3BD52}" type="presOf" srcId="{EBE09725-8A96-4FA4-B750-C9A042784DF0}" destId="{B6D41B40-D9EE-4731-9258-0824E919290F}" srcOrd="0" destOrd="0" presId="urn:microsoft.com/office/officeart/2005/8/layout/hierarchy2"/>
    <dgm:cxn modelId="{23EFC89C-7426-4477-BDC2-AD534B8890F6}" type="presParOf" srcId="{05AB665D-BF53-4CD0-9722-30C8F2027339}" destId="{17B709AB-D183-4943-9942-B8E53AE77FAB}" srcOrd="0" destOrd="0" presId="urn:microsoft.com/office/officeart/2005/8/layout/hierarchy2"/>
    <dgm:cxn modelId="{513FC913-5A2B-4815-9E8A-928ED4ACA446}" type="presParOf" srcId="{17B709AB-D183-4943-9942-B8E53AE77FAB}" destId="{8D5AD83E-DB95-4683-BFAB-1554DD8F815F}" srcOrd="0" destOrd="0" presId="urn:microsoft.com/office/officeart/2005/8/layout/hierarchy2"/>
    <dgm:cxn modelId="{9DC56097-C00E-40D9-AB55-B63AE8E16CB8}" type="presParOf" srcId="{17B709AB-D183-4943-9942-B8E53AE77FAB}" destId="{62A55F3C-8E31-45BB-A684-3E2CFE429524}" srcOrd="1" destOrd="0" presId="urn:microsoft.com/office/officeart/2005/8/layout/hierarchy2"/>
    <dgm:cxn modelId="{214EB21C-6A64-494B-B971-95D7369F0B33}" type="presParOf" srcId="{62A55F3C-8E31-45BB-A684-3E2CFE429524}" destId="{D1F406C3-D2D8-473F-BD67-C7FB1B154785}" srcOrd="0" destOrd="0" presId="urn:microsoft.com/office/officeart/2005/8/layout/hierarchy2"/>
    <dgm:cxn modelId="{2A158D92-6C2C-44E3-B1AB-7AB3DD790136}" type="presParOf" srcId="{D1F406C3-D2D8-473F-BD67-C7FB1B154785}" destId="{C0D42C62-1E04-4E93-A80C-184B5844AA7E}" srcOrd="0" destOrd="0" presId="urn:microsoft.com/office/officeart/2005/8/layout/hierarchy2"/>
    <dgm:cxn modelId="{F87DC681-A7A3-48AC-971F-F7E3E38717AC}" type="presParOf" srcId="{62A55F3C-8E31-45BB-A684-3E2CFE429524}" destId="{E86EA80A-8853-4E14-91CB-AFE0A0B03282}" srcOrd="1" destOrd="0" presId="urn:microsoft.com/office/officeart/2005/8/layout/hierarchy2"/>
    <dgm:cxn modelId="{A80B5B96-D852-4F50-AC15-12E4E28CC03D}" type="presParOf" srcId="{E86EA80A-8853-4E14-91CB-AFE0A0B03282}" destId="{3FDC8316-B350-4B86-BE56-0A7DD1EAEA1A}" srcOrd="0" destOrd="0" presId="urn:microsoft.com/office/officeart/2005/8/layout/hierarchy2"/>
    <dgm:cxn modelId="{0F2A3331-43F3-44C1-B215-3E59D448DD21}" type="presParOf" srcId="{E86EA80A-8853-4E14-91CB-AFE0A0B03282}" destId="{7551C53F-7506-4632-9454-EA77B734EAC3}" srcOrd="1" destOrd="0" presId="urn:microsoft.com/office/officeart/2005/8/layout/hierarchy2"/>
    <dgm:cxn modelId="{638D5D1A-9D1C-47B6-A335-095C2731A26D}" type="presParOf" srcId="{7551C53F-7506-4632-9454-EA77B734EAC3}" destId="{9ED00BDF-CDF1-4378-AF2D-6613771D1E10}" srcOrd="0" destOrd="0" presId="urn:microsoft.com/office/officeart/2005/8/layout/hierarchy2"/>
    <dgm:cxn modelId="{9AB35FAD-0E78-4067-8885-553BD2F3638F}" type="presParOf" srcId="{9ED00BDF-CDF1-4378-AF2D-6613771D1E10}" destId="{15A6ABC6-9668-428A-A350-2D9A7879E69F}" srcOrd="0" destOrd="0" presId="urn:microsoft.com/office/officeart/2005/8/layout/hierarchy2"/>
    <dgm:cxn modelId="{CF6D5B52-0ACF-484E-B874-55A2FD21DA10}" type="presParOf" srcId="{7551C53F-7506-4632-9454-EA77B734EAC3}" destId="{E49C3182-4BAE-4A0E-8B91-AD7F5891B24C}" srcOrd="1" destOrd="0" presId="urn:microsoft.com/office/officeart/2005/8/layout/hierarchy2"/>
    <dgm:cxn modelId="{14330D72-8C2F-488E-B0EE-868138A47769}" type="presParOf" srcId="{E49C3182-4BAE-4A0E-8B91-AD7F5891B24C}" destId="{B6D41B40-D9EE-4731-9258-0824E919290F}" srcOrd="0" destOrd="0" presId="urn:microsoft.com/office/officeart/2005/8/layout/hierarchy2"/>
    <dgm:cxn modelId="{DF133BFD-0221-466C-93A7-7D381794B98A}" type="presParOf" srcId="{E49C3182-4BAE-4A0E-8B91-AD7F5891B24C}" destId="{28F57E06-1EEC-45E2-8949-28B06247A5DC}" srcOrd="1" destOrd="0" presId="urn:microsoft.com/office/officeart/2005/8/layout/hierarchy2"/>
    <dgm:cxn modelId="{FCEF0410-FF96-43B4-89C4-ED123B301E02}" type="presParOf" srcId="{7551C53F-7506-4632-9454-EA77B734EAC3}" destId="{DF0A6403-1E09-48FE-B9FE-A1555A132A52}" srcOrd="2" destOrd="0" presId="urn:microsoft.com/office/officeart/2005/8/layout/hierarchy2"/>
    <dgm:cxn modelId="{A0A01F58-AA6A-4552-94BA-5A2F65C08056}" type="presParOf" srcId="{DF0A6403-1E09-48FE-B9FE-A1555A132A52}" destId="{160289A4-B2E4-48EF-8C34-F0DA08BD8AF0}" srcOrd="0" destOrd="0" presId="urn:microsoft.com/office/officeart/2005/8/layout/hierarchy2"/>
    <dgm:cxn modelId="{F96CF484-2881-4115-B9D5-4CA9DC0E6895}" type="presParOf" srcId="{7551C53F-7506-4632-9454-EA77B734EAC3}" destId="{9D0444CD-B98D-4D79-A009-E5138DA11286}" srcOrd="3" destOrd="0" presId="urn:microsoft.com/office/officeart/2005/8/layout/hierarchy2"/>
    <dgm:cxn modelId="{F54F105F-213D-469C-A9C5-1E9F4D5EA66B}" type="presParOf" srcId="{9D0444CD-B98D-4D79-A009-E5138DA11286}" destId="{EF5E6398-3021-41B8-8F4F-46AF57411361}" srcOrd="0" destOrd="0" presId="urn:microsoft.com/office/officeart/2005/8/layout/hierarchy2"/>
    <dgm:cxn modelId="{FD482CEB-B9A0-4699-87B5-6F7D2492B7B8}" type="presParOf" srcId="{9D0444CD-B98D-4D79-A009-E5138DA11286}" destId="{A290377A-A262-42D3-B14D-F64F57560252}" srcOrd="1" destOrd="0" presId="urn:microsoft.com/office/officeart/2005/8/layout/hierarchy2"/>
    <dgm:cxn modelId="{D4876063-8E61-4ADE-BD90-DF5665732CDF}" type="presParOf" srcId="{62A55F3C-8E31-45BB-A684-3E2CFE429524}" destId="{CB8CD7DA-ED3A-48F2-9C82-4F50AF64655C}" srcOrd="2" destOrd="0" presId="urn:microsoft.com/office/officeart/2005/8/layout/hierarchy2"/>
    <dgm:cxn modelId="{68A8F7D5-8233-40EE-8DBA-A6D045B5049D}" type="presParOf" srcId="{CB8CD7DA-ED3A-48F2-9C82-4F50AF64655C}" destId="{93E6CC61-3E1D-4120-9973-B8D8921EE266}" srcOrd="0" destOrd="0" presId="urn:microsoft.com/office/officeart/2005/8/layout/hierarchy2"/>
    <dgm:cxn modelId="{E5789BE7-3460-46AE-95EE-C996FFBA4D28}" type="presParOf" srcId="{62A55F3C-8E31-45BB-A684-3E2CFE429524}" destId="{929BA70B-CC8E-43DD-84D7-743B50AD88E6}" srcOrd="3" destOrd="0" presId="urn:microsoft.com/office/officeart/2005/8/layout/hierarchy2"/>
    <dgm:cxn modelId="{39589312-0D14-4DA6-9A06-9938A2CBBB76}" type="presParOf" srcId="{929BA70B-CC8E-43DD-84D7-743B50AD88E6}" destId="{8D5FE436-BC25-48D7-9898-27D116B02C23}" srcOrd="0" destOrd="0" presId="urn:microsoft.com/office/officeart/2005/8/layout/hierarchy2"/>
    <dgm:cxn modelId="{1975D346-C83E-469D-95B7-A47E619A2D42}" type="presParOf" srcId="{929BA70B-CC8E-43DD-84D7-743B50AD88E6}" destId="{6AA5315D-0D86-4BF4-B8F1-69216547D69E}" srcOrd="1" destOrd="0" presId="urn:microsoft.com/office/officeart/2005/8/layout/hierarchy2"/>
    <dgm:cxn modelId="{830E2D3C-9F20-4695-BF53-C3F3C0F7A37C}" type="presParOf" srcId="{6AA5315D-0D86-4BF4-B8F1-69216547D69E}" destId="{4BE5E384-C8D3-4D04-AB2B-93D102342FDC}" srcOrd="0" destOrd="0" presId="urn:microsoft.com/office/officeart/2005/8/layout/hierarchy2"/>
    <dgm:cxn modelId="{B52689CF-57A6-4043-84A1-83F8E05C2016}" type="presParOf" srcId="{4BE5E384-C8D3-4D04-AB2B-93D102342FDC}" destId="{629DB3DE-A887-4A64-8068-47CA6BB58C47}" srcOrd="0" destOrd="0" presId="urn:microsoft.com/office/officeart/2005/8/layout/hierarchy2"/>
    <dgm:cxn modelId="{6DC7B336-1D17-44B2-820D-6B01B4965AFA}" type="presParOf" srcId="{6AA5315D-0D86-4BF4-B8F1-69216547D69E}" destId="{26D6BE35-1729-4E11-8C1D-3B446F348F8A}" srcOrd="1" destOrd="0" presId="urn:microsoft.com/office/officeart/2005/8/layout/hierarchy2"/>
    <dgm:cxn modelId="{89F7086F-BB47-46DB-8642-26DA2BEE7419}" type="presParOf" srcId="{26D6BE35-1729-4E11-8C1D-3B446F348F8A}" destId="{FD01940B-9C40-4E15-9324-30BE9C8077B7}" srcOrd="0" destOrd="0" presId="urn:microsoft.com/office/officeart/2005/8/layout/hierarchy2"/>
    <dgm:cxn modelId="{B09296DC-82AA-4368-A954-22CC2B631938}" type="presParOf" srcId="{26D6BE35-1729-4E11-8C1D-3B446F348F8A}" destId="{CE97F07C-65EF-48D1-AD4F-D3E19E99418B}" srcOrd="1" destOrd="0" presId="urn:microsoft.com/office/officeart/2005/8/layout/hierarchy2"/>
    <dgm:cxn modelId="{54F2D16D-2589-4899-8AA4-E9056512C2C6}" type="presParOf" srcId="{6AA5315D-0D86-4BF4-B8F1-69216547D69E}" destId="{B48CD8EF-E6CA-40A1-8AC1-21B5355BCD55}" srcOrd="2" destOrd="0" presId="urn:microsoft.com/office/officeart/2005/8/layout/hierarchy2"/>
    <dgm:cxn modelId="{47CA1AC6-2088-4AE2-8967-9EC7762B402E}" type="presParOf" srcId="{B48CD8EF-E6CA-40A1-8AC1-21B5355BCD55}" destId="{C8817969-B972-438D-90B4-85455BC4A666}" srcOrd="0" destOrd="0" presId="urn:microsoft.com/office/officeart/2005/8/layout/hierarchy2"/>
    <dgm:cxn modelId="{C52678D8-6F02-4CE6-B042-5E3AFC961A89}" type="presParOf" srcId="{6AA5315D-0D86-4BF4-B8F1-69216547D69E}" destId="{7AFDACFE-1FF7-4642-9B64-E8131B464C70}" srcOrd="3" destOrd="0" presId="urn:microsoft.com/office/officeart/2005/8/layout/hierarchy2"/>
    <dgm:cxn modelId="{7E9B3531-3DFC-4F38-B90A-0E4315E56636}" type="presParOf" srcId="{7AFDACFE-1FF7-4642-9B64-E8131B464C70}" destId="{9CD82F25-7234-4516-98AB-5E45D19F7F1A}" srcOrd="0" destOrd="0" presId="urn:microsoft.com/office/officeart/2005/8/layout/hierarchy2"/>
    <dgm:cxn modelId="{7F3361D0-299B-4A9B-B581-35F1491EFE5E}" type="presParOf" srcId="{7AFDACFE-1FF7-4642-9B64-E8131B464C70}" destId="{F69635AC-2EF7-41AE-9E99-CC97FA5E85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BA43B-5D5E-4A52-A543-75C205DABC1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6BFF23F6-4427-4E00-8237-C3401F04314D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/>
            <a:t>BFS </a:t>
          </a:r>
        </a:p>
      </dgm:t>
    </dgm:pt>
    <dgm:pt modelId="{2E5B8E62-8988-4CF0-92DF-062460BD971B}" type="parTrans" cxnId="{D3333FF0-535F-4696-9C48-D8E96E1F4616}">
      <dgm:prSet/>
      <dgm:spPr/>
      <dgm:t>
        <a:bodyPr/>
        <a:lstStyle/>
        <a:p>
          <a:endParaRPr lang="pt-PT"/>
        </a:p>
      </dgm:t>
    </dgm:pt>
    <dgm:pt modelId="{3321B298-6CC5-4476-9A00-345FD5F5AB10}" type="sibTrans" cxnId="{D3333FF0-535F-4696-9C48-D8E96E1F4616}">
      <dgm:prSet/>
      <dgm:spPr/>
      <dgm:t>
        <a:bodyPr/>
        <a:lstStyle/>
        <a:p>
          <a:endParaRPr lang="pt-PT"/>
        </a:p>
      </dgm:t>
    </dgm:pt>
    <dgm:pt modelId="{B7F49231-DE34-4A58-8E65-34B8452B5F23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Vantagens </a:t>
          </a:r>
        </a:p>
      </dgm:t>
    </dgm:pt>
    <dgm:pt modelId="{34CF95EC-488C-431F-B63D-ED4732A91639}" type="parTrans" cxnId="{5B1ECFD7-15A8-428F-967E-48C93204A5DB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9A2BA901-8445-4F07-B45B-C0FC3A9474B4}" type="sibTrans" cxnId="{5B1ECFD7-15A8-428F-967E-48C93204A5DB}">
      <dgm:prSet/>
      <dgm:spPr/>
      <dgm:t>
        <a:bodyPr/>
        <a:lstStyle/>
        <a:p>
          <a:endParaRPr lang="pt-PT"/>
        </a:p>
      </dgm:t>
    </dgm:pt>
    <dgm:pt modelId="{330ACE46-25A1-4FFA-BA63-5E9511CE81BE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Solução ótima quanto todas as arestas têm custo 1.</a:t>
          </a:r>
        </a:p>
      </dgm:t>
    </dgm:pt>
    <dgm:pt modelId="{BB693ED3-5389-4AF6-8207-1F472D9BB092}" type="parTrans" cxnId="{06D78481-3FE7-4D8C-A659-C0AC5C302E25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B72F531D-83C4-485B-9EF2-4533696C7AA4}" type="sibTrans" cxnId="{06D78481-3FE7-4D8C-A659-C0AC5C302E25}">
      <dgm:prSet/>
      <dgm:spPr/>
      <dgm:t>
        <a:bodyPr/>
        <a:lstStyle/>
        <a:p>
          <a:endParaRPr lang="pt-PT"/>
        </a:p>
      </dgm:t>
    </dgm:pt>
    <dgm:pt modelId="{C36F6ED5-C00F-4F30-9657-904FC643C46A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/>
            <a:t>Desvantagens </a:t>
          </a:r>
        </a:p>
      </dgm:t>
    </dgm:pt>
    <dgm:pt modelId="{2E532481-A6A6-46A5-84C2-4D88FA238520}" type="parTrans" cxnId="{10366858-B1A7-4399-9F10-690A33CE257B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FB0C1FBD-6BF5-4D42-9E55-55BA2D3FBF8D}" type="sibTrans" cxnId="{10366858-B1A7-4399-9F10-690A33CE257B}">
      <dgm:prSet/>
      <dgm:spPr/>
      <dgm:t>
        <a:bodyPr/>
        <a:lstStyle/>
        <a:p>
          <a:endParaRPr lang="pt-PT"/>
        </a:p>
      </dgm:t>
    </dgm:pt>
    <dgm:pt modelId="{4E16A0C8-2E75-4375-A3E7-0918E9AF0AF1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Tempo de pesquisa elevado.  </a:t>
          </a:r>
        </a:p>
      </dgm:t>
    </dgm:pt>
    <dgm:pt modelId="{B36BF922-7954-4292-A8CC-6924B1E1C8A2}" type="parTrans" cxnId="{10927A05-4D31-4314-A8DA-7CA388B6451D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8965FB3B-FD4B-4E34-B946-A411C7CE734F}" type="sibTrans" cxnId="{10927A05-4D31-4314-A8DA-7CA388B6451D}">
      <dgm:prSet/>
      <dgm:spPr/>
      <dgm:t>
        <a:bodyPr/>
        <a:lstStyle/>
        <a:p>
          <a:endParaRPr lang="pt-PT"/>
        </a:p>
      </dgm:t>
    </dgm:pt>
    <dgm:pt modelId="{A40E5BBF-C67E-4C85-AD61-80D45415D6F9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Ocupa muito espaço de memória</a:t>
          </a:r>
          <a:r>
            <a:rPr lang="pt-PT" dirty="0"/>
            <a:t>.</a:t>
          </a:r>
        </a:p>
      </dgm:t>
    </dgm:pt>
    <dgm:pt modelId="{1799E1A3-9B29-4C92-9543-ED08C8BAB2AD}" type="parTrans" cxnId="{D54A6AB7-76C8-4322-A581-B52F0804FE29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CD58BB17-3BE4-48E9-A12D-FA57B0AED85A}" type="sibTrans" cxnId="{D54A6AB7-76C8-4322-A581-B52F0804FE29}">
      <dgm:prSet/>
      <dgm:spPr/>
      <dgm:t>
        <a:bodyPr/>
        <a:lstStyle/>
        <a:p>
          <a:endParaRPr lang="pt-PT"/>
        </a:p>
      </dgm:t>
    </dgm:pt>
    <dgm:pt modelId="{3BDCFA5C-CB85-44D4-9776-71EA9352562F}" type="pres">
      <dgm:prSet presAssocID="{198BA43B-5D5E-4A52-A543-75C205DABC1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173868-BAAF-462A-B06D-55A802442293}" type="pres">
      <dgm:prSet presAssocID="{6BFF23F6-4427-4E00-8237-C3401F04314D}" presName="root1" presStyleCnt="0"/>
      <dgm:spPr/>
    </dgm:pt>
    <dgm:pt modelId="{5FE926B0-2B05-4555-B755-2CA8B59A13FE}" type="pres">
      <dgm:prSet presAssocID="{6BFF23F6-4427-4E00-8237-C3401F04314D}" presName="LevelOneTextNode" presStyleLbl="node0" presStyleIdx="0" presStyleCnt="1">
        <dgm:presLayoutVars>
          <dgm:chPref val="3"/>
        </dgm:presLayoutVars>
      </dgm:prSet>
      <dgm:spPr/>
    </dgm:pt>
    <dgm:pt modelId="{41F510CA-3D3E-4333-9787-CE15F1E0165E}" type="pres">
      <dgm:prSet presAssocID="{6BFF23F6-4427-4E00-8237-C3401F04314D}" presName="level2hierChild" presStyleCnt="0"/>
      <dgm:spPr/>
    </dgm:pt>
    <dgm:pt modelId="{018C446C-CEF8-4CE9-AA9F-4F756D6C4983}" type="pres">
      <dgm:prSet presAssocID="{34CF95EC-488C-431F-B63D-ED4732A91639}" presName="conn2-1" presStyleLbl="parChTrans1D2" presStyleIdx="0" presStyleCnt="2"/>
      <dgm:spPr/>
    </dgm:pt>
    <dgm:pt modelId="{FA8A6F8E-48FC-4943-A099-3015B52FF306}" type="pres">
      <dgm:prSet presAssocID="{34CF95EC-488C-431F-B63D-ED4732A91639}" presName="connTx" presStyleLbl="parChTrans1D2" presStyleIdx="0" presStyleCnt="2"/>
      <dgm:spPr/>
    </dgm:pt>
    <dgm:pt modelId="{F1CE3534-D0C0-40DB-BB11-DD88BADB6229}" type="pres">
      <dgm:prSet presAssocID="{B7F49231-DE34-4A58-8E65-34B8452B5F23}" presName="root2" presStyleCnt="0"/>
      <dgm:spPr/>
    </dgm:pt>
    <dgm:pt modelId="{94185B63-20BE-4454-A111-E20516F32096}" type="pres">
      <dgm:prSet presAssocID="{B7F49231-DE34-4A58-8E65-34B8452B5F23}" presName="LevelTwoTextNode" presStyleLbl="node2" presStyleIdx="0" presStyleCnt="2">
        <dgm:presLayoutVars>
          <dgm:chPref val="3"/>
        </dgm:presLayoutVars>
      </dgm:prSet>
      <dgm:spPr/>
    </dgm:pt>
    <dgm:pt modelId="{BBC28D32-8D6F-4CB4-8C2A-10BCB95CFE15}" type="pres">
      <dgm:prSet presAssocID="{B7F49231-DE34-4A58-8E65-34B8452B5F23}" presName="level3hierChild" presStyleCnt="0"/>
      <dgm:spPr/>
    </dgm:pt>
    <dgm:pt modelId="{A6B235A2-C6FB-4A4D-A504-6152BD1AA3D3}" type="pres">
      <dgm:prSet presAssocID="{BB693ED3-5389-4AF6-8207-1F472D9BB092}" presName="conn2-1" presStyleLbl="parChTrans1D3" presStyleIdx="0" presStyleCnt="3"/>
      <dgm:spPr/>
    </dgm:pt>
    <dgm:pt modelId="{F40D940E-DE04-498D-9AB6-416A00697C1F}" type="pres">
      <dgm:prSet presAssocID="{BB693ED3-5389-4AF6-8207-1F472D9BB092}" presName="connTx" presStyleLbl="parChTrans1D3" presStyleIdx="0" presStyleCnt="3"/>
      <dgm:spPr/>
    </dgm:pt>
    <dgm:pt modelId="{0134E77C-511E-4BBF-811E-127C1F3CC1C2}" type="pres">
      <dgm:prSet presAssocID="{330ACE46-25A1-4FFA-BA63-5E9511CE81BE}" presName="root2" presStyleCnt="0"/>
      <dgm:spPr/>
    </dgm:pt>
    <dgm:pt modelId="{4AC815F1-C503-40F0-972A-644BB5DF46BC}" type="pres">
      <dgm:prSet presAssocID="{330ACE46-25A1-4FFA-BA63-5E9511CE81BE}" presName="LevelTwoTextNode" presStyleLbl="node3" presStyleIdx="0" presStyleCnt="3">
        <dgm:presLayoutVars>
          <dgm:chPref val="3"/>
        </dgm:presLayoutVars>
      </dgm:prSet>
      <dgm:spPr/>
    </dgm:pt>
    <dgm:pt modelId="{0234EF86-F238-4CE7-9633-884152B00B85}" type="pres">
      <dgm:prSet presAssocID="{330ACE46-25A1-4FFA-BA63-5E9511CE81BE}" presName="level3hierChild" presStyleCnt="0"/>
      <dgm:spPr/>
    </dgm:pt>
    <dgm:pt modelId="{E1D72613-A997-4E55-A68D-045189BDE59D}" type="pres">
      <dgm:prSet presAssocID="{2E532481-A6A6-46A5-84C2-4D88FA238520}" presName="conn2-1" presStyleLbl="parChTrans1D2" presStyleIdx="1" presStyleCnt="2"/>
      <dgm:spPr/>
    </dgm:pt>
    <dgm:pt modelId="{23C39713-656E-4CD2-8C06-8963C871D1E7}" type="pres">
      <dgm:prSet presAssocID="{2E532481-A6A6-46A5-84C2-4D88FA238520}" presName="connTx" presStyleLbl="parChTrans1D2" presStyleIdx="1" presStyleCnt="2"/>
      <dgm:spPr/>
    </dgm:pt>
    <dgm:pt modelId="{8D37FDF0-E654-4D20-97D8-A3E62971415F}" type="pres">
      <dgm:prSet presAssocID="{C36F6ED5-C00F-4F30-9657-904FC643C46A}" presName="root2" presStyleCnt="0"/>
      <dgm:spPr/>
    </dgm:pt>
    <dgm:pt modelId="{87B57950-A826-4B84-AA2F-355E5AE4A127}" type="pres">
      <dgm:prSet presAssocID="{C36F6ED5-C00F-4F30-9657-904FC643C46A}" presName="LevelTwoTextNode" presStyleLbl="node2" presStyleIdx="1" presStyleCnt="2">
        <dgm:presLayoutVars>
          <dgm:chPref val="3"/>
        </dgm:presLayoutVars>
      </dgm:prSet>
      <dgm:spPr/>
    </dgm:pt>
    <dgm:pt modelId="{C5D34315-5408-4305-8319-B8ADF523C7B1}" type="pres">
      <dgm:prSet presAssocID="{C36F6ED5-C00F-4F30-9657-904FC643C46A}" presName="level3hierChild" presStyleCnt="0"/>
      <dgm:spPr/>
    </dgm:pt>
    <dgm:pt modelId="{A702D219-86C7-4ED0-944B-76DA85B5971C}" type="pres">
      <dgm:prSet presAssocID="{B36BF922-7954-4292-A8CC-6924B1E1C8A2}" presName="conn2-1" presStyleLbl="parChTrans1D3" presStyleIdx="1" presStyleCnt="3"/>
      <dgm:spPr/>
    </dgm:pt>
    <dgm:pt modelId="{85B1E464-0F54-47C7-AA8D-A989AD816F9C}" type="pres">
      <dgm:prSet presAssocID="{B36BF922-7954-4292-A8CC-6924B1E1C8A2}" presName="connTx" presStyleLbl="parChTrans1D3" presStyleIdx="1" presStyleCnt="3"/>
      <dgm:spPr/>
    </dgm:pt>
    <dgm:pt modelId="{7A8186CD-4A71-4C07-A362-D67ABFA93730}" type="pres">
      <dgm:prSet presAssocID="{4E16A0C8-2E75-4375-A3E7-0918E9AF0AF1}" presName="root2" presStyleCnt="0"/>
      <dgm:spPr/>
    </dgm:pt>
    <dgm:pt modelId="{4D617ECF-A56A-4BA0-95F7-643D11DC1257}" type="pres">
      <dgm:prSet presAssocID="{4E16A0C8-2E75-4375-A3E7-0918E9AF0AF1}" presName="LevelTwoTextNode" presStyleLbl="node3" presStyleIdx="1" presStyleCnt="3">
        <dgm:presLayoutVars>
          <dgm:chPref val="3"/>
        </dgm:presLayoutVars>
      </dgm:prSet>
      <dgm:spPr/>
    </dgm:pt>
    <dgm:pt modelId="{87ED5629-F187-4DEE-9B91-A634128BC5BD}" type="pres">
      <dgm:prSet presAssocID="{4E16A0C8-2E75-4375-A3E7-0918E9AF0AF1}" presName="level3hierChild" presStyleCnt="0"/>
      <dgm:spPr/>
    </dgm:pt>
    <dgm:pt modelId="{5FC55C92-19F8-499A-8F74-D9A602188D85}" type="pres">
      <dgm:prSet presAssocID="{1799E1A3-9B29-4C92-9543-ED08C8BAB2AD}" presName="conn2-1" presStyleLbl="parChTrans1D3" presStyleIdx="2" presStyleCnt="3"/>
      <dgm:spPr/>
    </dgm:pt>
    <dgm:pt modelId="{02427812-9036-4DDC-92BD-E8E8CFA9151E}" type="pres">
      <dgm:prSet presAssocID="{1799E1A3-9B29-4C92-9543-ED08C8BAB2AD}" presName="connTx" presStyleLbl="parChTrans1D3" presStyleIdx="2" presStyleCnt="3"/>
      <dgm:spPr/>
    </dgm:pt>
    <dgm:pt modelId="{FE2F01ED-6919-41EA-BD11-CAEC854B91A3}" type="pres">
      <dgm:prSet presAssocID="{A40E5BBF-C67E-4C85-AD61-80D45415D6F9}" presName="root2" presStyleCnt="0"/>
      <dgm:spPr/>
    </dgm:pt>
    <dgm:pt modelId="{6F869126-B621-4103-9432-90D3A1E3A9FF}" type="pres">
      <dgm:prSet presAssocID="{A40E5BBF-C67E-4C85-AD61-80D45415D6F9}" presName="LevelTwoTextNode" presStyleLbl="node3" presStyleIdx="2" presStyleCnt="3">
        <dgm:presLayoutVars>
          <dgm:chPref val="3"/>
        </dgm:presLayoutVars>
      </dgm:prSet>
      <dgm:spPr/>
    </dgm:pt>
    <dgm:pt modelId="{6535303A-9C0D-4537-A89B-C33D9B6961A5}" type="pres">
      <dgm:prSet presAssocID="{A40E5BBF-C67E-4C85-AD61-80D45415D6F9}" presName="level3hierChild" presStyleCnt="0"/>
      <dgm:spPr/>
    </dgm:pt>
  </dgm:ptLst>
  <dgm:cxnLst>
    <dgm:cxn modelId="{F79B4D01-92E6-453A-906E-700DAB9D83BE}" type="presOf" srcId="{A40E5BBF-C67E-4C85-AD61-80D45415D6F9}" destId="{6F869126-B621-4103-9432-90D3A1E3A9FF}" srcOrd="0" destOrd="0" presId="urn:microsoft.com/office/officeart/2005/8/layout/hierarchy2"/>
    <dgm:cxn modelId="{10927A05-4D31-4314-A8DA-7CA388B6451D}" srcId="{C36F6ED5-C00F-4F30-9657-904FC643C46A}" destId="{4E16A0C8-2E75-4375-A3E7-0918E9AF0AF1}" srcOrd="0" destOrd="0" parTransId="{B36BF922-7954-4292-A8CC-6924B1E1C8A2}" sibTransId="{8965FB3B-FD4B-4E34-B946-A411C7CE734F}"/>
    <dgm:cxn modelId="{27B84211-B0DE-4A64-B631-005CD055778A}" type="presOf" srcId="{4E16A0C8-2E75-4375-A3E7-0918E9AF0AF1}" destId="{4D617ECF-A56A-4BA0-95F7-643D11DC1257}" srcOrd="0" destOrd="0" presId="urn:microsoft.com/office/officeart/2005/8/layout/hierarchy2"/>
    <dgm:cxn modelId="{AF52D720-E4A2-420E-944A-129C8242E082}" type="presOf" srcId="{B36BF922-7954-4292-A8CC-6924B1E1C8A2}" destId="{85B1E464-0F54-47C7-AA8D-A989AD816F9C}" srcOrd="1" destOrd="0" presId="urn:microsoft.com/office/officeart/2005/8/layout/hierarchy2"/>
    <dgm:cxn modelId="{05CBB826-D755-4BEA-9F5B-C6576D3C1A05}" type="presOf" srcId="{6BFF23F6-4427-4E00-8237-C3401F04314D}" destId="{5FE926B0-2B05-4555-B755-2CA8B59A13FE}" srcOrd="0" destOrd="0" presId="urn:microsoft.com/office/officeart/2005/8/layout/hierarchy2"/>
    <dgm:cxn modelId="{2FB37549-2384-4F81-BE57-BA02D6AF2556}" type="presOf" srcId="{C36F6ED5-C00F-4F30-9657-904FC643C46A}" destId="{87B57950-A826-4B84-AA2F-355E5AE4A127}" srcOrd="0" destOrd="0" presId="urn:microsoft.com/office/officeart/2005/8/layout/hierarchy2"/>
    <dgm:cxn modelId="{10366858-B1A7-4399-9F10-690A33CE257B}" srcId="{6BFF23F6-4427-4E00-8237-C3401F04314D}" destId="{C36F6ED5-C00F-4F30-9657-904FC643C46A}" srcOrd="1" destOrd="0" parTransId="{2E532481-A6A6-46A5-84C2-4D88FA238520}" sibTransId="{FB0C1FBD-6BF5-4D42-9E55-55BA2D3FBF8D}"/>
    <dgm:cxn modelId="{9F3CCD58-2D5D-429C-9F63-82650EBAF60D}" type="presOf" srcId="{BB693ED3-5389-4AF6-8207-1F472D9BB092}" destId="{F40D940E-DE04-498D-9AB6-416A00697C1F}" srcOrd="1" destOrd="0" presId="urn:microsoft.com/office/officeart/2005/8/layout/hierarchy2"/>
    <dgm:cxn modelId="{29627266-7175-485D-8334-513A0A094951}" type="presOf" srcId="{330ACE46-25A1-4FFA-BA63-5E9511CE81BE}" destId="{4AC815F1-C503-40F0-972A-644BB5DF46BC}" srcOrd="0" destOrd="0" presId="urn:microsoft.com/office/officeart/2005/8/layout/hierarchy2"/>
    <dgm:cxn modelId="{8DFA6B76-D8A2-44F6-8B7B-D281DE1A33BA}" type="presOf" srcId="{1799E1A3-9B29-4C92-9543-ED08C8BAB2AD}" destId="{5FC55C92-19F8-499A-8F74-D9A602188D85}" srcOrd="0" destOrd="0" presId="urn:microsoft.com/office/officeart/2005/8/layout/hierarchy2"/>
    <dgm:cxn modelId="{9818D477-58E1-4E55-BB32-D7D3BFBFB58A}" type="presOf" srcId="{2E532481-A6A6-46A5-84C2-4D88FA238520}" destId="{E1D72613-A997-4E55-A68D-045189BDE59D}" srcOrd="0" destOrd="0" presId="urn:microsoft.com/office/officeart/2005/8/layout/hierarchy2"/>
    <dgm:cxn modelId="{06D78481-3FE7-4D8C-A659-C0AC5C302E25}" srcId="{B7F49231-DE34-4A58-8E65-34B8452B5F23}" destId="{330ACE46-25A1-4FFA-BA63-5E9511CE81BE}" srcOrd="0" destOrd="0" parTransId="{BB693ED3-5389-4AF6-8207-1F472D9BB092}" sibTransId="{B72F531D-83C4-485B-9EF2-4533696C7AA4}"/>
    <dgm:cxn modelId="{A7C06386-086F-42A5-9523-5DD7CAF59F07}" type="presOf" srcId="{34CF95EC-488C-431F-B63D-ED4732A91639}" destId="{018C446C-CEF8-4CE9-AA9F-4F756D6C4983}" srcOrd="0" destOrd="0" presId="urn:microsoft.com/office/officeart/2005/8/layout/hierarchy2"/>
    <dgm:cxn modelId="{B1B94F8F-272A-49A9-BD13-86ADF22B9BD1}" type="presOf" srcId="{2E532481-A6A6-46A5-84C2-4D88FA238520}" destId="{23C39713-656E-4CD2-8C06-8963C871D1E7}" srcOrd="1" destOrd="0" presId="urn:microsoft.com/office/officeart/2005/8/layout/hierarchy2"/>
    <dgm:cxn modelId="{649D84A1-C72A-4ECF-9DDA-565DF41E7C65}" type="presOf" srcId="{34CF95EC-488C-431F-B63D-ED4732A91639}" destId="{FA8A6F8E-48FC-4943-A099-3015B52FF306}" srcOrd="1" destOrd="0" presId="urn:microsoft.com/office/officeart/2005/8/layout/hierarchy2"/>
    <dgm:cxn modelId="{994866A8-C34A-43F8-A1AB-CCCA48C69368}" type="presOf" srcId="{BB693ED3-5389-4AF6-8207-1F472D9BB092}" destId="{A6B235A2-C6FB-4A4D-A504-6152BD1AA3D3}" srcOrd="0" destOrd="0" presId="urn:microsoft.com/office/officeart/2005/8/layout/hierarchy2"/>
    <dgm:cxn modelId="{D54A6AB7-76C8-4322-A581-B52F0804FE29}" srcId="{C36F6ED5-C00F-4F30-9657-904FC643C46A}" destId="{A40E5BBF-C67E-4C85-AD61-80D45415D6F9}" srcOrd="1" destOrd="0" parTransId="{1799E1A3-9B29-4C92-9543-ED08C8BAB2AD}" sibTransId="{CD58BB17-3BE4-48E9-A12D-FA57B0AED85A}"/>
    <dgm:cxn modelId="{B853E7B7-D6EF-4CC9-8FC7-CE45FE16A107}" type="presOf" srcId="{1799E1A3-9B29-4C92-9543-ED08C8BAB2AD}" destId="{02427812-9036-4DDC-92BD-E8E8CFA9151E}" srcOrd="1" destOrd="0" presId="urn:microsoft.com/office/officeart/2005/8/layout/hierarchy2"/>
    <dgm:cxn modelId="{C9E04ED6-187B-4164-BD03-9C16AC5A6EB0}" type="presOf" srcId="{198BA43B-5D5E-4A52-A543-75C205DABC17}" destId="{3BDCFA5C-CB85-44D4-9776-71EA9352562F}" srcOrd="0" destOrd="0" presId="urn:microsoft.com/office/officeart/2005/8/layout/hierarchy2"/>
    <dgm:cxn modelId="{5B1ECFD7-15A8-428F-967E-48C93204A5DB}" srcId="{6BFF23F6-4427-4E00-8237-C3401F04314D}" destId="{B7F49231-DE34-4A58-8E65-34B8452B5F23}" srcOrd="0" destOrd="0" parTransId="{34CF95EC-488C-431F-B63D-ED4732A91639}" sibTransId="{9A2BA901-8445-4F07-B45B-C0FC3A9474B4}"/>
    <dgm:cxn modelId="{00C58CDD-0B3A-406D-9A98-2E487AF4EB0B}" type="presOf" srcId="{B36BF922-7954-4292-A8CC-6924B1E1C8A2}" destId="{A702D219-86C7-4ED0-944B-76DA85B5971C}" srcOrd="0" destOrd="0" presId="urn:microsoft.com/office/officeart/2005/8/layout/hierarchy2"/>
    <dgm:cxn modelId="{D3333FF0-535F-4696-9C48-D8E96E1F4616}" srcId="{198BA43B-5D5E-4A52-A543-75C205DABC17}" destId="{6BFF23F6-4427-4E00-8237-C3401F04314D}" srcOrd="0" destOrd="0" parTransId="{2E5B8E62-8988-4CF0-92DF-062460BD971B}" sibTransId="{3321B298-6CC5-4476-9A00-345FD5F5AB10}"/>
    <dgm:cxn modelId="{5FCE00F6-ECAE-4E98-818E-16ABD021BDA1}" type="presOf" srcId="{B7F49231-DE34-4A58-8E65-34B8452B5F23}" destId="{94185B63-20BE-4454-A111-E20516F32096}" srcOrd="0" destOrd="0" presId="urn:microsoft.com/office/officeart/2005/8/layout/hierarchy2"/>
    <dgm:cxn modelId="{FD9F8FF4-37B4-41D9-89D6-AF9138D37260}" type="presParOf" srcId="{3BDCFA5C-CB85-44D4-9776-71EA9352562F}" destId="{62173868-BAAF-462A-B06D-55A802442293}" srcOrd="0" destOrd="0" presId="urn:microsoft.com/office/officeart/2005/8/layout/hierarchy2"/>
    <dgm:cxn modelId="{522E7B89-79DE-4F6E-9299-A9FE0ACAC16B}" type="presParOf" srcId="{62173868-BAAF-462A-B06D-55A802442293}" destId="{5FE926B0-2B05-4555-B755-2CA8B59A13FE}" srcOrd="0" destOrd="0" presId="urn:microsoft.com/office/officeart/2005/8/layout/hierarchy2"/>
    <dgm:cxn modelId="{E1E8CCA5-C769-4706-8732-DAE4B75A2DAF}" type="presParOf" srcId="{62173868-BAAF-462A-B06D-55A802442293}" destId="{41F510CA-3D3E-4333-9787-CE15F1E0165E}" srcOrd="1" destOrd="0" presId="urn:microsoft.com/office/officeart/2005/8/layout/hierarchy2"/>
    <dgm:cxn modelId="{D016AEDA-287A-4076-B906-2D7683251B34}" type="presParOf" srcId="{41F510CA-3D3E-4333-9787-CE15F1E0165E}" destId="{018C446C-CEF8-4CE9-AA9F-4F756D6C4983}" srcOrd="0" destOrd="0" presId="urn:microsoft.com/office/officeart/2005/8/layout/hierarchy2"/>
    <dgm:cxn modelId="{BC8641A1-D437-4B3D-8137-CDC19FB31B17}" type="presParOf" srcId="{018C446C-CEF8-4CE9-AA9F-4F756D6C4983}" destId="{FA8A6F8E-48FC-4943-A099-3015B52FF306}" srcOrd="0" destOrd="0" presId="urn:microsoft.com/office/officeart/2005/8/layout/hierarchy2"/>
    <dgm:cxn modelId="{31891C6B-8DE4-4A8F-B2FC-52B8C6DB54AE}" type="presParOf" srcId="{41F510CA-3D3E-4333-9787-CE15F1E0165E}" destId="{F1CE3534-D0C0-40DB-BB11-DD88BADB6229}" srcOrd="1" destOrd="0" presId="urn:microsoft.com/office/officeart/2005/8/layout/hierarchy2"/>
    <dgm:cxn modelId="{CFAA64A1-53AE-4CEB-BF84-1F90E124A193}" type="presParOf" srcId="{F1CE3534-D0C0-40DB-BB11-DD88BADB6229}" destId="{94185B63-20BE-4454-A111-E20516F32096}" srcOrd="0" destOrd="0" presId="urn:microsoft.com/office/officeart/2005/8/layout/hierarchy2"/>
    <dgm:cxn modelId="{35F0615F-A0AB-4864-8F35-035EBA5A07B1}" type="presParOf" srcId="{F1CE3534-D0C0-40DB-BB11-DD88BADB6229}" destId="{BBC28D32-8D6F-4CB4-8C2A-10BCB95CFE15}" srcOrd="1" destOrd="0" presId="urn:microsoft.com/office/officeart/2005/8/layout/hierarchy2"/>
    <dgm:cxn modelId="{B6D5526D-8557-418E-A364-DD0D9552A284}" type="presParOf" srcId="{BBC28D32-8D6F-4CB4-8C2A-10BCB95CFE15}" destId="{A6B235A2-C6FB-4A4D-A504-6152BD1AA3D3}" srcOrd="0" destOrd="0" presId="urn:microsoft.com/office/officeart/2005/8/layout/hierarchy2"/>
    <dgm:cxn modelId="{BF1C2C5A-EE0A-4987-B5DD-EA078B2BF072}" type="presParOf" srcId="{A6B235A2-C6FB-4A4D-A504-6152BD1AA3D3}" destId="{F40D940E-DE04-498D-9AB6-416A00697C1F}" srcOrd="0" destOrd="0" presId="urn:microsoft.com/office/officeart/2005/8/layout/hierarchy2"/>
    <dgm:cxn modelId="{FB0068F4-2AAD-4B85-A9B2-066372977149}" type="presParOf" srcId="{BBC28D32-8D6F-4CB4-8C2A-10BCB95CFE15}" destId="{0134E77C-511E-4BBF-811E-127C1F3CC1C2}" srcOrd="1" destOrd="0" presId="urn:microsoft.com/office/officeart/2005/8/layout/hierarchy2"/>
    <dgm:cxn modelId="{41687FDA-9F20-446B-9BA1-DDA2AA3E650B}" type="presParOf" srcId="{0134E77C-511E-4BBF-811E-127C1F3CC1C2}" destId="{4AC815F1-C503-40F0-972A-644BB5DF46BC}" srcOrd="0" destOrd="0" presId="urn:microsoft.com/office/officeart/2005/8/layout/hierarchy2"/>
    <dgm:cxn modelId="{2CB014F4-CD7B-4844-982D-56A597D48578}" type="presParOf" srcId="{0134E77C-511E-4BBF-811E-127C1F3CC1C2}" destId="{0234EF86-F238-4CE7-9633-884152B00B85}" srcOrd="1" destOrd="0" presId="urn:microsoft.com/office/officeart/2005/8/layout/hierarchy2"/>
    <dgm:cxn modelId="{AB92D882-C528-4A51-A113-4A46D12DB450}" type="presParOf" srcId="{41F510CA-3D3E-4333-9787-CE15F1E0165E}" destId="{E1D72613-A997-4E55-A68D-045189BDE59D}" srcOrd="2" destOrd="0" presId="urn:microsoft.com/office/officeart/2005/8/layout/hierarchy2"/>
    <dgm:cxn modelId="{02F7D42A-413A-4287-80F7-A76DADB53479}" type="presParOf" srcId="{E1D72613-A997-4E55-A68D-045189BDE59D}" destId="{23C39713-656E-4CD2-8C06-8963C871D1E7}" srcOrd="0" destOrd="0" presId="urn:microsoft.com/office/officeart/2005/8/layout/hierarchy2"/>
    <dgm:cxn modelId="{6A5DB40C-0642-4081-A38E-00EACE7EDB19}" type="presParOf" srcId="{41F510CA-3D3E-4333-9787-CE15F1E0165E}" destId="{8D37FDF0-E654-4D20-97D8-A3E62971415F}" srcOrd="3" destOrd="0" presId="urn:microsoft.com/office/officeart/2005/8/layout/hierarchy2"/>
    <dgm:cxn modelId="{2F55A07B-DAD9-4D4C-BACA-FEC2E2ECA43D}" type="presParOf" srcId="{8D37FDF0-E654-4D20-97D8-A3E62971415F}" destId="{87B57950-A826-4B84-AA2F-355E5AE4A127}" srcOrd="0" destOrd="0" presId="urn:microsoft.com/office/officeart/2005/8/layout/hierarchy2"/>
    <dgm:cxn modelId="{7FF2276A-A21F-4D49-AD0F-CDF34F6D9A80}" type="presParOf" srcId="{8D37FDF0-E654-4D20-97D8-A3E62971415F}" destId="{C5D34315-5408-4305-8319-B8ADF523C7B1}" srcOrd="1" destOrd="0" presId="urn:microsoft.com/office/officeart/2005/8/layout/hierarchy2"/>
    <dgm:cxn modelId="{9B6966DD-FA28-466F-8076-B17B977B9A18}" type="presParOf" srcId="{C5D34315-5408-4305-8319-B8ADF523C7B1}" destId="{A702D219-86C7-4ED0-944B-76DA85B5971C}" srcOrd="0" destOrd="0" presId="urn:microsoft.com/office/officeart/2005/8/layout/hierarchy2"/>
    <dgm:cxn modelId="{40B37EA5-0D1B-44B9-81E8-AD4E8EDF0AC7}" type="presParOf" srcId="{A702D219-86C7-4ED0-944B-76DA85B5971C}" destId="{85B1E464-0F54-47C7-AA8D-A989AD816F9C}" srcOrd="0" destOrd="0" presId="urn:microsoft.com/office/officeart/2005/8/layout/hierarchy2"/>
    <dgm:cxn modelId="{2FDFDE68-43DC-4CF5-AED6-E8D748A7BC66}" type="presParOf" srcId="{C5D34315-5408-4305-8319-B8ADF523C7B1}" destId="{7A8186CD-4A71-4C07-A362-D67ABFA93730}" srcOrd="1" destOrd="0" presId="urn:microsoft.com/office/officeart/2005/8/layout/hierarchy2"/>
    <dgm:cxn modelId="{6928A5AF-97E7-4A9C-B099-84CA4F402948}" type="presParOf" srcId="{7A8186CD-4A71-4C07-A362-D67ABFA93730}" destId="{4D617ECF-A56A-4BA0-95F7-643D11DC1257}" srcOrd="0" destOrd="0" presId="urn:microsoft.com/office/officeart/2005/8/layout/hierarchy2"/>
    <dgm:cxn modelId="{86721DE0-9FB5-4F25-93C6-E851E5BE0B74}" type="presParOf" srcId="{7A8186CD-4A71-4C07-A362-D67ABFA93730}" destId="{87ED5629-F187-4DEE-9B91-A634128BC5BD}" srcOrd="1" destOrd="0" presId="urn:microsoft.com/office/officeart/2005/8/layout/hierarchy2"/>
    <dgm:cxn modelId="{F887BA97-0D08-4B12-9C9B-72188F03DBFD}" type="presParOf" srcId="{C5D34315-5408-4305-8319-B8ADF523C7B1}" destId="{5FC55C92-19F8-499A-8F74-D9A602188D85}" srcOrd="2" destOrd="0" presId="urn:microsoft.com/office/officeart/2005/8/layout/hierarchy2"/>
    <dgm:cxn modelId="{23FADC2B-0E6C-438B-99BD-289A52C208B0}" type="presParOf" srcId="{5FC55C92-19F8-499A-8F74-D9A602188D85}" destId="{02427812-9036-4DDC-92BD-E8E8CFA9151E}" srcOrd="0" destOrd="0" presId="urn:microsoft.com/office/officeart/2005/8/layout/hierarchy2"/>
    <dgm:cxn modelId="{519EE03E-EF82-49CA-B304-F00C5EA517A7}" type="presParOf" srcId="{C5D34315-5408-4305-8319-B8ADF523C7B1}" destId="{FE2F01ED-6919-41EA-BD11-CAEC854B91A3}" srcOrd="3" destOrd="0" presId="urn:microsoft.com/office/officeart/2005/8/layout/hierarchy2"/>
    <dgm:cxn modelId="{3179F56F-3EEE-4690-BA67-57F827B19BFA}" type="presParOf" srcId="{FE2F01ED-6919-41EA-BD11-CAEC854B91A3}" destId="{6F869126-B621-4103-9432-90D3A1E3A9FF}" srcOrd="0" destOrd="0" presId="urn:microsoft.com/office/officeart/2005/8/layout/hierarchy2"/>
    <dgm:cxn modelId="{94FD2DA0-8C89-44E0-AE20-E1AC3D6C61FC}" type="presParOf" srcId="{FE2F01ED-6919-41EA-BD11-CAEC854B91A3}" destId="{6535303A-9C0D-4537-A89B-C33D9B6961A5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40274-0F8F-4208-93B5-4912EE710C5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D8332B8-3C99-462C-8B8F-DA3FE09D8BE9}">
      <dgm:prSet phldrT="[Texto]" custT="1"/>
      <dgm:spPr/>
      <dgm:t>
        <a:bodyPr/>
        <a:lstStyle/>
        <a:p>
          <a:r>
            <a:rPr lang="pt-PT" sz="2000" dirty="0">
              <a:latin typeface="Hanken Grotesk" panose="020B0604020202020204" charset="0"/>
            </a:rPr>
            <a:t>Vantagens </a:t>
          </a:r>
        </a:p>
      </dgm:t>
    </dgm:pt>
    <dgm:pt modelId="{C655278C-CBB8-4824-9218-3223FA324E63}" type="parTrans" cxnId="{DF0236E6-0E6A-4B00-8C68-FD499EA7869A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CD8ECDF7-8CAF-4559-B468-71575EFD0E91}" type="sibTrans" cxnId="{DF0236E6-0E6A-4B00-8C68-FD499EA7869A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AE7F4F50-A25F-4F5E-ADDB-B45BE3ADD6AA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Tempo de procura reduzido se a função heurística for boa.</a:t>
          </a:r>
        </a:p>
      </dgm:t>
    </dgm:pt>
    <dgm:pt modelId="{DBFBAB75-DE59-4109-8FE8-F009188BFE10}" type="parTrans" cxnId="{6CA8EAEB-5544-4ABC-A4D9-E51260F21A68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239479C0-FC19-48FC-B833-2626F8CF94D2}" type="sibTrans" cxnId="{6CA8EAEB-5544-4ABC-A4D9-E51260F21A68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83A3DE48-126D-47CE-8339-D8C495F9EB18}">
      <dgm:prSet phldrT="[Texto]" custT="1"/>
      <dgm:spPr/>
      <dgm:t>
        <a:bodyPr/>
        <a:lstStyle/>
        <a:p>
          <a:r>
            <a:rPr lang="pt-PT" sz="2000" dirty="0">
              <a:latin typeface="Hanken Grotesk" panose="020B0604020202020204" charset="0"/>
            </a:rPr>
            <a:t>Desvantagens</a:t>
          </a:r>
          <a:r>
            <a:rPr lang="pt-PT" sz="2100" dirty="0">
              <a:latin typeface="Hanken Grotesk" panose="020B0604020202020204" charset="0"/>
            </a:rPr>
            <a:t> </a:t>
          </a:r>
        </a:p>
      </dgm:t>
    </dgm:pt>
    <dgm:pt modelId="{E633C1F8-7E80-46ED-97A8-2E2390EF19D7}" type="parTrans" cxnId="{8B2CE51B-CBC0-4E77-A0EA-79B674E9FF5F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EBCA907F-394B-484A-B433-709452760B2A}" type="sibTrans" cxnId="{8B2CE51B-CBC0-4E77-A0EA-79B674E9FF5F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1E26C379-52E6-4DCA-BFA4-59129DA2DAFE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A solução obtida pode não ser a solução ótima.</a:t>
          </a:r>
        </a:p>
      </dgm:t>
    </dgm:pt>
    <dgm:pt modelId="{5EADAACC-7526-436B-AD93-CAE4FC4AAA4A}" type="parTrans" cxnId="{872EB099-A3D5-46E2-BB58-3C7FB58722E1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92A91B19-654B-4AA1-97D3-69F9BCF47CC0}" type="sibTrans" cxnId="{872EB099-A3D5-46E2-BB58-3C7FB58722E1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91FCDE8F-6556-4FD2-98FE-118D717764B2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Ocupa muito espaço em memória.</a:t>
          </a:r>
        </a:p>
      </dgm:t>
    </dgm:pt>
    <dgm:pt modelId="{47BE0E63-005B-4B67-8413-0754AD52302B}" type="parTrans" cxnId="{07BE11FB-BA4D-4A98-8876-3A26DF570D3C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6A6F0885-F60B-419A-9C4D-14F05506DDFF}" type="sibTrans" cxnId="{07BE11FB-BA4D-4A98-8876-3A26DF570D3C}">
      <dgm:prSet/>
      <dgm:spPr/>
      <dgm:t>
        <a:bodyPr/>
        <a:lstStyle/>
        <a:p>
          <a:endParaRPr lang="pt-PT">
            <a:latin typeface="Hanken Grotesk" panose="020B0604020202020204" charset="0"/>
          </a:endParaRPr>
        </a:p>
      </dgm:t>
    </dgm:pt>
    <dgm:pt modelId="{8112EF14-7804-4E08-B814-F718E9F05F3D}" type="pres">
      <dgm:prSet presAssocID="{9D340274-0F8F-4208-93B5-4912EE710C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63FBCD-09B0-40B4-9F5C-710B961B5A9D}" type="pres">
      <dgm:prSet presAssocID="{BD8332B8-3C99-462C-8B8F-DA3FE09D8BE9}" presName="root" presStyleCnt="0"/>
      <dgm:spPr/>
    </dgm:pt>
    <dgm:pt modelId="{E1F12E88-66E7-415A-ACC9-9D7E3067C5D3}" type="pres">
      <dgm:prSet presAssocID="{BD8332B8-3C99-462C-8B8F-DA3FE09D8BE9}" presName="rootComposite" presStyleCnt="0"/>
      <dgm:spPr/>
    </dgm:pt>
    <dgm:pt modelId="{211C5777-6375-4950-884F-72F81D533C3B}" type="pres">
      <dgm:prSet presAssocID="{BD8332B8-3C99-462C-8B8F-DA3FE09D8BE9}" presName="rootText" presStyleLbl="node1" presStyleIdx="0" presStyleCnt="2"/>
      <dgm:spPr/>
    </dgm:pt>
    <dgm:pt modelId="{95205A61-FFEC-4BC6-B551-48C02BF423CB}" type="pres">
      <dgm:prSet presAssocID="{BD8332B8-3C99-462C-8B8F-DA3FE09D8BE9}" presName="rootConnector" presStyleLbl="node1" presStyleIdx="0" presStyleCnt="2"/>
      <dgm:spPr/>
    </dgm:pt>
    <dgm:pt modelId="{9338DBD2-FA3C-4725-9DF1-57C37D165CAD}" type="pres">
      <dgm:prSet presAssocID="{BD8332B8-3C99-462C-8B8F-DA3FE09D8BE9}" presName="childShape" presStyleCnt="0"/>
      <dgm:spPr/>
    </dgm:pt>
    <dgm:pt modelId="{D4620C5F-C49B-4155-A41E-0B7A6C3BC2EE}" type="pres">
      <dgm:prSet presAssocID="{DBFBAB75-DE59-4109-8FE8-F009188BFE10}" presName="Name13" presStyleLbl="parChTrans1D2" presStyleIdx="0" presStyleCnt="3"/>
      <dgm:spPr/>
    </dgm:pt>
    <dgm:pt modelId="{28AB938E-B485-4D39-8CD9-3DB103466C27}" type="pres">
      <dgm:prSet presAssocID="{AE7F4F50-A25F-4F5E-ADDB-B45BE3ADD6AA}" presName="childText" presStyleLbl="bgAcc1" presStyleIdx="0" presStyleCnt="3" custScaleX="136097" custScaleY="109305">
        <dgm:presLayoutVars>
          <dgm:bulletEnabled val="1"/>
        </dgm:presLayoutVars>
      </dgm:prSet>
      <dgm:spPr/>
    </dgm:pt>
    <dgm:pt modelId="{0A240AC5-4289-45BC-9594-1CCFEE9C5EE2}" type="pres">
      <dgm:prSet presAssocID="{83A3DE48-126D-47CE-8339-D8C495F9EB18}" presName="root" presStyleCnt="0"/>
      <dgm:spPr/>
    </dgm:pt>
    <dgm:pt modelId="{3D1FD8E7-D8AD-477A-952B-19F2A94439DC}" type="pres">
      <dgm:prSet presAssocID="{83A3DE48-126D-47CE-8339-D8C495F9EB18}" presName="rootComposite" presStyleCnt="0"/>
      <dgm:spPr/>
    </dgm:pt>
    <dgm:pt modelId="{139DBB0D-2CE8-459C-AC81-2F78D4B638ED}" type="pres">
      <dgm:prSet presAssocID="{83A3DE48-126D-47CE-8339-D8C495F9EB18}" presName="rootText" presStyleLbl="node1" presStyleIdx="1" presStyleCnt="2" custLinFactNeighborX="-326" custLinFactNeighborY="-1303"/>
      <dgm:spPr/>
    </dgm:pt>
    <dgm:pt modelId="{66315EF7-60FC-4038-A293-657E8DC2C55F}" type="pres">
      <dgm:prSet presAssocID="{83A3DE48-126D-47CE-8339-D8C495F9EB18}" presName="rootConnector" presStyleLbl="node1" presStyleIdx="1" presStyleCnt="2"/>
      <dgm:spPr/>
    </dgm:pt>
    <dgm:pt modelId="{5CA59CB3-A506-47AC-8B2F-0DDBB67F14E1}" type="pres">
      <dgm:prSet presAssocID="{83A3DE48-126D-47CE-8339-D8C495F9EB18}" presName="childShape" presStyleCnt="0"/>
      <dgm:spPr/>
    </dgm:pt>
    <dgm:pt modelId="{A140B6BF-1B6F-4570-BA53-A19DFC80EFF2}" type="pres">
      <dgm:prSet presAssocID="{5EADAACC-7526-436B-AD93-CAE4FC4AAA4A}" presName="Name13" presStyleLbl="parChTrans1D2" presStyleIdx="1" presStyleCnt="3"/>
      <dgm:spPr/>
    </dgm:pt>
    <dgm:pt modelId="{1FAB4646-5C95-4347-B3F2-A7BE99F53D3C}" type="pres">
      <dgm:prSet presAssocID="{1E26C379-52E6-4DCA-BFA4-59129DA2DAFE}" presName="childText" presStyleLbl="bgAcc1" presStyleIdx="1" presStyleCnt="3" custScaleX="132421" custScaleY="97273" custLinFactNeighborX="1823" custLinFactNeighborY="-3434">
        <dgm:presLayoutVars>
          <dgm:bulletEnabled val="1"/>
        </dgm:presLayoutVars>
      </dgm:prSet>
      <dgm:spPr/>
    </dgm:pt>
    <dgm:pt modelId="{384D66E9-AEDC-4B86-BA8B-B000C8D11BB9}" type="pres">
      <dgm:prSet presAssocID="{47BE0E63-005B-4B67-8413-0754AD52302B}" presName="Name13" presStyleLbl="parChTrans1D2" presStyleIdx="2" presStyleCnt="3"/>
      <dgm:spPr/>
    </dgm:pt>
    <dgm:pt modelId="{6C03A8E1-82DE-4496-B565-D96FB13A473F}" type="pres">
      <dgm:prSet presAssocID="{91FCDE8F-6556-4FD2-98FE-118D717764B2}" presName="childText" presStyleLbl="bgAcc1" presStyleIdx="2" presStyleCnt="3" custScaleX="127189" custScaleY="95414">
        <dgm:presLayoutVars>
          <dgm:bulletEnabled val="1"/>
        </dgm:presLayoutVars>
      </dgm:prSet>
      <dgm:spPr/>
    </dgm:pt>
  </dgm:ptLst>
  <dgm:cxnLst>
    <dgm:cxn modelId="{A0AF8B03-9A6B-4B36-B5D5-B9819C35F293}" type="presOf" srcId="{BD8332B8-3C99-462C-8B8F-DA3FE09D8BE9}" destId="{95205A61-FFEC-4BC6-B551-48C02BF423CB}" srcOrd="1" destOrd="0" presId="urn:microsoft.com/office/officeart/2005/8/layout/hierarchy3"/>
    <dgm:cxn modelId="{69471A14-AA33-4512-A042-BCB9F3124DBE}" type="presOf" srcId="{47BE0E63-005B-4B67-8413-0754AD52302B}" destId="{384D66E9-AEDC-4B86-BA8B-B000C8D11BB9}" srcOrd="0" destOrd="0" presId="urn:microsoft.com/office/officeart/2005/8/layout/hierarchy3"/>
    <dgm:cxn modelId="{8B2CE51B-CBC0-4E77-A0EA-79B674E9FF5F}" srcId="{9D340274-0F8F-4208-93B5-4912EE710C5A}" destId="{83A3DE48-126D-47CE-8339-D8C495F9EB18}" srcOrd="1" destOrd="0" parTransId="{E633C1F8-7E80-46ED-97A8-2E2390EF19D7}" sibTransId="{EBCA907F-394B-484A-B433-709452760B2A}"/>
    <dgm:cxn modelId="{0B82931D-05FA-4533-B571-494F7E5C98A9}" type="presOf" srcId="{DBFBAB75-DE59-4109-8FE8-F009188BFE10}" destId="{D4620C5F-C49B-4155-A41E-0B7A6C3BC2EE}" srcOrd="0" destOrd="0" presId="urn:microsoft.com/office/officeart/2005/8/layout/hierarchy3"/>
    <dgm:cxn modelId="{55E8AF1F-6A63-4BE8-94AB-0F34784F0646}" type="presOf" srcId="{5EADAACC-7526-436B-AD93-CAE4FC4AAA4A}" destId="{A140B6BF-1B6F-4570-BA53-A19DFC80EFF2}" srcOrd="0" destOrd="0" presId="urn:microsoft.com/office/officeart/2005/8/layout/hierarchy3"/>
    <dgm:cxn modelId="{BC644F27-5D8F-4FE5-8FE5-67B3D1896519}" type="presOf" srcId="{83A3DE48-126D-47CE-8339-D8C495F9EB18}" destId="{139DBB0D-2CE8-459C-AC81-2F78D4B638ED}" srcOrd="0" destOrd="0" presId="urn:microsoft.com/office/officeart/2005/8/layout/hierarchy3"/>
    <dgm:cxn modelId="{FBF63A40-5264-4A50-A4E2-E671F9DA7FB5}" type="presOf" srcId="{83A3DE48-126D-47CE-8339-D8C495F9EB18}" destId="{66315EF7-60FC-4038-A293-657E8DC2C55F}" srcOrd="1" destOrd="0" presId="urn:microsoft.com/office/officeart/2005/8/layout/hierarchy3"/>
    <dgm:cxn modelId="{B749E474-B7EB-40DF-8A74-940A877A5AA5}" type="presOf" srcId="{9D340274-0F8F-4208-93B5-4912EE710C5A}" destId="{8112EF14-7804-4E08-B814-F718E9F05F3D}" srcOrd="0" destOrd="0" presId="urn:microsoft.com/office/officeart/2005/8/layout/hierarchy3"/>
    <dgm:cxn modelId="{12BC7396-ED46-4A57-8D0C-840922062A91}" type="presOf" srcId="{BD8332B8-3C99-462C-8B8F-DA3FE09D8BE9}" destId="{211C5777-6375-4950-884F-72F81D533C3B}" srcOrd="0" destOrd="0" presId="urn:microsoft.com/office/officeart/2005/8/layout/hierarchy3"/>
    <dgm:cxn modelId="{872EB099-A3D5-46E2-BB58-3C7FB58722E1}" srcId="{83A3DE48-126D-47CE-8339-D8C495F9EB18}" destId="{1E26C379-52E6-4DCA-BFA4-59129DA2DAFE}" srcOrd="0" destOrd="0" parTransId="{5EADAACC-7526-436B-AD93-CAE4FC4AAA4A}" sibTransId="{92A91B19-654B-4AA1-97D3-69F9BCF47CC0}"/>
    <dgm:cxn modelId="{AFA005DE-FE90-4320-A8F8-56E7EC8936C1}" type="presOf" srcId="{1E26C379-52E6-4DCA-BFA4-59129DA2DAFE}" destId="{1FAB4646-5C95-4347-B3F2-A7BE99F53D3C}" srcOrd="0" destOrd="0" presId="urn:microsoft.com/office/officeart/2005/8/layout/hierarchy3"/>
    <dgm:cxn modelId="{EC1F97E4-2D93-412F-882D-FA3B70E72FB0}" type="presOf" srcId="{AE7F4F50-A25F-4F5E-ADDB-B45BE3ADD6AA}" destId="{28AB938E-B485-4D39-8CD9-3DB103466C27}" srcOrd="0" destOrd="0" presId="urn:microsoft.com/office/officeart/2005/8/layout/hierarchy3"/>
    <dgm:cxn modelId="{DF0236E6-0E6A-4B00-8C68-FD499EA7869A}" srcId="{9D340274-0F8F-4208-93B5-4912EE710C5A}" destId="{BD8332B8-3C99-462C-8B8F-DA3FE09D8BE9}" srcOrd="0" destOrd="0" parTransId="{C655278C-CBB8-4824-9218-3223FA324E63}" sibTransId="{CD8ECDF7-8CAF-4559-B468-71575EFD0E91}"/>
    <dgm:cxn modelId="{6CA8EAEB-5544-4ABC-A4D9-E51260F21A68}" srcId="{BD8332B8-3C99-462C-8B8F-DA3FE09D8BE9}" destId="{AE7F4F50-A25F-4F5E-ADDB-B45BE3ADD6AA}" srcOrd="0" destOrd="0" parTransId="{DBFBAB75-DE59-4109-8FE8-F009188BFE10}" sibTransId="{239479C0-FC19-48FC-B833-2626F8CF94D2}"/>
    <dgm:cxn modelId="{4BE41FFA-CFA3-4197-B4E4-97B55158981E}" type="presOf" srcId="{91FCDE8F-6556-4FD2-98FE-118D717764B2}" destId="{6C03A8E1-82DE-4496-B565-D96FB13A473F}" srcOrd="0" destOrd="0" presId="urn:microsoft.com/office/officeart/2005/8/layout/hierarchy3"/>
    <dgm:cxn modelId="{07BE11FB-BA4D-4A98-8876-3A26DF570D3C}" srcId="{83A3DE48-126D-47CE-8339-D8C495F9EB18}" destId="{91FCDE8F-6556-4FD2-98FE-118D717764B2}" srcOrd="1" destOrd="0" parTransId="{47BE0E63-005B-4B67-8413-0754AD52302B}" sibTransId="{6A6F0885-F60B-419A-9C4D-14F05506DDFF}"/>
    <dgm:cxn modelId="{7CFAF80D-93F0-4FA7-9BA9-E7CE9438938C}" type="presParOf" srcId="{8112EF14-7804-4E08-B814-F718E9F05F3D}" destId="{D863FBCD-09B0-40B4-9F5C-710B961B5A9D}" srcOrd="0" destOrd="0" presId="urn:microsoft.com/office/officeart/2005/8/layout/hierarchy3"/>
    <dgm:cxn modelId="{B6FBC339-493E-4E02-93CC-8C84073CF2EF}" type="presParOf" srcId="{D863FBCD-09B0-40B4-9F5C-710B961B5A9D}" destId="{E1F12E88-66E7-415A-ACC9-9D7E3067C5D3}" srcOrd="0" destOrd="0" presId="urn:microsoft.com/office/officeart/2005/8/layout/hierarchy3"/>
    <dgm:cxn modelId="{8946948A-F69D-411A-A5E2-811B57317DC6}" type="presParOf" srcId="{E1F12E88-66E7-415A-ACC9-9D7E3067C5D3}" destId="{211C5777-6375-4950-884F-72F81D533C3B}" srcOrd="0" destOrd="0" presId="urn:microsoft.com/office/officeart/2005/8/layout/hierarchy3"/>
    <dgm:cxn modelId="{0C4B19A8-573A-4EEA-A4B4-13DE38B2C47C}" type="presParOf" srcId="{E1F12E88-66E7-415A-ACC9-9D7E3067C5D3}" destId="{95205A61-FFEC-4BC6-B551-48C02BF423CB}" srcOrd="1" destOrd="0" presId="urn:microsoft.com/office/officeart/2005/8/layout/hierarchy3"/>
    <dgm:cxn modelId="{610ABD92-4698-485B-830B-D5D82FAEFBDD}" type="presParOf" srcId="{D863FBCD-09B0-40B4-9F5C-710B961B5A9D}" destId="{9338DBD2-FA3C-4725-9DF1-57C37D165CAD}" srcOrd="1" destOrd="0" presId="urn:microsoft.com/office/officeart/2005/8/layout/hierarchy3"/>
    <dgm:cxn modelId="{0D1E9129-EDF9-4699-AF0E-74119F5E8114}" type="presParOf" srcId="{9338DBD2-FA3C-4725-9DF1-57C37D165CAD}" destId="{D4620C5F-C49B-4155-A41E-0B7A6C3BC2EE}" srcOrd="0" destOrd="0" presId="urn:microsoft.com/office/officeart/2005/8/layout/hierarchy3"/>
    <dgm:cxn modelId="{FB6A0CD4-2AB2-4E7B-815C-D713ACC1C5A0}" type="presParOf" srcId="{9338DBD2-FA3C-4725-9DF1-57C37D165CAD}" destId="{28AB938E-B485-4D39-8CD9-3DB103466C27}" srcOrd="1" destOrd="0" presId="urn:microsoft.com/office/officeart/2005/8/layout/hierarchy3"/>
    <dgm:cxn modelId="{72A45590-4F6A-4EDA-A046-6E7617AC3FB9}" type="presParOf" srcId="{8112EF14-7804-4E08-B814-F718E9F05F3D}" destId="{0A240AC5-4289-45BC-9594-1CCFEE9C5EE2}" srcOrd="1" destOrd="0" presId="urn:microsoft.com/office/officeart/2005/8/layout/hierarchy3"/>
    <dgm:cxn modelId="{86EE18EC-D546-40BA-BB55-CB787CC4C4D6}" type="presParOf" srcId="{0A240AC5-4289-45BC-9594-1CCFEE9C5EE2}" destId="{3D1FD8E7-D8AD-477A-952B-19F2A94439DC}" srcOrd="0" destOrd="0" presId="urn:microsoft.com/office/officeart/2005/8/layout/hierarchy3"/>
    <dgm:cxn modelId="{56CB3BBC-FF26-4D50-845E-F8E9C4091AB8}" type="presParOf" srcId="{3D1FD8E7-D8AD-477A-952B-19F2A94439DC}" destId="{139DBB0D-2CE8-459C-AC81-2F78D4B638ED}" srcOrd="0" destOrd="0" presId="urn:microsoft.com/office/officeart/2005/8/layout/hierarchy3"/>
    <dgm:cxn modelId="{3208C631-A682-4A99-802D-4D9B30423E37}" type="presParOf" srcId="{3D1FD8E7-D8AD-477A-952B-19F2A94439DC}" destId="{66315EF7-60FC-4038-A293-657E8DC2C55F}" srcOrd="1" destOrd="0" presId="urn:microsoft.com/office/officeart/2005/8/layout/hierarchy3"/>
    <dgm:cxn modelId="{9FAF0875-C181-426B-9C75-A33EE6858318}" type="presParOf" srcId="{0A240AC5-4289-45BC-9594-1CCFEE9C5EE2}" destId="{5CA59CB3-A506-47AC-8B2F-0DDBB67F14E1}" srcOrd="1" destOrd="0" presId="urn:microsoft.com/office/officeart/2005/8/layout/hierarchy3"/>
    <dgm:cxn modelId="{1793D319-1E35-4342-BDA1-81546145F09B}" type="presParOf" srcId="{5CA59CB3-A506-47AC-8B2F-0DDBB67F14E1}" destId="{A140B6BF-1B6F-4570-BA53-A19DFC80EFF2}" srcOrd="0" destOrd="0" presId="urn:microsoft.com/office/officeart/2005/8/layout/hierarchy3"/>
    <dgm:cxn modelId="{65A6DB25-6F73-46DC-AC82-512CAC1846B0}" type="presParOf" srcId="{5CA59CB3-A506-47AC-8B2F-0DDBB67F14E1}" destId="{1FAB4646-5C95-4347-B3F2-A7BE99F53D3C}" srcOrd="1" destOrd="0" presId="urn:microsoft.com/office/officeart/2005/8/layout/hierarchy3"/>
    <dgm:cxn modelId="{61F28C49-14F3-46BB-A1DE-765CE7D6B4D2}" type="presParOf" srcId="{5CA59CB3-A506-47AC-8B2F-0DDBB67F14E1}" destId="{384D66E9-AEDC-4B86-BA8B-B000C8D11BB9}" srcOrd="2" destOrd="0" presId="urn:microsoft.com/office/officeart/2005/8/layout/hierarchy3"/>
    <dgm:cxn modelId="{785B0161-A7E6-4957-9460-0A8F86A0504D}" type="presParOf" srcId="{5CA59CB3-A506-47AC-8B2F-0DDBB67F14E1}" destId="{6C03A8E1-82DE-4496-B565-D96FB13A473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340274-0F8F-4208-93B5-4912EE710C5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D8332B8-3C99-462C-8B8F-DA3FE09D8BE9}">
      <dgm:prSet phldrT="[Texto]" custT="1"/>
      <dgm:spPr/>
      <dgm:t>
        <a:bodyPr/>
        <a:lstStyle/>
        <a:p>
          <a:r>
            <a:rPr lang="pt-PT" sz="2000" dirty="0">
              <a:latin typeface="Hanken Grotesk" panose="020B0604020202020204" charset="0"/>
            </a:rPr>
            <a:t>Vantagens </a:t>
          </a:r>
        </a:p>
      </dgm:t>
    </dgm:pt>
    <dgm:pt modelId="{C655278C-CBB8-4824-9218-3223FA324E63}" type="parTrans" cxnId="{DF0236E6-0E6A-4B00-8C68-FD499EA7869A}">
      <dgm:prSet/>
      <dgm:spPr/>
      <dgm:t>
        <a:bodyPr/>
        <a:lstStyle/>
        <a:p>
          <a:endParaRPr lang="pt-PT"/>
        </a:p>
      </dgm:t>
    </dgm:pt>
    <dgm:pt modelId="{CD8ECDF7-8CAF-4559-B468-71575EFD0E91}" type="sibTrans" cxnId="{DF0236E6-0E6A-4B00-8C68-FD499EA7869A}">
      <dgm:prSet/>
      <dgm:spPr/>
      <dgm:t>
        <a:bodyPr/>
        <a:lstStyle/>
        <a:p>
          <a:endParaRPr lang="pt-PT"/>
        </a:p>
      </dgm:t>
    </dgm:pt>
    <dgm:pt modelId="{AE7F4F50-A25F-4F5E-ADDB-B45BE3ADD6AA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Obtém</a:t>
          </a:r>
          <a:r>
            <a:rPr lang="pt-PT" baseline="0" dirty="0">
              <a:latin typeface="Hanken Grotesk" panose="020B0604020202020204" charset="0"/>
            </a:rPr>
            <a:t> a solução ótima se a sua heurística for admissível.</a:t>
          </a:r>
          <a:endParaRPr lang="pt-PT" dirty="0">
            <a:latin typeface="Hanken Grotesk" panose="020B0604020202020204" charset="0"/>
          </a:endParaRPr>
        </a:p>
      </dgm:t>
    </dgm:pt>
    <dgm:pt modelId="{DBFBAB75-DE59-4109-8FE8-F009188BFE10}" type="parTrans" cxnId="{6CA8EAEB-5544-4ABC-A4D9-E51260F21A68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239479C0-FC19-48FC-B833-2626F8CF94D2}" type="sibTrans" cxnId="{6CA8EAEB-5544-4ABC-A4D9-E51260F21A68}">
      <dgm:prSet/>
      <dgm:spPr/>
      <dgm:t>
        <a:bodyPr/>
        <a:lstStyle/>
        <a:p>
          <a:endParaRPr lang="pt-PT"/>
        </a:p>
      </dgm:t>
    </dgm:pt>
    <dgm:pt modelId="{83A3DE48-126D-47CE-8339-D8C495F9EB18}">
      <dgm:prSet phldrT="[Texto]" custT="1"/>
      <dgm:spPr/>
      <dgm:t>
        <a:bodyPr/>
        <a:lstStyle/>
        <a:p>
          <a:r>
            <a:rPr lang="pt-PT" sz="2000" dirty="0"/>
            <a:t>Desvantagens</a:t>
          </a:r>
          <a:r>
            <a:rPr lang="pt-PT" sz="2100" dirty="0"/>
            <a:t> </a:t>
          </a:r>
        </a:p>
      </dgm:t>
    </dgm:pt>
    <dgm:pt modelId="{E633C1F8-7E80-46ED-97A8-2E2390EF19D7}" type="parTrans" cxnId="{8B2CE51B-CBC0-4E77-A0EA-79B674E9FF5F}">
      <dgm:prSet/>
      <dgm:spPr/>
      <dgm:t>
        <a:bodyPr/>
        <a:lstStyle/>
        <a:p>
          <a:endParaRPr lang="pt-PT"/>
        </a:p>
      </dgm:t>
    </dgm:pt>
    <dgm:pt modelId="{EBCA907F-394B-484A-B433-709452760B2A}" type="sibTrans" cxnId="{8B2CE51B-CBC0-4E77-A0EA-79B674E9FF5F}">
      <dgm:prSet/>
      <dgm:spPr/>
      <dgm:t>
        <a:bodyPr/>
        <a:lstStyle/>
        <a:p>
          <a:endParaRPr lang="pt-PT"/>
        </a:p>
      </dgm:t>
    </dgm:pt>
    <dgm:pt modelId="{91FCDE8F-6556-4FD2-98FE-118D717764B2}">
      <dgm:prSet phldrT="[Texto]"/>
      <dgm:spPr>
        <a:ln>
          <a:solidFill>
            <a:srgbClr val="C43604"/>
          </a:solidFill>
        </a:ln>
      </dgm:spPr>
      <dgm:t>
        <a:bodyPr/>
        <a:lstStyle/>
        <a:p>
          <a:r>
            <a:rPr lang="pt-PT" dirty="0">
              <a:latin typeface="Hanken Grotesk" panose="020B0604020202020204" charset="0"/>
            </a:rPr>
            <a:t>Ocupa muito espaço em memória</a:t>
          </a:r>
          <a:r>
            <a:rPr lang="pt-PT" dirty="0"/>
            <a:t>.</a:t>
          </a:r>
        </a:p>
      </dgm:t>
    </dgm:pt>
    <dgm:pt modelId="{6A6F0885-F60B-419A-9C4D-14F05506DDFF}" type="sibTrans" cxnId="{07BE11FB-BA4D-4A98-8876-3A26DF570D3C}">
      <dgm:prSet/>
      <dgm:spPr/>
      <dgm:t>
        <a:bodyPr/>
        <a:lstStyle/>
        <a:p>
          <a:endParaRPr lang="pt-PT"/>
        </a:p>
      </dgm:t>
    </dgm:pt>
    <dgm:pt modelId="{47BE0E63-005B-4B67-8413-0754AD52302B}" type="parTrans" cxnId="{07BE11FB-BA4D-4A98-8876-3A26DF570D3C}">
      <dgm:prSet/>
      <dgm:spPr>
        <a:ln>
          <a:solidFill>
            <a:srgbClr val="C43604"/>
          </a:solidFill>
        </a:ln>
      </dgm:spPr>
      <dgm:t>
        <a:bodyPr/>
        <a:lstStyle/>
        <a:p>
          <a:endParaRPr lang="pt-PT"/>
        </a:p>
      </dgm:t>
    </dgm:pt>
    <dgm:pt modelId="{8112EF14-7804-4E08-B814-F718E9F05F3D}" type="pres">
      <dgm:prSet presAssocID="{9D340274-0F8F-4208-93B5-4912EE710C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63FBCD-09B0-40B4-9F5C-710B961B5A9D}" type="pres">
      <dgm:prSet presAssocID="{BD8332B8-3C99-462C-8B8F-DA3FE09D8BE9}" presName="root" presStyleCnt="0"/>
      <dgm:spPr/>
    </dgm:pt>
    <dgm:pt modelId="{E1F12E88-66E7-415A-ACC9-9D7E3067C5D3}" type="pres">
      <dgm:prSet presAssocID="{BD8332B8-3C99-462C-8B8F-DA3FE09D8BE9}" presName="rootComposite" presStyleCnt="0"/>
      <dgm:spPr/>
    </dgm:pt>
    <dgm:pt modelId="{211C5777-6375-4950-884F-72F81D533C3B}" type="pres">
      <dgm:prSet presAssocID="{BD8332B8-3C99-462C-8B8F-DA3FE09D8BE9}" presName="rootText" presStyleLbl="node1" presStyleIdx="0" presStyleCnt="2" custScaleX="142583"/>
      <dgm:spPr/>
    </dgm:pt>
    <dgm:pt modelId="{95205A61-FFEC-4BC6-B551-48C02BF423CB}" type="pres">
      <dgm:prSet presAssocID="{BD8332B8-3C99-462C-8B8F-DA3FE09D8BE9}" presName="rootConnector" presStyleLbl="node1" presStyleIdx="0" presStyleCnt="2"/>
      <dgm:spPr/>
    </dgm:pt>
    <dgm:pt modelId="{9338DBD2-FA3C-4725-9DF1-57C37D165CAD}" type="pres">
      <dgm:prSet presAssocID="{BD8332B8-3C99-462C-8B8F-DA3FE09D8BE9}" presName="childShape" presStyleCnt="0"/>
      <dgm:spPr/>
    </dgm:pt>
    <dgm:pt modelId="{D4620C5F-C49B-4155-A41E-0B7A6C3BC2EE}" type="pres">
      <dgm:prSet presAssocID="{DBFBAB75-DE59-4109-8FE8-F009188BFE10}" presName="Name13" presStyleLbl="parChTrans1D2" presStyleIdx="0" presStyleCnt="2"/>
      <dgm:spPr/>
    </dgm:pt>
    <dgm:pt modelId="{28AB938E-B485-4D39-8CD9-3DB103466C27}" type="pres">
      <dgm:prSet presAssocID="{AE7F4F50-A25F-4F5E-ADDB-B45BE3ADD6AA}" presName="childText" presStyleLbl="bgAcc1" presStyleIdx="0" presStyleCnt="2" custScaleX="136097" custScaleY="109305">
        <dgm:presLayoutVars>
          <dgm:bulletEnabled val="1"/>
        </dgm:presLayoutVars>
      </dgm:prSet>
      <dgm:spPr/>
    </dgm:pt>
    <dgm:pt modelId="{0A240AC5-4289-45BC-9594-1CCFEE9C5EE2}" type="pres">
      <dgm:prSet presAssocID="{83A3DE48-126D-47CE-8339-D8C495F9EB18}" presName="root" presStyleCnt="0"/>
      <dgm:spPr/>
    </dgm:pt>
    <dgm:pt modelId="{3D1FD8E7-D8AD-477A-952B-19F2A94439DC}" type="pres">
      <dgm:prSet presAssocID="{83A3DE48-126D-47CE-8339-D8C495F9EB18}" presName="rootComposite" presStyleCnt="0"/>
      <dgm:spPr/>
    </dgm:pt>
    <dgm:pt modelId="{139DBB0D-2CE8-459C-AC81-2F78D4B638ED}" type="pres">
      <dgm:prSet presAssocID="{83A3DE48-126D-47CE-8339-D8C495F9EB18}" presName="rootText" presStyleLbl="node1" presStyleIdx="1" presStyleCnt="2" custScaleX="145219"/>
      <dgm:spPr/>
    </dgm:pt>
    <dgm:pt modelId="{66315EF7-60FC-4038-A293-657E8DC2C55F}" type="pres">
      <dgm:prSet presAssocID="{83A3DE48-126D-47CE-8339-D8C495F9EB18}" presName="rootConnector" presStyleLbl="node1" presStyleIdx="1" presStyleCnt="2"/>
      <dgm:spPr/>
    </dgm:pt>
    <dgm:pt modelId="{5CA59CB3-A506-47AC-8B2F-0DDBB67F14E1}" type="pres">
      <dgm:prSet presAssocID="{83A3DE48-126D-47CE-8339-D8C495F9EB18}" presName="childShape" presStyleCnt="0"/>
      <dgm:spPr/>
    </dgm:pt>
    <dgm:pt modelId="{384D66E9-AEDC-4B86-BA8B-B000C8D11BB9}" type="pres">
      <dgm:prSet presAssocID="{47BE0E63-005B-4B67-8413-0754AD52302B}" presName="Name13" presStyleLbl="parChTrans1D2" presStyleIdx="1" presStyleCnt="2"/>
      <dgm:spPr/>
    </dgm:pt>
    <dgm:pt modelId="{6C03A8E1-82DE-4496-B565-D96FB13A473F}" type="pres">
      <dgm:prSet presAssocID="{91FCDE8F-6556-4FD2-98FE-118D717764B2}" presName="childText" presStyleLbl="bgAcc1" presStyleIdx="1" presStyleCnt="2" custScaleX="127189" custScaleY="95414">
        <dgm:presLayoutVars>
          <dgm:bulletEnabled val="1"/>
        </dgm:presLayoutVars>
      </dgm:prSet>
      <dgm:spPr/>
    </dgm:pt>
  </dgm:ptLst>
  <dgm:cxnLst>
    <dgm:cxn modelId="{A0AF8B03-9A6B-4B36-B5D5-B9819C35F293}" type="presOf" srcId="{BD8332B8-3C99-462C-8B8F-DA3FE09D8BE9}" destId="{95205A61-FFEC-4BC6-B551-48C02BF423CB}" srcOrd="1" destOrd="0" presId="urn:microsoft.com/office/officeart/2005/8/layout/hierarchy3"/>
    <dgm:cxn modelId="{69471A14-AA33-4512-A042-BCB9F3124DBE}" type="presOf" srcId="{47BE0E63-005B-4B67-8413-0754AD52302B}" destId="{384D66E9-AEDC-4B86-BA8B-B000C8D11BB9}" srcOrd="0" destOrd="0" presId="urn:microsoft.com/office/officeart/2005/8/layout/hierarchy3"/>
    <dgm:cxn modelId="{8B2CE51B-CBC0-4E77-A0EA-79B674E9FF5F}" srcId="{9D340274-0F8F-4208-93B5-4912EE710C5A}" destId="{83A3DE48-126D-47CE-8339-D8C495F9EB18}" srcOrd="1" destOrd="0" parTransId="{E633C1F8-7E80-46ED-97A8-2E2390EF19D7}" sibTransId="{EBCA907F-394B-484A-B433-709452760B2A}"/>
    <dgm:cxn modelId="{0B82931D-05FA-4533-B571-494F7E5C98A9}" type="presOf" srcId="{DBFBAB75-DE59-4109-8FE8-F009188BFE10}" destId="{D4620C5F-C49B-4155-A41E-0B7A6C3BC2EE}" srcOrd="0" destOrd="0" presId="urn:microsoft.com/office/officeart/2005/8/layout/hierarchy3"/>
    <dgm:cxn modelId="{BC644F27-5D8F-4FE5-8FE5-67B3D1896519}" type="presOf" srcId="{83A3DE48-126D-47CE-8339-D8C495F9EB18}" destId="{139DBB0D-2CE8-459C-AC81-2F78D4B638ED}" srcOrd="0" destOrd="0" presId="urn:microsoft.com/office/officeart/2005/8/layout/hierarchy3"/>
    <dgm:cxn modelId="{FBF63A40-5264-4A50-A4E2-E671F9DA7FB5}" type="presOf" srcId="{83A3DE48-126D-47CE-8339-D8C495F9EB18}" destId="{66315EF7-60FC-4038-A293-657E8DC2C55F}" srcOrd="1" destOrd="0" presId="urn:microsoft.com/office/officeart/2005/8/layout/hierarchy3"/>
    <dgm:cxn modelId="{B749E474-B7EB-40DF-8A74-940A877A5AA5}" type="presOf" srcId="{9D340274-0F8F-4208-93B5-4912EE710C5A}" destId="{8112EF14-7804-4E08-B814-F718E9F05F3D}" srcOrd="0" destOrd="0" presId="urn:microsoft.com/office/officeart/2005/8/layout/hierarchy3"/>
    <dgm:cxn modelId="{12BC7396-ED46-4A57-8D0C-840922062A91}" type="presOf" srcId="{BD8332B8-3C99-462C-8B8F-DA3FE09D8BE9}" destId="{211C5777-6375-4950-884F-72F81D533C3B}" srcOrd="0" destOrd="0" presId="urn:microsoft.com/office/officeart/2005/8/layout/hierarchy3"/>
    <dgm:cxn modelId="{EC1F97E4-2D93-412F-882D-FA3B70E72FB0}" type="presOf" srcId="{AE7F4F50-A25F-4F5E-ADDB-B45BE3ADD6AA}" destId="{28AB938E-B485-4D39-8CD9-3DB103466C27}" srcOrd="0" destOrd="0" presId="urn:microsoft.com/office/officeart/2005/8/layout/hierarchy3"/>
    <dgm:cxn modelId="{DF0236E6-0E6A-4B00-8C68-FD499EA7869A}" srcId="{9D340274-0F8F-4208-93B5-4912EE710C5A}" destId="{BD8332B8-3C99-462C-8B8F-DA3FE09D8BE9}" srcOrd="0" destOrd="0" parTransId="{C655278C-CBB8-4824-9218-3223FA324E63}" sibTransId="{CD8ECDF7-8CAF-4559-B468-71575EFD0E91}"/>
    <dgm:cxn modelId="{6CA8EAEB-5544-4ABC-A4D9-E51260F21A68}" srcId="{BD8332B8-3C99-462C-8B8F-DA3FE09D8BE9}" destId="{AE7F4F50-A25F-4F5E-ADDB-B45BE3ADD6AA}" srcOrd="0" destOrd="0" parTransId="{DBFBAB75-DE59-4109-8FE8-F009188BFE10}" sibTransId="{239479C0-FC19-48FC-B833-2626F8CF94D2}"/>
    <dgm:cxn modelId="{4BE41FFA-CFA3-4197-B4E4-97B55158981E}" type="presOf" srcId="{91FCDE8F-6556-4FD2-98FE-118D717764B2}" destId="{6C03A8E1-82DE-4496-B565-D96FB13A473F}" srcOrd="0" destOrd="0" presId="urn:microsoft.com/office/officeart/2005/8/layout/hierarchy3"/>
    <dgm:cxn modelId="{07BE11FB-BA4D-4A98-8876-3A26DF570D3C}" srcId="{83A3DE48-126D-47CE-8339-D8C495F9EB18}" destId="{91FCDE8F-6556-4FD2-98FE-118D717764B2}" srcOrd="0" destOrd="0" parTransId="{47BE0E63-005B-4B67-8413-0754AD52302B}" sibTransId="{6A6F0885-F60B-419A-9C4D-14F05506DDFF}"/>
    <dgm:cxn modelId="{7CFAF80D-93F0-4FA7-9BA9-E7CE9438938C}" type="presParOf" srcId="{8112EF14-7804-4E08-B814-F718E9F05F3D}" destId="{D863FBCD-09B0-40B4-9F5C-710B961B5A9D}" srcOrd="0" destOrd="0" presId="urn:microsoft.com/office/officeart/2005/8/layout/hierarchy3"/>
    <dgm:cxn modelId="{B6FBC339-493E-4E02-93CC-8C84073CF2EF}" type="presParOf" srcId="{D863FBCD-09B0-40B4-9F5C-710B961B5A9D}" destId="{E1F12E88-66E7-415A-ACC9-9D7E3067C5D3}" srcOrd="0" destOrd="0" presId="urn:microsoft.com/office/officeart/2005/8/layout/hierarchy3"/>
    <dgm:cxn modelId="{8946948A-F69D-411A-A5E2-811B57317DC6}" type="presParOf" srcId="{E1F12E88-66E7-415A-ACC9-9D7E3067C5D3}" destId="{211C5777-6375-4950-884F-72F81D533C3B}" srcOrd="0" destOrd="0" presId="urn:microsoft.com/office/officeart/2005/8/layout/hierarchy3"/>
    <dgm:cxn modelId="{0C4B19A8-573A-4EEA-A4B4-13DE38B2C47C}" type="presParOf" srcId="{E1F12E88-66E7-415A-ACC9-9D7E3067C5D3}" destId="{95205A61-FFEC-4BC6-B551-48C02BF423CB}" srcOrd="1" destOrd="0" presId="urn:microsoft.com/office/officeart/2005/8/layout/hierarchy3"/>
    <dgm:cxn modelId="{610ABD92-4698-485B-830B-D5D82FAEFBDD}" type="presParOf" srcId="{D863FBCD-09B0-40B4-9F5C-710B961B5A9D}" destId="{9338DBD2-FA3C-4725-9DF1-57C37D165CAD}" srcOrd="1" destOrd="0" presId="urn:microsoft.com/office/officeart/2005/8/layout/hierarchy3"/>
    <dgm:cxn modelId="{0D1E9129-EDF9-4699-AF0E-74119F5E8114}" type="presParOf" srcId="{9338DBD2-FA3C-4725-9DF1-57C37D165CAD}" destId="{D4620C5F-C49B-4155-A41E-0B7A6C3BC2EE}" srcOrd="0" destOrd="0" presId="urn:microsoft.com/office/officeart/2005/8/layout/hierarchy3"/>
    <dgm:cxn modelId="{FB6A0CD4-2AB2-4E7B-815C-D713ACC1C5A0}" type="presParOf" srcId="{9338DBD2-FA3C-4725-9DF1-57C37D165CAD}" destId="{28AB938E-B485-4D39-8CD9-3DB103466C27}" srcOrd="1" destOrd="0" presId="urn:microsoft.com/office/officeart/2005/8/layout/hierarchy3"/>
    <dgm:cxn modelId="{72A45590-4F6A-4EDA-A046-6E7617AC3FB9}" type="presParOf" srcId="{8112EF14-7804-4E08-B814-F718E9F05F3D}" destId="{0A240AC5-4289-45BC-9594-1CCFEE9C5EE2}" srcOrd="1" destOrd="0" presId="urn:microsoft.com/office/officeart/2005/8/layout/hierarchy3"/>
    <dgm:cxn modelId="{86EE18EC-D546-40BA-BB55-CB787CC4C4D6}" type="presParOf" srcId="{0A240AC5-4289-45BC-9594-1CCFEE9C5EE2}" destId="{3D1FD8E7-D8AD-477A-952B-19F2A94439DC}" srcOrd="0" destOrd="0" presId="urn:microsoft.com/office/officeart/2005/8/layout/hierarchy3"/>
    <dgm:cxn modelId="{56CB3BBC-FF26-4D50-845E-F8E9C4091AB8}" type="presParOf" srcId="{3D1FD8E7-D8AD-477A-952B-19F2A94439DC}" destId="{139DBB0D-2CE8-459C-AC81-2F78D4B638ED}" srcOrd="0" destOrd="0" presId="urn:microsoft.com/office/officeart/2005/8/layout/hierarchy3"/>
    <dgm:cxn modelId="{3208C631-A682-4A99-802D-4D9B30423E37}" type="presParOf" srcId="{3D1FD8E7-D8AD-477A-952B-19F2A94439DC}" destId="{66315EF7-60FC-4038-A293-657E8DC2C55F}" srcOrd="1" destOrd="0" presId="urn:microsoft.com/office/officeart/2005/8/layout/hierarchy3"/>
    <dgm:cxn modelId="{9FAF0875-C181-426B-9C75-A33EE6858318}" type="presParOf" srcId="{0A240AC5-4289-45BC-9594-1CCFEE9C5EE2}" destId="{5CA59CB3-A506-47AC-8B2F-0DDBB67F14E1}" srcOrd="1" destOrd="0" presId="urn:microsoft.com/office/officeart/2005/8/layout/hierarchy3"/>
    <dgm:cxn modelId="{61F28C49-14F3-46BB-A1DE-765CE7D6B4D2}" type="presParOf" srcId="{5CA59CB3-A506-47AC-8B2F-0DDBB67F14E1}" destId="{384D66E9-AEDC-4B86-BA8B-B000C8D11BB9}" srcOrd="0" destOrd="0" presId="urn:microsoft.com/office/officeart/2005/8/layout/hierarchy3"/>
    <dgm:cxn modelId="{785B0161-A7E6-4957-9460-0A8F86A0504D}" type="presParOf" srcId="{5CA59CB3-A506-47AC-8B2F-0DDBB67F14E1}" destId="{6C03A8E1-82DE-4496-B565-D96FB13A47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D83E-DB95-4683-BFAB-1554DD8F815F}">
      <dsp:nvSpPr>
        <dsp:cNvPr id="0" name=""/>
        <dsp:cNvSpPr/>
      </dsp:nvSpPr>
      <dsp:spPr>
        <a:xfrm>
          <a:off x="821563" y="1261850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DFS</a:t>
          </a:r>
        </a:p>
      </dsp:txBody>
      <dsp:txXfrm>
        <a:off x="842975" y="1283262"/>
        <a:ext cx="1419270" cy="688223"/>
      </dsp:txXfrm>
    </dsp:sp>
    <dsp:sp modelId="{D1F406C3-D2D8-473F-BD67-C7FB1B154785}">
      <dsp:nvSpPr>
        <dsp:cNvPr id="0" name=""/>
        <dsp:cNvSpPr/>
      </dsp:nvSpPr>
      <dsp:spPr>
        <a:xfrm rot="18289469">
          <a:off x="2064017" y="1186807"/>
          <a:ext cx="102411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118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2550473" y="1181419"/>
        <a:ext cx="51205" cy="51205"/>
      </dsp:txXfrm>
    </dsp:sp>
    <dsp:sp modelId="{3FDC8316-B350-4B86-BE56-0A7DD1EAEA1A}">
      <dsp:nvSpPr>
        <dsp:cNvPr id="0" name=""/>
        <dsp:cNvSpPr/>
      </dsp:nvSpPr>
      <dsp:spPr>
        <a:xfrm>
          <a:off x="2868495" y="421146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Vantagens </a:t>
          </a:r>
        </a:p>
      </dsp:txBody>
      <dsp:txXfrm>
        <a:off x="2889907" y="442558"/>
        <a:ext cx="1419270" cy="688223"/>
      </dsp:txXfrm>
    </dsp:sp>
    <dsp:sp modelId="{9ED00BDF-CDF1-4378-AF2D-6613771D1E10}">
      <dsp:nvSpPr>
        <dsp:cNvPr id="0" name=""/>
        <dsp:cNvSpPr/>
      </dsp:nvSpPr>
      <dsp:spPr>
        <a:xfrm rot="19457599">
          <a:off x="4262893" y="556279"/>
          <a:ext cx="7202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0229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4605002" y="558488"/>
        <a:ext cx="36011" cy="36011"/>
      </dsp:txXfrm>
    </dsp:sp>
    <dsp:sp modelId="{B6D41B40-D9EE-4731-9258-0824E919290F}">
      <dsp:nvSpPr>
        <dsp:cNvPr id="0" name=""/>
        <dsp:cNvSpPr/>
      </dsp:nvSpPr>
      <dsp:spPr>
        <a:xfrm>
          <a:off x="4915427" y="794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Pouco uso de Memória </a:t>
          </a:r>
        </a:p>
      </dsp:txBody>
      <dsp:txXfrm>
        <a:off x="4936839" y="22206"/>
        <a:ext cx="1419270" cy="688223"/>
      </dsp:txXfrm>
    </dsp:sp>
    <dsp:sp modelId="{DF0A6403-1E09-48FE-B9FE-A1555A132A52}">
      <dsp:nvSpPr>
        <dsp:cNvPr id="0" name=""/>
        <dsp:cNvSpPr/>
      </dsp:nvSpPr>
      <dsp:spPr>
        <a:xfrm rot="2142401">
          <a:off x="4262893" y="976631"/>
          <a:ext cx="7202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0229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4605002" y="978840"/>
        <a:ext cx="36011" cy="36011"/>
      </dsp:txXfrm>
    </dsp:sp>
    <dsp:sp modelId="{EF5E6398-3021-41B8-8F4F-46AF57411361}">
      <dsp:nvSpPr>
        <dsp:cNvPr id="0" name=""/>
        <dsp:cNvSpPr/>
      </dsp:nvSpPr>
      <dsp:spPr>
        <a:xfrm>
          <a:off x="4915427" y="841498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Bom para problemas com múltiplas soluções </a:t>
          </a:r>
        </a:p>
      </dsp:txBody>
      <dsp:txXfrm>
        <a:off x="4936839" y="862910"/>
        <a:ext cx="1419270" cy="688223"/>
      </dsp:txXfrm>
    </dsp:sp>
    <dsp:sp modelId="{CB8CD7DA-ED3A-48F2-9C82-4F50AF64655C}">
      <dsp:nvSpPr>
        <dsp:cNvPr id="0" name=""/>
        <dsp:cNvSpPr/>
      </dsp:nvSpPr>
      <dsp:spPr>
        <a:xfrm rot="3310531">
          <a:off x="2064017" y="2027511"/>
          <a:ext cx="102411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118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2550473" y="2022123"/>
        <a:ext cx="51205" cy="51205"/>
      </dsp:txXfrm>
    </dsp:sp>
    <dsp:sp modelId="{8D5FE436-BC25-48D7-9898-27D116B02C23}">
      <dsp:nvSpPr>
        <dsp:cNvPr id="0" name=""/>
        <dsp:cNvSpPr/>
      </dsp:nvSpPr>
      <dsp:spPr>
        <a:xfrm>
          <a:off x="2868495" y="2102555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Desvantagens </a:t>
          </a:r>
        </a:p>
      </dsp:txBody>
      <dsp:txXfrm>
        <a:off x="2889907" y="2123967"/>
        <a:ext cx="1419270" cy="688223"/>
      </dsp:txXfrm>
    </dsp:sp>
    <dsp:sp modelId="{4BE5E384-C8D3-4D04-AB2B-93D102342FDC}">
      <dsp:nvSpPr>
        <dsp:cNvPr id="0" name=""/>
        <dsp:cNvSpPr/>
      </dsp:nvSpPr>
      <dsp:spPr>
        <a:xfrm rot="19457599">
          <a:off x="4262893" y="2237687"/>
          <a:ext cx="7202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0229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4605002" y="2239896"/>
        <a:ext cx="36011" cy="36011"/>
      </dsp:txXfrm>
    </dsp:sp>
    <dsp:sp modelId="{FD01940B-9C40-4E15-9324-30BE9C8077B7}">
      <dsp:nvSpPr>
        <dsp:cNvPr id="0" name=""/>
        <dsp:cNvSpPr/>
      </dsp:nvSpPr>
      <dsp:spPr>
        <a:xfrm>
          <a:off x="4915427" y="1682203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Pouca eficiência em grafos profundos</a:t>
          </a:r>
        </a:p>
      </dsp:txBody>
      <dsp:txXfrm>
        <a:off x="4936839" y="1703615"/>
        <a:ext cx="1419270" cy="688223"/>
      </dsp:txXfrm>
    </dsp:sp>
    <dsp:sp modelId="{B48CD8EF-E6CA-40A1-8AC1-21B5355BCD55}">
      <dsp:nvSpPr>
        <dsp:cNvPr id="0" name=""/>
        <dsp:cNvSpPr/>
      </dsp:nvSpPr>
      <dsp:spPr>
        <a:xfrm rot="2142401">
          <a:off x="4262893" y="2658039"/>
          <a:ext cx="7202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20229" y="20214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>
            <a:latin typeface="Hanken Grotesk" panose="020B0604020202020204" charset="0"/>
          </a:endParaRPr>
        </a:p>
      </dsp:txBody>
      <dsp:txXfrm>
        <a:off x="4605002" y="2660249"/>
        <a:ext cx="36011" cy="36011"/>
      </dsp:txXfrm>
    </dsp:sp>
    <dsp:sp modelId="{9CD82F25-7234-4516-98AB-5E45D19F7F1A}">
      <dsp:nvSpPr>
        <dsp:cNvPr id="0" name=""/>
        <dsp:cNvSpPr/>
      </dsp:nvSpPr>
      <dsp:spPr>
        <a:xfrm>
          <a:off x="4915427" y="2522907"/>
          <a:ext cx="1462094" cy="731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>
              <a:latin typeface="Hanken Grotesk" panose="020B0604020202020204" charset="0"/>
            </a:rPr>
            <a:t>A solução obtida pode não ser a solução ótima </a:t>
          </a:r>
        </a:p>
      </dsp:txBody>
      <dsp:txXfrm>
        <a:off x="4936839" y="2544319"/>
        <a:ext cx="1419270" cy="688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26B0-2B05-4555-B755-2CA8B59A13FE}">
      <dsp:nvSpPr>
        <dsp:cNvPr id="0" name=""/>
        <dsp:cNvSpPr/>
      </dsp:nvSpPr>
      <dsp:spPr>
        <a:xfrm>
          <a:off x="2858" y="974807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BFS </a:t>
          </a:r>
        </a:p>
      </dsp:txBody>
      <dsp:txXfrm>
        <a:off x="28771" y="1000720"/>
        <a:ext cx="1717657" cy="832915"/>
      </dsp:txXfrm>
    </dsp:sp>
    <dsp:sp modelId="{018C446C-CEF8-4CE9-AA9F-4F756D6C4983}">
      <dsp:nvSpPr>
        <dsp:cNvPr id="0" name=""/>
        <dsp:cNvSpPr/>
      </dsp:nvSpPr>
      <dsp:spPr>
        <a:xfrm rot="18770822">
          <a:off x="1605836" y="1011815"/>
          <a:ext cx="104080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040806" y="2381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100219" y="1009613"/>
        <a:ext cx="52040" cy="52040"/>
      </dsp:txXfrm>
    </dsp:sp>
    <dsp:sp modelId="{94185B63-20BE-4454-A111-E20516F32096}">
      <dsp:nvSpPr>
        <dsp:cNvPr id="0" name=""/>
        <dsp:cNvSpPr/>
      </dsp:nvSpPr>
      <dsp:spPr>
        <a:xfrm>
          <a:off x="2480136" y="211717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latin typeface="Hanken Grotesk" panose="020B0604020202020204" charset="0"/>
            </a:rPr>
            <a:t>Vantagens </a:t>
          </a:r>
        </a:p>
      </dsp:txBody>
      <dsp:txXfrm>
        <a:off x="2506049" y="237630"/>
        <a:ext cx="1717657" cy="832915"/>
      </dsp:txXfrm>
    </dsp:sp>
    <dsp:sp modelId="{A6B235A2-C6FB-4A4D-A504-6152BD1AA3D3}">
      <dsp:nvSpPr>
        <dsp:cNvPr id="0" name=""/>
        <dsp:cNvSpPr/>
      </dsp:nvSpPr>
      <dsp:spPr>
        <a:xfrm>
          <a:off x="4249619" y="630270"/>
          <a:ext cx="707793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707793" y="2381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585821" y="636393"/>
        <a:ext cx="35389" cy="35389"/>
      </dsp:txXfrm>
    </dsp:sp>
    <dsp:sp modelId="{4AC815F1-C503-40F0-972A-644BB5DF46BC}">
      <dsp:nvSpPr>
        <dsp:cNvPr id="0" name=""/>
        <dsp:cNvSpPr/>
      </dsp:nvSpPr>
      <dsp:spPr>
        <a:xfrm>
          <a:off x="4957413" y="211717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latin typeface="Hanken Grotesk" panose="020B0604020202020204" charset="0"/>
            </a:rPr>
            <a:t>Solução ótima quanto todas as arestas têm custo 1.</a:t>
          </a:r>
        </a:p>
      </dsp:txBody>
      <dsp:txXfrm>
        <a:off x="4983326" y="237630"/>
        <a:ext cx="1717657" cy="832915"/>
      </dsp:txXfrm>
    </dsp:sp>
    <dsp:sp modelId="{E1D72613-A997-4E55-A68D-045189BDE59D}">
      <dsp:nvSpPr>
        <dsp:cNvPr id="0" name=""/>
        <dsp:cNvSpPr/>
      </dsp:nvSpPr>
      <dsp:spPr>
        <a:xfrm rot="2829178">
          <a:off x="1605836" y="1774905"/>
          <a:ext cx="104080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040806" y="2381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100219" y="1772703"/>
        <a:ext cx="52040" cy="52040"/>
      </dsp:txXfrm>
    </dsp:sp>
    <dsp:sp modelId="{87B57950-A826-4B84-AA2F-355E5AE4A127}">
      <dsp:nvSpPr>
        <dsp:cNvPr id="0" name=""/>
        <dsp:cNvSpPr/>
      </dsp:nvSpPr>
      <dsp:spPr>
        <a:xfrm>
          <a:off x="2480136" y="1737897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Desvantagens </a:t>
          </a:r>
        </a:p>
      </dsp:txBody>
      <dsp:txXfrm>
        <a:off x="2506049" y="1763810"/>
        <a:ext cx="1717657" cy="832915"/>
      </dsp:txXfrm>
    </dsp:sp>
    <dsp:sp modelId="{A702D219-86C7-4ED0-944B-76DA85B5971C}">
      <dsp:nvSpPr>
        <dsp:cNvPr id="0" name=""/>
        <dsp:cNvSpPr/>
      </dsp:nvSpPr>
      <dsp:spPr>
        <a:xfrm rot="19457599">
          <a:off x="4167691" y="1902086"/>
          <a:ext cx="871650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71650" y="2381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581725" y="1904114"/>
        <a:ext cx="43582" cy="43582"/>
      </dsp:txXfrm>
    </dsp:sp>
    <dsp:sp modelId="{4D617ECF-A56A-4BA0-95F7-643D11DC1257}">
      <dsp:nvSpPr>
        <dsp:cNvPr id="0" name=""/>
        <dsp:cNvSpPr/>
      </dsp:nvSpPr>
      <dsp:spPr>
        <a:xfrm>
          <a:off x="4957413" y="1229171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latin typeface="Hanken Grotesk" panose="020B0604020202020204" charset="0"/>
            </a:rPr>
            <a:t>Tempo de pesquisa elevado.  </a:t>
          </a:r>
        </a:p>
      </dsp:txBody>
      <dsp:txXfrm>
        <a:off x="4983326" y="1255084"/>
        <a:ext cx="1717657" cy="832915"/>
      </dsp:txXfrm>
    </dsp:sp>
    <dsp:sp modelId="{5FC55C92-19F8-499A-8F74-D9A602188D85}">
      <dsp:nvSpPr>
        <dsp:cNvPr id="0" name=""/>
        <dsp:cNvSpPr/>
      </dsp:nvSpPr>
      <dsp:spPr>
        <a:xfrm rot="2142401">
          <a:off x="4167691" y="2410813"/>
          <a:ext cx="871650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71650" y="2381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581725" y="2412840"/>
        <a:ext cx="43582" cy="43582"/>
      </dsp:txXfrm>
    </dsp:sp>
    <dsp:sp modelId="{6F869126-B621-4103-9432-90D3A1E3A9FF}">
      <dsp:nvSpPr>
        <dsp:cNvPr id="0" name=""/>
        <dsp:cNvSpPr/>
      </dsp:nvSpPr>
      <dsp:spPr>
        <a:xfrm>
          <a:off x="4957413" y="2246624"/>
          <a:ext cx="1769483" cy="884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>
              <a:latin typeface="Hanken Grotesk" panose="020B0604020202020204" charset="0"/>
            </a:rPr>
            <a:t>Ocupa muito espaço de memória</a:t>
          </a:r>
          <a:r>
            <a:rPr lang="pt-PT" sz="1400" kern="1200" dirty="0"/>
            <a:t>.</a:t>
          </a:r>
        </a:p>
      </dsp:txBody>
      <dsp:txXfrm>
        <a:off x="4983326" y="2272537"/>
        <a:ext cx="1717657" cy="832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5777-6375-4950-884F-72F81D533C3B}">
      <dsp:nvSpPr>
        <dsp:cNvPr id="0" name=""/>
        <dsp:cNvSpPr/>
      </dsp:nvSpPr>
      <dsp:spPr>
        <a:xfrm>
          <a:off x="1260372" y="1546"/>
          <a:ext cx="2110383" cy="1055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Hanken Grotesk" panose="020B0604020202020204" charset="0"/>
            </a:rPr>
            <a:t>Vantagens </a:t>
          </a:r>
        </a:p>
      </dsp:txBody>
      <dsp:txXfrm>
        <a:off x="1291277" y="32451"/>
        <a:ext cx="2048573" cy="993381"/>
      </dsp:txXfrm>
    </dsp:sp>
    <dsp:sp modelId="{D4620C5F-C49B-4155-A41E-0B7A6C3BC2EE}">
      <dsp:nvSpPr>
        <dsp:cNvPr id="0" name=""/>
        <dsp:cNvSpPr/>
      </dsp:nvSpPr>
      <dsp:spPr>
        <a:xfrm>
          <a:off x="1471410" y="1056737"/>
          <a:ext cx="211038" cy="840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486"/>
              </a:lnTo>
              <a:lnTo>
                <a:pt x="211038" y="840486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938E-B485-4D39-8CD9-3DB103466C27}">
      <dsp:nvSpPr>
        <dsp:cNvPr id="0" name=""/>
        <dsp:cNvSpPr/>
      </dsp:nvSpPr>
      <dsp:spPr>
        <a:xfrm>
          <a:off x="1682448" y="1320535"/>
          <a:ext cx="2297734" cy="1153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Hanken Grotesk" panose="020B0604020202020204" charset="0"/>
            </a:rPr>
            <a:t>Tempo de procura reduzido se a função heurística for boa.</a:t>
          </a:r>
        </a:p>
      </dsp:txBody>
      <dsp:txXfrm>
        <a:off x="1716229" y="1354316"/>
        <a:ext cx="2230172" cy="1085815"/>
      </dsp:txXfrm>
    </dsp:sp>
    <dsp:sp modelId="{139DBB0D-2CE8-459C-AC81-2F78D4B638ED}">
      <dsp:nvSpPr>
        <dsp:cNvPr id="0" name=""/>
        <dsp:cNvSpPr/>
      </dsp:nvSpPr>
      <dsp:spPr>
        <a:xfrm>
          <a:off x="4078822" y="0"/>
          <a:ext cx="2110383" cy="1055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Hanken Grotesk" panose="020B0604020202020204" charset="0"/>
            </a:rPr>
            <a:t>Desvantagens</a:t>
          </a:r>
          <a:r>
            <a:rPr lang="pt-PT" sz="2100" kern="1200" dirty="0">
              <a:latin typeface="Hanken Grotesk" panose="020B0604020202020204" charset="0"/>
            </a:rPr>
            <a:t> </a:t>
          </a:r>
        </a:p>
      </dsp:txBody>
      <dsp:txXfrm>
        <a:off x="4109727" y="30905"/>
        <a:ext cx="2048573" cy="993381"/>
      </dsp:txXfrm>
    </dsp:sp>
    <dsp:sp modelId="{A140B6BF-1B6F-4570-BA53-A19DFC80EFF2}">
      <dsp:nvSpPr>
        <dsp:cNvPr id="0" name=""/>
        <dsp:cNvSpPr/>
      </dsp:nvSpPr>
      <dsp:spPr>
        <a:xfrm>
          <a:off x="4289860" y="1055191"/>
          <a:ext cx="248695" cy="74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317"/>
              </a:lnTo>
              <a:lnTo>
                <a:pt x="248695" y="742317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B4646-5C95-4347-B3F2-A7BE99F53D3C}">
      <dsp:nvSpPr>
        <dsp:cNvPr id="0" name=""/>
        <dsp:cNvSpPr/>
      </dsp:nvSpPr>
      <dsp:spPr>
        <a:xfrm>
          <a:off x="4538556" y="1284300"/>
          <a:ext cx="2235672" cy="1026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Hanken Grotesk" panose="020B0604020202020204" charset="0"/>
            </a:rPr>
            <a:t>A solução obtida pode não ser a solução ótima.</a:t>
          </a:r>
        </a:p>
      </dsp:txBody>
      <dsp:txXfrm>
        <a:off x="4568619" y="1314363"/>
        <a:ext cx="2175546" cy="966290"/>
      </dsp:txXfrm>
    </dsp:sp>
    <dsp:sp modelId="{384D66E9-AEDC-4B86-BA8B-B000C8D11BB9}">
      <dsp:nvSpPr>
        <dsp:cNvPr id="0" name=""/>
        <dsp:cNvSpPr/>
      </dsp:nvSpPr>
      <dsp:spPr>
        <a:xfrm>
          <a:off x="4289860" y="1055191"/>
          <a:ext cx="217918" cy="205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958"/>
              </a:lnTo>
              <a:lnTo>
                <a:pt x="217918" y="2058958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3A8E1-82DE-4496-B565-D96FB13A473F}">
      <dsp:nvSpPr>
        <dsp:cNvPr id="0" name=""/>
        <dsp:cNvSpPr/>
      </dsp:nvSpPr>
      <dsp:spPr>
        <a:xfrm>
          <a:off x="4507778" y="2610750"/>
          <a:ext cx="2147340" cy="100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Hanken Grotesk" panose="020B0604020202020204" charset="0"/>
            </a:rPr>
            <a:t>Ocupa muito espaço em memória.</a:t>
          </a:r>
        </a:p>
      </dsp:txBody>
      <dsp:txXfrm>
        <a:off x="4537266" y="2640238"/>
        <a:ext cx="2088364" cy="947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5777-6375-4950-884F-72F81D533C3B}">
      <dsp:nvSpPr>
        <dsp:cNvPr id="0" name=""/>
        <dsp:cNvSpPr/>
      </dsp:nvSpPr>
      <dsp:spPr>
        <a:xfrm>
          <a:off x="3460" y="27729"/>
          <a:ext cx="2837303" cy="994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Hanken Grotesk" panose="020B0604020202020204" charset="0"/>
            </a:rPr>
            <a:t>Vantagens </a:t>
          </a:r>
        </a:p>
      </dsp:txBody>
      <dsp:txXfrm>
        <a:off x="32602" y="56871"/>
        <a:ext cx="2779019" cy="936681"/>
      </dsp:txXfrm>
    </dsp:sp>
    <dsp:sp modelId="{D4620C5F-C49B-4155-A41E-0B7A6C3BC2EE}">
      <dsp:nvSpPr>
        <dsp:cNvPr id="0" name=""/>
        <dsp:cNvSpPr/>
      </dsp:nvSpPr>
      <dsp:spPr>
        <a:xfrm>
          <a:off x="287191" y="1022695"/>
          <a:ext cx="283730" cy="792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515"/>
              </a:lnTo>
              <a:lnTo>
                <a:pt x="283730" y="792515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938E-B485-4D39-8CD9-3DB103466C27}">
      <dsp:nvSpPr>
        <dsp:cNvPr id="0" name=""/>
        <dsp:cNvSpPr/>
      </dsp:nvSpPr>
      <dsp:spPr>
        <a:xfrm>
          <a:off x="570921" y="1271436"/>
          <a:ext cx="2166589" cy="1087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Hanken Grotesk" panose="020B0604020202020204" charset="0"/>
            </a:rPr>
            <a:t>Obtém</a:t>
          </a:r>
          <a:r>
            <a:rPr lang="pt-PT" sz="1600" kern="1200" baseline="0" dirty="0">
              <a:latin typeface="Hanken Grotesk" panose="020B0604020202020204" charset="0"/>
            </a:rPr>
            <a:t> a solução ótima se a sua heurística for admissível.</a:t>
          </a:r>
          <a:endParaRPr lang="pt-PT" sz="1600" kern="1200" dirty="0">
            <a:latin typeface="Hanken Grotesk" panose="020B0604020202020204" charset="0"/>
          </a:endParaRPr>
        </a:p>
      </dsp:txBody>
      <dsp:txXfrm>
        <a:off x="602774" y="1303289"/>
        <a:ext cx="2102883" cy="1023841"/>
      </dsp:txXfrm>
    </dsp:sp>
    <dsp:sp modelId="{139DBB0D-2CE8-459C-AC81-2F78D4B638ED}">
      <dsp:nvSpPr>
        <dsp:cNvPr id="0" name=""/>
        <dsp:cNvSpPr/>
      </dsp:nvSpPr>
      <dsp:spPr>
        <a:xfrm>
          <a:off x="3338247" y="27729"/>
          <a:ext cx="2889758" cy="994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Desvantagens</a:t>
          </a:r>
          <a:r>
            <a:rPr lang="pt-PT" sz="2100" kern="1200" dirty="0"/>
            <a:t> </a:t>
          </a:r>
        </a:p>
      </dsp:txBody>
      <dsp:txXfrm>
        <a:off x="3367389" y="56871"/>
        <a:ext cx="2831474" cy="936681"/>
      </dsp:txXfrm>
    </dsp:sp>
    <dsp:sp modelId="{384D66E9-AEDC-4B86-BA8B-B000C8D11BB9}">
      <dsp:nvSpPr>
        <dsp:cNvPr id="0" name=""/>
        <dsp:cNvSpPr/>
      </dsp:nvSpPr>
      <dsp:spPr>
        <a:xfrm>
          <a:off x="3627223" y="1022695"/>
          <a:ext cx="288975" cy="723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409"/>
              </a:lnTo>
              <a:lnTo>
                <a:pt x="288975" y="723409"/>
              </a:lnTo>
            </a:path>
          </a:pathLst>
        </a:custGeom>
        <a:noFill/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3A8E1-82DE-4496-B565-D96FB13A473F}">
      <dsp:nvSpPr>
        <dsp:cNvPr id="0" name=""/>
        <dsp:cNvSpPr/>
      </dsp:nvSpPr>
      <dsp:spPr>
        <a:xfrm>
          <a:off x="3916199" y="1271436"/>
          <a:ext cx="2024779" cy="949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436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Hanken Grotesk" panose="020B0604020202020204" charset="0"/>
            </a:rPr>
            <a:t>Ocupa muito espaço em memória</a:t>
          </a:r>
          <a:r>
            <a:rPr lang="pt-PT" sz="1600" kern="1200" dirty="0"/>
            <a:t>.</a:t>
          </a:r>
        </a:p>
      </dsp:txBody>
      <dsp:txXfrm>
        <a:off x="3944004" y="1299241"/>
        <a:ext cx="1969169" cy="893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19:48:40.3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1,'-10'510,"1"19,9-251,1-276,3-6,6-15,11-27,4-29,19-109,-20 74,-13 52,-4-1,-1 1,-5-103,-2 90,1 67,1 0,-1-1,1 1,0 0,0 0,0 0,3-7,-3 11,-1-1,0 1,0-1,0 1,1-1,-1 1,0 0,1-1,-1 1,0 0,1-1,-1 1,0 0,1-1,-1 1,1 0,-1-1,1 1,-1 0,1 0,-1 0,1 0,-1-1,1 1,-1 0,1 0,0 0,0 1,0-1,0 1,0 0,0-1,0 1,0 0,0 0,0 0,-1 0,1 0,0 0,0 0,-1 0,1 0,0 0,-1 0,1 1,13 30,-2 1,-2 0,0 1,7 54,-11-52,44 264,-20-115,-29-178,-1-4,0-1,0 1,1-1,-1 1,1-1,-1 1,1-1,0 0,0 1,0-1,1 0,-1 0,2 3,-2-5,-1 0,1 0,-1 0,1 0,-1-1,0 1,1 0,-1 0,1 0,-1-1,0 1,1 0,-1-1,0 1,1 0,-1-1,0 1,1 0,-1-1,0 1,0-1,1 1,-1 0,0-1,0 1,0-1,0 1,0-1,1 1,-1-1,0 1,0-1,0 1,0-1,0 1,0 0,-1-1,1 0,3-24,-13-196,0 44,11 98,-2-64,0 137,0 0,-1 0,0 0,0 0,0 1,-6-11,5 9,-1 1,1-1,1 0,-3-9,3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7:36.6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516 226 24575,'-20'-14'0,"10"6"0,0 2 0,0 1 0,0 0 0,0 0 0,-1 1 0,0 1 0,0 0 0,-19-3 0,22 5 0,0-2 0,0 1 0,1-1 0,-1 0 0,1-1 0,-12-7 0,11 7 0,1-1 0,0 2 0,-1-1 0,1 1 0,-1 0 0,-16-3 0,-5 3 0,25 4 0,-1-1 0,1 0 0,-1-1 0,1 1 0,0-1 0,-1 0 0,1 0 0,0 0 0,0-1 0,-1 0 0,1 1 0,0-1 0,1-1 0,-1 1 0,0 0 0,1-1 0,-6-4 0,-10-17 0,-16-18 0,33 41 0,1-1 0,-1 1 0,0 0 0,1-1 0,-1 1 0,0 0 0,0 0 0,0 0 0,0 0 0,0 1 0,0-1 0,-1 0 0,1 1 0,0 0 0,0-1 0,0 1 0,0 0 0,-1 0 0,-3 1 0,5-1 0,-1 1 0,0 0 0,1 0 0,-1 0 0,1 0 0,0 0 0,-1 0 0,1 0 0,0 0 0,0 0 0,-1 1 0,1-1 0,0 1 0,0-1 0,0 1 0,1-1 0,-1 1 0,0-1 0,1 1 0,-1 0 0,1-1 0,-1 1 0,1 0 0,0-1 0,-1 1 0,1 2 0,0 55 0,1-47 0,-2 7 114,0 0 0,-6 30-1,4-30-681,0 0-1,0 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14:29:04.9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14:29:06.9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14:29:08.6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17,'9'0,"0"2,1-1,-1 1,0 0,10 4,-10-3,0 0,0 0,1-2,14 3,-111-29,8 7,75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14:29:10.1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1,'1'20,"1"1,2 0,6 26,3 11,-7-19,2 4,-1 1,-3 1,-1 68,-3-112,0-1,0 1,0-1,0 1,0-1,0 1,0-1,0 1,0-1,0 1,0-1,0 0,-1 1,1-1,0 1,0-1,0 1,-1-1,1 0,0 1,0-1,-1 0,1 1,0-1,-1 0,1 1,-1-1,1 0,-1 1,-10-9,-7-21,-13-45,-33-123,62 190,0-1,1 0,-1 0,2 0,-1 0,1 1,0-1,2-13,0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9:22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340 141 24575,'0'7'0,"-2"-12"0,-4-28 0,-7-32 0,13 65 0,0-1 0,0 1 0,0-1 0,0 1 0,0 0 0,0-1 0,0 1 0,-1 0 0,1-1 0,0 1 0,0 0 0,0-1 0,0 1 0,-1 0 0,1-1 0,0 1 0,0 0 0,-1 0 0,1-1 0,0 1 0,0 0 0,-1 0 0,1 0 0,0-1 0,-1 1 0,1 0 0,0 0 0,-1 0 0,1 0 0,0 0 0,-1-1 0,1 1 0,-1 0 0,1 0 0,0 0 0,-1 0 0,1 0 0,0 0 0,-1 0 0,1 1 0,-12 12 0,-3 24 0,13-22 0,1-2 0,0 0 0,-1 0 0,-1 0 0,0 0 0,-1 0 0,-8 20 0,5-84 0,6 31 0,-7-55 0,7 70 0,1 1 0,-2-1 0,1 1 0,-1-1 0,1 1 0,-1 0 0,0 0 0,-1-1 0,1 1 0,-1 1 0,1-1 0,-1 0 0,-4-3 0,6 7 0,1-1 0,-1 1 0,1-1 0,-1 1 0,0-1 0,1 1 0,-1 0 0,0-1 0,0 1 0,1 0 0,-1 0 0,0-1 0,0 1 0,1 0 0,-1 0 0,0 0 0,0 0 0,0 0 0,1 0 0,-1 0 0,0 0 0,0 0 0,1 1 0,-1-1 0,0 0 0,-1 1 0,-16 17 0,-7 32 0,24-45 0,-9 32 0,9-31 0,0 0 0,0-1 0,0 1 0,-1-1 0,0 0 0,0 1 0,0-1 0,-4 5 0,4-11 0,1 0 0,-1 0 0,0-1 0,0 1 0,1 0 0,-1 0 0,0 0 0,0 0 0,0 0 0,0 1 0,0-1 0,0 1 0,-1-1 0,1 1 0,-4 0 0,3 1 0,0 1 0,0 0 0,0 0 0,0 0 0,0 0 0,0 0 0,1 1 0,-1-1 0,-2 4 0,-17 15 0,21-22 8,1-1-1,-1 1 1,1 0-1,0 0 1,-1 0-1,0-1 1,1 1-1,-1 0 1,0 0-1,0 0 1,1 0-1,-1 0 1,0 0-1,0 0 1,-2-1-1,-7-4-208,10 6 173,0 0 0,0 0 0,0 0 0,-1 0 0,1 0 0,0 0 1,0 1-1,0-1 0,0 0 0,-1 0 0,1 0 0,0 0 0,0 1 0,0-1 0,0 0 0,0 0 0,0 0 1,0 0-1,0 1 0,-1-1 0,1 0 0,0 0 0,0 0 0,0 1 0,0-1 0,0 0 0,0 0 0,0 1 0,0-1 1,0 0-1,0 0 0,0 0 0,1 1 0,-1-1 0,0 0 0,0 0 0,0 0 0,0 1 0,0-1 0,0 0 1,0 0-1,0 0 0,1 0 0,-1 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9:27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99 24575,'-1'3'0,"1"-1"0,0 1 0,0-1 0,-1 1 0,0-1 0,1 1 0,-1-1 0,0 1 0,0-1 0,0 0 0,-2 3 0,3-5 0,0 1 0,0-1 0,0 0 0,0 0 0,-1 0 0,1 0 0,0 0 0,0 1 0,0-1 0,0 0 0,0 0 0,0 0 0,-1 0 0,1 0 0,0 0 0,0 1 0,0-1 0,0 0 0,-1 0 0,1 0 0,0 0 0,0 0 0,0 0 0,0 0 0,-1 0 0,1 0 0,0 0 0,0 0 0,0 0 0,-1 0 0,1 0 0,0 0 0,0 0 0,0 0 0,0 0 0,-1 0 0,1 0 0,0 0 0,0-1 0,0 1 0,0 0 0,-1 0 0,1 0 0,0 0 0,-4-19 0,5-22 0,0 31 0,-1 0 0,0 0 0,0 0 0,-4-19 0,0 26 0,-2 10 0,-2 13 0,-46 189 0,52-188 0,2-19 0,2-13 0,3-106 0,-5 115 0,28 76 0,-21-54 0,-6-13 0,2-1 0,-1 1 0,1-1 0,0 1 0,0-1 0,0 0 0,9 10 0,-12-16 0,0 1 0,0-1 0,1 0 0,-1 0 0,0 1 0,1-1 0,-1 0 0,0 0 0,0 0 0,1 0 0,-1 1 0,1-1 0,-1 0 0,0 0 0,1 0 0,-1 0 0,0 0 0,1 0 0,-1 0 0,0 0 0,1 0 0,-1 0 0,1 0 0,-1 0 0,0 0 0,1 0 0,-1 0 0,0 0 0,1-1 0,-1 1 0,0 0 0,1 0 0,-1 0 0,0-1 0,1 1 0,-1 0 0,0 0 0,0-1 0,1 1 0,-1 0 0,0 0 0,0-1 0,1 1 0,-1 0 0,0-1 0,0 1 0,0 0 0,0-1 0,0 1 0,0 0 0,1-1 0,-1 1 0,0-1 0,0 1 0,0-1 0,6-24 0,-6 24 0,11-80 0,-10 71 0,0 0 0,-1 0 0,-1 0 0,0 1 0,0-1 0,-3-12 0,4 22 0,0 0 0,0-1 0,0 1 0,0 0 0,0-1 0,0 1 0,0 0 0,0 0 0,0-1 0,0 1 0,0 0 0,0 0 0,-1-1 0,1 1 0,0 0 0,0 0 0,0-1 0,0 1 0,0 0 0,0 0 0,-1 0 0,1-1 0,0 1 0,0 0 0,0 0 0,-1 0 0,1-1 0,0 1 0,0 0 0,0 0 0,-1 0 0,1 0 0,0 0 0,0 0 0,-1 0 0,1-1 0,0 1 0,0 0 0,-1 0 0,1 0 0,-1 0 0,-4 12 0,0 20 0,7 73 0,0-44 0,-3-76 0,-2 0 0,0 0 0,-8-26 0,0-1 0,5 8 0,5 24 0,0 1 0,-1-1 0,0 0 0,-1 1 0,0 0 0,0-1 0,-6-9 0,9 19 0,0 0 0,0-1 0,0 1 0,0 0 0,-1 0 0,1 0 0,0-1 0,0 1 0,0 0 0,0 0 0,0 0 0,0 0 0,0 0 0,-1-1 0,1 1 0,0 0 0,0 0 0,0 0 0,0 0 0,0 0 0,-1 0 0,1 0 0,0 0 0,0-1 0,0 1 0,-1 0 0,1 0 0,0 0 0,0 0 0,0 0 0,0 0 0,-1 0 0,1 0 0,0 0 0,0 0 0,0 0 0,-1 0 0,1 1 0,0-1 0,0 0 0,0 0 0,0 0 0,-1 0 0,1 0 0,0 0 0,0 0 0,0 0 0,0 0 0,-1 1 0,1-1 0,0 0 0,0 0 0,-6 15 0,1 18 0,5-18 0,0-1 0,1 0 0,0 0 0,7 26 0,-7-35 0,0 0 0,1 0 0,-1 0 0,1-1 0,0 1 0,1-1 0,-1 1 0,1-1 0,0 0 0,0 0 0,0 0 0,0 0 0,1 0 0,0-1 0,-1 0 0,1 1 0,6 2 0,-9-6 0,0 0 0,0 1 0,0-1 0,-1 0 0,1 0 0,0 0 0,0 0 0,0-1 0,0 1 0,-1 0 0,1 0 0,0 0 0,0-1 0,0 1 0,-1 0 0,1-1 0,0 1 0,0-1 0,-1 1 0,1-1 0,0 1 0,-1-1 0,1 1 0,0-1 0,-1 0 0,1 1 0,-1-1 0,1 0 0,-1 1 0,0-1 0,1 0 0,-1 0 0,0 1 0,1-1 0,-1 0 0,0-2 0,12-35 0,-11 34 0,13-83 0,-15 111 0,1 39 0,0-58 0,1-1 0,-1 0 0,1 0 0,0-1 0,0 1 0,0 0 0,1 0 0,-1 0 0,1-1 0,0 1 0,0-1 0,3 5 0,-4-7 0,-1-1 0,1 1 0,-1-1 0,1 1 0,-1-1 0,1 0 0,0 1 0,-1-1 0,1 0 0,-1 0 0,1 1 0,0-1 0,-1 0 0,1 0 0,0 0 0,-1 0 0,1 0 0,0 0 0,-1 0 0,1 0 0,0 0 0,-1 0 0,1 0 0,0 0 0,-1 0 0,1-1 0,-1 1 0,1 0 0,0 0 0,-1-1 0,1 1 0,-1-1 0,1 1 0,-1 0 0,1-1 0,-1 1 0,1-1 0,-1 1 0,1-1 0,-1 1 0,1-1 0,-1 1 0,0-1 0,0 0 0,1 1 0,-1-1 0,0 1 0,0-1 0,1 0 0,17-42 0,-13 30 0,7-6 0,-12 19 0,1 0 0,-1 0 0,0-1 0,1 1 0,-1 0 0,0 0 0,1 0 0,-1 0 0,0-1 0,1 1 0,-1 0 0,1 0 0,-1 0 0,0 0 0,1 0 0,-1 0 0,0 0 0,1 0 0,-1 0 0,1 0 0,-1 0 0,0 0 0,1 0 0,-1 0 0,0 1 0,1-1 0,-1 0 0,1 0 0,1 2 0,-1 0 0,1 0 0,-1 0 0,1 0 0,-1 1 0,0-1 0,0 0 0,0 0 0,0 1 0,0-1 0,0 1 0,0 2 0,1 9 0,-2-12 0,1 1 0,-1-1 0,0 1 0,1-1 0,0 1 0,0-1 0,0 1 0,0-1 0,1 3 0,0-8 0,-1 0 0,1-1 0,-1 1 0,0-1 0,0 0 0,0 1 0,0-5 0,-2-18 0,0 21 0,0 1 0,1 0 0,0-1 0,0 1 0,0-1 0,0 1 0,1-1 0,0 1 0,2-8 0,0 55 0,-3-42 0,0 0 0,0 0 0,0 0 0,0 1 0,0-1 0,0 0 0,0 0 0,1 0 0,-1 0 0,0 1 0,1-1 0,-1 0 0,1 0 0,-1 0 0,1 0 0,-1 0 0,1 0 0,0 0 0,-1 0 0,1 0 0,0 0 0,0-1 0,0 1 0,0 0 0,0 0 0,-1-1 0,2 1 0,-1-1 0,0 1 0,0-1 0,0 1 0,0-1 0,0 1 0,0-1 0,0 0 0,1 0 0,-1 0 0,0 1 0,0-1 0,0 0 0,0-1 0,1 1 0,-1 0 0,0 0 0,0 0 0,2-1 0,7-2 0,1 0 0,0-1 0,-1 0 0,12-6 0,-6 3 0,6-2-1365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9:33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24575,'-4'1'0,"0"1"0,0 0 0,0 0 0,1 0 0,-1 0 0,1 0 0,-1 1 0,1 0 0,0 0 0,0-1 0,0 2 0,1-1 0,-1 0 0,1 0 0,-3 6 0,-10 21 0,15-28 0,-1 0 0,0-1 0,0 1 0,1 0 0,-1 0 0,1 0 0,0-1 0,0 1 0,-1 0 0,1 0 0,0 0 0,0 0 0,1-1 0,-1 1 0,1 2 0,26-33 0,-24 26 0,1 0 0,-1 0 0,1 1 0,0-1 0,0 1 0,0 0 0,1 0 0,-1 1 0,0-1 0,6 0 0,-8 1 0,-1 1 0,0 0 0,1 0 0,-1 0 0,1 0 0,-1 0 0,0 0 0,1 0 0,-1 0 0,0 1 0,1-1 0,-1 1 0,0-1 0,1 1 0,-1-1 0,0 1 0,0-1 0,0 1 0,1 0 0,-1 0 0,0 0 0,0 0 0,0 0 0,0 0 0,0 0 0,-1 0 0,1 0 0,0 0 0,0 0 0,-1 1 0,1-1 0,-1 0 0,1 1 0,-1-1 0,1 0 0,-1 1 0,0 1 0,9 36 0,-9-50 0,1 0 0,0 0 0,0 0 0,5-16 0,0-4 0,-5 96 0,0-68 0,-1 1 0,1 0 0,0-1 0,-1 1 0,1 0 0,0-1 0,0 1 0,1 0 0,-1 0 0,0 0 0,1 0 0,-1 0 0,1 0 0,0 0 0,-1 0 0,1 1 0,0-1 0,3-1 0,-5 3 0,1 0 0,-1 0 0,1 0 0,-1 0 0,0 0 0,1 0 0,-1 1 0,1-1 0,-1 0 0,1 0 0,-1 0 0,1 1 0,-1-1 0,0 0 0,1 1 0,-1-1 0,0 0 0,1 1 0,-1-1 0,0 0 0,1 1 0,-1-1 0,0 0 0,0 1 0,1-1 0,-1 1 0,0-1 0,0 1 0,0-1 0,0 1 0,1-1 0,-1 1 0,0-1 0,0 1 0,0-1 0,0 1 0,0-1 0,0 1 0,0-1 0,-1 0 0,1 1 0,0-1 0,0 1 0,0-1 0,0 1 0,-1 0 0,-4 3 0,1-18 0,3 10 0,1 0 0,-1 1 0,1-1 0,0 1 0,0-1 0,0 1 0,0-1 0,1 1 0,-1-1 0,3-5 0,2 21-1365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9:36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48 24575,'0'-3'0,"0"-1"0,0 0 0,0 0 0,0 0 0,-1 0 0,1 0 0,-1 0 0,0 0 0,0 0 0,-2-5 0,-1 46 0,4 16-1365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19:48:42.35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1,'-7'38,"-5"69,-1 5,-13 20,-14 78,34-171,1-12,-1 54,6-77,0 0,-1 0,1 0,-1 0,1 0,-1-1,-3 8,3-10,1 0,-1 0,1-1,0 1,-1 0,0-1,1 1,-1 0,1-1,-1 1,0-1,1 1,-1-1,0 1,0-1,1 0,-1 1,0-1,0 0,0 0,1 1,-1-1,0 0,0 0,0 0,0 0,0 0,1 0,-1 0,0 0,0-1,0 1,0 0,1 0,-1-1,0 1,0 0,1-1,-1 1,0-1,1 1,-1-1,-1-1,-86-57,88 58,0 1,0 0,0 0,0-1,0 1,0 0,0 0,1-1,-1 1,0 0,0 0,0-1,0 1,1 0,-1 0,0 0,0-1,1 1,-1 0,0 0,0 0,1 0,-1-1,0 1,0 0,1 0,-1 0,0 0,1 0,-1 0,0 0,0 0,1 0,-1 0,0 0,1 0,-1 0,0 0,0 0,1 1,21-5,-17 3,89-13,98-3,318 15,-308 23,-196-20,0 1,0 0,-1 0,1 0,9 6,-9-5,0 0,-1 0,1-1,0 1,10 1,8 0,-29-6,-44-5,-221-16,-278 15,530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19:48:44.3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1826 326,'22'2,"0"1,25 6,-20-3,-254-19,84 2,-543 9,303 8,769-7,597 5,-862 2,119 21,-203-22,-30-6,-25-5,-355-69,220 48,121 21,-342-53,206 54,-1 1,-11-12,-135-17,50-2,188 33,59 3,0-1,0-1,0 0,-34-8,50 9,0-1,1 1,-1-1,0 0,1 1,-1-1,0 0,1 0,-1 0,1 0,0-1,-1 1,1 0,0 0,0-1,0 1,0-1,0 1,0-1,-1-2,2 4,0-1,0 1,0-1,0 0,0 1,0-1,0 0,0 1,0-1,0 1,0-1,0 1,1-1,-1 0,0 1,0-1,1 1,-1-1,0 1,1-1,-1 1,1-1,1-1,-1 1,1 0,-1 1,1-1,0 0,-1 0,1 1,0-1,-1 1,1-1,3 1,34-5,52 2,-1 0,596-26,-568 29,-97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9:48:53.8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1 276 24575,'0'8'0,"0"-1"0,1 0 0,0 1 0,0-1 0,0 0 0,1 0 0,1 0 0,-1 0 0,1 0 0,0-1 0,0 1 0,1-1 0,0 0 0,0 0 0,1 0 0,-1-1 0,1 1 0,0-1 0,12 9 0,-4 0 0,0 1 0,-1 0 0,-1 1 0,16 28 0,-14-22 0,27 35 0,-31-45 0,-1 0 0,0 1 0,0 0 0,-1 0 0,5 15 0,-4-9 0,-8-19 0,0 0 0,0 0 0,0 0 0,0 1 0,0-1 0,0 0 0,0 0 0,0 0 0,0 0 0,0 0 0,0 1 0,0-1 0,0 0 0,0 0 0,0 0 0,0 0 0,0 0 0,0 1 0,0-1 0,0 0 0,0 0 0,0 0 0,0 0 0,0 0 0,0 1 0,0-1 0,1 0 0,-1 0 0,0 0 0,0 0 0,0 0 0,0 0 0,0 0 0,0 0 0,1 0 0,-1 0 0,0 1 0,0-1 0,0 0 0,0 0 0,0 0 0,1 0 0,-1 0 0,0 0 0,0 0 0,0 0 0,0 0 0,0 0 0,1 0 0,-1 0 0,0 0 0,0 0 0,0-1 0,0 1 0,0 0 0,1 0 0,-1 0 0,0 0 0,0 0 0,0 0 0,0 0 0,0 0 0,0 0 0,0 0 0,1-1 0,-1 1 0,0 0 0,3-16 0,-1-23 0,-3-23 0,-1 22 0,2-1 0,2 1 0,1-1 0,16-69 0,-5 65 0,-2 0 0,-2-1 0,-2 0 0,3-85 0,-12 123 0,-1 7 0,-6 16 0,-4 27 0,-7 40 0,4 1 0,4 1 0,0 94 0,12-154-109,1 33 344,-2-55-313,-1 1-1,1-1 1,0 0-1,-1 1 1,1-1-1,-1 0 1,0 1-1,1-1 1,-1 0-1,0 0 1,-1 0-1,1 0 1,0 0-1,0 0 1,-1 0-1,0 0 1,1 0-1,-3 1 1,-4 1-6748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9:49:03.5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1185 1 24575,'1'5'0,"1"1"0,0-1 0,1 0 0,-1 0 0,1 0 0,0-1 0,0 1 0,0-1 0,1 1 0,4 3 0,-2 0 0,-1-2 0,18 21 0,-2 2 0,0 0 0,-2 1 0,25 55 0,-40-75 0,1-1 0,0 1 0,0-1 0,1-1 0,0 1 0,1-1 0,-1 0 0,2 0 0,-1-1 0,1 1 0,0-2 0,0 1 0,1-1 0,16 8 0,-17-10 0,0-1 0,1 0 0,-1 0 0,1-1 0,-1 0 0,1-1 0,-1 0 0,1 0 0,0-1 0,0 0 0,-1 0 0,1-1 0,0 0 0,-1 0 0,1-1 0,-1-1 0,17-5 0,21-18 0,-37 20 0,0 1 0,1 0 0,-1 0 0,1 1 0,12-4 0,-18 8 0,-1-1 0,1 0 0,-1-1 0,1 1 0,-1 0 0,0-1 0,1 0 0,-1 0 0,3-2 0,-6 3 0,1 1 0,-1 0 0,0 0 0,0-1 0,1 1 0,-1 0 0,0-1 0,0 1 0,1 0 0,-1-1 0,0 1 0,0-1 0,0 1 0,0 0 0,0-1 0,0 1 0,0 0 0,0-1 0,0 1 0,0-1 0,0 1 0,0 0 0,0-1 0,0 1 0,0-1 0,0 1 0,0 0 0,0-1 0,0 1 0,-1-1 0,0 0 0,0 0 0,0-1 0,0 1 0,-1 0 0,1 0 0,0 0 0,-1 1 0,1-1 0,-1 0 0,1 0 0,-1 1 0,-1-1 0,-11-4 0,-1 1 0,0 1 0,1 1 0,-27-2 0,27 3 0,0 0 0,0-1 0,1 0 0,-1-1 0,-25-10 0,14 4 0,0 1 0,0 1 0,-1 2 0,-29-4 0,2 1 0,-58-12 0,91 17 0,0 0 0,-35 0 0,34 3 0,1-2 0,-35-5 0,29 2 0,0 2 0,0 1 0,-1 1 0,-51 5 0,26 5 0,38-6 0,-1 0 0,-22 1 0,-426-3 0,223-3 0,235 2-136,-1 0-1,1 0 1,0 0-1,0-1 1,0 0-1,0 0 1,0-1-1,0 1 0,-7-4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5:12:26.6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45 24575,'0'13'0,"1"0"0,0 0 0,0-1 0,1 1 0,1 0 0,0-1 0,10 24 0,-4-9 0,-1 0 0,-1 0 0,-2 0 0,4 44 0,-11-121 0,0 7 0,2 0 0,7-59 0,-6 95 0,0-1 0,1 1 0,0 0 0,1-1 0,-1 1 0,1 0 0,0 0 0,1 0 0,9-12 0,-11 17 0,0-1 0,0 1 0,0 0 0,1 0 0,-1 0 0,1 0 0,0 1 0,-1-1 0,1 1 0,0-1 0,0 1 0,0 0 0,0 0 0,0 0 0,0 1 0,0-1 0,0 1 0,1-1 0,-1 1 0,0 0 0,0 1 0,0-1 0,0 0 0,1 1 0,-1 0 0,5 1 0,2 2 0,0 0 0,-1 0 0,1 1 0,-1 0 0,0 1 0,-1 0 0,1 1 0,-1-1 0,7 9 0,12 14 0,26 34 0,-25-27 0,108 148 0,-119-151-1365,-12-18-5461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5:12:38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1151 474 24575,'15'42'0,"-12"-26"0,1-1 0,0 0 0,1-1 0,0 1 0,1-1 0,12 21 0,-13-27 0,0 1 0,1-1 0,0 0 0,0 0 0,14 12 0,-19-19 0,0 0 0,0 0 0,0 0 0,0-1 0,0 1 0,1 0 0,-1-1 0,0 1 0,0-1 0,1 1 0,-1-1 0,0 0 0,1 1 0,-1-1 0,0 0 0,1 0 0,-1 0 0,0 0 0,1 0 0,1-1 0,-1 0 0,0 0 0,0 0 0,-1 0 0,1-1 0,-1 1 0,1 0 0,-1-1 0,1 1 0,-1-1 0,0 0 0,0 1 0,0-1 0,0 0 0,0 0 0,0 0 0,0 0 0,-1 0 0,1-3 0,8-28 0,-3-1 0,0 1 0,-3-2 0,0-49 0,1-1 0,-4 78 0,3-44 0,2 1 0,3-1 0,13-51 0,-16 93 0,-2 8 0,1 20 0,-1 30 0,-4 51 0,5 121 0,-2-189 0,2-1 0,2 1 0,0-1 0,19 53 0,-13-55 0,30 54 0,-36-73 0,1 1 0,0-1 0,1 0 0,0-1 0,1 1 0,0-2 0,17 14 0,-26-21 0,1-1 0,0 1 0,0 0 0,-1-1 0,1 1 0,0 0 0,0-1 0,0 0 0,0 1 0,0-1 0,0 1 0,0-1 0,0 0 0,0 0 0,0 0 0,0 1 0,0-1 0,0 0 0,0 0 0,0 0 0,0 0 0,0-1 0,0 1 0,0 0 0,0 0 0,0-1 0,0 1 0,0-1 0,0 1 0,0 0 0,0-1 0,0 0 0,-1 1 0,1-1 0,0 0 0,0 1 0,0-1 0,-1 0 0,1 0 0,-1 1 0,1-1 0,0 0 0,-1 0 0,1-2 0,2-4 0,-1 0 0,0 0 0,0 0 0,0-1 0,0-7 0,-2 9 0,20-240 0,-3 26 0,-13 174 0,-3 25 0,1 0 0,7-26 0,-10 47 0,1-1 0,0 1 0,0 0 0,0 0 0,0-1 0,0 1 0,0 0 0,0 0 0,0-1 0,0 1 0,0 0 0,0 0 0,0-1 0,0 1 0,0 0 0,1 0 0,-1-1 0,0 1 0,0 0 0,0 0 0,0 0 0,0-1 0,0 1 0,1 0 0,-1 0 0,0 0 0,0-1 0,0 1 0,1 0 0,-1 0 0,0 0 0,0 0 0,0 0 0,1-1 0,-1 1 0,0 0 0,0 0 0,1 0 0,-1 0 0,0 0 0,0 0 0,1 0 0,-1 0 0,0 0 0,0 0 0,1 0 0,-1 0 0,0 0 0,0 0 0,1 0 0,-1 0 0,0 0 0,0 0 0,1 1 0,8 17 0,5 29 0,-13-47 0,27 109 0,46 223 0,-73-329 0,-1 0 0,0 1 0,1-1 0,-1 0 0,-1 1 0,1-1 0,0 0 0,-1 0 0,0 0 0,-1 5 0,2-8 0,-1 1 0,1 0 0,-1 0 0,1 0 0,-1-1 0,0 1 0,1 0 0,-1 0 0,0-1 0,0 1 0,0-1 0,1 1 0,-1-1 0,0 1 0,0-1 0,0 0 0,0 1 0,0-1 0,0 0 0,0 0 0,0 1 0,0-1 0,0 0 0,0 0 0,0 0 0,0 0 0,0 0 0,0-1 0,0 1 0,0 0 0,0 0 0,0-1 0,0 1 0,1 0 0,-1-1 0,-2 0 0,-25-13 0,0-1 0,1-1 0,0-2 0,-32-27 0,21 15 0,-2 1 0,-203-162 0,217 169 0,-134-110 0,159 131 0,0-1 0,-1 1 0,1 0 0,0 0 0,-1 0 0,1 0 0,-1 1 0,1-1 0,-1 0 0,0 0 0,1 1 0,-1-1 0,0 1 0,1 0 0,-1-1 0,0 1 0,1 0 0,-1 0 0,0 0 0,0 0 0,1 1 0,-1-1 0,-2 1 0,3 0 0,-1 0 0,1 1 0,0 0 0,0-1 0,-1 1 0,1-1 0,0 1 0,0 0 0,1 0 0,-1 0 0,0 0 0,1-1 0,-1 1 0,1 0 0,-1 0 0,1 0 0,0 0 0,0 0 0,0 4 0,0 37 0,2 0 0,13 73 0,-3-24 0,-3-10 0,18 299 0,-37-396 0,-5-17 0,-49-128 0,-50-117 0,11 75 0,103 201 0,-1 0 0,1 0 0,0 1 0,-1-1 0,1 0 0,0 0 0,-1 0 0,1 1 0,-1-1 0,0 0 0,1 1 0,-1-1 0,1 0 0,-1 1 0,0-1 0,1 1 0,-1-1 0,-1 0 0,-4 11 0,4 33 0,2-38 0,0 127 0,-17 343 0,10-439 0,7-35 0,-1-1 0,1 1 0,0-1 0,0 1 0,0-1 0,-1 0 0,1 1 0,0-1 0,0 1 0,-1-1 0,1 0 0,0 1 0,-1-1 0,1 0 0,0 1 0,-1-1 0,1 0 0,-1 0 0,1 1 0,-1-1 0,1 0 0,0 0 0,-1 0 0,0 1 0,0-2 0,0 1 0,0 0 0,0-1 0,1 1 0,-1-1 0,0 1 0,0-1 0,1 1 0,-1-1 0,0 0 0,1 1 0,-1-1 0,0 0 0,1 1 0,-1-1 0,1 0 0,-1 0 0,0-1 0,-5-11 0,-1 0 0,2-1 0,-1 1 0,2-1 0,-4-20 0,-10-78 0,12 61 0,-52-479 0,42 271 0,17 374 0,12 234 0,-8-303 0,2 0 0,2 0 0,2 0 0,2-1 0,27 61 0,-17-70 0,-23-35 0,0-1 0,1 1 0,-1-1 0,1 1 0,-1 0 0,1-1 0,-1 1 0,1-1 0,-1 1 0,1-1 0,0 0 0,-1 1 0,1-1 0,0 1 0,-1-1 0,1 0 0,0 0 0,-1 1 0,1-1 0,0 0 0,0 0 0,-1 0 0,1 0 0,0 0 0,-1 0 0,1 0 0,0 0 0,0 0 0,-1 0 0,1 0 0,0 0 0,0-1 0,-1 1 0,1 0 0,0-1 0,-1 1 0,1 0 0,0-1 0,-1 1 0,1-1 0,-1 1 0,1-1 0,-1 1 0,1-1 0,-1 1 0,1-1 0,-1 1 0,1-1 0,-1 0 0,0 1 0,1-2 0,3-7 0,0 0 0,0-1 0,-1 1 0,0-1 0,0 0 0,1-15 0,3-67 0,-5 41 0,45-397 0,-37 353 0,-8 88 0,1 7 0,1 15 0,3 24 0,37 375 0,-38-381 0,-4-28 0,-1 1 0,1 0 0,-1 0 0,-1 0 0,1 0 0,-1 0 0,-1 11 0,1-17 0,0 1 0,0-1 0,0 0 0,0 1 0,0-1 0,0 1 0,0-1 0,0 0 0,-1 1 0,1-1 0,0 0 0,0 1 0,0-1 0,-1 0 0,1 0 0,0 1 0,0-1 0,-1 0 0,1 1 0,0-1 0,-1 0 0,1 0 0,0 0 0,-1 1 0,1-1 0,0 0 0,-1 0 0,1 0 0,0 0 0,-1 0 0,1 0 0,-1 0 0,1 0 0,0 0 0,-1 0 0,1 0 0,0 0 0,-1 0 0,1 0 0,-1 0 0,1 0 0,0 0 0,-1 0 0,1 0 0,0-1 0,-1 1 0,1 0 0,0 0 0,-1 0 0,1-1 0,0 1 0,-1-1 0,-16-14 0,-34-52 0,3-3 0,-77-146 0,91 140 0,26 55 0,-1 0 0,-1 0 0,-1 0 0,-22-29 0,32 48 0,0 1 0,0 0 0,0 0 0,0-1 0,0 1 0,0 0 0,0 0 0,0 0 0,0 0 0,-1 0 0,1 0 0,0 1 0,-1-1 0,1 0 0,-1 1 0,1-1 0,0 1 0,-1-1 0,1 1 0,-1-1 0,-3 1 0,4 1 0,0-1 0,0 1 0,0-1 0,0 1 0,0 0 0,0 0 0,0-1 0,0 1 0,0 0 0,0 0 0,1 0 0,-1 0 0,0 0 0,0 0 0,1 0 0,-1 0 0,1 1 0,-1-1 0,1 0 0,-1 2 0,-2 8 0,1 1 0,0 0 0,0-1 0,1 15 0,-29 264 0,4-71 0,26-219 0,0 1 0,0 0 0,0 0 0,0-1 0,0 1 0,0 0 0,0-1 0,0 1 0,0 0 0,0 0 0,0-1 0,0 1 0,-1 0 0,1-1 0,0 1 0,0 0 0,-1-1 0,1 1 0,-1-1 0,1 1 0,0 0 0,-1-1 0,1 1 0,-2 0 0,-8-14 0,-6-34 0,15 45 0,-18-69 0,2 0 0,4-1 0,3 0 0,3-1 0,3-84 0,4 154 0,0 1 0,0-1 0,0 0 0,0 1 0,0-1 0,-1 1 0,1-1 0,-1 1 0,0-1 0,0 1 0,0 0 0,0-1 0,-2-3 0,2 6 0,1 0 0,0 0 0,0-1 0,-1 1 0,1 0 0,0 0 0,-1 0 0,1-1 0,0 1 0,-1 0 0,1 0 0,0 0 0,-1 0 0,1 0 0,0 0 0,-1 0 0,1 0 0,-1 0 0,1 0 0,0 0 0,-1 0 0,1 0 0,0 0 0,-1 0 0,1 0 0,0 0 0,-1 0 0,1 1 0,0-1 0,-1 0 0,0 0 0,-14 20 0,10-10 0,1 1 0,1-1 0,-1 1 0,1-1 0,1 1 0,0 0 0,0 15 0,2 83 0,1-63 0,0-21 0,-2 1 0,0-1 0,-1 1 0,-10 39 0,12-65 0,0 0 0,0 0 0,0 0 0,0 0 0,0 0 0,0 0 0,0 0 0,0-1 0,0 1 0,0 0 0,0 0 0,-1 0 0,1 0 0,0 0 0,0 0 0,0 0 0,0 0 0,0 0 0,0 0 0,0 0 0,0 0 0,0 0 0,0 0 0,0 0 0,0 0 0,-1-1 0,1 1 0,0 0 0,0 0 0,0 0 0,0 0 0,0 0 0,0 0 0,0 0 0,0 0 0,0 0 0,-1 0 0,1 1 0,0-1 0,0 0 0,0 0 0,0 0 0,0 0 0,0 0 0,0 0 0,0 0 0,0 0 0,0 0 0,0 0 0,-1 0 0,1 0 0,0 0 0,0 0 0,0 0 0,0 0 0,0 0 0,0 1 0,0-1 0,0 0 0,0 0 0,0 0 0,0 0 0,0 0 0,0 0 0,0 0 0,0 0 0,0 0 0,0 1 0,-6-13 0,-2-17 0,4 4 0,-6-29 0,-4-106 0,10 128 0,4 32 0,0 0 0,0 0 0,0 0 0,0-1 0,0 1 0,0 0 0,0 0 0,0 0 0,0 0 0,0-1 0,0 1 0,0 0 0,0 0 0,0 0 0,0 0 0,-1 0 0,1-1 0,0 1 0,0 0 0,0 0 0,0 0 0,0 0 0,0 0 0,0 0 0,-1 0 0,1 0 0,0-1 0,0 1 0,0 0 0,0 0 0,0 0 0,-1 0 0,1 0 0,0 0 0,0 0 0,0 0 0,0 0 0,0 0 0,-1 0 0,1 0 0,0 0 0,0 0 0,0 0 0,0 0 0,-1 0 0,-5 16 0,-2 30 0,1-1 0,1 49 0,2-32 0,4-61 0,0 0 0,0 0 0,0 0 0,0 1 0,0-1 0,-1 0 0,1 0 0,0 0 0,-1 0 0,1 0 0,0 1 0,-1-1 0,1 0 0,-1 0 0,0 0 0,1 0 0,-1 0 0,-1 1 0,1-2 0,1-1 0,-1 1 0,0-1 0,1 1 0,-1-1 0,1 1 0,-1-1 0,1 1 0,-1-1 0,1 0 0,-1 1 0,1-1 0,0 0 0,-1 1 0,1-1 0,0 0 0,-1 1 0,1-1 0,0 0 0,0 0 0,0 1 0,0-1 0,0 0 0,0 0 0,0 0 0,0 1 0,0-1 0,0-1 0,-24-203 0,24 203 0,0 1 0,0 0 0,0-1 0,0 1 0,0-1 0,-1 1 0,1 0 0,0-1 0,-1 1 0,1 0 0,-1-1 0,1 1 0,-1 0 0,0 0 0,0 0 0,-1-2 0,2 3 0,-1 0 0,1 0 0,-1 0 0,1 0 0,-1 0 0,1 1 0,-1-1 0,1 0 0,0 0 0,-1 0 0,1 1 0,-1-1 0,1 0 0,-1 1 0,1-1 0,0 0 0,-1 1 0,1-1 0,0 0 0,-1 1 0,1-1 0,0 1 0,0-1 0,-1 0 0,1 1 0,0-1 0,0 1 0,0 0 0,-4 6 0,1 0 0,0 1 0,1-1 0,-3 12 0,2 17 0,2 48 0,1-71 0,1-67 0,-2-101 0,1 154 0,0 0 0,0 0 0,0 0 0,0 0 0,0 1 0,0-1 0,0 0 0,0 0 0,0 0 0,0 0 0,0 0 0,-1 0 0,1 0 0,0 1 0,-1-1 0,1 0 0,-1 0 0,1 0 0,-1 1 0,1-1 0,-1 0 0,1 1 0,-1-1 0,0 0 0,1 1 0,-1-1 0,0 1 0,0-1 0,1 1 0,-1-1 0,0 1 0,0 0 0,-1-1 0,1 1 0,-1 1 0,1 0 0,0-1 0,0 1 0,-1 0 0,1 0 0,0 0 0,0 0 0,0 0 0,0 0 0,0 0 0,0 0 0,0 1 0,1-1 0,-1 0 0,0 0 0,1 1 0,-1-1 0,1 0 0,-1 1 0,1 1 0,-14 36 0,-14 70 0,25-74 0,2-23 0,1-31 0,1-20 0,1 24 0,-1-1 0,-1 1 0,-1-1 0,0 1 0,-4-19 0,5 33 0,0 1 0,0 0 0,0 0 0,0 0 0,0-1 0,0 1 0,0 0 0,0 0 0,0-1 0,0 1 0,0 0 0,0 0 0,0-1 0,0 1 0,0 0 0,0 0 0,0-1 0,0 1 0,0 0 0,-1 0 0,1 0 0,0-1 0,0 1 0,0 0 0,0 0 0,-1 0 0,1-1 0,0 1 0,0 0 0,0 0 0,0 0 0,-1 0 0,1 0 0,0-1 0,0 1 0,-1 0 0,1 0 0,0 0 0,0 0 0,-1 0 0,1 0 0,0 0 0,0 0 0,-1 0 0,1 0 0,0 0 0,-5 14 0,0 22 0,4 27 0,1-52 0,0-42 0,0-181 0,0 268-1365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9:49:27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1737 95 24461,'-1737'-95'0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4:27:14.0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948 424 24575,'-15'-1'0,"1"0"0,-28-7 0,-9-2 0,-50-6 0,-115-33 0,152 36 0,38 9 0,-39-13 0,3-2 0,32 11 0,1-2 0,0 0 0,-53-30 0,66 31 0,-1 1 0,-32-10 0,20 7 0,28 11 0,1 0 0,-1 0 0,1-1 0,-1 1 0,1 0 0,-1 0 0,1 0 0,-1-1 0,1 1 0,-1 0 0,1 0 0,-1-1 0,1 1 0,0 0 0,-1-1 0,1 1 0,-1-1 0,1 1 0,0 0 0,0-1 0,-1 1 0,1-1 0,0 1 0,0-1 0,-1 0 0,11-7 0,31-4 0,-30 9 0,447-86 0,-255 56 0,-165 26 0,1 2 0,-1 2 0,1 1 0,53 5 0,-83-2-273,0 1 0,0 1 0,0-1 0,15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497B6CAF-F8A1-1E09-7153-60FA321F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>
            <a:extLst>
              <a:ext uri="{FF2B5EF4-FFF2-40B4-BE49-F238E27FC236}">
                <a16:creationId xmlns:a16="http://schemas.microsoft.com/office/drawing/2014/main" id="{7A0CCA88-1050-E4B4-4BFD-363BF0740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>
            <a:extLst>
              <a:ext uri="{FF2B5EF4-FFF2-40B4-BE49-F238E27FC236}">
                <a16:creationId xmlns:a16="http://schemas.microsoft.com/office/drawing/2014/main" id="{5C2FC0EF-B7ED-7FA8-B720-A97B61DBA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50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5D2CA01F-5400-6B0C-A5A5-C3F5FC1E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214E2070-7404-FF56-337E-87173114DA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BC703D52-86C6-4A0C-485E-65A2AEAAC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6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0" r:id="rId9"/>
    <p:sldLayoutId id="2147483666" r:id="rId10"/>
    <p:sldLayoutId id="2147483667" r:id="rId11"/>
    <p:sldLayoutId id="2147483669" r:id="rId12"/>
    <p:sldLayoutId id="2147483671" r:id="rId13"/>
    <p:sldLayoutId id="2147483672" r:id="rId14"/>
    <p:sldLayoutId id="2147483674" r:id="rId15"/>
    <p:sldLayoutId id="214748367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1.xml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customXml" Target="../ink/ink8.xml"/><Relationship Id="rId21" Type="http://schemas.openxmlformats.org/officeDocument/2006/relationships/image" Target="../media/image17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0.xml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15" Type="http://schemas.openxmlformats.org/officeDocument/2006/relationships/customXml" Target="../ink/ink12.xml"/><Relationship Id="rId23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9" Type="http://schemas.openxmlformats.org/officeDocument/2006/relationships/customXml" Target="../ink/ink9.xml"/><Relationship Id="rId14" Type="http://schemas.openxmlformats.org/officeDocument/2006/relationships/image" Target="../media/image14.png"/><Relationship Id="rId22" Type="http://schemas.openxmlformats.org/officeDocument/2006/relationships/customXml" Target="../ink/ink16.xml"/><Relationship Id="rId27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864703" y="1620786"/>
            <a:ext cx="696975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  <a:t>Resolução de Problemas</a:t>
            </a:r>
            <a:b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</a:br>
            <a: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  <a:t>Algoritmos de procura</a:t>
            </a:r>
            <a:endParaRPr sz="2800" b="1" dirty="0">
              <a:latin typeface="Hanken Grotesk" panose="020B0604020202020204" charset="0"/>
              <a:cs typeface="Biome Light" panose="020B0303030204020804" pitchFamily="34" charset="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742763" y="3745214"/>
            <a:ext cx="2411561" cy="118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Diogo Silva a104183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Miguel Barrocas a104272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Olavo Carreira a104526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João Pinto a104270</a:t>
            </a:r>
            <a:endParaRPr sz="120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A92464-1F05-7B8D-1693-8D3F0778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03" y="629323"/>
            <a:ext cx="1458367" cy="11855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70CF17-FB4A-B521-3FA9-D8AFDC131642}"/>
              </a:ext>
            </a:extLst>
          </p:cNvPr>
          <p:cNvSpPr txBox="1"/>
          <p:nvPr/>
        </p:nvSpPr>
        <p:spPr>
          <a:xfrm>
            <a:off x="6081823" y="629323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C43604"/>
                </a:solidFill>
              </a:rPr>
              <a:t>Inteligência Artificial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504723" y="8067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 dirty="0">
                <a:latin typeface="Biome Light" panose="020B0303030204020804" pitchFamily="34" charset="0"/>
                <a:cs typeface="Biome Light" panose="020B0303030204020804" pitchFamily="34" charset="0"/>
              </a:rPr>
              <a:t>Menu</a:t>
            </a:r>
            <a:endParaRPr sz="24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0D8CFB-8EFA-1893-F593-2B5022B1609C}"/>
              </a:ext>
            </a:extLst>
          </p:cNvPr>
          <p:cNvSpPr txBox="1"/>
          <p:nvPr/>
        </p:nvSpPr>
        <p:spPr>
          <a:xfrm>
            <a:off x="1526821" y="299567"/>
            <a:ext cx="6681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PT" sz="3200" b="1" i="0" u="none" strike="noStrike" kern="0" cap="none" spc="0" normalizeH="0" baseline="0" noProof="0" dirty="0">
                <a:ln>
                  <a:noFill/>
                </a:ln>
                <a:solidFill>
                  <a:srgbClr val="C43604"/>
                </a:solidFill>
                <a:effectLst/>
                <a:uLnTx/>
                <a:uFillTx/>
                <a:latin typeface="Biome Light" panose="020B0303030204020804" pitchFamily="34" charset="0"/>
                <a:cs typeface="Biome Light" panose="020B0303030204020804" pitchFamily="34" charset="0"/>
                <a:sym typeface="Figtree Black"/>
              </a:rPr>
              <a:t>Funcionamento do Programa </a:t>
            </a:r>
            <a:endParaRPr kumimoji="0" lang="pt-PT" sz="3200" b="1" i="0" u="none" strike="noStrike" kern="0" cap="none" spc="0" normalizeH="0" baseline="0" noProof="0" dirty="0">
              <a:ln>
                <a:noFill/>
              </a:ln>
              <a:solidFill>
                <a:srgbClr val="C43604"/>
              </a:solidFill>
              <a:effectLst/>
              <a:uLnTx/>
              <a:uFillTx/>
              <a:latin typeface="Biome Light" panose="020B0303030204020804" pitchFamily="34" charset="0"/>
              <a:cs typeface="Biome Light" panose="020B0303030204020804" pitchFamily="34" charset="0"/>
              <a:sym typeface="Arial"/>
            </a:endParaRPr>
          </a:p>
        </p:txBody>
      </p:sp>
      <p:grpSp>
        <p:nvGrpSpPr>
          <p:cNvPr id="2" name="Group 9679">
            <a:extLst>
              <a:ext uri="{FF2B5EF4-FFF2-40B4-BE49-F238E27FC236}">
                <a16:creationId xmlns:a16="http://schemas.microsoft.com/office/drawing/2014/main" id="{4DACF1A1-482D-78DE-4EBF-82818C152E29}"/>
              </a:ext>
            </a:extLst>
          </p:cNvPr>
          <p:cNvGrpSpPr/>
          <p:nvPr/>
        </p:nvGrpSpPr>
        <p:grpSpPr>
          <a:xfrm>
            <a:off x="253379" y="1170692"/>
            <a:ext cx="7065658" cy="3512976"/>
            <a:chOff x="0" y="0"/>
            <a:chExt cx="4173093" cy="2642870"/>
          </a:xfrm>
        </p:grpSpPr>
        <p:sp>
          <p:nvSpPr>
            <p:cNvPr id="3" name="Rectangle 677">
              <a:extLst>
                <a:ext uri="{FF2B5EF4-FFF2-40B4-BE49-F238E27FC236}">
                  <a16:creationId xmlns:a16="http://schemas.microsoft.com/office/drawing/2014/main" id="{B4843305-8BAB-F0E0-CA3D-1D40A481765D}"/>
                </a:ext>
              </a:extLst>
            </p:cNvPr>
            <p:cNvSpPr/>
            <p:nvPr/>
          </p:nvSpPr>
          <p:spPr>
            <a:xfrm>
              <a:off x="439102" y="6633"/>
              <a:ext cx="67902" cy="300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6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Rectangle 678">
              <a:extLst>
                <a:ext uri="{FF2B5EF4-FFF2-40B4-BE49-F238E27FC236}">
                  <a16:creationId xmlns:a16="http://schemas.microsoft.com/office/drawing/2014/main" id="{A0E637E1-B3EB-4360-5DBB-4C807328482D}"/>
                </a:ext>
              </a:extLst>
            </p:cNvPr>
            <p:cNvSpPr/>
            <p:nvPr/>
          </p:nvSpPr>
          <p:spPr>
            <a:xfrm>
              <a:off x="0" y="534390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Rectangle 679">
              <a:extLst>
                <a:ext uri="{FF2B5EF4-FFF2-40B4-BE49-F238E27FC236}">
                  <a16:creationId xmlns:a16="http://schemas.microsoft.com/office/drawing/2014/main" id="{ED3B3508-29AE-1786-BD30-C35164536F0E}"/>
                </a:ext>
              </a:extLst>
            </p:cNvPr>
            <p:cNvSpPr/>
            <p:nvPr/>
          </p:nvSpPr>
          <p:spPr>
            <a:xfrm>
              <a:off x="0" y="796518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680">
              <a:extLst>
                <a:ext uri="{FF2B5EF4-FFF2-40B4-BE49-F238E27FC236}">
                  <a16:creationId xmlns:a16="http://schemas.microsoft.com/office/drawing/2014/main" id="{FA37254A-6E99-B082-AA1A-68EC569D180D}"/>
                </a:ext>
              </a:extLst>
            </p:cNvPr>
            <p:cNvSpPr/>
            <p:nvPr/>
          </p:nvSpPr>
          <p:spPr>
            <a:xfrm>
              <a:off x="0" y="1061695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81">
              <a:extLst>
                <a:ext uri="{FF2B5EF4-FFF2-40B4-BE49-F238E27FC236}">
                  <a16:creationId xmlns:a16="http://schemas.microsoft.com/office/drawing/2014/main" id="{B79CF337-2522-4C51-3A41-374224C25E9D}"/>
                </a:ext>
              </a:extLst>
            </p:cNvPr>
            <p:cNvSpPr/>
            <p:nvPr/>
          </p:nvSpPr>
          <p:spPr>
            <a:xfrm>
              <a:off x="0" y="1323823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682">
              <a:extLst>
                <a:ext uri="{FF2B5EF4-FFF2-40B4-BE49-F238E27FC236}">
                  <a16:creationId xmlns:a16="http://schemas.microsoft.com/office/drawing/2014/main" id="{3C042671-7AA0-6CFB-6062-9303EA697D59}"/>
                </a:ext>
              </a:extLst>
            </p:cNvPr>
            <p:cNvSpPr/>
            <p:nvPr/>
          </p:nvSpPr>
          <p:spPr>
            <a:xfrm>
              <a:off x="0" y="1585951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683">
              <a:extLst>
                <a:ext uri="{FF2B5EF4-FFF2-40B4-BE49-F238E27FC236}">
                  <a16:creationId xmlns:a16="http://schemas.microsoft.com/office/drawing/2014/main" id="{F371934F-2C86-E2CE-6D3E-CC52198446F2}"/>
                </a:ext>
              </a:extLst>
            </p:cNvPr>
            <p:cNvSpPr/>
            <p:nvPr/>
          </p:nvSpPr>
          <p:spPr>
            <a:xfrm>
              <a:off x="0" y="1848079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684">
              <a:extLst>
                <a:ext uri="{FF2B5EF4-FFF2-40B4-BE49-F238E27FC236}">
                  <a16:creationId xmlns:a16="http://schemas.microsoft.com/office/drawing/2014/main" id="{074308B1-CF8B-631F-2422-8386B76DF5F6}"/>
                </a:ext>
              </a:extLst>
            </p:cNvPr>
            <p:cNvSpPr/>
            <p:nvPr/>
          </p:nvSpPr>
          <p:spPr>
            <a:xfrm>
              <a:off x="0" y="2110207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685">
              <a:extLst>
                <a:ext uri="{FF2B5EF4-FFF2-40B4-BE49-F238E27FC236}">
                  <a16:creationId xmlns:a16="http://schemas.microsoft.com/office/drawing/2014/main" id="{E9392D97-D2A6-471C-0DFD-64067F06EAC5}"/>
                </a:ext>
              </a:extLst>
            </p:cNvPr>
            <p:cNvSpPr/>
            <p:nvPr/>
          </p:nvSpPr>
          <p:spPr>
            <a:xfrm>
              <a:off x="0" y="2375382"/>
              <a:ext cx="50673" cy="2244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PT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PT" sz="11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Shape 689">
              <a:extLst>
                <a:ext uri="{FF2B5EF4-FFF2-40B4-BE49-F238E27FC236}">
                  <a16:creationId xmlns:a16="http://schemas.microsoft.com/office/drawing/2014/main" id="{209D2D8E-6FC2-0F92-E799-8FDF13D7E8C8}"/>
                </a:ext>
              </a:extLst>
            </p:cNvPr>
            <p:cNvSpPr/>
            <p:nvPr/>
          </p:nvSpPr>
          <p:spPr>
            <a:xfrm>
              <a:off x="3147412" y="1656009"/>
              <a:ext cx="115708" cy="145485"/>
            </a:xfrm>
            <a:custGeom>
              <a:avLst/>
              <a:gdLst/>
              <a:ahLst/>
              <a:cxnLst/>
              <a:rect l="0" t="0" r="0" b="0"/>
              <a:pathLst>
                <a:path w="115708" h="145485">
                  <a:moveTo>
                    <a:pt x="59215" y="0"/>
                  </a:moveTo>
                  <a:lnTo>
                    <a:pt x="65948" y="2598"/>
                  </a:lnTo>
                  <a:lnTo>
                    <a:pt x="66416" y="1440"/>
                  </a:lnTo>
                  <a:lnTo>
                    <a:pt x="70131" y="4211"/>
                  </a:lnTo>
                  <a:lnTo>
                    <a:pt x="73261" y="5418"/>
                  </a:lnTo>
                  <a:lnTo>
                    <a:pt x="73502" y="13282"/>
                  </a:lnTo>
                  <a:lnTo>
                    <a:pt x="75179" y="13762"/>
                  </a:lnTo>
                  <a:lnTo>
                    <a:pt x="75071" y="14077"/>
                  </a:lnTo>
                  <a:lnTo>
                    <a:pt x="75269" y="14164"/>
                  </a:lnTo>
                  <a:lnTo>
                    <a:pt x="73658" y="18376"/>
                  </a:lnTo>
                  <a:lnTo>
                    <a:pt x="73724" y="20514"/>
                  </a:lnTo>
                  <a:lnTo>
                    <a:pt x="73466" y="20796"/>
                  </a:lnTo>
                  <a:lnTo>
                    <a:pt x="79444" y="19500"/>
                  </a:lnTo>
                  <a:lnTo>
                    <a:pt x="110043" y="15901"/>
                  </a:lnTo>
                  <a:cubicBezTo>
                    <a:pt x="111843" y="15689"/>
                    <a:pt x="113613" y="16048"/>
                    <a:pt x="114667" y="18321"/>
                  </a:cubicBezTo>
                  <a:lnTo>
                    <a:pt x="114696" y="18476"/>
                  </a:lnTo>
                  <a:lnTo>
                    <a:pt x="115474" y="18906"/>
                  </a:lnTo>
                  <a:lnTo>
                    <a:pt x="115087" y="20520"/>
                  </a:lnTo>
                  <a:lnTo>
                    <a:pt x="115625" y="23332"/>
                  </a:lnTo>
                  <a:cubicBezTo>
                    <a:pt x="115708" y="25592"/>
                    <a:pt x="115525" y="28499"/>
                    <a:pt x="114992" y="32219"/>
                  </a:cubicBezTo>
                  <a:lnTo>
                    <a:pt x="85380" y="45394"/>
                  </a:lnTo>
                  <a:lnTo>
                    <a:pt x="77619" y="49164"/>
                  </a:lnTo>
                  <a:lnTo>
                    <a:pt x="77937" y="50553"/>
                  </a:lnTo>
                  <a:lnTo>
                    <a:pt x="76062" y="53142"/>
                  </a:lnTo>
                  <a:lnTo>
                    <a:pt x="76641" y="54466"/>
                  </a:lnTo>
                  <a:lnTo>
                    <a:pt x="75561" y="55938"/>
                  </a:lnTo>
                  <a:lnTo>
                    <a:pt x="87880" y="50726"/>
                  </a:lnTo>
                  <a:cubicBezTo>
                    <a:pt x="89642" y="49980"/>
                    <a:pt x="91544" y="49857"/>
                    <a:pt x="93167" y="51812"/>
                  </a:cubicBezTo>
                  <a:lnTo>
                    <a:pt x="93223" y="51933"/>
                  </a:lnTo>
                  <a:lnTo>
                    <a:pt x="93935" y="52094"/>
                  </a:lnTo>
                  <a:lnTo>
                    <a:pt x="94843" y="55420"/>
                  </a:lnTo>
                  <a:lnTo>
                    <a:pt x="95340" y="56489"/>
                  </a:lnTo>
                  <a:cubicBezTo>
                    <a:pt x="95960" y="58688"/>
                    <a:pt x="96457" y="61590"/>
                    <a:pt x="96781" y="65376"/>
                  </a:cubicBezTo>
                  <a:lnTo>
                    <a:pt x="92866" y="68728"/>
                  </a:lnTo>
                  <a:lnTo>
                    <a:pt x="93338" y="72864"/>
                  </a:lnTo>
                  <a:lnTo>
                    <a:pt x="89754" y="76738"/>
                  </a:lnTo>
                  <a:lnTo>
                    <a:pt x="89836" y="78440"/>
                  </a:lnTo>
                  <a:lnTo>
                    <a:pt x="88801" y="79024"/>
                  </a:lnTo>
                  <a:lnTo>
                    <a:pt x="91178" y="81091"/>
                  </a:lnTo>
                  <a:cubicBezTo>
                    <a:pt x="92165" y="83345"/>
                    <a:pt x="92322" y="86323"/>
                    <a:pt x="91304" y="89883"/>
                  </a:cubicBezTo>
                  <a:lnTo>
                    <a:pt x="85416" y="95104"/>
                  </a:lnTo>
                  <a:lnTo>
                    <a:pt x="88635" y="95210"/>
                  </a:lnTo>
                  <a:lnTo>
                    <a:pt x="96339" y="100085"/>
                  </a:lnTo>
                  <a:lnTo>
                    <a:pt x="97376" y="97201"/>
                  </a:lnTo>
                  <a:lnTo>
                    <a:pt x="98423" y="98001"/>
                  </a:lnTo>
                  <a:lnTo>
                    <a:pt x="98456" y="97921"/>
                  </a:lnTo>
                  <a:cubicBezTo>
                    <a:pt x="100848" y="97921"/>
                    <a:pt x="103013" y="98891"/>
                    <a:pt x="103363" y="101496"/>
                  </a:cubicBezTo>
                  <a:lnTo>
                    <a:pt x="102828" y="104192"/>
                  </a:lnTo>
                  <a:lnTo>
                    <a:pt x="106037" y="106223"/>
                  </a:lnTo>
                  <a:lnTo>
                    <a:pt x="105643" y="106773"/>
                  </a:lnTo>
                  <a:lnTo>
                    <a:pt x="107184" y="107651"/>
                  </a:lnTo>
                  <a:lnTo>
                    <a:pt x="108198" y="108024"/>
                  </a:lnTo>
                  <a:lnTo>
                    <a:pt x="107907" y="108503"/>
                  </a:lnTo>
                  <a:lnTo>
                    <a:pt x="108558" y="108742"/>
                  </a:lnTo>
                  <a:lnTo>
                    <a:pt x="108007" y="109488"/>
                  </a:lnTo>
                  <a:lnTo>
                    <a:pt x="108918" y="109824"/>
                  </a:lnTo>
                  <a:cubicBezTo>
                    <a:pt x="108918" y="112216"/>
                    <a:pt x="107948" y="114381"/>
                    <a:pt x="105253" y="114731"/>
                  </a:cubicBezTo>
                  <a:lnTo>
                    <a:pt x="105118" y="114705"/>
                  </a:lnTo>
                  <a:lnTo>
                    <a:pt x="103060" y="117350"/>
                  </a:lnTo>
                  <a:lnTo>
                    <a:pt x="102420" y="122789"/>
                  </a:lnTo>
                  <a:lnTo>
                    <a:pt x="88955" y="131721"/>
                  </a:lnTo>
                  <a:lnTo>
                    <a:pt x="75578" y="137014"/>
                  </a:lnTo>
                  <a:lnTo>
                    <a:pt x="62639" y="140936"/>
                  </a:lnTo>
                  <a:lnTo>
                    <a:pt x="49068" y="143625"/>
                  </a:lnTo>
                  <a:lnTo>
                    <a:pt x="36017" y="145123"/>
                  </a:lnTo>
                  <a:lnTo>
                    <a:pt x="20335" y="145485"/>
                  </a:lnTo>
                  <a:lnTo>
                    <a:pt x="11222" y="138646"/>
                  </a:lnTo>
                  <a:lnTo>
                    <a:pt x="5211" y="137189"/>
                  </a:lnTo>
                  <a:lnTo>
                    <a:pt x="3394" y="123864"/>
                  </a:lnTo>
                  <a:lnTo>
                    <a:pt x="9889" y="110058"/>
                  </a:lnTo>
                  <a:lnTo>
                    <a:pt x="22130" y="97217"/>
                  </a:lnTo>
                  <a:lnTo>
                    <a:pt x="26296" y="96400"/>
                  </a:lnTo>
                  <a:lnTo>
                    <a:pt x="26158" y="92683"/>
                  </a:lnTo>
                  <a:lnTo>
                    <a:pt x="29447" y="85248"/>
                  </a:lnTo>
                  <a:lnTo>
                    <a:pt x="23211" y="82469"/>
                  </a:lnTo>
                  <a:lnTo>
                    <a:pt x="25041" y="77786"/>
                  </a:lnTo>
                  <a:lnTo>
                    <a:pt x="25271" y="76436"/>
                  </a:lnTo>
                  <a:lnTo>
                    <a:pt x="25260" y="76192"/>
                  </a:lnTo>
                  <a:lnTo>
                    <a:pt x="20673" y="74543"/>
                  </a:lnTo>
                  <a:lnTo>
                    <a:pt x="22070" y="72137"/>
                  </a:lnTo>
                  <a:lnTo>
                    <a:pt x="21753" y="72024"/>
                  </a:lnTo>
                  <a:lnTo>
                    <a:pt x="22018" y="71667"/>
                  </a:lnTo>
                  <a:lnTo>
                    <a:pt x="18167" y="72639"/>
                  </a:lnTo>
                  <a:lnTo>
                    <a:pt x="18150" y="72621"/>
                  </a:lnTo>
                  <a:lnTo>
                    <a:pt x="18032" y="72651"/>
                  </a:lnTo>
                  <a:lnTo>
                    <a:pt x="15485" y="69821"/>
                  </a:lnTo>
                  <a:lnTo>
                    <a:pt x="14486" y="68770"/>
                  </a:lnTo>
                  <a:cubicBezTo>
                    <a:pt x="13212" y="66773"/>
                    <a:pt x="11902" y="64001"/>
                    <a:pt x="10592" y="60258"/>
                  </a:cubicBezTo>
                  <a:lnTo>
                    <a:pt x="10609" y="60237"/>
                  </a:lnTo>
                  <a:lnTo>
                    <a:pt x="6741" y="61771"/>
                  </a:lnTo>
                  <a:lnTo>
                    <a:pt x="5305" y="59075"/>
                  </a:lnTo>
                  <a:lnTo>
                    <a:pt x="3686" y="59220"/>
                  </a:lnTo>
                  <a:cubicBezTo>
                    <a:pt x="2251" y="57307"/>
                    <a:pt x="1727" y="54993"/>
                    <a:pt x="2954" y="52102"/>
                  </a:cubicBezTo>
                  <a:lnTo>
                    <a:pt x="6004" y="48802"/>
                  </a:lnTo>
                  <a:lnTo>
                    <a:pt x="4569" y="46412"/>
                  </a:lnTo>
                  <a:lnTo>
                    <a:pt x="2268" y="46610"/>
                  </a:lnTo>
                  <a:cubicBezTo>
                    <a:pt x="0" y="42397"/>
                    <a:pt x="1576" y="37143"/>
                    <a:pt x="9891" y="32696"/>
                  </a:cubicBezTo>
                  <a:lnTo>
                    <a:pt x="11865" y="31372"/>
                  </a:lnTo>
                  <a:lnTo>
                    <a:pt x="14091" y="28456"/>
                  </a:lnTo>
                  <a:lnTo>
                    <a:pt x="28580" y="16265"/>
                  </a:lnTo>
                  <a:lnTo>
                    <a:pt x="46315" y="2779"/>
                  </a:lnTo>
                  <a:lnTo>
                    <a:pt x="592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3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PT"/>
            </a:p>
          </p:txBody>
        </p:sp>
        <p:pic>
          <p:nvPicPr>
            <p:cNvPr id="13" name="Picture 691">
              <a:extLst>
                <a:ext uri="{FF2B5EF4-FFF2-40B4-BE49-F238E27FC236}">
                  <a16:creationId xmlns:a16="http://schemas.microsoft.com/office/drawing/2014/main" id="{5F93C450-DDE6-6A59-3E1B-90FCB5B1B4F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93648" y="0"/>
              <a:ext cx="3179445" cy="26428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95;p48">
            <a:extLst>
              <a:ext uri="{FF2B5EF4-FFF2-40B4-BE49-F238E27FC236}">
                <a16:creationId xmlns:a16="http://schemas.microsoft.com/office/drawing/2014/main" id="{6C66F81E-69C1-AD5E-9ED5-018A51859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265" y="2285400"/>
            <a:ext cx="78033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Estratégias de Procura não informada</a:t>
            </a:r>
            <a:endParaRPr sz="32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804958C-FA97-BB54-99BA-8E3401A939ED}"/>
              </a:ext>
            </a:extLst>
          </p:cNvPr>
          <p:cNvSpPr txBox="1"/>
          <p:nvPr/>
        </p:nvSpPr>
        <p:spPr>
          <a:xfrm>
            <a:off x="2540000" y="340259"/>
            <a:ext cx="406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9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Procura de Profundidades (DFS) </a:t>
            </a:r>
          </a:p>
          <a:p>
            <a:endParaRPr lang="pt-PT" sz="800" b="1" dirty="0">
              <a:latin typeface="Hanken Grotesk" panose="020B0604020202020204" charset="0"/>
            </a:endParaRPr>
          </a:p>
          <a:p>
            <a:pPr lvl="4"/>
            <a:r>
              <a:rPr lang="pt-PT" sz="2000" b="1" dirty="0">
                <a:latin typeface="Hanken Grotesk" panose="020B0604020202020204" charset="0"/>
              </a:rPr>
              <a:t>       </a:t>
            </a:r>
            <a:endParaRPr lang="pt-PT" dirty="0">
              <a:latin typeface="Hanken Grotesk" panose="020B060402020202020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88AD907-E033-7E4B-B9A3-D57B2059E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815002"/>
              </p:ext>
            </p:extLst>
          </p:nvPr>
        </p:nvGraphicFramePr>
        <p:xfrm>
          <a:off x="867801" y="1171256"/>
          <a:ext cx="7199085" cy="325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BC3F-6E35-243B-86C1-4EE352B1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DFS</a:t>
            </a:r>
          </a:p>
        </p:txBody>
      </p:sp>
      <p:sp>
        <p:nvSpPr>
          <p:cNvPr id="6" name="Marcador de Posição do Texto 2">
            <a:extLst>
              <a:ext uri="{FF2B5EF4-FFF2-40B4-BE49-F238E27FC236}">
                <a16:creationId xmlns:a16="http://schemas.microsoft.com/office/drawing/2014/main" id="{CAE95C41-6C7B-2FAF-0A31-0246AD90C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1239" y="2506975"/>
            <a:ext cx="5509794" cy="1676091"/>
          </a:xfrm>
        </p:spPr>
        <p:txBody>
          <a:bodyPr/>
          <a:lstStyle/>
          <a:p>
            <a:pPr marL="177800" indent="0">
              <a:buNone/>
            </a:pP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6BCA7-5DFC-6EDE-4D5A-5E8B6A18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76" y="445025"/>
            <a:ext cx="4329447" cy="441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6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>
            <a:spLocks noGrp="1"/>
          </p:cNvSpPr>
          <p:nvPr>
            <p:ph type="title"/>
          </p:nvPr>
        </p:nvSpPr>
        <p:spPr>
          <a:xfrm>
            <a:off x="2821464" y="312320"/>
            <a:ext cx="3198759" cy="60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Procura em largura (BFS) </a:t>
            </a:r>
            <a:br>
              <a:rPr lang="pt-PT" sz="2400" dirty="0">
                <a:latin typeface="Hanken Grotesk" panose="020B0604020202020204" charset="0"/>
              </a:rPr>
            </a:br>
            <a:br>
              <a:rPr lang="pt-PT" sz="1600" dirty="0"/>
            </a:br>
            <a:endParaRPr sz="2400" dirty="0">
              <a:latin typeface="Hanken Grotesk" panose="020B060402020202020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CE94D73-9F95-CAE7-026F-0911575DE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287632"/>
              </p:ext>
            </p:extLst>
          </p:nvPr>
        </p:nvGraphicFramePr>
        <p:xfrm>
          <a:off x="1055966" y="1261216"/>
          <a:ext cx="6729756" cy="3343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2194-74D5-A3E3-4B5F-F7BFE87F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E1D07-AD77-F137-3672-FA214211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46" y="445025"/>
            <a:ext cx="4542108" cy="443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4ABA6-93DB-9682-BDBB-27BB32D1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95;p48">
            <a:extLst>
              <a:ext uri="{FF2B5EF4-FFF2-40B4-BE49-F238E27FC236}">
                <a16:creationId xmlns:a16="http://schemas.microsoft.com/office/drawing/2014/main" id="{FE0403BD-8FF3-93FF-7096-C35ABC3FB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397" y="2285400"/>
            <a:ext cx="75352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Estratégias de Procura Informada</a:t>
            </a:r>
            <a:endParaRPr sz="32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5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1"/>
          <p:cNvSpPr txBox="1"/>
          <p:nvPr/>
        </p:nvSpPr>
        <p:spPr>
          <a:xfrm>
            <a:off x="3512377" y="496545"/>
            <a:ext cx="2119243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solidFill>
                  <a:srgbClr val="C43604"/>
                </a:solidFill>
                <a:latin typeface="Biome Light" panose="020B0303030204020804" pitchFamily="34" charset="0"/>
                <a:ea typeface="Figtree Black"/>
                <a:cs typeface="Biome Light" panose="020B0303030204020804" pitchFamily="34" charset="0"/>
                <a:sym typeface="Figtree Black"/>
              </a:rPr>
              <a:t>Heurística</a:t>
            </a:r>
            <a:endParaRPr sz="2800" b="1" dirty="0">
              <a:solidFill>
                <a:srgbClr val="C43604"/>
              </a:solidFill>
              <a:latin typeface="Biome Light" panose="020B0303030204020804" pitchFamily="34" charset="0"/>
              <a:ea typeface="Figtree Black"/>
              <a:cs typeface="Biome Light" panose="020B0303030204020804" pitchFamily="34" charset="0"/>
              <a:sym typeface="Figtree Black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F1C412-1839-6324-9F15-E0E45E2E0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11" y="1164548"/>
            <a:ext cx="83511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nken Grotesk" panose="020B0604020202020204" charset="0"/>
                <a:ea typeface="Times New Roman" panose="02020603050405020304" pitchFamily="18" charset="0"/>
              </a:rPr>
              <a:t>Utilizada: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PT" altLang="pt-PT" sz="1600" dirty="0">
                <a:latin typeface="Hanken Grotesk" panose="020B0604020202020204" charset="0"/>
                <a:ea typeface="Times New Roman" panose="02020603050405020304" pitchFamily="18" charset="0"/>
              </a:rPr>
              <a:t>	-&gt; A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nken Grotesk" panose="020B0604020202020204" charset="0"/>
                <a:ea typeface="Times New Roman" panose="02020603050405020304" pitchFamily="18" charset="0"/>
              </a:rPr>
              <a:t>lgoritmo A*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PT" altLang="pt-PT" sz="1600" dirty="0">
                <a:latin typeface="Hanken Grotesk" panose="020B0604020202020204" charset="0"/>
                <a:ea typeface="Times New Roman" panose="02020603050405020304" pitchFamily="18" charset="0"/>
              </a:rPr>
              <a:t>	-&gt; Algoritmo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nken Grotesk" panose="020B0604020202020204" charset="0"/>
                <a:ea typeface="Times New Roman" panose="02020603050405020304" pitchFamily="18" charset="0"/>
              </a:rPr>
              <a:t>Gulosa(Greedy)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PT" altLang="pt-PT" sz="1600" dirty="0"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PT" altLang="pt-PT" sz="1600" dirty="0"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nken Grotesk" panose="020B0604020202020204" charset="0"/>
                <a:ea typeface="Times New Roman" panose="02020603050405020304" pitchFamily="18" charset="0"/>
              </a:rPr>
              <a:t>Fórmula: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PT" altLang="pt-PT" sz="1600" dirty="0">
              <a:latin typeface="Hanken Grotesk" panose="020B0604020202020204" charset="0"/>
              <a:ea typeface="Times New Roman" panose="02020603050405020304" pitchFamily="18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nken Grotesk" panose="020B0604020202020204" charset="0"/>
                <a:ea typeface="Times New Roman" panose="02020603050405020304" pitchFamily="18" charset="0"/>
              </a:rPr>
              <a:t>Distância de Manhattan= Xstart – Xgoal + Ystart - Ygoal</a:t>
            </a: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ken Grotesk" panose="020B060402020202020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2A239C6-C13B-AED0-6FBF-55FD8060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27" y="22481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8483B-BB8E-A95E-CC40-FD3A41EA18DE}"/>
              </a:ext>
            </a:extLst>
          </p:cNvPr>
          <p:cNvSpPr txBox="1"/>
          <p:nvPr/>
        </p:nvSpPr>
        <p:spPr>
          <a:xfrm>
            <a:off x="1670671" y="3760728"/>
            <a:ext cx="5947038" cy="501882"/>
          </a:xfrm>
          <a:prstGeom prst="rect">
            <a:avLst/>
          </a:prstGeom>
          <a:noFill/>
          <a:ln w="9525" cap="flat" cmpd="sng" algn="ctr">
            <a:solidFill>
              <a:srgbClr val="C4360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>
            <a:spLocks noGrp="1"/>
          </p:cNvSpPr>
          <p:nvPr>
            <p:ph type="subTitle" idx="3"/>
          </p:nvPr>
        </p:nvSpPr>
        <p:spPr>
          <a:xfrm>
            <a:off x="2744803" y="369371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Procura Gulosa (Greedy)</a:t>
            </a:r>
            <a:endParaRPr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2D4DF84-B221-CBFB-5B39-FAD17E27E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981822"/>
              </p:ext>
            </p:extLst>
          </p:nvPr>
        </p:nvGraphicFramePr>
        <p:xfrm>
          <a:off x="629291" y="1038153"/>
          <a:ext cx="8003823" cy="361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F267-6368-183F-12E3-7F584F8A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Greedy</a:t>
            </a:r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9329A8-2A70-1B98-0143-20A34A6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82" y="464189"/>
            <a:ext cx="3844836" cy="42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5"/>
          <p:cNvCxnSpPr>
            <a:cxnSpLocks/>
          </p:cNvCxnSpPr>
          <p:nvPr/>
        </p:nvCxnSpPr>
        <p:spPr>
          <a:xfrm>
            <a:off x="1964897" y="773451"/>
            <a:ext cx="717910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C43604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Índice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A2DAB52-E6F3-D219-F8A1-B584208E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056" y="1153471"/>
            <a:ext cx="6238288" cy="2937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Formulação de Problemas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Representação do Ambiente</a:t>
            </a:r>
          </a:p>
          <a:p>
            <a:pPr marL="139700" indent="0"/>
            <a:r>
              <a:rPr lang="pt-PT" dirty="0"/>
              <a:t>         - Labirinto</a:t>
            </a:r>
          </a:p>
          <a:p>
            <a:r>
              <a:rPr lang="pt-PT" dirty="0"/>
              <a:t> 	  - Condições Meteorológicas </a:t>
            </a:r>
          </a:p>
          <a:p>
            <a:r>
              <a:rPr lang="pt-PT" dirty="0"/>
              <a:t>	  - Veículos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Funcionamento do Programa</a:t>
            </a:r>
          </a:p>
          <a:p>
            <a:r>
              <a:rPr lang="pt-PT" dirty="0"/>
              <a:t>	  - Criação do Grafo</a:t>
            </a:r>
          </a:p>
          <a:p>
            <a:r>
              <a:rPr lang="pt-PT" dirty="0"/>
              <a:t>	  -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Estratégias de Procura Não Informada (BFS e DFS)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Estratégias de Procura Informada (Procura Gulosa e A*)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Conclusão</a:t>
            </a:r>
          </a:p>
          <a:p>
            <a:r>
              <a:rPr lang="pt-PT" dirty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3829550" y="269915"/>
            <a:ext cx="14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Procura A*</a:t>
            </a:r>
            <a:endParaRPr sz="18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660" name="Google Shape;660;p53"/>
          <p:cNvSpPr txBox="1"/>
          <p:nvPr/>
        </p:nvSpPr>
        <p:spPr>
          <a:xfrm>
            <a:off x="995347" y="1031423"/>
            <a:ext cx="7608825" cy="41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𝑓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𝑔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ℎ(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pt-PT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PT" dirty="0">
              <a:latin typeface="Hanken Grotesk" panose="020B060402020202020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D69A7B1-701F-3696-B1CA-2EF4671FB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479574"/>
              </p:ext>
            </p:extLst>
          </p:nvPr>
        </p:nvGraphicFramePr>
        <p:xfrm>
          <a:off x="1541599" y="1820901"/>
          <a:ext cx="6231467" cy="238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0B4D-2578-468F-5A68-0EB32823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A*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2DAF93-6571-2CCD-DC87-8F9CB75A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07" y="404137"/>
            <a:ext cx="3260786" cy="43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35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xfrm>
            <a:off x="3025310" y="19990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Conclusão</a:t>
            </a:r>
            <a:endParaRPr sz="48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D1C3ABBB-0CD0-68B6-6E23-2D5BEA00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>
            <a:extLst>
              <a:ext uri="{FF2B5EF4-FFF2-40B4-BE49-F238E27FC236}">
                <a16:creationId xmlns:a16="http://schemas.microsoft.com/office/drawing/2014/main" id="{4509C42A-0762-FDFE-D5DD-D1EE147FC0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4703" y="1620786"/>
            <a:ext cx="696975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 </a:t>
            </a:r>
            <a: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  <a:t>Resolução de Problemas</a:t>
            </a:r>
            <a:b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</a:br>
            <a:r>
              <a:rPr lang="pt-PT" sz="2800" b="1" dirty="0">
                <a:latin typeface="Hanken Grotesk" panose="020B0604020202020204" charset="0"/>
                <a:cs typeface="Biome Light" panose="020B0303030204020804" pitchFamily="34" charset="0"/>
              </a:rPr>
              <a:t>Algoritmos de procura</a:t>
            </a:r>
            <a:endParaRPr sz="2800" b="1" dirty="0">
              <a:latin typeface="Hanken Grotesk" panose="020B0604020202020204" charset="0"/>
              <a:cs typeface="Biome Light" panose="020B0303030204020804" pitchFamily="34" charset="0"/>
            </a:endParaRPr>
          </a:p>
        </p:txBody>
      </p:sp>
      <p:sp>
        <p:nvSpPr>
          <p:cNvPr id="290" name="Google Shape;290;p33">
            <a:extLst>
              <a:ext uri="{FF2B5EF4-FFF2-40B4-BE49-F238E27FC236}">
                <a16:creationId xmlns:a16="http://schemas.microsoft.com/office/drawing/2014/main" id="{7006CCA0-92D8-45D9-C08A-6A0009195E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763" y="3745214"/>
            <a:ext cx="2411561" cy="118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Diogo Silva a104183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Miguel Barrocas a104272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Olavo Carreira a104526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João Pinto a104270</a:t>
            </a:r>
            <a:endParaRPr sz="120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D4C55-AE67-06D5-70DA-D52F82A0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03" y="629323"/>
            <a:ext cx="1458367" cy="11855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98279C-6D20-3AF2-EF90-3B484452E888}"/>
              </a:ext>
            </a:extLst>
          </p:cNvPr>
          <p:cNvSpPr txBox="1"/>
          <p:nvPr/>
        </p:nvSpPr>
        <p:spPr>
          <a:xfrm>
            <a:off x="6081823" y="629323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C43604"/>
                </a:solidFill>
              </a:rPr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18180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2137964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Introdução</a:t>
            </a:r>
            <a:endParaRPr sz="44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169394" y="1527540"/>
            <a:ext cx="7270663" cy="2480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Representação do estado</a:t>
            </a:r>
            <a:r>
              <a:rPr lang="pt-PT" sz="1400" dirty="0"/>
              <a:t>: Grafo não orientado, em que cada nodo representa uma posição no circuito e cada aresta representa o trajeto ente posições.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Estado inicial: </a:t>
            </a:r>
            <a:r>
              <a:rPr lang="pt-PT" sz="1400" dirty="0"/>
              <a:t>Local de onde o veículo parte.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Estado objetivo: </a:t>
            </a:r>
            <a:r>
              <a:rPr lang="pt-PT" sz="1400" dirty="0"/>
              <a:t>As zonas de entrega.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Operadores: </a:t>
            </a:r>
            <a:r>
              <a:rPr lang="pt-PT" sz="1400" dirty="0"/>
              <a:t>Movimentos permitidos no labirinto.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Solução: </a:t>
            </a:r>
            <a:r>
              <a:rPr lang="pt-PT" sz="1400" dirty="0"/>
              <a:t>Um caminho válido.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400" b="1" dirty="0"/>
              <a:t>Custo da solução: </a:t>
            </a:r>
            <a:r>
              <a:rPr lang="pt-PT" sz="1400" dirty="0"/>
              <a:t>Distância total do percurso.</a:t>
            </a:r>
            <a:endParaRPr sz="1400" dirty="0"/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2291026" y="690218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Formulação do Problema</a:t>
            </a:r>
            <a:endParaRPr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2158202" y="39979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Representação do Ambiente</a:t>
            </a:r>
            <a:endParaRPr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527402" y="1589075"/>
            <a:ext cx="6613200" cy="1764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</a:t>
            </a:r>
            <a:r>
              <a:rPr lang="pt-PT" sz="1600" b="1" dirty="0"/>
              <a:t> ‘#’ </a:t>
            </a:r>
            <a:r>
              <a:rPr lang="pt-PT" sz="1600" dirty="0"/>
              <a:t>representa obstáculos;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‘I’ </a:t>
            </a:r>
            <a:r>
              <a:rPr lang="pt-PT" sz="1600" dirty="0"/>
              <a:t>é o ponto inicial;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‘F1’, ‘F2’, ‘F3’ </a:t>
            </a:r>
            <a:r>
              <a:rPr lang="pt-PT" sz="1600" dirty="0"/>
              <a:t>são os pontos finais das zonas de entrega;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‘ ’ </a:t>
            </a:r>
            <a:r>
              <a:rPr lang="pt-PT" sz="1600" dirty="0"/>
              <a:t>é o terreno regular;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‘A’ </a:t>
            </a:r>
            <a:r>
              <a:rPr lang="pt-PT" sz="1600" dirty="0"/>
              <a:t>é terreno aquático;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</a:t>
            </a:r>
            <a:r>
              <a:rPr lang="pt-PT" sz="1600" b="1" dirty="0"/>
              <a:t> ‘T’ </a:t>
            </a:r>
            <a:r>
              <a:rPr lang="pt-PT" sz="1600" dirty="0"/>
              <a:t>é terreno acidentado.</a:t>
            </a:r>
            <a:endParaRPr sz="1600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265400" y="1214547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O Labirinto</a:t>
            </a:r>
            <a:endParaRPr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56F97F9-16D8-9F77-1021-2D7BC3CD8F3F}"/>
                  </a:ext>
                </a:extLst>
              </p14:cNvPr>
              <p14:cNvContentPartPr/>
              <p14:nvPr/>
            </p14:nvContentPartPr>
            <p14:xfrm>
              <a:off x="762762" y="2433757"/>
              <a:ext cx="131040" cy="4752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56F97F9-16D8-9F77-1021-2D7BC3CD8F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122" y="2326117"/>
                <a:ext cx="23868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990AAEB-AC5B-3E80-1B19-D26DD2FA2C22}"/>
                  </a:ext>
                </a:extLst>
              </p14:cNvPr>
              <p14:cNvContentPartPr/>
              <p14:nvPr/>
            </p14:nvContentPartPr>
            <p14:xfrm>
              <a:off x="544602" y="2344117"/>
              <a:ext cx="413280" cy="286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990AAEB-AC5B-3E80-1B19-D26DD2FA2C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962" y="2236477"/>
                <a:ext cx="5209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0ACB229-B5D9-4765-8CD7-D6F0CF96C8BF}"/>
                  </a:ext>
                </a:extLst>
              </p14:cNvPr>
              <p14:cNvContentPartPr/>
              <p14:nvPr/>
            </p14:nvContentPartPr>
            <p14:xfrm>
              <a:off x="-24918" y="2481637"/>
              <a:ext cx="820800" cy="1321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0ACB229-B5D9-4765-8CD7-D6F0CF96C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558" y="2373997"/>
                <a:ext cx="928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E315A51F-0B56-3E2C-D1E9-4B0480347CA7}"/>
                  </a:ext>
                </a:extLst>
              </p14:cNvPr>
              <p14:cNvContentPartPr/>
              <p14:nvPr/>
            </p14:nvContentPartPr>
            <p14:xfrm>
              <a:off x="281802" y="2561197"/>
              <a:ext cx="124560" cy="256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E315A51F-0B56-3E2C-D1E9-4B0480347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682" y="2555077"/>
                <a:ext cx="136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C8021A9-AE8E-D9F8-C0E8-0164EA691245}"/>
                  </a:ext>
                </a:extLst>
              </p14:cNvPr>
              <p14:cNvContentPartPr/>
              <p14:nvPr/>
            </p14:nvContentPartPr>
            <p14:xfrm>
              <a:off x="343362" y="2605477"/>
              <a:ext cx="648360" cy="1512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C8021A9-AE8E-D9F8-C0E8-0164EA6912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362" y="2542837"/>
                <a:ext cx="774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95A09ED-6522-9A25-D7C7-F75A7118CC98}"/>
                  </a:ext>
                </a:extLst>
              </p14:cNvPr>
              <p14:cNvContentPartPr/>
              <p14:nvPr/>
            </p14:nvContentPartPr>
            <p14:xfrm>
              <a:off x="289977" y="3742674"/>
              <a:ext cx="195840" cy="1540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95A09ED-6522-9A25-D7C7-F75A7118CC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857" y="3736554"/>
                <a:ext cx="208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F31A45A-E3CF-12D0-1F4A-7BDAE73295C3}"/>
                  </a:ext>
                </a:extLst>
              </p14:cNvPr>
              <p14:cNvContentPartPr/>
              <p14:nvPr/>
            </p14:nvContentPartPr>
            <p14:xfrm>
              <a:off x="340377" y="3748074"/>
              <a:ext cx="653400" cy="3837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F31A45A-E3CF-12D0-1F4A-7BDAE73295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737" y="3685074"/>
                <a:ext cx="779040" cy="509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4092998B-8A88-5629-0870-7FA1211504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7322" y="1299899"/>
            <a:ext cx="359695" cy="35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C41CE373-E211-20BE-E9AD-051FD3EC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17">
            <a:extLst>
              <a:ext uri="{FF2B5EF4-FFF2-40B4-BE49-F238E27FC236}">
                <a16:creationId xmlns:a16="http://schemas.microsoft.com/office/drawing/2014/main" id="{9FF93B99-569D-D3B1-3132-5180D29E37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1898" y="488568"/>
            <a:ext cx="7480204" cy="41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83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D966E-8453-898B-69C9-5874F415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8" y="388581"/>
            <a:ext cx="7710900" cy="572700"/>
          </a:xfrm>
        </p:spPr>
        <p:txBody>
          <a:bodyPr/>
          <a:lstStyle/>
          <a:p>
            <a:r>
              <a:rPr lang="pt-PT" b="1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Representação do Ambiente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EEE9C-0D89-4C82-8064-6E9F49BC2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53" y="3464479"/>
            <a:ext cx="7204484" cy="1211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1600" b="1" dirty="0"/>
              <a:t>• Carro: </a:t>
            </a:r>
            <a:r>
              <a:rPr lang="pt-PT" sz="1600" dirty="0"/>
              <a:t>Apenas terreno regular, velocidade de 80 km/h.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• Camião: </a:t>
            </a:r>
            <a:r>
              <a:rPr lang="pt-PT" sz="1600" dirty="0"/>
              <a:t>Terrenos regular e acidentado, velocidade de 60 km/h.</a:t>
            </a:r>
          </a:p>
          <a:p>
            <a:pPr>
              <a:lnSpc>
                <a:spcPct val="150000"/>
              </a:lnSpc>
            </a:pPr>
            <a:r>
              <a:rPr lang="pt-PT" sz="1600" b="1" dirty="0"/>
              <a:t>• Barco: </a:t>
            </a:r>
            <a:r>
              <a:rPr lang="pt-PT" sz="1600" dirty="0"/>
              <a:t>Apenas terreno aquático, velocidade de 50 km/h.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FF9D9DD-DAAC-7D4F-A79F-8A29036C19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65400" y="3039219"/>
            <a:ext cx="6613200" cy="530400"/>
          </a:xfrm>
        </p:spPr>
        <p:txBody>
          <a:bodyPr/>
          <a:lstStyle/>
          <a:p>
            <a:r>
              <a:rPr lang="pt-PT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Veículos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A892172-4FE6-92E1-26FA-DC7E2C4E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6" y="3073097"/>
            <a:ext cx="359695" cy="359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2340F2F-14B8-9940-4136-C589516E4912}"/>
                  </a:ext>
                </a:extLst>
              </p14:cNvPr>
              <p14:cNvContentPartPr/>
              <p14:nvPr/>
            </p14:nvContentPartPr>
            <p14:xfrm>
              <a:off x="343722" y="2695117"/>
              <a:ext cx="625680" cy="345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2340F2F-14B8-9940-4136-C589516E49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722" y="2632117"/>
                <a:ext cx="75132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341;p37">
            <a:extLst>
              <a:ext uri="{FF2B5EF4-FFF2-40B4-BE49-F238E27FC236}">
                <a16:creationId xmlns:a16="http://schemas.microsoft.com/office/drawing/2014/main" id="{259928C7-EFC0-401D-4C5D-4BAEEAEC6429}"/>
              </a:ext>
            </a:extLst>
          </p:cNvPr>
          <p:cNvSpPr txBox="1">
            <a:spLocks/>
          </p:cNvSpPr>
          <p:nvPr/>
        </p:nvSpPr>
        <p:spPr>
          <a:xfrm>
            <a:off x="1362000" y="113198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pt-PT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Condições Meteorológicas </a:t>
            </a:r>
          </a:p>
        </p:txBody>
      </p:sp>
      <p:sp>
        <p:nvSpPr>
          <p:cNvPr id="7" name="Google Shape;338;p37">
            <a:extLst>
              <a:ext uri="{FF2B5EF4-FFF2-40B4-BE49-F238E27FC236}">
                <a16:creationId xmlns:a16="http://schemas.microsoft.com/office/drawing/2014/main" id="{48987A04-0958-0C3F-4C89-6CC5BCD9B7E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78865" y="1604852"/>
            <a:ext cx="6986861" cy="103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Céu limpo: </a:t>
            </a:r>
            <a:r>
              <a:rPr lang="pt-PT" sz="1600" dirty="0"/>
              <a:t>Sem impacto nas operações.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Chuva: </a:t>
            </a:r>
            <a:r>
              <a:rPr lang="pt-PT" sz="1600" dirty="0"/>
              <a:t>Reduz a velocidade dos veículos em 30%.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• </a:t>
            </a:r>
            <a:r>
              <a:rPr lang="pt-PT" sz="1600" b="1" dirty="0"/>
              <a:t>Tempestade:</a:t>
            </a:r>
            <a:r>
              <a:rPr lang="pt-PT" sz="1600" dirty="0"/>
              <a:t> Reduz a velocidade em 60% e pode bloquear zonas</a:t>
            </a:r>
            <a:r>
              <a:rPr lang="pt-PT" dirty="0"/>
              <a:t>.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9B4630A-FEE8-4C20-A3DE-B82222955C5C}"/>
                  </a:ext>
                </a:extLst>
              </p14:cNvPr>
              <p14:cNvContentPartPr/>
              <p14:nvPr/>
            </p14:nvContentPartPr>
            <p14:xfrm>
              <a:off x="628157" y="3745703"/>
              <a:ext cx="370800" cy="1526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9B4630A-FEE8-4C20-A3DE-B82222955C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157" y="3683063"/>
                <a:ext cx="4964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6042D53-E98E-C804-765B-882F8BE7A3B8}"/>
                  </a:ext>
                </a:extLst>
              </p14:cNvPr>
              <p14:cNvContentPartPr/>
              <p14:nvPr/>
            </p14:nvContentPartPr>
            <p14:xfrm>
              <a:off x="336557" y="3768743"/>
              <a:ext cx="186120" cy="101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6042D53-E98E-C804-765B-882F8BE7A3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557" y="3705743"/>
                <a:ext cx="311760" cy="226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2E7CAFE-4E79-C64B-6AA6-101A6327845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83" y="3252944"/>
            <a:ext cx="97664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453B6FFA-E4FE-ECCB-BD7C-DA6C1683FC12}"/>
                  </a:ext>
                </a:extLst>
              </p14:cNvPr>
              <p14:cNvContentPartPr/>
              <p14:nvPr/>
            </p14:nvContentPartPr>
            <p14:xfrm>
              <a:off x="55020" y="3775440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453B6FFA-E4FE-ECCB-BD7C-DA6C1683FC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0" y="36678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452C4237-5689-788F-1BE6-D0119E5AA604}"/>
                  </a:ext>
                </a:extLst>
              </p14:cNvPr>
              <p14:cNvContentPartPr/>
              <p14:nvPr/>
            </p14:nvContentPartPr>
            <p14:xfrm>
              <a:off x="55020" y="3775440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452C4237-5689-788F-1BE6-D0119E5AA6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0" y="36678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97D71F62-996E-39FE-B332-D20F0D3E251B}"/>
                  </a:ext>
                </a:extLst>
              </p14:cNvPr>
              <p14:cNvContentPartPr/>
              <p14:nvPr/>
            </p14:nvContentPartPr>
            <p14:xfrm>
              <a:off x="45300" y="3763920"/>
              <a:ext cx="61560" cy="158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97D71F62-996E-39FE-B332-D20F0D3E25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8700" y="3656280"/>
                <a:ext cx="169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1E1619A-19C7-C364-D14C-37AE37940BFC}"/>
                  </a:ext>
                </a:extLst>
              </p14:cNvPr>
              <p14:cNvContentPartPr/>
              <p14:nvPr/>
            </p14:nvContentPartPr>
            <p14:xfrm>
              <a:off x="47460" y="3760320"/>
              <a:ext cx="50040" cy="1674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1E1619A-19C7-C364-D14C-37AE37940B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6540" y="3652680"/>
                <a:ext cx="157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356AC6D-768A-8DF0-ABD6-F2EE92F4A52E}"/>
                  </a:ext>
                </a:extLst>
              </p14:cNvPr>
              <p14:cNvContentPartPr/>
              <p14:nvPr/>
            </p14:nvContentPartPr>
            <p14:xfrm>
              <a:off x="8940" y="3730800"/>
              <a:ext cx="122760" cy="770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356AC6D-768A-8DF0-ABD6-F2EE92F4A5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60" y="3721800"/>
                <a:ext cx="1404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1818E24-C42E-4053-2051-625EE1A96021}"/>
                  </a:ext>
                </a:extLst>
              </p14:cNvPr>
              <p14:cNvContentPartPr/>
              <p14:nvPr/>
            </p14:nvContentPartPr>
            <p14:xfrm>
              <a:off x="39180" y="3736200"/>
              <a:ext cx="142200" cy="105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1818E24-C42E-4053-2051-625EE1A960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40" y="3727560"/>
                <a:ext cx="159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DC800CE-552F-C456-E26E-85FCD4C15747}"/>
                  </a:ext>
                </a:extLst>
              </p14:cNvPr>
              <p14:cNvContentPartPr/>
              <p14:nvPr/>
            </p14:nvContentPartPr>
            <p14:xfrm>
              <a:off x="145020" y="3777600"/>
              <a:ext cx="64800" cy="435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DC800CE-552F-C456-E26E-85FCD4C157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020" y="3768600"/>
                <a:ext cx="82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98D2A49-A810-DCE9-AF1C-DA118ABACCA2}"/>
                  </a:ext>
                </a:extLst>
              </p14:cNvPr>
              <p14:cNvContentPartPr/>
              <p14:nvPr/>
            </p14:nvContentPartPr>
            <p14:xfrm>
              <a:off x="253020" y="3779400"/>
              <a:ext cx="4320" cy="32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98D2A49-A810-DCE9-AF1C-DA118ABACC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4380" y="3770400"/>
                <a:ext cx="21960" cy="504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Imagem 31">
            <a:extLst>
              <a:ext uri="{FF2B5EF4-FFF2-40B4-BE49-F238E27FC236}">
                <a16:creationId xmlns:a16="http://schemas.microsoft.com/office/drawing/2014/main" id="{CBDC5FD6-6310-F59B-A25D-DC66BD30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8" y="1245157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422025" y="762592"/>
            <a:ext cx="2653152" cy="47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Criação do grafo</a:t>
            </a:r>
            <a:endParaRPr sz="2400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647354" y="1382984"/>
            <a:ext cx="293537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1- Análise de </a:t>
            </a:r>
            <a:r>
              <a:rPr lang="pt-PT" sz="18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posições</a:t>
            </a:r>
            <a:r>
              <a:rPr lang="pt-PT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 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845521" y="1771408"/>
            <a:ext cx="8204923" cy="148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Hanken Grotesk" panose="020B0604020202020204" charset="0"/>
              </a:rPr>
              <a:t>-     Terreno regular (' '): acessível por carros e camiões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>
                <a:latin typeface="Hanken Grotesk" panose="020B0604020202020204" charset="0"/>
              </a:rPr>
              <a:t>Terreno aquático ('A'): acessível por barcos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>
                <a:latin typeface="Hanken Grotesk" panose="020B0604020202020204" charset="0"/>
              </a:rPr>
              <a:t>Terreno acidentado ('T'): acessível por camiões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>
                <a:latin typeface="Hanken Grotesk" panose="020B0604020202020204" charset="0"/>
              </a:rPr>
              <a:t>Parede ('#'): inacessível por qualquer veículo</a:t>
            </a:r>
            <a:endParaRPr sz="1100" dirty="0">
              <a:solidFill>
                <a:schemeClr val="dk1"/>
              </a:solidFill>
              <a:latin typeface="Hanken Grotesk" panose="020B0604020202020204" charset="0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AFADFC-4A5A-7C08-F650-5B6168D4FDB2}"/>
              </a:ext>
            </a:extLst>
          </p:cNvPr>
          <p:cNvSpPr txBox="1"/>
          <p:nvPr/>
        </p:nvSpPr>
        <p:spPr>
          <a:xfrm>
            <a:off x="1638407" y="311610"/>
            <a:ext cx="62203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sz="3200" b="1" i="0" u="none" strike="noStrike" kern="0" cap="none" spc="0" normalizeH="0" baseline="0" noProof="0" dirty="0">
                <a:ln>
                  <a:noFill/>
                </a:ln>
                <a:solidFill>
                  <a:srgbClr val="C43604"/>
                </a:solidFill>
                <a:effectLst/>
                <a:uLnTx/>
                <a:uFillTx/>
                <a:latin typeface="Biome Light" panose="020B0303030204020804" pitchFamily="34" charset="0"/>
                <a:cs typeface="Biome Light" panose="020B0303030204020804" pitchFamily="34" charset="0"/>
                <a:sym typeface="Figtree Black"/>
              </a:rPr>
              <a:t>Funcionamento do Programa </a:t>
            </a:r>
            <a:endParaRPr lang="pt-PT" sz="3200" b="1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" name="Google Shape;466;p45">
            <a:extLst>
              <a:ext uri="{FF2B5EF4-FFF2-40B4-BE49-F238E27FC236}">
                <a16:creationId xmlns:a16="http://schemas.microsoft.com/office/drawing/2014/main" id="{CF535D90-52F9-009D-F083-38D2EF19963F}"/>
              </a:ext>
            </a:extLst>
          </p:cNvPr>
          <p:cNvSpPr txBox="1">
            <a:spLocks/>
          </p:cNvSpPr>
          <p:nvPr/>
        </p:nvSpPr>
        <p:spPr>
          <a:xfrm>
            <a:off x="845521" y="3565180"/>
            <a:ext cx="659266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latin typeface="Hanken Grotesk" panose="020B0604020202020204" charset="0"/>
              </a:rPr>
              <a:t>-  Cada posição transitável é convertida num nodo do grafo, mantendo as suas coordenadas originais para referência.</a:t>
            </a:r>
            <a:endParaRPr lang="en-US" dirty="0">
              <a:latin typeface="Hanken Grotesk" panose="020B060402020202020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F91106-569A-3B16-642C-3781D83B5C28}"/>
              </a:ext>
            </a:extLst>
          </p:cNvPr>
          <p:cNvSpPr txBox="1"/>
          <p:nvPr/>
        </p:nvSpPr>
        <p:spPr>
          <a:xfrm>
            <a:off x="647354" y="3049350"/>
            <a:ext cx="2440092" cy="405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Figtree Black"/>
              <a:buNone/>
              <a:tabLst/>
              <a:defRPr/>
            </a:pPr>
            <a:r>
              <a:rPr kumimoji="0" lang="pt-PT" sz="1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gtree Black"/>
                <a:sym typeface="Figtree Black"/>
              </a:rPr>
              <a:t>2. Criação de nodos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/>
          <p:nvPr/>
        </p:nvSpPr>
        <p:spPr>
          <a:xfrm>
            <a:off x="198427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subTitle" idx="2"/>
          </p:nvPr>
        </p:nvSpPr>
        <p:spPr>
          <a:xfrm>
            <a:off x="1016349" y="1486397"/>
            <a:ext cx="7166482" cy="129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programa verifica as quatro posições adjacentes e cria arestas entre nodos vizinhos quando: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A posição adjacente existe no labirinto;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A posição adjacente é transitável por algum veículo;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Não há parede a separar as posições.</a:t>
            </a: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3"/>
          </p:nvPr>
        </p:nvSpPr>
        <p:spPr>
          <a:xfrm>
            <a:off x="1016349" y="3156425"/>
            <a:ext cx="7319271" cy="141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O ponto inicial ('I') é sempre incluído como nodo.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Os pontos finais ('F1', 'F2', 'F3') são incluídos como nodos se forem acessíveis.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As arestas são não direcionadas, permitindo movimento em ambos os sentidos.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809086" y="1058897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Estabelecimento de arestas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809086" y="2898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4. </a:t>
            </a:r>
            <a:r>
              <a:rPr lang="pt-PT" sz="1800" dirty="0"/>
              <a:t>Validação</a:t>
            </a:r>
            <a:r>
              <a:rPr lang="pt-PT" dirty="0"/>
              <a:t> especial</a:t>
            </a:r>
            <a:endParaRPr dirty="0"/>
          </a:p>
        </p:txBody>
      </p:sp>
      <p:cxnSp>
        <p:nvCxnSpPr>
          <p:cNvPr id="498" name="Google Shape;498;p45"/>
          <p:cNvCxnSpPr>
            <a:cxnSpLocks/>
          </p:cNvCxnSpPr>
          <p:nvPr/>
        </p:nvCxnSpPr>
        <p:spPr>
          <a:xfrm>
            <a:off x="533739" y="419453"/>
            <a:ext cx="0" cy="43444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22;p44">
            <a:extLst>
              <a:ext uri="{FF2B5EF4-FFF2-40B4-BE49-F238E27FC236}">
                <a16:creationId xmlns:a16="http://schemas.microsoft.com/office/drawing/2014/main" id="{909CB3BA-85F1-27F7-60F5-21C019CD6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9408" y="351589"/>
            <a:ext cx="2653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rgbClr val="C43604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Criação do grafo</a:t>
            </a:r>
            <a:endParaRPr sz="2400" dirty="0">
              <a:solidFill>
                <a:srgbClr val="C43604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A17F2190D144810EE9C521E04643" ma:contentTypeVersion="9" ma:contentTypeDescription="Criar um novo documento." ma:contentTypeScope="" ma:versionID="8b0ce17a1ab35da385f801d93096c59b">
  <xsd:schema xmlns:xsd="http://www.w3.org/2001/XMLSchema" xmlns:xs="http://www.w3.org/2001/XMLSchema" xmlns:p="http://schemas.microsoft.com/office/2006/metadata/properties" xmlns:ns3="e42a2760-b3ad-4812-bc55-6048ba2d1e4d" xmlns:ns4="40c4f21e-b4ec-4f7a-b1f1-a645ec9109f5" targetNamespace="http://schemas.microsoft.com/office/2006/metadata/properties" ma:root="true" ma:fieldsID="9d390b33bb1e2118a6e8579434b94e64" ns3:_="" ns4:_="">
    <xsd:import namespace="e42a2760-b3ad-4812-bc55-6048ba2d1e4d"/>
    <xsd:import namespace="40c4f21e-b4ec-4f7a-b1f1-a645ec9109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a2760-b3ad-4812-bc55-6048ba2d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4f21e-b4ec-4f7a-b1f1-a645ec9109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a2760-b3ad-4812-bc55-6048ba2d1e4d" xsi:nil="true"/>
  </documentManagement>
</p:properties>
</file>

<file path=customXml/itemProps1.xml><?xml version="1.0" encoding="utf-8"?>
<ds:datastoreItem xmlns:ds="http://schemas.openxmlformats.org/officeDocument/2006/customXml" ds:itemID="{DF87A7B1-8187-4B4C-B363-58148D966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8862E-3FAF-413D-8455-96104CCE4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a2760-b3ad-4812-bc55-6048ba2d1e4d"/>
    <ds:schemaRef ds:uri="40c4f21e-b4ec-4f7a-b1f1-a645ec9109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44104-9111-486B-B560-5AD82E847DE4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40c4f21e-b4ec-4f7a-b1f1-a645ec9109f5"/>
    <ds:schemaRef ds:uri="e42a2760-b3ad-4812-bc55-6048ba2d1e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668</Words>
  <Application>Microsoft Macintosh PowerPoint</Application>
  <PresentationFormat>Apresentação no Ecrã (16:9)</PresentationFormat>
  <Paragraphs>131</Paragraphs>
  <Slides>23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1" baseType="lpstr">
      <vt:lpstr>Times New Roman</vt:lpstr>
      <vt:lpstr>Hanken Grotesk</vt:lpstr>
      <vt:lpstr>Cambria Math</vt:lpstr>
      <vt:lpstr>Lato</vt:lpstr>
      <vt:lpstr>Biome Light</vt:lpstr>
      <vt:lpstr>Figtree Black</vt:lpstr>
      <vt:lpstr>Arial</vt:lpstr>
      <vt:lpstr>Elegant Black &amp; White Thesis Defense by Slidesgo</vt:lpstr>
      <vt:lpstr> Resolução de Problemas Algoritmos de procura</vt:lpstr>
      <vt:lpstr>Índice </vt:lpstr>
      <vt:lpstr>Introdução</vt:lpstr>
      <vt:lpstr>Formulação do Problema</vt:lpstr>
      <vt:lpstr>Representação do Ambiente</vt:lpstr>
      <vt:lpstr>Apresentação do PowerPoint</vt:lpstr>
      <vt:lpstr>Representação do Ambiente</vt:lpstr>
      <vt:lpstr>Criação do grafo</vt:lpstr>
      <vt:lpstr>Criação do grafo</vt:lpstr>
      <vt:lpstr>Menu</vt:lpstr>
      <vt:lpstr>Estratégias de Procura não informada</vt:lpstr>
      <vt:lpstr>Apresentação do PowerPoint</vt:lpstr>
      <vt:lpstr>DFS</vt:lpstr>
      <vt:lpstr>Procura em largura (BFS)   </vt:lpstr>
      <vt:lpstr>BFS</vt:lpstr>
      <vt:lpstr>Estratégias de Procura Informada</vt:lpstr>
      <vt:lpstr>Apresentação do PowerPoint</vt:lpstr>
      <vt:lpstr>Apresentação do PowerPoint</vt:lpstr>
      <vt:lpstr>Greedy</vt:lpstr>
      <vt:lpstr>Procura A*</vt:lpstr>
      <vt:lpstr>A*</vt:lpstr>
      <vt:lpstr>Conclusão</vt:lpstr>
      <vt:lpstr> Resolução de Problemas Algoritmos de procura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Diogo Silva</dc:creator>
  <cp:lastModifiedBy>João Pedro Loureiro Pinto</cp:lastModifiedBy>
  <cp:revision>15</cp:revision>
  <dcterms:modified xsi:type="dcterms:W3CDTF">2025-01-08T09:45:21Z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0x010100C52FA17F2190D144810EE9C521E04643</vt:lpwstr>
  </property>
</Properties>
</file>