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0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F2EE-6180-4641-8B13-9783181A14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9F6E-CEF3-4D52-A548-3EE62725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509" y="1438101"/>
            <a:ext cx="1014153" cy="29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 units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0313" y="1438101"/>
            <a:ext cx="1014153" cy="29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 units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9382" y="1808017"/>
            <a:ext cx="1014153" cy="2186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units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9440" y="1808017"/>
            <a:ext cx="1014153" cy="2186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units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567" y="2402377"/>
            <a:ext cx="1014153" cy="9975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units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7" y="2402377"/>
            <a:ext cx="1242944" cy="12328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205" y="2402377"/>
            <a:ext cx="1242944" cy="123289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895302" y="2818015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9614266" y="2867889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5" y="2551654"/>
            <a:ext cx="1242944" cy="12328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3335" y="3892731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2960913" y="2680420"/>
            <a:ext cx="888275" cy="853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366277" y="3026784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556322" y="2811048"/>
            <a:ext cx="724551" cy="6289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961686" y="3026784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988007" y="2922441"/>
            <a:ext cx="447627" cy="413260"/>
          </a:xfrm>
          <a:prstGeom prst="cube">
            <a:avLst>
              <a:gd name="adj" fmla="val 5450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393371" y="3026784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582643" y="3026784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685922" y="3026784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45401" y="2109219"/>
            <a:ext cx="435428" cy="209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97647" y="2221630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97647" y="2579793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97647" y="2949673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97647" y="3370372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310677" y="3760752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17659" y="2551655"/>
            <a:ext cx="435428" cy="120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374435" y="2599275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74435" y="2969155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374435" y="3389854"/>
            <a:ext cx="328160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8758170" y="3035647"/>
            <a:ext cx="482138" cy="28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89325" y="3892731"/>
            <a:ext cx="12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conv, 32 kernels + relu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35643" y="3892731"/>
            <a:ext cx="12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2x2 max pool, stride 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44704" y="3892731"/>
            <a:ext cx="12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conv, 64 kernels + relu</a:t>
            </a:r>
            <a:endParaRPr lang="en-US" dirty="0"/>
          </a:p>
        </p:txBody>
      </p:sp>
      <p:sp>
        <p:nvSpPr>
          <p:cNvPr id="50" name="Cube 49"/>
          <p:cNvSpPr/>
          <p:nvPr/>
        </p:nvSpPr>
        <p:spPr>
          <a:xfrm>
            <a:off x="7199892" y="2988637"/>
            <a:ext cx="312571" cy="303684"/>
          </a:xfrm>
          <a:prstGeom prst="cube">
            <a:avLst>
              <a:gd name="adj" fmla="val 545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43719" y="3892731"/>
            <a:ext cx="12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2x2 max pool, stride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58897" y="4247886"/>
            <a:ext cx="11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128 units + relu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74075" y="4242972"/>
            <a:ext cx="11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units  + 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4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4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Peeples,Joshua K</dc:creator>
  <cp:lastModifiedBy>Peeples,Joshua K</cp:lastModifiedBy>
  <cp:revision>11</cp:revision>
  <dcterms:created xsi:type="dcterms:W3CDTF">2019-12-05T15:07:29Z</dcterms:created>
  <dcterms:modified xsi:type="dcterms:W3CDTF">2019-12-09T13:41:41Z</dcterms:modified>
</cp:coreProperties>
</file>