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7cc8b337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7cc8b337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7cc8b337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7cc8b337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7cc8b33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7cc8b33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7cc8b337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7cc8b337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7cc8b337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7cc8b337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7cc8b337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7cc8b337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7cc8b337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7cc8b337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7cc8b337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7cc8b337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7cc8b337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7cc8b337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7cc8b337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7cc8b337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Ansible Final Labs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Tower Jobs</a:t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850" y="1170125"/>
            <a:ext cx="689458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- Smoke Test</a:t>
            </a:r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850" y="1207200"/>
            <a:ext cx="6995748" cy="38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Snapshot - Templates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975" y="1190475"/>
            <a:ext cx="641948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- Infrastructure Provision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700" y="1080850"/>
            <a:ext cx="6206950" cy="393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- Multi-tier Deploy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650" y="1170125"/>
            <a:ext cx="595990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- Single Click deployments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613" y="1170125"/>
            <a:ext cx="602878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job - Single Click deployments</a:t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825" y="1136275"/>
            <a:ext cx="695587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job - Multi-tier deploy</a:t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650" y="1170125"/>
            <a:ext cx="736850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job - Infrastructure Provision</a:t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375" y="1190450"/>
            <a:ext cx="698069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job - Multi-tier deploy</a:t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650" y="1170125"/>
            <a:ext cx="736850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