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8C-45B8-44B3-9BD4-1163C3D96BB9}" type="datetimeFigureOut">
              <a:rPr lang="es-AR" smtClean="0"/>
              <a:pPr/>
              <a:t>07/08/2012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907B-8309-4B7E-A4B8-5E8F04AC2BC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3907B-8309-4B7E-A4B8-5E8F04AC2BC1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8926" y="3429000"/>
            <a:ext cx="2986054" cy="104139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42910" y="4643446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1026" name="Picture 2" descr="C:\Users\Kapica\Documents\FACU\Proyecto Final\Proyecto Final\Proyecto final\Logo_OpticalMarketing\gr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175375" cy="136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dirty="0" err="1" smtClean="0"/>
              <a:t>Burndown</a:t>
            </a:r>
            <a:r>
              <a:rPr lang="es-AR" dirty="0" smtClean="0"/>
              <a:t> Chart Sprint02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671660"/>
            <a:ext cx="59055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 inicial de sitio de gestión y presentación del producto (Módulo web, implementación de MVC).</a:t>
            </a:r>
          </a:p>
          <a:p>
            <a:endParaRPr lang="es-AR" dirty="0" smtClean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 smtClean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Objetivos.</a:t>
            </a:r>
          </a:p>
          <a:p>
            <a:r>
              <a:rPr lang="es-AR" dirty="0" smtClean="0"/>
              <a:t>Logros.</a:t>
            </a:r>
          </a:p>
          <a:p>
            <a:r>
              <a:rPr lang="es-AR" dirty="0" smtClean="0"/>
              <a:t>Inconvenientes.</a:t>
            </a:r>
          </a:p>
          <a:p>
            <a:r>
              <a:rPr lang="es-AR" dirty="0" smtClean="0"/>
              <a:t>Tareas postergadas.</a:t>
            </a:r>
          </a:p>
          <a:p>
            <a:r>
              <a:rPr lang="es-AR" dirty="0" err="1" smtClean="0"/>
              <a:t>Burndown</a:t>
            </a:r>
            <a:r>
              <a:rPr lang="es-AR" dirty="0" smtClean="0"/>
              <a:t> Chart Sprint02.</a:t>
            </a:r>
          </a:p>
          <a:p>
            <a:r>
              <a:rPr lang="es-AR" dirty="0" smtClean="0"/>
              <a:t>Resumen de desarrollo.</a:t>
            </a:r>
          </a:p>
          <a:p>
            <a:r>
              <a:rPr lang="es-AR" dirty="0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 a cabo los últimos test de </a:t>
            </a:r>
            <a:r>
              <a:rPr lang="es-AR" dirty="0" smtClean="0"/>
              <a:t>lo investigado, para </a:t>
            </a:r>
            <a:r>
              <a:rPr lang="es-AR" dirty="0" smtClean="0"/>
              <a:t>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pudieron definirse nuevas 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inconvenientes al momento de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postergaron dos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ya que era necesario mejorar aspectos técnicos tales como la </a:t>
            </a:r>
            <a:r>
              <a:rPr lang="es-AR" dirty="0" err="1" smtClean="0"/>
              <a:t>definicion</a:t>
            </a:r>
            <a:r>
              <a:rPr lang="es-AR" dirty="0" smtClean="0"/>
              <a:t> de la arquitectura mencionada anteriormente.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92867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dirty="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imágenes comprimidas en la base de datos.</a:t>
            </a:r>
          </a:p>
          <a:p>
            <a:endParaRPr lang="es-AR" dirty="0" smtClean="0"/>
          </a:p>
          <a:p>
            <a:r>
              <a:rPr lang="es-AR" dirty="0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495</TotalTime>
  <Words>346</Words>
  <Application>Microsoft Office PowerPoint</Application>
  <PresentationFormat>Presentación en pantalla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Burndown Chart Sprint02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Kapica</cp:lastModifiedBy>
  <cp:revision>59</cp:revision>
  <dcterms:created xsi:type="dcterms:W3CDTF">2012-08-02T15:17:09Z</dcterms:created>
  <dcterms:modified xsi:type="dcterms:W3CDTF">2012-08-07T21:31:43Z</dcterms:modified>
</cp:coreProperties>
</file>