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00364" y="1428736"/>
            <a:ext cx="2986054" cy="1470025"/>
          </a:xfrm>
        </p:spPr>
        <p:txBody>
          <a:bodyPr>
            <a:normAutofit/>
          </a:bodyPr>
          <a:lstStyle/>
          <a:p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14348" y="41433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Mejoras pendientes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Mayor comunicación </a:t>
            </a:r>
            <a:r>
              <a:rPr lang="es-AR" dirty="0" smtClean="0"/>
              <a:t>con 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/>
              <a:t>O</a:t>
            </a:r>
            <a:r>
              <a:rPr lang="es-AR" dirty="0" err="1" smtClean="0"/>
              <a:t>wner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Mayor flexibilidad a la hora de </a:t>
            </a:r>
            <a:r>
              <a:rPr lang="es-AR" dirty="0" err="1" smtClean="0"/>
              <a:t>replanificar</a:t>
            </a:r>
            <a:r>
              <a:rPr lang="es-AR" dirty="0" smtClean="0"/>
              <a:t>  y reasignar </a:t>
            </a:r>
            <a:r>
              <a:rPr lang="es-AR" dirty="0" err="1" smtClean="0"/>
              <a:t>User</a:t>
            </a:r>
            <a:r>
              <a:rPr lang="es-AR" dirty="0" smtClean="0"/>
              <a:t>  </a:t>
            </a:r>
            <a:r>
              <a:rPr lang="es-AR" dirty="0" err="1" smtClean="0"/>
              <a:t>Stories</a:t>
            </a:r>
            <a:r>
              <a:rPr lang="es-AR" dirty="0" smtClean="0"/>
              <a:t> en caso de no poder efectivizar una.</a:t>
            </a:r>
          </a:p>
          <a:p>
            <a:endParaRPr lang="es-AR" dirty="0"/>
          </a:p>
          <a:p>
            <a:r>
              <a:rPr lang="es-AR" dirty="0" smtClean="0"/>
              <a:t>Comenzar </a:t>
            </a:r>
            <a:r>
              <a:rPr lang="es-AR" dirty="0" smtClean="0"/>
              <a:t>con un proceso inicial de integración del producto.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9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928670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111441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de Desarrollo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Desarrollo inicial de sitio de gestión y presentación del producto (</a:t>
            </a:r>
            <a:r>
              <a:rPr lang="es-AR" dirty="0"/>
              <a:t>M</a:t>
            </a:r>
            <a:r>
              <a:rPr lang="es-AR" dirty="0" smtClean="0"/>
              <a:t>ódulo web, implementación de MVC).</a:t>
            </a:r>
          </a:p>
          <a:p>
            <a:endParaRPr lang="es-AR" dirty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 smtClean="0"/>
          </a:p>
          <a:p>
            <a:r>
              <a:rPr lang="es-AR" dirty="0" smtClean="0"/>
              <a:t>Logros</a:t>
            </a:r>
            <a:endParaRPr lang="es-AR" dirty="0" smtClean="0"/>
          </a:p>
          <a:p>
            <a:r>
              <a:rPr lang="es-AR" dirty="0" smtClean="0"/>
              <a:t>Inconvenientes</a:t>
            </a:r>
            <a:endParaRPr lang="es-AR" dirty="0" smtClean="0"/>
          </a:p>
          <a:p>
            <a:r>
              <a:rPr lang="es-AR" dirty="0" smtClean="0"/>
              <a:t>Tareas postergadas</a:t>
            </a:r>
            <a:endParaRPr lang="es-AR" dirty="0" smtClean="0"/>
          </a:p>
          <a:p>
            <a:r>
              <a:rPr lang="es-AR" dirty="0" smtClean="0"/>
              <a:t>Mejoras pendientes</a:t>
            </a:r>
            <a:endParaRPr lang="es-AR" dirty="0" smtClean="0"/>
          </a:p>
          <a:p>
            <a:r>
              <a:rPr lang="es-AR" dirty="0" smtClean="0"/>
              <a:t>Gráficos y estadísticas de </a:t>
            </a:r>
            <a:r>
              <a:rPr lang="es-AR" dirty="0" smtClean="0"/>
              <a:t>proyecto</a:t>
            </a:r>
            <a:endParaRPr lang="es-AR" dirty="0" smtClean="0"/>
          </a:p>
          <a:p>
            <a:r>
              <a:rPr lang="es-AR" dirty="0" smtClean="0"/>
              <a:t>Resumen de </a:t>
            </a:r>
            <a:r>
              <a:rPr lang="es-AR" dirty="0" smtClean="0"/>
              <a:t>desarrollo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Definir roles y tareas para el nuevo integrante al equipo de desarrollo.</a:t>
            </a:r>
          </a:p>
          <a:p>
            <a:endParaRPr lang="es-AR" dirty="0"/>
          </a:p>
          <a:p>
            <a:r>
              <a:rPr lang="es-AR" dirty="0" smtClean="0"/>
              <a:t>Planificar, dirigir y controlar el Sprint de forma </a:t>
            </a:r>
            <a:r>
              <a:rPr lang="es-AR" dirty="0" smtClean="0"/>
              <a:t>correcta, para evitar inconvenientes.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Completar el modelo de clases </a:t>
            </a:r>
            <a:r>
              <a:rPr lang="es-AR" dirty="0" smtClean="0"/>
              <a:t>del </a:t>
            </a:r>
            <a:r>
              <a:rPr lang="es-AR" dirty="0" smtClean="0"/>
              <a:t>producto y el modelo de </a:t>
            </a:r>
            <a:r>
              <a:rPr lang="es-AR" dirty="0" smtClean="0"/>
              <a:t>Base de Datos.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Llevar a cabo los </a:t>
            </a:r>
            <a:r>
              <a:rPr lang="es-AR" dirty="0" smtClean="0"/>
              <a:t>últimos test de desarrollo para iniciar la producción concreta del producto.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529415" cy="532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92" y="3786190"/>
            <a:ext cx="285752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7358082" y="3643314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Módulo de desarrollo incluido en el Sprint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000108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Logros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El nuevo </a:t>
            </a:r>
            <a:r>
              <a:rPr lang="es-AR" dirty="0" smtClean="0"/>
              <a:t>integrante pudo incorporase  al </a:t>
            </a:r>
            <a:r>
              <a:rPr lang="es-AR" dirty="0" smtClean="0"/>
              <a:t>proyecto de </a:t>
            </a:r>
            <a:r>
              <a:rPr lang="es-AR" dirty="0" smtClean="0"/>
              <a:t>forma </a:t>
            </a:r>
            <a:r>
              <a:rPr lang="es-AR" dirty="0" smtClean="0"/>
              <a:t>correcta.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Fueron definidos </a:t>
            </a:r>
            <a:r>
              <a:rPr lang="es-AR" dirty="0" smtClean="0"/>
              <a:t>los roles </a:t>
            </a:r>
            <a:r>
              <a:rPr lang="es-AR" dirty="0" smtClean="0"/>
              <a:t>para el </a:t>
            </a:r>
            <a:r>
              <a:rPr lang="es-AR" dirty="0" smtClean="0"/>
              <a:t>integrante;  </a:t>
            </a:r>
            <a:r>
              <a:rPr lang="es-AR" dirty="0" smtClean="0"/>
              <a:t>un nuevo Ingeniero de Software (con orientación a desarrollo web) y DBA para el desarrollo del producto.</a:t>
            </a:r>
          </a:p>
          <a:p>
            <a:endParaRPr lang="es-AR" dirty="0"/>
          </a:p>
          <a:p>
            <a:r>
              <a:rPr lang="es-AR" dirty="0" smtClean="0"/>
              <a:t>Con la incorporación de este nuevo Ingeniero de Software se pudieron incorporar nuevas tareas, que serán implementadas específicamente en el Sprint 03.</a:t>
            </a:r>
          </a:p>
          <a:p>
            <a:endParaRPr lang="es-AR" dirty="0"/>
          </a:p>
          <a:p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Se aplicó un modelo de base de datos  y se definió el proceso de almacenamiento de imágenes.</a:t>
            </a:r>
          </a:p>
          <a:p>
            <a:endParaRPr lang="es-AR" dirty="0"/>
          </a:p>
          <a:p>
            <a:r>
              <a:rPr lang="es-AR" dirty="0" smtClean="0"/>
              <a:t>Se establecieron estándares y formatos de documentación.</a:t>
            </a:r>
          </a:p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516248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16" y="4357694"/>
            <a:ext cx="285752" cy="28575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16" y="5214950"/>
            <a:ext cx="285752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16" y="5929330"/>
            <a:ext cx="285752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7358082" y="4214818"/>
            <a:ext cx="1357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Gran</a:t>
            </a:r>
            <a:br>
              <a:rPr lang="es-AR" dirty="0" smtClean="0"/>
            </a:br>
            <a:r>
              <a:rPr lang="es-AR" dirty="0" smtClean="0"/>
              <a:t>Avance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Mediano</a:t>
            </a:r>
          </a:p>
          <a:p>
            <a:r>
              <a:rPr lang="es-AR" dirty="0" smtClean="0"/>
              <a:t>Avance</a:t>
            </a:r>
          </a:p>
          <a:p>
            <a:endParaRPr lang="es-AR" dirty="0" smtClean="0"/>
          </a:p>
          <a:p>
            <a:r>
              <a:rPr lang="es-AR" dirty="0" smtClean="0"/>
              <a:t>Poco Avance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Se plantearon inconvenientes en </a:t>
            </a:r>
            <a:r>
              <a:rPr lang="es-AR" dirty="0" smtClean="0"/>
              <a:t>la </a:t>
            </a:r>
            <a:r>
              <a:rPr lang="es-AR" dirty="0" smtClean="0"/>
              <a:t>adaptación de la arquitectura para cumplimentar el desarrollo entre </a:t>
            </a:r>
            <a:r>
              <a:rPr lang="es-AR" dirty="0" smtClean="0"/>
              <a:t>lenguajes.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 presentaron debates y discusiones en cuanto a la integración de la base datos y consistencia de los datos almacenados.</a:t>
            </a:r>
          </a:p>
          <a:p>
            <a:endParaRPr lang="es-AR" dirty="0"/>
          </a:p>
          <a:p>
            <a:r>
              <a:rPr lang="es-AR" dirty="0" smtClean="0"/>
              <a:t>Se discutieron mecanismos de distribución de la arquitectura de clases con respecto a los datos almacenados en la base de datos.</a:t>
            </a:r>
          </a:p>
          <a:p>
            <a:endParaRPr lang="es-AR" dirty="0"/>
          </a:p>
          <a:p>
            <a:r>
              <a:rPr lang="es-AR" dirty="0" smtClean="0"/>
              <a:t>Se </a:t>
            </a:r>
            <a:r>
              <a:rPr lang="es-AR" dirty="0" smtClean="0"/>
              <a:t>postergó una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</a:t>
            </a:r>
            <a:r>
              <a:rPr lang="es-AR" dirty="0" smtClean="0"/>
              <a:t>ya que era </a:t>
            </a:r>
            <a:r>
              <a:rPr lang="es-AR" dirty="0" smtClean="0"/>
              <a:t>necesario mejorar algunos aspectos técnicos.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33670"/>
            <a:ext cx="7286676" cy="57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785794"/>
            <a:ext cx="7858180" cy="65403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6858016" y="4429132"/>
            <a:ext cx="285752" cy="285752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16" y="5286388"/>
            <a:ext cx="285752" cy="28575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16" y="6143644"/>
            <a:ext cx="285752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7358082" y="3214686"/>
            <a:ext cx="17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Inconveniente no esperado y trasladado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Inconveniente</a:t>
            </a:r>
          </a:p>
          <a:p>
            <a:r>
              <a:rPr lang="es-AR" dirty="0" smtClean="0"/>
              <a:t>trasladado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Inconvenientes</a:t>
            </a:r>
          </a:p>
          <a:p>
            <a:r>
              <a:rPr lang="es-AR" dirty="0" smtClean="0"/>
              <a:t>Medios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Pocos</a:t>
            </a:r>
          </a:p>
          <a:p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6858016" y="3357562"/>
            <a:ext cx="285752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Tareas postergadas </a:t>
            </a:r>
            <a:r>
              <a:rPr lang="es-AR" sz="3600" dirty="0" smtClean="0"/>
              <a:t>para el </a:t>
            </a:r>
            <a:r>
              <a:rPr lang="es-AR" sz="3600" dirty="0" smtClean="0"/>
              <a:t>siguiente </a:t>
            </a:r>
            <a:r>
              <a:rPr lang="es-AR" sz="3600" dirty="0" smtClean="0"/>
              <a:t>Sprint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imágenes comprimidas en la base de datos.</a:t>
            </a:r>
          </a:p>
          <a:p>
            <a:endParaRPr lang="es-AR" dirty="0" smtClean="0"/>
          </a:p>
          <a:p>
            <a:r>
              <a:rPr lang="es-AR" dirty="0" smtClean="0"/>
              <a:t>Implementar </a:t>
            </a:r>
            <a:r>
              <a:rPr lang="es-AR" dirty="0" smtClean="0"/>
              <a:t> funcionalidad para almacenar imágenes en </a:t>
            </a:r>
            <a:r>
              <a:rPr lang="es-AR" dirty="0" smtClean="0"/>
              <a:t>el motor de base de </a:t>
            </a:r>
            <a:r>
              <a:rPr lang="es-AR" dirty="0" smtClean="0"/>
              <a:t>datos.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0117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289</TotalTime>
  <Words>396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Mejoras pendientes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David</cp:lastModifiedBy>
  <cp:revision>36</cp:revision>
  <dcterms:created xsi:type="dcterms:W3CDTF">2012-08-02T15:17:09Z</dcterms:created>
  <dcterms:modified xsi:type="dcterms:W3CDTF">2012-08-02T21:21:23Z</dcterms:modified>
</cp:coreProperties>
</file>