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0" r:id="rId4"/>
    <p:sldId id="258" r:id="rId5"/>
    <p:sldId id="271" r:id="rId6"/>
    <p:sldId id="274" r:id="rId7"/>
    <p:sldId id="273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3F115C-A460-45CB-98F9-182D5A0298B5}" type="datetimeFigureOut">
              <a:rPr lang="es-ES" smtClean="0"/>
              <a:pPr/>
              <a:t>05/11/2012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69EBFA-C418-4E65-9DCF-25366E8CB498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</a:rPr>
              <a:t>Tema Seleccionado</a:t>
            </a:r>
            <a:r>
              <a:rPr lang="es-AR" dirty="0" smtClean="0">
                <a:effectLst/>
              </a:rPr>
              <a:t>:</a:t>
            </a:r>
            <a:endParaRPr lang="es-ES" dirty="0">
              <a:effectLst/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Detección de movimiento empleando análisis de imágenes por visión de computador.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6</a:t>
            </a:r>
            <a:endParaRPr lang="es-ES" sz="3600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847" y="1766069"/>
            <a:ext cx="8512306" cy="442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723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851648" cy="1828800"/>
          </a:xfrm>
        </p:spPr>
        <p:txBody>
          <a:bodyPr/>
          <a:lstStyle/>
          <a:p>
            <a:pPr algn="ctr"/>
            <a:r>
              <a:rPr lang="es-ES" dirty="0" smtClean="0"/>
              <a:t> ¿Dudas? 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7730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851648" cy="1828800"/>
          </a:xfrm>
        </p:spPr>
        <p:txBody>
          <a:bodyPr/>
          <a:lstStyle/>
          <a:p>
            <a:pPr algn="ctr"/>
            <a:r>
              <a:rPr lang="es-ES" smtClean="0"/>
              <a:t> ¡Gracias!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7331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5076056" cy="779512"/>
          </a:xfrm>
        </p:spPr>
        <p:txBody>
          <a:bodyPr>
            <a:normAutofit/>
          </a:bodyPr>
          <a:lstStyle/>
          <a:p>
            <a:r>
              <a:rPr lang="es-AR" sz="3600" dirty="0">
                <a:effectLst/>
              </a:rPr>
              <a:t>Descripción del problema 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060848"/>
            <a:ext cx="7854696" cy="4464496"/>
          </a:xfrm>
        </p:spPr>
        <p:txBody>
          <a:bodyPr>
            <a:normAutofit/>
          </a:bodyPr>
          <a:lstStyle/>
          <a:p>
            <a:r>
              <a:rPr lang="es-AR" sz="2800" dirty="0"/>
              <a:t>En nuestro proyecto final de grado de la carrera Ingeniería en Sistemas de la Información estamos desarrollando un software de análisis de marketing directo y tráfico empleando algoritmos de visión por computador para realizar la captura y procesamiento de datos.</a:t>
            </a:r>
            <a:endParaRPr lang="es-ES" sz="2800" dirty="0"/>
          </a:p>
          <a:p>
            <a:pPr algn="l"/>
            <a:endParaRPr lang="es-ES" sz="2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5076056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>
                <a:effectLst/>
              </a:rPr>
              <a:t>Modelo de Solución 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2060848"/>
            <a:ext cx="7854696" cy="1440160"/>
          </a:xfrm>
        </p:spPr>
        <p:txBody>
          <a:bodyPr>
            <a:normAutofit/>
          </a:bodyPr>
          <a:lstStyle/>
          <a:p>
            <a:r>
              <a:rPr lang="es-AR" sz="2800" dirty="0"/>
              <a:t>Para ello hemos comenzado con el desarrollo de un módulo para detectar la variación de movimiento en una determinada área de interés.</a:t>
            </a:r>
            <a:endParaRPr lang="es-ES" sz="2800" dirty="0" smtClean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17938" y="3501008"/>
            <a:ext cx="7854696" cy="144016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/>
              <a:t>Llevando estos enunciados a un concepto más técnico buscamos detectar la variación producida en una región de interés (ROI) seleccionada por nosotros.</a:t>
            </a:r>
            <a:endParaRPr lang="es-ES" sz="2800" dirty="0" smtClean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74959" y="4948290"/>
            <a:ext cx="7854696" cy="144016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/>
              <a:t>En función de dicha variación producida se busca detectar el movimiento generado por una persona que pasa por la ROI.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2247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5829272" cy="779512"/>
          </a:xfrm>
        </p:spPr>
        <p:txBody>
          <a:bodyPr>
            <a:normAutofit/>
          </a:bodyPr>
          <a:lstStyle/>
          <a:p>
            <a:r>
              <a:rPr lang="es-AR" sz="3600" dirty="0">
                <a:effectLst/>
              </a:rPr>
              <a:t>Breve esquema del programa:</a:t>
            </a:r>
            <a:endParaRPr lang="es-ES" sz="3600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204864"/>
            <a:ext cx="83094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1</a:t>
            </a:r>
            <a:endParaRPr lang="es-ES" sz="3600" dirty="0"/>
          </a:p>
        </p:txBody>
      </p:sp>
      <p:pic>
        <p:nvPicPr>
          <p:cNvPr id="4" name="3 Imagen" descr="http://images.apple.com/retail/summitmall/images/summitmall_her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84784"/>
            <a:ext cx="7488832" cy="498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25660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2</a:t>
            </a:r>
            <a:endParaRPr lang="es-ES" sz="3600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84784"/>
            <a:ext cx="7488832" cy="498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6142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3</a:t>
            </a:r>
            <a:endParaRPr lang="es-ES" sz="36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99" y="2060849"/>
            <a:ext cx="8804802" cy="382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93123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4</a:t>
            </a:r>
            <a:endParaRPr lang="es-ES" sz="3600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25" y="1772817"/>
            <a:ext cx="8733750" cy="44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1076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05272"/>
            <a:ext cx="5829272" cy="779512"/>
          </a:xfrm>
        </p:spPr>
        <p:txBody>
          <a:bodyPr>
            <a:normAutofit/>
          </a:bodyPr>
          <a:lstStyle/>
          <a:p>
            <a:pPr algn="l"/>
            <a:r>
              <a:rPr lang="es-AR" sz="3600" dirty="0">
                <a:effectLst/>
              </a:rPr>
              <a:t>Desarrollo paso a </a:t>
            </a:r>
            <a:r>
              <a:rPr lang="es-AR" sz="3600" dirty="0" smtClean="0">
                <a:effectLst/>
              </a:rPr>
              <a:t>paso: 5</a:t>
            </a:r>
            <a:endParaRPr lang="es-ES" sz="3600" dirty="0"/>
          </a:p>
        </p:txBody>
      </p:sp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847" y="1772817"/>
            <a:ext cx="8512306" cy="44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232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250</TotalTime>
  <Words>183</Words>
  <Application>Microsoft Office PowerPoint</Application>
  <PresentationFormat>Presentación en pantalla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Tema Seleccionado:</vt:lpstr>
      <vt:lpstr>Descripción del problema </vt:lpstr>
      <vt:lpstr>Modelo de Solución </vt:lpstr>
      <vt:lpstr>Breve esquema del programa:</vt:lpstr>
      <vt:lpstr>Desarrollo paso a paso: 1</vt:lpstr>
      <vt:lpstr>Desarrollo paso a paso: 2</vt:lpstr>
      <vt:lpstr>Desarrollo paso a paso: 3</vt:lpstr>
      <vt:lpstr>Desarrollo paso a paso: 4</vt:lpstr>
      <vt:lpstr>Desarrollo paso a paso: 5</vt:lpstr>
      <vt:lpstr>Desarrollo paso a paso: 6</vt:lpstr>
      <vt:lpstr> ¿Dudas? ¿Preguntas?</vt:lpstr>
      <vt:lpstr> 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PARABOLA DEL HIJO PRÓDIGO</dc:title>
  <dc:creator>alewin</dc:creator>
  <cp:lastModifiedBy>PC ACER</cp:lastModifiedBy>
  <cp:revision>32</cp:revision>
  <dcterms:created xsi:type="dcterms:W3CDTF">2012-10-20T14:39:33Z</dcterms:created>
  <dcterms:modified xsi:type="dcterms:W3CDTF">2012-11-05T05:18:02Z</dcterms:modified>
</cp:coreProperties>
</file>