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57" r:id="rId4"/>
    <p:sldId id="264" r:id="rId5"/>
    <p:sldId id="258" r:id="rId6"/>
    <p:sldId id="262" r:id="rId7"/>
    <p:sldId id="260" r:id="rId8"/>
    <p:sldId id="267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64"/>
    <a:srgbClr val="FFFF99"/>
    <a:srgbClr val="DBC073"/>
    <a:srgbClr val="FF9933"/>
    <a:srgbClr val="00FF00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53" autoAdjust="0"/>
    <p:restoredTop sz="9466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8C-45B8-44B3-9BD4-1163C3D96BB9}" type="datetimeFigureOut">
              <a:rPr lang="es-AR" smtClean="0"/>
              <a:pPr/>
              <a:t>07/08/2012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3907B-8309-4B7E-A4B8-5E8F04AC2BC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3907B-8309-4B7E-A4B8-5E8F04AC2BC1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2ACB-99D7-40CE-A028-2D571FF3FBF3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605FF-C533-4022-A0B6-D4949F80A39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0E38C-2709-4F5E-9BE4-EC29C373446A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AC7CA-08AC-4B9C-926F-577244887A3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A3B6D-B293-4F6B-85DF-6B0F74FD1CA0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2E4B-A5E9-4296-BE59-DF7232A2F54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38BAC-4EC5-4868-B615-CD3029A194BC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ED083-A8AD-4E71-B2D0-45D328B5E80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36A32-ECA9-4867-B572-6E3E2E8C3B72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A0A34-F1B3-4B8C-B24E-57A1C62A32A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4F1D2-3AC3-4656-A2CA-E9077CAB267F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6DCEA-FB23-4243-8EC2-FFD0D9B022B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0AFAE-A19B-44BB-8FE7-8F60D0D22589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7357F-9646-4A4B-B4FF-B1C1B54B4B5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C0D3F-8732-4106-A45A-F395F1CA683F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E66C0-2B03-4EA2-BAFE-8626C79993C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F3C51-2017-46F7-A0E3-609FF6350945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9AF-9C35-4629-9813-FF418F5F858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A283-2942-473D-869A-DEEC3048682C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0553C-C9A5-4E32-80C8-0BEFE0E94DC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1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9644-2DD5-401A-9387-E991D9146396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79861-CF56-4D7C-AAE2-35825CFBF36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51EFC23-7FB7-46DC-905A-AC0B851F16D5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84CF3FF-F0D6-4244-8EF4-C174412DF62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4" r:id="rId2"/>
    <p:sldLayoutId id="214748367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4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928926" y="3429000"/>
            <a:ext cx="2986054" cy="104139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AR" sz="6000" dirty="0" smtClean="0"/>
              <a:t>Sprint 02</a:t>
            </a:r>
            <a:endParaRPr lang="es-AR" sz="60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42910" y="4643446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400" dirty="0">
                <a:latin typeface="+mj-lt"/>
                <a:ea typeface="+mj-ea"/>
                <a:cs typeface="+mj-cs"/>
              </a:rPr>
              <a:t>Sprint Review</a:t>
            </a:r>
          </a:p>
        </p:txBody>
      </p:sp>
      <p:pic>
        <p:nvPicPr>
          <p:cNvPr id="1026" name="Picture 2" descr="C:\Users\Kapica\Documents\FACU\Proyecto Final\Proyecto Final\Proyecto final\Logo_OpticalMarketing\gr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785926"/>
            <a:ext cx="6175375" cy="1365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50" y="928688"/>
            <a:ext cx="8229600" cy="714375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dirty="0" err="1" smtClean="0"/>
              <a:t>Burndown</a:t>
            </a:r>
            <a:r>
              <a:rPr lang="es-AR" dirty="0" smtClean="0"/>
              <a:t> Chart Sprint02</a:t>
            </a:r>
            <a:endParaRPr lang="es-A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111442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714488"/>
            <a:ext cx="59055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Resumen de Desarrollo</a:t>
            </a:r>
          </a:p>
        </p:txBody>
      </p:sp>
      <p:sp>
        <p:nvSpPr>
          <p:cNvPr id="2457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Desarrollo inicial de sitio de gestión y presentación del producto (Módulo web, implementación de MVC).</a:t>
            </a:r>
          </a:p>
          <a:p>
            <a:endParaRPr lang="es-AR" dirty="0" smtClean="0"/>
          </a:p>
          <a:p>
            <a:r>
              <a:rPr lang="es-AR" dirty="0" smtClean="0"/>
              <a:t>Desarrollo de modelo de objetos de clases de Diseño y DB (Diagrama de clases y Diagrama de DB)</a:t>
            </a:r>
          </a:p>
          <a:p>
            <a:endParaRPr lang="es-AR" dirty="0" smtClean="0"/>
          </a:p>
          <a:p>
            <a:r>
              <a:rPr lang="es-AR" dirty="0" smtClean="0"/>
              <a:t>Desarrollo de sets de pruebas de interacción (9 pruebas desarrolladas en C# y CPP).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688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Agenda</a:t>
            </a:r>
          </a:p>
        </p:txBody>
      </p:sp>
      <p:sp>
        <p:nvSpPr>
          <p:cNvPr id="1433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Objetivos.</a:t>
            </a:r>
          </a:p>
          <a:p>
            <a:r>
              <a:rPr lang="es-AR" dirty="0" smtClean="0"/>
              <a:t>Logros.</a:t>
            </a:r>
          </a:p>
          <a:p>
            <a:r>
              <a:rPr lang="es-AR" dirty="0" smtClean="0"/>
              <a:t>Inconvenientes.</a:t>
            </a:r>
          </a:p>
          <a:p>
            <a:r>
              <a:rPr lang="es-AR" dirty="0" smtClean="0"/>
              <a:t>Tareas postergadas.</a:t>
            </a:r>
          </a:p>
          <a:p>
            <a:r>
              <a:rPr lang="es-AR" dirty="0" err="1" smtClean="0"/>
              <a:t>Burndown</a:t>
            </a:r>
            <a:r>
              <a:rPr lang="es-AR" dirty="0" smtClean="0"/>
              <a:t> Chart </a:t>
            </a:r>
            <a:r>
              <a:rPr lang="es-AR" dirty="0" smtClean="0"/>
              <a:t>Sprint02</a:t>
            </a:r>
            <a:r>
              <a:rPr lang="es-AR" dirty="0" smtClean="0"/>
              <a:t>.</a:t>
            </a:r>
            <a:endParaRPr lang="es-AR" dirty="0" smtClean="0"/>
          </a:p>
          <a:p>
            <a:r>
              <a:rPr lang="es-AR" dirty="0" smtClean="0"/>
              <a:t>Resumen de desarrollo.</a:t>
            </a:r>
          </a:p>
          <a:p>
            <a:r>
              <a:rPr lang="es-AR" dirty="0" smtClean="0"/>
              <a:t>Demos.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77628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Objetivos del Sprint 02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Definir roles y tareas para el nuevo integrante al equipo de desarrollo.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Planificar, dirigir y controlar el Sprint de forma correcta, para evitar inconvenientes.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Completar el modelo de clases del producto y el modelo de Base de Datos.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Llevar  a cabo los últimos test de desarrollo para iniciar la producción concreta del producto.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AR" dirty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28586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4438"/>
            <a:ext cx="6529388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77628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Esquema general del Sprint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7000875" y="3786188"/>
            <a:ext cx="285750" cy="285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388" name="6 CuadroTexto"/>
          <p:cNvSpPr txBox="1">
            <a:spLocks noChangeArrowheads="1"/>
          </p:cNvSpPr>
          <p:nvPr/>
        </p:nvSpPr>
        <p:spPr bwMode="auto">
          <a:xfrm>
            <a:off x="7358063" y="3643313"/>
            <a:ext cx="13573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latin typeface="Constantia" pitchFamily="18" charset="0"/>
              </a:rPr>
              <a:t>Módulo de desarrollo incluido en el Sprint</a:t>
            </a: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38" y="100012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Logros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El nuevo integrante pudo incorporase  al proyecto de forma correcta.</a:t>
            </a: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Fueron definidos los roles para el integrante;  un nuevo Ingeniero de Software (con orientación a desarrollo web) y DBA para el desarrollo del producto.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Con la incorporación de este nuevo Ingeniero de Software pudieron definirse nuevas tareas, que serán implementadas específicamente en el Sprint 03.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desarrollaron sinérgicamente las pruebas que llevaron al crecimiento del modelo de diseño.</a:t>
            </a:r>
            <a:br>
              <a:rPr lang="es-AR" dirty="0" smtClean="0"/>
            </a:b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aplicó un modelo de base de datos  y se definió el proceso de almacenamiento de imágenes.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establecieron estándares y formatos de documentación.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857250"/>
            <a:ext cx="7516813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75" y="714375"/>
            <a:ext cx="8229600" cy="6540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Esquema de Logros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6858000" y="4357688"/>
            <a:ext cx="285750" cy="28575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6858000" y="5214938"/>
            <a:ext cx="285750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6858000" y="5929313"/>
            <a:ext cx="285750" cy="28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8438" name="9 CuadroTexto"/>
          <p:cNvSpPr txBox="1">
            <a:spLocks noChangeArrowheads="1"/>
          </p:cNvSpPr>
          <p:nvPr/>
        </p:nvSpPr>
        <p:spPr bwMode="auto">
          <a:xfrm>
            <a:off x="7358063" y="4214813"/>
            <a:ext cx="1357312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latin typeface="Constantia" pitchFamily="18" charset="0"/>
              </a:rPr>
              <a:t>Gran</a:t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>Avance</a:t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/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>Mediano</a:t>
            </a:r>
          </a:p>
          <a:p>
            <a:r>
              <a:rPr lang="es-AR">
                <a:latin typeface="Constantia" pitchFamily="18" charset="0"/>
              </a:rPr>
              <a:t>Avance</a:t>
            </a:r>
          </a:p>
          <a:p>
            <a:endParaRPr lang="es-AR">
              <a:latin typeface="Constantia" pitchFamily="18" charset="0"/>
            </a:endParaRPr>
          </a:p>
          <a:p>
            <a:r>
              <a:rPr lang="es-AR">
                <a:latin typeface="Constantia" pitchFamily="18" charset="0"/>
              </a:rPr>
              <a:t>Poco Avance</a:t>
            </a:r>
          </a:p>
        </p:txBody>
      </p:sp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85725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Inconvenientes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plantearon inconvenientes en la adaptación de la arquitectura para cumplimentar el desarrollo entre lenguajes.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presentaron inconvenientes al momento de la integración de la base datos y consistencia de los datos almacenados.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No se han definido mecanismos de distribución de la arquitectura de clases con respecto a los datos almacenados en la base de datos.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postergaron dos </a:t>
            </a:r>
            <a:r>
              <a:rPr lang="es-AR" dirty="0" err="1" smtClean="0"/>
              <a:t>Technical</a:t>
            </a:r>
            <a:r>
              <a:rPr lang="es-AR" dirty="0" smtClean="0"/>
              <a:t> </a:t>
            </a:r>
            <a:r>
              <a:rPr lang="es-AR" dirty="0" err="1" smtClean="0"/>
              <a:t>Task</a:t>
            </a:r>
            <a:r>
              <a:rPr lang="es-AR" dirty="0" smtClean="0"/>
              <a:t> para un siguiente sprint, ya que era necesario mejorar aspectos técnicos tales como la </a:t>
            </a:r>
            <a:r>
              <a:rPr lang="es-AR" dirty="0" err="1" smtClean="0"/>
              <a:t>definicion</a:t>
            </a:r>
            <a:r>
              <a:rPr lang="es-AR" dirty="0" smtClean="0"/>
              <a:t> de la arquitectura mencionada anteriormente.</a:t>
            </a:r>
            <a:endParaRPr lang="es-AR" dirty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133475"/>
            <a:ext cx="728662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2938" y="785813"/>
            <a:ext cx="7858125" cy="6540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Esquema de Inconvenientes</a:t>
            </a:r>
            <a:endParaRPr lang="es-AR" dirty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44" y="92867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6858000" y="4429125"/>
            <a:ext cx="285750" cy="285750"/>
          </a:xfrm>
          <a:prstGeom prst="rect">
            <a:avLst/>
          </a:prstGeom>
          <a:solidFill>
            <a:srgbClr val="EAB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srgbClr val="FF9933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858000" y="5286375"/>
            <a:ext cx="285750" cy="28575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srgbClr val="FFFF99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858000" y="6143625"/>
            <a:ext cx="285750" cy="28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0487" name="8 CuadroTexto"/>
          <p:cNvSpPr txBox="1">
            <a:spLocks noChangeArrowheads="1"/>
          </p:cNvSpPr>
          <p:nvPr/>
        </p:nvSpPr>
        <p:spPr bwMode="auto">
          <a:xfrm>
            <a:off x="7358063" y="3214688"/>
            <a:ext cx="178593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latin typeface="Constantia" pitchFamily="18" charset="0"/>
              </a:rPr>
              <a:t>Inconveniente no esperado y trasladado</a:t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/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>Inconveniente</a:t>
            </a:r>
          </a:p>
          <a:p>
            <a:r>
              <a:rPr lang="es-AR">
                <a:latin typeface="Constantia" pitchFamily="18" charset="0"/>
              </a:rPr>
              <a:t>trasladado</a:t>
            </a:r>
            <a:br>
              <a:rPr lang="es-AR">
                <a:latin typeface="Constantia" pitchFamily="18" charset="0"/>
              </a:rPr>
            </a:br>
            <a:endParaRPr lang="es-AR">
              <a:latin typeface="Constantia" pitchFamily="18" charset="0"/>
            </a:endParaRPr>
          </a:p>
          <a:p>
            <a:r>
              <a:rPr lang="es-AR">
                <a:latin typeface="Constantia" pitchFamily="18" charset="0"/>
              </a:rPr>
              <a:t>Inconvenientes</a:t>
            </a:r>
          </a:p>
          <a:p>
            <a:r>
              <a:rPr lang="es-AR">
                <a:latin typeface="Constantia" pitchFamily="18" charset="0"/>
              </a:rPr>
              <a:t>Medios</a:t>
            </a:r>
          </a:p>
          <a:p>
            <a:endParaRPr lang="es-AR">
              <a:latin typeface="Constantia" pitchFamily="18" charset="0"/>
            </a:endParaRPr>
          </a:p>
          <a:p>
            <a:r>
              <a:rPr lang="es-AR">
                <a:latin typeface="Constantia" pitchFamily="18" charset="0"/>
              </a:rPr>
              <a:t>Pocos</a:t>
            </a:r>
          </a:p>
          <a:p>
            <a:r>
              <a:rPr lang="es-AR">
                <a:latin typeface="Constantia" pitchFamily="18" charset="0"/>
              </a:rPr>
              <a:t>Inconvenientes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858000" y="3357563"/>
            <a:ext cx="285750" cy="2857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Título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52463"/>
          </a:xfrm>
        </p:spPr>
        <p:txBody>
          <a:bodyPr/>
          <a:lstStyle/>
          <a:p>
            <a:r>
              <a:rPr lang="es-AR" sz="3600" dirty="0" smtClean="0"/>
              <a:t>Tareas postergadas para el siguiente Sprint</a:t>
            </a:r>
          </a:p>
        </p:txBody>
      </p:sp>
      <p:sp>
        <p:nvSpPr>
          <p:cNvPr id="2150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Realizar pruebas de recuperación de imágenes comprimidas en la base de datos.</a:t>
            </a:r>
          </a:p>
          <a:p>
            <a:endParaRPr lang="es-AR" dirty="0" smtClean="0"/>
          </a:p>
          <a:p>
            <a:r>
              <a:rPr lang="es-AR" dirty="0" smtClean="0"/>
              <a:t>Implementar  funcionalidad para almacenar imágenes en el motor de base de datos.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52" y="857232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482</TotalTime>
  <Words>368</Words>
  <Application>Microsoft Office PowerPoint</Application>
  <PresentationFormat>Presentación en pantalla (4:3)</PresentationFormat>
  <Paragraphs>64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Flujo</vt:lpstr>
      <vt:lpstr>Sprint 02</vt:lpstr>
      <vt:lpstr>Agenda</vt:lpstr>
      <vt:lpstr>Objetivos del Sprint 02</vt:lpstr>
      <vt:lpstr>Esquema general del Sprint</vt:lpstr>
      <vt:lpstr>Logros</vt:lpstr>
      <vt:lpstr>Esquema de Logros</vt:lpstr>
      <vt:lpstr>Inconvenientes</vt:lpstr>
      <vt:lpstr>Esquema de Inconvenientes</vt:lpstr>
      <vt:lpstr>Tareas postergadas para el siguiente Sprint</vt:lpstr>
      <vt:lpstr>Burndown Chart Sprint02</vt:lpstr>
      <vt:lpstr>Resumen de Desarrollo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02</dc:title>
  <dc:creator>PC ACER</dc:creator>
  <cp:lastModifiedBy>Kapica</cp:lastModifiedBy>
  <cp:revision>57</cp:revision>
  <dcterms:created xsi:type="dcterms:W3CDTF">2012-08-02T15:17:09Z</dcterms:created>
  <dcterms:modified xsi:type="dcterms:W3CDTF">2012-08-07T21:13:34Z</dcterms:modified>
</cp:coreProperties>
</file>