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4EFC53-97DF-41F4-BD2E-C01FEF888AAE}" type="datetimeFigureOut">
              <a:rPr lang="es-AR" smtClean="0"/>
              <a:t>02/08/2012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BF5B25-4381-4981-B700-49E2F2A86EB2}" type="slidenum">
              <a:rPr lang="es-AR" smtClean="0"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00364" y="1428736"/>
            <a:ext cx="2986054" cy="1470025"/>
          </a:xfrm>
        </p:spPr>
        <p:txBody>
          <a:bodyPr>
            <a:normAutofit/>
          </a:bodyPr>
          <a:lstStyle/>
          <a:p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14348" y="41433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Sprint </a:t>
            </a:r>
            <a:r>
              <a:rPr kumimoji="0" lang="es-A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Review</a:t>
            </a:r>
            <a:endParaRPr kumimoji="0" lang="es-A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Que podemos hacer para mejorar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Como equipo debemos mejorar el desarrollo comunicacional con 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owner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Debemos seguir readaptando constantemente y sin demora </a:t>
            </a:r>
            <a:r>
              <a:rPr lang="es-AR" dirty="0" err="1" smtClean="0"/>
              <a:t>replanificaciones</a:t>
            </a:r>
            <a:r>
              <a:rPr lang="es-AR" dirty="0" smtClean="0"/>
              <a:t> y asignaciones de </a:t>
            </a:r>
            <a:r>
              <a:rPr lang="es-AR" dirty="0" err="1" smtClean="0"/>
              <a:t>User</a:t>
            </a:r>
            <a:r>
              <a:rPr lang="es-AR" dirty="0" smtClean="0"/>
              <a:t>  </a:t>
            </a:r>
            <a:r>
              <a:rPr lang="es-AR" dirty="0" err="1" smtClean="0"/>
              <a:t>Stories</a:t>
            </a:r>
            <a:r>
              <a:rPr lang="es-AR" dirty="0" smtClean="0"/>
              <a:t> en caso de no poder efectivizar una.</a:t>
            </a:r>
          </a:p>
          <a:p>
            <a:endParaRPr lang="es-AR" dirty="0"/>
          </a:p>
          <a:p>
            <a:r>
              <a:rPr lang="es-AR" dirty="0" smtClean="0"/>
              <a:t>Debemos comenzar con un proceso inicial de integración del producto.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9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928670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Gráficos y estadísticas de proyecto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2" y="111441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de Desarrollo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Desarrollo inicial de sitio de gestión y presentación del producto (</a:t>
            </a:r>
            <a:r>
              <a:rPr lang="es-AR" dirty="0"/>
              <a:t>M</a:t>
            </a:r>
            <a:r>
              <a:rPr lang="es-AR" dirty="0" smtClean="0"/>
              <a:t>ódulo web, implementación de MVC).</a:t>
            </a:r>
          </a:p>
          <a:p>
            <a:endParaRPr lang="es-AR" dirty="0"/>
          </a:p>
          <a:p>
            <a:r>
              <a:rPr lang="es-AR" dirty="0" smtClean="0"/>
              <a:t>Desarrollo de modelo de objetos de clases de Diseño y DB (Diagrama de clases y Diagrama de DB)</a:t>
            </a:r>
          </a:p>
          <a:p>
            <a:endParaRPr lang="es-AR" dirty="0"/>
          </a:p>
          <a:p>
            <a:r>
              <a:rPr lang="es-AR" dirty="0" smtClean="0"/>
              <a:t>Desarrollo de sets de pruebas de interacción (9 pruebas desarrolladas en C# y CPP).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del Sprint 02</a:t>
            </a:r>
          </a:p>
          <a:p>
            <a:r>
              <a:rPr lang="es-AR" dirty="0" smtClean="0"/>
              <a:t>Logros.</a:t>
            </a:r>
          </a:p>
          <a:p>
            <a:r>
              <a:rPr lang="es-AR" dirty="0" smtClean="0"/>
              <a:t>Inconvenientes.</a:t>
            </a:r>
          </a:p>
          <a:p>
            <a:r>
              <a:rPr lang="es-AR" dirty="0" err="1" smtClean="0"/>
              <a:t>Tasks</a:t>
            </a:r>
            <a:r>
              <a:rPr lang="es-AR" dirty="0" smtClean="0"/>
              <a:t> postergadas al siguiente sprint.</a:t>
            </a:r>
          </a:p>
          <a:p>
            <a:r>
              <a:rPr lang="es-AR" dirty="0" smtClean="0"/>
              <a:t>Que podemos hacer para mejorar.</a:t>
            </a:r>
          </a:p>
          <a:p>
            <a:r>
              <a:rPr lang="es-AR" dirty="0" smtClean="0"/>
              <a:t>Gráficos y estadísticas de proyecto.</a:t>
            </a:r>
          </a:p>
          <a:p>
            <a:r>
              <a:rPr lang="es-AR" dirty="0" smtClean="0"/>
              <a:t>Resumen de desarrollo.</a:t>
            </a:r>
          </a:p>
          <a:p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Objetivos del 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Definir roles y tareas para el nuevo integrante al equipo de desarrollo.</a:t>
            </a:r>
          </a:p>
          <a:p>
            <a:endParaRPr lang="es-AR" dirty="0"/>
          </a:p>
          <a:p>
            <a:r>
              <a:rPr lang="es-AR" dirty="0" smtClean="0"/>
              <a:t>Planificar, dirigir y controlar el Sprint de forma que no ocurran errores e inconvenientes como en el Sprint 01.</a:t>
            </a:r>
          </a:p>
          <a:p>
            <a:endParaRPr lang="es-AR" dirty="0"/>
          </a:p>
          <a:p>
            <a:r>
              <a:rPr lang="es-AR" dirty="0" smtClean="0"/>
              <a:t>Completar el modelo de clases de diseño del producto y el modelo de BD.</a:t>
            </a:r>
          </a:p>
          <a:p>
            <a:endParaRPr lang="es-AR" dirty="0"/>
          </a:p>
          <a:p>
            <a:r>
              <a:rPr lang="es-AR" dirty="0" smtClean="0"/>
              <a:t>Concretar con los últimos test de desarrollo para iniciar la producción concreta del producto.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6529415" cy="532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92" y="3786190"/>
            <a:ext cx="285752" cy="2857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7358082" y="3643314"/>
            <a:ext cx="135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Módulo de desarrollo incluido en el Sprint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000108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Logros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smtClean="0"/>
              <a:t>El nuevo integrante pudo desarrollar su nueva integración al proyecto de una forma correcta.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Fueron definidos nuevos roles para el integrante, de ahora en más se incorpora un nuevo Ingeniero de Software (con orientación a desarrollo web) y DBA para el desarrollo del producto.</a:t>
            </a:r>
          </a:p>
          <a:p>
            <a:endParaRPr lang="es-AR" dirty="0"/>
          </a:p>
          <a:p>
            <a:r>
              <a:rPr lang="es-AR" dirty="0" smtClean="0"/>
              <a:t>Con la incorporación de este nuevo Ingeniero de Software se pudieron incorporar nuevas tareas, que serán implementadas específicamente en el Sprint 03.</a:t>
            </a:r>
          </a:p>
          <a:p>
            <a:endParaRPr lang="es-AR" dirty="0"/>
          </a:p>
          <a:p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Se aplicó un modelo de base de datos  y se definió el proceso de almacenamiento de imágenes.</a:t>
            </a:r>
          </a:p>
          <a:p>
            <a:endParaRPr lang="es-AR" dirty="0"/>
          </a:p>
          <a:p>
            <a:r>
              <a:rPr lang="es-AR" dirty="0" smtClean="0"/>
              <a:t>Se establecieron estándares y formatos de documentación.</a:t>
            </a:r>
          </a:p>
          <a:p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516248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16" y="4357694"/>
            <a:ext cx="285752" cy="28575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16" y="5214950"/>
            <a:ext cx="285752" cy="285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16" y="5929330"/>
            <a:ext cx="285752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7358082" y="4214818"/>
            <a:ext cx="1357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Gran</a:t>
            </a:r>
            <a:br>
              <a:rPr lang="es-AR" dirty="0" smtClean="0"/>
            </a:br>
            <a:r>
              <a:rPr lang="es-AR" dirty="0" smtClean="0"/>
              <a:t>Avance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Mediano</a:t>
            </a:r>
          </a:p>
          <a:p>
            <a:r>
              <a:rPr lang="es-AR" dirty="0" smtClean="0"/>
              <a:t>Avance</a:t>
            </a:r>
          </a:p>
          <a:p>
            <a:endParaRPr lang="es-AR" dirty="0" smtClean="0"/>
          </a:p>
          <a:p>
            <a:r>
              <a:rPr lang="es-AR" dirty="0" smtClean="0"/>
              <a:t>Poco Avance</a:t>
            </a:r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Se plantearon inconvenientes en cuanto a la adaptación de la arquitectura para cumplimentar el desarrollo entre lenguajes, por suerte el inconveniente fue resuelto.</a:t>
            </a:r>
          </a:p>
          <a:p>
            <a:endParaRPr lang="es-AR" dirty="0"/>
          </a:p>
          <a:p>
            <a:r>
              <a:rPr lang="es-AR" dirty="0" smtClean="0"/>
              <a:t>Se presentaron debates y discusiones en cuanto a la integración de la base datos y consistencia de los datos almacenados.</a:t>
            </a:r>
          </a:p>
          <a:p>
            <a:endParaRPr lang="es-AR" dirty="0"/>
          </a:p>
          <a:p>
            <a:r>
              <a:rPr lang="es-AR" dirty="0" smtClean="0"/>
              <a:t>Se discutieron mecanismos de distribución de la arquitectura de clases con respecto a los datos almacenados en la base de datos.</a:t>
            </a:r>
          </a:p>
          <a:p>
            <a:endParaRPr lang="es-AR" dirty="0"/>
          </a:p>
          <a:p>
            <a:r>
              <a:rPr lang="es-AR" dirty="0" smtClean="0"/>
              <a:t>Se dejó una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task</a:t>
            </a:r>
            <a:r>
              <a:rPr lang="es-AR" dirty="0" smtClean="0"/>
              <a:t> para un siguiente sprint, porque era necesario mejorar algunos aspectos técnicos.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33670"/>
            <a:ext cx="7286676" cy="572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785794"/>
            <a:ext cx="7858180" cy="65403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6858016" y="4429132"/>
            <a:ext cx="285752" cy="285752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16" y="5286388"/>
            <a:ext cx="285752" cy="28575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16" y="6143644"/>
            <a:ext cx="285752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7358082" y="3214686"/>
            <a:ext cx="17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Inconveniente no esperado y trasladado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Inconveniente</a:t>
            </a:r>
          </a:p>
          <a:p>
            <a:r>
              <a:rPr lang="es-AR" dirty="0" smtClean="0"/>
              <a:t>trasladado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Inconvenientes</a:t>
            </a:r>
          </a:p>
          <a:p>
            <a:r>
              <a:rPr lang="es-AR" dirty="0" smtClean="0"/>
              <a:t>Medios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Pocos</a:t>
            </a:r>
          </a:p>
          <a:p>
            <a:r>
              <a:rPr lang="es-AR" dirty="0" smtClean="0"/>
              <a:t>Inconvenientes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6858016" y="3357562"/>
            <a:ext cx="285752" cy="285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r>
              <a:rPr lang="es-AR" sz="3600" dirty="0" err="1" smtClean="0"/>
              <a:t>Tasks</a:t>
            </a:r>
            <a:r>
              <a:rPr lang="es-AR" sz="3600" dirty="0" smtClean="0"/>
              <a:t> postergadas para el Siguiente Sprint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Realizar pruebas de recuperación de </a:t>
            </a:r>
            <a:r>
              <a:rPr lang="es-AR" dirty="0" smtClean="0"/>
              <a:t>imágenes </a:t>
            </a:r>
            <a:r>
              <a:rPr lang="es-AR" dirty="0" smtClean="0"/>
              <a:t>comprimidas en la base de datos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Implementar en el motor de base de datos funcionalidad para almacenar imágenes.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0117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</TotalTime>
  <Words>445</Words>
  <Application>Microsoft Office PowerPoint</Application>
  <PresentationFormat>Presentación en pantalla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Sprint 02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Tasks postergadas para el Siguiente Sprint</vt:lpstr>
      <vt:lpstr>Que podemos hacer para mejorar</vt:lpstr>
      <vt:lpstr>Gráficos y estadísticas de proyecto</vt:lpstr>
      <vt:lpstr>Resumen de Desarrollo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PC ACER</cp:lastModifiedBy>
  <cp:revision>33</cp:revision>
  <dcterms:created xsi:type="dcterms:W3CDTF">2012-08-02T15:17:09Z</dcterms:created>
  <dcterms:modified xsi:type="dcterms:W3CDTF">2012-08-02T19:47:24Z</dcterms:modified>
</cp:coreProperties>
</file>