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07/08/2012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8926" y="3429000"/>
            <a:ext cx="2986054" cy="104139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42910" y="4643446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1026" name="Picture 2" descr="C:\Users\Kapica\Documents\FACU\Proyecto Final\Proyecto Final\Proyecto final\Logo_OpticalMarketing\gr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6175375" cy="136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Mejoras pendientes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comunicación con 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/>
              <a:t>O</a:t>
            </a:r>
            <a:r>
              <a:rPr lang="es-AR" dirty="0" err="1" smtClean="0"/>
              <a:t>wner</a:t>
            </a:r>
            <a:r>
              <a:rPr lang="es-AR" dirty="0" smtClean="0"/>
              <a:t>.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flexibilidad a la hora de </a:t>
            </a:r>
            <a:r>
              <a:rPr lang="es-AR" dirty="0" err="1" smtClean="0"/>
              <a:t>replanificar</a:t>
            </a:r>
            <a:r>
              <a:rPr lang="es-AR" dirty="0" smtClean="0"/>
              <a:t>  y reasignar </a:t>
            </a:r>
            <a:r>
              <a:rPr lang="es-AR" dirty="0" err="1" smtClean="0"/>
              <a:t>User</a:t>
            </a:r>
            <a:r>
              <a:rPr lang="es-AR" dirty="0" smtClean="0"/>
              <a:t>  </a:t>
            </a:r>
            <a:r>
              <a:rPr lang="es-AR" dirty="0" err="1" smtClean="0"/>
              <a:t>Stories</a:t>
            </a:r>
            <a:r>
              <a:rPr lang="es-AR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Comenzar con un proceso inicial de integración del producto.</a:t>
            </a:r>
            <a:endParaRPr lang="es-AR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6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 inicial de sitio de gestión y presentación del producto (Módulo web, implementación de MVC).</a:t>
            </a:r>
          </a:p>
          <a:p>
            <a:endParaRPr lang="es-AR" dirty="0" smtClean="0"/>
          </a:p>
          <a:p>
            <a:r>
              <a:rPr lang="es-AR" dirty="0" smtClean="0"/>
              <a:t>Desarrollo de modelo de objetos de clases de Diseño y DB (Diagrama de clases y Diagrama de DB)</a:t>
            </a:r>
          </a:p>
          <a:p>
            <a:endParaRPr lang="es-AR" dirty="0" smtClean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Objetivos.</a:t>
            </a:r>
          </a:p>
          <a:p>
            <a:r>
              <a:rPr lang="es-AR" smtClean="0"/>
              <a:t>Logros.</a:t>
            </a:r>
          </a:p>
          <a:p>
            <a:r>
              <a:rPr lang="es-AR" smtClean="0"/>
              <a:t>Inconvenientes.</a:t>
            </a:r>
          </a:p>
          <a:p>
            <a:r>
              <a:rPr lang="es-AR" smtClean="0"/>
              <a:t>Tareas postergadas.</a:t>
            </a:r>
          </a:p>
          <a:p>
            <a:r>
              <a:rPr lang="es-AR" smtClean="0"/>
              <a:t>Mejoras pendientes.</a:t>
            </a:r>
          </a:p>
          <a:p>
            <a:r>
              <a:rPr lang="es-AR" smtClean="0"/>
              <a:t>Gráficos y estadísticas de proyecto.</a:t>
            </a:r>
          </a:p>
          <a:p>
            <a:r>
              <a:rPr lang="es-AR" smtClean="0"/>
              <a:t>Resumen de desarrollo.</a:t>
            </a:r>
          </a:p>
          <a:p>
            <a:r>
              <a:rPr lang="es-AR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 a cabo </a:t>
            </a:r>
            <a:r>
              <a:rPr lang="es-AR" dirty="0" smtClean="0"/>
              <a:t>los últimos test de desarrollo para 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</a:t>
            </a:r>
            <a:r>
              <a:rPr lang="es-AR" dirty="0" smtClean="0"/>
              <a:t>pudieron definirse nuevas </a:t>
            </a:r>
            <a:r>
              <a:rPr lang="es-AR" dirty="0" smtClean="0"/>
              <a:t>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debates y discusiones en cuanto a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discutieron mecanismos de distribución de la arquitectura de clases con respecto a los datos almacenados en la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postergó una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ya que era necesario mejorar algunos aspectos técnicos.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92867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dirty="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Realizar pruebas de recuperación de imágenes comprimidas en la base de datos.</a:t>
            </a:r>
          </a:p>
          <a:p>
            <a:endParaRPr lang="es-AR" dirty="0" smtClean="0"/>
          </a:p>
          <a:p>
            <a:r>
              <a:rPr lang="es-AR" dirty="0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52" y="857232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439</TotalTime>
  <Words>397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Mejoras pendientes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Kapica</cp:lastModifiedBy>
  <cp:revision>49</cp:revision>
  <dcterms:created xsi:type="dcterms:W3CDTF">2012-08-02T15:17:09Z</dcterms:created>
  <dcterms:modified xsi:type="dcterms:W3CDTF">2012-08-07T18:55:02Z</dcterms:modified>
</cp:coreProperties>
</file>