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5" r:id="rId4"/>
    <p:sldId id="280" r:id="rId5"/>
    <p:sldId id="260" r:id="rId6"/>
    <p:sldId id="263" r:id="rId7"/>
    <p:sldId id="274" r:id="rId8"/>
    <p:sldId id="273" r:id="rId9"/>
    <p:sldId id="272" r:id="rId10"/>
    <p:sldId id="267" r:id="rId11"/>
    <p:sldId id="276" r:id="rId12"/>
    <p:sldId id="271" r:id="rId13"/>
    <p:sldId id="279"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E6E5"/>
    <a:srgbClr val="ECECEC"/>
    <a:srgbClr val="DDDC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BB540D-38DD-451D-8F0D-5E7115BBCEDE}" v="281" dt="2019-09-14T00:48:29.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toriya Smith" userId="cbb9ccadda1ab46e" providerId="LiveId" clId="{FBBB540D-38DD-451D-8F0D-5E7115BBCEDE}"/>
    <pc:docChg chg="undo custSel mod addSld delSld modSld sldOrd modMainMaster">
      <pc:chgData name="Viktoriya Smith" userId="cbb9ccadda1ab46e" providerId="LiveId" clId="{FBBB540D-38DD-451D-8F0D-5E7115BBCEDE}" dt="2019-09-14T00:48:29.128" v="1675" actId="12100"/>
      <pc:docMkLst>
        <pc:docMk/>
      </pc:docMkLst>
      <pc:sldChg chg="modSp">
        <pc:chgData name="Viktoriya Smith" userId="cbb9ccadda1ab46e" providerId="LiveId" clId="{FBBB540D-38DD-451D-8F0D-5E7115BBCEDE}" dt="2019-09-13T21:50:20.668" v="205" actId="20577"/>
        <pc:sldMkLst>
          <pc:docMk/>
          <pc:sldMk cId="2486412978" sldId="256"/>
        </pc:sldMkLst>
        <pc:spChg chg="mod">
          <ac:chgData name="Viktoriya Smith" userId="cbb9ccadda1ab46e" providerId="LiveId" clId="{FBBB540D-38DD-451D-8F0D-5E7115BBCEDE}" dt="2019-09-13T21:49:47.245" v="137" actId="20577"/>
          <ac:spMkLst>
            <pc:docMk/>
            <pc:sldMk cId="2486412978" sldId="256"/>
            <ac:spMk id="2" creationId="{207D4797-D23F-4F15-988C-EFB825F819DB}"/>
          </ac:spMkLst>
        </pc:spChg>
        <pc:spChg chg="mod">
          <ac:chgData name="Viktoriya Smith" userId="cbb9ccadda1ab46e" providerId="LiveId" clId="{FBBB540D-38DD-451D-8F0D-5E7115BBCEDE}" dt="2019-09-13T21:50:20.668" v="205" actId="20577"/>
          <ac:spMkLst>
            <pc:docMk/>
            <pc:sldMk cId="2486412978" sldId="256"/>
            <ac:spMk id="3" creationId="{F19B1815-6B21-484D-8DD0-31C2161E217A}"/>
          </ac:spMkLst>
        </pc:spChg>
      </pc:sldChg>
      <pc:sldChg chg="addSp delSp modSp del mod ord setBg delDesignElem">
        <pc:chgData name="Viktoriya Smith" userId="cbb9ccadda1ab46e" providerId="LiveId" clId="{FBBB540D-38DD-451D-8F0D-5E7115BBCEDE}" dt="2019-09-13T22:36:30.886" v="677" actId="2696"/>
        <pc:sldMkLst>
          <pc:docMk/>
          <pc:sldMk cId="619899855" sldId="258"/>
        </pc:sldMkLst>
        <pc:spChg chg="mod">
          <ac:chgData name="Viktoriya Smith" userId="cbb9ccadda1ab46e" providerId="LiveId" clId="{FBBB540D-38DD-451D-8F0D-5E7115BBCEDE}" dt="2019-09-13T22:22:38.051" v="400" actId="26606"/>
          <ac:spMkLst>
            <pc:docMk/>
            <pc:sldMk cId="619899855" sldId="258"/>
            <ac:spMk id="2" creationId="{F860E5AA-409D-4F3F-9156-42E8A4AF3876}"/>
          </ac:spMkLst>
        </pc:spChg>
        <pc:spChg chg="add del mod">
          <ac:chgData name="Viktoriya Smith" userId="cbb9ccadda1ab46e" providerId="LiveId" clId="{FBBB540D-38DD-451D-8F0D-5E7115BBCEDE}" dt="2019-09-13T22:21:53.325" v="396"/>
          <ac:spMkLst>
            <pc:docMk/>
            <pc:sldMk cId="619899855" sldId="258"/>
            <ac:spMk id="3" creationId="{03EB9726-FB3A-4A70-9FC3-318FEAB06AB9}"/>
          </ac:spMkLst>
        </pc:spChg>
        <pc:spChg chg="add del mod">
          <ac:chgData name="Viktoriya Smith" userId="cbb9ccadda1ab46e" providerId="LiveId" clId="{FBBB540D-38DD-451D-8F0D-5E7115BBCEDE}" dt="2019-09-13T22:22:21.251" v="398"/>
          <ac:spMkLst>
            <pc:docMk/>
            <pc:sldMk cId="619899855" sldId="258"/>
            <ac:spMk id="4" creationId="{534A5A7D-106D-4883-81B6-D06269D4F11E}"/>
          </ac:spMkLst>
        </pc:spChg>
        <pc:spChg chg="add del mod">
          <ac:chgData name="Viktoriya Smith" userId="cbb9ccadda1ab46e" providerId="LiveId" clId="{FBBB540D-38DD-451D-8F0D-5E7115BBCEDE}" dt="2019-09-13T22:22:33.097" v="399"/>
          <ac:spMkLst>
            <pc:docMk/>
            <pc:sldMk cId="619899855" sldId="258"/>
            <ac:spMk id="5" creationId="{C6B08024-0ACD-4B9B-8252-48A276DB1327}"/>
          </ac:spMkLst>
        </pc:spChg>
        <pc:spChg chg="del">
          <ac:chgData name="Viktoriya Smith" userId="cbb9ccadda1ab46e" providerId="LiveId" clId="{FBBB540D-38DD-451D-8F0D-5E7115BBCEDE}" dt="2019-09-13T00:47:58.091" v="13"/>
          <ac:spMkLst>
            <pc:docMk/>
            <pc:sldMk cId="619899855" sldId="258"/>
            <ac:spMk id="11" creationId="{46C2E80F-49A6-4372-B103-219D417A55ED}"/>
          </ac:spMkLst>
        </pc:spChg>
        <pc:spChg chg="add">
          <ac:chgData name="Viktoriya Smith" userId="cbb9ccadda1ab46e" providerId="LiveId" clId="{FBBB540D-38DD-451D-8F0D-5E7115BBCEDE}" dt="2019-09-13T22:22:38.051" v="400" actId="26606"/>
          <ac:spMkLst>
            <pc:docMk/>
            <pc:sldMk cId="619899855" sldId="258"/>
            <ac:spMk id="12" creationId="{E7B84DB5-0A8D-419E-AE86-8602321D3371}"/>
          </ac:spMkLst>
        </pc:spChg>
        <pc:spChg chg="add del">
          <ac:chgData name="Viktoriya Smith" userId="cbb9ccadda1ab46e" providerId="LiveId" clId="{FBBB540D-38DD-451D-8F0D-5E7115BBCEDE}" dt="2019-09-13T01:07:09.871" v="16"/>
          <ac:spMkLst>
            <pc:docMk/>
            <pc:sldMk cId="619899855" sldId="258"/>
            <ac:spMk id="13" creationId="{4BA1B667-1542-4631-929E-714A41E9E558}"/>
          </ac:spMkLst>
        </pc:spChg>
        <pc:graphicFrameChg chg="add mod modGraphic">
          <ac:chgData name="Viktoriya Smith" userId="cbb9ccadda1ab46e" providerId="LiveId" clId="{FBBB540D-38DD-451D-8F0D-5E7115BBCEDE}" dt="2019-09-13T22:22:38.051" v="400" actId="26606"/>
          <ac:graphicFrameMkLst>
            <pc:docMk/>
            <pc:sldMk cId="619899855" sldId="258"/>
            <ac:graphicFrameMk id="6" creationId="{EA4458D1-808C-4802-9B3B-2ED20CEDB08C}"/>
          </ac:graphicFrameMkLst>
        </pc:graphicFrameChg>
        <pc:picChg chg="add del">
          <ac:chgData name="Viktoriya Smith" userId="cbb9ccadda1ab46e" providerId="LiveId" clId="{FBBB540D-38DD-451D-8F0D-5E7115BBCEDE}" dt="2019-09-13T01:07:09.871" v="16"/>
          <ac:picMkLst>
            <pc:docMk/>
            <pc:sldMk cId="619899855" sldId="258"/>
            <ac:picMk id="8" creationId="{030FD700-069E-45B7-99EE-9FD40B196D01}"/>
          </ac:picMkLst>
        </pc:picChg>
        <pc:picChg chg="add del">
          <ac:chgData name="Viktoriya Smith" userId="cbb9ccadda1ab46e" providerId="LiveId" clId="{FBBB540D-38DD-451D-8F0D-5E7115BBCEDE}" dt="2019-09-13T01:14:37.777" v="123" actId="26606"/>
          <ac:picMkLst>
            <pc:docMk/>
            <pc:sldMk cId="619899855" sldId="258"/>
            <ac:picMk id="9" creationId="{41162AC6-9EBA-47A1-AF32-ADE01FA53C69}"/>
          </ac:picMkLst>
        </pc:picChg>
        <pc:picChg chg="add">
          <ac:chgData name="Viktoriya Smith" userId="cbb9ccadda1ab46e" providerId="LiveId" clId="{FBBB540D-38DD-451D-8F0D-5E7115BBCEDE}" dt="2019-09-13T22:22:38.051" v="400" actId="26606"/>
          <ac:picMkLst>
            <pc:docMk/>
            <pc:sldMk cId="619899855" sldId="258"/>
            <ac:picMk id="10" creationId="{41162AC6-9EBA-47A1-AF32-ADE01FA53C69}"/>
          </ac:picMkLst>
        </pc:picChg>
        <pc:picChg chg="add del">
          <ac:chgData name="Viktoriya Smith" userId="cbb9ccadda1ab46e" providerId="LiveId" clId="{FBBB540D-38DD-451D-8F0D-5E7115BBCEDE}" dt="2019-09-13T01:14:37.742" v="122" actId="26606"/>
          <ac:picMkLst>
            <pc:docMk/>
            <pc:sldMk cId="619899855" sldId="258"/>
            <ac:picMk id="14" creationId="{41162AC6-9EBA-47A1-AF32-ADE01FA53C69}"/>
          </ac:picMkLst>
        </pc:picChg>
        <pc:picChg chg="add del">
          <ac:chgData name="Viktoriya Smith" userId="cbb9ccadda1ab46e" providerId="LiveId" clId="{FBBB540D-38DD-451D-8F0D-5E7115BBCEDE}" dt="2019-09-13T01:07:09.871" v="16"/>
          <ac:picMkLst>
            <pc:docMk/>
            <pc:sldMk cId="619899855" sldId="258"/>
            <ac:picMk id="15" creationId="{359BA665-866B-4988-8C5D-0B272F82BF9C}"/>
          </ac:picMkLst>
        </pc:picChg>
        <pc:picChg chg="add del">
          <ac:chgData name="Viktoriya Smith" userId="cbb9ccadda1ab46e" providerId="LiveId" clId="{FBBB540D-38DD-451D-8F0D-5E7115BBCEDE}" dt="2019-09-13T22:21:37.798" v="395"/>
          <ac:picMkLst>
            <pc:docMk/>
            <pc:sldMk cId="619899855" sldId="258"/>
            <ac:picMk id="16" creationId="{41162AC6-9EBA-47A1-AF32-ADE01FA53C69}"/>
          </ac:picMkLst>
        </pc:picChg>
        <pc:picChg chg="add">
          <ac:chgData name="Viktoriya Smith" userId="cbb9ccadda1ab46e" providerId="LiveId" clId="{FBBB540D-38DD-451D-8F0D-5E7115BBCEDE}" dt="2019-09-13T22:22:38.051" v="400" actId="26606"/>
          <ac:picMkLst>
            <pc:docMk/>
            <pc:sldMk cId="619899855" sldId="258"/>
            <ac:picMk id="17" creationId="{A310B53C-4645-458E-8BE8-FAF1D5E69BE1}"/>
          </ac:picMkLst>
        </pc:picChg>
      </pc:sldChg>
      <pc:sldChg chg="modSp add del">
        <pc:chgData name="Viktoriya Smith" userId="cbb9ccadda1ab46e" providerId="LiveId" clId="{FBBB540D-38DD-451D-8F0D-5E7115BBCEDE}" dt="2019-09-13T22:36:24.323" v="676" actId="2696"/>
        <pc:sldMkLst>
          <pc:docMk/>
          <pc:sldMk cId="820871112" sldId="259"/>
        </pc:sldMkLst>
        <pc:spChg chg="mod">
          <ac:chgData name="Viktoriya Smith" userId="cbb9ccadda1ab46e" providerId="LiveId" clId="{FBBB540D-38DD-451D-8F0D-5E7115BBCEDE}" dt="2019-09-13T01:09:59.147" v="31" actId="20577"/>
          <ac:spMkLst>
            <pc:docMk/>
            <pc:sldMk cId="820871112" sldId="259"/>
            <ac:spMk id="2" creationId="{E4F74AC1-B0B2-437F-94D4-4107971CBF6F}"/>
          </ac:spMkLst>
        </pc:spChg>
      </pc:sldChg>
      <pc:sldChg chg="addSp delSp modSp add mod setBg">
        <pc:chgData name="Viktoriya Smith" userId="cbb9ccadda1ab46e" providerId="LiveId" clId="{FBBB540D-38DD-451D-8F0D-5E7115BBCEDE}" dt="2019-09-14T00:47:43.851" v="1671" actId="207"/>
        <pc:sldMkLst>
          <pc:docMk/>
          <pc:sldMk cId="901225750" sldId="260"/>
        </pc:sldMkLst>
        <pc:spChg chg="mod">
          <ac:chgData name="Viktoriya Smith" userId="cbb9ccadda1ab46e" providerId="LiveId" clId="{FBBB540D-38DD-451D-8F0D-5E7115BBCEDE}" dt="2019-09-13T23:12:24.243" v="939" actId="20577"/>
          <ac:spMkLst>
            <pc:docMk/>
            <pc:sldMk cId="901225750" sldId="260"/>
            <ac:spMk id="2" creationId="{F93B081A-94C1-468D-A04B-1EC9EE3D1EDA}"/>
          </ac:spMkLst>
        </pc:spChg>
        <pc:spChg chg="del mod">
          <ac:chgData name="Viktoriya Smith" userId="cbb9ccadda1ab46e" providerId="LiveId" clId="{FBBB540D-38DD-451D-8F0D-5E7115BBCEDE}" dt="2019-09-13T22:19:39.637" v="337"/>
          <ac:spMkLst>
            <pc:docMk/>
            <pc:sldMk cId="901225750" sldId="260"/>
            <ac:spMk id="3" creationId="{2AA5C012-88D9-4723-967E-029D9A05CDD0}"/>
          </ac:spMkLst>
        </pc:spChg>
        <pc:spChg chg="add del mod">
          <ac:chgData name="Viktoriya Smith" userId="cbb9ccadda1ab46e" providerId="LiveId" clId="{FBBB540D-38DD-451D-8F0D-5E7115BBCEDE}" dt="2019-09-13T22:23:20.466" v="426" actId="478"/>
          <ac:spMkLst>
            <pc:docMk/>
            <pc:sldMk cId="901225750" sldId="260"/>
            <ac:spMk id="6" creationId="{ABBB9F35-5D36-4A3B-A62D-F01EC7FB81D1}"/>
          </ac:spMkLst>
        </pc:spChg>
        <pc:spChg chg="add del mod">
          <ac:chgData name="Viktoriya Smith" userId="cbb9ccadda1ab46e" providerId="LiveId" clId="{FBBB540D-38DD-451D-8F0D-5E7115BBCEDE}" dt="2019-09-13T22:22:57.209" v="401" actId="478"/>
          <ac:spMkLst>
            <pc:docMk/>
            <pc:sldMk cId="901225750" sldId="260"/>
            <ac:spMk id="8" creationId="{D06EC5B8-53A3-41F3-A11B-C593E0DCD59A}"/>
          </ac:spMkLst>
        </pc:spChg>
        <pc:spChg chg="add del">
          <ac:chgData name="Viktoriya Smith" userId="cbb9ccadda1ab46e" providerId="LiveId" clId="{FBBB540D-38DD-451D-8F0D-5E7115BBCEDE}" dt="2019-09-13T22:23:28.917" v="427" actId="26606"/>
          <ac:spMkLst>
            <pc:docMk/>
            <pc:sldMk cId="901225750" sldId="260"/>
            <ac:spMk id="11" creationId="{2DA785FA-C071-43A3-A397-53F1104417FB}"/>
          </ac:spMkLst>
        </pc:spChg>
        <pc:spChg chg="add del">
          <ac:chgData name="Viktoriya Smith" userId="cbb9ccadda1ab46e" providerId="LiveId" clId="{FBBB540D-38DD-451D-8F0D-5E7115BBCEDE}" dt="2019-09-13T22:37:50.484" v="680" actId="26606"/>
          <ac:spMkLst>
            <pc:docMk/>
            <pc:sldMk cId="901225750" sldId="260"/>
            <ac:spMk id="22" creationId="{3172ECDB-2AC7-44B5-822D-86A84637E976}"/>
          </ac:spMkLst>
        </pc:spChg>
        <pc:spChg chg="add del">
          <ac:chgData name="Viktoriya Smith" userId="cbb9ccadda1ab46e" providerId="LiveId" clId="{FBBB540D-38DD-451D-8F0D-5E7115BBCEDE}" dt="2019-09-13T22:37:50.484" v="680" actId="26606"/>
          <ac:spMkLst>
            <pc:docMk/>
            <pc:sldMk cId="901225750" sldId="260"/>
            <ac:spMk id="24" creationId="{E1FB9520-192A-4C46-991F-2E6BDD0044DC}"/>
          </ac:spMkLst>
        </pc:spChg>
        <pc:spChg chg="add del">
          <ac:chgData name="Viktoriya Smith" userId="cbb9ccadda1ab46e" providerId="LiveId" clId="{FBBB540D-38DD-451D-8F0D-5E7115BBCEDE}" dt="2019-09-13T22:37:50.484" v="680" actId="26606"/>
          <ac:spMkLst>
            <pc:docMk/>
            <pc:sldMk cId="901225750" sldId="260"/>
            <ac:spMk id="26" creationId="{2A937980-25E7-432E-8E85-0D32CB966851}"/>
          </ac:spMkLst>
        </pc:spChg>
        <pc:picChg chg="add del mod">
          <ac:chgData name="Viktoriya Smith" userId="cbb9ccadda1ab46e" providerId="LiveId" clId="{FBBB540D-38DD-451D-8F0D-5E7115BBCEDE}" dt="2019-09-13T22:37:44.912" v="679" actId="478"/>
          <ac:picMkLst>
            <pc:docMk/>
            <pc:sldMk cId="901225750" sldId="260"/>
            <ac:picMk id="4" creationId="{85B4CC69-F275-4180-AFF1-11E2C2DFD695}"/>
          </ac:picMkLst>
        </pc:picChg>
        <pc:picChg chg="add del">
          <ac:chgData name="Viktoriya Smith" userId="cbb9ccadda1ab46e" providerId="LiveId" clId="{FBBB540D-38DD-451D-8F0D-5E7115BBCEDE}" dt="2019-09-13T22:23:28.917" v="427" actId="26606"/>
          <ac:picMkLst>
            <pc:docMk/>
            <pc:sldMk cId="901225750" sldId="260"/>
            <ac:picMk id="13" creationId="{B654D573-EC63-4874-BAA1-1F203B95BF62}"/>
          </ac:picMkLst>
        </pc:picChg>
        <pc:picChg chg="add del">
          <ac:chgData name="Viktoriya Smith" userId="cbb9ccadda1ab46e" providerId="LiveId" clId="{FBBB540D-38DD-451D-8F0D-5E7115BBCEDE}" dt="2019-09-13T22:37:50.484" v="680" actId="26606"/>
          <ac:picMkLst>
            <pc:docMk/>
            <pc:sldMk cId="901225750" sldId="260"/>
            <ac:picMk id="18" creationId="{884F1622-F133-4C39-A178-9AE077529E27}"/>
          </ac:picMkLst>
        </pc:picChg>
        <pc:picChg chg="add del">
          <ac:chgData name="Viktoriya Smith" userId="cbb9ccadda1ab46e" providerId="LiveId" clId="{FBBB540D-38DD-451D-8F0D-5E7115BBCEDE}" dt="2019-09-13T22:37:50.484" v="680" actId="26606"/>
          <ac:picMkLst>
            <pc:docMk/>
            <pc:sldMk cId="901225750" sldId="260"/>
            <ac:picMk id="20" creationId="{28F5356A-F695-48A7-A0FB-0D74C2ABDA55}"/>
          </ac:picMkLst>
        </pc:picChg>
        <pc:picChg chg="add mod">
          <ac:chgData name="Viktoriya Smith" userId="cbb9ccadda1ab46e" providerId="LiveId" clId="{FBBB540D-38DD-451D-8F0D-5E7115BBCEDE}" dt="2019-09-14T00:47:43.851" v="1671" actId="207"/>
          <ac:picMkLst>
            <pc:docMk/>
            <pc:sldMk cId="901225750" sldId="260"/>
            <ac:picMk id="30" creationId="{1F910A87-4E94-4DE1-9FFB-33D2E997C8C2}"/>
          </ac:picMkLst>
        </pc:picChg>
        <pc:picChg chg="add">
          <ac:chgData name="Viktoriya Smith" userId="cbb9ccadda1ab46e" providerId="LiveId" clId="{FBBB540D-38DD-451D-8F0D-5E7115BBCEDE}" dt="2019-09-13T22:37:50.484" v="680" actId="26606"/>
          <ac:picMkLst>
            <pc:docMk/>
            <pc:sldMk cId="901225750" sldId="260"/>
            <ac:picMk id="33" creationId="{884F1622-F133-4C39-A178-9AE077529E27}"/>
          </ac:picMkLst>
        </pc:picChg>
        <pc:picChg chg="add">
          <ac:chgData name="Viktoriya Smith" userId="cbb9ccadda1ab46e" providerId="LiveId" clId="{FBBB540D-38DD-451D-8F0D-5E7115BBCEDE}" dt="2019-09-13T22:37:50.484" v="680" actId="26606"/>
          <ac:picMkLst>
            <pc:docMk/>
            <pc:sldMk cId="901225750" sldId="260"/>
            <ac:picMk id="35" creationId="{28F5356A-F695-48A7-A0FB-0D74C2ABDA55}"/>
          </ac:picMkLst>
        </pc:picChg>
      </pc:sldChg>
      <pc:sldChg chg="addSp delSp modSp add ord">
        <pc:chgData name="Viktoriya Smith" userId="cbb9ccadda1ab46e" providerId="LiveId" clId="{FBBB540D-38DD-451D-8F0D-5E7115BBCEDE}" dt="2019-09-13T23:00:19.005" v="822" actId="14100"/>
        <pc:sldMkLst>
          <pc:docMk/>
          <pc:sldMk cId="637202975" sldId="261"/>
        </pc:sldMkLst>
        <pc:spChg chg="del">
          <ac:chgData name="Viktoriya Smith" userId="cbb9ccadda1ab46e" providerId="LiveId" clId="{FBBB540D-38DD-451D-8F0D-5E7115BBCEDE}" dt="2019-09-13T21:50:52.822" v="207"/>
          <ac:spMkLst>
            <pc:docMk/>
            <pc:sldMk cId="637202975" sldId="261"/>
            <ac:spMk id="2" creationId="{AA6E631E-A57E-4C34-B0C7-D3D3E6E4D8C6}"/>
          </ac:spMkLst>
        </pc:spChg>
        <pc:spChg chg="del">
          <ac:chgData name="Viktoriya Smith" userId="cbb9ccadda1ab46e" providerId="LiveId" clId="{FBBB540D-38DD-451D-8F0D-5E7115BBCEDE}" dt="2019-09-13T21:50:52.822" v="207"/>
          <ac:spMkLst>
            <pc:docMk/>
            <pc:sldMk cId="637202975" sldId="261"/>
            <ac:spMk id="3" creationId="{41624A04-5A60-440A-838B-54C836D4D1E2}"/>
          </ac:spMkLst>
        </pc:spChg>
        <pc:spChg chg="del">
          <ac:chgData name="Viktoriya Smith" userId="cbb9ccadda1ab46e" providerId="LiveId" clId="{FBBB540D-38DD-451D-8F0D-5E7115BBCEDE}" dt="2019-09-13T21:50:52.822" v="207"/>
          <ac:spMkLst>
            <pc:docMk/>
            <pc:sldMk cId="637202975" sldId="261"/>
            <ac:spMk id="4" creationId="{54CE672F-0AE5-4007-AEFD-631AAD2C95DE}"/>
          </ac:spMkLst>
        </pc:spChg>
        <pc:spChg chg="add mod">
          <ac:chgData name="Viktoriya Smith" userId="cbb9ccadda1ab46e" providerId="LiveId" clId="{FBBB540D-38DD-451D-8F0D-5E7115BBCEDE}" dt="2019-09-13T22:25:21.578" v="433" actId="108"/>
          <ac:spMkLst>
            <pc:docMk/>
            <pc:sldMk cId="637202975" sldId="261"/>
            <ac:spMk id="5" creationId="{C58CE165-1190-4EBD-9CCC-CCA1210D41E7}"/>
          </ac:spMkLst>
        </pc:spChg>
        <pc:spChg chg="add mod">
          <ac:chgData name="Viktoriya Smith" userId="cbb9ccadda1ab46e" providerId="LiveId" clId="{FBBB540D-38DD-451D-8F0D-5E7115BBCEDE}" dt="2019-09-13T22:26:22.737" v="443" actId="408"/>
          <ac:spMkLst>
            <pc:docMk/>
            <pc:sldMk cId="637202975" sldId="261"/>
            <ac:spMk id="6" creationId="{C6FCD771-F280-4C81-B2BB-845EBC62EB0C}"/>
          </ac:spMkLst>
        </pc:spChg>
        <pc:spChg chg="add mod">
          <ac:chgData name="Viktoriya Smith" userId="cbb9ccadda1ab46e" providerId="LiveId" clId="{FBBB540D-38DD-451D-8F0D-5E7115BBCEDE}" dt="2019-09-13T22:26:22.737" v="443" actId="408"/>
          <ac:spMkLst>
            <pc:docMk/>
            <pc:sldMk cId="637202975" sldId="261"/>
            <ac:spMk id="7" creationId="{B2FFB2B4-4809-4BA4-83B7-C0E7EFDD7EFA}"/>
          </ac:spMkLst>
        </pc:spChg>
        <pc:spChg chg="add mod">
          <ac:chgData name="Viktoriya Smith" userId="cbb9ccadda1ab46e" providerId="LiveId" clId="{FBBB540D-38DD-451D-8F0D-5E7115BBCEDE}" dt="2019-09-13T22:26:22.737" v="443" actId="408"/>
          <ac:spMkLst>
            <pc:docMk/>
            <pc:sldMk cId="637202975" sldId="261"/>
            <ac:spMk id="8" creationId="{AEE83F51-9C62-44AE-8536-1EB64F794236}"/>
          </ac:spMkLst>
        </pc:spChg>
        <pc:spChg chg="add del mod">
          <ac:chgData name="Viktoriya Smith" userId="cbb9ccadda1ab46e" providerId="LiveId" clId="{FBBB540D-38DD-451D-8F0D-5E7115BBCEDE}" dt="2019-09-13T22:00:46.337" v="293" actId="478"/>
          <ac:spMkLst>
            <pc:docMk/>
            <pc:sldMk cId="637202975" sldId="261"/>
            <ac:spMk id="9" creationId="{10E95EB2-B2E3-48CF-A33E-017B5FB39A34}"/>
          </ac:spMkLst>
        </pc:spChg>
        <pc:spChg chg="add del mod">
          <ac:chgData name="Viktoriya Smith" userId="cbb9ccadda1ab46e" providerId="LiveId" clId="{FBBB540D-38DD-451D-8F0D-5E7115BBCEDE}" dt="2019-09-13T22:00:33.486" v="290" actId="478"/>
          <ac:spMkLst>
            <pc:docMk/>
            <pc:sldMk cId="637202975" sldId="261"/>
            <ac:spMk id="10" creationId="{D206DFE1-8433-42B5-A6CB-FB3C182B9A07}"/>
          </ac:spMkLst>
        </pc:spChg>
        <pc:spChg chg="add del mod">
          <ac:chgData name="Viktoriya Smith" userId="cbb9ccadda1ab46e" providerId="LiveId" clId="{FBBB540D-38DD-451D-8F0D-5E7115BBCEDE}" dt="2019-09-13T22:00:51.529" v="294" actId="478"/>
          <ac:spMkLst>
            <pc:docMk/>
            <pc:sldMk cId="637202975" sldId="261"/>
            <ac:spMk id="11" creationId="{C17DBAAB-DA28-4F79-B994-E5DC887668F5}"/>
          </ac:spMkLst>
        </pc:spChg>
        <pc:spChg chg="add del mod">
          <ac:chgData name="Viktoriya Smith" userId="cbb9ccadda1ab46e" providerId="LiveId" clId="{FBBB540D-38DD-451D-8F0D-5E7115BBCEDE}" dt="2019-09-13T21:58:08.834" v="276" actId="11529"/>
          <ac:spMkLst>
            <pc:docMk/>
            <pc:sldMk cId="637202975" sldId="261"/>
            <ac:spMk id="12" creationId="{7E88CD94-58A7-4147-98C5-399524AA87E2}"/>
          </ac:spMkLst>
        </pc:spChg>
        <pc:spChg chg="add del mod">
          <ac:chgData name="Viktoriya Smith" userId="cbb9ccadda1ab46e" providerId="LiveId" clId="{FBBB540D-38DD-451D-8F0D-5E7115BBCEDE}" dt="2019-09-13T22:11:51.904" v="307" actId="478"/>
          <ac:spMkLst>
            <pc:docMk/>
            <pc:sldMk cId="637202975" sldId="261"/>
            <ac:spMk id="13" creationId="{1E09113D-26CA-487E-9D7C-EF21DB6BC466}"/>
          </ac:spMkLst>
        </pc:spChg>
        <pc:spChg chg="add del mod">
          <ac:chgData name="Viktoriya Smith" userId="cbb9ccadda1ab46e" providerId="LiveId" clId="{FBBB540D-38DD-451D-8F0D-5E7115BBCEDE}" dt="2019-09-13T21:59:13.658" v="281"/>
          <ac:spMkLst>
            <pc:docMk/>
            <pc:sldMk cId="637202975" sldId="261"/>
            <ac:spMk id="14" creationId="{126CAE5B-644F-49C1-83B6-F7950DCD8EFB}"/>
          </ac:spMkLst>
        </pc:spChg>
        <pc:spChg chg="add del">
          <ac:chgData name="Viktoriya Smith" userId="cbb9ccadda1ab46e" providerId="LiveId" clId="{FBBB540D-38DD-451D-8F0D-5E7115BBCEDE}" dt="2019-09-13T21:59:38.573" v="288"/>
          <ac:spMkLst>
            <pc:docMk/>
            <pc:sldMk cId="637202975" sldId="261"/>
            <ac:spMk id="15" creationId="{CDB4ACF8-B47A-4956-BD79-A5856A1346A3}"/>
          </ac:spMkLst>
        </pc:spChg>
        <pc:spChg chg="add del mod">
          <ac:chgData name="Viktoriya Smith" userId="cbb9ccadda1ab46e" providerId="LiveId" clId="{FBBB540D-38DD-451D-8F0D-5E7115BBCEDE}" dt="2019-09-13T21:59:37.457" v="287"/>
          <ac:spMkLst>
            <pc:docMk/>
            <pc:sldMk cId="637202975" sldId="261"/>
            <ac:spMk id="16" creationId="{931BB0B2-2714-4544-A28F-CABA4A5B6755}"/>
          </ac:spMkLst>
        </pc:spChg>
        <pc:spChg chg="add del mod">
          <ac:chgData name="Viktoriya Smith" userId="cbb9ccadda1ab46e" providerId="LiveId" clId="{FBBB540D-38DD-451D-8F0D-5E7115BBCEDE}" dt="2019-09-13T22:11:53.568" v="308" actId="478"/>
          <ac:spMkLst>
            <pc:docMk/>
            <pc:sldMk cId="637202975" sldId="261"/>
            <ac:spMk id="17" creationId="{8D829EE6-7DB1-425A-894A-B96EB6EC092C}"/>
          </ac:spMkLst>
        </pc:spChg>
        <pc:spChg chg="add del mod">
          <ac:chgData name="Viktoriya Smith" userId="cbb9ccadda1ab46e" providerId="LiveId" clId="{FBBB540D-38DD-451D-8F0D-5E7115BBCEDE}" dt="2019-09-13T22:12:05.976" v="311" actId="478"/>
          <ac:spMkLst>
            <pc:docMk/>
            <pc:sldMk cId="637202975" sldId="261"/>
            <ac:spMk id="18" creationId="{19D2C76C-323B-4E77-BA1C-38CF81A143EB}"/>
          </ac:spMkLst>
        </pc:spChg>
        <pc:spChg chg="add del mod">
          <ac:chgData name="Viktoriya Smith" userId="cbb9ccadda1ab46e" providerId="LiveId" clId="{FBBB540D-38DD-451D-8F0D-5E7115BBCEDE}" dt="2019-09-13T22:03:27.369" v="303" actId="478"/>
          <ac:spMkLst>
            <pc:docMk/>
            <pc:sldMk cId="637202975" sldId="261"/>
            <ac:spMk id="19" creationId="{35B6497F-553A-4B1B-A559-8DE1C70CC9AE}"/>
          </ac:spMkLst>
        </pc:spChg>
        <pc:spChg chg="add del mod">
          <ac:chgData name="Viktoriya Smith" userId="cbb9ccadda1ab46e" providerId="LiveId" clId="{FBBB540D-38DD-451D-8F0D-5E7115BBCEDE}" dt="2019-09-13T22:11:50.815" v="306" actId="478"/>
          <ac:spMkLst>
            <pc:docMk/>
            <pc:sldMk cId="637202975" sldId="261"/>
            <ac:spMk id="20" creationId="{6EA3E8AD-4905-4CAC-915C-0E7AF54E8310}"/>
          </ac:spMkLst>
        </pc:spChg>
        <pc:picChg chg="add del mod">
          <ac:chgData name="Viktoriya Smith" userId="cbb9ccadda1ab46e" providerId="LiveId" clId="{FBBB540D-38DD-451D-8F0D-5E7115BBCEDE}" dt="2019-09-13T22:25:04.779" v="429" actId="478"/>
          <ac:picMkLst>
            <pc:docMk/>
            <pc:sldMk cId="637202975" sldId="261"/>
            <ac:picMk id="21" creationId="{F06ABC0C-B57F-4F5F-B012-89D69FF34525}"/>
          </ac:picMkLst>
        </pc:picChg>
        <pc:picChg chg="add del mod">
          <ac:chgData name="Viktoriya Smith" userId="cbb9ccadda1ab46e" providerId="LiveId" clId="{FBBB540D-38DD-451D-8F0D-5E7115BBCEDE}" dt="2019-09-13T22:15:44.090" v="316"/>
          <ac:picMkLst>
            <pc:docMk/>
            <pc:sldMk cId="637202975" sldId="261"/>
            <ac:picMk id="22" creationId="{C79A262B-2DA1-440F-BE63-B99C886EF652}"/>
          </ac:picMkLst>
        </pc:picChg>
        <pc:picChg chg="add mod">
          <ac:chgData name="Viktoriya Smith" userId="cbb9ccadda1ab46e" providerId="LiveId" clId="{FBBB540D-38DD-451D-8F0D-5E7115BBCEDE}" dt="2019-09-13T22:34:23.202" v="588" actId="408"/>
          <ac:picMkLst>
            <pc:docMk/>
            <pc:sldMk cId="637202975" sldId="261"/>
            <ac:picMk id="23" creationId="{87287A45-F222-4A2A-A87E-3D6DD878C10A}"/>
          </ac:picMkLst>
        </pc:picChg>
        <pc:picChg chg="add mod">
          <ac:chgData name="Viktoriya Smith" userId="cbb9ccadda1ab46e" providerId="LiveId" clId="{FBBB540D-38DD-451D-8F0D-5E7115BBCEDE}" dt="2019-09-13T22:34:23.202" v="588" actId="408"/>
          <ac:picMkLst>
            <pc:docMk/>
            <pc:sldMk cId="637202975" sldId="261"/>
            <ac:picMk id="24" creationId="{3205FC94-1AF1-404E-90D4-0FA99BE67D8F}"/>
          </ac:picMkLst>
        </pc:picChg>
        <pc:picChg chg="add mod">
          <ac:chgData name="Viktoriya Smith" userId="cbb9ccadda1ab46e" providerId="LiveId" clId="{FBBB540D-38DD-451D-8F0D-5E7115BBCEDE}" dt="2019-09-13T23:00:19.005" v="822" actId="14100"/>
          <ac:picMkLst>
            <pc:docMk/>
            <pc:sldMk cId="637202975" sldId="261"/>
            <ac:picMk id="25" creationId="{CAAE9523-88A0-49DE-BCB8-BE839B498418}"/>
          </ac:picMkLst>
        </pc:picChg>
      </pc:sldChg>
      <pc:sldChg chg="addSp delSp modSp add del mod setBg">
        <pc:chgData name="Viktoriya Smith" userId="cbb9ccadda1ab46e" providerId="LiveId" clId="{FBBB540D-38DD-451D-8F0D-5E7115BBCEDE}" dt="2019-09-13T23:16:25.528" v="1037" actId="2696"/>
        <pc:sldMkLst>
          <pc:docMk/>
          <pc:sldMk cId="4137661572" sldId="262"/>
        </pc:sldMkLst>
        <pc:spChg chg="mod">
          <ac:chgData name="Viktoriya Smith" userId="cbb9ccadda1ab46e" providerId="LiveId" clId="{FBBB540D-38DD-451D-8F0D-5E7115BBCEDE}" dt="2019-09-13T22:37:00.293" v="678" actId="26606"/>
          <ac:spMkLst>
            <pc:docMk/>
            <pc:sldMk cId="4137661572" sldId="262"/>
            <ac:spMk id="2" creationId="{F40D0A12-963F-4906-B276-22A58665155E}"/>
          </ac:spMkLst>
        </pc:spChg>
        <pc:spChg chg="del mod">
          <ac:chgData name="Viktoriya Smith" userId="cbb9ccadda1ab46e" providerId="LiveId" clId="{FBBB540D-38DD-451D-8F0D-5E7115BBCEDE}" dt="2019-09-13T22:37:00.293" v="678" actId="26606"/>
          <ac:spMkLst>
            <pc:docMk/>
            <pc:sldMk cId="4137661572" sldId="262"/>
            <ac:spMk id="3" creationId="{6397B7A5-11F4-4B54-9802-008B996D0C22}"/>
          </ac:spMkLst>
        </pc:spChg>
        <pc:spChg chg="add">
          <ac:chgData name="Viktoriya Smith" userId="cbb9ccadda1ab46e" providerId="LiveId" clId="{FBBB540D-38DD-451D-8F0D-5E7115BBCEDE}" dt="2019-09-13T22:37:00.293" v="678" actId="26606"/>
          <ac:spMkLst>
            <pc:docMk/>
            <pc:sldMk cId="4137661572" sldId="262"/>
            <ac:spMk id="12" creationId="{E7B84DB5-0A8D-419E-AE86-8602321D3371}"/>
          </ac:spMkLst>
        </pc:spChg>
        <pc:graphicFrameChg chg="add mod">
          <ac:chgData name="Viktoriya Smith" userId="cbb9ccadda1ab46e" providerId="LiveId" clId="{FBBB540D-38DD-451D-8F0D-5E7115BBCEDE}" dt="2019-09-13T23:10:39.459" v="927" actId="478"/>
          <ac:graphicFrameMkLst>
            <pc:docMk/>
            <pc:sldMk cId="4137661572" sldId="262"/>
            <ac:graphicFrameMk id="5" creationId="{CC78F40D-842F-455E-A05E-87D872E91A39}"/>
          </ac:graphicFrameMkLst>
        </pc:graphicFrameChg>
        <pc:picChg chg="add">
          <ac:chgData name="Viktoriya Smith" userId="cbb9ccadda1ab46e" providerId="LiveId" clId="{FBBB540D-38DD-451D-8F0D-5E7115BBCEDE}" dt="2019-09-13T22:37:00.293" v="678" actId="26606"/>
          <ac:picMkLst>
            <pc:docMk/>
            <pc:sldMk cId="4137661572" sldId="262"/>
            <ac:picMk id="10" creationId="{41162AC6-9EBA-47A1-AF32-ADE01FA53C69}"/>
          </ac:picMkLst>
        </pc:picChg>
        <pc:picChg chg="add">
          <ac:chgData name="Viktoriya Smith" userId="cbb9ccadda1ab46e" providerId="LiveId" clId="{FBBB540D-38DD-451D-8F0D-5E7115BBCEDE}" dt="2019-09-13T22:37:00.293" v="678" actId="26606"/>
          <ac:picMkLst>
            <pc:docMk/>
            <pc:sldMk cId="4137661572" sldId="262"/>
            <ac:picMk id="14" creationId="{A310B53C-4645-458E-8BE8-FAF1D5E69BE1}"/>
          </ac:picMkLst>
        </pc:picChg>
      </pc:sldChg>
      <pc:sldChg chg="addSp delSp modSp add ord">
        <pc:chgData name="Viktoriya Smith" userId="cbb9ccadda1ab46e" providerId="LiveId" clId="{FBBB540D-38DD-451D-8F0D-5E7115BBCEDE}" dt="2019-09-13T22:45:59.603" v="745"/>
        <pc:sldMkLst>
          <pc:docMk/>
          <pc:sldMk cId="892676884" sldId="263"/>
        </pc:sldMkLst>
        <pc:spChg chg="del">
          <ac:chgData name="Viktoriya Smith" userId="cbb9ccadda1ab46e" providerId="LiveId" clId="{FBBB540D-38DD-451D-8F0D-5E7115BBCEDE}" dt="2019-09-13T22:42:13.008" v="691"/>
          <ac:spMkLst>
            <pc:docMk/>
            <pc:sldMk cId="892676884" sldId="263"/>
            <ac:spMk id="2" creationId="{095F25F8-7E2A-46F7-A4C2-2C9F3AF501D6}"/>
          </ac:spMkLst>
        </pc:spChg>
        <pc:spChg chg="del">
          <ac:chgData name="Viktoriya Smith" userId="cbb9ccadda1ab46e" providerId="LiveId" clId="{FBBB540D-38DD-451D-8F0D-5E7115BBCEDE}" dt="2019-09-13T22:38:14.915" v="682"/>
          <ac:spMkLst>
            <pc:docMk/>
            <pc:sldMk cId="892676884" sldId="263"/>
            <ac:spMk id="3" creationId="{0736A28C-E087-4687-AA7E-5F12E579ACB2}"/>
          </ac:spMkLst>
        </pc:spChg>
        <pc:spChg chg="add del mod">
          <ac:chgData name="Viktoriya Smith" userId="cbb9ccadda1ab46e" providerId="LiveId" clId="{FBBB540D-38DD-451D-8F0D-5E7115BBCEDE}" dt="2019-09-13T22:41:07.473" v="683"/>
          <ac:spMkLst>
            <pc:docMk/>
            <pc:sldMk cId="892676884" sldId="263"/>
            <ac:spMk id="4" creationId="{1A150034-1C45-4A0F-86A6-48CC1F1B7765}"/>
          </ac:spMkLst>
        </pc:spChg>
        <pc:spChg chg="add del mod">
          <ac:chgData name="Viktoriya Smith" userId="cbb9ccadda1ab46e" providerId="LiveId" clId="{FBBB540D-38DD-451D-8F0D-5E7115BBCEDE}" dt="2019-09-13T22:42:13.008" v="691"/>
          <ac:spMkLst>
            <pc:docMk/>
            <pc:sldMk cId="892676884" sldId="263"/>
            <ac:spMk id="7" creationId="{053470D9-A772-4E5B-8744-2AB792EDF246}"/>
          </ac:spMkLst>
        </pc:spChg>
        <pc:spChg chg="add del mod">
          <ac:chgData name="Viktoriya Smith" userId="cbb9ccadda1ab46e" providerId="LiveId" clId="{FBBB540D-38DD-451D-8F0D-5E7115BBCEDE}" dt="2019-09-13T22:44:44.137" v="715" actId="478"/>
          <ac:spMkLst>
            <pc:docMk/>
            <pc:sldMk cId="892676884" sldId="263"/>
            <ac:spMk id="10" creationId="{2B888297-9C99-4FF5-A9A6-FE14DF9627AA}"/>
          </ac:spMkLst>
        </pc:spChg>
        <pc:picChg chg="add del mod">
          <ac:chgData name="Viktoriya Smith" userId="cbb9ccadda1ab46e" providerId="LiveId" clId="{FBBB540D-38DD-451D-8F0D-5E7115BBCEDE}" dt="2019-09-13T22:41:51.053" v="684" actId="478"/>
          <ac:picMkLst>
            <pc:docMk/>
            <pc:sldMk cId="892676884" sldId="263"/>
            <ac:picMk id="5" creationId="{55D10E57-CE40-4091-94D0-8997E4A1D685}"/>
          </ac:picMkLst>
        </pc:picChg>
        <pc:picChg chg="add mod">
          <ac:chgData name="Viktoriya Smith" userId="cbb9ccadda1ab46e" providerId="LiveId" clId="{FBBB540D-38DD-451D-8F0D-5E7115BBCEDE}" dt="2019-09-13T22:44:32.244" v="714" actId="14100"/>
          <ac:picMkLst>
            <pc:docMk/>
            <pc:sldMk cId="892676884" sldId="263"/>
            <ac:picMk id="8" creationId="{FD1BCC8B-7F2B-45EF-9C43-5C002A0957A3}"/>
          </ac:picMkLst>
        </pc:picChg>
        <pc:picChg chg="add mod">
          <ac:chgData name="Viktoriya Smith" userId="cbb9ccadda1ab46e" providerId="LiveId" clId="{FBBB540D-38DD-451D-8F0D-5E7115BBCEDE}" dt="2019-09-13T22:44:26.934" v="713" actId="14100"/>
          <ac:picMkLst>
            <pc:docMk/>
            <pc:sldMk cId="892676884" sldId="263"/>
            <ac:picMk id="9" creationId="{9EE4CAFA-139B-41DA-85AD-2B7CBF62BB03}"/>
          </ac:picMkLst>
        </pc:picChg>
      </pc:sldChg>
      <pc:sldChg chg="addSp modSp add del mod setBg">
        <pc:chgData name="Viktoriya Smith" userId="cbb9ccadda1ab46e" providerId="LiveId" clId="{FBBB540D-38DD-451D-8F0D-5E7115BBCEDE}" dt="2019-09-13T23:06:05.381" v="860" actId="2696"/>
        <pc:sldMkLst>
          <pc:docMk/>
          <pc:sldMk cId="1694640360" sldId="264"/>
        </pc:sldMkLst>
        <pc:spChg chg="add mod">
          <ac:chgData name="Viktoriya Smith" userId="cbb9ccadda1ab46e" providerId="LiveId" clId="{FBBB540D-38DD-451D-8F0D-5E7115BBCEDE}" dt="2019-09-13T22:45:53.273" v="744" actId="26606"/>
          <ac:spMkLst>
            <pc:docMk/>
            <pc:sldMk cId="1694640360" sldId="264"/>
            <ac:spMk id="2" creationId="{D7D9FA80-B9A2-4930-A364-C44794129434}"/>
          </ac:spMkLst>
        </pc:spChg>
        <pc:spChg chg="add">
          <ac:chgData name="Viktoriya Smith" userId="cbb9ccadda1ab46e" providerId="LiveId" clId="{FBBB540D-38DD-451D-8F0D-5E7115BBCEDE}" dt="2019-09-13T22:45:53.273" v="744" actId="26606"/>
          <ac:spMkLst>
            <pc:docMk/>
            <pc:sldMk cId="1694640360" sldId="264"/>
            <ac:spMk id="11" creationId="{E770CA6A-B3B0-4826-A91F-B2B1F8922026}"/>
          </ac:spMkLst>
        </pc:spChg>
        <pc:picChg chg="add">
          <ac:chgData name="Viktoriya Smith" userId="cbb9ccadda1ab46e" providerId="LiveId" clId="{FBBB540D-38DD-451D-8F0D-5E7115BBCEDE}" dt="2019-09-13T22:45:53.273" v="744" actId="26606"/>
          <ac:picMkLst>
            <pc:docMk/>
            <pc:sldMk cId="1694640360" sldId="264"/>
            <ac:picMk id="7" creationId="{F6559626-B5BE-44EF-8F21-5B2E7597935F}"/>
          </ac:picMkLst>
        </pc:picChg>
        <pc:picChg chg="add">
          <ac:chgData name="Viktoriya Smith" userId="cbb9ccadda1ab46e" providerId="LiveId" clId="{FBBB540D-38DD-451D-8F0D-5E7115BBCEDE}" dt="2019-09-13T22:45:53.273" v="744" actId="26606"/>
          <ac:picMkLst>
            <pc:docMk/>
            <pc:sldMk cId="1694640360" sldId="264"/>
            <ac:picMk id="9" creationId="{AE0BBD62-840F-4727-8E73-174F0D657745}"/>
          </ac:picMkLst>
        </pc:picChg>
        <pc:picChg chg="add">
          <ac:chgData name="Viktoriya Smith" userId="cbb9ccadda1ab46e" providerId="LiveId" clId="{FBBB540D-38DD-451D-8F0D-5E7115BBCEDE}" dt="2019-09-13T22:45:53.273" v="744" actId="26606"/>
          <ac:picMkLst>
            <pc:docMk/>
            <pc:sldMk cId="1694640360" sldId="264"/>
            <ac:picMk id="15" creationId="{1840A608-84A3-4CEC-BE1B-7A9717769D6F}"/>
          </ac:picMkLst>
        </pc:picChg>
        <pc:cxnChg chg="add">
          <ac:chgData name="Viktoriya Smith" userId="cbb9ccadda1ab46e" providerId="LiveId" clId="{FBBB540D-38DD-451D-8F0D-5E7115BBCEDE}" dt="2019-09-13T22:45:53.273" v="744" actId="26606"/>
          <ac:cxnSpMkLst>
            <pc:docMk/>
            <pc:sldMk cId="1694640360" sldId="264"/>
            <ac:cxnSpMk id="13" creationId="{6FE641DB-A503-41DE-ACA6-36B41C6C2BE9}"/>
          </ac:cxnSpMkLst>
        </pc:cxnChg>
      </pc:sldChg>
      <pc:sldChg chg="modSp add">
        <pc:chgData name="Viktoriya Smith" userId="cbb9ccadda1ab46e" providerId="LiveId" clId="{FBBB540D-38DD-451D-8F0D-5E7115BBCEDE}" dt="2019-09-13T22:58:19.742" v="821" actId="20577"/>
        <pc:sldMkLst>
          <pc:docMk/>
          <pc:sldMk cId="1708589200" sldId="265"/>
        </pc:sldMkLst>
        <pc:spChg chg="mod">
          <ac:chgData name="Viktoriya Smith" userId="cbb9ccadda1ab46e" providerId="LiveId" clId="{FBBB540D-38DD-451D-8F0D-5E7115BBCEDE}" dt="2019-09-13T22:54:48.043" v="758" actId="20577"/>
          <ac:spMkLst>
            <pc:docMk/>
            <pc:sldMk cId="1708589200" sldId="265"/>
            <ac:spMk id="2" creationId="{A3A34C39-FDFF-4E47-9B5B-7D485C5A0D1D}"/>
          </ac:spMkLst>
        </pc:spChg>
        <pc:spChg chg="mod">
          <ac:chgData name="Viktoriya Smith" userId="cbb9ccadda1ab46e" providerId="LiveId" clId="{FBBB540D-38DD-451D-8F0D-5E7115BBCEDE}" dt="2019-09-13T22:58:19.742" v="821" actId="20577"/>
          <ac:spMkLst>
            <pc:docMk/>
            <pc:sldMk cId="1708589200" sldId="265"/>
            <ac:spMk id="3" creationId="{1EC35E31-FFDD-45A4-9A91-44858B829A1A}"/>
          </ac:spMkLst>
        </pc:spChg>
      </pc:sldChg>
      <pc:sldChg chg="addSp delSp modSp add del mod setBg">
        <pc:chgData name="Viktoriya Smith" userId="cbb9ccadda1ab46e" providerId="LiveId" clId="{FBBB540D-38DD-451D-8F0D-5E7115BBCEDE}" dt="2019-09-13T23:07:48.955" v="901" actId="2696"/>
        <pc:sldMkLst>
          <pc:docMk/>
          <pc:sldMk cId="707410775" sldId="266"/>
        </pc:sldMkLst>
        <pc:spChg chg="mod">
          <ac:chgData name="Viktoriya Smith" userId="cbb9ccadda1ab46e" providerId="LiveId" clId="{FBBB540D-38DD-451D-8F0D-5E7115BBCEDE}" dt="2019-09-13T23:05:59.910" v="859" actId="26606"/>
          <ac:spMkLst>
            <pc:docMk/>
            <pc:sldMk cId="707410775" sldId="266"/>
            <ac:spMk id="2" creationId="{859B7F98-6B40-4691-897F-FB4947D22C5A}"/>
          </ac:spMkLst>
        </pc:spChg>
        <pc:spChg chg="add del">
          <ac:chgData name="Viktoriya Smith" userId="cbb9ccadda1ab46e" providerId="LiveId" clId="{FBBB540D-38DD-451D-8F0D-5E7115BBCEDE}" dt="2019-09-13T23:05:59.810" v="858" actId="26606"/>
          <ac:spMkLst>
            <pc:docMk/>
            <pc:sldMk cId="707410775" sldId="266"/>
            <ac:spMk id="12" creationId="{9BFE55E3-D54A-4EDB-8EBB-21F4B2949DCB}"/>
          </ac:spMkLst>
        </pc:spChg>
        <pc:spChg chg="add del">
          <ac:chgData name="Viktoriya Smith" userId="cbb9ccadda1ab46e" providerId="LiveId" clId="{FBBB540D-38DD-451D-8F0D-5E7115BBCEDE}" dt="2019-09-13T23:05:59.810" v="858" actId="26606"/>
          <ac:spMkLst>
            <pc:docMk/>
            <pc:sldMk cId="707410775" sldId="266"/>
            <ac:spMk id="14" creationId="{433645C1-1D10-48BE-BDFF-4AF58FC21248}"/>
          </ac:spMkLst>
        </pc:spChg>
        <pc:spChg chg="add">
          <ac:chgData name="Viktoriya Smith" userId="cbb9ccadda1ab46e" providerId="LiveId" clId="{FBBB540D-38DD-451D-8F0D-5E7115BBCEDE}" dt="2019-09-13T23:05:59.910" v="859" actId="26606"/>
          <ac:spMkLst>
            <pc:docMk/>
            <pc:sldMk cId="707410775" sldId="266"/>
            <ac:spMk id="16" creationId="{DB638F8C-6A71-4C61-9825-583BCFC72045}"/>
          </ac:spMkLst>
        </pc:spChg>
        <pc:spChg chg="add">
          <ac:chgData name="Viktoriya Smith" userId="cbb9ccadda1ab46e" providerId="LiveId" clId="{FBBB540D-38DD-451D-8F0D-5E7115BBCEDE}" dt="2019-09-13T23:05:59.910" v="859" actId="26606"/>
          <ac:spMkLst>
            <pc:docMk/>
            <pc:sldMk cId="707410775" sldId="266"/>
            <ac:spMk id="19" creationId="{F3588BBB-F5CF-469B-B95A-31327F357E29}"/>
          </ac:spMkLst>
        </pc:spChg>
        <pc:spChg chg="add">
          <ac:chgData name="Viktoriya Smith" userId="cbb9ccadda1ab46e" providerId="LiveId" clId="{FBBB540D-38DD-451D-8F0D-5E7115BBCEDE}" dt="2019-09-13T23:05:59.910" v="859" actId="26606"/>
          <ac:spMkLst>
            <pc:docMk/>
            <pc:sldMk cId="707410775" sldId="266"/>
            <ac:spMk id="20" creationId="{88748CE6-D95D-4370-AE3A-E6B1BFBE4EFA}"/>
          </ac:spMkLst>
        </pc:spChg>
        <pc:picChg chg="add mod">
          <ac:chgData name="Viktoriya Smith" userId="cbb9ccadda1ab46e" providerId="LiveId" clId="{FBBB540D-38DD-451D-8F0D-5E7115BBCEDE}" dt="2019-09-13T23:06:18.566" v="861" actId="1076"/>
          <ac:picMkLst>
            <pc:docMk/>
            <pc:sldMk cId="707410775" sldId="266"/>
            <ac:picMk id="3" creationId="{60CA841E-38C4-4B65-99B2-D0396551B8CD}"/>
          </ac:picMkLst>
        </pc:picChg>
        <pc:picChg chg="add del">
          <ac:chgData name="Viktoriya Smith" userId="cbb9ccadda1ab46e" providerId="LiveId" clId="{FBBB540D-38DD-451D-8F0D-5E7115BBCEDE}" dt="2019-09-13T23:05:59.810" v="858" actId="26606"/>
          <ac:picMkLst>
            <pc:docMk/>
            <pc:sldMk cId="707410775" sldId="266"/>
            <ac:picMk id="8" creationId="{75577CC7-6B96-4908-84E4-0D2AC01834E3}"/>
          </ac:picMkLst>
        </pc:picChg>
        <pc:picChg chg="add del">
          <ac:chgData name="Viktoriya Smith" userId="cbb9ccadda1ab46e" providerId="LiveId" clId="{FBBB540D-38DD-451D-8F0D-5E7115BBCEDE}" dt="2019-09-13T23:05:59.810" v="858" actId="26606"/>
          <ac:picMkLst>
            <pc:docMk/>
            <pc:sldMk cId="707410775" sldId="266"/>
            <ac:picMk id="10" creationId="{3094519A-B61A-4BE2-9E40-30E744081BB3}"/>
          </ac:picMkLst>
        </pc:picChg>
        <pc:picChg chg="add">
          <ac:chgData name="Viktoriya Smith" userId="cbb9ccadda1ab46e" providerId="LiveId" clId="{FBBB540D-38DD-451D-8F0D-5E7115BBCEDE}" dt="2019-09-13T23:05:59.910" v="859" actId="26606"/>
          <ac:picMkLst>
            <pc:docMk/>
            <pc:sldMk cId="707410775" sldId="266"/>
            <ac:picMk id="17" creationId="{75577CC7-6B96-4908-84E4-0D2AC01834E3}"/>
          </ac:picMkLst>
        </pc:picChg>
        <pc:picChg chg="add">
          <ac:chgData name="Viktoriya Smith" userId="cbb9ccadda1ab46e" providerId="LiveId" clId="{FBBB540D-38DD-451D-8F0D-5E7115BBCEDE}" dt="2019-09-13T23:05:59.910" v="859" actId="26606"/>
          <ac:picMkLst>
            <pc:docMk/>
            <pc:sldMk cId="707410775" sldId="266"/>
            <ac:picMk id="18" creationId="{3094519A-B61A-4BE2-9E40-30E744081BB3}"/>
          </ac:picMkLst>
        </pc:picChg>
      </pc:sldChg>
      <pc:sldChg chg="addSp modSp add mod setBg">
        <pc:chgData name="Viktoriya Smith" userId="cbb9ccadda1ab46e" providerId="LiveId" clId="{FBBB540D-38DD-451D-8F0D-5E7115BBCEDE}" dt="2019-09-13T23:07:28.542" v="900" actId="404"/>
        <pc:sldMkLst>
          <pc:docMk/>
          <pc:sldMk cId="3977294901" sldId="267"/>
        </pc:sldMkLst>
        <pc:spChg chg="mod">
          <ac:chgData name="Viktoriya Smith" userId="cbb9ccadda1ab46e" providerId="LiveId" clId="{FBBB540D-38DD-451D-8F0D-5E7115BBCEDE}" dt="2019-09-13T23:07:28.542" v="900" actId="404"/>
          <ac:spMkLst>
            <pc:docMk/>
            <pc:sldMk cId="3977294901" sldId="267"/>
            <ac:spMk id="2" creationId="{7227B797-09C3-4054-94F9-3A5FF44EEDB8}"/>
          </ac:spMkLst>
        </pc:spChg>
        <pc:spChg chg="add">
          <ac:chgData name="Viktoriya Smith" userId="cbb9ccadda1ab46e" providerId="LiveId" clId="{FBBB540D-38DD-451D-8F0D-5E7115BBCEDE}" dt="2019-09-13T23:06:54.893" v="865" actId="26606"/>
          <ac:spMkLst>
            <pc:docMk/>
            <pc:sldMk cId="3977294901" sldId="267"/>
            <ac:spMk id="12" creationId="{3172ECDB-2AC7-44B5-822D-86A84637E976}"/>
          </ac:spMkLst>
        </pc:spChg>
        <pc:spChg chg="add">
          <ac:chgData name="Viktoriya Smith" userId="cbb9ccadda1ab46e" providerId="LiveId" clId="{FBBB540D-38DD-451D-8F0D-5E7115BBCEDE}" dt="2019-09-13T23:06:54.893" v="865" actId="26606"/>
          <ac:spMkLst>
            <pc:docMk/>
            <pc:sldMk cId="3977294901" sldId="267"/>
            <ac:spMk id="14" creationId="{E1FB9520-192A-4C46-991F-2E6BDD0044DC}"/>
          </ac:spMkLst>
        </pc:spChg>
        <pc:spChg chg="add">
          <ac:chgData name="Viktoriya Smith" userId="cbb9ccadda1ab46e" providerId="LiveId" clId="{FBBB540D-38DD-451D-8F0D-5E7115BBCEDE}" dt="2019-09-13T23:06:54.893" v="865" actId="26606"/>
          <ac:spMkLst>
            <pc:docMk/>
            <pc:sldMk cId="3977294901" sldId="267"/>
            <ac:spMk id="16" creationId="{2A937980-25E7-432E-8E85-0D32CB966851}"/>
          </ac:spMkLst>
        </pc:spChg>
        <pc:picChg chg="add mod">
          <ac:chgData name="Viktoriya Smith" userId="cbb9ccadda1ab46e" providerId="LiveId" clId="{FBBB540D-38DD-451D-8F0D-5E7115BBCEDE}" dt="2019-09-13T23:06:54.893" v="865" actId="26606"/>
          <ac:picMkLst>
            <pc:docMk/>
            <pc:sldMk cId="3977294901" sldId="267"/>
            <ac:picMk id="3" creationId="{DF88A693-C162-44B3-942B-855D4E09F763}"/>
          </ac:picMkLst>
        </pc:picChg>
        <pc:picChg chg="add">
          <ac:chgData name="Viktoriya Smith" userId="cbb9ccadda1ab46e" providerId="LiveId" clId="{FBBB540D-38DD-451D-8F0D-5E7115BBCEDE}" dt="2019-09-13T23:06:54.893" v="865" actId="26606"/>
          <ac:picMkLst>
            <pc:docMk/>
            <pc:sldMk cId="3977294901" sldId="267"/>
            <ac:picMk id="8" creationId="{884F1622-F133-4C39-A178-9AE077529E27}"/>
          </ac:picMkLst>
        </pc:picChg>
        <pc:picChg chg="add">
          <ac:chgData name="Viktoriya Smith" userId="cbb9ccadda1ab46e" providerId="LiveId" clId="{FBBB540D-38DD-451D-8F0D-5E7115BBCEDE}" dt="2019-09-13T23:06:54.893" v="865" actId="26606"/>
          <ac:picMkLst>
            <pc:docMk/>
            <pc:sldMk cId="3977294901" sldId="267"/>
            <ac:picMk id="10" creationId="{28F5356A-F695-48A7-A0FB-0D74C2ABDA55}"/>
          </ac:picMkLst>
        </pc:picChg>
      </pc:sldChg>
      <pc:sldChg chg="addSp modSp add del mod setBg">
        <pc:chgData name="Viktoriya Smith" userId="cbb9ccadda1ab46e" providerId="LiveId" clId="{FBBB540D-38DD-451D-8F0D-5E7115BBCEDE}" dt="2019-09-13T23:16:17.533" v="1036" actId="2696"/>
        <pc:sldMkLst>
          <pc:docMk/>
          <pc:sldMk cId="384904960" sldId="268"/>
        </pc:sldMkLst>
        <pc:spChg chg="mod">
          <ac:chgData name="Viktoriya Smith" userId="cbb9ccadda1ab46e" providerId="LiveId" clId="{FBBB540D-38DD-451D-8F0D-5E7115BBCEDE}" dt="2019-09-13T23:08:39.441" v="924" actId="26606"/>
          <ac:spMkLst>
            <pc:docMk/>
            <pc:sldMk cId="384904960" sldId="268"/>
            <ac:spMk id="2" creationId="{D6DCFC19-6AB8-4C21-B36E-87F38BBA6493}"/>
          </ac:spMkLst>
        </pc:spChg>
        <pc:spChg chg="add">
          <ac:chgData name="Viktoriya Smith" userId="cbb9ccadda1ab46e" providerId="LiveId" clId="{FBBB540D-38DD-451D-8F0D-5E7115BBCEDE}" dt="2019-09-13T23:08:39.441" v="924" actId="26606"/>
          <ac:spMkLst>
            <pc:docMk/>
            <pc:sldMk cId="384904960" sldId="268"/>
            <ac:spMk id="11" creationId="{E770CA6A-B3B0-4826-A91F-B2B1F8922026}"/>
          </ac:spMkLst>
        </pc:spChg>
        <pc:picChg chg="add">
          <ac:chgData name="Viktoriya Smith" userId="cbb9ccadda1ab46e" providerId="LiveId" clId="{FBBB540D-38DD-451D-8F0D-5E7115BBCEDE}" dt="2019-09-13T23:08:39.441" v="924" actId="26606"/>
          <ac:picMkLst>
            <pc:docMk/>
            <pc:sldMk cId="384904960" sldId="268"/>
            <ac:picMk id="7" creationId="{F6559626-B5BE-44EF-8F21-5B2E7597935F}"/>
          </ac:picMkLst>
        </pc:picChg>
        <pc:picChg chg="add">
          <ac:chgData name="Viktoriya Smith" userId="cbb9ccadda1ab46e" providerId="LiveId" clId="{FBBB540D-38DD-451D-8F0D-5E7115BBCEDE}" dt="2019-09-13T23:08:39.441" v="924" actId="26606"/>
          <ac:picMkLst>
            <pc:docMk/>
            <pc:sldMk cId="384904960" sldId="268"/>
            <ac:picMk id="9" creationId="{AE0BBD62-840F-4727-8E73-174F0D657745}"/>
          </ac:picMkLst>
        </pc:picChg>
        <pc:picChg chg="add">
          <ac:chgData name="Viktoriya Smith" userId="cbb9ccadda1ab46e" providerId="LiveId" clId="{FBBB540D-38DD-451D-8F0D-5E7115BBCEDE}" dt="2019-09-13T23:08:39.441" v="924" actId="26606"/>
          <ac:picMkLst>
            <pc:docMk/>
            <pc:sldMk cId="384904960" sldId="268"/>
            <ac:picMk id="15" creationId="{1840A608-84A3-4CEC-BE1B-7A9717769D6F}"/>
          </ac:picMkLst>
        </pc:picChg>
        <pc:cxnChg chg="add">
          <ac:chgData name="Viktoriya Smith" userId="cbb9ccadda1ab46e" providerId="LiveId" clId="{FBBB540D-38DD-451D-8F0D-5E7115BBCEDE}" dt="2019-09-13T23:08:39.441" v="924" actId="26606"/>
          <ac:cxnSpMkLst>
            <pc:docMk/>
            <pc:sldMk cId="384904960" sldId="268"/>
            <ac:cxnSpMk id="13" creationId="{6FE641DB-A503-41DE-ACA6-36B41C6C2BE9}"/>
          </ac:cxnSpMkLst>
        </pc:cxnChg>
      </pc:sldChg>
      <pc:sldChg chg="addSp modSp add del mod ord setBg">
        <pc:chgData name="Viktoriya Smith" userId="cbb9ccadda1ab46e" providerId="LiveId" clId="{FBBB540D-38DD-451D-8F0D-5E7115BBCEDE}" dt="2019-09-14T00:15:57.117" v="1609" actId="2696"/>
        <pc:sldMkLst>
          <pc:docMk/>
          <pc:sldMk cId="3196370249" sldId="269"/>
        </pc:sldMkLst>
        <pc:spChg chg="add mod">
          <ac:chgData name="Viktoriya Smith" userId="cbb9ccadda1ab46e" providerId="LiveId" clId="{FBBB540D-38DD-451D-8F0D-5E7115BBCEDE}" dt="2019-09-13T23:48:03.293" v="1489" actId="20577"/>
          <ac:spMkLst>
            <pc:docMk/>
            <pc:sldMk cId="3196370249" sldId="269"/>
            <ac:spMk id="2" creationId="{6D996FB6-5341-45A2-8301-000D3E7F8F29}"/>
          </ac:spMkLst>
        </pc:spChg>
        <pc:spChg chg="add">
          <ac:chgData name="Viktoriya Smith" userId="cbb9ccadda1ab46e" providerId="LiveId" clId="{FBBB540D-38DD-451D-8F0D-5E7115BBCEDE}" dt="2019-09-13T23:16:01.730" v="1016" actId="26606"/>
          <ac:spMkLst>
            <pc:docMk/>
            <pc:sldMk cId="3196370249" sldId="269"/>
            <ac:spMk id="11" creationId="{E770CA6A-B3B0-4826-A91F-B2B1F8922026}"/>
          </ac:spMkLst>
        </pc:spChg>
        <pc:picChg chg="add">
          <ac:chgData name="Viktoriya Smith" userId="cbb9ccadda1ab46e" providerId="LiveId" clId="{FBBB540D-38DD-451D-8F0D-5E7115BBCEDE}" dt="2019-09-13T23:16:01.730" v="1016" actId="26606"/>
          <ac:picMkLst>
            <pc:docMk/>
            <pc:sldMk cId="3196370249" sldId="269"/>
            <ac:picMk id="7" creationId="{F6559626-B5BE-44EF-8F21-5B2E7597935F}"/>
          </ac:picMkLst>
        </pc:picChg>
        <pc:picChg chg="add">
          <ac:chgData name="Viktoriya Smith" userId="cbb9ccadda1ab46e" providerId="LiveId" clId="{FBBB540D-38DD-451D-8F0D-5E7115BBCEDE}" dt="2019-09-13T23:16:01.730" v="1016" actId="26606"/>
          <ac:picMkLst>
            <pc:docMk/>
            <pc:sldMk cId="3196370249" sldId="269"/>
            <ac:picMk id="9" creationId="{AE0BBD62-840F-4727-8E73-174F0D657745}"/>
          </ac:picMkLst>
        </pc:picChg>
        <pc:picChg chg="add">
          <ac:chgData name="Viktoriya Smith" userId="cbb9ccadda1ab46e" providerId="LiveId" clId="{FBBB540D-38DD-451D-8F0D-5E7115BBCEDE}" dt="2019-09-13T23:16:01.730" v="1016" actId="26606"/>
          <ac:picMkLst>
            <pc:docMk/>
            <pc:sldMk cId="3196370249" sldId="269"/>
            <ac:picMk id="15" creationId="{1840A608-84A3-4CEC-BE1B-7A9717769D6F}"/>
          </ac:picMkLst>
        </pc:picChg>
        <pc:cxnChg chg="add">
          <ac:chgData name="Viktoriya Smith" userId="cbb9ccadda1ab46e" providerId="LiveId" clId="{FBBB540D-38DD-451D-8F0D-5E7115BBCEDE}" dt="2019-09-13T23:16:01.730" v="1016" actId="26606"/>
          <ac:cxnSpMkLst>
            <pc:docMk/>
            <pc:sldMk cId="3196370249" sldId="269"/>
            <ac:cxnSpMk id="13" creationId="{6FE641DB-A503-41DE-ACA6-36B41C6C2BE9}"/>
          </ac:cxnSpMkLst>
        </pc:cxnChg>
      </pc:sldChg>
      <pc:sldChg chg="addSp delSp modSp add del mod setBg">
        <pc:chgData name="Viktoriya Smith" userId="cbb9ccadda1ab46e" providerId="LiveId" clId="{FBBB540D-38DD-451D-8F0D-5E7115BBCEDE}" dt="2019-09-13T23:47:15.330" v="1465" actId="2696"/>
        <pc:sldMkLst>
          <pc:docMk/>
          <pc:sldMk cId="710414656" sldId="270"/>
        </pc:sldMkLst>
        <pc:spChg chg="del">
          <ac:chgData name="Viktoriya Smith" userId="cbb9ccadda1ab46e" providerId="LiveId" clId="{FBBB540D-38DD-451D-8F0D-5E7115BBCEDE}" dt="2019-09-13T23:11:10.454" v="929"/>
          <ac:spMkLst>
            <pc:docMk/>
            <pc:sldMk cId="710414656" sldId="270"/>
            <ac:spMk id="2" creationId="{3BEB2991-0369-47D8-B624-3C8E3394E1E1}"/>
          </ac:spMkLst>
        </pc:spChg>
        <pc:spChg chg="add mod">
          <ac:chgData name="Viktoriya Smith" userId="cbb9ccadda1ab46e" providerId="LiveId" clId="{FBBB540D-38DD-451D-8F0D-5E7115BBCEDE}" dt="2019-09-13T23:31:15.369" v="1193" actId="26606"/>
          <ac:spMkLst>
            <pc:docMk/>
            <pc:sldMk cId="710414656" sldId="270"/>
            <ac:spMk id="3" creationId="{F284D043-3A48-466E-ACC0-57A592356AF3}"/>
          </ac:spMkLst>
        </pc:spChg>
        <pc:spChg chg="add del mod">
          <ac:chgData name="Viktoriya Smith" userId="cbb9ccadda1ab46e" providerId="LiveId" clId="{FBBB540D-38DD-451D-8F0D-5E7115BBCEDE}" dt="2019-09-13T23:31:15.369" v="1193" actId="26606"/>
          <ac:spMkLst>
            <pc:docMk/>
            <pc:sldMk cId="710414656" sldId="270"/>
            <ac:spMk id="4" creationId="{8FC5B703-B989-4FCC-9F92-A9E97CDE35E6}"/>
          </ac:spMkLst>
        </pc:spChg>
        <pc:spChg chg="add">
          <ac:chgData name="Viktoriya Smith" userId="cbb9ccadda1ab46e" providerId="LiveId" clId="{FBBB540D-38DD-451D-8F0D-5E7115BBCEDE}" dt="2019-09-13T23:31:15.369" v="1193" actId="26606"/>
          <ac:spMkLst>
            <pc:docMk/>
            <pc:sldMk cId="710414656" sldId="270"/>
            <ac:spMk id="11" creationId="{E7B84DB5-0A8D-419E-AE86-8602321D3371}"/>
          </ac:spMkLst>
        </pc:spChg>
        <pc:graphicFrameChg chg="add mod">
          <ac:chgData name="Viktoriya Smith" userId="cbb9ccadda1ab46e" providerId="LiveId" clId="{FBBB540D-38DD-451D-8F0D-5E7115BBCEDE}" dt="2019-09-13T23:32:07.168" v="1228" actId="20577"/>
          <ac:graphicFrameMkLst>
            <pc:docMk/>
            <pc:sldMk cId="710414656" sldId="270"/>
            <ac:graphicFrameMk id="6" creationId="{CFD478B2-33AD-4160-A300-588BE321D1C5}"/>
          </ac:graphicFrameMkLst>
        </pc:graphicFrameChg>
        <pc:picChg chg="add">
          <ac:chgData name="Viktoriya Smith" userId="cbb9ccadda1ab46e" providerId="LiveId" clId="{FBBB540D-38DD-451D-8F0D-5E7115BBCEDE}" dt="2019-09-13T23:31:15.369" v="1193" actId="26606"/>
          <ac:picMkLst>
            <pc:docMk/>
            <pc:sldMk cId="710414656" sldId="270"/>
            <ac:picMk id="13" creationId="{A310B53C-4645-458E-8BE8-FAF1D5E69BE1}"/>
          </ac:picMkLst>
        </pc:picChg>
      </pc:sldChg>
      <pc:sldChg chg="addSp delSp modSp add mod ord setBg">
        <pc:chgData name="Viktoriya Smith" userId="cbb9ccadda1ab46e" providerId="LiveId" clId="{FBBB540D-38DD-451D-8F0D-5E7115BBCEDE}" dt="2019-09-13T23:36:36.097" v="1232" actId="14100"/>
        <pc:sldMkLst>
          <pc:docMk/>
          <pc:sldMk cId="3410154416" sldId="271"/>
        </pc:sldMkLst>
        <pc:spChg chg="mod">
          <ac:chgData name="Viktoriya Smith" userId="cbb9ccadda1ab46e" providerId="LiveId" clId="{FBBB540D-38DD-451D-8F0D-5E7115BBCEDE}" dt="2019-09-13T23:16:12.297" v="1035" actId="20577"/>
          <ac:spMkLst>
            <pc:docMk/>
            <pc:sldMk cId="3410154416" sldId="271"/>
            <ac:spMk id="2" creationId="{B40F143D-3593-492E-887A-3C80033E375D}"/>
          </ac:spMkLst>
        </pc:spChg>
        <pc:spChg chg="add del">
          <ac:chgData name="Viktoriya Smith" userId="cbb9ccadda1ab46e" providerId="LiveId" clId="{FBBB540D-38DD-451D-8F0D-5E7115BBCEDE}" dt="2019-09-13T23:15:24.781" v="993" actId="26606"/>
          <ac:spMkLst>
            <pc:docMk/>
            <pc:sldMk cId="3410154416" sldId="271"/>
            <ac:spMk id="13" creationId="{91533D02-5B19-4099-B40C-FC34B267F72C}"/>
          </ac:spMkLst>
        </pc:spChg>
        <pc:spChg chg="add del">
          <ac:chgData name="Viktoriya Smith" userId="cbb9ccadda1ab46e" providerId="LiveId" clId="{FBBB540D-38DD-451D-8F0D-5E7115BBCEDE}" dt="2019-09-13T23:15:24.781" v="993" actId="26606"/>
          <ac:spMkLst>
            <pc:docMk/>
            <pc:sldMk cId="3410154416" sldId="271"/>
            <ac:spMk id="15" creationId="{4DA7774E-70DC-4AFA-90A7-568C64A15884}"/>
          </ac:spMkLst>
        </pc:spChg>
        <pc:spChg chg="add del">
          <ac:chgData name="Viktoriya Smith" userId="cbb9ccadda1ab46e" providerId="LiveId" clId="{FBBB540D-38DD-451D-8F0D-5E7115BBCEDE}" dt="2019-09-13T23:15:24.781" v="993" actId="26606"/>
          <ac:spMkLst>
            <pc:docMk/>
            <pc:sldMk cId="3410154416" sldId="271"/>
            <ac:spMk id="17" creationId="{D6491A7C-54CA-4F46-B991-1654BA2D2CAF}"/>
          </ac:spMkLst>
        </pc:spChg>
        <pc:spChg chg="add del">
          <ac:chgData name="Viktoriya Smith" userId="cbb9ccadda1ab46e" providerId="LiveId" clId="{FBBB540D-38DD-451D-8F0D-5E7115BBCEDE}" dt="2019-09-13T23:15:24.781" v="993" actId="26606"/>
          <ac:spMkLst>
            <pc:docMk/>
            <pc:sldMk cId="3410154416" sldId="271"/>
            <ac:spMk id="19" creationId="{00C86B63-AEF5-40F3-916D-16A57C687854}"/>
          </ac:spMkLst>
        </pc:spChg>
        <pc:spChg chg="add del">
          <ac:chgData name="Viktoriya Smith" userId="cbb9ccadda1ab46e" providerId="LiveId" clId="{FBBB540D-38DD-451D-8F0D-5E7115BBCEDE}" dt="2019-09-13T23:15:24.781" v="993" actId="26606"/>
          <ac:spMkLst>
            <pc:docMk/>
            <pc:sldMk cId="3410154416" sldId="271"/>
            <ac:spMk id="21" creationId="{D8133EA2-8404-4341-9240-E94313B9CCBC}"/>
          </ac:spMkLst>
        </pc:spChg>
        <pc:spChg chg="add del">
          <ac:chgData name="Viktoriya Smith" userId="cbb9ccadda1ab46e" providerId="LiveId" clId="{FBBB540D-38DD-451D-8F0D-5E7115BBCEDE}" dt="2019-09-13T23:15:24.781" v="993" actId="26606"/>
          <ac:spMkLst>
            <pc:docMk/>
            <pc:sldMk cId="3410154416" sldId="271"/>
            <ac:spMk id="23" creationId="{28BDBD72-44D2-4668-8677-6849504ED272}"/>
          </ac:spMkLst>
        </pc:spChg>
        <pc:picChg chg="add mod ord">
          <ac:chgData name="Viktoriya Smith" userId="cbb9ccadda1ab46e" providerId="LiveId" clId="{FBBB540D-38DD-451D-8F0D-5E7115BBCEDE}" dt="2019-09-13T23:36:36.097" v="1232" actId="14100"/>
          <ac:picMkLst>
            <pc:docMk/>
            <pc:sldMk cId="3410154416" sldId="271"/>
            <ac:picMk id="3" creationId="{16A07C18-B0B2-44F7-BEFE-D9BF44451993}"/>
          </ac:picMkLst>
        </pc:picChg>
        <pc:picChg chg="add mod">
          <ac:chgData name="Viktoriya Smith" userId="cbb9ccadda1ab46e" providerId="LiveId" clId="{FBBB540D-38DD-451D-8F0D-5E7115BBCEDE}" dt="2019-09-13T23:30:14.837" v="1192" actId="14100"/>
          <ac:picMkLst>
            <pc:docMk/>
            <pc:sldMk cId="3410154416" sldId="271"/>
            <ac:picMk id="4" creationId="{B0330499-9B2D-4ECA-AE29-6FC5DA9EDD94}"/>
          </ac:picMkLst>
        </pc:picChg>
        <pc:picChg chg="add del">
          <ac:chgData name="Viktoriya Smith" userId="cbb9ccadda1ab46e" providerId="LiveId" clId="{FBBB540D-38DD-451D-8F0D-5E7115BBCEDE}" dt="2019-09-13T23:15:24.781" v="993" actId="26606"/>
          <ac:picMkLst>
            <pc:docMk/>
            <pc:sldMk cId="3410154416" sldId="271"/>
            <ac:picMk id="9" creationId="{24C99385-A3C2-425E-B1A1-BF64B04CA03A}"/>
          </ac:picMkLst>
        </pc:picChg>
        <pc:picChg chg="add del">
          <ac:chgData name="Viktoriya Smith" userId="cbb9ccadda1ab46e" providerId="LiveId" clId="{FBBB540D-38DD-451D-8F0D-5E7115BBCEDE}" dt="2019-09-13T23:15:24.781" v="993" actId="26606"/>
          <ac:picMkLst>
            <pc:docMk/>
            <pc:sldMk cId="3410154416" sldId="271"/>
            <ac:picMk id="11" creationId="{8449042F-7C9F-48E3-859A-B9975B3F9D78}"/>
          </ac:picMkLst>
        </pc:picChg>
      </pc:sldChg>
      <pc:sldChg chg="addSp modSp add">
        <pc:chgData name="Viktoriya Smith" userId="cbb9ccadda1ab46e" providerId="LiveId" clId="{FBBB540D-38DD-451D-8F0D-5E7115BBCEDE}" dt="2019-09-13T23:19:35.736" v="1094" actId="20577"/>
        <pc:sldMkLst>
          <pc:docMk/>
          <pc:sldMk cId="2550897510" sldId="272"/>
        </pc:sldMkLst>
        <pc:spChg chg="add mod">
          <ac:chgData name="Viktoriya Smith" userId="cbb9ccadda1ab46e" providerId="LiveId" clId="{FBBB540D-38DD-451D-8F0D-5E7115BBCEDE}" dt="2019-09-13T23:19:35.736" v="1094" actId="20577"/>
          <ac:spMkLst>
            <pc:docMk/>
            <pc:sldMk cId="2550897510" sldId="272"/>
            <ac:spMk id="2" creationId="{435EEA3F-ADAB-4B27-B881-F2255AADD1F7}"/>
          </ac:spMkLst>
        </pc:spChg>
        <pc:picChg chg="add mod">
          <ac:chgData name="Viktoriya Smith" userId="cbb9ccadda1ab46e" providerId="LiveId" clId="{FBBB540D-38DD-451D-8F0D-5E7115BBCEDE}" dt="2019-09-13T23:19:17.938" v="1059" actId="1076"/>
          <ac:picMkLst>
            <pc:docMk/>
            <pc:sldMk cId="2550897510" sldId="272"/>
            <ac:picMk id="3" creationId="{A2C9F6A9-67F6-4592-984D-77DB44FF45FD}"/>
          </ac:picMkLst>
        </pc:picChg>
        <pc:picChg chg="add mod">
          <ac:chgData name="Viktoriya Smith" userId="cbb9ccadda1ab46e" providerId="LiveId" clId="{FBBB540D-38DD-451D-8F0D-5E7115BBCEDE}" dt="2019-09-13T23:19:21.365" v="1060" actId="14100"/>
          <ac:picMkLst>
            <pc:docMk/>
            <pc:sldMk cId="2550897510" sldId="272"/>
            <ac:picMk id="4" creationId="{CA084D06-5BCE-402D-86F6-E37C5083C20F}"/>
          </ac:picMkLst>
        </pc:picChg>
      </pc:sldChg>
      <pc:sldChg chg="addSp modSp add">
        <pc:chgData name="Viktoriya Smith" userId="cbb9ccadda1ab46e" providerId="LiveId" clId="{FBBB540D-38DD-451D-8F0D-5E7115BBCEDE}" dt="2019-09-13T23:36:15.820" v="1230" actId="14100"/>
        <pc:sldMkLst>
          <pc:docMk/>
          <pc:sldMk cId="2494656278" sldId="273"/>
        </pc:sldMkLst>
        <pc:spChg chg="mod">
          <ac:chgData name="Viktoriya Smith" userId="cbb9ccadda1ab46e" providerId="LiveId" clId="{FBBB540D-38DD-451D-8F0D-5E7115BBCEDE}" dt="2019-09-13T23:24:44.369" v="1130" actId="20577"/>
          <ac:spMkLst>
            <pc:docMk/>
            <pc:sldMk cId="2494656278" sldId="273"/>
            <ac:spMk id="2" creationId="{EB5FB283-C09F-4F58-A6BE-F490B6CAD822}"/>
          </ac:spMkLst>
        </pc:spChg>
        <pc:spChg chg="add mod">
          <ac:chgData name="Viktoriya Smith" userId="cbb9ccadda1ab46e" providerId="LiveId" clId="{FBBB540D-38DD-451D-8F0D-5E7115BBCEDE}" dt="2019-09-13T23:36:11.436" v="1229" actId="164"/>
          <ac:spMkLst>
            <pc:docMk/>
            <pc:sldMk cId="2494656278" sldId="273"/>
            <ac:spMk id="4" creationId="{B5B2311A-AB08-4CBF-8C2E-A9E9598C465E}"/>
          </ac:spMkLst>
        </pc:spChg>
        <pc:spChg chg="add mod">
          <ac:chgData name="Viktoriya Smith" userId="cbb9ccadda1ab46e" providerId="LiveId" clId="{FBBB540D-38DD-451D-8F0D-5E7115BBCEDE}" dt="2019-09-13T23:36:11.436" v="1229" actId="164"/>
          <ac:spMkLst>
            <pc:docMk/>
            <pc:sldMk cId="2494656278" sldId="273"/>
            <ac:spMk id="9" creationId="{38D8E4C0-3F8F-423B-AE9F-1274CAC75F3F}"/>
          </ac:spMkLst>
        </pc:spChg>
        <pc:spChg chg="add mod">
          <ac:chgData name="Viktoriya Smith" userId="cbb9ccadda1ab46e" providerId="LiveId" clId="{FBBB540D-38DD-451D-8F0D-5E7115BBCEDE}" dt="2019-09-13T23:36:11.436" v="1229" actId="164"/>
          <ac:spMkLst>
            <pc:docMk/>
            <pc:sldMk cId="2494656278" sldId="273"/>
            <ac:spMk id="10" creationId="{2A2F44EF-21D1-4A7F-9E50-81A098836498}"/>
          </ac:spMkLst>
        </pc:spChg>
        <pc:grpChg chg="add mod">
          <ac:chgData name="Viktoriya Smith" userId="cbb9ccadda1ab46e" providerId="LiveId" clId="{FBBB540D-38DD-451D-8F0D-5E7115BBCEDE}" dt="2019-09-13T23:36:15.820" v="1230" actId="14100"/>
          <ac:grpSpMkLst>
            <pc:docMk/>
            <pc:sldMk cId="2494656278" sldId="273"/>
            <ac:grpSpMk id="11" creationId="{14B194CA-70E7-457B-B3D5-B0AB19FA1622}"/>
          </ac:grpSpMkLst>
        </pc:grpChg>
        <pc:picChg chg="add mod">
          <ac:chgData name="Viktoriya Smith" userId="cbb9ccadda1ab46e" providerId="LiveId" clId="{FBBB540D-38DD-451D-8F0D-5E7115BBCEDE}" dt="2019-09-13T23:36:11.436" v="1229" actId="164"/>
          <ac:picMkLst>
            <pc:docMk/>
            <pc:sldMk cId="2494656278" sldId="273"/>
            <ac:picMk id="3" creationId="{D299473E-F3A2-4957-9990-25E9F6A8C0C5}"/>
          </ac:picMkLst>
        </pc:picChg>
        <pc:cxnChg chg="add mod">
          <ac:chgData name="Viktoriya Smith" userId="cbb9ccadda1ab46e" providerId="LiveId" clId="{FBBB540D-38DD-451D-8F0D-5E7115BBCEDE}" dt="2019-09-13T23:36:11.436" v="1229" actId="164"/>
          <ac:cxnSpMkLst>
            <pc:docMk/>
            <pc:sldMk cId="2494656278" sldId="273"/>
            <ac:cxnSpMk id="6" creationId="{BC6D2C88-47F2-46AC-8922-F4DEF62683B7}"/>
          </ac:cxnSpMkLst>
        </pc:cxnChg>
      </pc:sldChg>
      <pc:sldChg chg="addSp delSp modSp add ord">
        <pc:chgData name="Viktoriya Smith" userId="cbb9ccadda1ab46e" providerId="LiveId" clId="{FBBB540D-38DD-451D-8F0D-5E7115BBCEDE}" dt="2019-09-13T23:42:41.455" v="1295" actId="14100"/>
        <pc:sldMkLst>
          <pc:docMk/>
          <pc:sldMk cId="2452057647" sldId="274"/>
        </pc:sldMkLst>
        <pc:spChg chg="mod">
          <ac:chgData name="Viktoriya Smith" userId="cbb9ccadda1ab46e" providerId="LiveId" clId="{FBBB540D-38DD-451D-8F0D-5E7115BBCEDE}" dt="2019-09-13T23:39:47.711" v="1285" actId="20577"/>
          <ac:spMkLst>
            <pc:docMk/>
            <pc:sldMk cId="2452057647" sldId="274"/>
            <ac:spMk id="2" creationId="{7518693C-A285-4558-AB57-F497DD7A84ED}"/>
          </ac:spMkLst>
        </pc:spChg>
        <pc:spChg chg="del">
          <ac:chgData name="Viktoriya Smith" userId="cbb9ccadda1ab46e" providerId="LiveId" clId="{FBBB540D-38DD-451D-8F0D-5E7115BBCEDE}" dt="2019-09-13T23:38:08.230" v="1264"/>
          <ac:spMkLst>
            <pc:docMk/>
            <pc:sldMk cId="2452057647" sldId="274"/>
            <ac:spMk id="3" creationId="{02E5FF4A-8AF4-49A2-B9C6-8DAB96DDCF8A}"/>
          </ac:spMkLst>
        </pc:spChg>
        <pc:picChg chg="add mod">
          <ac:chgData name="Viktoriya Smith" userId="cbb9ccadda1ab46e" providerId="LiveId" clId="{FBBB540D-38DD-451D-8F0D-5E7115BBCEDE}" dt="2019-09-13T23:42:41.455" v="1295" actId="14100"/>
          <ac:picMkLst>
            <pc:docMk/>
            <pc:sldMk cId="2452057647" sldId="274"/>
            <ac:picMk id="4" creationId="{C8D50EEF-2C93-43CF-820D-E1F3198071DA}"/>
          </ac:picMkLst>
        </pc:picChg>
        <pc:picChg chg="add mod">
          <ac:chgData name="Viktoriya Smith" userId="cbb9ccadda1ab46e" providerId="LiveId" clId="{FBBB540D-38DD-451D-8F0D-5E7115BBCEDE}" dt="2019-09-13T23:42:23.523" v="1292" actId="14100"/>
          <ac:picMkLst>
            <pc:docMk/>
            <pc:sldMk cId="2452057647" sldId="274"/>
            <ac:picMk id="5" creationId="{4212AE9B-AFA8-40EA-B861-DC2F86708E0C}"/>
          </ac:picMkLst>
        </pc:picChg>
      </pc:sldChg>
      <pc:sldChg chg="addSp delSp modSp add del mod setBg">
        <pc:chgData name="Viktoriya Smith" userId="cbb9ccadda1ab46e" providerId="LiveId" clId="{FBBB540D-38DD-451D-8F0D-5E7115BBCEDE}" dt="2019-09-14T00:48:00.332" v="1672" actId="2696"/>
        <pc:sldMkLst>
          <pc:docMk/>
          <pc:sldMk cId="1510860105" sldId="275"/>
        </pc:sldMkLst>
        <pc:spChg chg="mod">
          <ac:chgData name="Viktoriya Smith" userId="cbb9ccadda1ab46e" providerId="LiveId" clId="{FBBB540D-38DD-451D-8F0D-5E7115BBCEDE}" dt="2019-09-13T23:46:46.945" v="1456" actId="26606"/>
          <ac:spMkLst>
            <pc:docMk/>
            <pc:sldMk cId="1510860105" sldId="275"/>
            <ac:spMk id="2" creationId="{D7FB6FC9-D841-4DF6-ACBD-53ED882DF209}"/>
          </ac:spMkLst>
        </pc:spChg>
        <pc:spChg chg="del mod">
          <ac:chgData name="Viktoriya Smith" userId="cbb9ccadda1ab46e" providerId="LiveId" clId="{FBBB540D-38DD-451D-8F0D-5E7115BBCEDE}" dt="2019-09-13T23:46:46.945" v="1456" actId="26606"/>
          <ac:spMkLst>
            <pc:docMk/>
            <pc:sldMk cId="1510860105" sldId="275"/>
            <ac:spMk id="3" creationId="{4D592B50-2AB1-46F9-97C0-2B553C92D7C4}"/>
          </ac:spMkLst>
        </pc:spChg>
        <pc:graphicFrameChg chg="add mod modGraphic">
          <ac:chgData name="Viktoriya Smith" userId="cbb9ccadda1ab46e" providerId="LiveId" clId="{FBBB540D-38DD-451D-8F0D-5E7115BBCEDE}" dt="2019-09-14T00:43:29.739" v="1642"/>
          <ac:graphicFrameMkLst>
            <pc:docMk/>
            <pc:sldMk cId="1510860105" sldId="275"/>
            <ac:graphicFrameMk id="5" creationId="{5C1ABA97-0BE2-4A07-87CC-B8D000403E9A}"/>
          </ac:graphicFrameMkLst>
        </pc:graphicFrameChg>
      </pc:sldChg>
      <pc:sldChg chg="add">
        <pc:chgData name="Viktoriya Smith" userId="cbb9ccadda1ab46e" providerId="LiveId" clId="{FBBB540D-38DD-451D-8F0D-5E7115BBCEDE}" dt="2019-09-13T23:47:48.219" v="1467"/>
        <pc:sldMkLst>
          <pc:docMk/>
          <pc:sldMk cId="2822502595" sldId="276"/>
        </pc:sldMkLst>
      </pc:sldChg>
      <pc:sldChg chg="modSp add del ord">
        <pc:chgData name="Viktoriya Smith" userId="cbb9ccadda1ab46e" providerId="LiveId" clId="{FBBB540D-38DD-451D-8F0D-5E7115BBCEDE}" dt="2019-09-14T00:15:48.866" v="1608" actId="2696"/>
        <pc:sldMkLst>
          <pc:docMk/>
          <pc:sldMk cId="2289284910" sldId="277"/>
        </pc:sldMkLst>
        <pc:spChg chg="mod">
          <ac:chgData name="Viktoriya Smith" userId="cbb9ccadda1ab46e" providerId="LiveId" clId="{FBBB540D-38DD-451D-8F0D-5E7115BBCEDE}" dt="2019-09-14T00:02:53.255" v="1524" actId="20577"/>
          <ac:spMkLst>
            <pc:docMk/>
            <pc:sldMk cId="2289284910" sldId="277"/>
            <ac:spMk id="2" creationId="{6D996FB6-5341-45A2-8301-000D3E7F8F29}"/>
          </ac:spMkLst>
        </pc:spChg>
      </pc:sldChg>
      <pc:sldChg chg="modSp add">
        <pc:chgData name="Viktoriya Smith" userId="cbb9ccadda1ab46e" providerId="LiveId" clId="{FBBB540D-38DD-451D-8F0D-5E7115BBCEDE}" dt="2019-09-13T23:50:21.026" v="1515" actId="20577"/>
        <pc:sldMkLst>
          <pc:docMk/>
          <pc:sldMk cId="2148580903" sldId="278"/>
        </pc:sldMkLst>
        <pc:spChg chg="mod">
          <ac:chgData name="Viktoriya Smith" userId="cbb9ccadda1ab46e" providerId="LiveId" clId="{FBBB540D-38DD-451D-8F0D-5E7115BBCEDE}" dt="2019-09-13T23:50:21.026" v="1515" actId="20577"/>
          <ac:spMkLst>
            <pc:docMk/>
            <pc:sldMk cId="2148580903" sldId="278"/>
            <ac:spMk id="2" creationId="{6D996FB6-5341-45A2-8301-000D3E7F8F29}"/>
          </ac:spMkLst>
        </pc:spChg>
      </pc:sldChg>
      <pc:sldChg chg="addSp modSp add mod setBg">
        <pc:chgData name="Viktoriya Smith" userId="cbb9ccadda1ab46e" providerId="LiveId" clId="{FBBB540D-38DD-451D-8F0D-5E7115BBCEDE}" dt="2019-09-14T00:16:27.968" v="1624" actId="20577"/>
        <pc:sldMkLst>
          <pc:docMk/>
          <pc:sldMk cId="312239729" sldId="279"/>
        </pc:sldMkLst>
        <pc:spChg chg="mod">
          <ac:chgData name="Viktoriya Smith" userId="cbb9ccadda1ab46e" providerId="LiveId" clId="{FBBB540D-38DD-451D-8F0D-5E7115BBCEDE}" dt="2019-09-14T00:16:27.968" v="1624" actId="20577"/>
          <ac:spMkLst>
            <pc:docMk/>
            <pc:sldMk cId="312239729" sldId="279"/>
            <ac:spMk id="2" creationId="{18B5F9AC-B9B0-408F-B903-4B3EC5093F8F}"/>
          </ac:spMkLst>
        </pc:spChg>
        <pc:spChg chg="add mod">
          <ac:chgData name="Viktoriya Smith" userId="cbb9ccadda1ab46e" providerId="LiveId" clId="{FBBB540D-38DD-451D-8F0D-5E7115BBCEDE}" dt="2019-09-14T00:13:05.551" v="1604" actId="164"/>
          <ac:spMkLst>
            <pc:docMk/>
            <pc:sldMk cId="312239729" sldId="279"/>
            <ac:spMk id="4" creationId="{E9D82921-DF15-4085-A595-D3D22DE5A7FB}"/>
          </ac:spMkLst>
        </pc:spChg>
        <pc:spChg chg="add mod">
          <ac:chgData name="Viktoriya Smith" userId="cbb9ccadda1ab46e" providerId="LiveId" clId="{FBBB540D-38DD-451D-8F0D-5E7115BBCEDE}" dt="2019-09-14T00:13:05.551" v="1604" actId="164"/>
          <ac:spMkLst>
            <pc:docMk/>
            <pc:sldMk cId="312239729" sldId="279"/>
            <ac:spMk id="5" creationId="{C042C162-4A3A-4609-BFF1-118E01464207}"/>
          </ac:spMkLst>
        </pc:spChg>
        <pc:spChg chg="add">
          <ac:chgData name="Viktoriya Smith" userId="cbb9ccadda1ab46e" providerId="LiveId" clId="{FBBB540D-38DD-451D-8F0D-5E7115BBCEDE}" dt="2019-09-14T00:03:56.489" v="1560" actId="26606"/>
          <ac:spMkLst>
            <pc:docMk/>
            <pc:sldMk cId="312239729" sldId="279"/>
            <ac:spMk id="12" creationId="{3172ECDB-2AC7-44B5-822D-86A84637E976}"/>
          </ac:spMkLst>
        </pc:spChg>
        <pc:spChg chg="add">
          <ac:chgData name="Viktoriya Smith" userId="cbb9ccadda1ab46e" providerId="LiveId" clId="{FBBB540D-38DD-451D-8F0D-5E7115BBCEDE}" dt="2019-09-14T00:03:56.489" v="1560" actId="26606"/>
          <ac:spMkLst>
            <pc:docMk/>
            <pc:sldMk cId="312239729" sldId="279"/>
            <ac:spMk id="14" creationId="{E1FB9520-192A-4C46-991F-2E6BDD0044DC}"/>
          </ac:spMkLst>
        </pc:spChg>
        <pc:spChg chg="add">
          <ac:chgData name="Viktoriya Smith" userId="cbb9ccadda1ab46e" providerId="LiveId" clId="{FBBB540D-38DD-451D-8F0D-5E7115BBCEDE}" dt="2019-09-14T00:03:56.489" v="1560" actId="26606"/>
          <ac:spMkLst>
            <pc:docMk/>
            <pc:sldMk cId="312239729" sldId="279"/>
            <ac:spMk id="16" creationId="{2A937980-25E7-432E-8E85-0D32CB966851}"/>
          </ac:spMkLst>
        </pc:spChg>
        <pc:grpChg chg="add mod">
          <ac:chgData name="Viktoriya Smith" userId="cbb9ccadda1ab46e" providerId="LiveId" clId="{FBBB540D-38DD-451D-8F0D-5E7115BBCEDE}" dt="2019-09-14T00:13:10.902" v="1605" actId="1076"/>
          <ac:grpSpMkLst>
            <pc:docMk/>
            <pc:sldMk cId="312239729" sldId="279"/>
            <ac:grpSpMk id="7" creationId="{E3020078-D289-4BC2-9961-49AC148B27BD}"/>
          </ac:grpSpMkLst>
        </pc:grpChg>
        <pc:picChg chg="add mod">
          <ac:chgData name="Viktoriya Smith" userId="cbb9ccadda1ab46e" providerId="LiveId" clId="{FBBB540D-38DD-451D-8F0D-5E7115BBCEDE}" dt="2019-09-14T00:04:30.370" v="1562" actId="27614"/>
          <ac:picMkLst>
            <pc:docMk/>
            <pc:sldMk cId="312239729" sldId="279"/>
            <ac:picMk id="3" creationId="{C5344862-1B18-4AB7-82FE-DB41430E9770}"/>
          </ac:picMkLst>
        </pc:picChg>
        <pc:picChg chg="add mod">
          <ac:chgData name="Viktoriya Smith" userId="cbb9ccadda1ab46e" providerId="LiveId" clId="{FBBB540D-38DD-451D-8F0D-5E7115BBCEDE}" dt="2019-09-14T00:13:21.663" v="1607" actId="1076"/>
          <ac:picMkLst>
            <pc:docMk/>
            <pc:sldMk cId="312239729" sldId="279"/>
            <ac:picMk id="6" creationId="{3EFE2C49-27DD-482E-9F72-2FDD82B7EF8B}"/>
          </ac:picMkLst>
        </pc:picChg>
        <pc:picChg chg="add">
          <ac:chgData name="Viktoriya Smith" userId="cbb9ccadda1ab46e" providerId="LiveId" clId="{FBBB540D-38DD-451D-8F0D-5E7115BBCEDE}" dt="2019-09-14T00:03:56.489" v="1560" actId="26606"/>
          <ac:picMkLst>
            <pc:docMk/>
            <pc:sldMk cId="312239729" sldId="279"/>
            <ac:picMk id="8" creationId="{884F1622-F133-4C39-A178-9AE077529E27}"/>
          </ac:picMkLst>
        </pc:picChg>
        <pc:picChg chg="add">
          <ac:chgData name="Viktoriya Smith" userId="cbb9ccadda1ab46e" providerId="LiveId" clId="{FBBB540D-38DD-451D-8F0D-5E7115BBCEDE}" dt="2019-09-14T00:03:56.489" v="1560" actId="26606"/>
          <ac:picMkLst>
            <pc:docMk/>
            <pc:sldMk cId="312239729" sldId="279"/>
            <ac:picMk id="10" creationId="{28F5356A-F695-48A7-A0FB-0D74C2ABDA55}"/>
          </ac:picMkLst>
        </pc:picChg>
      </pc:sldChg>
      <pc:sldChg chg="addSp delSp modSp add mod setBg">
        <pc:chgData name="Viktoriya Smith" userId="cbb9ccadda1ab46e" providerId="LiveId" clId="{FBBB540D-38DD-451D-8F0D-5E7115BBCEDE}" dt="2019-09-14T00:48:29.128" v="1675" actId="12100"/>
        <pc:sldMkLst>
          <pc:docMk/>
          <pc:sldMk cId="2328294396" sldId="280"/>
        </pc:sldMkLst>
        <pc:spChg chg="mod">
          <ac:chgData name="Viktoriya Smith" userId="cbb9ccadda1ab46e" providerId="LiveId" clId="{FBBB540D-38DD-451D-8F0D-5E7115BBCEDE}" dt="2019-09-14T00:46:42.317" v="1661" actId="26606"/>
          <ac:spMkLst>
            <pc:docMk/>
            <pc:sldMk cId="2328294396" sldId="280"/>
            <ac:spMk id="2" creationId="{0AE17783-7D76-408D-9494-0CDC573B8463}"/>
          </ac:spMkLst>
        </pc:spChg>
        <pc:spChg chg="add del mod">
          <ac:chgData name="Viktoriya Smith" userId="cbb9ccadda1ab46e" providerId="LiveId" clId="{FBBB540D-38DD-451D-8F0D-5E7115BBCEDE}" dt="2019-09-14T00:46:42.317" v="1661" actId="26606"/>
          <ac:spMkLst>
            <pc:docMk/>
            <pc:sldMk cId="2328294396" sldId="280"/>
            <ac:spMk id="3" creationId="{6A36365F-4AA0-4FCB-9A2E-373DF2CA1FAC}"/>
          </ac:spMkLst>
        </pc:spChg>
        <pc:graphicFrameChg chg="add del">
          <ac:chgData name="Viktoriya Smith" userId="cbb9ccadda1ab46e" providerId="LiveId" clId="{FBBB540D-38DD-451D-8F0D-5E7115BBCEDE}" dt="2019-09-14T00:46:42.240" v="1660" actId="26606"/>
          <ac:graphicFrameMkLst>
            <pc:docMk/>
            <pc:sldMk cId="2328294396" sldId="280"/>
            <ac:graphicFrameMk id="5" creationId="{4F401BCA-44B9-4002-B9BC-86E2FB9E9E65}"/>
          </ac:graphicFrameMkLst>
        </pc:graphicFrameChg>
        <pc:graphicFrameChg chg="add mod">
          <ac:chgData name="Viktoriya Smith" userId="cbb9ccadda1ab46e" providerId="LiveId" clId="{FBBB540D-38DD-451D-8F0D-5E7115BBCEDE}" dt="2019-09-14T00:48:29.128" v="1675" actId="12100"/>
          <ac:graphicFrameMkLst>
            <pc:docMk/>
            <pc:sldMk cId="2328294396" sldId="280"/>
            <ac:graphicFrameMk id="7" creationId="{D6BFFDA1-CEBA-4E31-802A-7F064CE02A1A}"/>
          </ac:graphicFrameMkLst>
        </pc:graphicFrameChg>
      </pc:sldChg>
      <pc:sldMasterChg chg="setBg">
        <pc:chgData name="Viktoriya Smith" userId="cbb9ccadda1ab46e" providerId="LiveId" clId="{FBBB540D-38DD-451D-8F0D-5E7115BBCEDE}" dt="2019-09-13T01:07:26.510" v="17"/>
        <pc:sldMasterMkLst>
          <pc:docMk/>
          <pc:sldMasterMk cId="4129781461" sldId="2147483678"/>
        </pc:sldMasterMkLst>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C2943-AA65-48E3-B714-0A3381E96B8A}" type="doc">
      <dgm:prSet loTypeId="urn:microsoft.com/office/officeart/2018/5/layout/CenteredIconLabelDescriptionList" loCatId="icon" qsTypeId="urn:microsoft.com/office/officeart/2005/8/quickstyle/simple5" qsCatId="simple" csTypeId="urn:microsoft.com/office/officeart/2005/8/colors/colorful5" csCatId="colorful" phldr="1"/>
      <dgm:spPr/>
      <dgm:t>
        <a:bodyPr/>
        <a:lstStyle/>
        <a:p>
          <a:endParaRPr lang="en-US"/>
        </a:p>
      </dgm:t>
    </dgm:pt>
    <dgm:pt modelId="{23B7EF7D-8A12-4346-8504-CC5693E653EB}">
      <dgm:prSet/>
      <dgm:spPr/>
      <dgm:t>
        <a:bodyPr/>
        <a:lstStyle/>
        <a:p>
          <a:pPr>
            <a:lnSpc>
              <a:spcPct val="100000"/>
            </a:lnSpc>
            <a:defRPr b="1"/>
          </a:pPr>
          <a:r>
            <a:rPr lang="en-US"/>
            <a:t>Global Suicide data</a:t>
          </a:r>
        </a:p>
      </dgm:t>
    </dgm:pt>
    <dgm:pt modelId="{C13E099A-4371-4217-944C-DA98CEB35DD0}" type="parTrans" cxnId="{D2DBE1DB-AA76-4640-B4BA-75FF5E25EAE7}">
      <dgm:prSet/>
      <dgm:spPr/>
      <dgm:t>
        <a:bodyPr/>
        <a:lstStyle/>
        <a:p>
          <a:endParaRPr lang="en-US"/>
        </a:p>
      </dgm:t>
    </dgm:pt>
    <dgm:pt modelId="{327BD3FE-1385-4C76-8EB1-A8A62F10C603}" type="sibTrans" cxnId="{D2DBE1DB-AA76-4640-B4BA-75FF5E25EAE7}">
      <dgm:prSet/>
      <dgm:spPr/>
      <dgm:t>
        <a:bodyPr/>
        <a:lstStyle/>
        <a:p>
          <a:endParaRPr lang="en-US"/>
        </a:p>
      </dgm:t>
    </dgm:pt>
    <dgm:pt modelId="{E18601D8-411B-482C-A791-D7F94C149FD5}">
      <dgm:prSet/>
      <dgm:spPr/>
      <dgm:t>
        <a:bodyPr/>
        <a:lstStyle/>
        <a:p>
          <a:pPr>
            <a:lnSpc>
              <a:spcPct val="100000"/>
            </a:lnSpc>
          </a:pPr>
          <a:r>
            <a:rPr lang="en-US"/>
            <a:t>- gender and population</a:t>
          </a:r>
        </a:p>
      </dgm:t>
    </dgm:pt>
    <dgm:pt modelId="{B0A8CE9A-F1E5-4CA7-967F-D93C63DE6BA7}" type="parTrans" cxnId="{E0D0F780-04FE-4995-BCE9-C9335630CB4A}">
      <dgm:prSet/>
      <dgm:spPr/>
      <dgm:t>
        <a:bodyPr/>
        <a:lstStyle/>
        <a:p>
          <a:endParaRPr lang="en-US"/>
        </a:p>
      </dgm:t>
    </dgm:pt>
    <dgm:pt modelId="{5BF87C17-63BF-4A5C-8348-86E667B1F76D}" type="sibTrans" cxnId="{E0D0F780-04FE-4995-BCE9-C9335630CB4A}">
      <dgm:prSet/>
      <dgm:spPr/>
      <dgm:t>
        <a:bodyPr/>
        <a:lstStyle/>
        <a:p>
          <a:endParaRPr lang="en-US"/>
        </a:p>
      </dgm:t>
    </dgm:pt>
    <dgm:pt modelId="{7E89653D-1419-4FB0-8C0B-51F5AFEEEE74}">
      <dgm:prSet/>
      <dgm:spPr/>
      <dgm:t>
        <a:bodyPr/>
        <a:lstStyle/>
        <a:p>
          <a:pPr>
            <a:lnSpc>
              <a:spcPct val="100000"/>
            </a:lnSpc>
          </a:pPr>
          <a:r>
            <a:rPr lang="en-US"/>
            <a:t>- suicide and freedom</a:t>
          </a:r>
        </a:p>
      </dgm:t>
    </dgm:pt>
    <dgm:pt modelId="{BA1BA192-9F70-4F04-8605-B554BF8CA863}" type="parTrans" cxnId="{63C49C1F-5457-44BB-A6F5-148D33F5A588}">
      <dgm:prSet/>
      <dgm:spPr/>
      <dgm:t>
        <a:bodyPr/>
        <a:lstStyle/>
        <a:p>
          <a:endParaRPr lang="en-US"/>
        </a:p>
      </dgm:t>
    </dgm:pt>
    <dgm:pt modelId="{DD0065B3-3024-4B4F-94B5-4A378FB19A1D}" type="sibTrans" cxnId="{63C49C1F-5457-44BB-A6F5-148D33F5A588}">
      <dgm:prSet/>
      <dgm:spPr/>
      <dgm:t>
        <a:bodyPr/>
        <a:lstStyle/>
        <a:p>
          <a:endParaRPr lang="en-US"/>
        </a:p>
      </dgm:t>
    </dgm:pt>
    <dgm:pt modelId="{5B207281-CB58-429F-8134-8EC581FDF0CD}">
      <dgm:prSet/>
      <dgm:spPr/>
      <dgm:t>
        <a:bodyPr/>
        <a:lstStyle/>
        <a:p>
          <a:pPr>
            <a:lnSpc>
              <a:spcPct val="100000"/>
            </a:lnSpc>
          </a:pPr>
          <a:r>
            <a:rPr lang="en-US"/>
            <a:t>- latitude and temperature</a:t>
          </a:r>
        </a:p>
      </dgm:t>
    </dgm:pt>
    <dgm:pt modelId="{C09552A5-87CA-4E50-BBFD-36029C504908}" type="parTrans" cxnId="{3BF9F4D7-294B-45F4-A053-DDDB68D78522}">
      <dgm:prSet/>
      <dgm:spPr/>
      <dgm:t>
        <a:bodyPr/>
        <a:lstStyle/>
        <a:p>
          <a:endParaRPr lang="en-US"/>
        </a:p>
      </dgm:t>
    </dgm:pt>
    <dgm:pt modelId="{BAC5B68E-C511-4B09-9EE5-04DA818DC9A5}" type="sibTrans" cxnId="{3BF9F4D7-294B-45F4-A053-DDDB68D78522}">
      <dgm:prSet/>
      <dgm:spPr/>
      <dgm:t>
        <a:bodyPr/>
        <a:lstStyle/>
        <a:p>
          <a:endParaRPr lang="en-US"/>
        </a:p>
      </dgm:t>
    </dgm:pt>
    <dgm:pt modelId="{2446CD5A-8F3A-4359-B949-103461FBE60A}">
      <dgm:prSet/>
      <dgm:spPr/>
      <dgm:t>
        <a:bodyPr/>
        <a:lstStyle/>
        <a:p>
          <a:pPr>
            <a:lnSpc>
              <a:spcPct val="100000"/>
            </a:lnSpc>
            <a:defRPr b="1"/>
          </a:pPr>
          <a:r>
            <a:rPr lang="en-US"/>
            <a:t>Suicide rate by US states</a:t>
          </a:r>
        </a:p>
      </dgm:t>
    </dgm:pt>
    <dgm:pt modelId="{ADB72239-7EB7-494F-8F00-3728015BC554}" type="parTrans" cxnId="{753F4801-9912-4F5B-8F39-A69247F9EB9A}">
      <dgm:prSet/>
      <dgm:spPr/>
      <dgm:t>
        <a:bodyPr/>
        <a:lstStyle/>
        <a:p>
          <a:endParaRPr lang="en-US"/>
        </a:p>
      </dgm:t>
    </dgm:pt>
    <dgm:pt modelId="{7E93E21D-DDEA-440E-AFC2-06185CD3A8FE}" type="sibTrans" cxnId="{753F4801-9912-4F5B-8F39-A69247F9EB9A}">
      <dgm:prSet/>
      <dgm:spPr/>
      <dgm:t>
        <a:bodyPr/>
        <a:lstStyle/>
        <a:p>
          <a:endParaRPr lang="en-US"/>
        </a:p>
      </dgm:t>
    </dgm:pt>
    <dgm:pt modelId="{900C0408-F2B5-47DC-B750-0F790FA586EC}">
      <dgm:prSet/>
      <dgm:spPr/>
      <dgm:t>
        <a:bodyPr/>
        <a:lstStyle/>
        <a:p>
          <a:pPr>
            <a:lnSpc>
              <a:spcPct val="100000"/>
            </a:lnSpc>
            <a:defRPr b="1"/>
          </a:pPr>
          <a:r>
            <a:rPr lang="en-US"/>
            <a:t>Obesity and suicide</a:t>
          </a:r>
        </a:p>
      </dgm:t>
    </dgm:pt>
    <dgm:pt modelId="{3FFF1F7F-90E6-4CB3-A14A-339106373FD6}" type="parTrans" cxnId="{13992135-A3F3-481E-9D76-0A5125819086}">
      <dgm:prSet/>
      <dgm:spPr/>
      <dgm:t>
        <a:bodyPr/>
        <a:lstStyle/>
        <a:p>
          <a:endParaRPr lang="en-US"/>
        </a:p>
      </dgm:t>
    </dgm:pt>
    <dgm:pt modelId="{EA556FCA-FA19-4A56-89E7-D6E16C4A96E6}" type="sibTrans" cxnId="{13992135-A3F3-481E-9D76-0A5125819086}">
      <dgm:prSet/>
      <dgm:spPr/>
      <dgm:t>
        <a:bodyPr/>
        <a:lstStyle/>
        <a:p>
          <a:endParaRPr lang="en-US"/>
        </a:p>
      </dgm:t>
    </dgm:pt>
    <dgm:pt modelId="{B880B4AE-ADFC-434B-AE2A-D5ED93FF4092}">
      <dgm:prSet/>
      <dgm:spPr/>
      <dgm:t>
        <a:bodyPr/>
        <a:lstStyle/>
        <a:p>
          <a:pPr>
            <a:lnSpc>
              <a:spcPct val="100000"/>
            </a:lnSpc>
            <a:defRPr b="1"/>
          </a:pPr>
          <a:r>
            <a:rPr lang="en-US"/>
            <a:t>Suicide and mental hospitals</a:t>
          </a:r>
        </a:p>
      </dgm:t>
    </dgm:pt>
    <dgm:pt modelId="{0C3D7F70-3A61-4C39-8308-5AFE7DDD3F75}" type="parTrans" cxnId="{1FA42948-3A45-40A1-83A4-9DF5ED8C73D0}">
      <dgm:prSet/>
      <dgm:spPr/>
      <dgm:t>
        <a:bodyPr/>
        <a:lstStyle/>
        <a:p>
          <a:endParaRPr lang="en-US"/>
        </a:p>
      </dgm:t>
    </dgm:pt>
    <dgm:pt modelId="{E17E7ED4-A47E-4E66-9E7C-9D6758DE1451}" type="sibTrans" cxnId="{1FA42948-3A45-40A1-83A4-9DF5ED8C73D0}">
      <dgm:prSet/>
      <dgm:spPr/>
      <dgm:t>
        <a:bodyPr/>
        <a:lstStyle/>
        <a:p>
          <a:endParaRPr lang="en-US"/>
        </a:p>
      </dgm:t>
    </dgm:pt>
    <dgm:pt modelId="{84923C3C-5297-4D8A-8BAC-0C868DC12D0E}" type="pres">
      <dgm:prSet presAssocID="{D90C2943-AA65-48E3-B714-0A3381E96B8A}" presName="root" presStyleCnt="0">
        <dgm:presLayoutVars>
          <dgm:dir/>
          <dgm:resizeHandles val="exact"/>
        </dgm:presLayoutVars>
      </dgm:prSet>
      <dgm:spPr/>
    </dgm:pt>
    <dgm:pt modelId="{CBDDECA7-DC07-4E03-B434-FB577E3FF7B6}" type="pres">
      <dgm:prSet presAssocID="{23B7EF7D-8A12-4346-8504-CC5693E653EB}" presName="compNode" presStyleCnt="0"/>
      <dgm:spPr/>
    </dgm:pt>
    <dgm:pt modelId="{E868647A-2C6B-40E0-B788-D7B7BC6AEBAE}" type="pres">
      <dgm:prSet presAssocID="{23B7EF7D-8A12-4346-8504-CC5693E653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orth America"/>
        </a:ext>
      </dgm:extLst>
    </dgm:pt>
    <dgm:pt modelId="{4AA3659F-E1B4-4F30-86FF-C3B2471B457B}" type="pres">
      <dgm:prSet presAssocID="{23B7EF7D-8A12-4346-8504-CC5693E653EB}" presName="iconSpace" presStyleCnt="0"/>
      <dgm:spPr/>
    </dgm:pt>
    <dgm:pt modelId="{9A583186-5AB5-4183-B18F-94462532A539}" type="pres">
      <dgm:prSet presAssocID="{23B7EF7D-8A12-4346-8504-CC5693E653EB}" presName="parTx" presStyleLbl="revTx" presStyleIdx="0" presStyleCnt="8">
        <dgm:presLayoutVars>
          <dgm:chMax val="0"/>
          <dgm:chPref val="0"/>
        </dgm:presLayoutVars>
      </dgm:prSet>
      <dgm:spPr/>
    </dgm:pt>
    <dgm:pt modelId="{B5FDFE70-833E-401E-800B-6F59D8F45C6D}" type="pres">
      <dgm:prSet presAssocID="{23B7EF7D-8A12-4346-8504-CC5693E653EB}" presName="txSpace" presStyleCnt="0"/>
      <dgm:spPr/>
    </dgm:pt>
    <dgm:pt modelId="{27354EC6-BB8F-4ACC-BD41-2109D1F745AE}" type="pres">
      <dgm:prSet presAssocID="{23B7EF7D-8A12-4346-8504-CC5693E653EB}" presName="desTx" presStyleLbl="revTx" presStyleIdx="1" presStyleCnt="8">
        <dgm:presLayoutVars/>
      </dgm:prSet>
      <dgm:spPr/>
    </dgm:pt>
    <dgm:pt modelId="{6090EFC8-AA19-4DCF-B19D-858C45024220}" type="pres">
      <dgm:prSet presAssocID="{327BD3FE-1385-4C76-8EB1-A8A62F10C603}" presName="sibTrans" presStyleCnt="0"/>
      <dgm:spPr/>
    </dgm:pt>
    <dgm:pt modelId="{0672255B-975A-47DA-AF95-E9F58CC1BD84}" type="pres">
      <dgm:prSet presAssocID="{2446CD5A-8F3A-4359-B949-103461FBE60A}" presName="compNode" presStyleCnt="0"/>
      <dgm:spPr/>
    </dgm:pt>
    <dgm:pt modelId="{73B5A12D-0322-42BA-8D50-3C68572B841E}" type="pres">
      <dgm:prSet presAssocID="{2446CD5A-8F3A-4359-B949-103461FBE6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ying Face with Solid Fill"/>
        </a:ext>
      </dgm:extLst>
    </dgm:pt>
    <dgm:pt modelId="{E512ACB9-709C-4B29-80AF-73F3F8AADB32}" type="pres">
      <dgm:prSet presAssocID="{2446CD5A-8F3A-4359-B949-103461FBE60A}" presName="iconSpace" presStyleCnt="0"/>
      <dgm:spPr/>
    </dgm:pt>
    <dgm:pt modelId="{53988484-0917-4A1B-88FB-5DFE01C017CC}" type="pres">
      <dgm:prSet presAssocID="{2446CD5A-8F3A-4359-B949-103461FBE60A}" presName="parTx" presStyleLbl="revTx" presStyleIdx="2" presStyleCnt="8">
        <dgm:presLayoutVars>
          <dgm:chMax val="0"/>
          <dgm:chPref val="0"/>
        </dgm:presLayoutVars>
      </dgm:prSet>
      <dgm:spPr/>
    </dgm:pt>
    <dgm:pt modelId="{E5FA9A4F-5CBA-4E4B-9285-283264B5473C}" type="pres">
      <dgm:prSet presAssocID="{2446CD5A-8F3A-4359-B949-103461FBE60A}" presName="txSpace" presStyleCnt="0"/>
      <dgm:spPr/>
    </dgm:pt>
    <dgm:pt modelId="{27BEDC52-17E9-492D-BCC6-E17912FDA7DF}" type="pres">
      <dgm:prSet presAssocID="{2446CD5A-8F3A-4359-B949-103461FBE60A}" presName="desTx" presStyleLbl="revTx" presStyleIdx="3" presStyleCnt="8">
        <dgm:presLayoutVars/>
      </dgm:prSet>
      <dgm:spPr/>
    </dgm:pt>
    <dgm:pt modelId="{E043CD8A-DDE2-47EF-AC78-61F70239C0BE}" type="pres">
      <dgm:prSet presAssocID="{7E93E21D-DDEA-440E-AFC2-06185CD3A8FE}" presName="sibTrans" presStyleCnt="0"/>
      <dgm:spPr/>
    </dgm:pt>
    <dgm:pt modelId="{ABA88331-5B68-4725-AC53-B15697D3A8B4}" type="pres">
      <dgm:prSet presAssocID="{900C0408-F2B5-47DC-B750-0F790FA586EC}" presName="compNode" presStyleCnt="0"/>
      <dgm:spPr/>
    </dgm:pt>
    <dgm:pt modelId="{AAB66726-FA7B-44E5-A812-4F23B54B83A5}" type="pres">
      <dgm:prSet presAssocID="{900C0408-F2B5-47DC-B750-0F790FA586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rger and Drink"/>
        </a:ext>
      </dgm:extLst>
    </dgm:pt>
    <dgm:pt modelId="{13E00E83-DDBA-4B56-B0BB-52A0C817FA03}" type="pres">
      <dgm:prSet presAssocID="{900C0408-F2B5-47DC-B750-0F790FA586EC}" presName="iconSpace" presStyleCnt="0"/>
      <dgm:spPr/>
    </dgm:pt>
    <dgm:pt modelId="{F37C15B0-63C9-458B-A3E4-2E8CC763B8C0}" type="pres">
      <dgm:prSet presAssocID="{900C0408-F2B5-47DC-B750-0F790FA586EC}" presName="parTx" presStyleLbl="revTx" presStyleIdx="4" presStyleCnt="8">
        <dgm:presLayoutVars>
          <dgm:chMax val="0"/>
          <dgm:chPref val="0"/>
        </dgm:presLayoutVars>
      </dgm:prSet>
      <dgm:spPr/>
    </dgm:pt>
    <dgm:pt modelId="{F2744675-77BA-4628-9191-FE37B3FF9208}" type="pres">
      <dgm:prSet presAssocID="{900C0408-F2B5-47DC-B750-0F790FA586EC}" presName="txSpace" presStyleCnt="0"/>
      <dgm:spPr/>
    </dgm:pt>
    <dgm:pt modelId="{A4FDA10F-769B-44AB-A5F6-0B5C4EE3C4F7}" type="pres">
      <dgm:prSet presAssocID="{900C0408-F2B5-47DC-B750-0F790FA586EC}" presName="desTx" presStyleLbl="revTx" presStyleIdx="5" presStyleCnt="8">
        <dgm:presLayoutVars/>
      </dgm:prSet>
      <dgm:spPr/>
    </dgm:pt>
    <dgm:pt modelId="{2C124864-3F93-4523-89EC-18FC1FF2259F}" type="pres">
      <dgm:prSet presAssocID="{EA556FCA-FA19-4A56-89E7-D6E16C4A96E6}" presName="sibTrans" presStyleCnt="0"/>
      <dgm:spPr/>
    </dgm:pt>
    <dgm:pt modelId="{8DDAC93E-0090-46FC-B6B5-65D04A24699D}" type="pres">
      <dgm:prSet presAssocID="{B880B4AE-ADFC-434B-AE2A-D5ED93FF4092}" presName="compNode" presStyleCnt="0"/>
      <dgm:spPr/>
    </dgm:pt>
    <dgm:pt modelId="{D2361C8F-1FE7-46ED-ABBD-E099A706BAEE}" type="pres">
      <dgm:prSet presAssocID="{B880B4AE-ADFC-434B-AE2A-D5ED93FF40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in head"/>
        </a:ext>
      </dgm:extLst>
    </dgm:pt>
    <dgm:pt modelId="{673BAD76-E282-45E3-A745-461DA790DEB9}" type="pres">
      <dgm:prSet presAssocID="{B880B4AE-ADFC-434B-AE2A-D5ED93FF4092}" presName="iconSpace" presStyleCnt="0"/>
      <dgm:spPr/>
    </dgm:pt>
    <dgm:pt modelId="{F12DA4D6-9199-4D20-A960-077F4EDB208A}" type="pres">
      <dgm:prSet presAssocID="{B880B4AE-ADFC-434B-AE2A-D5ED93FF4092}" presName="parTx" presStyleLbl="revTx" presStyleIdx="6" presStyleCnt="8">
        <dgm:presLayoutVars>
          <dgm:chMax val="0"/>
          <dgm:chPref val="0"/>
        </dgm:presLayoutVars>
      </dgm:prSet>
      <dgm:spPr/>
    </dgm:pt>
    <dgm:pt modelId="{F3103AE3-12C8-40E4-AA5B-9F701871DEA4}" type="pres">
      <dgm:prSet presAssocID="{B880B4AE-ADFC-434B-AE2A-D5ED93FF4092}" presName="txSpace" presStyleCnt="0"/>
      <dgm:spPr/>
    </dgm:pt>
    <dgm:pt modelId="{A4848534-3E72-478A-B8C7-20CAD06089D5}" type="pres">
      <dgm:prSet presAssocID="{B880B4AE-ADFC-434B-AE2A-D5ED93FF4092}" presName="desTx" presStyleLbl="revTx" presStyleIdx="7" presStyleCnt="8">
        <dgm:presLayoutVars/>
      </dgm:prSet>
      <dgm:spPr/>
    </dgm:pt>
  </dgm:ptLst>
  <dgm:cxnLst>
    <dgm:cxn modelId="{753F4801-9912-4F5B-8F39-A69247F9EB9A}" srcId="{D90C2943-AA65-48E3-B714-0A3381E96B8A}" destId="{2446CD5A-8F3A-4359-B949-103461FBE60A}" srcOrd="1" destOrd="0" parTransId="{ADB72239-7EB7-494F-8F00-3728015BC554}" sibTransId="{7E93E21D-DDEA-440E-AFC2-06185CD3A8FE}"/>
    <dgm:cxn modelId="{A1965B17-38A8-49C1-A6AC-2C324CFDDF37}" type="presOf" srcId="{B880B4AE-ADFC-434B-AE2A-D5ED93FF4092}" destId="{F12DA4D6-9199-4D20-A960-077F4EDB208A}" srcOrd="0" destOrd="0" presId="urn:microsoft.com/office/officeart/2018/5/layout/CenteredIconLabelDescriptionList"/>
    <dgm:cxn modelId="{63C49C1F-5457-44BB-A6F5-148D33F5A588}" srcId="{23B7EF7D-8A12-4346-8504-CC5693E653EB}" destId="{7E89653D-1419-4FB0-8C0B-51F5AFEEEE74}" srcOrd="1" destOrd="0" parTransId="{BA1BA192-9F70-4F04-8605-B554BF8CA863}" sibTransId="{DD0065B3-3024-4B4F-94B5-4A378FB19A1D}"/>
    <dgm:cxn modelId="{4DB32E2B-43B0-40DC-B310-7EA7AE14CE97}" type="presOf" srcId="{7E89653D-1419-4FB0-8C0B-51F5AFEEEE74}" destId="{27354EC6-BB8F-4ACC-BD41-2109D1F745AE}" srcOrd="0" destOrd="1" presId="urn:microsoft.com/office/officeart/2018/5/layout/CenteredIconLabelDescriptionList"/>
    <dgm:cxn modelId="{13992135-A3F3-481E-9D76-0A5125819086}" srcId="{D90C2943-AA65-48E3-B714-0A3381E96B8A}" destId="{900C0408-F2B5-47DC-B750-0F790FA586EC}" srcOrd="2" destOrd="0" parTransId="{3FFF1F7F-90E6-4CB3-A14A-339106373FD6}" sibTransId="{EA556FCA-FA19-4A56-89E7-D6E16C4A96E6}"/>
    <dgm:cxn modelId="{6D409336-4A3A-42B7-A98A-1EAF208F9FDD}" type="presOf" srcId="{900C0408-F2B5-47DC-B750-0F790FA586EC}" destId="{F37C15B0-63C9-458B-A3E4-2E8CC763B8C0}" srcOrd="0" destOrd="0" presId="urn:microsoft.com/office/officeart/2018/5/layout/CenteredIconLabelDescriptionList"/>
    <dgm:cxn modelId="{1FA42948-3A45-40A1-83A4-9DF5ED8C73D0}" srcId="{D90C2943-AA65-48E3-B714-0A3381E96B8A}" destId="{B880B4AE-ADFC-434B-AE2A-D5ED93FF4092}" srcOrd="3" destOrd="0" parTransId="{0C3D7F70-3A61-4C39-8308-5AFE7DDD3F75}" sibTransId="{E17E7ED4-A47E-4E66-9E7C-9D6758DE1451}"/>
    <dgm:cxn modelId="{59D63849-7CE7-4EDC-AB31-4BAB69102711}" type="presOf" srcId="{D90C2943-AA65-48E3-B714-0A3381E96B8A}" destId="{84923C3C-5297-4D8A-8BAC-0C868DC12D0E}" srcOrd="0" destOrd="0" presId="urn:microsoft.com/office/officeart/2018/5/layout/CenteredIconLabelDescriptionList"/>
    <dgm:cxn modelId="{BC05B078-E605-4824-BA03-F4645598C692}" type="presOf" srcId="{2446CD5A-8F3A-4359-B949-103461FBE60A}" destId="{53988484-0917-4A1B-88FB-5DFE01C017CC}" srcOrd="0" destOrd="0" presId="urn:microsoft.com/office/officeart/2018/5/layout/CenteredIconLabelDescriptionList"/>
    <dgm:cxn modelId="{E0D0F780-04FE-4995-BCE9-C9335630CB4A}" srcId="{23B7EF7D-8A12-4346-8504-CC5693E653EB}" destId="{E18601D8-411B-482C-A791-D7F94C149FD5}" srcOrd="0" destOrd="0" parTransId="{B0A8CE9A-F1E5-4CA7-967F-D93C63DE6BA7}" sibTransId="{5BF87C17-63BF-4A5C-8348-86E667B1F76D}"/>
    <dgm:cxn modelId="{E3B49484-C2FC-4A93-96D5-FE6FCC78A9B3}" type="presOf" srcId="{5B207281-CB58-429F-8134-8EC581FDF0CD}" destId="{27354EC6-BB8F-4ACC-BD41-2109D1F745AE}" srcOrd="0" destOrd="2" presId="urn:microsoft.com/office/officeart/2018/5/layout/CenteredIconLabelDescriptionList"/>
    <dgm:cxn modelId="{785674CE-0488-435F-8C06-E0D428F6CF06}" type="presOf" srcId="{23B7EF7D-8A12-4346-8504-CC5693E653EB}" destId="{9A583186-5AB5-4183-B18F-94462532A539}" srcOrd="0" destOrd="0" presId="urn:microsoft.com/office/officeart/2018/5/layout/CenteredIconLabelDescriptionList"/>
    <dgm:cxn modelId="{3BF9F4D7-294B-45F4-A053-DDDB68D78522}" srcId="{23B7EF7D-8A12-4346-8504-CC5693E653EB}" destId="{5B207281-CB58-429F-8134-8EC581FDF0CD}" srcOrd="2" destOrd="0" parTransId="{C09552A5-87CA-4E50-BBFD-36029C504908}" sibTransId="{BAC5B68E-C511-4B09-9EE5-04DA818DC9A5}"/>
    <dgm:cxn modelId="{D2DBE1DB-AA76-4640-B4BA-75FF5E25EAE7}" srcId="{D90C2943-AA65-48E3-B714-0A3381E96B8A}" destId="{23B7EF7D-8A12-4346-8504-CC5693E653EB}" srcOrd="0" destOrd="0" parTransId="{C13E099A-4371-4217-944C-DA98CEB35DD0}" sibTransId="{327BD3FE-1385-4C76-8EB1-A8A62F10C603}"/>
    <dgm:cxn modelId="{420426FF-22AF-43AC-8491-CBBA71C032F1}" type="presOf" srcId="{E18601D8-411B-482C-A791-D7F94C149FD5}" destId="{27354EC6-BB8F-4ACC-BD41-2109D1F745AE}" srcOrd="0" destOrd="0" presId="urn:microsoft.com/office/officeart/2018/5/layout/CenteredIconLabelDescriptionList"/>
    <dgm:cxn modelId="{B1462550-DF2A-4750-9F18-885B23E97FD8}" type="presParOf" srcId="{84923C3C-5297-4D8A-8BAC-0C868DC12D0E}" destId="{CBDDECA7-DC07-4E03-B434-FB577E3FF7B6}" srcOrd="0" destOrd="0" presId="urn:microsoft.com/office/officeart/2018/5/layout/CenteredIconLabelDescriptionList"/>
    <dgm:cxn modelId="{B2C41C10-027E-465D-A40F-2A4397FBEA7C}" type="presParOf" srcId="{CBDDECA7-DC07-4E03-B434-FB577E3FF7B6}" destId="{E868647A-2C6B-40E0-B788-D7B7BC6AEBAE}" srcOrd="0" destOrd="0" presId="urn:microsoft.com/office/officeart/2018/5/layout/CenteredIconLabelDescriptionList"/>
    <dgm:cxn modelId="{D5732D63-2EF0-4A89-BB17-9F58A1FD40F4}" type="presParOf" srcId="{CBDDECA7-DC07-4E03-B434-FB577E3FF7B6}" destId="{4AA3659F-E1B4-4F30-86FF-C3B2471B457B}" srcOrd="1" destOrd="0" presId="urn:microsoft.com/office/officeart/2018/5/layout/CenteredIconLabelDescriptionList"/>
    <dgm:cxn modelId="{B99A3766-476D-4A9F-B7C3-870D335F0CFC}" type="presParOf" srcId="{CBDDECA7-DC07-4E03-B434-FB577E3FF7B6}" destId="{9A583186-5AB5-4183-B18F-94462532A539}" srcOrd="2" destOrd="0" presId="urn:microsoft.com/office/officeart/2018/5/layout/CenteredIconLabelDescriptionList"/>
    <dgm:cxn modelId="{2A79FEE3-30EB-45AA-B865-33E23B667511}" type="presParOf" srcId="{CBDDECA7-DC07-4E03-B434-FB577E3FF7B6}" destId="{B5FDFE70-833E-401E-800B-6F59D8F45C6D}" srcOrd="3" destOrd="0" presId="urn:microsoft.com/office/officeart/2018/5/layout/CenteredIconLabelDescriptionList"/>
    <dgm:cxn modelId="{FB0B9A83-4662-4D54-9E76-EA4054DD75B2}" type="presParOf" srcId="{CBDDECA7-DC07-4E03-B434-FB577E3FF7B6}" destId="{27354EC6-BB8F-4ACC-BD41-2109D1F745AE}" srcOrd="4" destOrd="0" presId="urn:microsoft.com/office/officeart/2018/5/layout/CenteredIconLabelDescriptionList"/>
    <dgm:cxn modelId="{F49F6F3F-E6C6-4D38-B194-8D336F849951}" type="presParOf" srcId="{84923C3C-5297-4D8A-8BAC-0C868DC12D0E}" destId="{6090EFC8-AA19-4DCF-B19D-858C45024220}" srcOrd="1" destOrd="0" presId="urn:microsoft.com/office/officeart/2018/5/layout/CenteredIconLabelDescriptionList"/>
    <dgm:cxn modelId="{E3F02BAA-2DBD-4689-AADF-D244CA7D0695}" type="presParOf" srcId="{84923C3C-5297-4D8A-8BAC-0C868DC12D0E}" destId="{0672255B-975A-47DA-AF95-E9F58CC1BD84}" srcOrd="2" destOrd="0" presId="urn:microsoft.com/office/officeart/2018/5/layout/CenteredIconLabelDescriptionList"/>
    <dgm:cxn modelId="{17AF2EE8-9541-4599-B44C-314292DDDB47}" type="presParOf" srcId="{0672255B-975A-47DA-AF95-E9F58CC1BD84}" destId="{73B5A12D-0322-42BA-8D50-3C68572B841E}" srcOrd="0" destOrd="0" presId="urn:microsoft.com/office/officeart/2018/5/layout/CenteredIconLabelDescriptionList"/>
    <dgm:cxn modelId="{79BD63A4-D993-4A44-8F07-542FED542EA8}" type="presParOf" srcId="{0672255B-975A-47DA-AF95-E9F58CC1BD84}" destId="{E512ACB9-709C-4B29-80AF-73F3F8AADB32}" srcOrd="1" destOrd="0" presId="urn:microsoft.com/office/officeart/2018/5/layout/CenteredIconLabelDescriptionList"/>
    <dgm:cxn modelId="{53B434F0-1B56-4746-A7B7-363FC194E99E}" type="presParOf" srcId="{0672255B-975A-47DA-AF95-E9F58CC1BD84}" destId="{53988484-0917-4A1B-88FB-5DFE01C017CC}" srcOrd="2" destOrd="0" presId="urn:microsoft.com/office/officeart/2018/5/layout/CenteredIconLabelDescriptionList"/>
    <dgm:cxn modelId="{9555C55D-6D39-41FF-959E-D31F9DE46B92}" type="presParOf" srcId="{0672255B-975A-47DA-AF95-E9F58CC1BD84}" destId="{E5FA9A4F-5CBA-4E4B-9285-283264B5473C}" srcOrd="3" destOrd="0" presId="urn:microsoft.com/office/officeart/2018/5/layout/CenteredIconLabelDescriptionList"/>
    <dgm:cxn modelId="{883D9C09-6413-4412-98D9-4718CEBC018F}" type="presParOf" srcId="{0672255B-975A-47DA-AF95-E9F58CC1BD84}" destId="{27BEDC52-17E9-492D-BCC6-E17912FDA7DF}" srcOrd="4" destOrd="0" presId="urn:microsoft.com/office/officeart/2018/5/layout/CenteredIconLabelDescriptionList"/>
    <dgm:cxn modelId="{AFB05201-85BA-4861-B361-3A1D259E3176}" type="presParOf" srcId="{84923C3C-5297-4D8A-8BAC-0C868DC12D0E}" destId="{E043CD8A-DDE2-47EF-AC78-61F70239C0BE}" srcOrd="3" destOrd="0" presId="urn:microsoft.com/office/officeart/2018/5/layout/CenteredIconLabelDescriptionList"/>
    <dgm:cxn modelId="{D08280CC-10BB-4233-9F1E-CB416AA1985D}" type="presParOf" srcId="{84923C3C-5297-4D8A-8BAC-0C868DC12D0E}" destId="{ABA88331-5B68-4725-AC53-B15697D3A8B4}" srcOrd="4" destOrd="0" presId="urn:microsoft.com/office/officeart/2018/5/layout/CenteredIconLabelDescriptionList"/>
    <dgm:cxn modelId="{9A6FF73E-0196-4298-AE1D-31E385220013}" type="presParOf" srcId="{ABA88331-5B68-4725-AC53-B15697D3A8B4}" destId="{AAB66726-FA7B-44E5-A812-4F23B54B83A5}" srcOrd="0" destOrd="0" presId="urn:microsoft.com/office/officeart/2018/5/layout/CenteredIconLabelDescriptionList"/>
    <dgm:cxn modelId="{55655481-AC5F-4C54-9C35-41630BF1DD9C}" type="presParOf" srcId="{ABA88331-5B68-4725-AC53-B15697D3A8B4}" destId="{13E00E83-DDBA-4B56-B0BB-52A0C817FA03}" srcOrd="1" destOrd="0" presId="urn:microsoft.com/office/officeart/2018/5/layout/CenteredIconLabelDescriptionList"/>
    <dgm:cxn modelId="{680EFC78-5071-4BEA-BB61-3A30B48DAC1D}" type="presParOf" srcId="{ABA88331-5B68-4725-AC53-B15697D3A8B4}" destId="{F37C15B0-63C9-458B-A3E4-2E8CC763B8C0}" srcOrd="2" destOrd="0" presId="urn:microsoft.com/office/officeart/2018/5/layout/CenteredIconLabelDescriptionList"/>
    <dgm:cxn modelId="{F392D771-CFA9-413F-97C5-4CA6A1AFA056}" type="presParOf" srcId="{ABA88331-5B68-4725-AC53-B15697D3A8B4}" destId="{F2744675-77BA-4628-9191-FE37B3FF9208}" srcOrd="3" destOrd="0" presId="urn:microsoft.com/office/officeart/2018/5/layout/CenteredIconLabelDescriptionList"/>
    <dgm:cxn modelId="{470C4EF1-7DEF-4186-801D-CC79708EC990}" type="presParOf" srcId="{ABA88331-5B68-4725-AC53-B15697D3A8B4}" destId="{A4FDA10F-769B-44AB-A5F6-0B5C4EE3C4F7}" srcOrd="4" destOrd="0" presId="urn:microsoft.com/office/officeart/2018/5/layout/CenteredIconLabelDescriptionList"/>
    <dgm:cxn modelId="{AB1D7666-F35C-4DA7-84E9-3AD3191B3C83}" type="presParOf" srcId="{84923C3C-5297-4D8A-8BAC-0C868DC12D0E}" destId="{2C124864-3F93-4523-89EC-18FC1FF2259F}" srcOrd="5" destOrd="0" presId="urn:microsoft.com/office/officeart/2018/5/layout/CenteredIconLabelDescriptionList"/>
    <dgm:cxn modelId="{C76FE331-00CE-4079-9BD5-718B52FAFD0B}" type="presParOf" srcId="{84923C3C-5297-4D8A-8BAC-0C868DC12D0E}" destId="{8DDAC93E-0090-46FC-B6B5-65D04A24699D}" srcOrd="6" destOrd="0" presId="urn:microsoft.com/office/officeart/2018/5/layout/CenteredIconLabelDescriptionList"/>
    <dgm:cxn modelId="{B047275B-845C-4F27-8435-BA8A450218EE}" type="presParOf" srcId="{8DDAC93E-0090-46FC-B6B5-65D04A24699D}" destId="{D2361C8F-1FE7-46ED-ABBD-E099A706BAEE}" srcOrd="0" destOrd="0" presId="urn:microsoft.com/office/officeart/2018/5/layout/CenteredIconLabelDescriptionList"/>
    <dgm:cxn modelId="{FDA494E6-92D9-4749-AE33-69636CF94D11}" type="presParOf" srcId="{8DDAC93E-0090-46FC-B6B5-65D04A24699D}" destId="{673BAD76-E282-45E3-A745-461DA790DEB9}" srcOrd="1" destOrd="0" presId="urn:microsoft.com/office/officeart/2018/5/layout/CenteredIconLabelDescriptionList"/>
    <dgm:cxn modelId="{A482E93E-CE5F-4A0F-AC90-E22C1D9B2C34}" type="presParOf" srcId="{8DDAC93E-0090-46FC-B6B5-65D04A24699D}" destId="{F12DA4D6-9199-4D20-A960-077F4EDB208A}" srcOrd="2" destOrd="0" presId="urn:microsoft.com/office/officeart/2018/5/layout/CenteredIconLabelDescriptionList"/>
    <dgm:cxn modelId="{F1DE6D12-0BB9-4FBE-903E-110DB56C41A5}" type="presParOf" srcId="{8DDAC93E-0090-46FC-B6B5-65D04A24699D}" destId="{F3103AE3-12C8-40E4-AA5B-9F701871DEA4}" srcOrd="3" destOrd="0" presId="urn:microsoft.com/office/officeart/2018/5/layout/CenteredIconLabelDescriptionList"/>
    <dgm:cxn modelId="{44F798BD-00F1-40AA-844C-263BE4FF95EE}" type="presParOf" srcId="{8DDAC93E-0090-46FC-B6B5-65D04A24699D}" destId="{A4848534-3E72-478A-B8C7-20CAD06089D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8647A-2C6B-40E0-B788-D7B7BC6AEBAE}">
      <dsp:nvSpPr>
        <dsp:cNvPr id="0" name=""/>
        <dsp:cNvSpPr/>
      </dsp:nvSpPr>
      <dsp:spPr>
        <a:xfrm>
          <a:off x="783813" y="740157"/>
          <a:ext cx="835734" cy="835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9A583186-5AB5-4183-B18F-94462532A539}">
      <dsp:nvSpPr>
        <dsp:cNvPr id="0" name=""/>
        <dsp:cNvSpPr/>
      </dsp:nvSpPr>
      <dsp:spPr>
        <a:xfrm>
          <a:off x="7774"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Global Suicide data</a:t>
          </a:r>
        </a:p>
      </dsp:txBody>
      <dsp:txXfrm>
        <a:off x="7774" y="1664030"/>
        <a:ext cx="2387812" cy="436521"/>
      </dsp:txXfrm>
    </dsp:sp>
    <dsp:sp modelId="{27354EC6-BB8F-4ACC-BD41-2109D1F745AE}">
      <dsp:nvSpPr>
        <dsp:cNvPr id="0" name=""/>
        <dsp:cNvSpPr/>
      </dsp:nvSpPr>
      <dsp:spPr>
        <a:xfrm>
          <a:off x="7774"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gender and population</a:t>
          </a:r>
        </a:p>
        <a:p>
          <a:pPr marL="0" lvl="0" indent="0" algn="ctr" defTabSz="488950">
            <a:lnSpc>
              <a:spcPct val="100000"/>
            </a:lnSpc>
            <a:spcBef>
              <a:spcPct val="0"/>
            </a:spcBef>
            <a:spcAft>
              <a:spcPct val="35000"/>
            </a:spcAft>
            <a:buNone/>
          </a:pPr>
          <a:r>
            <a:rPr lang="en-US" sz="1100" kern="1200"/>
            <a:t>- suicide and freedom</a:t>
          </a:r>
        </a:p>
        <a:p>
          <a:pPr marL="0" lvl="0" indent="0" algn="ctr" defTabSz="488950">
            <a:lnSpc>
              <a:spcPct val="100000"/>
            </a:lnSpc>
            <a:spcBef>
              <a:spcPct val="0"/>
            </a:spcBef>
            <a:spcAft>
              <a:spcPct val="35000"/>
            </a:spcAft>
            <a:buNone/>
          </a:pPr>
          <a:r>
            <a:rPr lang="en-US" sz="1100" kern="1200"/>
            <a:t>- latitude and temperature</a:t>
          </a:r>
        </a:p>
      </dsp:txBody>
      <dsp:txXfrm>
        <a:off x="7774" y="2141547"/>
        <a:ext cx="2387812" cy="648357"/>
      </dsp:txXfrm>
    </dsp:sp>
    <dsp:sp modelId="{73B5A12D-0322-42BA-8D50-3C68572B841E}">
      <dsp:nvSpPr>
        <dsp:cNvPr id="0" name=""/>
        <dsp:cNvSpPr/>
      </dsp:nvSpPr>
      <dsp:spPr>
        <a:xfrm>
          <a:off x="3589492" y="740157"/>
          <a:ext cx="835734" cy="835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53988484-0917-4A1B-88FB-5DFE01C017CC}">
      <dsp:nvSpPr>
        <dsp:cNvPr id="0" name=""/>
        <dsp:cNvSpPr/>
      </dsp:nvSpPr>
      <dsp:spPr>
        <a:xfrm>
          <a:off x="2813453"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Suicide rate by US states</a:t>
          </a:r>
        </a:p>
      </dsp:txBody>
      <dsp:txXfrm>
        <a:off x="2813453" y="1664030"/>
        <a:ext cx="2387812" cy="436521"/>
      </dsp:txXfrm>
    </dsp:sp>
    <dsp:sp modelId="{27BEDC52-17E9-492D-BCC6-E17912FDA7DF}">
      <dsp:nvSpPr>
        <dsp:cNvPr id="0" name=""/>
        <dsp:cNvSpPr/>
      </dsp:nvSpPr>
      <dsp:spPr>
        <a:xfrm>
          <a:off x="2813453"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sp>
    <dsp:sp modelId="{AAB66726-FA7B-44E5-A812-4F23B54B83A5}">
      <dsp:nvSpPr>
        <dsp:cNvPr id="0" name=""/>
        <dsp:cNvSpPr/>
      </dsp:nvSpPr>
      <dsp:spPr>
        <a:xfrm>
          <a:off x="6395172" y="740157"/>
          <a:ext cx="835734" cy="8357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F37C15B0-63C9-458B-A3E4-2E8CC763B8C0}">
      <dsp:nvSpPr>
        <dsp:cNvPr id="0" name=""/>
        <dsp:cNvSpPr/>
      </dsp:nvSpPr>
      <dsp:spPr>
        <a:xfrm>
          <a:off x="5619133"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Obesity and suicide</a:t>
          </a:r>
        </a:p>
      </dsp:txBody>
      <dsp:txXfrm>
        <a:off x="5619133" y="1664030"/>
        <a:ext cx="2387812" cy="436521"/>
      </dsp:txXfrm>
    </dsp:sp>
    <dsp:sp modelId="{A4FDA10F-769B-44AB-A5F6-0B5C4EE3C4F7}">
      <dsp:nvSpPr>
        <dsp:cNvPr id="0" name=""/>
        <dsp:cNvSpPr/>
      </dsp:nvSpPr>
      <dsp:spPr>
        <a:xfrm>
          <a:off x="5619133"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sp>
    <dsp:sp modelId="{D2361C8F-1FE7-46ED-ABBD-E099A706BAEE}">
      <dsp:nvSpPr>
        <dsp:cNvPr id="0" name=""/>
        <dsp:cNvSpPr/>
      </dsp:nvSpPr>
      <dsp:spPr>
        <a:xfrm>
          <a:off x="9200852" y="740157"/>
          <a:ext cx="835734" cy="8357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rgbClr r="0" g="0" b="0"/>
        </a:lnRef>
        <a:fillRef idx="3">
          <a:scrgbClr r="0" g="0" b="0"/>
        </a:fillRef>
        <a:effectRef idx="3">
          <a:scrgbClr r="0" g="0" b="0"/>
        </a:effectRef>
        <a:fontRef idx="minor">
          <a:schemeClr val="lt1"/>
        </a:fontRef>
      </dsp:style>
    </dsp:sp>
    <dsp:sp modelId="{F12DA4D6-9199-4D20-A960-077F4EDB208A}">
      <dsp:nvSpPr>
        <dsp:cNvPr id="0" name=""/>
        <dsp:cNvSpPr/>
      </dsp:nvSpPr>
      <dsp:spPr>
        <a:xfrm>
          <a:off x="8424813" y="1664030"/>
          <a:ext cx="2387812" cy="436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Suicide and mental hospitals</a:t>
          </a:r>
        </a:p>
      </dsp:txBody>
      <dsp:txXfrm>
        <a:off x="8424813" y="1664030"/>
        <a:ext cx="2387812" cy="436521"/>
      </dsp:txXfrm>
    </dsp:sp>
    <dsp:sp modelId="{A4848534-3E72-478A-B8C7-20CAD06089D5}">
      <dsp:nvSpPr>
        <dsp:cNvPr id="0" name=""/>
        <dsp:cNvSpPr/>
      </dsp:nvSpPr>
      <dsp:spPr>
        <a:xfrm>
          <a:off x="8424813" y="2141547"/>
          <a:ext cx="2387812" cy="64835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7995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75316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0804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204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55680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7FA0C-14B2-410A-90ED-4B6EBA247FA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69900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7FA0C-14B2-410A-90ED-4B6EBA247FA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54288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415303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13938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46952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1B7FA0C-14B2-410A-90ED-4B6EBA247FA0}" type="datetimeFigureOut">
              <a:rPr lang="en-US" smtClean="0"/>
              <a:t>9/13/2019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332587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225581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7FA0C-14B2-410A-90ED-4B6EBA247FA0}"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82243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7FA0C-14B2-410A-90ED-4B6EBA247FA0}"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03117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7FA0C-14B2-410A-90ED-4B6EBA247FA0}"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93597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199018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7FA0C-14B2-410A-90ED-4B6EBA247FA0}"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DE159-B748-48F7-AAF7-FD173642BE51}" type="slidenum">
              <a:rPr lang="en-US" smtClean="0"/>
              <a:t>‹#›</a:t>
            </a:fld>
            <a:endParaRPr lang="en-US"/>
          </a:p>
        </p:txBody>
      </p:sp>
    </p:spTree>
    <p:extLst>
      <p:ext uri="{BB962C8B-B14F-4D97-AF65-F5344CB8AC3E}">
        <p14:creationId xmlns:p14="http://schemas.microsoft.com/office/powerpoint/2010/main" val="275627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B7FA0C-14B2-410A-90ED-4B6EBA247FA0}" type="datetimeFigureOut">
              <a:rPr lang="en-US" smtClean="0"/>
              <a:t>9/13/2019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4DE159-B748-48F7-AAF7-FD173642BE51}" type="slidenum">
              <a:rPr lang="en-US" smtClean="0"/>
              <a:t>‹#›</a:t>
            </a:fld>
            <a:endParaRPr lang="en-US"/>
          </a:p>
        </p:txBody>
      </p:sp>
    </p:spTree>
    <p:extLst>
      <p:ext uri="{BB962C8B-B14F-4D97-AF65-F5344CB8AC3E}">
        <p14:creationId xmlns:p14="http://schemas.microsoft.com/office/powerpoint/2010/main" val="41297814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hyperlink" Target="https://www.who.int/mental_health/prevention/suicide/suicideprevent/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4797-D23F-4F15-988C-EFB825F819DB}"/>
              </a:ext>
            </a:extLst>
          </p:cNvPr>
          <p:cNvSpPr>
            <a:spLocks noGrp="1"/>
          </p:cNvSpPr>
          <p:nvPr>
            <p:ph type="ctrTitle"/>
          </p:nvPr>
        </p:nvSpPr>
        <p:spPr/>
        <p:txBody>
          <a:bodyPr/>
          <a:lstStyle/>
          <a:p>
            <a:r>
              <a:rPr lang="en-US" dirty="0"/>
              <a:t>Suicide and the world</a:t>
            </a:r>
          </a:p>
        </p:txBody>
      </p:sp>
      <p:sp>
        <p:nvSpPr>
          <p:cNvPr id="3" name="Subtitle 2">
            <a:extLst>
              <a:ext uri="{FF2B5EF4-FFF2-40B4-BE49-F238E27FC236}">
                <a16:creationId xmlns:a16="http://schemas.microsoft.com/office/drawing/2014/main" id="{F19B1815-6B21-484D-8DD0-31C2161E217A}"/>
              </a:ext>
            </a:extLst>
          </p:cNvPr>
          <p:cNvSpPr>
            <a:spLocks noGrp="1"/>
          </p:cNvSpPr>
          <p:nvPr>
            <p:ph type="subTitle" idx="1"/>
          </p:nvPr>
        </p:nvSpPr>
        <p:spPr/>
        <p:txBody>
          <a:bodyPr/>
          <a:lstStyle/>
          <a:p>
            <a:r>
              <a:rPr lang="en-US" dirty="0"/>
              <a:t>Presentation #1 Columbia Data Analytics Bootcamp, September 2019</a:t>
            </a:r>
          </a:p>
        </p:txBody>
      </p:sp>
    </p:spTree>
    <p:extLst>
      <p:ext uri="{BB962C8B-B14F-4D97-AF65-F5344CB8AC3E}">
        <p14:creationId xmlns:p14="http://schemas.microsoft.com/office/powerpoint/2010/main" val="248641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227B797-09C3-4054-94F9-3A5FF44EEDB8}"/>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3600" dirty="0"/>
              <a:t>2014 US suicide rate (per state)</a:t>
            </a:r>
          </a:p>
        </p:txBody>
      </p:sp>
      <p:sp>
        <p:nvSpPr>
          <p:cNvPr id="12" name="Rectangle 11">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88A693-C162-44B3-942B-855D4E09F763}"/>
              </a:ext>
            </a:extLst>
          </p:cNvPr>
          <p:cNvPicPr>
            <a:picLocks noChangeAspect="1"/>
          </p:cNvPicPr>
          <p:nvPr/>
        </p:nvPicPr>
        <p:blipFill>
          <a:blip r:embed="rId4"/>
          <a:stretch>
            <a:fillRect/>
          </a:stretch>
        </p:blipFill>
        <p:spPr>
          <a:xfrm>
            <a:off x="1293000" y="1913920"/>
            <a:ext cx="5339490" cy="3030160"/>
          </a:xfrm>
          <a:prstGeom prst="rect">
            <a:avLst/>
          </a:prstGeom>
        </p:spPr>
      </p:pic>
    </p:spTree>
    <p:extLst>
      <p:ext uri="{BB962C8B-B14F-4D97-AF65-F5344CB8AC3E}">
        <p14:creationId xmlns:p14="http://schemas.microsoft.com/office/powerpoint/2010/main" val="397729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E0BBD62-840F-4727-8E73-174F0D6577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96FB6-5341-45A2-8301-000D3E7F8F29}"/>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a:t>Obesity and suicide</a:t>
            </a:r>
          </a:p>
        </p:txBody>
      </p:sp>
      <p:cxnSp>
        <p:nvCxnSpPr>
          <p:cNvPr id="13" name="Straight Connector 12">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840A608-84A3-4CEC-BE1B-7A9717769D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Tree>
    <p:extLst>
      <p:ext uri="{BB962C8B-B14F-4D97-AF65-F5344CB8AC3E}">
        <p14:creationId xmlns:p14="http://schemas.microsoft.com/office/powerpoint/2010/main" val="282250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143D-3593-492E-887A-3C80033E375D}"/>
              </a:ext>
            </a:extLst>
          </p:cNvPr>
          <p:cNvSpPr>
            <a:spLocks noGrp="1"/>
          </p:cNvSpPr>
          <p:nvPr>
            <p:ph type="title"/>
          </p:nvPr>
        </p:nvSpPr>
        <p:spPr>
          <a:xfrm>
            <a:off x="2895600" y="764373"/>
            <a:ext cx="8610600" cy="1293028"/>
          </a:xfrm>
        </p:spPr>
        <p:txBody>
          <a:bodyPr/>
          <a:lstStyle/>
          <a:p>
            <a:r>
              <a:rPr lang="en-US" dirty="0"/>
              <a:t>Global and national</a:t>
            </a:r>
          </a:p>
        </p:txBody>
      </p:sp>
      <p:pic>
        <p:nvPicPr>
          <p:cNvPr id="3" name="Picture 2">
            <a:extLst>
              <a:ext uri="{FF2B5EF4-FFF2-40B4-BE49-F238E27FC236}">
                <a16:creationId xmlns:a16="http://schemas.microsoft.com/office/drawing/2014/main" id="{16A07C18-B0B2-44F7-BEFE-D9BF44451993}"/>
              </a:ext>
            </a:extLst>
          </p:cNvPr>
          <p:cNvPicPr>
            <a:picLocks noChangeAspect="1"/>
          </p:cNvPicPr>
          <p:nvPr/>
        </p:nvPicPr>
        <p:blipFill>
          <a:blip r:embed="rId2"/>
          <a:stretch>
            <a:fillRect/>
          </a:stretch>
        </p:blipFill>
        <p:spPr>
          <a:xfrm>
            <a:off x="291197" y="1911471"/>
            <a:ext cx="5260435" cy="4074991"/>
          </a:xfrm>
          <a:prstGeom prst="rect">
            <a:avLst/>
          </a:prstGeom>
        </p:spPr>
      </p:pic>
      <p:pic>
        <p:nvPicPr>
          <p:cNvPr id="4" name="Picture 3">
            <a:extLst>
              <a:ext uri="{FF2B5EF4-FFF2-40B4-BE49-F238E27FC236}">
                <a16:creationId xmlns:a16="http://schemas.microsoft.com/office/drawing/2014/main" id="{B0330499-9B2D-4ECA-AE29-6FC5DA9EDD94}"/>
              </a:ext>
            </a:extLst>
          </p:cNvPr>
          <p:cNvPicPr>
            <a:picLocks noChangeAspect="1"/>
          </p:cNvPicPr>
          <p:nvPr/>
        </p:nvPicPr>
        <p:blipFill>
          <a:blip r:embed="rId3"/>
          <a:stretch>
            <a:fillRect/>
          </a:stretch>
        </p:blipFill>
        <p:spPr>
          <a:xfrm>
            <a:off x="6365095" y="1911471"/>
            <a:ext cx="5260435" cy="4074991"/>
          </a:xfrm>
          <a:prstGeom prst="rect">
            <a:avLst/>
          </a:prstGeom>
        </p:spPr>
      </p:pic>
    </p:spTree>
    <p:extLst>
      <p:ext uri="{BB962C8B-B14F-4D97-AF65-F5344CB8AC3E}">
        <p14:creationId xmlns:p14="http://schemas.microsoft.com/office/powerpoint/2010/main" val="341015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8B5F9AC-B9B0-408F-B903-4B3EC5093F8F}"/>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800" dirty="0"/>
              <a:t>Suicide and mental hospitals</a:t>
            </a:r>
          </a:p>
        </p:txBody>
      </p:sp>
      <p:sp>
        <p:nvSpPr>
          <p:cNvPr id="12" name="Rectangle 11">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C5344862-1B18-4AB7-82FE-DB41430E9770}"/>
              </a:ext>
            </a:extLst>
          </p:cNvPr>
          <p:cNvPicPr>
            <a:picLocks noChangeAspect="1"/>
          </p:cNvPicPr>
          <p:nvPr/>
        </p:nvPicPr>
        <p:blipFill>
          <a:blip r:embed="rId4"/>
          <a:stretch>
            <a:fillRect/>
          </a:stretch>
        </p:blipFill>
        <p:spPr>
          <a:xfrm>
            <a:off x="1293000" y="1693666"/>
            <a:ext cx="5339490" cy="3470669"/>
          </a:xfrm>
          <a:prstGeom prst="rect">
            <a:avLst/>
          </a:prstGeom>
        </p:spPr>
      </p:pic>
      <p:grpSp>
        <p:nvGrpSpPr>
          <p:cNvPr id="7" name="Group 6">
            <a:extLst>
              <a:ext uri="{FF2B5EF4-FFF2-40B4-BE49-F238E27FC236}">
                <a16:creationId xmlns:a16="http://schemas.microsoft.com/office/drawing/2014/main" id="{E3020078-D289-4BC2-9961-49AC148B27BD}"/>
              </a:ext>
            </a:extLst>
          </p:cNvPr>
          <p:cNvGrpSpPr/>
          <p:nvPr/>
        </p:nvGrpSpPr>
        <p:grpSpPr>
          <a:xfrm>
            <a:off x="5050172" y="1441450"/>
            <a:ext cx="690437" cy="481972"/>
            <a:chOff x="5243119" y="1375014"/>
            <a:chExt cx="690437" cy="481972"/>
          </a:xfrm>
        </p:grpSpPr>
        <p:sp>
          <p:nvSpPr>
            <p:cNvPr id="4" name="Arrow: Down 3">
              <a:extLst>
                <a:ext uri="{FF2B5EF4-FFF2-40B4-BE49-F238E27FC236}">
                  <a16:creationId xmlns:a16="http://schemas.microsoft.com/office/drawing/2014/main" id="{E9D82921-DF15-4085-A595-D3D22DE5A7FB}"/>
                </a:ext>
              </a:extLst>
            </p:cNvPr>
            <p:cNvSpPr/>
            <p:nvPr/>
          </p:nvSpPr>
          <p:spPr>
            <a:xfrm rot="3821582">
              <a:off x="5318669" y="1315134"/>
              <a:ext cx="481972" cy="601732"/>
            </a:xfrm>
            <a:prstGeom prst="downArrow">
              <a:avLst/>
            </a:prstGeom>
            <a:solidFill>
              <a:schemeClr val="tx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3">
                    <a:lumMod val="20000"/>
                    <a:lumOff val="80000"/>
                  </a:schemeClr>
                </a:solidFill>
              </a:endParaRPr>
            </a:p>
          </p:txBody>
        </p:sp>
        <p:sp>
          <p:nvSpPr>
            <p:cNvPr id="5" name="TextBox 4">
              <a:extLst>
                <a:ext uri="{FF2B5EF4-FFF2-40B4-BE49-F238E27FC236}">
                  <a16:creationId xmlns:a16="http://schemas.microsoft.com/office/drawing/2014/main" id="{C042C162-4A3A-4609-BFF1-118E01464207}"/>
                </a:ext>
              </a:extLst>
            </p:cNvPr>
            <p:cNvSpPr txBox="1"/>
            <p:nvPr/>
          </p:nvSpPr>
          <p:spPr>
            <a:xfrm rot="19998182">
              <a:off x="5243119" y="1429059"/>
              <a:ext cx="690437" cy="276999"/>
            </a:xfrm>
            <a:prstGeom prst="rect">
              <a:avLst/>
            </a:prstGeom>
            <a:noFill/>
          </p:spPr>
          <p:txBody>
            <a:bodyPr wrap="square" rtlCol="0">
              <a:spAutoFit/>
            </a:bodyPr>
            <a:lstStyle/>
            <a:p>
              <a:r>
                <a:rPr lang="en-US" sz="1200" b="1" dirty="0">
                  <a:solidFill>
                    <a:schemeClr val="bg1"/>
                  </a:solidFill>
                </a:rPr>
                <a:t>Japan</a:t>
              </a:r>
            </a:p>
          </p:txBody>
        </p:sp>
      </p:grpSp>
      <p:pic>
        <p:nvPicPr>
          <p:cNvPr id="6" name="Picture 5">
            <a:extLst>
              <a:ext uri="{FF2B5EF4-FFF2-40B4-BE49-F238E27FC236}">
                <a16:creationId xmlns:a16="http://schemas.microsoft.com/office/drawing/2014/main" id="{3EFE2C49-27DD-482E-9F72-2FDD82B7EF8B}"/>
              </a:ext>
            </a:extLst>
          </p:cNvPr>
          <p:cNvPicPr>
            <a:picLocks noChangeAspect="1"/>
          </p:cNvPicPr>
          <p:nvPr/>
        </p:nvPicPr>
        <p:blipFill>
          <a:blip r:embed="rId5"/>
          <a:stretch>
            <a:fillRect/>
          </a:stretch>
        </p:blipFill>
        <p:spPr>
          <a:xfrm>
            <a:off x="5829656" y="858385"/>
            <a:ext cx="1113793" cy="835280"/>
          </a:xfrm>
          <a:prstGeom prst="rect">
            <a:avLst/>
          </a:prstGeom>
        </p:spPr>
      </p:pic>
    </p:spTree>
    <p:extLst>
      <p:ext uri="{BB962C8B-B14F-4D97-AF65-F5344CB8AC3E}">
        <p14:creationId xmlns:p14="http://schemas.microsoft.com/office/powerpoint/2010/main" val="312239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AE0BBD62-840F-4727-8E73-174F0D6577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96FB6-5341-45A2-8301-000D3E7F8F29}"/>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dirty="0"/>
              <a:t>Q&amp;A</a:t>
            </a:r>
          </a:p>
        </p:txBody>
      </p:sp>
      <p:cxnSp>
        <p:nvCxnSpPr>
          <p:cNvPr id="13" name="Straight Connector 12">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840A608-84A3-4CEC-BE1B-7A9717769D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Tree>
    <p:extLst>
      <p:ext uri="{BB962C8B-B14F-4D97-AF65-F5344CB8AC3E}">
        <p14:creationId xmlns:p14="http://schemas.microsoft.com/office/powerpoint/2010/main" val="214858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CE165-1190-4EBD-9CCC-CCA1210D41E7}"/>
              </a:ext>
            </a:extLst>
          </p:cNvPr>
          <p:cNvSpPr>
            <a:spLocks noGrp="1"/>
          </p:cNvSpPr>
          <p:nvPr>
            <p:ph type="title"/>
          </p:nvPr>
        </p:nvSpPr>
        <p:spPr/>
        <p:txBody>
          <a:bodyPr/>
          <a:lstStyle/>
          <a:p>
            <a:r>
              <a:rPr lang="en-US" dirty="0"/>
              <a:t>The team</a:t>
            </a:r>
          </a:p>
        </p:txBody>
      </p:sp>
      <p:sp>
        <p:nvSpPr>
          <p:cNvPr id="6" name="Text Placeholder 5">
            <a:extLst>
              <a:ext uri="{FF2B5EF4-FFF2-40B4-BE49-F238E27FC236}">
                <a16:creationId xmlns:a16="http://schemas.microsoft.com/office/drawing/2014/main" id="{C6FCD771-F280-4C81-B2BB-845EBC62EB0C}"/>
              </a:ext>
            </a:extLst>
          </p:cNvPr>
          <p:cNvSpPr>
            <a:spLocks noGrp="1"/>
          </p:cNvSpPr>
          <p:nvPr>
            <p:ph type="body" idx="1"/>
          </p:nvPr>
        </p:nvSpPr>
        <p:spPr>
          <a:xfrm>
            <a:off x="722437" y="2221130"/>
            <a:ext cx="3456432" cy="617320"/>
          </a:xfrm>
        </p:spPr>
        <p:txBody>
          <a:bodyPr/>
          <a:lstStyle/>
          <a:p>
            <a:r>
              <a:rPr lang="en-US" dirty="0"/>
              <a:t>Hayden </a:t>
            </a:r>
            <a:r>
              <a:rPr lang="en-US" dirty="0" err="1"/>
              <a:t>Esman</a:t>
            </a:r>
            <a:endParaRPr lang="en-US" dirty="0"/>
          </a:p>
        </p:txBody>
      </p:sp>
      <p:sp>
        <p:nvSpPr>
          <p:cNvPr id="7" name="Text Placeholder 6">
            <a:extLst>
              <a:ext uri="{FF2B5EF4-FFF2-40B4-BE49-F238E27FC236}">
                <a16:creationId xmlns:a16="http://schemas.microsoft.com/office/drawing/2014/main" id="{B2FFB2B4-4809-4BA4-83B7-C0E7EFDD7EFA}"/>
              </a:ext>
            </a:extLst>
          </p:cNvPr>
          <p:cNvSpPr>
            <a:spLocks noGrp="1"/>
          </p:cNvSpPr>
          <p:nvPr>
            <p:ph type="body" sz="quarter" idx="3"/>
          </p:nvPr>
        </p:nvSpPr>
        <p:spPr>
          <a:xfrm>
            <a:off x="4546092" y="2221130"/>
            <a:ext cx="3456432" cy="626534"/>
          </a:xfrm>
        </p:spPr>
        <p:txBody>
          <a:bodyPr/>
          <a:lstStyle/>
          <a:p>
            <a:r>
              <a:rPr lang="en-US" dirty="0"/>
              <a:t>James Pelham</a:t>
            </a:r>
          </a:p>
        </p:txBody>
      </p:sp>
      <p:sp>
        <p:nvSpPr>
          <p:cNvPr id="8" name="Text Placeholder 7">
            <a:extLst>
              <a:ext uri="{FF2B5EF4-FFF2-40B4-BE49-F238E27FC236}">
                <a16:creationId xmlns:a16="http://schemas.microsoft.com/office/drawing/2014/main" id="{AEE83F51-9C62-44AE-8536-1EB64F794236}"/>
              </a:ext>
            </a:extLst>
          </p:cNvPr>
          <p:cNvSpPr>
            <a:spLocks noGrp="1"/>
          </p:cNvSpPr>
          <p:nvPr>
            <p:ph type="body" sz="quarter" idx="13"/>
          </p:nvPr>
        </p:nvSpPr>
        <p:spPr>
          <a:xfrm>
            <a:off x="8369747" y="2192866"/>
            <a:ext cx="3456432" cy="626534"/>
          </a:xfrm>
        </p:spPr>
        <p:txBody>
          <a:bodyPr/>
          <a:lstStyle/>
          <a:p>
            <a:r>
              <a:rPr lang="en-US" dirty="0"/>
              <a:t>Viktoriya Smith</a:t>
            </a:r>
          </a:p>
        </p:txBody>
      </p:sp>
      <p:pic>
        <p:nvPicPr>
          <p:cNvPr id="23" name="Picture 22">
            <a:extLst>
              <a:ext uri="{FF2B5EF4-FFF2-40B4-BE49-F238E27FC236}">
                <a16:creationId xmlns:a16="http://schemas.microsoft.com/office/drawing/2014/main" id="{87287A45-F222-4A2A-A87E-3D6DD878C10A}"/>
              </a:ext>
            </a:extLst>
          </p:cNvPr>
          <p:cNvPicPr>
            <a:picLocks noChangeAspect="1"/>
          </p:cNvPicPr>
          <p:nvPr/>
        </p:nvPicPr>
        <p:blipFill>
          <a:blip r:embed="rId2"/>
          <a:stretch>
            <a:fillRect/>
          </a:stretch>
        </p:blipFill>
        <p:spPr>
          <a:xfrm>
            <a:off x="8423597" y="3213802"/>
            <a:ext cx="2343150" cy="2552700"/>
          </a:xfrm>
          <a:prstGeom prst="rect">
            <a:avLst/>
          </a:prstGeom>
        </p:spPr>
      </p:pic>
      <p:pic>
        <p:nvPicPr>
          <p:cNvPr id="24" name="Picture 23">
            <a:extLst>
              <a:ext uri="{FF2B5EF4-FFF2-40B4-BE49-F238E27FC236}">
                <a16:creationId xmlns:a16="http://schemas.microsoft.com/office/drawing/2014/main" id="{3205FC94-1AF1-404E-90D4-0FA99BE67D8F}"/>
              </a:ext>
            </a:extLst>
          </p:cNvPr>
          <p:cNvPicPr>
            <a:picLocks noChangeAspect="1"/>
          </p:cNvPicPr>
          <p:nvPr/>
        </p:nvPicPr>
        <p:blipFill>
          <a:blip r:embed="rId3"/>
          <a:stretch>
            <a:fillRect/>
          </a:stretch>
        </p:blipFill>
        <p:spPr>
          <a:xfrm>
            <a:off x="4494437" y="3213802"/>
            <a:ext cx="2500311" cy="2552700"/>
          </a:xfrm>
          <a:prstGeom prst="rect">
            <a:avLst/>
          </a:prstGeom>
        </p:spPr>
      </p:pic>
      <p:pic>
        <p:nvPicPr>
          <p:cNvPr id="25" name="Picture 24">
            <a:extLst>
              <a:ext uri="{FF2B5EF4-FFF2-40B4-BE49-F238E27FC236}">
                <a16:creationId xmlns:a16="http://schemas.microsoft.com/office/drawing/2014/main" id="{CAAE9523-88A0-49DE-BCB8-BE839B498418}"/>
              </a:ext>
            </a:extLst>
          </p:cNvPr>
          <p:cNvPicPr>
            <a:picLocks noChangeAspect="1"/>
          </p:cNvPicPr>
          <p:nvPr/>
        </p:nvPicPr>
        <p:blipFill>
          <a:blip r:embed="rId4"/>
          <a:stretch>
            <a:fillRect/>
          </a:stretch>
        </p:blipFill>
        <p:spPr>
          <a:xfrm>
            <a:off x="722437" y="3213802"/>
            <a:ext cx="2343151" cy="2574132"/>
          </a:xfrm>
          <a:prstGeom prst="rect">
            <a:avLst/>
          </a:prstGeom>
        </p:spPr>
      </p:pic>
    </p:spTree>
    <p:extLst>
      <p:ext uri="{BB962C8B-B14F-4D97-AF65-F5344CB8AC3E}">
        <p14:creationId xmlns:p14="http://schemas.microsoft.com/office/powerpoint/2010/main" val="63720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4C39-FDFF-4E47-9B5B-7D485C5A0D1D}"/>
              </a:ext>
            </a:extLst>
          </p:cNvPr>
          <p:cNvSpPr>
            <a:spLocks noGrp="1"/>
          </p:cNvSpPr>
          <p:nvPr>
            <p:ph type="title"/>
          </p:nvPr>
        </p:nvSpPr>
        <p:spPr/>
        <p:txBody>
          <a:bodyPr/>
          <a:lstStyle/>
          <a:p>
            <a:r>
              <a:rPr lang="en-US" dirty="0"/>
              <a:t>Why suicide?</a:t>
            </a:r>
          </a:p>
        </p:txBody>
      </p:sp>
      <p:sp>
        <p:nvSpPr>
          <p:cNvPr id="3" name="Content Placeholder 2">
            <a:extLst>
              <a:ext uri="{FF2B5EF4-FFF2-40B4-BE49-F238E27FC236}">
                <a16:creationId xmlns:a16="http://schemas.microsoft.com/office/drawing/2014/main" id="{1EC35E31-FFDD-45A4-9A91-44858B829A1A}"/>
              </a:ext>
            </a:extLst>
          </p:cNvPr>
          <p:cNvSpPr>
            <a:spLocks noGrp="1"/>
          </p:cNvSpPr>
          <p:nvPr>
            <p:ph idx="1"/>
          </p:nvPr>
        </p:nvSpPr>
        <p:spPr/>
        <p:txBody>
          <a:bodyPr/>
          <a:lstStyle/>
          <a:p>
            <a:pPr marL="0" indent="0">
              <a:buNone/>
            </a:pPr>
            <a:r>
              <a:rPr lang="en-US" dirty="0"/>
              <a:t>“Close to 800 000 people die due to suicide every year, which is one person every 40 seconds. Suicide is a global phenomenon and occurs throughout the lifespan. Effective and evidence-based interventions can be implemented at population, sub-population and individual levels to prevent suicide and suicide attempts. There are indications that for each adult who died by suicide there may have been more than 20 others attempting suicide. “*</a:t>
            </a:r>
          </a:p>
          <a:p>
            <a:pPr marL="0" indent="0">
              <a:buNone/>
            </a:pPr>
            <a:endParaRPr lang="en-US" dirty="0"/>
          </a:p>
          <a:p>
            <a:pPr marL="0" indent="0">
              <a:buNone/>
            </a:pPr>
            <a:endParaRPr lang="en-US" dirty="0"/>
          </a:p>
          <a:p>
            <a:pPr marL="0" indent="0">
              <a:buNone/>
            </a:pPr>
            <a:endParaRPr lang="en-US" sz="2000" dirty="0"/>
          </a:p>
          <a:p>
            <a:pPr marL="0" indent="0">
              <a:buNone/>
            </a:pPr>
            <a:r>
              <a:rPr lang="en-US" sz="2000" dirty="0"/>
              <a:t>*World Health Organization (</a:t>
            </a:r>
            <a:r>
              <a:rPr lang="en-US" sz="2000" dirty="0">
                <a:hlinkClick r:id="rId2"/>
              </a:rPr>
              <a:t>https://www.who.int/mental_health/prevention/suicide/suicideprevent/en/</a:t>
            </a:r>
            <a:r>
              <a:rPr lang="en-US" sz="2000" dirty="0"/>
              <a:t>)</a:t>
            </a:r>
          </a:p>
        </p:txBody>
      </p:sp>
    </p:spTree>
    <p:extLst>
      <p:ext uri="{BB962C8B-B14F-4D97-AF65-F5344CB8AC3E}">
        <p14:creationId xmlns:p14="http://schemas.microsoft.com/office/powerpoint/2010/main" val="170858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7783-7D76-408D-9494-0CDC573B8463}"/>
              </a:ext>
            </a:extLst>
          </p:cNvPr>
          <p:cNvSpPr>
            <a:spLocks noGrp="1"/>
          </p:cNvSpPr>
          <p:nvPr>
            <p:ph type="title"/>
          </p:nvPr>
        </p:nvSpPr>
        <p:spPr>
          <a:xfrm>
            <a:off x="2895600" y="764373"/>
            <a:ext cx="8610600" cy="1293028"/>
          </a:xfrm>
        </p:spPr>
        <p:txBody>
          <a:bodyPr>
            <a:normAutofit/>
          </a:bodyPr>
          <a:lstStyle/>
          <a:p>
            <a:r>
              <a:rPr lang="en-US" dirty="0"/>
              <a:t>Areas of focus</a:t>
            </a:r>
          </a:p>
        </p:txBody>
      </p:sp>
      <p:graphicFrame>
        <p:nvGraphicFramePr>
          <p:cNvPr id="7" name="Content Placeholder 2">
            <a:extLst>
              <a:ext uri="{FF2B5EF4-FFF2-40B4-BE49-F238E27FC236}">
                <a16:creationId xmlns:a16="http://schemas.microsoft.com/office/drawing/2014/main" id="{D6BFFDA1-CEBA-4E31-802A-7F064CE02A1A}"/>
              </a:ext>
            </a:extLst>
          </p:cNvPr>
          <p:cNvGraphicFramePr>
            <a:graphicFrameLocks noGrp="1"/>
          </p:cNvGraphicFramePr>
          <p:nvPr>
            <p:ph idx="1"/>
            <p:extLst>
              <p:ext uri="{D42A27DB-BD31-4B8C-83A1-F6EECF244321}">
                <p14:modId xmlns:p14="http://schemas.microsoft.com/office/powerpoint/2010/main" val="109638227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29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5" name="Picture 34">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F93B081A-94C1-468D-A04B-1EC9EE3D1EDA}"/>
              </a:ext>
            </a:extLst>
          </p:cNvPr>
          <p:cNvSpPr>
            <a:spLocks noGrp="1"/>
          </p:cNvSpPr>
          <p:nvPr>
            <p:ph type="title"/>
          </p:nvPr>
        </p:nvSpPr>
        <p:spPr>
          <a:xfrm>
            <a:off x="4687410" y="1803405"/>
            <a:ext cx="6132990" cy="1825096"/>
          </a:xfrm>
        </p:spPr>
        <p:txBody>
          <a:bodyPr vert="horz" lIns="91440" tIns="45720" rIns="91440" bIns="45720" rtlCol="0" anchor="b">
            <a:normAutofit/>
          </a:bodyPr>
          <a:lstStyle/>
          <a:p>
            <a:pPr algn="l"/>
            <a:r>
              <a:rPr lang="en-US" sz="6000" dirty="0"/>
              <a:t>Global Suicide data</a:t>
            </a:r>
          </a:p>
        </p:txBody>
      </p:sp>
      <p:pic>
        <p:nvPicPr>
          <p:cNvPr id="30" name="Graphic 29" descr="Financial">
            <a:extLst>
              <a:ext uri="{FF2B5EF4-FFF2-40B4-BE49-F238E27FC236}">
                <a16:creationId xmlns:a16="http://schemas.microsoft.com/office/drawing/2014/main" id="{1F910A87-4E94-4DE1-9FFB-33D2E997C8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1659" y="1803405"/>
            <a:ext cx="2662321" cy="2662321"/>
          </a:xfrm>
          <a:prstGeom prst="rect">
            <a:avLst/>
          </a:prstGeom>
        </p:spPr>
      </p:pic>
    </p:spTree>
    <p:extLst>
      <p:ext uri="{BB962C8B-B14F-4D97-AF65-F5344CB8AC3E}">
        <p14:creationId xmlns:p14="http://schemas.microsoft.com/office/powerpoint/2010/main" val="90122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1BCC8B-7F2B-45EF-9C43-5C002A0957A3}"/>
              </a:ext>
            </a:extLst>
          </p:cNvPr>
          <p:cNvPicPr>
            <a:picLocks noChangeAspect="1"/>
          </p:cNvPicPr>
          <p:nvPr/>
        </p:nvPicPr>
        <p:blipFill>
          <a:blip r:embed="rId2"/>
          <a:stretch>
            <a:fillRect/>
          </a:stretch>
        </p:blipFill>
        <p:spPr>
          <a:xfrm>
            <a:off x="5900738" y="639316"/>
            <a:ext cx="6053137" cy="4161284"/>
          </a:xfrm>
          <a:prstGeom prst="rect">
            <a:avLst/>
          </a:prstGeom>
        </p:spPr>
      </p:pic>
      <p:pic>
        <p:nvPicPr>
          <p:cNvPr id="9" name="Picture 8">
            <a:extLst>
              <a:ext uri="{FF2B5EF4-FFF2-40B4-BE49-F238E27FC236}">
                <a16:creationId xmlns:a16="http://schemas.microsoft.com/office/drawing/2014/main" id="{9EE4CAFA-139B-41DA-85AD-2B7CBF62BB03}"/>
              </a:ext>
            </a:extLst>
          </p:cNvPr>
          <p:cNvPicPr>
            <a:picLocks noChangeAspect="1"/>
          </p:cNvPicPr>
          <p:nvPr/>
        </p:nvPicPr>
        <p:blipFill>
          <a:blip r:embed="rId3"/>
          <a:stretch>
            <a:fillRect/>
          </a:stretch>
        </p:blipFill>
        <p:spPr>
          <a:xfrm>
            <a:off x="345107" y="1932343"/>
            <a:ext cx="5303218" cy="4282720"/>
          </a:xfrm>
          <a:prstGeom prst="rect">
            <a:avLst/>
          </a:prstGeom>
        </p:spPr>
      </p:pic>
    </p:spTree>
    <p:extLst>
      <p:ext uri="{BB962C8B-B14F-4D97-AF65-F5344CB8AC3E}">
        <p14:creationId xmlns:p14="http://schemas.microsoft.com/office/powerpoint/2010/main" val="89267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93C-A285-4558-AB57-F497DD7A84ED}"/>
              </a:ext>
            </a:extLst>
          </p:cNvPr>
          <p:cNvSpPr>
            <a:spLocks noGrp="1"/>
          </p:cNvSpPr>
          <p:nvPr>
            <p:ph type="title"/>
          </p:nvPr>
        </p:nvSpPr>
        <p:spPr/>
        <p:txBody>
          <a:bodyPr/>
          <a:lstStyle/>
          <a:p>
            <a:r>
              <a:rPr lang="en-US" dirty="0"/>
              <a:t>Gender and population</a:t>
            </a:r>
          </a:p>
        </p:txBody>
      </p:sp>
      <p:pic>
        <p:nvPicPr>
          <p:cNvPr id="4" name="Content Placeholder 3">
            <a:extLst>
              <a:ext uri="{FF2B5EF4-FFF2-40B4-BE49-F238E27FC236}">
                <a16:creationId xmlns:a16="http://schemas.microsoft.com/office/drawing/2014/main" id="{C8D50EEF-2C93-43CF-820D-E1F3198071DA}"/>
              </a:ext>
            </a:extLst>
          </p:cNvPr>
          <p:cNvPicPr>
            <a:picLocks noGrp="1" noChangeAspect="1"/>
          </p:cNvPicPr>
          <p:nvPr>
            <p:ph idx="1"/>
          </p:nvPr>
        </p:nvPicPr>
        <p:blipFill>
          <a:blip r:embed="rId2"/>
          <a:stretch>
            <a:fillRect/>
          </a:stretch>
        </p:blipFill>
        <p:spPr>
          <a:xfrm>
            <a:off x="564150" y="2057401"/>
            <a:ext cx="5068166" cy="4036225"/>
          </a:xfrm>
          <a:prstGeom prst="rect">
            <a:avLst/>
          </a:prstGeom>
        </p:spPr>
      </p:pic>
      <p:pic>
        <p:nvPicPr>
          <p:cNvPr id="5" name="Picture 4">
            <a:extLst>
              <a:ext uri="{FF2B5EF4-FFF2-40B4-BE49-F238E27FC236}">
                <a16:creationId xmlns:a16="http://schemas.microsoft.com/office/drawing/2014/main" id="{4212AE9B-AFA8-40EA-B861-DC2F86708E0C}"/>
              </a:ext>
            </a:extLst>
          </p:cNvPr>
          <p:cNvPicPr>
            <a:picLocks noChangeAspect="1"/>
          </p:cNvPicPr>
          <p:nvPr/>
        </p:nvPicPr>
        <p:blipFill>
          <a:blip r:embed="rId3"/>
          <a:stretch>
            <a:fillRect/>
          </a:stretch>
        </p:blipFill>
        <p:spPr>
          <a:xfrm>
            <a:off x="6360213" y="2057401"/>
            <a:ext cx="5145987" cy="4036225"/>
          </a:xfrm>
          <a:prstGeom prst="rect">
            <a:avLst/>
          </a:prstGeom>
        </p:spPr>
      </p:pic>
    </p:spTree>
    <p:extLst>
      <p:ext uri="{BB962C8B-B14F-4D97-AF65-F5344CB8AC3E}">
        <p14:creationId xmlns:p14="http://schemas.microsoft.com/office/powerpoint/2010/main" val="245205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B283-C09F-4F58-A6BE-F490B6CAD822}"/>
              </a:ext>
            </a:extLst>
          </p:cNvPr>
          <p:cNvSpPr>
            <a:spLocks noGrp="1"/>
          </p:cNvSpPr>
          <p:nvPr>
            <p:ph type="title"/>
          </p:nvPr>
        </p:nvSpPr>
        <p:spPr/>
        <p:txBody>
          <a:bodyPr/>
          <a:lstStyle/>
          <a:p>
            <a:r>
              <a:rPr lang="en-US" dirty="0"/>
              <a:t>Suicide and freedom</a:t>
            </a:r>
          </a:p>
        </p:txBody>
      </p:sp>
      <p:grpSp>
        <p:nvGrpSpPr>
          <p:cNvPr id="11" name="Group 10">
            <a:extLst>
              <a:ext uri="{FF2B5EF4-FFF2-40B4-BE49-F238E27FC236}">
                <a16:creationId xmlns:a16="http://schemas.microsoft.com/office/drawing/2014/main" id="{14B194CA-70E7-457B-B3D5-B0AB19FA1622}"/>
              </a:ext>
            </a:extLst>
          </p:cNvPr>
          <p:cNvGrpSpPr/>
          <p:nvPr/>
        </p:nvGrpSpPr>
        <p:grpSpPr>
          <a:xfrm>
            <a:off x="1459954" y="2457974"/>
            <a:ext cx="6383751" cy="3865823"/>
            <a:chOff x="1459955" y="2628900"/>
            <a:chExt cx="5998120" cy="3694897"/>
          </a:xfrm>
        </p:grpSpPr>
        <p:pic>
          <p:nvPicPr>
            <p:cNvPr id="3" name="Picture 2">
              <a:extLst>
                <a:ext uri="{FF2B5EF4-FFF2-40B4-BE49-F238E27FC236}">
                  <a16:creationId xmlns:a16="http://schemas.microsoft.com/office/drawing/2014/main" id="{D299473E-F3A2-4957-9990-25E9F6A8C0C5}"/>
                </a:ext>
              </a:extLst>
            </p:cNvPr>
            <p:cNvPicPr>
              <a:picLocks noChangeAspect="1"/>
            </p:cNvPicPr>
            <p:nvPr/>
          </p:nvPicPr>
          <p:blipFill>
            <a:blip r:embed="rId2"/>
            <a:stretch>
              <a:fillRect/>
            </a:stretch>
          </p:blipFill>
          <p:spPr>
            <a:xfrm>
              <a:off x="1459955" y="2628900"/>
              <a:ext cx="5998120" cy="3694897"/>
            </a:xfrm>
            <a:prstGeom prst="rect">
              <a:avLst/>
            </a:prstGeom>
          </p:spPr>
        </p:pic>
        <p:sp>
          <p:nvSpPr>
            <p:cNvPr id="4" name="TextBox 3">
              <a:extLst>
                <a:ext uri="{FF2B5EF4-FFF2-40B4-BE49-F238E27FC236}">
                  <a16:creationId xmlns:a16="http://schemas.microsoft.com/office/drawing/2014/main" id="{B5B2311A-AB08-4CBF-8C2E-A9E9598C465E}"/>
                </a:ext>
              </a:extLst>
            </p:cNvPr>
            <p:cNvSpPr txBox="1"/>
            <p:nvPr/>
          </p:nvSpPr>
          <p:spPr>
            <a:xfrm>
              <a:off x="2895600" y="2757487"/>
              <a:ext cx="2786062" cy="369332"/>
            </a:xfrm>
            <a:prstGeom prst="rect">
              <a:avLst/>
            </a:prstGeom>
            <a:noFill/>
          </p:spPr>
          <p:txBody>
            <a:bodyPr wrap="square" rtlCol="0">
              <a:spAutoFit/>
            </a:bodyPr>
            <a:lstStyle/>
            <a:p>
              <a:r>
                <a:rPr lang="en-US" dirty="0">
                  <a:solidFill>
                    <a:srgbClr val="1D1C1D"/>
                  </a:solidFill>
                  <a:latin typeface="Slack-Lato"/>
                </a:rPr>
                <a:t>Measure of Political Liberty </a:t>
              </a:r>
              <a:endParaRPr lang="en-US" dirty="0"/>
            </a:p>
          </p:txBody>
        </p:sp>
        <p:cxnSp>
          <p:nvCxnSpPr>
            <p:cNvPr id="6" name="Straight Arrow Connector 5">
              <a:extLst>
                <a:ext uri="{FF2B5EF4-FFF2-40B4-BE49-F238E27FC236}">
                  <a16:creationId xmlns:a16="http://schemas.microsoft.com/office/drawing/2014/main" id="{BC6D2C88-47F2-46AC-8922-F4DEF62683B7}"/>
                </a:ext>
              </a:extLst>
            </p:cNvPr>
            <p:cNvCxnSpPr>
              <a:cxnSpLocks/>
            </p:cNvCxnSpPr>
            <p:nvPr/>
          </p:nvCxnSpPr>
          <p:spPr>
            <a:xfrm>
              <a:off x="1781354" y="6168764"/>
              <a:ext cx="5355322" cy="0"/>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8D8E4C0-3F8F-423B-AE9F-1274CAC75F3F}"/>
                </a:ext>
              </a:extLst>
            </p:cNvPr>
            <p:cNvSpPr txBox="1"/>
            <p:nvPr/>
          </p:nvSpPr>
          <p:spPr>
            <a:xfrm>
              <a:off x="1459955" y="5842463"/>
              <a:ext cx="1132514" cy="230832"/>
            </a:xfrm>
            <a:prstGeom prst="rect">
              <a:avLst/>
            </a:prstGeom>
            <a:noFill/>
          </p:spPr>
          <p:txBody>
            <a:bodyPr wrap="square" rtlCol="0">
              <a:spAutoFit/>
            </a:bodyPr>
            <a:lstStyle/>
            <a:p>
              <a:r>
                <a:rPr lang="en-US" sz="900" dirty="0">
                  <a:solidFill>
                    <a:schemeClr val="bg1"/>
                  </a:solidFill>
                </a:rPr>
                <a:t>Least Oppressed</a:t>
              </a:r>
            </a:p>
          </p:txBody>
        </p:sp>
        <p:sp>
          <p:nvSpPr>
            <p:cNvPr id="10" name="TextBox 9">
              <a:extLst>
                <a:ext uri="{FF2B5EF4-FFF2-40B4-BE49-F238E27FC236}">
                  <a16:creationId xmlns:a16="http://schemas.microsoft.com/office/drawing/2014/main" id="{2A2F44EF-21D1-4A7F-9E50-81A098836498}"/>
                </a:ext>
              </a:extLst>
            </p:cNvPr>
            <p:cNvSpPr txBox="1"/>
            <p:nvPr/>
          </p:nvSpPr>
          <p:spPr>
            <a:xfrm>
              <a:off x="6201133" y="5842463"/>
              <a:ext cx="1132514" cy="230832"/>
            </a:xfrm>
            <a:prstGeom prst="rect">
              <a:avLst/>
            </a:prstGeom>
            <a:noFill/>
          </p:spPr>
          <p:txBody>
            <a:bodyPr wrap="square" rtlCol="0">
              <a:spAutoFit/>
            </a:bodyPr>
            <a:lstStyle/>
            <a:p>
              <a:r>
                <a:rPr lang="en-US" sz="900" dirty="0">
                  <a:solidFill>
                    <a:schemeClr val="bg1"/>
                  </a:solidFill>
                </a:rPr>
                <a:t>Most Oppressed</a:t>
              </a:r>
            </a:p>
          </p:txBody>
        </p:sp>
      </p:grpSp>
    </p:spTree>
    <p:extLst>
      <p:ext uri="{BB962C8B-B14F-4D97-AF65-F5344CB8AC3E}">
        <p14:creationId xmlns:p14="http://schemas.microsoft.com/office/powerpoint/2010/main" val="249465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EEA3F-ADAB-4B27-B881-F2255AADD1F7}"/>
              </a:ext>
            </a:extLst>
          </p:cNvPr>
          <p:cNvSpPr>
            <a:spLocks noGrp="1"/>
          </p:cNvSpPr>
          <p:nvPr>
            <p:ph type="title"/>
          </p:nvPr>
        </p:nvSpPr>
        <p:spPr/>
        <p:txBody>
          <a:bodyPr/>
          <a:lstStyle/>
          <a:p>
            <a:r>
              <a:rPr lang="en-US" dirty="0"/>
              <a:t>Latitude and temperature</a:t>
            </a:r>
          </a:p>
        </p:txBody>
      </p:sp>
      <p:pic>
        <p:nvPicPr>
          <p:cNvPr id="3" name="Picture 2">
            <a:extLst>
              <a:ext uri="{FF2B5EF4-FFF2-40B4-BE49-F238E27FC236}">
                <a16:creationId xmlns:a16="http://schemas.microsoft.com/office/drawing/2014/main" id="{A2C9F6A9-67F6-4592-984D-77DB44FF45FD}"/>
              </a:ext>
            </a:extLst>
          </p:cNvPr>
          <p:cNvPicPr>
            <a:picLocks noChangeAspect="1"/>
          </p:cNvPicPr>
          <p:nvPr/>
        </p:nvPicPr>
        <p:blipFill>
          <a:blip r:embed="rId2"/>
          <a:stretch>
            <a:fillRect/>
          </a:stretch>
        </p:blipFill>
        <p:spPr>
          <a:xfrm>
            <a:off x="370042" y="2260436"/>
            <a:ext cx="5540220" cy="3939881"/>
          </a:xfrm>
          <a:prstGeom prst="rect">
            <a:avLst/>
          </a:prstGeom>
        </p:spPr>
      </p:pic>
      <p:pic>
        <p:nvPicPr>
          <p:cNvPr id="4" name="Picture 3">
            <a:extLst>
              <a:ext uri="{FF2B5EF4-FFF2-40B4-BE49-F238E27FC236}">
                <a16:creationId xmlns:a16="http://schemas.microsoft.com/office/drawing/2014/main" id="{CA084D06-5BCE-402D-86F6-E37C5083C20F}"/>
              </a:ext>
            </a:extLst>
          </p:cNvPr>
          <p:cNvPicPr>
            <a:picLocks noChangeAspect="1"/>
          </p:cNvPicPr>
          <p:nvPr/>
        </p:nvPicPr>
        <p:blipFill>
          <a:blip r:embed="rId3"/>
          <a:stretch>
            <a:fillRect/>
          </a:stretch>
        </p:blipFill>
        <p:spPr>
          <a:xfrm>
            <a:off x="6172207" y="2260436"/>
            <a:ext cx="5464013" cy="3939881"/>
          </a:xfrm>
          <a:prstGeom prst="rect">
            <a:avLst/>
          </a:prstGeom>
        </p:spPr>
      </p:pic>
    </p:spTree>
    <p:extLst>
      <p:ext uri="{BB962C8B-B14F-4D97-AF65-F5344CB8AC3E}">
        <p14:creationId xmlns:p14="http://schemas.microsoft.com/office/powerpoint/2010/main" val="255089751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otalTime>1</TotalTime>
  <Words>198</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Slack-Lato</vt:lpstr>
      <vt:lpstr>Vapor Trail</vt:lpstr>
      <vt:lpstr>Suicide and the world</vt:lpstr>
      <vt:lpstr>The team</vt:lpstr>
      <vt:lpstr>Why suicide?</vt:lpstr>
      <vt:lpstr>Areas of focus</vt:lpstr>
      <vt:lpstr>Global Suicide data</vt:lpstr>
      <vt:lpstr>PowerPoint Presentation</vt:lpstr>
      <vt:lpstr>Gender and population</vt:lpstr>
      <vt:lpstr>Suicide and freedom</vt:lpstr>
      <vt:lpstr>Latitude and temperature</vt:lpstr>
      <vt:lpstr>2014 US suicide rate (per state)</vt:lpstr>
      <vt:lpstr>Obesity and suicide</vt:lpstr>
      <vt:lpstr>Global and national</vt:lpstr>
      <vt:lpstr>Suicide and mental hospitals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and the world</dc:title>
  <dc:creator>Viktoriya Smith</dc:creator>
  <cp:lastModifiedBy>Viktoriya Smith</cp:lastModifiedBy>
  <cp:revision>1</cp:revision>
  <dcterms:created xsi:type="dcterms:W3CDTF">2019-09-14T00:03:56Z</dcterms:created>
  <dcterms:modified xsi:type="dcterms:W3CDTF">2019-09-14T00:48:36Z</dcterms:modified>
</cp:coreProperties>
</file>