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6" r:id="rId2"/>
    <p:sldId id="258" r:id="rId3"/>
    <p:sldId id="303" r:id="rId4"/>
    <p:sldId id="261" r:id="rId5"/>
    <p:sldId id="304" r:id="rId6"/>
    <p:sldId id="305" r:id="rId7"/>
    <p:sldId id="306" r:id="rId8"/>
    <p:sldId id="307" r:id="rId9"/>
    <p:sldId id="308" r:id="rId10"/>
  </p:sldIdLst>
  <p:sldSz cx="9144000" cy="5143500" type="screen16x9"/>
  <p:notesSz cx="6858000" cy="9144000"/>
  <p:embeddedFontLst>
    <p:embeddedFont>
      <p:font typeface="Figtree" pitchFamily="2" charset="0"/>
      <p:regular r:id="rId12"/>
      <p:bold r:id="rId13"/>
      <p:italic r:id="rId14"/>
      <p:boldItalic r:id="rId15"/>
    </p:embeddedFont>
    <p:embeddedFont>
      <p:font typeface="Figtree SemiBold" pitchFamily="2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  <p:embeddedFont>
      <p:font typeface="Open Sans Medium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9C7CBDF-EBB7-4D74-95A0-2CE954C37D3C}">
  <a:tblStyle styleId="{19C7CBDF-EBB7-4D74-95A0-2CE954C37D3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021"/>
    <p:restoredTop sz="94703"/>
  </p:normalViewPr>
  <p:slideViewPr>
    <p:cSldViewPr snapToGrid="0">
      <p:cViewPr varScale="1">
        <p:scale>
          <a:sx n="152" d="100"/>
          <a:sy n="152" d="100"/>
        </p:scale>
        <p:origin x="-28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font" Target="fonts/font16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1" name="Google Shape;171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bc263f502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1bc263f502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4">
          <a:extLst>
            <a:ext uri="{FF2B5EF4-FFF2-40B4-BE49-F238E27FC236}">
              <a16:creationId xmlns:a16="http://schemas.microsoft.com/office/drawing/2014/main" id="{22F3D792-466B-3D83-0D67-40DA7630F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g11bc263f502_0_13:notes">
            <a:extLst>
              <a:ext uri="{FF2B5EF4-FFF2-40B4-BE49-F238E27FC236}">
                <a16:creationId xmlns:a16="http://schemas.microsoft.com/office/drawing/2014/main" id="{EDE6879F-12EE-86D9-5F57-436674E65C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6" name="Google Shape;1766;g11bc263f502_0_13:notes">
            <a:extLst>
              <a:ext uri="{FF2B5EF4-FFF2-40B4-BE49-F238E27FC236}">
                <a16:creationId xmlns:a16="http://schemas.microsoft.com/office/drawing/2014/main" id="{41C8D4F8-D68B-0354-A96D-DCAF1FFACF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06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>
          <a:extLst>
            <a:ext uri="{FF2B5EF4-FFF2-40B4-BE49-F238E27FC236}">
              <a16:creationId xmlns:a16="http://schemas.microsoft.com/office/drawing/2014/main" id="{38FBA259-64D7-B350-9701-7CF48F6EC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>
            <a:extLst>
              <a:ext uri="{FF2B5EF4-FFF2-40B4-BE49-F238E27FC236}">
                <a16:creationId xmlns:a16="http://schemas.microsoft.com/office/drawing/2014/main" id="{90B8E2B1-A4AD-526D-2F4A-0429C101A8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>
            <a:extLst>
              <a:ext uri="{FF2B5EF4-FFF2-40B4-BE49-F238E27FC236}">
                <a16:creationId xmlns:a16="http://schemas.microsoft.com/office/drawing/2014/main" id="{7EF55538-E314-7808-8FF1-A1A1907B67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7050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4">
          <a:extLst>
            <a:ext uri="{FF2B5EF4-FFF2-40B4-BE49-F238E27FC236}">
              <a16:creationId xmlns:a16="http://schemas.microsoft.com/office/drawing/2014/main" id="{3217B2B2-F505-77C3-4D5A-8D2859FBC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5" name="Google Shape;1825;g11bc263f502_0_2203:notes">
            <a:extLst>
              <a:ext uri="{FF2B5EF4-FFF2-40B4-BE49-F238E27FC236}">
                <a16:creationId xmlns:a16="http://schemas.microsoft.com/office/drawing/2014/main" id="{57207801-B8F7-43C7-EAEC-2F8B137B5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6" name="Google Shape;1826;g11bc263f502_0_2203:notes">
            <a:extLst>
              <a:ext uri="{FF2B5EF4-FFF2-40B4-BE49-F238E27FC236}">
                <a16:creationId xmlns:a16="http://schemas.microsoft.com/office/drawing/2014/main" id="{A6857721-2ED9-5E33-DACF-6BFA7CBF4B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9848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929574" y="-743522"/>
            <a:ext cx="1989466" cy="1796115"/>
            <a:chOff x="-1148886" y="606578"/>
            <a:chExt cx="1989466" cy="1796115"/>
          </a:xfrm>
        </p:grpSpPr>
        <p:sp>
          <p:nvSpPr>
            <p:cNvPr id="10" name="Google Shape;10;p2"/>
            <p:cNvSpPr/>
            <p:nvPr/>
          </p:nvSpPr>
          <p:spPr>
            <a:xfrm rot="5400000">
              <a:off x="674603" y="2063258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 rot="5400000">
              <a:off x="54869" y="1722869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rot="5400000">
              <a:off x="54534" y="1723205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5400000">
              <a:off x="56953" y="172425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5400000">
              <a:off x="48633" y="1718702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5400000">
              <a:off x="49143" y="1718862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5400000">
              <a:off x="-25036" y="1724445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-301307" y="639319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 rot="5400000">
              <a:off x="-563475" y="565560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rot="5400000">
              <a:off x="-1085394" y="543086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rot="5400000">
              <a:off x="-783776" y="1040266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/>
          <p:nvPr/>
        </p:nvSpPr>
        <p:spPr>
          <a:xfrm>
            <a:off x="-237100" y="1624563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6544472" y="-1767236"/>
            <a:ext cx="4035258" cy="5862886"/>
            <a:chOff x="6087272" y="-1767236"/>
            <a:chExt cx="4035258" cy="5862886"/>
          </a:xfrm>
        </p:grpSpPr>
        <p:sp>
          <p:nvSpPr>
            <p:cNvPr id="23" name="Google Shape;23;p2"/>
            <p:cNvSpPr/>
            <p:nvPr/>
          </p:nvSpPr>
          <p:spPr>
            <a:xfrm rot="5400000">
              <a:off x="7734421" y="-1365761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5400000">
              <a:off x="6690129" y="-1503350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5400000">
              <a:off x="5943252" y="-1556243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5400000">
              <a:off x="6891845" y="-1077460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rot="5400000">
              <a:off x="7059050" y="-1506455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5400000">
              <a:off x="7059224" y="-150628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5400000">
              <a:off x="7283467" y="-17580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5400000">
              <a:off x="7983684" y="-14436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5400000">
              <a:off x="7961583" y="-1360035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 rot="5400000">
              <a:off x="7963857" y="-1357762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 rot="5400000">
              <a:off x="7959879" y="-1361769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 rot="5400000">
              <a:off x="7966276" y="-1355343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 rot="5400000">
              <a:off x="7965576" y="-135604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5400000">
              <a:off x="7873554" y="-1045906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 rot="5400000">
              <a:off x="7517823" y="-1442656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 rot="5400000">
              <a:off x="7184506" y="-921631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 rot="5400000">
              <a:off x="8999595" y="-531940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 rot="5400000">
              <a:off x="7708617" y="-810008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5400000">
              <a:off x="8597248" y="-1285765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5400000">
              <a:off x="8410387" y="-1699999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5400000">
              <a:off x="9178472" y="-489428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5400000">
              <a:off x="8982249" y="-1209264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5400000">
              <a:off x="9429075" y="-417625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5400000">
              <a:off x="8687325" y="-62179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5400000">
              <a:off x="9364986" y="-817152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5400000">
              <a:off x="9617291" y="-683905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5400000">
              <a:off x="6291686" y="-314695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5400000">
              <a:off x="6293755" y="-316794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5400000">
              <a:off x="6295504" y="-317814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5400000">
              <a:off x="6296524" y="-31781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5400000">
              <a:off x="6296524" y="-318513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rot="5400000">
              <a:off x="6290637" y="-312976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 rot="5400000">
              <a:off x="6290462" y="-312101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5400000">
              <a:off x="6289762" y="-311752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5400000">
              <a:off x="6285836" y="-653584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5400000">
              <a:off x="8217148" y="123810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 rot="5400000">
              <a:off x="8217337" y="1238611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 rot="5400000">
              <a:off x="9048545" y="1062884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 rot="5400000">
              <a:off x="9193409" y="1207744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 rot="5400000">
              <a:off x="6240140" y="-311794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 rot="5400000">
              <a:off x="6398187" y="-241136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 rot="5400000">
              <a:off x="6564406" y="-219977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 rot="5400000">
              <a:off x="7983334" y="1989127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 rot="5400000">
              <a:off x="7951703" y="2063258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 rot="5400000">
              <a:off x="7184316" y="2511731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 rot="5400000">
              <a:off x="9116022" y="2785178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 rot="5400000">
              <a:off x="7708617" y="2623165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 rot="5400000">
              <a:off x="8597263" y="2147422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 rot="5400000">
              <a:off x="8532225" y="3115709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 rot="5400000">
              <a:off x="8533274" y="311535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 rot="5400000">
              <a:off x="8530505" y="3116758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 rot="5400000">
              <a:off x="8409860" y="1642449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 rot="5400000">
              <a:off x="8533318" y="3114878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 rot="5400000">
              <a:off x="8527110" y="3121436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 rot="5400000">
              <a:off x="8528756" y="3118478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 rot="5400000">
              <a:off x="8527707" y="3120226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 rot="5400000">
              <a:off x="8527372" y="3121261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 rot="5400000">
              <a:off x="9890732" y="1628822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 rot="5400000">
              <a:off x="9891767" y="1628836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 rot="5400000">
              <a:off x="9885341" y="1634563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 rot="5400000">
              <a:off x="9888634" y="1629871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 rot="5400000">
              <a:off x="9886914" y="1631940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 rot="5400000">
              <a:off x="9241290" y="2880952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 rot="5400000">
              <a:off x="8905048" y="2301143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 rot="5400000">
              <a:off x="9428900" y="3015373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 rot="5400000">
              <a:off x="8687835" y="2811220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 rot="5400000">
              <a:off x="9364825" y="2615861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 rot="5400000">
              <a:off x="9633932" y="2732626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 rot="5400000">
              <a:off x="9936707" y="174418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 rot="5400000">
              <a:off x="9568515" y="1712275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 rot="5400000">
              <a:off x="7331969" y="1722869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 rot="5400000">
              <a:off x="7331634" y="1723205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 rot="5400000">
              <a:off x="7334053" y="1724254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 rot="5400000">
              <a:off x="7325733" y="1718702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 rot="5400000">
              <a:off x="7326243" y="1718862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 rot="5400000">
              <a:off x="7873248" y="2387340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 rot="5400000">
              <a:off x="7252064" y="1724445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 rot="5400000">
              <a:off x="8027362" y="4089034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 rot="5400000">
              <a:off x="8033599" y="409527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 rot="5400000">
              <a:off x="8026662" y="408833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rot="5400000">
              <a:off x="5849235" y="-132872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rot="5400000">
              <a:off x="6975793" y="639319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 rot="5400000">
              <a:off x="6713625" y="565560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 rot="5400000">
              <a:off x="6191706" y="543086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 rot="5400000">
              <a:off x="6004347" y="514283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 rot="5400000">
              <a:off x="6493324" y="1040266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 rot="5400000">
              <a:off x="6159808" y="3846817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2"/>
          <p:cNvGrpSpPr/>
          <p:nvPr/>
        </p:nvGrpSpPr>
        <p:grpSpPr>
          <a:xfrm>
            <a:off x="-1169046" y="2594615"/>
            <a:ext cx="3788580" cy="3449115"/>
            <a:chOff x="-1169046" y="2387165"/>
            <a:chExt cx="3788580" cy="3449115"/>
          </a:xfrm>
        </p:grpSpPr>
        <p:sp>
          <p:nvSpPr>
            <p:cNvPr id="111" name="Google Shape;111;p2"/>
            <p:cNvSpPr/>
            <p:nvPr/>
          </p:nvSpPr>
          <p:spPr>
            <a:xfrm rot="5400000">
              <a:off x="412370" y="2155735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 rot="5400000">
              <a:off x="2557747" y="429342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 rot="5400000">
              <a:off x="33753" y="249106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 rot="5400000">
              <a:off x="-385415" y="2355902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 rot="5400000">
              <a:off x="-991279" y="2779603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 rot="5400000">
              <a:off x="1908171" y="524939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 rot="5400000">
              <a:off x="1713493" y="4550543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 rot="5400000">
              <a:off x="1916294" y="464093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 rot="5400000">
              <a:off x="-878898" y="3192051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 rot="5400000">
              <a:off x="-712679" y="3213560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 rot="5400000">
              <a:off x="596148" y="2387340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 rot="5400000">
              <a:off x="750262" y="4089034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 rot="5400000">
              <a:off x="756499" y="4095271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 rot="5400000">
              <a:off x="749562" y="408833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 rot="5400000">
              <a:off x="-1317860" y="3391183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 rot="5400000">
              <a:off x="555914" y="504707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 rot="5400000">
              <a:off x="277570" y="5266361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 rot="5400000">
              <a:off x="-953065" y="303713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 rot="5400000">
              <a:off x="1933140" y="5150844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 rot="5400000">
              <a:off x="2264026" y="5389761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 rot="5400000">
              <a:off x="-1116852" y="3803946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 rot="5400000">
              <a:off x="-1117292" y="3846817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 rot="5400000">
              <a:off x="-1704600" y="4840127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 rot="5400000">
              <a:off x="-650441" y="4537879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 rot="5400000">
              <a:off x="-1203530" y="5231536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 rot="5400000">
              <a:off x="-595040" y="4916562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2"/>
          <p:cNvSpPr txBox="1">
            <a:spLocks noGrp="1"/>
          </p:cNvSpPr>
          <p:nvPr>
            <p:ph type="ctrTitle"/>
          </p:nvPr>
        </p:nvSpPr>
        <p:spPr>
          <a:xfrm>
            <a:off x="870630" y="1302963"/>
            <a:ext cx="55980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8" name="Google Shape;138;p2"/>
          <p:cNvSpPr txBox="1">
            <a:spLocks noGrp="1"/>
          </p:cNvSpPr>
          <p:nvPr>
            <p:ph type="subTitle" idx="1"/>
          </p:nvPr>
        </p:nvSpPr>
        <p:spPr>
          <a:xfrm>
            <a:off x="870625" y="3163438"/>
            <a:ext cx="282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9" name="Google Shape;139;p2"/>
          <p:cNvSpPr/>
          <p:nvPr/>
        </p:nvSpPr>
        <p:spPr>
          <a:xfrm>
            <a:off x="1250025" y="3534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0" name="Google Shape;140;p2"/>
          <p:cNvGrpSpPr/>
          <p:nvPr/>
        </p:nvGrpSpPr>
        <p:grpSpPr>
          <a:xfrm rot="5400000">
            <a:off x="1253669" y="-1963269"/>
            <a:ext cx="2017304" cy="3091135"/>
            <a:chOff x="947281" y="646596"/>
            <a:chExt cx="2448482" cy="3751833"/>
          </a:xfrm>
        </p:grpSpPr>
        <p:sp>
          <p:nvSpPr>
            <p:cNvPr id="141" name="Google Shape;141;p2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4" name="Google Shape;144;p2"/>
          <p:cNvSpPr/>
          <p:nvPr/>
        </p:nvSpPr>
        <p:spPr>
          <a:xfrm>
            <a:off x="3580600" y="44889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"/>
          <p:cNvSpPr/>
          <p:nvPr/>
        </p:nvSpPr>
        <p:spPr>
          <a:xfrm>
            <a:off x="2876775" y="4488938"/>
            <a:ext cx="461700" cy="46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"/>
          <p:cNvSpPr/>
          <p:nvPr/>
        </p:nvSpPr>
        <p:spPr>
          <a:xfrm rot="5400000">
            <a:off x="375012" y="3840697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7"/>
          <p:cNvSpPr/>
          <p:nvPr/>
        </p:nvSpPr>
        <p:spPr>
          <a:xfrm>
            <a:off x="713375" y="539350"/>
            <a:ext cx="7717500" cy="4064700"/>
          </a:xfrm>
          <a:prstGeom prst="snip2DiagRect">
            <a:avLst>
              <a:gd name="adj1" fmla="val 0"/>
              <a:gd name="adj2" fmla="val 1967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rgbClr val="80C0F4">
                <a:alpha val="6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09" name="Google Shape;509;p7"/>
          <p:cNvGrpSpPr/>
          <p:nvPr/>
        </p:nvGrpSpPr>
        <p:grpSpPr>
          <a:xfrm>
            <a:off x="8223800" y="450094"/>
            <a:ext cx="606975" cy="251700"/>
            <a:chOff x="7738675" y="3179419"/>
            <a:chExt cx="606975" cy="251700"/>
          </a:xfrm>
        </p:grpSpPr>
        <p:sp>
          <p:nvSpPr>
            <p:cNvPr id="510" name="Google Shape;510;p7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7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2" name="Google Shape;512;p7"/>
          <p:cNvSpPr/>
          <p:nvPr/>
        </p:nvSpPr>
        <p:spPr>
          <a:xfrm>
            <a:off x="542050" y="4341448"/>
            <a:ext cx="372900" cy="3729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7"/>
          <p:cNvSpPr txBox="1">
            <a:spLocks noGrp="1"/>
          </p:cNvSpPr>
          <p:nvPr>
            <p:ph type="title"/>
          </p:nvPr>
        </p:nvSpPr>
        <p:spPr>
          <a:xfrm>
            <a:off x="2075450" y="1201650"/>
            <a:ext cx="4993200" cy="75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14" name="Google Shape;514;p7"/>
          <p:cNvSpPr txBox="1">
            <a:spLocks noGrp="1"/>
          </p:cNvSpPr>
          <p:nvPr>
            <p:ph type="body" idx="1"/>
          </p:nvPr>
        </p:nvSpPr>
        <p:spPr>
          <a:xfrm>
            <a:off x="2075450" y="2043450"/>
            <a:ext cx="4993200" cy="18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Font typeface="Open Sans Medium"/>
              <a:buChar char="■"/>
              <a:defRPr/>
            </a:lvl9pPr>
          </a:lstStyle>
          <a:p>
            <a:endParaRPr/>
          </a:p>
        </p:txBody>
      </p:sp>
      <p:grpSp>
        <p:nvGrpSpPr>
          <p:cNvPr id="515" name="Google Shape;515;p7"/>
          <p:cNvGrpSpPr/>
          <p:nvPr/>
        </p:nvGrpSpPr>
        <p:grpSpPr>
          <a:xfrm>
            <a:off x="-2709451" y="749483"/>
            <a:ext cx="3301092" cy="3788580"/>
            <a:chOff x="5015824" y="765271"/>
            <a:chExt cx="3301092" cy="3788580"/>
          </a:xfrm>
        </p:grpSpPr>
        <p:sp>
          <p:nvSpPr>
            <p:cNvPr id="516" name="Google Shape;516;p7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7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7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7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7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7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7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7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7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7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7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7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7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9" name="Google Shape;529;p7"/>
          <p:cNvSpPr/>
          <p:nvPr/>
        </p:nvSpPr>
        <p:spPr>
          <a:xfrm rot="5400000" flipH="1">
            <a:off x="4251381" y="4686296"/>
            <a:ext cx="1958194" cy="2105056"/>
          </a:xfrm>
          <a:custGeom>
            <a:avLst/>
            <a:gdLst/>
            <a:ahLst/>
            <a:cxnLst/>
            <a:rect l="l" t="t" r="r" b="b"/>
            <a:pathLst>
              <a:path w="67188" h="72227" extrusionOk="0">
                <a:moveTo>
                  <a:pt x="62103" y="0"/>
                </a:moveTo>
                <a:cubicBezTo>
                  <a:pt x="61508" y="0"/>
                  <a:pt x="61032" y="476"/>
                  <a:pt x="61032" y="1072"/>
                </a:cubicBezTo>
                <a:cubicBezTo>
                  <a:pt x="61032" y="1548"/>
                  <a:pt x="61341" y="1965"/>
                  <a:pt x="61794" y="2096"/>
                </a:cubicBezTo>
                <a:lnTo>
                  <a:pt x="61794" y="11906"/>
                </a:lnTo>
                <a:lnTo>
                  <a:pt x="66556" y="16669"/>
                </a:lnTo>
                <a:lnTo>
                  <a:pt x="66556" y="36314"/>
                </a:lnTo>
                <a:lnTo>
                  <a:pt x="60699" y="42160"/>
                </a:lnTo>
                <a:lnTo>
                  <a:pt x="60699" y="57924"/>
                </a:lnTo>
                <a:lnTo>
                  <a:pt x="54329" y="64294"/>
                </a:lnTo>
                <a:lnTo>
                  <a:pt x="7585" y="64294"/>
                </a:lnTo>
                <a:lnTo>
                  <a:pt x="1679" y="70199"/>
                </a:lnTo>
                <a:cubicBezTo>
                  <a:pt x="1524" y="70122"/>
                  <a:pt x="1352" y="70083"/>
                  <a:pt x="1179" y="70083"/>
                </a:cubicBezTo>
                <a:cubicBezTo>
                  <a:pt x="901" y="70083"/>
                  <a:pt x="623" y="70184"/>
                  <a:pt x="417" y="70390"/>
                </a:cubicBezTo>
                <a:cubicBezTo>
                  <a:pt x="0" y="70806"/>
                  <a:pt x="0" y="71497"/>
                  <a:pt x="417" y="71914"/>
                </a:cubicBezTo>
                <a:cubicBezTo>
                  <a:pt x="626" y="72122"/>
                  <a:pt x="899" y="72226"/>
                  <a:pt x="1173" y="72226"/>
                </a:cubicBezTo>
                <a:cubicBezTo>
                  <a:pt x="1447" y="72226"/>
                  <a:pt x="1721" y="72122"/>
                  <a:pt x="1929" y="71914"/>
                </a:cubicBezTo>
                <a:cubicBezTo>
                  <a:pt x="2275" y="71568"/>
                  <a:pt x="2334" y="71056"/>
                  <a:pt x="2120" y="70652"/>
                </a:cubicBezTo>
                <a:lnTo>
                  <a:pt x="7859" y="64937"/>
                </a:lnTo>
                <a:lnTo>
                  <a:pt x="54603" y="64937"/>
                </a:lnTo>
                <a:lnTo>
                  <a:pt x="61341" y="58186"/>
                </a:lnTo>
                <a:lnTo>
                  <a:pt x="61341" y="42434"/>
                </a:lnTo>
                <a:lnTo>
                  <a:pt x="67187" y="36576"/>
                </a:lnTo>
                <a:lnTo>
                  <a:pt x="67187" y="16419"/>
                </a:lnTo>
                <a:lnTo>
                  <a:pt x="62413" y="11632"/>
                </a:lnTo>
                <a:lnTo>
                  <a:pt x="62413" y="2096"/>
                </a:lnTo>
                <a:cubicBezTo>
                  <a:pt x="62842" y="1965"/>
                  <a:pt x="63175" y="1560"/>
                  <a:pt x="63175" y="1072"/>
                </a:cubicBezTo>
                <a:cubicBezTo>
                  <a:pt x="63175" y="476"/>
                  <a:pt x="62699" y="0"/>
                  <a:pt x="62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0" name="Google Shape;530;p7"/>
          <p:cNvGrpSpPr/>
          <p:nvPr/>
        </p:nvGrpSpPr>
        <p:grpSpPr>
          <a:xfrm rot="10800000">
            <a:off x="6843624" y="4327658"/>
            <a:ext cx="2774691" cy="3078980"/>
            <a:chOff x="5542225" y="1474871"/>
            <a:chExt cx="2774691" cy="3078980"/>
          </a:xfrm>
        </p:grpSpPr>
        <p:sp>
          <p:nvSpPr>
            <p:cNvPr id="531" name="Google Shape;531;p7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7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7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7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7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7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7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8" name="Google Shape;538;p7"/>
          <p:cNvGrpSpPr/>
          <p:nvPr/>
        </p:nvGrpSpPr>
        <p:grpSpPr>
          <a:xfrm rot="10800000">
            <a:off x="-885856" y="-1676404"/>
            <a:ext cx="3834428" cy="3805986"/>
            <a:chOff x="177944" y="-4218967"/>
            <a:chExt cx="3834428" cy="3805986"/>
          </a:xfrm>
        </p:grpSpPr>
        <p:sp>
          <p:nvSpPr>
            <p:cNvPr id="539" name="Google Shape;539;p7"/>
            <p:cNvSpPr/>
            <p:nvPr/>
          </p:nvSpPr>
          <p:spPr>
            <a:xfrm>
              <a:off x="1244268" y="-4218967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7"/>
            <p:cNvSpPr/>
            <p:nvPr/>
          </p:nvSpPr>
          <p:spPr>
            <a:xfrm>
              <a:off x="1221360" y="-1724176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7"/>
            <p:cNvSpPr/>
            <p:nvPr/>
          </p:nvSpPr>
          <p:spPr>
            <a:xfrm>
              <a:off x="1089862" y="-3351843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7"/>
            <p:cNvSpPr/>
            <p:nvPr/>
          </p:nvSpPr>
          <p:spPr>
            <a:xfrm>
              <a:off x="456940" y="-1294854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7"/>
            <p:cNvSpPr/>
            <p:nvPr/>
          </p:nvSpPr>
          <p:spPr>
            <a:xfrm>
              <a:off x="1548240" y="-99225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7"/>
            <p:cNvSpPr/>
            <p:nvPr/>
          </p:nvSpPr>
          <p:spPr>
            <a:xfrm>
              <a:off x="1544772" y="-996069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7"/>
            <p:cNvSpPr/>
            <p:nvPr/>
          </p:nvSpPr>
          <p:spPr>
            <a:xfrm>
              <a:off x="1268224" y="-4170413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7"/>
            <p:cNvSpPr/>
            <p:nvPr/>
          </p:nvSpPr>
          <p:spPr>
            <a:xfrm>
              <a:off x="1120201" y="-2229301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7"/>
            <p:cNvSpPr/>
            <p:nvPr/>
          </p:nvSpPr>
          <p:spPr>
            <a:xfrm>
              <a:off x="961483" y="-677291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7"/>
            <p:cNvSpPr/>
            <p:nvPr/>
          </p:nvSpPr>
          <p:spPr>
            <a:xfrm>
              <a:off x="3779948" y="-218905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7"/>
            <p:cNvSpPr/>
            <p:nvPr/>
          </p:nvSpPr>
          <p:spPr>
            <a:xfrm>
              <a:off x="2579854" y="-53944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7"/>
            <p:cNvSpPr/>
            <p:nvPr/>
          </p:nvSpPr>
          <p:spPr>
            <a:xfrm>
              <a:off x="177944" y="-4170734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1" name="Google Shape;551;p7"/>
          <p:cNvGrpSpPr/>
          <p:nvPr/>
        </p:nvGrpSpPr>
        <p:grpSpPr>
          <a:xfrm flipH="1">
            <a:off x="7966314" y="2396271"/>
            <a:ext cx="3602908" cy="3805986"/>
            <a:chOff x="177944" y="-4218967"/>
            <a:chExt cx="3602908" cy="3805986"/>
          </a:xfrm>
        </p:grpSpPr>
        <p:sp>
          <p:nvSpPr>
            <p:cNvPr id="552" name="Google Shape;552;p7"/>
            <p:cNvSpPr/>
            <p:nvPr/>
          </p:nvSpPr>
          <p:spPr>
            <a:xfrm>
              <a:off x="1244268" y="-4218967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7"/>
            <p:cNvSpPr/>
            <p:nvPr/>
          </p:nvSpPr>
          <p:spPr>
            <a:xfrm>
              <a:off x="1221360" y="-1724176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7"/>
            <p:cNvSpPr/>
            <p:nvPr/>
          </p:nvSpPr>
          <p:spPr>
            <a:xfrm>
              <a:off x="1089862" y="-3351843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7"/>
            <p:cNvSpPr/>
            <p:nvPr/>
          </p:nvSpPr>
          <p:spPr>
            <a:xfrm>
              <a:off x="456940" y="-1294854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7"/>
            <p:cNvSpPr/>
            <p:nvPr/>
          </p:nvSpPr>
          <p:spPr>
            <a:xfrm>
              <a:off x="1548240" y="-99225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7"/>
            <p:cNvSpPr/>
            <p:nvPr/>
          </p:nvSpPr>
          <p:spPr>
            <a:xfrm>
              <a:off x="1544772" y="-996069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7"/>
            <p:cNvSpPr/>
            <p:nvPr/>
          </p:nvSpPr>
          <p:spPr>
            <a:xfrm>
              <a:off x="1120201" y="-2229301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7"/>
            <p:cNvSpPr/>
            <p:nvPr/>
          </p:nvSpPr>
          <p:spPr>
            <a:xfrm>
              <a:off x="3779948" y="-218905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7"/>
            <p:cNvSpPr/>
            <p:nvPr/>
          </p:nvSpPr>
          <p:spPr>
            <a:xfrm>
              <a:off x="2579854" y="-53944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7"/>
            <p:cNvSpPr/>
            <p:nvPr/>
          </p:nvSpPr>
          <p:spPr>
            <a:xfrm>
              <a:off x="177944" y="-4170734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2" name="Google Shape;562;p7"/>
          <p:cNvSpPr/>
          <p:nvPr/>
        </p:nvSpPr>
        <p:spPr>
          <a:xfrm flipH="1">
            <a:off x="6535847" y="4756502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63" name="Google Shape;563;p7"/>
          <p:cNvGrpSpPr/>
          <p:nvPr/>
        </p:nvGrpSpPr>
        <p:grpSpPr>
          <a:xfrm>
            <a:off x="2249578" y="-1780779"/>
            <a:ext cx="2106363" cy="2157801"/>
            <a:chOff x="2401978" y="-1552179"/>
            <a:chExt cx="2106363" cy="2157801"/>
          </a:xfrm>
        </p:grpSpPr>
        <p:sp>
          <p:nvSpPr>
            <p:cNvPr id="564" name="Google Shape;564;p7"/>
            <p:cNvSpPr/>
            <p:nvPr/>
          </p:nvSpPr>
          <p:spPr>
            <a:xfrm>
              <a:off x="2550147" y="-1552179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7"/>
            <p:cNvSpPr/>
            <p:nvPr/>
          </p:nvSpPr>
          <p:spPr>
            <a:xfrm>
              <a:off x="2401978" y="-17032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6" name="Google Shape;566;p7"/>
          <p:cNvSpPr/>
          <p:nvPr/>
        </p:nvSpPr>
        <p:spPr>
          <a:xfrm rot="5400000">
            <a:off x="5572735" y="-1718422"/>
            <a:ext cx="1958194" cy="2105056"/>
          </a:xfrm>
          <a:custGeom>
            <a:avLst/>
            <a:gdLst/>
            <a:ahLst/>
            <a:cxnLst/>
            <a:rect l="l" t="t" r="r" b="b"/>
            <a:pathLst>
              <a:path w="67188" h="72227" extrusionOk="0">
                <a:moveTo>
                  <a:pt x="62103" y="0"/>
                </a:moveTo>
                <a:cubicBezTo>
                  <a:pt x="61508" y="0"/>
                  <a:pt x="61032" y="476"/>
                  <a:pt x="61032" y="1072"/>
                </a:cubicBezTo>
                <a:cubicBezTo>
                  <a:pt x="61032" y="1548"/>
                  <a:pt x="61341" y="1965"/>
                  <a:pt x="61794" y="2096"/>
                </a:cubicBezTo>
                <a:lnTo>
                  <a:pt x="61794" y="11906"/>
                </a:lnTo>
                <a:lnTo>
                  <a:pt x="66556" y="16669"/>
                </a:lnTo>
                <a:lnTo>
                  <a:pt x="66556" y="36314"/>
                </a:lnTo>
                <a:lnTo>
                  <a:pt x="60699" y="42160"/>
                </a:lnTo>
                <a:lnTo>
                  <a:pt x="60699" y="57924"/>
                </a:lnTo>
                <a:lnTo>
                  <a:pt x="54329" y="64294"/>
                </a:lnTo>
                <a:lnTo>
                  <a:pt x="7585" y="64294"/>
                </a:lnTo>
                <a:lnTo>
                  <a:pt x="1679" y="70199"/>
                </a:lnTo>
                <a:cubicBezTo>
                  <a:pt x="1524" y="70122"/>
                  <a:pt x="1352" y="70083"/>
                  <a:pt x="1179" y="70083"/>
                </a:cubicBezTo>
                <a:cubicBezTo>
                  <a:pt x="901" y="70083"/>
                  <a:pt x="623" y="70184"/>
                  <a:pt x="417" y="70390"/>
                </a:cubicBezTo>
                <a:cubicBezTo>
                  <a:pt x="0" y="70806"/>
                  <a:pt x="0" y="71497"/>
                  <a:pt x="417" y="71914"/>
                </a:cubicBezTo>
                <a:cubicBezTo>
                  <a:pt x="626" y="72122"/>
                  <a:pt x="899" y="72226"/>
                  <a:pt x="1173" y="72226"/>
                </a:cubicBezTo>
                <a:cubicBezTo>
                  <a:pt x="1447" y="72226"/>
                  <a:pt x="1721" y="72122"/>
                  <a:pt x="1929" y="71914"/>
                </a:cubicBezTo>
                <a:cubicBezTo>
                  <a:pt x="2275" y="71568"/>
                  <a:pt x="2334" y="71056"/>
                  <a:pt x="2120" y="70652"/>
                </a:cubicBezTo>
                <a:lnTo>
                  <a:pt x="7859" y="64937"/>
                </a:lnTo>
                <a:lnTo>
                  <a:pt x="54603" y="64937"/>
                </a:lnTo>
                <a:lnTo>
                  <a:pt x="61341" y="58186"/>
                </a:lnTo>
                <a:lnTo>
                  <a:pt x="61341" y="42434"/>
                </a:lnTo>
                <a:lnTo>
                  <a:pt x="67187" y="36576"/>
                </a:lnTo>
                <a:lnTo>
                  <a:pt x="67187" y="16419"/>
                </a:lnTo>
                <a:lnTo>
                  <a:pt x="62413" y="11632"/>
                </a:lnTo>
                <a:lnTo>
                  <a:pt x="62413" y="2096"/>
                </a:lnTo>
                <a:cubicBezTo>
                  <a:pt x="62842" y="1965"/>
                  <a:pt x="63175" y="1560"/>
                  <a:pt x="63175" y="1072"/>
                </a:cubicBezTo>
                <a:cubicBezTo>
                  <a:pt x="63175" y="476"/>
                  <a:pt x="62699" y="0"/>
                  <a:pt x="62103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7" name="Google Shape;567;p7"/>
          <p:cNvSpPr/>
          <p:nvPr/>
        </p:nvSpPr>
        <p:spPr>
          <a:xfrm rot="5400000">
            <a:off x="8130357" y="2602617"/>
            <a:ext cx="1816258" cy="622654"/>
          </a:xfrm>
          <a:custGeom>
            <a:avLst/>
            <a:gdLst/>
            <a:ahLst/>
            <a:cxnLst/>
            <a:rect l="l" t="t" r="r" b="b"/>
            <a:pathLst>
              <a:path w="62318" h="21364" extrusionOk="0">
                <a:moveTo>
                  <a:pt x="61294" y="1"/>
                </a:moveTo>
                <a:cubicBezTo>
                  <a:pt x="61053" y="1"/>
                  <a:pt x="60812" y="93"/>
                  <a:pt x="60627" y="277"/>
                </a:cubicBezTo>
                <a:cubicBezTo>
                  <a:pt x="60329" y="575"/>
                  <a:pt x="60270" y="1016"/>
                  <a:pt x="60437" y="1349"/>
                </a:cubicBezTo>
                <a:lnTo>
                  <a:pt x="56841" y="4945"/>
                </a:lnTo>
                <a:lnTo>
                  <a:pt x="632" y="4945"/>
                </a:lnTo>
                <a:lnTo>
                  <a:pt x="632" y="19542"/>
                </a:lnTo>
                <a:cubicBezTo>
                  <a:pt x="262" y="19673"/>
                  <a:pt x="0" y="20018"/>
                  <a:pt x="0" y="20435"/>
                </a:cubicBezTo>
                <a:cubicBezTo>
                  <a:pt x="0" y="20959"/>
                  <a:pt x="417" y="21363"/>
                  <a:pt x="941" y="21363"/>
                </a:cubicBezTo>
                <a:cubicBezTo>
                  <a:pt x="1465" y="21363"/>
                  <a:pt x="1882" y="20959"/>
                  <a:pt x="1882" y="20435"/>
                </a:cubicBezTo>
                <a:cubicBezTo>
                  <a:pt x="1882" y="20018"/>
                  <a:pt x="1608" y="19673"/>
                  <a:pt x="1251" y="19542"/>
                </a:cubicBezTo>
                <a:lnTo>
                  <a:pt x="1251" y="5564"/>
                </a:lnTo>
                <a:lnTo>
                  <a:pt x="57115" y="5564"/>
                </a:lnTo>
                <a:lnTo>
                  <a:pt x="60877" y="1801"/>
                </a:lnTo>
                <a:cubicBezTo>
                  <a:pt x="61009" y="1863"/>
                  <a:pt x="61150" y="1894"/>
                  <a:pt x="61290" y="1894"/>
                </a:cubicBezTo>
                <a:cubicBezTo>
                  <a:pt x="61531" y="1894"/>
                  <a:pt x="61768" y="1803"/>
                  <a:pt x="61949" y="1623"/>
                </a:cubicBezTo>
                <a:cubicBezTo>
                  <a:pt x="62318" y="1254"/>
                  <a:pt x="62318" y="658"/>
                  <a:pt x="61961" y="277"/>
                </a:cubicBezTo>
                <a:cubicBezTo>
                  <a:pt x="61776" y="93"/>
                  <a:pt x="61535" y="1"/>
                  <a:pt x="612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7"/>
          <p:cNvSpPr/>
          <p:nvPr/>
        </p:nvSpPr>
        <p:spPr>
          <a:xfrm>
            <a:off x="678357" y="4833917"/>
            <a:ext cx="1816258" cy="622654"/>
          </a:xfrm>
          <a:custGeom>
            <a:avLst/>
            <a:gdLst/>
            <a:ahLst/>
            <a:cxnLst/>
            <a:rect l="l" t="t" r="r" b="b"/>
            <a:pathLst>
              <a:path w="62318" h="21364" extrusionOk="0">
                <a:moveTo>
                  <a:pt x="61294" y="1"/>
                </a:moveTo>
                <a:cubicBezTo>
                  <a:pt x="61053" y="1"/>
                  <a:pt x="60812" y="93"/>
                  <a:pt x="60627" y="277"/>
                </a:cubicBezTo>
                <a:cubicBezTo>
                  <a:pt x="60329" y="575"/>
                  <a:pt x="60270" y="1016"/>
                  <a:pt x="60437" y="1349"/>
                </a:cubicBezTo>
                <a:lnTo>
                  <a:pt x="56841" y="4945"/>
                </a:lnTo>
                <a:lnTo>
                  <a:pt x="632" y="4945"/>
                </a:lnTo>
                <a:lnTo>
                  <a:pt x="632" y="19542"/>
                </a:lnTo>
                <a:cubicBezTo>
                  <a:pt x="262" y="19673"/>
                  <a:pt x="0" y="20018"/>
                  <a:pt x="0" y="20435"/>
                </a:cubicBezTo>
                <a:cubicBezTo>
                  <a:pt x="0" y="20959"/>
                  <a:pt x="417" y="21363"/>
                  <a:pt x="941" y="21363"/>
                </a:cubicBezTo>
                <a:cubicBezTo>
                  <a:pt x="1465" y="21363"/>
                  <a:pt x="1882" y="20959"/>
                  <a:pt x="1882" y="20435"/>
                </a:cubicBezTo>
                <a:cubicBezTo>
                  <a:pt x="1882" y="20018"/>
                  <a:pt x="1608" y="19673"/>
                  <a:pt x="1251" y="19542"/>
                </a:cubicBezTo>
                <a:lnTo>
                  <a:pt x="1251" y="5564"/>
                </a:lnTo>
                <a:lnTo>
                  <a:pt x="57115" y="5564"/>
                </a:lnTo>
                <a:lnTo>
                  <a:pt x="60877" y="1801"/>
                </a:lnTo>
                <a:cubicBezTo>
                  <a:pt x="61009" y="1863"/>
                  <a:pt x="61150" y="1894"/>
                  <a:pt x="61290" y="1894"/>
                </a:cubicBezTo>
                <a:cubicBezTo>
                  <a:pt x="61531" y="1894"/>
                  <a:pt x="61768" y="1803"/>
                  <a:pt x="61949" y="1623"/>
                </a:cubicBezTo>
                <a:cubicBezTo>
                  <a:pt x="62318" y="1254"/>
                  <a:pt x="62318" y="658"/>
                  <a:pt x="61961" y="277"/>
                </a:cubicBezTo>
                <a:cubicBezTo>
                  <a:pt x="61776" y="93"/>
                  <a:pt x="61535" y="1"/>
                  <a:pt x="61294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9"/>
          <p:cNvSpPr txBox="1">
            <a:spLocks noGrp="1"/>
          </p:cNvSpPr>
          <p:nvPr>
            <p:ph type="title"/>
          </p:nvPr>
        </p:nvSpPr>
        <p:spPr>
          <a:xfrm>
            <a:off x="1912050" y="1371150"/>
            <a:ext cx="5319900" cy="83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6" name="Google Shape;676;p9"/>
          <p:cNvSpPr txBox="1">
            <a:spLocks noGrp="1"/>
          </p:cNvSpPr>
          <p:nvPr>
            <p:ph type="subTitle" idx="1"/>
          </p:nvPr>
        </p:nvSpPr>
        <p:spPr>
          <a:xfrm>
            <a:off x="1912050" y="2202450"/>
            <a:ext cx="5319900" cy="156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7" name="Google Shape;767;p13"/>
          <p:cNvGrpSpPr/>
          <p:nvPr/>
        </p:nvGrpSpPr>
        <p:grpSpPr>
          <a:xfrm rot="5400000">
            <a:off x="5669022" y="897495"/>
            <a:ext cx="6264537" cy="3349025"/>
            <a:chOff x="713400" y="539375"/>
            <a:chExt cx="7603516" cy="4064843"/>
          </a:xfrm>
        </p:grpSpPr>
        <p:sp>
          <p:nvSpPr>
            <p:cNvPr id="768" name="Google Shape;768;p13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3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3"/>
            <p:cNvSpPr/>
            <p:nvPr/>
          </p:nvSpPr>
          <p:spPr>
            <a:xfrm>
              <a:off x="780373" y="3721676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13"/>
            <p:cNvSpPr/>
            <p:nvPr/>
          </p:nvSpPr>
          <p:spPr>
            <a:xfrm>
              <a:off x="1582622" y="846787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13"/>
            <p:cNvSpPr/>
            <p:nvPr/>
          </p:nvSpPr>
          <p:spPr>
            <a:xfrm>
              <a:off x="974006" y="3602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13"/>
            <p:cNvSpPr/>
            <p:nvPr/>
          </p:nvSpPr>
          <p:spPr>
            <a:xfrm>
              <a:off x="974356" y="3602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13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13"/>
            <p:cNvSpPr/>
            <p:nvPr/>
          </p:nvSpPr>
          <p:spPr>
            <a:xfrm>
              <a:off x="1110372" y="6465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13"/>
            <p:cNvSpPr/>
            <p:nvPr/>
          </p:nvSpPr>
          <p:spPr>
            <a:xfrm>
              <a:off x="1120776" y="2698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13"/>
            <p:cNvSpPr/>
            <p:nvPr/>
          </p:nvSpPr>
          <p:spPr>
            <a:xfrm>
              <a:off x="1122874" y="2695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3"/>
            <p:cNvSpPr/>
            <p:nvPr/>
          </p:nvSpPr>
          <p:spPr>
            <a:xfrm>
              <a:off x="1119056" y="2701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13"/>
            <p:cNvSpPr/>
            <p:nvPr/>
          </p:nvSpPr>
          <p:spPr>
            <a:xfrm>
              <a:off x="1125293" y="2695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13"/>
            <p:cNvSpPr/>
            <p:nvPr/>
          </p:nvSpPr>
          <p:spPr>
            <a:xfrm>
              <a:off x="1124594" y="2695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13"/>
            <p:cNvSpPr/>
            <p:nvPr/>
          </p:nvSpPr>
          <p:spPr>
            <a:xfrm>
              <a:off x="1434862" y="2787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13"/>
            <p:cNvSpPr/>
            <p:nvPr/>
          </p:nvSpPr>
          <p:spPr>
            <a:xfrm>
              <a:off x="946582" y="2731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13"/>
            <p:cNvSpPr/>
            <p:nvPr/>
          </p:nvSpPr>
          <p:spPr>
            <a:xfrm>
              <a:off x="962203" y="2257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13"/>
            <p:cNvSpPr/>
            <p:nvPr/>
          </p:nvSpPr>
          <p:spPr>
            <a:xfrm>
              <a:off x="2552479" y="772207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13"/>
            <p:cNvSpPr/>
            <p:nvPr/>
          </p:nvSpPr>
          <p:spPr>
            <a:xfrm>
              <a:off x="1041329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13"/>
            <p:cNvSpPr/>
            <p:nvPr/>
          </p:nvSpPr>
          <p:spPr>
            <a:xfrm>
              <a:off x="1305724" y="772207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13"/>
            <p:cNvSpPr/>
            <p:nvPr/>
          </p:nvSpPr>
          <p:spPr>
            <a:xfrm>
              <a:off x="713400" y="85401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13"/>
            <p:cNvSpPr/>
            <p:nvPr/>
          </p:nvSpPr>
          <p:spPr>
            <a:xfrm>
              <a:off x="2426169" y="772207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13"/>
            <p:cNvSpPr/>
            <p:nvPr/>
          </p:nvSpPr>
          <p:spPr>
            <a:xfrm>
              <a:off x="1453193" y="617102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13"/>
            <p:cNvSpPr/>
            <p:nvPr/>
          </p:nvSpPr>
          <p:spPr>
            <a:xfrm>
              <a:off x="2291902" y="764134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13"/>
            <p:cNvSpPr/>
            <p:nvPr/>
          </p:nvSpPr>
          <p:spPr>
            <a:xfrm>
              <a:off x="1603111" y="136243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13"/>
            <p:cNvSpPr/>
            <p:nvPr/>
          </p:nvSpPr>
          <p:spPr>
            <a:xfrm>
              <a:off x="1597544" y="772207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13"/>
            <p:cNvSpPr/>
            <p:nvPr/>
          </p:nvSpPr>
          <p:spPr>
            <a:xfrm>
              <a:off x="1729071" y="673292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13"/>
            <p:cNvSpPr/>
            <p:nvPr/>
          </p:nvSpPr>
          <p:spPr>
            <a:xfrm>
              <a:off x="2165941" y="4368470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13"/>
            <p:cNvSpPr/>
            <p:nvPr/>
          </p:nvSpPr>
          <p:spPr>
            <a:xfrm>
              <a:off x="2163843" y="4366372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13"/>
            <p:cNvSpPr/>
            <p:nvPr/>
          </p:nvSpPr>
          <p:spPr>
            <a:xfrm>
              <a:off x="2162823" y="4365352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13"/>
            <p:cNvSpPr/>
            <p:nvPr/>
          </p:nvSpPr>
          <p:spPr>
            <a:xfrm>
              <a:off x="2162823" y="436535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13"/>
            <p:cNvSpPr/>
            <p:nvPr/>
          </p:nvSpPr>
          <p:spPr>
            <a:xfrm>
              <a:off x="2162123" y="436465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13"/>
            <p:cNvSpPr/>
            <p:nvPr/>
          </p:nvSpPr>
          <p:spPr>
            <a:xfrm>
              <a:off x="2167661" y="4370190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13"/>
            <p:cNvSpPr/>
            <p:nvPr/>
          </p:nvSpPr>
          <p:spPr>
            <a:xfrm>
              <a:off x="2168710" y="4371239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13"/>
            <p:cNvSpPr/>
            <p:nvPr/>
          </p:nvSpPr>
          <p:spPr>
            <a:xfrm>
              <a:off x="2168710" y="4371589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13"/>
            <p:cNvSpPr/>
            <p:nvPr/>
          </p:nvSpPr>
          <p:spPr>
            <a:xfrm>
              <a:off x="1873072" y="1855871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13"/>
            <p:cNvSpPr/>
            <p:nvPr/>
          </p:nvSpPr>
          <p:spPr>
            <a:xfrm>
              <a:off x="3718738" y="2444378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13"/>
            <p:cNvSpPr/>
            <p:nvPr/>
          </p:nvSpPr>
          <p:spPr>
            <a:xfrm>
              <a:off x="3719087" y="2442279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13"/>
            <p:cNvSpPr/>
            <p:nvPr/>
          </p:nvSpPr>
          <p:spPr>
            <a:xfrm>
              <a:off x="3651094" y="802721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13"/>
            <p:cNvSpPr/>
            <p:nvPr/>
          </p:nvSpPr>
          <p:spPr>
            <a:xfrm>
              <a:off x="3813835" y="765271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13"/>
            <p:cNvSpPr/>
            <p:nvPr/>
          </p:nvSpPr>
          <p:spPr>
            <a:xfrm>
              <a:off x="2109722" y="2439423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13"/>
            <p:cNvSpPr/>
            <p:nvPr/>
          </p:nvSpPr>
          <p:spPr>
            <a:xfrm>
              <a:off x="2249206" y="3618943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13"/>
            <p:cNvSpPr/>
            <p:nvPr/>
          </p:nvSpPr>
          <p:spPr>
            <a:xfrm>
              <a:off x="2248856" y="3771279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13"/>
            <p:cNvSpPr/>
            <p:nvPr/>
          </p:nvSpPr>
          <p:spPr>
            <a:xfrm>
              <a:off x="4991868" y="798233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13"/>
            <p:cNvSpPr/>
            <p:nvPr/>
          </p:nvSpPr>
          <p:spPr>
            <a:xfrm>
              <a:off x="6774057" y="772207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13"/>
            <p:cNvSpPr/>
            <p:nvPr/>
          </p:nvSpPr>
          <p:spPr>
            <a:xfrm>
              <a:off x="4968960" y="329302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13"/>
            <p:cNvSpPr/>
            <p:nvPr/>
          </p:nvSpPr>
          <p:spPr>
            <a:xfrm>
              <a:off x="4837462" y="1665357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13"/>
            <p:cNvSpPr/>
            <p:nvPr/>
          </p:nvSpPr>
          <p:spPr>
            <a:xfrm>
              <a:off x="4204540" y="3722346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13"/>
            <p:cNvSpPr/>
            <p:nvPr/>
          </p:nvSpPr>
          <p:spPr>
            <a:xfrm>
              <a:off x="5295840" y="4024949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13"/>
            <p:cNvSpPr/>
            <p:nvPr/>
          </p:nvSpPr>
          <p:spPr>
            <a:xfrm>
              <a:off x="5292372" y="4021131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13"/>
            <p:cNvSpPr/>
            <p:nvPr/>
          </p:nvSpPr>
          <p:spPr>
            <a:xfrm>
              <a:off x="4186500" y="4506904"/>
              <a:ext cx="54501" cy="54530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53" y="1870"/>
                    <a:pt x="1870" y="1453"/>
                    <a:pt x="1870" y="941"/>
                  </a:cubicBezTo>
                  <a:cubicBezTo>
                    <a:pt x="1870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13"/>
            <p:cNvSpPr/>
            <p:nvPr/>
          </p:nvSpPr>
          <p:spPr>
            <a:xfrm>
              <a:off x="4182333" y="4503087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1"/>
                  </a:moveTo>
                  <a:cubicBezTo>
                    <a:pt x="1524" y="251"/>
                    <a:pt x="1894" y="620"/>
                    <a:pt x="1894" y="1072"/>
                  </a:cubicBezTo>
                  <a:cubicBezTo>
                    <a:pt x="1894" y="1513"/>
                    <a:pt x="1524" y="1882"/>
                    <a:pt x="1072" y="1882"/>
                  </a:cubicBezTo>
                  <a:cubicBezTo>
                    <a:pt x="632" y="1882"/>
                    <a:pt x="262" y="1513"/>
                    <a:pt x="262" y="1072"/>
                  </a:cubicBezTo>
                  <a:cubicBezTo>
                    <a:pt x="262" y="620"/>
                    <a:pt x="632" y="251"/>
                    <a:pt x="1072" y="25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44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13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13"/>
            <p:cNvSpPr/>
            <p:nvPr/>
          </p:nvSpPr>
          <p:spPr>
            <a:xfrm>
              <a:off x="4543195" y="646596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13"/>
            <p:cNvSpPr/>
            <p:nvPr/>
          </p:nvSpPr>
          <p:spPr>
            <a:xfrm>
              <a:off x="4543894" y="2685866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13"/>
            <p:cNvSpPr/>
            <p:nvPr/>
          </p:nvSpPr>
          <p:spPr>
            <a:xfrm>
              <a:off x="4395376" y="2257943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13"/>
            <p:cNvSpPr/>
            <p:nvPr/>
          </p:nvSpPr>
          <p:spPr>
            <a:xfrm>
              <a:off x="5986031" y="539375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13"/>
            <p:cNvSpPr/>
            <p:nvPr/>
          </p:nvSpPr>
          <p:spPr>
            <a:xfrm>
              <a:off x="4474502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13"/>
            <p:cNvSpPr/>
            <p:nvPr/>
          </p:nvSpPr>
          <p:spPr>
            <a:xfrm>
              <a:off x="4738926" y="772207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13"/>
            <p:cNvSpPr/>
            <p:nvPr/>
          </p:nvSpPr>
          <p:spPr>
            <a:xfrm>
              <a:off x="5596345" y="2128602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13"/>
            <p:cNvSpPr/>
            <p:nvPr/>
          </p:nvSpPr>
          <p:spPr>
            <a:xfrm>
              <a:off x="5595995" y="212860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13"/>
            <p:cNvSpPr/>
            <p:nvPr/>
          </p:nvSpPr>
          <p:spPr>
            <a:xfrm>
              <a:off x="5597394" y="2129651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13"/>
            <p:cNvSpPr/>
            <p:nvPr/>
          </p:nvSpPr>
          <p:spPr>
            <a:xfrm>
              <a:off x="4055672" y="763784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13"/>
            <p:cNvSpPr/>
            <p:nvPr/>
          </p:nvSpPr>
          <p:spPr>
            <a:xfrm>
              <a:off x="5595558" y="2128077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13"/>
            <p:cNvSpPr/>
            <p:nvPr/>
          </p:nvSpPr>
          <p:spPr>
            <a:xfrm>
              <a:off x="5602232" y="2134168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13"/>
            <p:cNvSpPr/>
            <p:nvPr/>
          </p:nvSpPr>
          <p:spPr>
            <a:xfrm>
              <a:off x="5599114" y="2131370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13"/>
            <p:cNvSpPr/>
            <p:nvPr/>
          </p:nvSpPr>
          <p:spPr>
            <a:xfrm>
              <a:off x="5600862" y="2133469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13"/>
            <p:cNvSpPr/>
            <p:nvPr/>
          </p:nvSpPr>
          <p:spPr>
            <a:xfrm>
              <a:off x="5601562" y="2134168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13"/>
            <p:cNvSpPr/>
            <p:nvPr/>
          </p:nvSpPr>
          <p:spPr>
            <a:xfrm>
              <a:off x="4109472" y="770109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13"/>
            <p:cNvSpPr/>
            <p:nvPr/>
          </p:nvSpPr>
          <p:spPr>
            <a:xfrm>
              <a:off x="4109472" y="77010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13"/>
            <p:cNvSpPr/>
            <p:nvPr/>
          </p:nvSpPr>
          <p:spPr>
            <a:xfrm>
              <a:off x="4115359" y="775675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13"/>
            <p:cNvSpPr/>
            <p:nvPr/>
          </p:nvSpPr>
          <p:spPr>
            <a:xfrm>
              <a:off x="4110492" y="771158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13"/>
            <p:cNvSpPr/>
            <p:nvPr/>
          </p:nvSpPr>
          <p:spPr>
            <a:xfrm>
              <a:off x="4112591" y="772877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13"/>
            <p:cNvSpPr/>
            <p:nvPr/>
          </p:nvSpPr>
          <p:spPr>
            <a:xfrm>
              <a:off x="5859370" y="646596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13"/>
            <p:cNvSpPr/>
            <p:nvPr/>
          </p:nvSpPr>
          <p:spPr>
            <a:xfrm>
              <a:off x="4886395" y="771857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13"/>
            <p:cNvSpPr/>
            <p:nvPr/>
          </p:nvSpPr>
          <p:spPr>
            <a:xfrm>
              <a:off x="5724725" y="764134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13"/>
            <p:cNvSpPr/>
            <p:nvPr/>
          </p:nvSpPr>
          <p:spPr>
            <a:xfrm>
              <a:off x="5035584" y="1361734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13"/>
            <p:cNvSpPr/>
            <p:nvPr/>
          </p:nvSpPr>
          <p:spPr>
            <a:xfrm>
              <a:off x="5030396" y="772207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13"/>
            <p:cNvSpPr/>
            <p:nvPr/>
          </p:nvSpPr>
          <p:spPr>
            <a:xfrm>
              <a:off x="5162244" y="639980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13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13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13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13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13"/>
            <p:cNvSpPr/>
            <p:nvPr/>
          </p:nvSpPr>
          <p:spPr>
            <a:xfrm>
              <a:off x="5682408" y="3618943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13"/>
            <p:cNvSpPr/>
            <p:nvPr/>
          </p:nvSpPr>
          <p:spPr>
            <a:xfrm>
              <a:off x="5682408" y="3771279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13"/>
            <p:cNvSpPr/>
            <p:nvPr/>
          </p:nvSpPr>
          <p:spPr>
            <a:xfrm>
              <a:off x="4224999" y="724994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13"/>
            <p:cNvSpPr/>
            <p:nvPr/>
          </p:nvSpPr>
          <p:spPr>
            <a:xfrm>
              <a:off x="4215994" y="617102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13"/>
            <p:cNvSpPr/>
            <p:nvPr/>
          </p:nvSpPr>
          <p:spPr>
            <a:xfrm>
              <a:off x="4203841" y="3328522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13"/>
            <p:cNvSpPr/>
            <p:nvPr/>
          </p:nvSpPr>
          <p:spPr>
            <a:xfrm>
              <a:off x="4203841" y="333024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13"/>
            <p:cNvSpPr/>
            <p:nvPr/>
          </p:nvSpPr>
          <p:spPr>
            <a:xfrm>
              <a:off x="4204890" y="332782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13"/>
            <p:cNvSpPr/>
            <p:nvPr/>
          </p:nvSpPr>
          <p:spPr>
            <a:xfrm>
              <a:off x="4199411" y="3335808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13"/>
            <p:cNvSpPr/>
            <p:nvPr/>
          </p:nvSpPr>
          <p:spPr>
            <a:xfrm>
              <a:off x="4199673" y="333545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13"/>
            <p:cNvSpPr/>
            <p:nvPr/>
          </p:nvSpPr>
          <p:spPr>
            <a:xfrm>
              <a:off x="4867801" y="2787899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13"/>
            <p:cNvSpPr/>
            <p:nvPr/>
          </p:nvSpPr>
          <p:spPr>
            <a:xfrm>
              <a:off x="4140686" y="2731593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13"/>
            <p:cNvSpPr/>
            <p:nvPr/>
          </p:nvSpPr>
          <p:spPr>
            <a:xfrm>
              <a:off x="3925544" y="846466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13"/>
            <p:cNvSpPr/>
            <p:nvPr/>
          </p:nvSpPr>
          <p:spPr>
            <a:xfrm>
              <a:off x="6569670" y="2628277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13"/>
            <p:cNvSpPr/>
            <p:nvPr/>
          </p:nvSpPr>
          <p:spPr>
            <a:xfrm>
              <a:off x="6575907" y="2627927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13"/>
            <p:cNvSpPr/>
            <p:nvPr/>
          </p:nvSpPr>
          <p:spPr>
            <a:xfrm>
              <a:off x="6568971" y="263451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13"/>
            <p:cNvSpPr/>
            <p:nvPr/>
          </p:nvSpPr>
          <p:spPr>
            <a:xfrm>
              <a:off x="2090982" y="3870165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13"/>
            <p:cNvSpPr/>
            <p:nvPr/>
          </p:nvSpPr>
          <p:spPr>
            <a:xfrm>
              <a:off x="3196505" y="2544225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13"/>
            <p:cNvSpPr/>
            <p:nvPr/>
          </p:nvSpPr>
          <p:spPr>
            <a:xfrm>
              <a:off x="3451545" y="2734361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13"/>
            <p:cNvSpPr/>
            <p:nvPr/>
          </p:nvSpPr>
          <p:spPr>
            <a:xfrm>
              <a:off x="3087215" y="3506184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13"/>
            <p:cNvSpPr/>
            <p:nvPr/>
          </p:nvSpPr>
          <p:spPr>
            <a:xfrm>
              <a:off x="2862018" y="4428157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13"/>
            <p:cNvSpPr/>
            <p:nvPr/>
          </p:nvSpPr>
          <p:spPr>
            <a:xfrm>
              <a:off x="3705565" y="3855855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13"/>
            <p:cNvSpPr/>
            <p:nvPr/>
          </p:nvSpPr>
          <p:spPr>
            <a:xfrm>
              <a:off x="4371448" y="4203631"/>
              <a:ext cx="375475" cy="225932"/>
            </a:xfrm>
            <a:custGeom>
              <a:avLst/>
              <a:gdLst/>
              <a:ahLst/>
              <a:cxnLst/>
              <a:rect l="l" t="t" r="r" b="b"/>
              <a:pathLst>
                <a:path w="12883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631" y="7752"/>
                  </a:lnTo>
                  <a:lnTo>
                    <a:pt x="631" y="632"/>
                  </a:lnTo>
                  <a:lnTo>
                    <a:pt x="7168" y="632"/>
                  </a:lnTo>
                  <a:lnTo>
                    <a:pt x="12431" y="5894"/>
                  </a:lnTo>
                  <a:lnTo>
                    <a:pt x="12883" y="5454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13"/>
            <p:cNvSpPr/>
            <p:nvPr/>
          </p:nvSpPr>
          <p:spPr>
            <a:xfrm>
              <a:off x="4353408" y="4400733"/>
              <a:ext cx="54501" cy="5450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53" y="1870"/>
                    <a:pt x="1870" y="1453"/>
                    <a:pt x="1870" y="929"/>
                  </a:cubicBezTo>
                  <a:cubicBezTo>
                    <a:pt x="1870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13"/>
            <p:cNvSpPr/>
            <p:nvPr/>
          </p:nvSpPr>
          <p:spPr>
            <a:xfrm>
              <a:off x="4709083" y="4339909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13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13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13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13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13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13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13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13"/>
            <p:cNvSpPr/>
            <p:nvPr/>
          </p:nvSpPr>
          <p:spPr>
            <a:xfrm>
              <a:off x="6327454" y="447776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13"/>
            <p:cNvSpPr/>
            <p:nvPr/>
          </p:nvSpPr>
          <p:spPr>
            <a:xfrm>
              <a:off x="6636293" y="4231056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13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13"/>
            <p:cNvSpPr/>
            <p:nvPr/>
          </p:nvSpPr>
          <p:spPr>
            <a:xfrm>
              <a:off x="7382324" y="4079069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13"/>
            <p:cNvSpPr/>
            <p:nvPr/>
          </p:nvSpPr>
          <p:spPr>
            <a:xfrm>
              <a:off x="7507935" y="3158408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6" name="Google Shape;886;p13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7" name="Google Shape;887;p13"/>
          <p:cNvSpPr txBox="1">
            <a:spLocks noGrp="1"/>
          </p:cNvSpPr>
          <p:nvPr>
            <p:ph type="title" idx="2"/>
          </p:nvPr>
        </p:nvSpPr>
        <p:spPr>
          <a:xfrm>
            <a:off x="720125" y="1828725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88" name="Google Shape;888;p13"/>
          <p:cNvSpPr txBox="1">
            <a:spLocks noGrp="1"/>
          </p:cNvSpPr>
          <p:nvPr>
            <p:ph type="subTitle" idx="1"/>
          </p:nvPr>
        </p:nvSpPr>
        <p:spPr>
          <a:xfrm>
            <a:off x="720125" y="2251207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9" name="Google Shape;889;p13"/>
          <p:cNvSpPr txBox="1">
            <a:spLocks noGrp="1"/>
          </p:cNvSpPr>
          <p:nvPr>
            <p:ph type="title" idx="3"/>
          </p:nvPr>
        </p:nvSpPr>
        <p:spPr>
          <a:xfrm>
            <a:off x="3656751" y="1828725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0" name="Google Shape;890;p13"/>
          <p:cNvSpPr txBox="1">
            <a:spLocks noGrp="1"/>
          </p:cNvSpPr>
          <p:nvPr>
            <p:ph type="subTitle" idx="4"/>
          </p:nvPr>
        </p:nvSpPr>
        <p:spPr>
          <a:xfrm>
            <a:off x="3656751" y="2251207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1" name="Google Shape;891;p13"/>
          <p:cNvSpPr txBox="1">
            <a:spLocks noGrp="1"/>
          </p:cNvSpPr>
          <p:nvPr>
            <p:ph type="title" idx="5"/>
          </p:nvPr>
        </p:nvSpPr>
        <p:spPr>
          <a:xfrm>
            <a:off x="720125" y="3532770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2" name="Google Shape;892;p13"/>
          <p:cNvSpPr txBox="1">
            <a:spLocks noGrp="1"/>
          </p:cNvSpPr>
          <p:nvPr>
            <p:ph type="subTitle" idx="6"/>
          </p:nvPr>
        </p:nvSpPr>
        <p:spPr>
          <a:xfrm>
            <a:off x="720125" y="3955252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3" name="Google Shape;893;p13"/>
          <p:cNvSpPr txBox="1">
            <a:spLocks noGrp="1"/>
          </p:cNvSpPr>
          <p:nvPr>
            <p:ph type="title" idx="7"/>
          </p:nvPr>
        </p:nvSpPr>
        <p:spPr>
          <a:xfrm>
            <a:off x="3656751" y="3532770"/>
            <a:ext cx="24135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 b="0" i="1">
                <a:solidFill>
                  <a:schemeClr val="accent2"/>
                </a:solidFill>
                <a:latin typeface="Figtree SemiBold"/>
                <a:ea typeface="Figtree SemiBold"/>
                <a:cs typeface="Figtree SemiBold"/>
                <a:sym typeface="Figtree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4" name="Google Shape;894;p13"/>
          <p:cNvSpPr txBox="1">
            <a:spLocks noGrp="1"/>
          </p:cNvSpPr>
          <p:nvPr>
            <p:ph type="subTitle" idx="8"/>
          </p:nvPr>
        </p:nvSpPr>
        <p:spPr>
          <a:xfrm>
            <a:off x="3656751" y="3955252"/>
            <a:ext cx="2413500" cy="6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5" name="Google Shape;895;p13"/>
          <p:cNvSpPr txBox="1">
            <a:spLocks noGrp="1"/>
          </p:cNvSpPr>
          <p:nvPr>
            <p:ph type="title" idx="9" hasCustomPrompt="1"/>
          </p:nvPr>
        </p:nvSpPr>
        <p:spPr>
          <a:xfrm>
            <a:off x="720124" y="130896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6" name="Google Shape;896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124" y="301301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7" name="Google Shape;897;p13"/>
          <p:cNvSpPr txBox="1">
            <a:spLocks noGrp="1"/>
          </p:cNvSpPr>
          <p:nvPr>
            <p:ph type="title" idx="14" hasCustomPrompt="1"/>
          </p:nvPr>
        </p:nvSpPr>
        <p:spPr>
          <a:xfrm>
            <a:off x="3656750" y="130896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8" name="Google Shape;898;p13"/>
          <p:cNvSpPr txBox="1">
            <a:spLocks noGrp="1"/>
          </p:cNvSpPr>
          <p:nvPr>
            <p:ph type="title" idx="15" hasCustomPrompt="1"/>
          </p:nvPr>
        </p:nvSpPr>
        <p:spPr>
          <a:xfrm>
            <a:off x="3656750" y="3013013"/>
            <a:ext cx="14982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3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None/>
              <a:defRPr sz="48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99" name="Google Shape;899;p13"/>
          <p:cNvSpPr/>
          <p:nvPr/>
        </p:nvSpPr>
        <p:spPr>
          <a:xfrm>
            <a:off x="178650" y="163648"/>
            <a:ext cx="375600" cy="3756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13"/>
          <p:cNvSpPr/>
          <p:nvPr/>
        </p:nvSpPr>
        <p:spPr>
          <a:xfrm>
            <a:off x="8430725" y="4495676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13"/>
          <p:cNvSpPr/>
          <p:nvPr/>
        </p:nvSpPr>
        <p:spPr>
          <a:xfrm>
            <a:off x="6879375" y="44956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8">
    <p:spTree>
      <p:nvGrpSpPr>
        <p:cNvPr id="1" name="Shape 1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7" name="Google Shape;1507;p22"/>
          <p:cNvGrpSpPr/>
          <p:nvPr/>
        </p:nvGrpSpPr>
        <p:grpSpPr>
          <a:xfrm rot="5400000">
            <a:off x="5669022" y="897495"/>
            <a:ext cx="6264537" cy="3349025"/>
            <a:chOff x="713400" y="539375"/>
            <a:chExt cx="7603516" cy="4064843"/>
          </a:xfrm>
        </p:grpSpPr>
        <p:sp>
          <p:nvSpPr>
            <p:cNvPr id="1508" name="Google Shape;1508;p22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22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22"/>
            <p:cNvSpPr/>
            <p:nvPr/>
          </p:nvSpPr>
          <p:spPr>
            <a:xfrm>
              <a:off x="780373" y="3721676"/>
              <a:ext cx="1140998" cy="852958"/>
            </a:xfrm>
            <a:custGeom>
              <a:avLst/>
              <a:gdLst/>
              <a:ahLst/>
              <a:cxnLst/>
              <a:rect l="l" t="t" r="r" b="b"/>
              <a:pathLst>
                <a:path w="39149" h="29266" extrusionOk="0">
                  <a:moveTo>
                    <a:pt x="10395" y="0"/>
                  </a:moveTo>
                  <a:lnTo>
                    <a:pt x="10395" y="10216"/>
                  </a:lnTo>
                  <a:lnTo>
                    <a:pt x="2108" y="10216"/>
                  </a:lnTo>
                  <a:cubicBezTo>
                    <a:pt x="1977" y="9787"/>
                    <a:pt x="1572" y="9454"/>
                    <a:pt x="1084" y="9454"/>
                  </a:cubicBezTo>
                  <a:cubicBezTo>
                    <a:pt x="489" y="9454"/>
                    <a:pt x="1" y="9930"/>
                    <a:pt x="1" y="10525"/>
                  </a:cubicBezTo>
                  <a:cubicBezTo>
                    <a:pt x="1" y="11120"/>
                    <a:pt x="489" y="11597"/>
                    <a:pt x="1084" y="11597"/>
                  </a:cubicBezTo>
                  <a:cubicBezTo>
                    <a:pt x="1560" y="11597"/>
                    <a:pt x="1977" y="11287"/>
                    <a:pt x="2108" y="10835"/>
                  </a:cubicBezTo>
                  <a:lnTo>
                    <a:pt x="11026" y="10835"/>
                  </a:lnTo>
                  <a:lnTo>
                    <a:pt x="11026" y="643"/>
                  </a:lnTo>
                  <a:lnTo>
                    <a:pt x="16622" y="643"/>
                  </a:lnTo>
                  <a:lnTo>
                    <a:pt x="16622" y="13657"/>
                  </a:lnTo>
                  <a:lnTo>
                    <a:pt x="32231" y="29266"/>
                  </a:lnTo>
                  <a:lnTo>
                    <a:pt x="38386" y="29266"/>
                  </a:lnTo>
                  <a:lnTo>
                    <a:pt x="38386" y="12371"/>
                  </a:lnTo>
                  <a:cubicBezTo>
                    <a:pt x="38839" y="12240"/>
                    <a:pt x="39148" y="11835"/>
                    <a:pt x="39148" y="11347"/>
                  </a:cubicBezTo>
                  <a:cubicBezTo>
                    <a:pt x="39148" y="10751"/>
                    <a:pt x="38672" y="10275"/>
                    <a:pt x="38077" y="10275"/>
                  </a:cubicBezTo>
                  <a:cubicBezTo>
                    <a:pt x="37481" y="10275"/>
                    <a:pt x="37005" y="10751"/>
                    <a:pt x="37005" y="11347"/>
                  </a:cubicBezTo>
                  <a:cubicBezTo>
                    <a:pt x="37005" y="11823"/>
                    <a:pt x="37315" y="12240"/>
                    <a:pt x="37767" y="12371"/>
                  </a:cubicBezTo>
                  <a:lnTo>
                    <a:pt x="37767" y="28623"/>
                  </a:lnTo>
                  <a:lnTo>
                    <a:pt x="32481" y="28623"/>
                  </a:lnTo>
                  <a:lnTo>
                    <a:pt x="17241" y="13383"/>
                  </a:lnTo>
                  <a:lnTo>
                    <a:pt x="172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22"/>
            <p:cNvSpPr/>
            <p:nvPr/>
          </p:nvSpPr>
          <p:spPr>
            <a:xfrm>
              <a:off x="1582622" y="846787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22"/>
            <p:cNvSpPr/>
            <p:nvPr/>
          </p:nvSpPr>
          <p:spPr>
            <a:xfrm>
              <a:off x="974006" y="3602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3" name="Google Shape;1513;p22"/>
            <p:cNvSpPr/>
            <p:nvPr/>
          </p:nvSpPr>
          <p:spPr>
            <a:xfrm>
              <a:off x="974356" y="3602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4" name="Google Shape;1514;p22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5" name="Google Shape;1515;p22"/>
            <p:cNvSpPr/>
            <p:nvPr/>
          </p:nvSpPr>
          <p:spPr>
            <a:xfrm>
              <a:off x="1110372" y="646596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6" name="Google Shape;1516;p22"/>
            <p:cNvSpPr/>
            <p:nvPr/>
          </p:nvSpPr>
          <p:spPr>
            <a:xfrm>
              <a:off x="1120776" y="2698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7" name="Google Shape;1517;p22"/>
            <p:cNvSpPr/>
            <p:nvPr/>
          </p:nvSpPr>
          <p:spPr>
            <a:xfrm>
              <a:off x="1122874" y="2695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22"/>
            <p:cNvSpPr/>
            <p:nvPr/>
          </p:nvSpPr>
          <p:spPr>
            <a:xfrm>
              <a:off x="1119056" y="2701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22"/>
            <p:cNvSpPr/>
            <p:nvPr/>
          </p:nvSpPr>
          <p:spPr>
            <a:xfrm>
              <a:off x="1125293" y="2695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0" name="Google Shape;1520;p22"/>
            <p:cNvSpPr/>
            <p:nvPr/>
          </p:nvSpPr>
          <p:spPr>
            <a:xfrm>
              <a:off x="1124594" y="2695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1" name="Google Shape;1521;p22"/>
            <p:cNvSpPr/>
            <p:nvPr/>
          </p:nvSpPr>
          <p:spPr>
            <a:xfrm>
              <a:off x="1434862" y="2787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22"/>
            <p:cNvSpPr/>
            <p:nvPr/>
          </p:nvSpPr>
          <p:spPr>
            <a:xfrm>
              <a:off x="946582" y="2731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22"/>
            <p:cNvSpPr/>
            <p:nvPr/>
          </p:nvSpPr>
          <p:spPr>
            <a:xfrm>
              <a:off x="962203" y="2257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4" name="Google Shape;1524;p22"/>
            <p:cNvSpPr/>
            <p:nvPr/>
          </p:nvSpPr>
          <p:spPr>
            <a:xfrm>
              <a:off x="2552479" y="772207"/>
              <a:ext cx="286320" cy="1493885"/>
            </a:xfrm>
            <a:custGeom>
              <a:avLst/>
              <a:gdLst/>
              <a:ahLst/>
              <a:cxnLst/>
              <a:rect l="l" t="t" r="r" b="b"/>
              <a:pathLst>
                <a:path w="9824" h="51257" extrusionOk="0">
                  <a:moveTo>
                    <a:pt x="8883" y="0"/>
                  </a:moveTo>
                  <a:cubicBezTo>
                    <a:pt x="8359" y="0"/>
                    <a:pt x="7942" y="417"/>
                    <a:pt x="7942" y="941"/>
                  </a:cubicBezTo>
                  <a:cubicBezTo>
                    <a:pt x="7942" y="1357"/>
                    <a:pt x="8216" y="1703"/>
                    <a:pt x="8573" y="1834"/>
                  </a:cubicBezTo>
                  <a:lnTo>
                    <a:pt x="8573" y="30516"/>
                  </a:lnTo>
                  <a:lnTo>
                    <a:pt x="620" y="38457"/>
                  </a:lnTo>
                  <a:lnTo>
                    <a:pt x="620" y="49423"/>
                  </a:lnTo>
                  <a:cubicBezTo>
                    <a:pt x="251" y="49566"/>
                    <a:pt x="1" y="49899"/>
                    <a:pt x="1" y="50316"/>
                  </a:cubicBezTo>
                  <a:cubicBezTo>
                    <a:pt x="1" y="50840"/>
                    <a:pt x="418" y="51256"/>
                    <a:pt x="941" y="51256"/>
                  </a:cubicBezTo>
                  <a:cubicBezTo>
                    <a:pt x="1453" y="51256"/>
                    <a:pt x="1870" y="50840"/>
                    <a:pt x="1870" y="50316"/>
                  </a:cubicBezTo>
                  <a:cubicBezTo>
                    <a:pt x="1870" y="49899"/>
                    <a:pt x="1608" y="49566"/>
                    <a:pt x="1251" y="49423"/>
                  </a:cubicBezTo>
                  <a:lnTo>
                    <a:pt x="1251" y="45351"/>
                  </a:lnTo>
                  <a:lnTo>
                    <a:pt x="4299" y="45351"/>
                  </a:lnTo>
                  <a:cubicBezTo>
                    <a:pt x="4430" y="45720"/>
                    <a:pt x="4775" y="45982"/>
                    <a:pt x="5192" y="45982"/>
                  </a:cubicBezTo>
                  <a:cubicBezTo>
                    <a:pt x="5716" y="45982"/>
                    <a:pt x="6133" y="45553"/>
                    <a:pt x="6133" y="45041"/>
                  </a:cubicBezTo>
                  <a:cubicBezTo>
                    <a:pt x="6133" y="44518"/>
                    <a:pt x="5716" y="44101"/>
                    <a:pt x="5192" y="44101"/>
                  </a:cubicBezTo>
                  <a:cubicBezTo>
                    <a:pt x="4775" y="44101"/>
                    <a:pt x="4430" y="44363"/>
                    <a:pt x="4299" y="44720"/>
                  </a:cubicBezTo>
                  <a:lnTo>
                    <a:pt x="1251" y="44720"/>
                  </a:lnTo>
                  <a:lnTo>
                    <a:pt x="1251" y="38707"/>
                  </a:lnTo>
                  <a:lnTo>
                    <a:pt x="9192" y="30766"/>
                  </a:lnTo>
                  <a:lnTo>
                    <a:pt x="9192" y="1834"/>
                  </a:lnTo>
                  <a:cubicBezTo>
                    <a:pt x="9573" y="1703"/>
                    <a:pt x="9823" y="1357"/>
                    <a:pt x="9823" y="941"/>
                  </a:cubicBezTo>
                  <a:cubicBezTo>
                    <a:pt x="9823" y="417"/>
                    <a:pt x="9407" y="0"/>
                    <a:pt x="8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5" name="Google Shape;1525;p22"/>
            <p:cNvSpPr/>
            <p:nvPr/>
          </p:nvSpPr>
          <p:spPr>
            <a:xfrm>
              <a:off x="1041329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22"/>
            <p:cNvSpPr/>
            <p:nvPr/>
          </p:nvSpPr>
          <p:spPr>
            <a:xfrm>
              <a:off x="1305724" y="772207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22"/>
            <p:cNvSpPr/>
            <p:nvPr/>
          </p:nvSpPr>
          <p:spPr>
            <a:xfrm>
              <a:off x="713400" y="85401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8" name="Google Shape;1528;p22"/>
            <p:cNvSpPr/>
            <p:nvPr/>
          </p:nvSpPr>
          <p:spPr>
            <a:xfrm>
              <a:off x="2426169" y="772207"/>
              <a:ext cx="276265" cy="1146185"/>
            </a:xfrm>
            <a:custGeom>
              <a:avLst/>
              <a:gdLst/>
              <a:ahLst/>
              <a:cxnLst/>
              <a:rect l="l" t="t" r="r" b="b"/>
              <a:pathLst>
                <a:path w="9479" h="39327" extrusionOk="0">
                  <a:moveTo>
                    <a:pt x="8407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57" y="1965"/>
                    <a:pt x="8097" y="2108"/>
                  </a:cubicBezTo>
                  <a:lnTo>
                    <a:pt x="8097" y="24682"/>
                  </a:lnTo>
                  <a:lnTo>
                    <a:pt x="763" y="32016"/>
                  </a:lnTo>
                  <a:lnTo>
                    <a:pt x="763" y="37231"/>
                  </a:lnTo>
                  <a:cubicBezTo>
                    <a:pt x="334" y="37362"/>
                    <a:pt x="1" y="37767"/>
                    <a:pt x="1" y="38255"/>
                  </a:cubicBezTo>
                  <a:cubicBezTo>
                    <a:pt x="1" y="38850"/>
                    <a:pt x="477" y="39326"/>
                    <a:pt x="1073" y="39326"/>
                  </a:cubicBezTo>
                  <a:cubicBezTo>
                    <a:pt x="1668" y="39326"/>
                    <a:pt x="2144" y="38850"/>
                    <a:pt x="2144" y="38255"/>
                  </a:cubicBezTo>
                  <a:cubicBezTo>
                    <a:pt x="2144" y="37779"/>
                    <a:pt x="1835" y="37362"/>
                    <a:pt x="1382" y="37231"/>
                  </a:cubicBezTo>
                  <a:lnTo>
                    <a:pt x="1382" y="32266"/>
                  </a:lnTo>
                  <a:lnTo>
                    <a:pt x="8716" y="24932"/>
                  </a:lnTo>
                  <a:lnTo>
                    <a:pt x="8716" y="2084"/>
                  </a:lnTo>
                  <a:cubicBezTo>
                    <a:pt x="9157" y="1953"/>
                    <a:pt x="9478" y="1548"/>
                    <a:pt x="9478" y="1060"/>
                  </a:cubicBezTo>
                  <a:cubicBezTo>
                    <a:pt x="9478" y="476"/>
                    <a:pt x="9002" y="0"/>
                    <a:pt x="84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9" name="Google Shape;1529;p22"/>
            <p:cNvSpPr/>
            <p:nvPr/>
          </p:nvSpPr>
          <p:spPr>
            <a:xfrm>
              <a:off x="1453193" y="617102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0" name="Google Shape;1530;p22"/>
            <p:cNvSpPr/>
            <p:nvPr/>
          </p:nvSpPr>
          <p:spPr>
            <a:xfrm>
              <a:off x="2291902" y="764134"/>
              <a:ext cx="239805" cy="697586"/>
            </a:xfrm>
            <a:custGeom>
              <a:avLst/>
              <a:gdLst/>
              <a:ahLst/>
              <a:cxnLst/>
              <a:rect l="l" t="t" r="r" b="b"/>
              <a:pathLst>
                <a:path w="8228" h="23935" extrusionOk="0">
                  <a:moveTo>
                    <a:pt x="3225" y="0"/>
                  </a:moveTo>
                  <a:cubicBezTo>
                    <a:pt x="2983" y="0"/>
                    <a:pt x="2739" y="93"/>
                    <a:pt x="2548" y="277"/>
                  </a:cubicBezTo>
                  <a:cubicBezTo>
                    <a:pt x="2251" y="575"/>
                    <a:pt x="2203" y="1015"/>
                    <a:pt x="2381" y="1349"/>
                  </a:cubicBezTo>
                  <a:lnTo>
                    <a:pt x="0" y="3730"/>
                  </a:lnTo>
                  <a:lnTo>
                    <a:pt x="0" y="16327"/>
                  </a:lnTo>
                  <a:lnTo>
                    <a:pt x="7596" y="23935"/>
                  </a:lnTo>
                  <a:lnTo>
                    <a:pt x="7596" y="9076"/>
                  </a:lnTo>
                  <a:cubicBezTo>
                    <a:pt x="7954" y="8945"/>
                    <a:pt x="8227" y="8600"/>
                    <a:pt x="8227" y="8183"/>
                  </a:cubicBezTo>
                  <a:cubicBezTo>
                    <a:pt x="8227" y="7659"/>
                    <a:pt x="7811" y="7242"/>
                    <a:pt x="7287" y="7242"/>
                  </a:cubicBezTo>
                  <a:cubicBezTo>
                    <a:pt x="6763" y="7242"/>
                    <a:pt x="6346" y="7659"/>
                    <a:pt x="6346" y="8183"/>
                  </a:cubicBezTo>
                  <a:cubicBezTo>
                    <a:pt x="6346" y="8600"/>
                    <a:pt x="6620" y="8945"/>
                    <a:pt x="6977" y="9076"/>
                  </a:cubicBezTo>
                  <a:lnTo>
                    <a:pt x="6977" y="22423"/>
                  </a:lnTo>
                  <a:lnTo>
                    <a:pt x="619" y="16077"/>
                  </a:lnTo>
                  <a:lnTo>
                    <a:pt x="619" y="4004"/>
                  </a:lnTo>
                  <a:lnTo>
                    <a:pt x="2822" y="1801"/>
                  </a:lnTo>
                  <a:cubicBezTo>
                    <a:pt x="2954" y="1863"/>
                    <a:pt x="3095" y="1893"/>
                    <a:pt x="3235" y="1893"/>
                  </a:cubicBezTo>
                  <a:cubicBezTo>
                    <a:pt x="3476" y="1893"/>
                    <a:pt x="3713" y="1803"/>
                    <a:pt x="3894" y="1623"/>
                  </a:cubicBezTo>
                  <a:cubicBezTo>
                    <a:pt x="4263" y="1253"/>
                    <a:pt x="4263" y="658"/>
                    <a:pt x="3894" y="277"/>
                  </a:cubicBezTo>
                  <a:cubicBezTo>
                    <a:pt x="3709" y="93"/>
                    <a:pt x="3468" y="0"/>
                    <a:pt x="32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1" name="Google Shape;1531;p22"/>
            <p:cNvSpPr/>
            <p:nvPr/>
          </p:nvSpPr>
          <p:spPr>
            <a:xfrm>
              <a:off x="1603111" y="1362433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2" name="Google Shape;1532;p22"/>
            <p:cNvSpPr/>
            <p:nvPr/>
          </p:nvSpPr>
          <p:spPr>
            <a:xfrm>
              <a:off x="1597544" y="772207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22"/>
            <p:cNvSpPr/>
            <p:nvPr/>
          </p:nvSpPr>
          <p:spPr>
            <a:xfrm>
              <a:off x="1729071" y="673292"/>
              <a:ext cx="438982" cy="303662"/>
            </a:xfrm>
            <a:custGeom>
              <a:avLst/>
              <a:gdLst/>
              <a:ahLst/>
              <a:cxnLst/>
              <a:rect l="l" t="t" r="r" b="b"/>
              <a:pathLst>
                <a:path w="15062" h="10419" extrusionOk="0"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549"/>
                    <a:pt x="322" y="1965"/>
                    <a:pt x="762" y="2108"/>
                  </a:cubicBezTo>
                  <a:lnTo>
                    <a:pt x="762" y="10419"/>
                  </a:lnTo>
                  <a:lnTo>
                    <a:pt x="14312" y="10419"/>
                  </a:lnTo>
                  <a:lnTo>
                    <a:pt x="14312" y="2108"/>
                  </a:lnTo>
                  <a:cubicBezTo>
                    <a:pt x="14740" y="1965"/>
                    <a:pt x="15062" y="1573"/>
                    <a:pt x="15062" y="1072"/>
                  </a:cubicBezTo>
                  <a:cubicBezTo>
                    <a:pt x="15062" y="501"/>
                    <a:pt x="14574" y="25"/>
                    <a:pt x="13990" y="25"/>
                  </a:cubicBezTo>
                  <a:cubicBezTo>
                    <a:pt x="13395" y="25"/>
                    <a:pt x="12919" y="501"/>
                    <a:pt x="12919" y="1096"/>
                  </a:cubicBezTo>
                  <a:cubicBezTo>
                    <a:pt x="12919" y="1573"/>
                    <a:pt x="13240" y="1989"/>
                    <a:pt x="13681" y="2120"/>
                  </a:cubicBezTo>
                  <a:lnTo>
                    <a:pt x="13681" y="9800"/>
                  </a:lnTo>
                  <a:lnTo>
                    <a:pt x="1393" y="9800"/>
                  </a:lnTo>
                  <a:lnTo>
                    <a:pt x="1393" y="2108"/>
                  </a:lnTo>
                  <a:cubicBezTo>
                    <a:pt x="1822" y="1965"/>
                    <a:pt x="2143" y="1573"/>
                    <a:pt x="2143" y="1072"/>
                  </a:cubicBezTo>
                  <a:cubicBezTo>
                    <a:pt x="2143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22"/>
            <p:cNvSpPr/>
            <p:nvPr/>
          </p:nvSpPr>
          <p:spPr>
            <a:xfrm>
              <a:off x="2165941" y="4368470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22"/>
            <p:cNvSpPr/>
            <p:nvPr/>
          </p:nvSpPr>
          <p:spPr>
            <a:xfrm>
              <a:off x="2163843" y="4366372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lnTo>
                    <a:pt x="60" y="6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22"/>
            <p:cNvSpPr/>
            <p:nvPr/>
          </p:nvSpPr>
          <p:spPr>
            <a:xfrm>
              <a:off x="2162823" y="4365352"/>
              <a:ext cx="1049" cy="1049"/>
            </a:xfrm>
            <a:custGeom>
              <a:avLst/>
              <a:gdLst/>
              <a:ahLst/>
              <a:cxnLst/>
              <a:rect l="l" t="t" r="r" b="b"/>
              <a:pathLst>
                <a:path w="36" h="36" extrusionOk="0">
                  <a:moveTo>
                    <a:pt x="36" y="36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22"/>
            <p:cNvSpPr/>
            <p:nvPr/>
          </p:nvSpPr>
          <p:spPr>
            <a:xfrm>
              <a:off x="2162823" y="436535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22"/>
            <p:cNvSpPr/>
            <p:nvPr/>
          </p:nvSpPr>
          <p:spPr>
            <a:xfrm>
              <a:off x="2162123" y="4364652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24"/>
                  </a:moveTo>
                  <a:cubicBezTo>
                    <a:pt x="0" y="0"/>
                    <a:pt x="0" y="0"/>
                    <a:pt x="24" y="2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22"/>
            <p:cNvSpPr/>
            <p:nvPr/>
          </p:nvSpPr>
          <p:spPr>
            <a:xfrm>
              <a:off x="2167661" y="4370190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1" y="1"/>
                  </a:moveTo>
                  <a:lnTo>
                    <a:pt x="37" y="37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22"/>
            <p:cNvSpPr/>
            <p:nvPr/>
          </p:nvSpPr>
          <p:spPr>
            <a:xfrm>
              <a:off x="2168710" y="4371239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2"/>
                  </a:moveTo>
                  <a:cubicBezTo>
                    <a:pt x="1" y="1"/>
                    <a:pt x="1" y="1"/>
                    <a:pt x="1" y="12"/>
                  </a:cubicBezTo>
                  <a:cubicBezTo>
                    <a:pt x="1" y="1"/>
                    <a:pt x="1" y="1"/>
                    <a:pt x="1" y="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22"/>
            <p:cNvSpPr/>
            <p:nvPr/>
          </p:nvSpPr>
          <p:spPr>
            <a:xfrm>
              <a:off x="2168710" y="4371589"/>
              <a:ext cx="729" cy="379"/>
            </a:xfrm>
            <a:custGeom>
              <a:avLst/>
              <a:gdLst/>
              <a:ahLst/>
              <a:cxnLst/>
              <a:rect l="l" t="t" r="r" b="b"/>
              <a:pathLst>
                <a:path w="25" h="13" extrusionOk="0">
                  <a:moveTo>
                    <a:pt x="1" y="0"/>
                  </a:moveTo>
                  <a:cubicBezTo>
                    <a:pt x="24" y="12"/>
                    <a:pt x="24" y="12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22"/>
            <p:cNvSpPr/>
            <p:nvPr/>
          </p:nvSpPr>
          <p:spPr>
            <a:xfrm>
              <a:off x="1873072" y="1855871"/>
              <a:ext cx="2474177" cy="2566217"/>
            </a:xfrm>
            <a:custGeom>
              <a:avLst/>
              <a:gdLst/>
              <a:ahLst/>
              <a:cxnLst/>
              <a:rect l="l" t="t" r="r" b="b"/>
              <a:pathLst>
                <a:path w="84892" h="88050" extrusionOk="0">
                  <a:moveTo>
                    <a:pt x="83820" y="0"/>
                  </a:moveTo>
                  <a:cubicBezTo>
                    <a:pt x="83225" y="0"/>
                    <a:pt x="82749" y="477"/>
                    <a:pt x="82749" y="1072"/>
                  </a:cubicBezTo>
                  <a:cubicBezTo>
                    <a:pt x="82749" y="1548"/>
                    <a:pt x="83070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99" y="18384"/>
                  </a:lnTo>
                  <a:cubicBezTo>
                    <a:pt x="63042" y="18300"/>
                    <a:pt x="62867" y="18258"/>
                    <a:pt x="62692" y="18258"/>
                  </a:cubicBezTo>
                  <a:cubicBezTo>
                    <a:pt x="62416" y="18258"/>
                    <a:pt x="62141" y="18363"/>
                    <a:pt x="61937" y="18574"/>
                  </a:cubicBezTo>
                  <a:cubicBezTo>
                    <a:pt x="61520" y="18991"/>
                    <a:pt x="61520" y="19669"/>
                    <a:pt x="61937" y="20086"/>
                  </a:cubicBezTo>
                  <a:cubicBezTo>
                    <a:pt x="62145" y="20294"/>
                    <a:pt x="62419" y="20399"/>
                    <a:pt x="62693" y="20399"/>
                  </a:cubicBezTo>
                  <a:cubicBezTo>
                    <a:pt x="62967" y="20399"/>
                    <a:pt x="63240" y="20294"/>
                    <a:pt x="63449" y="20086"/>
                  </a:cubicBezTo>
                  <a:cubicBezTo>
                    <a:pt x="63794" y="19753"/>
                    <a:pt x="63854" y="19241"/>
                    <a:pt x="63639" y="18824"/>
                  </a:cubicBezTo>
                  <a:lnTo>
                    <a:pt x="67485" y="14990"/>
                  </a:lnTo>
                  <a:lnTo>
                    <a:pt x="67485" y="6180"/>
                  </a:lnTo>
                  <a:lnTo>
                    <a:pt x="83499" y="6180"/>
                  </a:lnTo>
                  <a:lnTo>
                    <a:pt x="83499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8" y="27349"/>
                  </a:lnTo>
                  <a:lnTo>
                    <a:pt x="62258" y="35600"/>
                  </a:lnTo>
                  <a:lnTo>
                    <a:pt x="41720" y="56138"/>
                  </a:lnTo>
                  <a:lnTo>
                    <a:pt x="0" y="56138"/>
                  </a:lnTo>
                  <a:lnTo>
                    <a:pt x="0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32" y="86868"/>
                    <a:pt x="8192" y="87392"/>
                    <a:pt x="8537" y="87737"/>
                  </a:cubicBezTo>
                  <a:cubicBezTo>
                    <a:pt x="8746" y="87946"/>
                    <a:pt x="9019" y="88050"/>
                    <a:pt x="9293" y="88050"/>
                  </a:cubicBezTo>
                  <a:cubicBezTo>
                    <a:pt x="9567" y="88050"/>
                    <a:pt x="9841" y="87946"/>
                    <a:pt x="10049" y="87737"/>
                  </a:cubicBezTo>
                  <a:cubicBezTo>
                    <a:pt x="10466" y="87321"/>
                    <a:pt x="10466" y="86630"/>
                    <a:pt x="10049" y="86213"/>
                  </a:cubicBezTo>
                  <a:cubicBezTo>
                    <a:pt x="9838" y="86002"/>
                    <a:pt x="9569" y="85898"/>
                    <a:pt x="9296" y="85898"/>
                  </a:cubicBezTo>
                  <a:cubicBezTo>
                    <a:pt x="9123" y="85898"/>
                    <a:pt x="8949" y="85940"/>
                    <a:pt x="8787" y="86023"/>
                  </a:cubicBezTo>
                  <a:lnTo>
                    <a:pt x="4394" y="81629"/>
                  </a:lnTo>
                  <a:lnTo>
                    <a:pt x="4394" y="69199"/>
                  </a:lnTo>
                  <a:lnTo>
                    <a:pt x="643" y="65449"/>
                  </a:lnTo>
                  <a:lnTo>
                    <a:pt x="643" y="56757"/>
                  </a:lnTo>
                  <a:lnTo>
                    <a:pt x="42006" y="56757"/>
                  </a:lnTo>
                  <a:lnTo>
                    <a:pt x="62901" y="35862"/>
                  </a:lnTo>
                  <a:lnTo>
                    <a:pt x="62901" y="27611"/>
                  </a:lnTo>
                  <a:lnTo>
                    <a:pt x="73260" y="17252"/>
                  </a:lnTo>
                  <a:lnTo>
                    <a:pt x="73260" y="12145"/>
                  </a:lnTo>
                  <a:lnTo>
                    <a:pt x="78546" y="12145"/>
                  </a:lnTo>
                  <a:lnTo>
                    <a:pt x="78546" y="15419"/>
                  </a:lnTo>
                  <a:lnTo>
                    <a:pt x="84142" y="15419"/>
                  </a:lnTo>
                  <a:lnTo>
                    <a:pt x="84142" y="2084"/>
                  </a:lnTo>
                  <a:cubicBezTo>
                    <a:pt x="84570" y="1953"/>
                    <a:pt x="84892" y="1548"/>
                    <a:pt x="84892" y="1060"/>
                  </a:cubicBezTo>
                  <a:cubicBezTo>
                    <a:pt x="84892" y="477"/>
                    <a:pt x="84404" y="0"/>
                    <a:pt x="838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22"/>
            <p:cNvSpPr/>
            <p:nvPr/>
          </p:nvSpPr>
          <p:spPr>
            <a:xfrm>
              <a:off x="3718738" y="2444378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3" y="0"/>
                  </a:moveTo>
                  <a:cubicBezTo>
                    <a:pt x="1" y="12"/>
                    <a:pt x="1" y="12"/>
                    <a:pt x="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22"/>
            <p:cNvSpPr/>
            <p:nvPr/>
          </p:nvSpPr>
          <p:spPr>
            <a:xfrm>
              <a:off x="3719087" y="2442279"/>
              <a:ext cx="2448" cy="2128"/>
            </a:xfrm>
            <a:custGeom>
              <a:avLst/>
              <a:gdLst/>
              <a:ahLst/>
              <a:cxnLst/>
              <a:rect l="l" t="t" r="r" b="b"/>
              <a:pathLst>
                <a:path w="84" h="73" extrusionOk="0">
                  <a:moveTo>
                    <a:pt x="84" y="1"/>
                  </a:moveTo>
                  <a:lnTo>
                    <a:pt x="84" y="1"/>
                  </a:lnTo>
                  <a:cubicBezTo>
                    <a:pt x="52" y="17"/>
                    <a:pt x="36" y="38"/>
                    <a:pt x="22" y="54"/>
                  </a:cubicBezTo>
                  <a:lnTo>
                    <a:pt x="22" y="54"/>
                  </a:lnTo>
                  <a:lnTo>
                    <a:pt x="84" y="1"/>
                  </a:lnTo>
                  <a:close/>
                  <a:moveTo>
                    <a:pt x="22" y="54"/>
                  </a:moveTo>
                  <a:lnTo>
                    <a:pt x="1" y="72"/>
                  </a:lnTo>
                  <a:cubicBezTo>
                    <a:pt x="9" y="68"/>
                    <a:pt x="15" y="62"/>
                    <a:pt x="22" y="5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22"/>
            <p:cNvSpPr/>
            <p:nvPr/>
          </p:nvSpPr>
          <p:spPr>
            <a:xfrm>
              <a:off x="3651094" y="802721"/>
              <a:ext cx="703065" cy="918213"/>
            </a:xfrm>
            <a:custGeom>
              <a:avLst/>
              <a:gdLst/>
              <a:ahLst/>
              <a:cxnLst/>
              <a:rect l="l" t="t" r="r" b="b"/>
              <a:pathLst>
                <a:path w="24123" h="31505" extrusionOk="0">
                  <a:moveTo>
                    <a:pt x="941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358"/>
                    <a:pt x="274" y="1692"/>
                    <a:pt x="631" y="1834"/>
                  </a:cubicBezTo>
                  <a:lnTo>
                    <a:pt x="631" y="31505"/>
                  </a:lnTo>
                  <a:lnTo>
                    <a:pt x="15752" y="31505"/>
                  </a:lnTo>
                  <a:lnTo>
                    <a:pt x="22693" y="24552"/>
                  </a:lnTo>
                  <a:cubicBezTo>
                    <a:pt x="22825" y="24613"/>
                    <a:pt x="22968" y="24644"/>
                    <a:pt x="23110" y="24644"/>
                  </a:cubicBezTo>
                  <a:cubicBezTo>
                    <a:pt x="23352" y="24644"/>
                    <a:pt x="23592" y="24553"/>
                    <a:pt x="23765" y="24373"/>
                  </a:cubicBezTo>
                  <a:cubicBezTo>
                    <a:pt x="24122" y="23992"/>
                    <a:pt x="24122" y="23397"/>
                    <a:pt x="23765" y="23016"/>
                  </a:cubicBezTo>
                  <a:cubicBezTo>
                    <a:pt x="23580" y="22831"/>
                    <a:pt x="23339" y="22739"/>
                    <a:pt x="23098" y="22739"/>
                  </a:cubicBezTo>
                  <a:cubicBezTo>
                    <a:pt x="22857" y="22739"/>
                    <a:pt x="22616" y="22831"/>
                    <a:pt x="22431" y="23016"/>
                  </a:cubicBezTo>
                  <a:cubicBezTo>
                    <a:pt x="22134" y="23313"/>
                    <a:pt x="22074" y="23754"/>
                    <a:pt x="22253" y="24087"/>
                  </a:cubicBezTo>
                  <a:lnTo>
                    <a:pt x="15478" y="30862"/>
                  </a:lnTo>
                  <a:lnTo>
                    <a:pt x="1250" y="30862"/>
                  </a:lnTo>
                  <a:lnTo>
                    <a:pt x="1250" y="1834"/>
                  </a:lnTo>
                  <a:cubicBezTo>
                    <a:pt x="1619" y="1692"/>
                    <a:pt x="1881" y="1358"/>
                    <a:pt x="1881" y="941"/>
                  </a:cubicBezTo>
                  <a:cubicBezTo>
                    <a:pt x="1881" y="418"/>
                    <a:pt x="1464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22"/>
            <p:cNvSpPr/>
            <p:nvPr/>
          </p:nvSpPr>
          <p:spPr>
            <a:xfrm>
              <a:off x="3813835" y="765271"/>
              <a:ext cx="577770" cy="828680"/>
            </a:xfrm>
            <a:custGeom>
              <a:avLst/>
              <a:gdLst/>
              <a:ahLst/>
              <a:cxnLst/>
              <a:rect l="l" t="t" r="r" b="b"/>
              <a:pathLst>
                <a:path w="19824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39" y="28432"/>
                    <a:pt x="8156" y="28432"/>
                  </a:cubicBezTo>
                  <a:cubicBezTo>
                    <a:pt x="8680" y="28432"/>
                    <a:pt x="9085" y="28015"/>
                    <a:pt x="9085" y="27492"/>
                  </a:cubicBezTo>
                  <a:cubicBezTo>
                    <a:pt x="9085" y="26968"/>
                    <a:pt x="8680" y="26551"/>
                    <a:pt x="8156" y="26551"/>
                  </a:cubicBezTo>
                  <a:cubicBezTo>
                    <a:pt x="7739" y="26551"/>
                    <a:pt x="7394" y="26825"/>
                    <a:pt x="7263" y="27182"/>
                  </a:cubicBezTo>
                  <a:lnTo>
                    <a:pt x="619" y="27182"/>
                  </a:lnTo>
                  <a:lnTo>
                    <a:pt x="619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6" y="23455"/>
                  </a:lnTo>
                  <a:lnTo>
                    <a:pt x="12156" y="19276"/>
                  </a:lnTo>
                  <a:lnTo>
                    <a:pt x="11120" y="18240"/>
                  </a:lnTo>
                  <a:cubicBezTo>
                    <a:pt x="11275" y="17883"/>
                    <a:pt x="11216" y="17443"/>
                    <a:pt x="10930" y="17169"/>
                  </a:cubicBezTo>
                  <a:cubicBezTo>
                    <a:pt x="10745" y="16978"/>
                    <a:pt x="10504" y="16883"/>
                    <a:pt x="10263" y="16883"/>
                  </a:cubicBezTo>
                  <a:cubicBezTo>
                    <a:pt x="10022" y="16883"/>
                    <a:pt x="9781" y="16978"/>
                    <a:pt x="9596" y="17169"/>
                  </a:cubicBezTo>
                  <a:cubicBezTo>
                    <a:pt x="9227" y="17538"/>
                    <a:pt x="9227" y="18133"/>
                    <a:pt x="9596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7" y="18781"/>
                    <a:pt x="10539" y="18748"/>
                    <a:pt x="10668" y="18681"/>
                  </a:cubicBezTo>
                  <a:lnTo>
                    <a:pt x="11513" y="19526"/>
                  </a:lnTo>
                  <a:lnTo>
                    <a:pt x="11513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4" y="19193"/>
                    <a:pt x="17824" y="19621"/>
                    <a:pt x="18109" y="19907"/>
                  </a:cubicBezTo>
                  <a:cubicBezTo>
                    <a:pt x="18294" y="20092"/>
                    <a:pt x="18535" y="20184"/>
                    <a:pt x="18778" y="20184"/>
                  </a:cubicBezTo>
                  <a:cubicBezTo>
                    <a:pt x="19020" y="20184"/>
                    <a:pt x="19264" y="20092"/>
                    <a:pt x="19455" y="19907"/>
                  </a:cubicBezTo>
                  <a:cubicBezTo>
                    <a:pt x="19824" y="19526"/>
                    <a:pt x="19824" y="18931"/>
                    <a:pt x="19455" y="18562"/>
                  </a:cubicBezTo>
                  <a:cubicBezTo>
                    <a:pt x="19269" y="18376"/>
                    <a:pt x="19027" y="18283"/>
                    <a:pt x="18790" y="18283"/>
                  </a:cubicBezTo>
                  <a:cubicBezTo>
                    <a:pt x="18648" y="18283"/>
                    <a:pt x="18508" y="18316"/>
                    <a:pt x="18383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22"/>
            <p:cNvSpPr/>
            <p:nvPr/>
          </p:nvSpPr>
          <p:spPr>
            <a:xfrm>
              <a:off x="2109722" y="2439423"/>
              <a:ext cx="2041462" cy="1923220"/>
            </a:xfrm>
            <a:custGeom>
              <a:avLst/>
              <a:gdLst/>
              <a:ahLst/>
              <a:cxnLst/>
              <a:rect l="l" t="t" r="r" b="b"/>
              <a:pathLst>
                <a:path w="70045" h="65988" extrusionOk="0">
                  <a:moveTo>
                    <a:pt x="69021" y="1"/>
                  </a:moveTo>
                  <a:cubicBezTo>
                    <a:pt x="68780" y="1"/>
                    <a:pt x="68539" y="93"/>
                    <a:pt x="68354" y="277"/>
                  </a:cubicBezTo>
                  <a:cubicBezTo>
                    <a:pt x="68057" y="575"/>
                    <a:pt x="67997" y="1004"/>
                    <a:pt x="68176" y="1349"/>
                  </a:cubicBezTo>
                  <a:lnTo>
                    <a:pt x="59317" y="10195"/>
                  </a:lnTo>
                  <a:lnTo>
                    <a:pt x="59317" y="18196"/>
                  </a:lnTo>
                  <a:lnTo>
                    <a:pt x="37172" y="40354"/>
                  </a:lnTo>
                  <a:lnTo>
                    <a:pt x="32778" y="40354"/>
                  </a:lnTo>
                  <a:lnTo>
                    <a:pt x="23110" y="50034"/>
                  </a:lnTo>
                  <a:lnTo>
                    <a:pt x="23110" y="58273"/>
                  </a:lnTo>
                  <a:lnTo>
                    <a:pt x="15991" y="65393"/>
                  </a:lnTo>
                  <a:lnTo>
                    <a:pt x="9823" y="65393"/>
                  </a:lnTo>
                  <a:lnTo>
                    <a:pt x="1251" y="56784"/>
                  </a:lnTo>
                  <a:lnTo>
                    <a:pt x="1251" y="43521"/>
                  </a:lnTo>
                  <a:cubicBezTo>
                    <a:pt x="1620" y="43390"/>
                    <a:pt x="1870" y="43045"/>
                    <a:pt x="1870" y="42628"/>
                  </a:cubicBezTo>
                  <a:cubicBezTo>
                    <a:pt x="1870" y="42116"/>
                    <a:pt x="1453" y="41699"/>
                    <a:pt x="929" y="41699"/>
                  </a:cubicBezTo>
                  <a:cubicBezTo>
                    <a:pt x="417" y="41699"/>
                    <a:pt x="0" y="42116"/>
                    <a:pt x="0" y="42628"/>
                  </a:cubicBezTo>
                  <a:cubicBezTo>
                    <a:pt x="0" y="43045"/>
                    <a:pt x="262" y="43390"/>
                    <a:pt x="620" y="43521"/>
                  </a:cubicBezTo>
                  <a:lnTo>
                    <a:pt x="620" y="57034"/>
                  </a:lnTo>
                  <a:lnTo>
                    <a:pt x="9561" y="65988"/>
                  </a:lnTo>
                  <a:lnTo>
                    <a:pt x="16264" y="65988"/>
                  </a:lnTo>
                  <a:lnTo>
                    <a:pt x="23730" y="58511"/>
                  </a:lnTo>
                  <a:lnTo>
                    <a:pt x="23730" y="50272"/>
                  </a:lnTo>
                  <a:lnTo>
                    <a:pt x="33040" y="40961"/>
                  </a:lnTo>
                  <a:lnTo>
                    <a:pt x="37422" y="40961"/>
                  </a:lnTo>
                  <a:lnTo>
                    <a:pt x="59948" y="18446"/>
                  </a:lnTo>
                  <a:lnTo>
                    <a:pt x="59948" y="10457"/>
                  </a:lnTo>
                  <a:lnTo>
                    <a:pt x="68616" y="1778"/>
                  </a:lnTo>
                  <a:cubicBezTo>
                    <a:pt x="68748" y="1839"/>
                    <a:pt x="68891" y="1870"/>
                    <a:pt x="69032" y="1870"/>
                  </a:cubicBezTo>
                  <a:cubicBezTo>
                    <a:pt x="69275" y="1870"/>
                    <a:pt x="69515" y="1779"/>
                    <a:pt x="69688" y="1599"/>
                  </a:cubicBezTo>
                  <a:cubicBezTo>
                    <a:pt x="70045" y="1242"/>
                    <a:pt x="70045" y="647"/>
                    <a:pt x="69688" y="277"/>
                  </a:cubicBezTo>
                  <a:cubicBezTo>
                    <a:pt x="69503" y="93"/>
                    <a:pt x="69262" y="1"/>
                    <a:pt x="690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22"/>
            <p:cNvSpPr/>
            <p:nvPr/>
          </p:nvSpPr>
          <p:spPr>
            <a:xfrm>
              <a:off x="2249206" y="3618943"/>
              <a:ext cx="635070" cy="654480"/>
            </a:xfrm>
            <a:custGeom>
              <a:avLst/>
              <a:gdLst/>
              <a:ahLst/>
              <a:cxnLst/>
              <a:rect l="l" t="t" r="r" b="b"/>
              <a:pathLst>
                <a:path w="21790" h="22456" extrusionOk="0">
                  <a:moveTo>
                    <a:pt x="1" y="1"/>
                  </a:moveTo>
                  <a:lnTo>
                    <a:pt x="1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77" y="1322"/>
                  </a:lnTo>
                  <a:lnTo>
                    <a:pt x="14062" y="7549"/>
                  </a:lnTo>
                  <a:lnTo>
                    <a:pt x="14062" y="16539"/>
                  </a:lnTo>
                  <a:lnTo>
                    <a:pt x="9026" y="21563"/>
                  </a:lnTo>
                  <a:lnTo>
                    <a:pt x="1227" y="13764"/>
                  </a:lnTo>
                  <a:lnTo>
                    <a:pt x="1715" y="13264"/>
                  </a:lnTo>
                  <a:lnTo>
                    <a:pt x="1489" y="13050"/>
                  </a:lnTo>
                  <a:lnTo>
                    <a:pt x="48" y="14479"/>
                  </a:lnTo>
                  <a:lnTo>
                    <a:pt x="275" y="14705"/>
                  </a:lnTo>
                  <a:lnTo>
                    <a:pt x="775" y="14217"/>
                  </a:lnTo>
                  <a:lnTo>
                    <a:pt x="9026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22"/>
            <p:cNvSpPr/>
            <p:nvPr/>
          </p:nvSpPr>
          <p:spPr>
            <a:xfrm>
              <a:off x="2248856" y="3771279"/>
              <a:ext cx="338024" cy="314416"/>
            </a:xfrm>
            <a:custGeom>
              <a:avLst/>
              <a:gdLst/>
              <a:ahLst/>
              <a:cxnLst/>
              <a:rect l="l" t="t" r="r" b="b"/>
              <a:pathLst>
                <a:path w="11598" h="10788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668"/>
                    <a:pt x="477" y="2144"/>
                    <a:pt x="1072" y="2144"/>
                  </a:cubicBezTo>
                  <a:cubicBezTo>
                    <a:pt x="1549" y="2144"/>
                    <a:pt x="1965" y="1834"/>
                    <a:pt x="2096" y="1382"/>
                  </a:cubicBezTo>
                  <a:lnTo>
                    <a:pt x="10205" y="1382"/>
                  </a:lnTo>
                  <a:lnTo>
                    <a:pt x="10205" y="5966"/>
                  </a:lnTo>
                  <a:lnTo>
                    <a:pt x="7347" y="5966"/>
                  </a:lnTo>
                  <a:cubicBezTo>
                    <a:pt x="7216" y="5537"/>
                    <a:pt x="6811" y="5204"/>
                    <a:pt x="6323" y="5204"/>
                  </a:cubicBezTo>
                  <a:cubicBezTo>
                    <a:pt x="5728" y="5204"/>
                    <a:pt x="5252" y="5680"/>
                    <a:pt x="5252" y="6275"/>
                  </a:cubicBezTo>
                  <a:cubicBezTo>
                    <a:pt x="5252" y="6871"/>
                    <a:pt x="5728" y="7347"/>
                    <a:pt x="6323" y="7347"/>
                  </a:cubicBezTo>
                  <a:cubicBezTo>
                    <a:pt x="6799" y="7347"/>
                    <a:pt x="7216" y="7037"/>
                    <a:pt x="7347" y="6597"/>
                  </a:cubicBezTo>
                  <a:lnTo>
                    <a:pt x="10205" y="6597"/>
                  </a:lnTo>
                  <a:lnTo>
                    <a:pt x="10205" y="8692"/>
                  </a:lnTo>
                  <a:cubicBezTo>
                    <a:pt x="9776" y="8823"/>
                    <a:pt x="9443" y="9228"/>
                    <a:pt x="9443" y="9716"/>
                  </a:cubicBezTo>
                  <a:cubicBezTo>
                    <a:pt x="9443" y="10311"/>
                    <a:pt x="9919" y="10788"/>
                    <a:pt x="10526" y="10788"/>
                  </a:cubicBezTo>
                  <a:cubicBezTo>
                    <a:pt x="11121" y="10788"/>
                    <a:pt x="11598" y="10311"/>
                    <a:pt x="11598" y="9716"/>
                  </a:cubicBezTo>
                  <a:cubicBezTo>
                    <a:pt x="11598" y="9240"/>
                    <a:pt x="11276" y="8835"/>
                    <a:pt x="10836" y="8704"/>
                  </a:cubicBezTo>
                  <a:lnTo>
                    <a:pt x="10836" y="763"/>
                  </a:lnTo>
                  <a:lnTo>
                    <a:pt x="2096" y="763"/>
                  </a:lnTo>
                  <a:cubicBezTo>
                    <a:pt x="1965" y="322"/>
                    <a:pt x="1561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22"/>
            <p:cNvSpPr/>
            <p:nvPr/>
          </p:nvSpPr>
          <p:spPr>
            <a:xfrm>
              <a:off x="4991868" y="798233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22"/>
            <p:cNvSpPr/>
            <p:nvPr/>
          </p:nvSpPr>
          <p:spPr>
            <a:xfrm>
              <a:off x="6774057" y="772207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22"/>
            <p:cNvSpPr/>
            <p:nvPr/>
          </p:nvSpPr>
          <p:spPr>
            <a:xfrm>
              <a:off x="4968960" y="329302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22"/>
            <p:cNvSpPr/>
            <p:nvPr/>
          </p:nvSpPr>
          <p:spPr>
            <a:xfrm>
              <a:off x="4837462" y="1665357"/>
              <a:ext cx="1879415" cy="2733072"/>
            </a:xfrm>
            <a:custGeom>
              <a:avLst/>
              <a:gdLst/>
              <a:ahLst/>
              <a:cxnLst/>
              <a:rect l="l" t="t" r="r" b="b"/>
              <a:pathLst>
                <a:path w="64485" h="93775" extrusionOk="0">
                  <a:moveTo>
                    <a:pt x="62449" y="1"/>
                  </a:moveTo>
                  <a:lnTo>
                    <a:pt x="62449" y="310"/>
                  </a:lnTo>
                  <a:lnTo>
                    <a:pt x="63151" y="310"/>
                  </a:lnTo>
                  <a:lnTo>
                    <a:pt x="63151" y="35184"/>
                  </a:lnTo>
                  <a:lnTo>
                    <a:pt x="53055" y="45268"/>
                  </a:lnTo>
                  <a:lnTo>
                    <a:pt x="45470" y="45268"/>
                  </a:lnTo>
                  <a:lnTo>
                    <a:pt x="39875" y="39684"/>
                  </a:lnTo>
                  <a:lnTo>
                    <a:pt x="13633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21" y="93048"/>
                  </a:lnTo>
                  <a:lnTo>
                    <a:pt x="12633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74" y="92107"/>
                  </a:lnTo>
                  <a:lnTo>
                    <a:pt x="13574" y="92619"/>
                  </a:lnTo>
                  <a:lnTo>
                    <a:pt x="620" y="79653"/>
                  </a:lnTo>
                  <a:lnTo>
                    <a:pt x="620" y="53567"/>
                  </a:lnTo>
                  <a:lnTo>
                    <a:pt x="13883" y="40303"/>
                  </a:lnTo>
                  <a:lnTo>
                    <a:pt x="39601" y="40303"/>
                  </a:lnTo>
                  <a:lnTo>
                    <a:pt x="45209" y="45899"/>
                  </a:lnTo>
                  <a:lnTo>
                    <a:pt x="53329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85" y="310"/>
                  </a:lnTo>
                  <a:lnTo>
                    <a:pt x="6448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22"/>
            <p:cNvSpPr/>
            <p:nvPr/>
          </p:nvSpPr>
          <p:spPr>
            <a:xfrm>
              <a:off x="4204540" y="3722346"/>
              <a:ext cx="1128145" cy="852287"/>
            </a:xfrm>
            <a:custGeom>
              <a:avLst/>
              <a:gdLst/>
              <a:ahLst/>
              <a:cxnLst/>
              <a:rect l="l" t="t" r="r" b="b"/>
              <a:pathLst>
                <a:path w="38708" h="29243" extrusionOk="0">
                  <a:moveTo>
                    <a:pt x="10704" y="1"/>
                  </a:moveTo>
                  <a:lnTo>
                    <a:pt x="10704" y="10193"/>
                  </a:lnTo>
                  <a:lnTo>
                    <a:pt x="0" y="10193"/>
                  </a:lnTo>
                  <a:lnTo>
                    <a:pt x="0" y="27897"/>
                  </a:lnTo>
                  <a:lnTo>
                    <a:pt x="632" y="27897"/>
                  </a:lnTo>
                  <a:lnTo>
                    <a:pt x="632" y="10812"/>
                  </a:lnTo>
                  <a:lnTo>
                    <a:pt x="11323" y="10812"/>
                  </a:lnTo>
                  <a:lnTo>
                    <a:pt x="11323" y="620"/>
                  </a:lnTo>
                  <a:lnTo>
                    <a:pt x="16919" y="620"/>
                  </a:lnTo>
                  <a:lnTo>
                    <a:pt x="16919" y="13634"/>
                  </a:lnTo>
                  <a:lnTo>
                    <a:pt x="32540" y="29243"/>
                  </a:lnTo>
                  <a:lnTo>
                    <a:pt x="38708" y="29243"/>
                  </a:lnTo>
                  <a:lnTo>
                    <a:pt x="38708" y="11276"/>
                  </a:lnTo>
                  <a:lnTo>
                    <a:pt x="38077" y="11276"/>
                  </a:lnTo>
                  <a:lnTo>
                    <a:pt x="38077" y="28600"/>
                  </a:lnTo>
                  <a:lnTo>
                    <a:pt x="32802" y="28600"/>
                  </a:lnTo>
                  <a:lnTo>
                    <a:pt x="17550" y="13360"/>
                  </a:lnTo>
                  <a:lnTo>
                    <a:pt x="1755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22"/>
            <p:cNvSpPr/>
            <p:nvPr/>
          </p:nvSpPr>
          <p:spPr>
            <a:xfrm>
              <a:off x="5295840" y="4024949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1" y="417"/>
                    <a:pt x="1" y="941"/>
                  </a:cubicBezTo>
                  <a:cubicBezTo>
                    <a:pt x="1" y="1465"/>
                    <a:pt x="417" y="1881"/>
                    <a:pt x="941" y="1881"/>
                  </a:cubicBezTo>
                  <a:cubicBezTo>
                    <a:pt x="1465" y="1881"/>
                    <a:pt x="1882" y="1465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22"/>
            <p:cNvSpPr/>
            <p:nvPr/>
          </p:nvSpPr>
          <p:spPr>
            <a:xfrm>
              <a:off x="5292372" y="4021131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0"/>
                  </a:moveTo>
                  <a:cubicBezTo>
                    <a:pt x="1513" y="250"/>
                    <a:pt x="1894" y="619"/>
                    <a:pt x="1894" y="1072"/>
                  </a:cubicBezTo>
                  <a:cubicBezTo>
                    <a:pt x="1894" y="1512"/>
                    <a:pt x="1513" y="1893"/>
                    <a:pt x="1072" y="1893"/>
                  </a:cubicBezTo>
                  <a:cubicBezTo>
                    <a:pt x="620" y="1893"/>
                    <a:pt x="251" y="1512"/>
                    <a:pt x="251" y="1072"/>
                  </a:cubicBezTo>
                  <a:cubicBezTo>
                    <a:pt x="251" y="619"/>
                    <a:pt x="620" y="250"/>
                    <a:pt x="1072" y="250"/>
                  </a:cubicBezTo>
                  <a:close/>
                  <a:moveTo>
                    <a:pt x="1072" y="0"/>
                  </a:moveTo>
                  <a:cubicBezTo>
                    <a:pt x="477" y="0"/>
                    <a:pt x="1" y="488"/>
                    <a:pt x="1" y="1072"/>
                  </a:cubicBezTo>
                  <a:cubicBezTo>
                    <a:pt x="1" y="1667"/>
                    <a:pt x="477" y="2143"/>
                    <a:pt x="1072" y="2143"/>
                  </a:cubicBezTo>
                  <a:cubicBezTo>
                    <a:pt x="1667" y="2143"/>
                    <a:pt x="2144" y="1667"/>
                    <a:pt x="2144" y="1072"/>
                  </a:cubicBezTo>
                  <a:cubicBezTo>
                    <a:pt x="2144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22"/>
            <p:cNvSpPr/>
            <p:nvPr/>
          </p:nvSpPr>
          <p:spPr>
            <a:xfrm>
              <a:off x="4186500" y="4506904"/>
              <a:ext cx="54501" cy="54530"/>
            </a:xfrm>
            <a:custGeom>
              <a:avLst/>
              <a:gdLst/>
              <a:ahLst/>
              <a:cxnLst/>
              <a:rect l="l" t="t" r="r" b="b"/>
              <a:pathLst>
                <a:path w="1870" h="1871" extrusionOk="0">
                  <a:moveTo>
                    <a:pt x="929" y="1"/>
                  </a:moveTo>
                  <a:cubicBezTo>
                    <a:pt x="417" y="1"/>
                    <a:pt x="0" y="418"/>
                    <a:pt x="0" y="941"/>
                  </a:cubicBezTo>
                  <a:cubicBezTo>
                    <a:pt x="0" y="1453"/>
                    <a:pt x="417" y="1870"/>
                    <a:pt x="929" y="1870"/>
                  </a:cubicBezTo>
                  <a:cubicBezTo>
                    <a:pt x="1453" y="1870"/>
                    <a:pt x="1870" y="1453"/>
                    <a:pt x="1870" y="941"/>
                  </a:cubicBezTo>
                  <a:cubicBezTo>
                    <a:pt x="1870" y="418"/>
                    <a:pt x="1453" y="1"/>
                    <a:pt x="9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22"/>
            <p:cNvSpPr/>
            <p:nvPr/>
          </p:nvSpPr>
          <p:spPr>
            <a:xfrm>
              <a:off x="4182333" y="4503087"/>
              <a:ext cx="62487" cy="62487"/>
            </a:xfrm>
            <a:custGeom>
              <a:avLst/>
              <a:gdLst/>
              <a:ahLst/>
              <a:cxnLst/>
              <a:rect l="l" t="t" r="r" b="b"/>
              <a:pathLst>
                <a:path w="2144" h="2144" extrusionOk="0">
                  <a:moveTo>
                    <a:pt x="1072" y="251"/>
                  </a:moveTo>
                  <a:cubicBezTo>
                    <a:pt x="1524" y="251"/>
                    <a:pt x="1894" y="620"/>
                    <a:pt x="1894" y="1072"/>
                  </a:cubicBezTo>
                  <a:cubicBezTo>
                    <a:pt x="1894" y="1513"/>
                    <a:pt x="1524" y="1882"/>
                    <a:pt x="1072" y="1882"/>
                  </a:cubicBezTo>
                  <a:cubicBezTo>
                    <a:pt x="632" y="1882"/>
                    <a:pt x="262" y="1513"/>
                    <a:pt x="262" y="1072"/>
                  </a:cubicBezTo>
                  <a:cubicBezTo>
                    <a:pt x="262" y="620"/>
                    <a:pt x="632" y="251"/>
                    <a:pt x="1072" y="251"/>
                  </a:cubicBezTo>
                  <a:close/>
                  <a:moveTo>
                    <a:pt x="1072" y="1"/>
                  </a:moveTo>
                  <a:cubicBezTo>
                    <a:pt x="477" y="1"/>
                    <a:pt x="0" y="477"/>
                    <a:pt x="0" y="1072"/>
                  </a:cubicBezTo>
                  <a:cubicBezTo>
                    <a:pt x="0" y="1644"/>
                    <a:pt x="477" y="2144"/>
                    <a:pt x="1072" y="2144"/>
                  </a:cubicBezTo>
                  <a:cubicBezTo>
                    <a:pt x="1667" y="2144"/>
                    <a:pt x="2144" y="1668"/>
                    <a:pt x="2144" y="1072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22"/>
            <p:cNvSpPr/>
            <p:nvPr/>
          </p:nvSpPr>
          <p:spPr>
            <a:xfrm>
              <a:off x="5015824" y="846787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22"/>
            <p:cNvSpPr/>
            <p:nvPr/>
          </p:nvSpPr>
          <p:spPr>
            <a:xfrm>
              <a:off x="4543195" y="646596"/>
              <a:ext cx="1958544" cy="2105406"/>
            </a:xfrm>
            <a:custGeom>
              <a:avLst/>
              <a:gdLst/>
              <a:ahLst/>
              <a:cxnLst/>
              <a:rect l="l" t="t" r="r" b="b"/>
              <a:pathLst>
                <a:path w="67200" h="72239" extrusionOk="0">
                  <a:moveTo>
                    <a:pt x="62104" y="0"/>
                  </a:moveTo>
                  <a:cubicBezTo>
                    <a:pt x="61509" y="0"/>
                    <a:pt x="61032" y="476"/>
                    <a:pt x="61032" y="1072"/>
                  </a:cubicBezTo>
                  <a:cubicBezTo>
                    <a:pt x="61032" y="1548"/>
                    <a:pt x="61354" y="1965"/>
                    <a:pt x="61794" y="2096"/>
                  </a:cubicBezTo>
                  <a:lnTo>
                    <a:pt x="61794" y="11906"/>
                  </a:lnTo>
                  <a:lnTo>
                    <a:pt x="66557" y="16669"/>
                  </a:lnTo>
                  <a:lnTo>
                    <a:pt x="66557" y="36314"/>
                  </a:lnTo>
                  <a:lnTo>
                    <a:pt x="60711" y="42160"/>
                  </a:lnTo>
                  <a:lnTo>
                    <a:pt x="60711" y="57924"/>
                  </a:lnTo>
                  <a:lnTo>
                    <a:pt x="54341" y="64294"/>
                  </a:lnTo>
                  <a:lnTo>
                    <a:pt x="7597" y="64294"/>
                  </a:lnTo>
                  <a:lnTo>
                    <a:pt x="1692" y="70211"/>
                  </a:lnTo>
                  <a:cubicBezTo>
                    <a:pt x="1537" y="70134"/>
                    <a:pt x="1364" y="70094"/>
                    <a:pt x="1191" y="70094"/>
                  </a:cubicBezTo>
                  <a:cubicBezTo>
                    <a:pt x="912" y="70094"/>
                    <a:pt x="631" y="70196"/>
                    <a:pt x="418" y="70402"/>
                  </a:cubicBezTo>
                  <a:cubicBezTo>
                    <a:pt x="1" y="70818"/>
                    <a:pt x="1" y="71509"/>
                    <a:pt x="418" y="71926"/>
                  </a:cubicBezTo>
                  <a:cubicBezTo>
                    <a:pt x="626" y="72134"/>
                    <a:pt x="903" y="72238"/>
                    <a:pt x="1180" y="72238"/>
                  </a:cubicBezTo>
                  <a:cubicBezTo>
                    <a:pt x="1457" y="72238"/>
                    <a:pt x="1733" y="72134"/>
                    <a:pt x="1942" y="71926"/>
                  </a:cubicBezTo>
                  <a:cubicBezTo>
                    <a:pt x="2287" y="71580"/>
                    <a:pt x="2347" y="71080"/>
                    <a:pt x="2132" y="70664"/>
                  </a:cubicBezTo>
                  <a:lnTo>
                    <a:pt x="7859" y="64937"/>
                  </a:lnTo>
                  <a:lnTo>
                    <a:pt x="54615" y="64937"/>
                  </a:lnTo>
                  <a:lnTo>
                    <a:pt x="61354" y="58186"/>
                  </a:lnTo>
                  <a:lnTo>
                    <a:pt x="61354" y="42434"/>
                  </a:lnTo>
                  <a:lnTo>
                    <a:pt x="67200" y="36576"/>
                  </a:lnTo>
                  <a:lnTo>
                    <a:pt x="67200" y="16419"/>
                  </a:lnTo>
                  <a:lnTo>
                    <a:pt x="62425" y="11632"/>
                  </a:lnTo>
                  <a:lnTo>
                    <a:pt x="62425" y="2096"/>
                  </a:lnTo>
                  <a:cubicBezTo>
                    <a:pt x="62854" y="1965"/>
                    <a:pt x="63176" y="1560"/>
                    <a:pt x="63176" y="1072"/>
                  </a:cubicBezTo>
                  <a:cubicBezTo>
                    <a:pt x="63176" y="476"/>
                    <a:pt x="62699" y="0"/>
                    <a:pt x="6210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22"/>
            <p:cNvSpPr/>
            <p:nvPr/>
          </p:nvSpPr>
          <p:spPr>
            <a:xfrm>
              <a:off x="4543894" y="2685866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8"/>
                  </a:moveTo>
                  <a:cubicBezTo>
                    <a:pt x="834" y="1"/>
                    <a:pt x="1" y="834"/>
                    <a:pt x="418" y="41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22"/>
            <p:cNvSpPr/>
            <p:nvPr/>
          </p:nvSpPr>
          <p:spPr>
            <a:xfrm>
              <a:off x="4395376" y="2257943"/>
              <a:ext cx="1816637" cy="622654"/>
            </a:xfrm>
            <a:custGeom>
              <a:avLst/>
              <a:gdLst/>
              <a:ahLst/>
              <a:cxnLst/>
              <a:rect l="l" t="t" r="r" b="b"/>
              <a:pathLst>
                <a:path w="62331" h="21364" extrusionOk="0">
                  <a:moveTo>
                    <a:pt x="61293" y="1"/>
                  </a:moveTo>
                  <a:cubicBezTo>
                    <a:pt x="61050" y="1"/>
                    <a:pt x="60806" y="93"/>
                    <a:pt x="60616" y="277"/>
                  </a:cubicBezTo>
                  <a:cubicBezTo>
                    <a:pt x="60318" y="575"/>
                    <a:pt x="60258" y="1016"/>
                    <a:pt x="60437" y="1349"/>
                  </a:cubicBezTo>
                  <a:lnTo>
                    <a:pt x="56853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51" y="19673"/>
                    <a:pt x="1" y="20018"/>
                    <a:pt x="1" y="20435"/>
                  </a:cubicBezTo>
                  <a:cubicBezTo>
                    <a:pt x="1" y="20959"/>
                    <a:pt x="418" y="21363"/>
                    <a:pt x="942" y="21363"/>
                  </a:cubicBezTo>
                  <a:cubicBezTo>
                    <a:pt x="1453" y="21363"/>
                    <a:pt x="1870" y="20959"/>
                    <a:pt x="1870" y="20435"/>
                  </a:cubicBezTo>
                  <a:cubicBezTo>
                    <a:pt x="1870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03" y="5564"/>
                  </a:lnTo>
                  <a:lnTo>
                    <a:pt x="60866" y="1801"/>
                  </a:lnTo>
                  <a:cubicBezTo>
                    <a:pt x="60997" y="1863"/>
                    <a:pt x="61140" y="1894"/>
                    <a:pt x="61282" y="1894"/>
                  </a:cubicBezTo>
                  <a:cubicBezTo>
                    <a:pt x="61525" y="1894"/>
                    <a:pt x="61764" y="1803"/>
                    <a:pt x="61937" y="1623"/>
                  </a:cubicBezTo>
                  <a:cubicBezTo>
                    <a:pt x="62330" y="1254"/>
                    <a:pt x="62330" y="658"/>
                    <a:pt x="61961" y="277"/>
                  </a:cubicBezTo>
                  <a:cubicBezTo>
                    <a:pt x="61776" y="93"/>
                    <a:pt x="61535" y="1"/>
                    <a:pt x="612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22"/>
            <p:cNvSpPr/>
            <p:nvPr/>
          </p:nvSpPr>
          <p:spPr>
            <a:xfrm>
              <a:off x="5986031" y="539375"/>
              <a:ext cx="286291" cy="1726725"/>
            </a:xfrm>
            <a:custGeom>
              <a:avLst/>
              <a:gdLst/>
              <a:ahLst/>
              <a:cxnLst/>
              <a:rect l="l" t="t" r="r" b="b"/>
              <a:pathLst>
                <a:path w="9823" h="59246" extrusionOk="0">
                  <a:moveTo>
                    <a:pt x="8882" y="0"/>
                  </a:moveTo>
                  <a:cubicBezTo>
                    <a:pt x="8358" y="0"/>
                    <a:pt x="7942" y="417"/>
                    <a:pt x="7942" y="941"/>
                  </a:cubicBezTo>
                  <a:cubicBezTo>
                    <a:pt x="7942" y="1357"/>
                    <a:pt x="8215" y="1703"/>
                    <a:pt x="8573" y="1834"/>
                  </a:cubicBezTo>
                  <a:lnTo>
                    <a:pt x="8573" y="38505"/>
                  </a:lnTo>
                  <a:lnTo>
                    <a:pt x="619" y="46446"/>
                  </a:lnTo>
                  <a:lnTo>
                    <a:pt x="619" y="57412"/>
                  </a:lnTo>
                  <a:cubicBezTo>
                    <a:pt x="250" y="57555"/>
                    <a:pt x="0" y="57888"/>
                    <a:pt x="0" y="58305"/>
                  </a:cubicBezTo>
                  <a:cubicBezTo>
                    <a:pt x="0" y="58829"/>
                    <a:pt x="417" y="59245"/>
                    <a:pt x="941" y="59245"/>
                  </a:cubicBezTo>
                  <a:cubicBezTo>
                    <a:pt x="1453" y="59245"/>
                    <a:pt x="1869" y="58829"/>
                    <a:pt x="1869" y="58305"/>
                  </a:cubicBezTo>
                  <a:cubicBezTo>
                    <a:pt x="1869" y="57888"/>
                    <a:pt x="1608" y="57555"/>
                    <a:pt x="1250" y="57412"/>
                  </a:cubicBezTo>
                  <a:lnTo>
                    <a:pt x="1250" y="53340"/>
                  </a:lnTo>
                  <a:lnTo>
                    <a:pt x="4298" y="53340"/>
                  </a:lnTo>
                  <a:cubicBezTo>
                    <a:pt x="4429" y="53709"/>
                    <a:pt x="4775" y="53971"/>
                    <a:pt x="5191" y="53971"/>
                  </a:cubicBezTo>
                  <a:cubicBezTo>
                    <a:pt x="5715" y="53971"/>
                    <a:pt x="6132" y="53542"/>
                    <a:pt x="6132" y="53030"/>
                  </a:cubicBezTo>
                  <a:cubicBezTo>
                    <a:pt x="6132" y="52507"/>
                    <a:pt x="5715" y="52090"/>
                    <a:pt x="5191" y="52090"/>
                  </a:cubicBezTo>
                  <a:cubicBezTo>
                    <a:pt x="4775" y="52090"/>
                    <a:pt x="4429" y="52352"/>
                    <a:pt x="4298" y="52709"/>
                  </a:cubicBezTo>
                  <a:lnTo>
                    <a:pt x="1250" y="52709"/>
                  </a:lnTo>
                  <a:lnTo>
                    <a:pt x="1250" y="46696"/>
                  </a:lnTo>
                  <a:lnTo>
                    <a:pt x="9192" y="38755"/>
                  </a:lnTo>
                  <a:lnTo>
                    <a:pt x="9192" y="1834"/>
                  </a:lnTo>
                  <a:cubicBezTo>
                    <a:pt x="9549" y="1715"/>
                    <a:pt x="9823" y="1357"/>
                    <a:pt x="9823" y="941"/>
                  </a:cubicBezTo>
                  <a:cubicBezTo>
                    <a:pt x="9823" y="417"/>
                    <a:pt x="9406" y="0"/>
                    <a:pt x="88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22"/>
            <p:cNvSpPr/>
            <p:nvPr/>
          </p:nvSpPr>
          <p:spPr>
            <a:xfrm>
              <a:off x="4474502" y="2166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1" y="0"/>
                  </a:moveTo>
                  <a:lnTo>
                    <a:pt x="4775" y="4775"/>
                  </a:lnTo>
                  <a:lnTo>
                    <a:pt x="17098" y="4775"/>
                  </a:lnTo>
                  <a:cubicBezTo>
                    <a:pt x="17229" y="5144"/>
                    <a:pt x="17574" y="5406"/>
                    <a:pt x="17991" y="5406"/>
                  </a:cubicBezTo>
                  <a:cubicBezTo>
                    <a:pt x="18515" y="5406"/>
                    <a:pt x="18931" y="4989"/>
                    <a:pt x="18931" y="4465"/>
                  </a:cubicBezTo>
                  <a:cubicBezTo>
                    <a:pt x="18931" y="3941"/>
                    <a:pt x="18515" y="3525"/>
                    <a:pt x="17991" y="3525"/>
                  </a:cubicBezTo>
                  <a:cubicBezTo>
                    <a:pt x="17574" y="3525"/>
                    <a:pt x="17229" y="3798"/>
                    <a:pt x="17098" y="4156"/>
                  </a:cubicBezTo>
                  <a:lnTo>
                    <a:pt x="5037" y="4156"/>
                  </a:lnTo>
                  <a:lnTo>
                    <a:pt x="1513" y="619"/>
                  </a:lnTo>
                  <a:lnTo>
                    <a:pt x="26635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87" y="4846"/>
                    <a:pt x="47233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3" y="3227"/>
                    <a:pt x="46887" y="3501"/>
                    <a:pt x="46756" y="3858"/>
                  </a:cubicBezTo>
                  <a:lnTo>
                    <a:pt x="30754" y="3858"/>
                  </a:lnTo>
                  <a:lnTo>
                    <a:pt x="268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22"/>
            <p:cNvSpPr/>
            <p:nvPr/>
          </p:nvSpPr>
          <p:spPr>
            <a:xfrm>
              <a:off x="4738926" y="772207"/>
              <a:ext cx="1181567" cy="1403303"/>
            </a:xfrm>
            <a:custGeom>
              <a:avLst/>
              <a:gdLst/>
              <a:ahLst/>
              <a:cxnLst/>
              <a:rect l="l" t="t" r="r" b="b"/>
              <a:pathLst>
                <a:path w="40541" h="48149" extrusionOk="0">
                  <a:moveTo>
                    <a:pt x="0" y="0"/>
                  </a:moveTo>
                  <a:lnTo>
                    <a:pt x="0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66" y="41493"/>
                  </a:lnTo>
                  <a:lnTo>
                    <a:pt x="32111" y="44375"/>
                  </a:lnTo>
                  <a:lnTo>
                    <a:pt x="39207" y="44375"/>
                  </a:lnTo>
                  <a:lnTo>
                    <a:pt x="39207" y="47839"/>
                  </a:lnTo>
                  <a:lnTo>
                    <a:pt x="38505" y="47839"/>
                  </a:lnTo>
                  <a:lnTo>
                    <a:pt x="38505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85" y="43744"/>
                  </a:lnTo>
                  <a:lnTo>
                    <a:pt x="29516" y="40874"/>
                  </a:lnTo>
                  <a:lnTo>
                    <a:pt x="1322" y="40874"/>
                  </a:lnTo>
                  <a:lnTo>
                    <a:pt x="1322" y="322"/>
                  </a:lnTo>
                  <a:lnTo>
                    <a:pt x="2036" y="322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22"/>
            <p:cNvSpPr/>
            <p:nvPr/>
          </p:nvSpPr>
          <p:spPr>
            <a:xfrm>
              <a:off x="5596345" y="2128602"/>
              <a:ext cx="1078" cy="1078"/>
            </a:xfrm>
            <a:custGeom>
              <a:avLst/>
              <a:gdLst/>
              <a:ahLst/>
              <a:cxnLst/>
              <a:rect l="l" t="t" r="r" b="b"/>
              <a:pathLst>
                <a:path w="37" h="37" extrusionOk="0">
                  <a:moveTo>
                    <a:pt x="36" y="36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22"/>
            <p:cNvSpPr/>
            <p:nvPr/>
          </p:nvSpPr>
          <p:spPr>
            <a:xfrm>
              <a:off x="5595995" y="212860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22"/>
            <p:cNvSpPr/>
            <p:nvPr/>
          </p:nvSpPr>
          <p:spPr>
            <a:xfrm>
              <a:off x="5597394" y="2129651"/>
              <a:ext cx="1749" cy="1749"/>
            </a:xfrm>
            <a:custGeom>
              <a:avLst/>
              <a:gdLst/>
              <a:ahLst/>
              <a:cxnLst/>
              <a:rect l="l" t="t" r="r" b="b"/>
              <a:pathLst>
                <a:path w="60" h="60" extrusionOk="0">
                  <a:moveTo>
                    <a:pt x="0" y="0"/>
                  </a:moveTo>
                  <a:lnTo>
                    <a:pt x="0" y="0"/>
                  </a:lnTo>
                  <a:cubicBezTo>
                    <a:pt x="12" y="12"/>
                    <a:pt x="24" y="36"/>
                    <a:pt x="60" y="6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22"/>
            <p:cNvSpPr/>
            <p:nvPr/>
          </p:nvSpPr>
          <p:spPr>
            <a:xfrm>
              <a:off x="4055672" y="763784"/>
              <a:ext cx="1555673" cy="1420848"/>
            </a:xfrm>
            <a:custGeom>
              <a:avLst/>
              <a:gdLst/>
              <a:ahLst/>
              <a:cxnLst/>
              <a:rect l="l" t="t" r="r" b="b"/>
              <a:pathLst>
                <a:path w="53377" h="48751" extrusionOk="0">
                  <a:moveTo>
                    <a:pt x="1179" y="0"/>
                  </a:moveTo>
                  <a:cubicBezTo>
                    <a:pt x="903" y="0"/>
                    <a:pt x="626" y="105"/>
                    <a:pt x="417" y="313"/>
                  </a:cubicBezTo>
                  <a:cubicBezTo>
                    <a:pt x="1" y="730"/>
                    <a:pt x="1" y="1408"/>
                    <a:pt x="417" y="1825"/>
                  </a:cubicBezTo>
                  <a:cubicBezTo>
                    <a:pt x="629" y="2036"/>
                    <a:pt x="902" y="2141"/>
                    <a:pt x="1179" y="2141"/>
                  </a:cubicBezTo>
                  <a:cubicBezTo>
                    <a:pt x="1354" y="2141"/>
                    <a:pt x="1530" y="2099"/>
                    <a:pt x="1691" y="2016"/>
                  </a:cubicBezTo>
                  <a:lnTo>
                    <a:pt x="19253" y="19577"/>
                  </a:lnTo>
                  <a:lnTo>
                    <a:pt x="19253" y="24244"/>
                  </a:lnTo>
                  <a:lnTo>
                    <a:pt x="14514" y="28971"/>
                  </a:lnTo>
                  <a:lnTo>
                    <a:pt x="14514" y="42247"/>
                  </a:lnTo>
                  <a:cubicBezTo>
                    <a:pt x="14086" y="42378"/>
                    <a:pt x="13752" y="42782"/>
                    <a:pt x="13752" y="43271"/>
                  </a:cubicBezTo>
                  <a:cubicBezTo>
                    <a:pt x="13752" y="43866"/>
                    <a:pt x="14229" y="44342"/>
                    <a:pt x="14824" y="44342"/>
                  </a:cubicBezTo>
                  <a:cubicBezTo>
                    <a:pt x="15419" y="44342"/>
                    <a:pt x="15896" y="43866"/>
                    <a:pt x="15896" y="43271"/>
                  </a:cubicBezTo>
                  <a:cubicBezTo>
                    <a:pt x="15896" y="42794"/>
                    <a:pt x="15586" y="42378"/>
                    <a:pt x="15145" y="42247"/>
                  </a:cubicBezTo>
                  <a:lnTo>
                    <a:pt x="15145" y="29221"/>
                  </a:lnTo>
                  <a:lnTo>
                    <a:pt x="19253" y="25114"/>
                  </a:lnTo>
                  <a:lnTo>
                    <a:pt x="19253" y="45914"/>
                  </a:lnTo>
                  <a:lnTo>
                    <a:pt x="49983" y="45914"/>
                  </a:lnTo>
                  <a:lnTo>
                    <a:pt x="51245" y="47176"/>
                  </a:lnTo>
                  <a:cubicBezTo>
                    <a:pt x="51043" y="47581"/>
                    <a:pt x="51102" y="48093"/>
                    <a:pt x="51436" y="48438"/>
                  </a:cubicBezTo>
                  <a:cubicBezTo>
                    <a:pt x="51644" y="48646"/>
                    <a:pt x="51921" y="48750"/>
                    <a:pt x="52198" y="48750"/>
                  </a:cubicBezTo>
                  <a:cubicBezTo>
                    <a:pt x="52475" y="48750"/>
                    <a:pt x="52751" y="48646"/>
                    <a:pt x="52960" y="48438"/>
                  </a:cubicBezTo>
                  <a:cubicBezTo>
                    <a:pt x="53376" y="48021"/>
                    <a:pt x="53376" y="47343"/>
                    <a:pt x="52960" y="46926"/>
                  </a:cubicBezTo>
                  <a:cubicBezTo>
                    <a:pt x="52746" y="46712"/>
                    <a:pt x="52467" y="46607"/>
                    <a:pt x="52187" y="46607"/>
                  </a:cubicBezTo>
                  <a:cubicBezTo>
                    <a:pt x="52016" y="46607"/>
                    <a:pt x="51844" y="46647"/>
                    <a:pt x="51686" y="46723"/>
                  </a:cubicBezTo>
                  <a:lnTo>
                    <a:pt x="50233" y="45271"/>
                  </a:lnTo>
                  <a:lnTo>
                    <a:pt x="19872" y="45271"/>
                  </a:lnTo>
                  <a:lnTo>
                    <a:pt x="19872" y="19315"/>
                  </a:lnTo>
                  <a:lnTo>
                    <a:pt x="2132" y="1575"/>
                  </a:lnTo>
                  <a:cubicBezTo>
                    <a:pt x="2346" y="1170"/>
                    <a:pt x="2287" y="646"/>
                    <a:pt x="1941" y="313"/>
                  </a:cubicBezTo>
                  <a:cubicBezTo>
                    <a:pt x="1733" y="105"/>
                    <a:pt x="1456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22"/>
            <p:cNvSpPr/>
            <p:nvPr/>
          </p:nvSpPr>
          <p:spPr>
            <a:xfrm>
              <a:off x="5595558" y="2128077"/>
              <a:ext cx="466" cy="554"/>
            </a:xfrm>
            <a:custGeom>
              <a:avLst/>
              <a:gdLst/>
              <a:ahLst/>
              <a:cxnLst/>
              <a:rect l="l" t="t" r="r" b="b"/>
              <a:pathLst>
                <a:path w="16" h="19" extrusionOk="0">
                  <a:moveTo>
                    <a:pt x="2" y="1"/>
                  </a:moveTo>
                  <a:cubicBezTo>
                    <a:pt x="1" y="1"/>
                    <a:pt x="4" y="7"/>
                    <a:pt x="16" y="19"/>
                  </a:cubicBezTo>
                  <a:cubicBezTo>
                    <a:pt x="10" y="7"/>
                    <a:pt x="4" y="1"/>
                    <a:pt x="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22"/>
            <p:cNvSpPr/>
            <p:nvPr/>
          </p:nvSpPr>
          <p:spPr>
            <a:xfrm>
              <a:off x="5602232" y="2134168"/>
              <a:ext cx="466" cy="787"/>
            </a:xfrm>
            <a:custGeom>
              <a:avLst/>
              <a:gdLst/>
              <a:ahLst/>
              <a:cxnLst/>
              <a:rect l="l" t="t" r="r" b="b"/>
              <a:pathLst>
                <a:path w="16" h="27" extrusionOk="0">
                  <a:moveTo>
                    <a:pt x="1" y="0"/>
                  </a:moveTo>
                  <a:lnTo>
                    <a:pt x="1" y="0"/>
                  </a:lnTo>
                  <a:cubicBezTo>
                    <a:pt x="7" y="18"/>
                    <a:pt x="13" y="27"/>
                    <a:pt x="14" y="27"/>
                  </a:cubicBezTo>
                  <a:cubicBezTo>
                    <a:pt x="16" y="27"/>
                    <a:pt x="13" y="18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22"/>
            <p:cNvSpPr/>
            <p:nvPr/>
          </p:nvSpPr>
          <p:spPr>
            <a:xfrm>
              <a:off x="5599114" y="2131370"/>
              <a:ext cx="1778" cy="1778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1" y="1"/>
                  </a:moveTo>
                  <a:cubicBezTo>
                    <a:pt x="25" y="25"/>
                    <a:pt x="48" y="60"/>
                    <a:pt x="60" y="6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22"/>
            <p:cNvSpPr/>
            <p:nvPr/>
          </p:nvSpPr>
          <p:spPr>
            <a:xfrm>
              <a:off x="5600862" y="2133469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0" y="0"/>
                  </a:moveTo>
                  <a:lnTo>
                    <a:pt x="24" y="24"/>
                  </a:lnTo>
                  <a:cubicBezTo>
                    <a:pt x="24" y="12"/>
                    <a:pt x="12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22"/>
            <p:cNvSpPr/>
            <p:nvPr/>
          </p:nvSpPr>
          <p:spPr>
            <a:xfrm>
              <a:off x="5601562" y="2134168"/>
              <a:ext cx="699" cy="29"/>
            </a:xfrm>
            <a:custGeom>
              <a:avLst/>
              <a:gdLst/>
              <a:ahLst/>
              <a:cxnLst/>
              <a:rect l="l" t="t" r="r" b="b"/>
              <a:pathLst>
                <a:path w="24" h="1" extrusionOk="0">
                  <a:moveTo>
                    <a:pt x="0" y="0"/>
                  </a:moveTo>
                  <a:cubicBezTo>
                    <a:pt x="0" y="0"/>
                    <a:pt x="24" y="0"/>
                    <a:pt x="0" y="0"/>
                  </a:cubicBezTo>
                  <a:cubicBezTo>
                    <a:pt x="24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22"/>
            <p:cNvSpPr/>
            <p:nvPr/>
          </p:nvSpPr>
          <p:spPr>
            <a:xfrm>
              <a:off x="4109472" y="770109"/>
              <a:ext cx="1049" cy="1078"/>
            </a:xfrm>
            <a:custGeom>
              <a:avLst/>
              <a:gdLst/>
              <a:ahLst/>
              <a:cxnLst/>
              <a:rect l="l" t="t" r="r" b="b"/>
              <a:pathLst>
                <a:path w="36" h="37" extrusionOk="0">
                  <a:moveTo>
                    <a:pt x="0" y="1"/>
                  </a:moveTo>
                  <a:lnTo>
                    <a:pt x="36" y="36"/>
                  </a:lnTo>
                  <a:cubicBezTo>
                    <a:pt x="24" y="13"/>
                    <a:pt x="24" y="1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22"/>
            <p:cNvSpPr/>
            <p:nvPr/>
          </p:nvSpPr>
          <p:spPr>
            <a:xfrm>
              <a:off x="4109472" y="770109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22"/>
            <p:cNvSpPr/>
            <p:nvPr/>
          </p:nvSpPr>
          <p:spPr>
            <a:xfrm>
              <a:off x="4115359" y="775675"/>
              <a:ext cx="729" cy="1049"/>
            </a:xfrm>
            <a:custGeom>
              <a:avLst/>
              <a:gdLst/>
              <a:ahLst/>
              <a:cxnLst/>
              <a:rect l="l" t="t" r="r" b="b"/>
              <a:pathLst>
                <a:path w="25" h="36" extrusionOk="0">
                  <a:moveTo>
                    <a:pt x="1" y="0"/>
                  </a:moveTo>
                  <a:cubicBezTo>
                    <a:pt x="24" y="36"/>
                    <a:pt x="24" y="36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22"/>
            <p:cNvSpPr/>
            <p:nvPr/>
          </p:nvSpPr>
          <p:spPr>
            <a:xfrm>
              <a:off x="4110492" y="771158"/>
              <a:ext cx="2128" cy="2098"/>
            </a:xfrm>
            <a:custGeom>
              <a:avLst/>
              <a:gdLst/>
              <a:ahLst/>
              <a:cxnLst/>
              <a:rect l="l" t="t" r="r" b="b"/>
              <a:pathLst>
                <a:path w="73" h="72" extrusionOk="0">
                  <a:moveTo>
                    <a:pt x="1" y="0"/>
                  </a:moveTo>
                  <a:lnTo>
                    <a:pt x="72" y="7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22"/>
            <p:cNvSpPr/>
            <p:nvPr/>
          </p:nvSpPr>
          <p:spPr>
            <a:xfrm>
              <a:off x="4112591" y="772877"/>
              <a:ext cx="2098" cy="2128"/>
            </a:xfrm>
            <a:custGeom>
              <a:avLst/>
              <a:gdLst/>
              <a:ahLst/>
              <a:cxnLst/>
              <a:rect l="l" t="t" r="r" b="b"/>
              <a:pathLst>
                <a:path w="72" h="73" extrusionOk="0">
                  <a:moveTo>
                    <a:pt x="0" y="1"/>
                  </a:moveTo>
                  <a:lnTo>
                    <a:pt x="0" y="1"/>
                  </a:lnTo>
                  <a:cubicBezTo>
                    <a:pt x="12" y="25"/>
                    <a:pt x="48" y="61"/>
                    <a:pt x="72" y="7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22"/>
            <p:cNvSpPr/>
            <p:nvPr/>
          </p:nvSpPr>
          <p:spPr>
            <a:xfrm>
              <a:off x="5859370" y="646596"/>
              <a:ext cx="276236" cy="1271800"/>
            </a:xfrm>
            <a:custGeom>
              <a:avLst/>
              <a:gdLst/>
              <a:ahLst/>
              <a:cxnLst/>
              <a:rect l="l" t="t" r="r" b="b"/>
              <a:pathLst>
                <a:path w="9478" h="43637" extrusionOk="0">
                  <a:moveTo>
                    <a:pt x="8406" y="0"/>
                  </a:moveTo>
                  <a:cubicBezTo>
                    <a:pt x="7811" y="0"/>
                    <a:pt x="7335" y="476"/>
                    <a:pt x="7335" y="1072"/>
                  </a:cubicBezTo>
                  <a:cubicBezTo>
                    <a:pt x="7335" y="1548"/>
                    <a:pt x="7644" y="1965"/>
                    <a:pt x="8097" y="2096"/>
                  </a:cubicBezTo>
                  <a:lnTo>
                    <a:pt x="8097" y="28992"/>
                  </a:lnTo>
                  <a:lnTo>
                    <a:pt x="750" y="36326"/>
                  </a:lnTo>
                  <a:lnTo>
                    <a:pt x="750" y="41541"/>
                  </a:lnTo>
                  <a:cubicBezTo>
                    <a:pt x="322" y="41672"/>
                    <a:pt x="0" y="42077"/>
                    <a:pt x="0" y="42565"/>
                  </a:cubicBezTo>
                  <a:cubicBezTo>
                    <a:pt x="0" y="43160"/>
                    <a:pt x="477" y="43636"/>
                    <a:pt x="1072" y="43636"/>
                  </a:cubicBezTo>
                  <a:cubicBezTo>
                    <a:pt x="1667" y="43636"/>
                    <a:pt x="2144" y="43160"/>
                    <a:pt x="2144" y="42565"/>
                  </a:cubicBezTo>
                  <a:cubicBezTo>
                    <a:pt x="2144" y="42089"/>
                    <a:pt x="1834" y="41672"/>
                    <a:pt x="1382" y="41541"/>
                  </a:cubicBezTo>
                  <a:lnTo>
                    <a:pt x="1382" y="36576"/>
                  </a:lnTo>
                  <a:lnTo>
                    <a:pt x="8716" y="29242"/>
                  </a:lnTo>
                  <a:lnTo>
                    <a:pt x="8716" y="2096"/>
                  </a:lnTo>
                  <a:cubicBezTo>
                    <a:pt x="9156" y="1965"/>
                    <a:pt x="9478" y="1560"/>
                    <a:pt x="9478" y="1072"/>
                  </a:cubicBezTo>
                  <a:cubicBezTo>
                    <a:pt x="9478" y="476"/>
                    <a:pt x="9002" y="0"/>
                    <a:pt x="840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22"/>
            <p:cNvSpPr/>
            <p:nvPr/>
          </p:nvSpPr>
          <p:spPr>
            <a:xfrm>
              <a:off x="4886395" y="771857"/>
              <a:ext cx="880383" cy="1089615"/>
            </a:xfrm>
            <a:custGeom>
              <a:avLst/>
              <a:gdLst/>
              <a:ahLst/>
              <a:cxnLst/>
              <a:rect l="l" t="t" r="r" b="b"/>
              <a:pathLst>
                <a:path w="30207" h="37386" extrusionOk="0">
                  <a:moveTo>
                    <a:pt x="1072" y="0"/>
                  </a:moveTo>
                  <a:cubicBezTo>
                    <a:pt x="477" y="0"/>
                    <a:pt x="0" y="477"/>
                    <a:pt x="0" y="1072"/>
                  </a:cubicBezTo>
                  <a:cubicBezTo>
                    <a:pt x="0" y="1548"/>
                    <a:pt x="310" y="1965"/>
                    <a:pt x="762" y="2096"/>
                  </a:cubicBezTo>
                  <a:lnTo>
                    <a:pt x="762" y="22515"/>
                  </a:lnTo>
                  <a:lnTo>
                    <a:pt x="14871" y="36624"/>
                  </a:lnTo>
                  <a:lnTo>
                    <a:pt x="28111" y="36624"/>
                  </a:lnTo>
                  <a:cubicBezTo>
                    <a:pt x="28242" y="37064"/>
                    <a:pt x="28647" y="37386"/>
                    <a:pt x="29135" y="37386"/>
                  </a:cubicBezTo>
                  <a:cubicBezTo>
                    <a:pt x="29730" y="37386"/>
                    <a:pt x="30206" y="36910"/>
                    <a:pt x="30206" y="36314"/>
                  </a:cubicBezTo>
                  <a:cubicBezTo>
                    <a:pt x="30206" y="35719"/>
                    <a:pt x="29718" y="35255"/>
                    <a:pt x="29135" y="35255"/>
                  </a:cubicBezTo>
                  <a:cubicBezTo>
                    <a:pt x="28659" y="35255"/>
                    <a:pt x="28242" y="35576"/>
                    <a:pt x="28111" y="36017"/>
                  </a:cubicBezTo>
                  <a:lnTo>
                    <a:pt x="15121" y="36017"/>
                  </a:lnTo>
                  <a:lnTo>
                    <a:pt x="1381" y="22277"/>
                  </a:lnTo>
                  <a:lnTo>
                    <a:pt x="1381" y="2096"/>
                  </a:lnTo>
                  <a:cubicBezTo>
                    <a:pt x="1822" y="1965"/>
                    <a:pt x="2143" y="1560"/>
                    <a:pt x="2143" y="1072"/>
                  </a:cubicBezTo>
                  <a:cubicBezTo>
                    <a:pt x="2143" y="477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22"/>
            <p:cNvSpPr/>
            <p:nvPr/>
          </p:nvSpPr>
          <p:spPr>
            <a:xfrm>
              <a:off x="5724725" y="764134"/>
              <a:ext cx="240155" cy="697586"/>
            </a:xfrm>
            <a:custGeom>
              <a:avLst/>
              <a:gdLst/>
              <a:ahLst/>
              <a:cxnLst/>
              <a:rect l="l" t="t" r="r" b="b"/>
              <a:pathLst>
                <a:path w="8240" h="23935" extrusionOk="0">
                  <a:moveTo>
                    <a:pt x="3238" y="0"/>
                  </a:moveTo>
                  <a:cubicBezTo>
                    <a:pt x="2995" y="0"/>
                    <a:pt x="2751" y="93"/>
                    <a:pt x="2561" y="277"/>
                  </a:cubicBezTo>
                  <a:cubicBezTo>
                    <a:pt x="2263" y="575"/>
                    <a:pt x="2203" y="1015"/>
                    <a:pt x="2382" y="1349"/>
                  </a:cubicBezTo>
                  <a:lnTo>
                    <a:pt x="1" y="3730"/>
                  </a:lnTo>
                  <a:lnTo>
                    <a:pt x="1" y="16327"/>
                  </a:lnTo>
                  <a:lnTo>
                    <a:pt x="7609" y="23935"/>
                  </a:lnTo>
                  <a:lnTo>
                    <a:pt x="7609" y="9076"/>
                  </a:lnTo>
                  <a:cubicBezTo>
                    <a:pt x="7966" y="8945"/>
                    <a:pt x="8240" y="8600"/>
                    <a:pt x="8240" y="8183"/>
                  </a:cubicBezTo>
                  <a:cubicBezTo>
                    <a:pt x="8240" y="7659"/>
                    <a:pt x="7823" y="7242"/>
                    <a:pt x="7299" y="7242"/>
                  </a:cubicBezTo>
                  <a:cubicBezTo>
                    <a:pt x="6775" y="7242"/>
                    <a:pt x="6359" y="7659"/>
                    <a:pt x="6359" y="8183"/>
                  </a:cubicBezTo>
                  <a:cubicBezTo>
                    <a:pt x="6359" y="8600"/>
                    <a:pt x="6633" y="8945"/>
                    <a:pt x="6990" y="9076"/>
                  </a:cubicBezTo>
                  <a:lnTo>
                    <a:pt x="6990" y="22423"/>
                  </a:lnTo>
                  <a:lnTo>
                    <a:pt x="632" y="16077"/>
                  </a:lnTo>
                  <a:lnTo>
                    <a:pt x="632" y="4004"/>
                  </a:lnTo>
                  <a:lnTo>
                    <a:pt x="2834" y="1801"/>
                  </a:lnTo>
                  <a:cubicBezTo>
                    <a:pt x="2966" y="1863"/>
                    <a:pt x="3107" y="1893"/>
                    <a:pt x="3248" y="1893"/>
                  </a:cubicBezTo>
                  <a:cubicBezTo>
                    <a:pt x="3488" y="1893"/>
                    <a:pt x="3726" y="1803"/>
                    <a:pt x="3906" y="1623"/>
                  </a:cubicBezTo>
                  <a:cubicBezTo>
                    <a:pt x="4275" y="1253"/>
                    <a:pt x="4275" y="658"/>
                    <a:pt x="3906" y="277"/>
                  </a:cubicBezTo>
                  <a:cubicBezTo>
                    <a:pt x="3721" y="93"/>
                    <a:pt x="3480" y="0"/>
                    <a:pt x="32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22"/>
            <p:cNvSpPr/>
            <p:nvPr/>
          </p:nvSpPr>
          <p:spPr>
            <a:xfrm>
              <a:off x="5035584" y="1361734"/>
              <a:ext cx="868608" cy="356064"/>
            </a:xfrm>
            <a:custGeom>
              <a:avLst/>
              <a:gdLst/>
              <a:ahLst/>
              <a:cxnLst/>
              <a:rect l="l" t="t" r="r" b="b"/>
              <a:pathLst>
                <a:path w="29803" h="12217" extrusionOk="0">
                  <a:moveTo>
                    <a:pt x="1" y="1"/>
                  </a:moveTo>
                  <a:lnTo>
                    <a:pt x="12217" y="12217"/>
                  </a:lnTo>
                  <a:lnTo>
                    <a:pt x="24087" y="12217"/>
                  </a:lnTo>
                  <a:lnTo>
                    <a:pt x="28397" y="7014"/>
                  </a:lnTo>
                  <a:cubicBezTo>
                    <a:pt x="28501" y="7050"/>
                    <a:pt x="28608" y="7068"/>
                    <a:pt x="28715" y="7068"/>
                  </a:cubicBezTo>
                  <a:cubicBezTo>
                    <a:pt x="28989" y="7068"/>
                    <a:pt x="29260" y="6950"/>
                    <a:pt x="29457" y="6728"/>
                  </a:cubicBezTo>
                  <a:cubicBezTo>
                    <a:pt x="29802" y="6347"/>
                    <a:pt x="29743" y="5752"/>
                    <a:pt x="29338" y="5406"/>
                  </a:cubicBezTo>
                  <a:cubicBezTo>
                    <a:pt x="29158" y="5258"/>
                    <a:pt x="28941" y="5185"/>
                    <a:pt x="28726" y="5185"/>
                  </a:cubicBezTo>
                  <a:cubicBezTo>
                    <a:pt x="28456" y="5185"/>
                    <a:pt x="28190" y="5300"/>
                    <a:pt x="28004" y="5525"/>
                  </a:cubicBezTo>
                  <a:cubicBezTo>
                    <a:pt x="27743" y="5835"/>
                    <a:pt x="27731" y="6287"/>
                    <a:pt x="27921" y="6609"/>
                  </a:cubicBezTo>
                  <a:lnTo>
                    <a:pt x="23802" y="11574"/>
                  </a:lnTo>
                  <a:lnTo>
                    <a:pt x="12491" y="11574"/>
                  </a:lnTo>
                  <a:lnTo>
                    <a:pt x="1513" y="608"/>
                  </a:lnTo>
                  <a:lnTo>
                    <a:pt x="20742" y="608"/>
                  </a:lnTo>
                  <a:lnTo>
                    <a:pt x="20742" y="7799"/>
                  </a:lnTo>
                  <a:lnTo>
                    <a:pt x="15170" y="7799"/>
                  </a:lnTo>
                  <a:lnTo>
                    <a:pt x="12705" y="5347"/>
                  </a:lnTo>
                  <a:lnTo>
                    <a:pt x="14908" y="5347"/>
                  </a:lnTo>
                  <a:cubicBezTo>
                    <a:pt x="15050" y="5716"/>
                    <a:pt x="15384" y="5966"/>
                    <a:pt x="15801" y="5966"/>
                  </a:cubicBezTo>
                  <a:cubicBezTo>
                    <a:pt x="16324" y="5966"/>
                    <a:pt x="16741" y="5549"/>
                    <a:pt x="16741" y="5025"/>
                  </a:cubicBezTo>
                  <a:cubicBezTo>
                    <a:pt x="16741" y="4513"/>
                    <a:pt x="16324" y="4097"/>
                    <a:pt x="15801" y="4097"/>
                  </a:cubicBezTo>
                  <a:cubicBezTo>
                    <a:pt x="15384" y="4097"/>
                    <a:pt x="15050" y="4359"/>
                    <a:pt x="14908" y="4716"/>
                  </a:cubicBezTo>
                  <a:lnTo>
                    <a:pt x="11193" y="4716"/>
                  </a:lnTo>
                  <a:lnTo>
                    <a:pt x="14908" y="8442"/>
                  </a:lnTo>
                  <a:lnTo>
                    <a:pt x="21373" y="8442"/>
                  </a:lnTo>
                  <a:lnTo>
                    <a:pt x="2137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22"/>
            <p:cNvSpPr/>
            <p:nvPr/>
          </p:nvSpPr>
          <p:spPr>
            <a:xfrm>
              <a:off x="5030396" y="772207"/>
              <a:ext cx="590973" cy="458771"/>
            </a:xfrm>
            <a:custGeom>
              <a:avLst/>
              <a:gdLst/>
              <a:ahLst/>
              <a:cxnLst/>
              <a:rect l="l" t="t" r="r" b="b"/>
              <a:pathLst>
                <a:path w="20277" h="1574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357"/>
                    <a:pt x="274" y="1703"/>
                    <a:pt x="631" y="1834"/>
                  </a:cubicBezTo>
                  <a:lnTo>
                    <a:pt x="631" y="15740"/>
                  </a:lnTo>
                  <a:lnTo>
                    <a:pt x="20277" y="15740"/>
                  </a:lnTo>
                  <a:lnTo>
                    <a:pt x="14931" y="10394"/>
                  </a:lnTo>
                  <a:lnTo>
                    <a:pt x="9644" y="10394"/>
                  </a:lnTo>
                  <a:cubicBezTo>
                    <a:pt x="9513" y="10025"/>
                    <a:pt x="9168" y="9763"/>
                    <a:pt x="8751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51" y="11644"/>
                  </a:cubicBezTo>
                  <a:cubicBezTo>
                    <a:pt x="9168" y="11644"/>
                    <a:pt x="9513" y="11371"/>
                    <a:pt x="9644" y="11013"/>
                  </a:cubicBezTo>
                  <a:lnTo>
                    <a:pt x="14657" y="11013"/>
                  </a:lnTo>
                  <a:lnTo>
                    <a:pt x="18741" y="15097"/>
                  </a:lnTo>
                  <a:lnTo>
                    <a:pt x="1251" y="15097"/>
                  </a:lnTo>
                  <a:lnTo>
                    <a:pt x="1251" y="1834"/>
                  </a:lnTo>
                  <a:cubicBezTo>
                    <a:pt x="1620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22"/>
            <p:cNvSpPr/>
            <p:nvPr/>
          </p:nvSpPr>
          <p:spPr>
            <a:xfrm>
              <a:off x="5162244" y="639980"/>
              <a:ext cx="439011" cy="336974"/>
            </a:xfrm>
            <a:custGeom>
              <a:avLst/>
              <a:gdLst/>
              <a:ahLst/>
              <a:cxnLst/>
              <a:rect l="l" t="t" r="r" b="b"/>
              <a:pathLst>
                <a:path w="15063" h="11562" extrusionOk="0">
                  <a:moveTo>
                    <a:pt x="1072" y="1"/>
                  </a:moveTo>
                  <a:cubicBezTo>
                    <a:pt x="477" y="1"/>
                    <a:pt x="1" y="477"/>
                    <a:pt x="1" y="1072"/>
                  </a:cubicBezTo>
                  <a:cubicBezTo>
                    <a:pt x="1" y="1549"/>
                    <a:pt x="310" y="1965"/>
                    <a:pt x="763" y="2096"/>
                  </a:cubicBezTo>
                  <a:lnTo>
                    <a:pt x="763" y="11562"/>
                  </a:lnTo>
                  <a:lnTo>
                    <a:pt x="14300" y="11562"/>
                  </a:lnTo>
                  <a:lnTo>
                    <a:pt x="14300" y="2096"/>
                  </a:lnTo>
                  <a:cubicBezTo>
                    <a:pt x="14729" y="1965"/>
                    <a:pt x="15062" y="1561"/>
                    <a:pt x="15062" y="1072"/>
                  </a:cubicBezTo>
                  <a:cubicBezTo>
                    <a:pt x="15062" y="489"/>
                    <a:pt x="14586" y="1"/>
                    <a:pt x="13991" y="1"/>
                  </a:cubicBezTo>
                  <a:cubicBezTo>
                    <a:pt x="13395" y="1"/>
                    <a:pt x="12919" y="477"/>
                    <a:pt x="12919" y="1072"/>
                  </a:cubicBezTo>
                  <a:cubicBezTo>
                    <a:pt x="12919" y="1549"/>
                    <a:pt x="13229" y="1965"/>
                    <a:pt x="13681" y="2096"/>
                  </a:cubicBezTo>
                  <a:lnTo>
                    <a:pt x="13681" y="10943"/>
                  </a:lnTo>
                  <a:lnTo>
                    <a:pt x="1382" y="10943"/>
                  </a:lnTo>
                  <a:lnTo>
                    <a:pt x="1382" y="2096"/>
                  </a:lnTo>
                  <a:cubicBezTo>
                    <a:pt x="1822" y="1965"/>
                    <a:pt x="2144" y="1561"/>
                    <a:pt x="2144" y="1072"/>
                  </a:cubicBezTo>
                  <a:cubicBezTo>
                    <a:pt x="2144" y="477"/>
                    <a:pt x="1668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22"/>
            <p:cNvSpPr/>
            <p:nvPr/>
          </p:nvSpPr>
          <p:spPr>
            <a:xfrm>
              <a:off x="5306245" y="185587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22"/>
            <p:cNvSpPr/>
            <p:nvPr/>
          </p:nvSpPr>
          <p:spPr>
            <a:xfrm>
              <a:off x="7730012" y="147487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22"/>
            <p:cNvSpPr/>
            <p:nvPr/>
          </p:nvSpPr>
          <p:spPr>
            <a:xfrm>
              <a:off x="7080449" y="913410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22"/>
            <p:cNvSpPr/>
            <p:nvPr/>
          </p:nvSpPr>
          <p:spPr>
            <a:xfrm>
              <a:off x="7247008" y="76527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22"/>
            <p:cNvSpPr/>
            <p:nvPr/>
          </p:nvSpPr>
          <p:spPr>
            <a:xfrm>
              <a:off x="5682408" y="3618943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22"/>
            <p:cNvSpPr/>
            <p:nvPr/>
          </p:nvSpPr>
          <p:spPr>
            <a:xfrm>
              <a:off x="5682408" y="3771279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22"/>
            <p:cNvSpPr/>
            <p:nvPr/>
          </p:nvSpPr>
          <p:spPr>
            <a:xfrm>
              <a:off x="4224999" y="724994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13"/>
                  </a:moveTo>
                  <a:cubicBezTo>
                    <a:pt x="1" y="1"/>
                    <a:pt x="1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22"/>
            <p:cNvSpPr/>
            <p:nvPr/>
          </p:nvSpPr>
          <p:spPr>
            <a:xfrm>
              <a:off x="4215994" y="617102"/>
              <a:ext cx="453205" cy="499370"/>
            </a:xfrm>
            <a:custGeom>
              <a:avLst/>
              <a:gdLst/>
              <a:ahLst/>
              <a:cxnLst/>
              <a:rect l="l" t="t" r="r" b="b"/>
              <a:pathLst>
                <a:path w="15550" h="17134" extrusionOk="0">
                  <a:moveTo>
                    <a:pt x="14478" y="0"/>
                  </a:moveTo>
                  <a:cubicBezTo>
                    <a:pt x="13883" y="0"/>
                    <a:pt x="13407" y="476"/>
                    <a:pt x="13407" y="1072"/>
                  </a:cubicBezTo>
                  <a:cubicBezTo>
                    <a:pt x="13407" y="1548"/>
                    <a:pt x="13716" y="1965"/>
                    <a:pt x="14169" y="2096"/>
                  </a:cubicBezTo>
                  <a:lnTo>
                    <a:pt x="14169" y="15609"/>
                  </a:lnTo>
                  <a:lnTo>
                    <a:pt x="2120" y="3572"/>
                  </a:lnTo>
                  <a:cubicBezTo>
                    <a:pt x="2334" y="3167"/>
                    <a:pt x="2274" y="2643"/>
                    <a:pt x="1929" y="2310"/>
                  </a:cubicBezTo>
                  <a:cubicBezTo>
                    <a:pt x="1721" y="2102"/>
                    <a:pt x="1447" y="1997"/>
                    <a:pt x="1173" y="1997"/>
                  </a:cubicBezTo>
                  <a:cubicBezTo>
                    <a:pt x="899" y="1997"/>
                    <a:pt x="625" y="2102"/>
                    <a:pt x="417" y="2310"/>
                  </a:cubicBezTo>
                  <a:cubicBezTo>
                    <a:pt x="0" y="2727"/>
                    <a:pt x="0" y="3405"/>
                    <a:pt x="417" y="3822"/>
                  </a:cubicBezTo>
                  <a:cubicBezTo>
                    <a:pt x="417" y="3822"/>
                    <a:pt x="417" y="3822"/>
                    <a:pt x="417" y="3822"/>
                  </a:cubicBezTo>
                  <a:lnTo>
                    <a:pt x="417" y="3822"/>
                  </a:lnTo>
                  <a:cubicBezTo>
                    <a:pt x="472" y="3884"/>
                    <a:pt x="531" y="3946"/>
                    <a:pt x="532" y="3946"/>
                  </a:cubicBezTo>
                  <a:cubicBezTo>
                    <a:pt x="533" y="3946"/>
                    <a:pt x="503" y="3913"/>
                    <a:pt x="417" y="3822"/>
                  </a:cubicBezTo>
                  <a:lnTo>
                    <a:pt x="417" y="3822"/>
                  </a:lnTo>
                  <a:cubicBezTo>
                    <a:pt x="621" y="4033"/>
                    <a:pt x="892" y="4138"/>
                    <a:pt x="1167" y="4138"/>
                  </a:cubicBezTo>
                  <a:cubicBezTo>
                    <a:pt x="1341" y="4138"/>
                    <a:pt x="1517" y="4096"/>
                    <a:pt x="1679" y="4012"/>
                  </a:cubicBezTo>
                  <a:lnTo>
                    <a:pt x="14788" y="17133"/>
                  </a:lnTo>
                  <a:lnTo>
                    <a:pt x="14788" y="2096"/>
                  </a:lnTo>
                  <a:cubicBezTo>
                    <a:pt x="15217" y="1965"/>
                    <a:pt x="15550" y="1560"/>
                    <a:pt x="15550" y="1072"/>
                  </a:cubicBezTo>
                  <a:cubicBezTo>
                    <a:pt x="15550" y="488"/>
                    <a:pt x="15062" y="0"/>
                    <a:pt x="1447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22"/>
            <p:cNvSpPr/>
            <p:nvPr/>
          </p:nvSpPr>
          <p:spPr>
            <a:xfrm>
              <a:off x="4203841" y="3328522"/>
              <a:ext cx="1078" cy="1749"/>
            </a:xfrm>
            <a:custGeom>
              <a:avLst/>
              <a:gdLst/>
              <a:ahLst/>
              <a:cxnLst/>
              <a:rect l="l" t="t" r="r" b="b"/>
              <a:pathLst>
                <a:path w="37" h="60" extrusionOk="0">
                  <a:moveTo>
                    <a:pt x="36" y="0"/>
                  </a:moveTo>
                  <a:cubicBezTo>
                    <a:pt x="36" y="0"/>
                    <a:pt x="24" y="12"/>
                    <a:pt x="1" y="60"/>
                  </a:cubicBezTo>
                  <a:cubicBezTo>
                    <a:pt x="24" y="24"/>
                    <a:pt x="36" y="0"/>
                    <a:pt x="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22"/>
            <p:cNvSpPr/>
            <p:nvPr/>
          </p:nvSpPr>
          <p:spPr>
            <a:xfrm>
              <a:off x="4203841" y="333024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22"/>
            <p:cNvSpPr/>
            <p:nvPr/>
          </p:nvSpPr>
          <p:spPr>
            <a:xfrm>
              <a:off x="4204890" y="3327822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22"/>
            <p:cNvSpPr/>
            <p:nvPr/>
          </p:nvSpPr>
          <p:spPr>
            <a:xfrm>
              <a:off x="4199411" y="3335808"/>
              <a:ext cx="291" cy="437"/>
            </a:xfrm>
            <a:custGeom>
              <a:avLst/>
              <a:gdLst/>
              <a:ahLst/>
              <a:cxnLst/>
              <a:rect l="l" t="t" r="r" b="b"/>
              <a:pathLst>
                <a:path w="10" h="15" extrusionOk="0">
                  <a:moveTo>
                    <a:pt x="10" y="0"/>
                  </a:moveTo>
                  <a:lnTo>
                    <a:pt x="10" y="0"/>
                  </a:lnTo>
                  <a:cubicBezTo>
                    <a:pt x="3" y="7"/>
                    <a:pt x="0" y="14"/>
                    <a:pt x="1" y="14"/>
                  </a:cubicBezTo>
                  <a:cubicBezTo>
                    <a:pt x="2" y="14"/>
                    <a:pt x="5" y="10"/>
                    <a:pt x="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22"/>
            <p:cNvSpPr/>
            <p:nvPr/>
          </p:nvSpPr>
          <p:spPr>
            <a:xfrm>
              <a:off x="4199673" y="3335458"/>
              <a:ext cx="29" cy="379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1" y="0"/>
                  </a:moveTo>
                  <a:cubicBezTo>
                    <a:pt x="1" y="0"/>
                    <a:pt x="1" y="12"/>
                    <a:pt x="1" y="0"/>
                  </a:cubicBezTo>
                  <a:cubicBezTo>
                    <a:pt x="1" y="1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22"/>
            <p:cNvSpPr/>
            <p:nvPr/>
          </p:nvSpPr>
          <p:spPr>
            <a:xfrm>
              <a:off x="4867801" y="2787899"/>
              <a:ext cx="933" cy="583"/>
            </a:xfrm>
            <a:custGeom>
              <a:avLst/>
              <a:gdLst/>
              <a:ahLst/>
              <a:cxnLst/>
              <a:rect l="l" t="t" r="r" b="b"/>
              <a:pathLst>
                <a:path w="32" h="20" extrusionOk="0">
                  <a:moveTo>
                    <a:pt x="31" y="0"/>
                  </a:moveTo>
                  <a:cubicBezTo>
                    <a:pt x="9" y="8"/>
                    <a:pt x="1" y="19"/>
                    <a:pt x="5" y="19"/>
                  </a:cubicBezTo>
                  <a:cubicBezTo>
                    <a:pt x="9" y="19"/>
                    <a:pt x="17" y="14"/>
                    <a:pt x="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22"/>
            <p:cNvSpPr/>
            <p:nvPr/>
          </p:nvSpPr>
          <p:spPr>
            <a:xfrm>
              <a:off x="4140686" y="2731593"/>
              <a:ext cx="742644" cy="613852"/>
            </a:xfrm>
            <a:custGeom>
              <a:avLst/>
              <a:gdLst/>
              <a:ahLst/>
              <a:cxnLst/>
              <a:rect l="l" t="t" r="r" b="b"/>
              <a:pathLst>
                <a:path w="25481" h="21062" extrusionOk="0">
                  <a:moveTo>
                    <a:pt x="25187" y="1710"/>
                  </a:moveTo>
                  <a:cubicBezTo>
                    <a:pt x="25186" y="1710"/>
                    <a:pt x="25153" y="1741"/>
                    <a:pt x="25063" y="1825"/>
                  </a:cubicBezTo>
                  <a:cubicBezTo>
                    <a:pt x="25126" y="1770"/>
                    <a:pt x="25188" y="1710"/>
                    <a:pt x="25187" y="1710"/>
                  </a:cubicBezTo>
                  <a:close/>
                  <a:moveTo>
                    <a:pt x="24307" y="1"/>
                  </a:moveTo>
                  <a:cubicBezTo>
                    <a:pt x="24033" y="1"/>
                    <a:pt x="23760" y="105"/>
                    <a:pt x="23551" y="313"/>
                  </a:cubicBezTo>
                  <a:cubicBezTo>
                    <a:pt x="23206" y="647"/>
                    <a:pt x="23146" y="1159"/>
                    <a:pt x="23361" y="1575"/>
                  </a:cubicBezTo>
                  <a:lnTo>
                    <a:pt x="15300" y="9624"/>
                  </a:lnTo>
                  <a:lnTo>
                    <a:pt x="8049" y="9624"/>
                  </a:lnTo>
                  <a:lnTo>
                    <a:pt x="1549" y="18970"/>
                  </a:lnTo>
                  <a:cubicBezTo>
                    <a:pt x="1448" y="18939"/>
                    <a:pt x="1344" y="18924"/>
                    <a:pt x="1240" y="18924"/>
                  </a:cubicBezTo>
                  <a:cubicBezTo>
                    <a:pt x="902" y="18924"/>
                    <a:pt x="565" y="19084"/>
                    <a:pt x="346" y="19375"/>
                  </a:cubicBezTo>
                  <a:cubicBezTo>
                    <a:pt x="1" y="19863"/>
                    <a:pt x="120" y="20518"/>
                    <a:pt x="608" y="20863"/>
                  </a:cubicBezTo>
                  <a:cubicBezTo>
                    <a:pt x="802" y="20997"/>
                    <a:pt x="1018" y="21061"/>
                    <a:pt x="1231" y="21061"/>
                  </a:cubicBezTo>
                  <a:cubicBezTo>
                    <a:pt x="1567" y="21061"/>
                    <a:pt x="1892" y="20901"/>
                    <a:pt x="2096" y="20601"/>
                  </a:cubicBezTo>
                  <a:cubicBezTo>
                    <a:pt x="2097" y="20600"/>
                    <a:pt x="2098" y="20599"/>
                    <a:pt x="2099" y="20598"/>
                  </a:cubicBezTo>
                  <a:lnTo>
                    <a:pt x="2099" y="20598"/>
                  </a:lnTo>
                  <a:cubicBezTo>
                    <a:pt x="2119" y="20568"/>
                    <a:pt x="2138" y="20547"/>
                    <a:pt x="2143" y="20527"/>
                  </a:cubicBezTo>
                  <a:lnTo>
                    <a:pt x="2143" y="20527"/>
                  </a:lnTo>
                  <a:cubicBezTo>
                    <a:pt x="2368" y="20135"/>
                    <a:pt x="2341" y="19663"/>
                    <a:pt x="2072" y="19327"/>
                  </a:cubicBezTo>
                  <a:lnTo>
                    <a:pt x="8395" y="10255"/>
                  </a:lnTo>
                  <a:lnTo>
                    <a:pt x="15586" y="10255"/>
                  </a:lnTo>
                  <a:lnTo>
                    <a:pt x="23825" y="2004"/>
                  </a:lnTo>
                  <a:cubicBezTo>
                    <a:pt x="23981" y="2093"/>
                    <a:pt x="24157" y="2138"/>
                    <a:pt x="24333" y="2138"/>
                  </a:cubicBezTo>
                  <a:cubicBezTo>
                    <a:pt x="24601" y="2138"/>
                    <a:pt x="24869" y="2034"/>
                    <a:pt x="25063" y="1825"/>
                  </a:cubicBezTo>
                  <a:lnTo>
                    <a:pt x="25063" y="1825"/>
                  </a:lnTo>
                  <a:lnTo>
                    <a:pt x="24992" y="1909"/>
                  </a:lnTo>
                  <a:cubicBezTo>
                    <a:pt x="25028" y="1885"/>
                    <a:pt x="25040" y="1861"/>
                    <a:pt x="25063" y="1825"/>
                  </a:cubicBezTo>
                  <a:lnTo>
                    <a:pt x="25063" y="1825"/>
                  </a:lnTo>
                  <a:cubicBezTo>
                    <a:pt x="25063" y="1825"/>
                    <a:pt x="25063" y="1825"/>
                    <a:pt x="25063" y="1825"/>
                  </a:cubicBezTo>
                  <a:cubicBezTo>
                    <a:pt x="25480" y="1409"/>
                    <a:pt x="25480" y="730"/>
                    <a:pt x="25063" y="313"/>
                  </a:cubicBezTo>
                  <a:cubicBezTo>
                    <a:pt x="24855" y="105"/>
                    <a:pt x="24581" y="1"/>
                    <a:pt x="243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22"/>
            <p:cNvSpPr/>
            <p:nvPr/>
          </p:nvSpPr>
          <p:spPr>
            <a:xfrm>
              <a:off x="3925544" y="846466"/>
              <a:ext cx="2761868" cy="3757752"/>
            </a:xfrm>
            <a:custGeom>
              <a:avLst/>
              <a:gdLst/>
              <a:ahLst/>
              <a:cxnLst/>
              <a:rect l="l" t="t" r="r" b="b"/>
              <a:pathLst>
                <a:path w="94763" h="128933" extrusionOk="0">
                  <a:moveTo>
                    <a:pt x="26646" y="93771"/>
                  </a:moveTo>
                  <a:cubicBezTo>
                    <a:pt x="26651" y="93772"/>
                    <a:pt x="26655" y="93773"/>
                    <a:pt x="26659" y="93774"/>
                  </a:cubicBezTo>
                  <a:cubicBezTo>
                    <a:pt x="26655" y="93773"/>
                    <a:pt x="26651" y="93772"/>
                    <a:pt x="26646" y="93771"/>
                  </a:cubicBezTo>
                  <a:close/>
                  <a:moveTo>
                    <a:pt x="90917" y="0"/>
                  </a:moveTo>
                  <a:cubicBezTo>
                    <a:pt x="90322" y="0"/>
                    <a:pt x="89845" y="476"/>
                    <a:pt x="89845" y="1072"/>
                  </a:cubicBezTo>
                  <a:cubicBezTo>
                    <a:pt x="89845" y="1548"/>
                    <a:pt x="90167" y="1965"/>
                    <a:pt x="90607" y="2096"/>
                  </a:cubicBezTo>
                  <a:lnTo>
                    <a:pt x="90607" y="48661"/>
                  </a:lnTo>
                  <a:lnTo>
                    <a:pt x="80999" y="58281"/>
                  </a:lnTo>
                  <a:lnTo>
                    <a:pt x="80999" y="67199"/>
                  </a:lnTo>
                  <a:lnTo>
                    <a:pt x="79582" y="67199"/>
                  </a:lnTo>
                  <a:lnTo>
                    <a:pt x="73712" y="61329"/>
                  </a:lnTo>
                  <a:lnTo>
                    <a:pt x="42601" y="61329"/>
                  </a:lnTo>
                  <a:lnTo>
                    <a:pt x="26480" y="77450"/>
                  </a:lnTo>
                  <a:lnTo>
                    <a:pt x="26480" y="85249"/>
                  </a:lnTo>
                  <a:lnTo>
                    <a:pt x="15467" y="85249"/>
                  </a:lnTo>
                  <a:lnTo>
                    <a:pt x="763" y="99953"/>
                  </a:lnTo>
                  <a:lnTo>
                    <a:pt x="763" y="126825"/>
                  </a:lnTo>
                  <a:cubicBezTo>
                    <a:pt x="334" y="126968"/>
                    <a:pt x="1" y="127361"/>
                    <a:pt x="1" y="127861"/>
                  </a:cubicBezTo>
                  <a:cubicBezTo>
                    <a:pt x="1" y="128456"/>
                    <a:pt x="477" y="128933"/>
                    <a:pt x="1072" y="128933"/>
                  </a:cubicBezTo>
                  <a:cubicBezTo>
                    <a:pt x="1668" y="128933"/>
                    <a:pt x="2144" y="128456"/>
                    <a:pt x="2144" y="127861"/>
                  </a:cubicBezTo>
                  <a:cubicBezTo>
                    <a:pt x="2144" y="127385"/>
                    <a:pt x="1834" y="126968"/>
                    <a:pt x="1382" y="126825"/>
                  </a:cubicBezTo>
                  <a:lnTo>
                    <a:pt x="1382" y="100203"/>
                  </a:lnTo>
                  <a:lnTo>
                    <a:pt x="15717" y="85880"/>
                  </a:lnTo>
                  <a:lnTo>
                    <a:pt x="26480" y="85880"/>
                  </a:lnTo>
                  <a:lnTo>
                    <a:pt x="26480" y="93154"/>
                  </a:lnTo>
                  <a:cubicBezTo>
                    <a:pt x="26028" y="93119"/>
                    <a:pt x="25165" y="93089"/>
                    <a:pt x="23484" y="93089"/>
                  </a:cubicBezTo>
                  <a:cubicBezTo>
                    <a:pt x="21804" y="93089"/>
                    <a:pt x="19307" y="93119"/>
                    <a:pt x="15586" y="93202"/>
                  </a:cubicBezTo>
                  <a:lnTo>
                    <a:pt x="15277" y="93202"/>
                  </a:lnTo>
                  <a:lnTo>
                    <a:pt x="15277" y="103537"/>
                  </a:lnTo>
                  <a:lnTo>
                    <a:pt x="4561" y="103537"/>
                  </a:lnTo>
                  <a:lnTo>
                    <a:pt x="4561" y="113502"/>
                  </a:lnTo>
                  <a:cubicBezTo>
                    <a:pt x="4120" y="113633"/>
                    <a:pt x="3799" y="114038"/>
                    <a:pt x="3799" y="114526"/>
                  </a:cubicBezTo>
                  <a:cubicBezTo>
                    <a:pt x="3799" y="115121"/>
                    <a:pt x="4275" y="115598"/>
                    <a:pt x="4871" y="115598"/>
                  </a:cubicBezTo>
                  <a:cubicBezTo>
                    <a:pt x="5466" y="115598"/>
                    <a:pt x="5942" y="115121"/>
                    <a:pt x="5942" y="114526"/>
                  </a:cubicBezTo>
                  <a:cubicBezTo>
                    <a:pt x="5942" y="114050"/>
                    <a:pt x="5633" y="113633"/>
                    <a:pt x="5180" y="113502"/>
                  </a:cubicBezTo>
                  <a:lnTo>
                    <a:pt x="5180" y="104168"/>
                  </a:lnTo>
                  <a:lnTo>
                    <a:pt x="15896" y="104168"/>
                  </a:lnTo>
                  <a:lnTo>
                    <a:pt x="15896" y="93809"/>
                  </a:lnTo>
                  <a:cubicBezTo>
                    <a:pt x="18347" y="93751"/>
                    <a:pt x="21615" y="93702"/>
                    <a:pt x="23911" y="93702"/>
                  </a:cubicBezTo>
                  <a:cubicBezTo>
                    <a:pt x="25357" y="93702"/>
                    <a:pt x="26417" y="93722"/>
                    <a:pt x="26646" y="93771"/>
                  </a:cubicBezTo>
                  <a:lnTo>
                    <a:pt x="26646" y="93771"/>
                  </a:lnTo>
                  <a:cubicBezTo>
                    <a:pt x="26574" y="93749"/>
                    <a:pt x="26468" y="93646"/>
                    <a:pt x="26468" y="93512"/>
                  </a:cubicBezTo>
                  <a:lnTo>
                    <a:pt x="27088" y="93512"/>
                  </a:lnTo>
                  <a:lnTo>
                    <a:pt x="27088" y="77700"/>
                  </a:lnTo>
                  <a:lnTo>
                    <a:pt x="42840" y="61960"/>
                  </a:lnTo>
                  <a:lnTo>
                    <a:pt x="73439" y="61960"/>
                  </a:lnTo>
                  <a:lnTo>
                    <a:pt x="79296" y="67818"/>
                  </a:lnTo>
                  <a:lnTo>
                    <a:pt x="83154" y="67818"/>
                  </a:lnTo>
                  <a:lnTo>
                    <a:pt x="89560" y="61424"/>
                  </a:lnTo>
                  <a:cubicBezTo>
                    <a:pt x="89710" y="61502"/>
                    <a:pt x="89880" y="61541"/>
                    <a:pt x="90051" y="61541"/>
                  </a:cubicBezTo>
                  <a:cubicBezTo>
                    <a:pt x="90328" y="61541"/>
                    <a:pt x="90609" y="61439"/>
                    <a:pt x="90822" y="61234"/>
                  </a:cubicBezTo>
                  <a:cubicBezTo>
                    <a:pt x="91238" y="60817"/>
                    <a:pt x="91238" y="60127"/>
                    <a:pt x="90822" y="59710"/>
                  </a:cubicBezTo>
                  <a:cubicBezTo>
                    <a:pt x="90613" y="59501"/>
                    <a:pt x="90337" y="59397"/>
                    <a:pt x="90060" y="59397"/>
                  </a:cubicBezTo>
                  <a:cubicBezTo>
                    <a:pt x="89783" y="59397"/>
                    <a:pt x="89506" y="59501"/>
                    <a:pt x="89298" y="59710"/>
                  </a:cubicBezTo>
                  <a:cubicBezTo>
                    <a:pt x="88964" y="60055"/>
                    <a:pt x="88905" y="60555"/>
                    <a:pt x="89107" y="60972"/>
                  </a:cubicBezTo>
                  <a:lnTo>
                    <a:pt x="82904" y="67187"/>
                  </a:lnTo>
                  <a:lnTo>
                    <a:pt x="81606" y="67187"/>
                  </a:lnTo>
                  <a:lnTo>
                    <a:pt x="81606" y="58531"/>
                  </a:lnTo>
                  <a:lnTo>
                    <a:pt x="91215" y="48923"/>
                  </a:lnTo>
                  <a:lnTo>
                    <a:pt x="91215" y="16919"/>
                  </a:lnTo>
                  <a:lnTo>
                    <a:pt x="92643" y="16919"/>
                  </a:lnTo>
                  <a:cubicBezTo>
                    <a:pt x="92786" y="17359"/>
                    <a:pt x="93179" y="17681"/>
                    <a:pt x="93679" y="17681"/>
                  </a:cubicBezTo>
                  <a:cubicBezTo>
                    <a:pt x="94275" y="17681"/>
                    <a:pt x="94751" y="17205"/>
                    <a:pt x="94751" y="16609"/>
                  </a:cubicBezTo>
                  <a:cubicBezTo>
                    <a:pt x="94763" y="16014"/>
                    <a:pt x="94275" y="15538"/>
                    <a:pt x="93691" y="15538"/>
                  </a:cubicBezTo>
                  <a:cubicBezTo>
                    <a:pt x="93215" y="15538"/>
                    <a:pt x="92798" y="15847"/>
                    <a:pt x="92667" y="16300"/>
                  </a:cubicBezTo>
                  <a:lnTo>
                    <a:pt x="91238" y="16300"/>
                  </a:lnTo>
                  <a:lnTo>
                    <a:pt x="91238" y="2096"/>
                  </a:lnTo>
                  <a:cubicBezTo>
                    <a:pt x="91667" y="1965"/>
                    <a:pt x="92000" y="1560"/>
                    <a:pt x="92000" y="1072"/>
                  </a:cubicBezTo>
                  <a:cubicBezTo>
                    <a:pt x="92000" y="476"/>
                    <a:pt x="91512" y="0"/>
                    <a:pt x="909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22"/>
            <p:cNvSpPr/>
            <p:nvPr/>
          </p:nvSpPr>
          <p:spPr>
            <a:xfrm>
              <a:off x="6569670" y="2628277"/>
              <a:ext cx="6266" cy="6266"/>
            </a:xfrm>
            <a:custGeom>
              <a:avLst/>
              <a:gdLst/>
              <a:ahLst/>
              <a:cxnLst/>
              <a:rect l="l" t="t" r="r" b="b"/>
              <a:pathLst>
                <a:path w="215" h="215" extrusionOk="0">
                  <a:moveTo>
                    <a:pt x="215" y="1"/>
                  </a:moveTo>
                  <a:lnTo>
                    <a:pt x="108" y="108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22"/>
            <p:cNvSpPr/>
            <p:nvPr/>
          </p:nvSpPr>
          <p:spPr>
            <a:xfrm>
              <a:off x="6575907" y="2627927"/>
              <a:ext cx="379" cy="379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1" y="13"/>
                  </a:moveTo>
                  <a:cubicBezTo>
                    <a:pt x="13" y="1"/>
                    <a:pt x="13" y="1"/>
                    <a:pt x="1" y="1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22"/>
            <p:cNvSpPr/>
            <p:nvPr/>
          </p:nvSpPr>
          <p:spPr>
            <a:xfrm>
              <a:off x="6568971" y="2634514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24" y="1"/>
                  </a:moveTo>
                  <a:cubicBezTo>
                    <a:pt x="1" y="25"/>
                    <a:pt x="13" y="13"/>
                    <a:pt x="2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22"/>
            <p:cNvSpPr/>
            <p:nvPr/>
          </p:nvSpPr>
          <p:spPr>
            <a:xfrm>
              <a:off x="2090982" y="3870165"/>
              <a:ext cx="1199288" cy="685724"/>
            </a:xfrm>
            <a:custGeom>
              <a:avLst/>
              <a:gdLst/>
              <a:ahLst/>
              <a:cxnLst/>
              <a:rect l="l" t="t" r="r" b="b"/>
              <a:pathLst>
                <a:path w="41149" h="23528" extrusionOk="0">
                  <a:moveTo>
                    <a:pt x="40077" y="1"/>
                  </a:moveTo>
                  <a:cubicBezTo>
                    <a:pt x="39601" y="1"/>
                    <a:pt x="39184" y="310"/>
                    <a:pt x="39053" y="763"/>
                  </a:cubicBezTo>
                  <a:lnTo>
                    <a:pt x="30171" y="763"/>
                  </a:lnTo>
                  <a:lnTo>
                    <a:pt x="30171" y="8633"/>
                  </a:lnTo>
                  <a:lnTo>
                    <a:pt x="16657" y="22147"/>
                  </a:lnTo>
                  <a:lnTo>
                    <a:pt x="2096" y="22147"/>
                  </a:lnTo>
                  <a:cubicBezTo>
                    <a:pt x="1965" y="21718"/>
                    <a:pt x="1560" y="21385"/>
                    <a:pt x="1072" y="21385"/>
                  </a:cubicBezTo>
                  <a:cubicBezTo>
                    <a:pt x="477" y="21385"/>
                    <a:pt x="1" y="21861"/>
                    <a:pt x="1" y="22456"/>
                  </a:cubicBezTo>
                  <a:cubicBezTo>
                    <a:pt x="1" y="23051"/>
                    <a:pt x="477" y="23528"/>
                    <a:pt x="1072" y="23528"/>
                  </a:cubicBezTo>
                  <a:cubicBezTo>
                    <a:pt x="1548" y="23528"/>
                    <a:pt x="1965" y="23218"/>
                    <a:pt x="2096" y="22766"/>
                  </a:cubicBezTo>
                  <a:lnTo>
                    <a:pt x="16907" y="22766"/>
                  </a:lnTo>
                  <a:lnTo>
                    <a:pt x="30790" y="8883"/>
                  </a:lnTo>
                  <a:lnTo>
                    <a:pt x="30790" y="1382"/>
                  </a:lnTo>
                  <a:lnTo>
                    <a:pt x="39053" y="1382"/>
                  </a:lnTo>
                  <a:cubicBezTo>
                    <a:pt x="39184" y="1811"/>
                    <a:pt x="39589" y="2144"/>
                    <a:pt x="40077" y="2144"/>
                  </a:cubicBezTo>
                  <a:cubicBezTo>
                    <a:pt x="40672" y="2144"/>
                    <a:pt x="41149" y="1668"/>
                    <a:pt x="41149" y="1072"/>
                  </a:cubicBezTo>
                  <a:cubicBezTo>
                    <a:pt x="41149" y="477"/>
                    <a:pt x="40672" y="1"/>
                    <a:pt x="400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22"/>
            <p:cNvSpPr/>
            <p:nvPr/>
          </p:nvSpPr>
          <p:spPr>
            <a:xfrm>
              <a:off x="3196505" y="2544225"/>
              <a:ext cx="1065337" cy="1218436"/>
            </a:xfrm>
            <a:custGeom>
              <a:avLst/>
              <a:gdLst/>
              <a:ahLst/>
              <a:cxnLst/>
              <a:rect l="l" t="t" r="r" b="b"/>
              <a:pathLst>
                <a:path w="36553" h="41806" extrusionOk="0">
                  <a:moveTo>
                    <a:pt x="35362" y="0"/>
                  </a:moveTo>
                  <a:cubicBezTo>
                    <a:pt x="35086" y="0"/>
                    <a:pt x="34809" y="104"/>
                    <a:pt x="34600" y="313"/>
                  </a:cubicBezTo>
                  <a:cubicBezTo>
                    <a:pt x="34267" y="658"/>
                    <a:pt x="34196" y="1158"/>
                    <a:pt x="34410" y="1575"/>
                  </a:cubicBezTo>
                  <a:lnTo>
                    <a:pt x="26849" y="9135"/>
                  </a:lnTo>
                  <a:lnTo>
                    <a:pt x="26849" y="19315"/>
                  </a:lnTo>
                  <a:lnTo>
                    <a:pt x="5763" y="40425"/>
                  </a:lnTo>
                  <a:lnTo>
                    <a:pt x="2096" y="40425"/>
                  </a:lnTo>
                  <a:cubicBezTo>
                    <a:pt x="1965" y="39984"/>
                    <a:pt x="1561" y="39663"/>
                    <a:pt x="1072" y="39663"/>
                  </a:cubicBezTo>
                  <a:cubicBezTo>
                    <a:pt x="477" y="39663"/>
                    <a:pt x="1" y="40139"/>
                    <a:pt x="1" y="40734"/>
                  </a:cubicBezTo>
                  <a:cubicBezTo>
                    <a:pt x="1" y="41330"/>
                    <a:pt x="477" y="41806"/>
                    <a:pt x="1072" y="41806"/>
                  </a:cubicBezTo>
                  <a:cubicBezTo>
                    <a:pt x="1549" y="41806"/>
                    <a:pt x="1965" y="41496"/>
                    <a:pt x="2096" y="41044"/>
                  </a:cubicBezTo>
                  <a:lnTo>
                    <a:pt x="6013" y="41044"/>
                  </a:lnTo>
                  <a:lnTo>
                    <a:pt x="27504" y="19565"/>
                  </a:lnTo>
                  <a:lnTo>
                    <a:pt x="27504" y="9385"/>
                  </a:lnTo>
                  <a:lnTo>
                    <a:pt x="34874" y="2027"/>
                  </a:lnTo>
                  <a:cubicBezTo>
                    <a:pt x="35028" y="2104"/>
                    <a:pt x="35197" y="2143"/>
                    <a:pt x="35367" y="2143"/>
                  </a:cubicBezTo>
                  <a:cubicBezTo>
                    <a:pt x="35644" y="2143"/>
                    <a:pt x="35922" y="2039"/>
                    <a:pt x="36136" y="1825"/>
                  </a:cubicBezTo>
                  <a:cubicBezTo>
                    <a:pt x="36553" y="1408"/>
                    <a:pt x="36553" y="730"/>
                    <a:pt x="36124" y="313"/>
                  </a:cubicBezTo>
                  <a:cubicBezTo>
                    <a:pt x="35916" y="104"/>
                    <a:pt x="35639" y="0"/>
                    <a:pt x="35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22"/>
            <p:cNvSpPr/>
            <p:nvPr/>
          </p:nvSpPr>
          <p:spPr>
            <a:xfrm>
              <a:off x="3451545" y="2734361"/>
              <a:ext cx="808570" cy="1619267"/>
            </a:xfrm>
            <a:custGeom>
              <a:avLst/>
              <a:gdLst/>
              <a:ahLst/>
              <a:cxnLst/>
              <a:rect l="l" t="t" r="r" b="b"/>
              <a:pathLst>
                <a:path w="27743" h="55559" extrusionOk="0">
                  <a:moveTo>
                    <a:pt x="26705" y="1"/>
                  </a:moveTo>
                  <a:cubicBezTo>
                    <a:pt x="26463" y="1"/>
                    <a:pt x="26218" y="93"/>
                    <a:pt x="26028" y="278"/>
                  </a:cubicBezTo>
                  <a:cubicBezTo>
                    <a:pt x="25730" y="575"/>
                    <a:pt x="25671" y="1004"/>
                    <a:pt x="25849" y="1349"/>
                  </a:cubicBezTo>
                  <a:lnTo>
                    <a:pt x="23766" y="3433"/>
                  </a:lnTo>
                  <a:lnTo>
                    <a:pt x="23766" y="13863"/>
                  </a:lnTo>
                  <a:lnTo>
                    <a:pt x="632" y="37020"/>
                  </a:lnTo>
                  <a:lnTo>
                    <a:pt x="632" y="53737"/>
                  </a:lnTo>
                  <a:cubicBezTo>
                    <a:pt x="251" y="53868"/>
                    <a:pt x="1" y="54213"/>
                    <a:pt x="1" y="54630"/>
                  </a:cubicBezTo>
                  <a:cubicBezTo>
                    <a:pt x="1" y="55142"/>
                    <a:pt x="418" y="55558"/>
                    <a:pt x="942" y="55558"/>
                  </a:cubicBezTo>
                  <a:cubicBezTo>
                    <a:pt x="1465" y="55558"/>
                    <a:pt x="1870" y="55142"/>
                    <a:pt x="1870" y="54630"/>
                  </a:cubicBezTo>
                  <a:cubicBezTo>
                    <a:pt x="1870" y="54213"/>
                    <a:pt x="1608" y="53868"/>
                    <a:pt x="1251" y="53737"/>
                  </a:cubicBezTo>
                  <a:lnTo>
                    <a:pt x="1251" y="37270"/>
                  </a:lnTo>
                  <a:lnTo>
                    <a:pt x="24409" y="14137"/>
                  </a:lnTo>
                  <a:lnTo>
                    <a:pt x="24409" y="3695"/>
                  </a:lnTo>
                  <a:lnTo>
                    <a:pt x="26314" y="1790"/>
                  </a:lnTo>
                  <a:cubicBezTo>
                    <a:pt x="26445" y="1851"/>
                    <a:pt x="26587" y="1882"/>
                    <a:pt x="26727" y="1882"/>
                  </a:cubicBezTo>
                  <a:cubicBezTo>
                    <a:pt x="26967" y="1882"/>
                    <a:pt x="27205" y="1792"/>
                    <a:pt x="27385" y="1611"/>
                  </a:cubicBezTo>
                  <a:cubicBezTo>
                    <a:pt x="27742" y="1242"/>
                    <a:pt x="27742" y="647"/>
                    <a:pt x="27373" y="278"/>
                  </a:cubicBezTo>
                  <a:cubicBezTo>
                    <a:pt x="27189" y="93"/>
                    <a:pt x="26948" y="1"/>
                    <a:pt x="267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22"/>
            <p:cNvSpPr/>
            <p:nvPr/>
          </p:nvSpPr>
          <p:spPr>
            <a:xfrm>
              <a:off x="3087215" y="3506184"/>
              <a:ext cx="900522" cy="1027507"/>
            </a:xfrm>
            <a:custGeom>
              <a:avLst/>
              <a:gdLst/>
              <a:ahLst/>
              <a:cxnLst/>
              <a:rect l="l" t="t" r="r" b="b"/>
              <a:pathLst>
                <a:path w="30898" h="35255" extrusionOk="0">
                  <a:moveTo>
                    <a:pt x="29456" y="0"/>
                  </a:moveTo>
                  <a:lnTo>
                    <a:pt x="29230" y="227"/>
                  </a:lnTo>
                  <a:lnTo>
                    <a:pt x="29742" y="727"/>
                  </a:lnTo>
                  <a:lnTo>
                    <a:pt x="17038" y="13431"/>
                  </a:lnTo>
                  <a:lnTo>
                    <a:pt x="17038" y="34636"/>
                  </a:lnTo>
                  <a:lnTo>
                    <a:pt x="9954" y="34636"/>
                  </a:lnTo>
                  <a:lnTo>
                    <a:pt x="9954" y="25932"/>
                  </a:lnTo>
                  <a:lnTo>
                    <a:pt x="1524" y="25932"/>
                  </a:lnTo>
                  <a:lnTo>
                    <a:pt x="9644" y="17800"/>
                  </a:lnTo>
                  <a:lnTo>
                    <a:pt x="10156" y="18312"/>
                  </a:lnTo>
                  <a:lnTo>
                    <a:pt x="10359" y="18086"/>
                  </a:lnTo>
                  <a:lnTo>
                    <a:pt x="8918" y="16645"/>
                  </a:lnTo>
                  <a:lnTo>
                    <a:pt x="8704" y="16860"/>
                  </a:lnTo>
                  <a:lnTo>
                    <a:pt x="9204" y="17360"/>
                  </a:lnTo>
                  <a:lnTo>
                    <a:pt x="0" y="26551"/>
                  </a:lnTo>
                  <a:lnTo>
                    <a:pt x="9335" y="26551"/>
                  </a:lnTo>
                  <a:lnTo>
                    <a:pt x="9335" y="35255"/>
                  </a:lnTo>
                  <a:lnTo>
                    <a:pt x="17669" y="35255"/>
                  </a:lnTo>
                  <a:lnTo>
                    <a:pt x="17669" y="13681"/>
                  </a:lnTo>
                  <a:lnTo>
                    <a:pt x="30171" y="1179"/>
                  </a:lnTo>
                  <a:lnTo>
                    <a:pt x="30671" y="1667"/>
                  </a:lnTo>
                  <a:lnTo>
                    <a:pt x="30897" y="1441"/>
                  </a:lnTo>
                  <a:lnTo>
                    <a:pt x="2945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22"/>
            <p:cNvSpPr/>
            <p:nvPr/>
          </p:nvSpPr>
          <p:spPr>
            <a:xfrm>
              <a:off x="2862018" y="4428157"/>
              <a:ext cx="362301" cy="96499"/>
            </a:xfrm>
            <a:custGeom>
              <a:avLst/>
              <a:gdLst/>
              <a:ahLst/>
              <a:cxnLst/>
              <a:rect l="l" t="t" r="r" b="b"/>
              <a:pathLst>
                <a:path w="12431" h="3311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65"/>
                    <a:pt x="417" y="1881"/>
                    <a:pt x="941" y="1881"/>
                  </a:cubicBezTo>
                  <a:cubicBezTo>
                    <a:pt x="1358" y="1881"/>
                    <a:pt x="1703" y="1607"/>
                    <a:pt x="1834" y="1250"/>
                  </a:cubicBezTo>
                  <a:lnTo>
                    <a:pt x="11168" y="1250"/>
                  </a:lnTo>
                  <a:lnTo>
                    <a:pt x="11168" y="1477"/>
                  </a:lnTo>
                  <a:cubicBezTo>
                    <a:pt x="10799" y="1607"/>
                    <a:pt x="10537" y="1953"/>
                    <a:pt x="10537" y="2369"/>
                  </a:cubicBezTo>
                  <a:cubicBezTo>
                    <a:pt x="10537" y="2893"/>
                    <a:pt x="10954" y="3310"/>
                    <a:pt x="11478" y="3310"/>
                  </a:cubicBezTo>
                  <a:cubicBezTo>
                    <a:pt x="12002" y="3310"/>
                    <a:pt x="12418" y="2893"/>
                    <a:pt x="12418" y="2369"/>
                  </a:cubicBezTo>
                  <a:cubicBezTo>
                    <a:pt x="12430" y="1953"/>
                    <a:pt x="12168" y="1596"/>
                    <a:pt x="11811" y="1477"/>
                  </a:cubicBezTo>
                  <a:lnTo>
                    <a:pt x="11811" y="631"/>
                  </a:lnTo>
                  <a:lnTo>
                    <a:pt x="1834" y="631"/>
                  </a:lnTo>
                  <a:cubicBezTo>
                    <a:pt x="1703" y="262"/>
                    <a:pt x="1358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22"/>
            <p:cNvSpPr/>
            <p:nvPr/>
          </p:nvSpPr>
          <p:spPr>
            <a:xfrm>
              <a:off x="3705565" y="3855855"/>
              <a:ext cx="128063" cy="497389"/>
            </a:xfrm>
            <a:custGeom>
              <a:avLst/>
              <a:gdLst/>
              <a:ahLst/>
              <a:cxnLst/>
              <a:rect l="l" t="t" r="r" b="b"/>
              <a:pathLst>
                <a:path w="4394" h="17066" extrusionOk="0">
                  <a:moveTo>
                    <a:pt x="3358" y="1"/>
                  </a:moveTo>
                  <a:cubicBezTo>
                    <a:pt x="3117" y="1"/>
                    <a:pt x="2876" y="93"/>
                    <a:pt x="2691" y="278"/>
                  </a:cubicBezTo>
                  <a:cubicBezTo>
                    <a:pt x="2393" y="575"/>
                    <a:pt x="2334" y="1016"/>
                    <a:pt x="2513" y="1349"/>
                  </a:cubicBezTo>
                  <a:lnTo>
                    <a:pt x="631" y="3230"/>
                  </a:lnTo>
                  <a:lnTo>
                    <a:pt x="631" y="15244"/>
                  </a:lnTo>
                  <a:cubicBezTo>
                    <a:pt x="262" y="15375"/>
                    <a:pt x="0" y="15720"/>
                    <a:pt x="0" y="16137"/>
                  </a:cubicBezTo>
                  <a:cubicBezTo>
                    <a:pt x="0" y="16649"/>
                    <a:pt x="417" y="17065"/>
                    <a:pt x="941" y="17065"/>
                  </a:cubicBezTo>
                  <a:cubicBezTo>
                    <a:pt x="1465" y="17065"/>
                    <a:pt x="1881" y="16649"/>
                    <a:pt x="1881" y="16137"/>
                  </a:cubicBezTo>
                  <a:cubicBezTo>
                    <a:pt x="1881" y="15720"/>
                    <a:pt x="1608" y="15375"/>
                    <a:pt x="1250" y="15244"/>
                  </a:cubicBezTo>
                  <a:lnTo>
                    <a:pt x="1250" y="3492"/>
                  </a:lnTo>
                  <a:lnTo>
                    <a:pt x="2953" y="1802"/>
                  </a:lnTo>
                  <a:cubicBezTo>
                    <a:pt x="3085" y="1863"/>
                    <a:pt x="3226" y="1894"/>
                    <a:pt x="3366" y="1894"/>
                  </a:cubicBezTo>
                  <a:cubicBezTo>
                    <a:pt x="3607" y="1894"/>
                    <a:pt x="3844" y="1804"/>
                    <a:pt x="4025" y="1623"/>
                  </a:cubicBezTo>
                  <a:cubicBezTo>
                    <a:pt x="4394" y="1254"/>
                    <a:pt x="4394" y="659"/>
                    <a:pt x="4025" y="278"/>
                  </a:cubicBezTo>
                  <a:cubicBezTo>
                    <a:pt x="3840" y="93"/>
                    <a:pt x="3599" y="1"/>
                    <a:pt x="335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22"/>
            <p:cNvSpPr/>
            <p:nvPr/>
          </p:nvSpPr>
          <p:spPr>
            <a:xfrm>
              <a:off x="4371448" y="4203631"/>
              <a:ext cx="375475" cy="225932"/>
            </a:xfrm>
            <a:custGeom>
              <a:avLst/>
              <a:gdLst/>
              <a:ahLst/>
              <a:cxnLst/>
              <a:rect l="l" t="t" r="r" b="b"/>
              <a:pathLst>
                <a:path w="12883" h="7752" extrusionOk="0">
                  <a:moveTo>
                    <a:pt x="0" y="1"/>
                  </a:moveTo>
                  <a:lnTo>
                    <a:pt x="0" y="7752"/>
                  </a:lnTo>
                  <a:lnTo>
                    <a:pt x="631" y="7752"/>
                  </a:lnTo>
                  <a:lnTo>
                    <a:pt x="631" y="632"/>
                  </a:lnTo>
                  <a:lnTo>
                    <a:pt x="7168" y="632"/>
                  </a:lnTo>
                  <a:lnTo>
                    <a:pt x="12431" y="5894"/>
                  </a:lnTo>
                  <a:lnTo>
                    <a:pt x="12883" y="5454"/>
                  </a:lnTo>
                  <a:lnTo>
                    <a:pt x="743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22"/>
            <p:cNvSpPr/>
            <p:nvPr/>
          </p:nvSpPr>
          <p:spPr>
            <a:xfrm>
              <a:off x="4353408" y="4400733"/>
              <a:ext cx="54501" cy="54501"/>
            </a:xfrm>
            <a:custGeom>
              <a:avLst/>
              <a:gdLst/>
              <a:ahLst/>
              <a:cxnLst/>
              <a:rect l="l" t="t" r="r" b="b"/>
              <a:pathLst>
                <a:path w="1870" h="1870" extrusionOk="0">
                  <a:moveTo>
                    <a:pt x="941" y="1"/>
                  </a:moveTo>
                  <a:cubicBezTo>
                    <a:pt x="417" y="1"/>
                    <a:pt x="0" y="417"/>
                    <a:pt x="0" y="929"/>
                  </a:cubicBezTo>
                  <a:cubicBezTo>
                    <a:pt x="0" y="1453"/>
                    <a:pt x="417" y="1870"/>
                    <a:pt x="941" y="1870"/>
                  </a:cubicBezTo>
                  <a:cubicBezTo>
                    <a:pt x="1453" y="1870"/>
                    <a:pt x="1870" y="1453"/>
                    <a:pt x="1870" y="929"/>
                  </a:cubicBezTo>
                  <a:cubicBezTo>
                    <a:pt x="1870" y="417"/>
                    <a:pt x="1453" y="1"/>
                    <a:pt x="9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22"/>
            <p:cNvSpPr/>
            <p:nvPr/>
          </p:nvSpPr>
          <p:spPr>
            <a:xfrm>
              <a:off x="4709083" y="4339909"/>
              <a:ext cx="60738" cy="55405"/>
            </a:xfrm>
            <a:custGeom>
              <a:avLst/>
              <a:gdLst/>
              <a:ahLst/>
              <a:cxnLst/>
              <a:rect l="l" t="t" r="r" b="b"/>
              <a:pathLst>
                <a:path w="2084" h="1901" extrusionOk="0">
                  <a:moveTo>
                    <a:pt x="1037" y="1"/>
                  </a:moveTo>
                  <a:cubicBezTo>
                    <a:pt x="795" y="1"/>
                    <a:pt x="554" y="93"/>
                    <a:pt x="369" y="278"/>
                  </a:cubicBezTo>
                  <a:cubicBezTo>
                    <a:pt x="0" y="659"/>
                    <a:pt x="0" y="1266"/>
                    <a:pt x="369" y="1623"/>
                  </a:cubicBezTo>
                  <a:cubicBezTo>
                    <a:pt x="554" y="1808"/>
                    <a:pt x="795" y="1900"/>
                    <a:pt x="1037" y="1900"/>
                  </a:cubicBezTo>
                  <a:cubicBezTo>
                    <a:pt x="1280" y="1900"/>
                    <a:pt x="1524" y="1808"/>
                    <a:pt x="1715" y="1623"/>
                  </a:cubicBezTo>
                  <a:cubicBezTo>
                    <a:pt x="2084" y="1254"/>
                    <a:pt x="2084" y="659"/>
                    <a:pt x="1715" y="278"/>
                  </a:cubicBezTo>
                  <a:cubicBezTo>
                    <a:pt x="1524" y="93"/>
                    <a:pt x="1280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22"/>
            <p:cNvSpPr/>
            <p:nvPr/>
          </p:nvSpPr>
          <p:spPr>
            <a:xfrm>
              <a:off x="5723005" y="2863441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22"/>
            <p:cNvSpPr/>
            <p:nvPr/>
          </p:nvSpPr>
          <p:spPr>
            <a:xfrm>
              <a:off x="7527548" y="2828147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22"/>
            <p:cNvSpPr/>
            <p:nvPr/>
          </p:nvSpPr>
          <p:spPr>
            <a:xfrm>
              <a:off x="7474623" y="2537377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22"/>
            <p:cNvSpPr/>
            <p:nvPr/>
          </p:nvSpPr>
          <p:spPr>
            <a:xfrm>
              <a:off x="5542225" y="153872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22"/>
            <p:cNvSpPr/>
            <p:nvPr/>
          </p:nvSpPr>
          <p:spPr>
            <a:xfrm>
              <a:off x="7514200" y="766291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22"/>
            <p:cNvSpPr/>
            <p:nvPr/>
          </p:nvSpPr>
          <p:spPr>
            <a:xfrm>
              <a:off x="7925744" y="846116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22"/>
            <p:cNvSpPr/>
            <p:nvPr/>
          </p:nvSpPr>
          <p:spPr>
            <a:xfrm>
              <a:off x="6282368" y="2719877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6327454" y="4477760"/>
              <a:ext cx="24336" cy="24336"/>
            </a:xfrm>
            <a:custGeom>
              <a:avLst/>
              <a:gdLst/>
              <a:ahLst/>
              <a:cxnLst/>
              <a:rect l="l" t="t" r="r" b="b"/>
              <a:pathLst>
                <a:path w="835" h="835" extrusionOk="0">
                  <a:moveTo>
                    <a:pt x="418" y="417"/>
                  </a:moveTo>
                  <a:cubicBezTo>
                    <a:pt x="1" y="834"/>
                    <a:pt x="834" y="1"/>
                    <a:pt x="418" y="41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22"/>
            <p:cNvSpPr/>
            <p:nvPr/>
          </p:nvSpPr>
          <p:spPr>
            <a:xfrm>
              <a:off x="6636293" y="4231056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22"/>
            <p:cNvSpPr/>
            <p:nvPr/>
          </p:nvSpPr>
          <p:spPr>
            <a:xfrm>
              <a:off x="7090154" y="2810806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22"/>
            <p:cNvSpPr/>
            <p:nvPr/>
          </p:nvSpPr>
          <p:spPr>
            <a:xfrm>
              <a:off x="7382324" y="4079069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22"/>
            <p:cNvSpPr/>
            <p:nvPr/>
          </p:nvSpPr>
          <p:spPr>
            <a:xfrm>
              <a:off x="7507935" y="3158408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26" name="Google Shape;1626;p22"/>
          <p:cNvSpPr/>
          <p:nvPr/>
        </p:nvSpPr>
        <p:spPr>
          <a:xfrm>
            <a:off x="178650" y="163648"/>
            <a:ext cx="375600" cy="3756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7" name="Google Shape;1627;p22"/>
          <p:cNvSpPr/>
          <p:nvPr/>
        </p:nvSpPr>
        <p:spPr>
          <a:xfrm>
            <a:off x="8430725" y="4495676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8" name="Google Shape;1628;p22"/>
          <p:cNvSpPr/>
          <p:nvPr/>
        </p:nvSpPr>
        <p:spPr>
          <a:xfrm>
            <a:off x="6879375" y="44956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_1">
    <p:spTree>
      <p:nvGrpSpPr>
        <p:cNvPr id="1" name="Shape 1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0" name="Google Shape;1630;p23"/>
          <p:cNvSpPr/>
          <p:nvPr/>
        </p:nvSpPr>
        <p:spPr>
          <a:xfrm>
            <a:off x="461275" y="43523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31" name="Google Shape;1631;p23"/>
          <p:cNvGrpSpPr/>
          <p:nvPr/>
        </p:nvGrpSpPr>
        <p:grpSpPr>
          <a:xfrm rot="5400000" flipH="1">
            <a:off x="-2086576" y="-1163251"/>
            <a:ext cx="3301092" cy="3707064"/>
            <a:chOff x="-1934176" y="3903049"/>
            <a:chExt cx="3301092" cy="3707064"/>
          </a:xfrm>
        </p:grpSpPr>
        <p:sp>
          <p:nvSpPr>
            <p:cNvPr id="1632" name="Google Shape;1632;p23"/>
            <p:cNvSpPr/>
            <p:nvPr/>
          </p:nvSpPr>
          <p:spPr>
            <a:xfrm rot="10800000">
              <a:off x="-1377232" y="4507395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23"/>
            <p:cNvSpPr/>
            <p:nvPr/>
          </p:nvSpPr>
          <p:spPr>
            <a:xfrm rot="10800000">
              <a:off x="-1397711" y="4034811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23"/>
            <p:cNvSpPr/>
            <p:nvPr/>
          </p:nvSpPr>
          <p:spPr>
            <a:xfrm rot="10800000">
              <a:off x="65292" y="4183477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23"/>
            <p:cNvSpPr/>
            <p:nvPr/>
          </p:nvSpPr>
          <p:spPr>
            <a:xfrm rot="10800000">
              <a:off x="362338" y="4371205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23"/>
            <p:cNvSpPr/>
            <p:nvPr/>
          </p:nvSpPr>
          <p:spPr>
            <a:xfrm rot="10800000">
              <a:off x="-1328304" y="3903049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23"/>
            <p:cNvSpPr/>
            <p:nvPr/>
          </p:nvSpPr>
          <p:spPr>
            <a:xfrm rot="10800000">
              <a:off x="-1934176" y="4094578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8" name="Google Shape;1638;p23"/>
          <p:cNvGrpSpPr/>
          <p:nvPr/>
        </p:nvGrpSpPr>
        <p:grpSpPr>
          <a:xfrm>
            <a:off x="4091025" y="4755973"/>
            <a:ext cx="961950" cy="251700"/>
            <a:chOff x="7383700" y="3179419"/>
            <a:chExt cx="961950" cy="251700"/>
          </a:xfrm>
        </p:grpSpPr>
        <p:sp>
          <p:nvSpPr>
            <p:cNvPr id="1639" name="Google Shape;1639;p23"/>
            <p:cNvSpPr/>
            <p:nvPr/>
          </p:nvSpPr>
          <p:spPr>
            <a:xfrm>
              <a:off x="738370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23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23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42" name="Google Shape;1642;p23"/>
          <p:cNvGrpSpPr/>
          <p:nvPr/>
        </p:nvGrpSpPr>
        <p:grpSpPr>
          <a:xfrm>
            <a:off x="-1796443" y="649159"/>
            <a:ext cx="2449181" cy="3751833"/>
            <a:chOff x="11936432" y="-1052404"/>
            <a:chExt cx="2449181" cy="3751833"/>
          </a:xfrm>
        </p:grpSpPr>
        <p:sp>
          <p:nvSpPr>
            <p:cNvPr id="1643" name="Google Shape;1643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23"/>
            <p:cNvSpPr/>
            <p:nvPr/>
          </p:nvSpPr>
          <p:spPr>
            <a:xfrm>
              <a:off x="11936432" y="1032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23"/>
            <p:cNvSpPr/>
            <p:nvPr/>
          </p:nvSpPr>
          <p:spPr>
            <a:xfrm>
              <a:off x="12031179" y="467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8" name="Google Shape;1658;p23"/>
          <p:cNvSpPr/>
          <p:nvPr/>
        </p:nvSpPr>
        <p:spPr>
          <a:xfrm rot="5400000" flipH="1">
            <a:off x="1248988" y="4465513"/>
            <a:ext cx="1859976" cy="2701800"/>
          </a:xfrm>
          <a:custGeom>
            <a:avLst/>
            <a:gdLst/>
            <a:ahLst/>
            <a:cxnLst/>
            <a:rect l="l" t="t" r="r" b="b"/>
            <a:pathLst>
              <a:path w="63818" h="92702" extrusionOk="0">
                <a:moveTo>
                  <a:pt x="62877" y="0"/>
                </a:moveTo>
                <a:cubicBezTo>
                  <a:pt x="62354" y="0"/>
                  <a:pt x="61937" y="417"/>
                  <a:pt x="61937" y="941"/>
                </a:cubicBezTo>
                <a:cubicBezTo>
                  <a:pt x="61937" y="1357"/>
                  <a:pt x="62211" y="1691"/>
                  <a:pt x="62568" y="1834"/>
                </a:cubicBezTo>
                <a:lnTo>
                  <a:pt x="62568" y="72569"/>
                </a:lnTo>
                <a:lnTo>
                  <a:pt x="49292" y="85844"/>
                </a:lnTo>
                <a:lnTo>
                  <a:pt x="39101" y="85844"/>
                </a:lnTo>
                <a:lnTo>
                  <a:pt x="32933" y="79677"/>
                </a:lnTo>
                <a:lnTo>
                  <a:pt x="12669" y="79677"/>
                </a:lnTo>
                <a:lnTo>
                  <a:pt x="1441" y="90904"/>
                </a:lnTo>
                <a:cubicBezTo>
                  <a:pt x="1310" y="90843"/>
                  <a:pt x="1168" y="90812"/>
                  <a:pt x="1028" y="90812"/>
                </a:cubicBezTo>
                <a:cubicBezTo>
                  <a:pt x="788" y="90812"/>
                  <a:pt x="550" y="90902"/>
                  <a:pt x="370" y="91083"/>
                </a:cubicBezTo>
                <a:cubicBezTo>
                  <a:pt x="1" y="91452"/>
                  <a:pt x="1" y="92047"/>
                  <a:pt x="370" y="92416"/>
                </a:cubicBezTo>
                <a:cubicBezTo>
                  <a:pt x="554" y="92607"/>
                  <a:pt x="795" y="92702"/>
                  <a:pt x="1038" y="92702"/>
                </a:cubicBezTo>
                <a:cubicBezTo>
                  <a:pt x="1280" y="92702"/>
                  <a:pt x="1525" y="92607"/>
                  <a:pt x="1715" y="92416"/>
                </a:cubicBezTo>
                <a:cubicBezTo>
                  <a:pt x="2013" y="92119"/>
                  <a:pt x="2072" y="91690"/>
                  <a:pt x="1894" y="91345"/>
                </a:cubicBezTo>
                <a:lnTo>
                  <a:pt x="12931" y="80308"/>
                </a:lnTo>
                <a:lnTo>
                  <a:pt x="32659" y="80308"/>
                </a:lnTo>
                <a:lnTo>
                  <a:pt x="38827" y="86463"/>
                </a:lnTo>
                <a:lnTo>
                  <a:pt x="49554" y="86463"/>
                </a:lnTo>
                <a:lnTo>
                  <a:pt x="63187" y="72830"/>
                </a:lnTo>
                <a:lnTo>
                  <a:pt x="63187" y="1834"/>
                </a:lnTo>
                <a:cubicBezTo>
                  <a:pt x="63568" y="1715"/>
                  <a:pt x="63818" y="1357"/>
                  <a:pt x="63818" y="941"/>
                </a:cubicBezTo>
                <a:cubicBezTo>
                  <a:pt x="63818" y="417"/>
                  <a:pt x="63401" y="0"/>
                  <a:pt x="62877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57150" algn="bl" rotWithShape="0">
              <a:schemeClr val="l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59" name="Google Shape;1659;p23"/>
          <p:cNvGrpSpPr/>
          <p:nvPr/>
        </p:nvGrpSpPr>
        <p:grpSpPr>
          <a:xfrm rot="5400000" flipH="1">
            <a:off x="7781882" y="3728909"/>
            <a:ext cx="2448482" cy="3751833"/>
            <a:chOff x="11937131" y="-1052404"/>
            <a:chExt cx="2448482" cy="3751833"/>
          </a:xfrm>
        </p:grpSpPr>
        <p:sp>
          <p:nvSpPr>
            <p:cNvPr id="1660" name="Google Shape;1660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3" name="Google Shape;1673;p23"/>
          <p:cNvGrpSpPr/>
          <p:nvPr/>
        </p:nvGrpSpPr>
        <p:grpSpPr>
          <a:xfrm rot="-5400000">
            <a:off x="6517624" y="-1374951"/>
            <a:ext cx="3301092" cy="3707064"/>
            <a:chOff x="11188024" y="208124"/>
            <a:chExt cx="3301092" cy="3707064"/>
          </a:xfrm>
        </p:grpSpPr>
        <p:sp>
          <p:nvSpPr>
            <p:cNvPr id="1674" name="Google Shape;1674;p23"/>
            <p:cNvSpPr/>
            <p:nvPr/>
          </p:nvSpPr>
          <p:spPr>
            <a:xfrm>
              <a:off x="11188024" y="208124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23"/>
            <p:cNvSpPr/>
            <p:nvPr/>
          </p:nvSpPr>
          <p:spPr>
            <a:xfrm>
              <a:off x="11478445" y="1217209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23"/>
            <p:cNvSpPr/>
            <p:nvPr/>
          </p:nvSpPr>
          <p:spPr>
            <a:xfrm>
              <a:off x="11854608" y="2980280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23"/>
            <p:cNvSpPr/>
            <p:nvPr/>
          </p:nvSpPr>
          <p:spPr>
            <a:xfrm>
              <a:off x="11854608" y="3132616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23"/>
            <p:cNvSpPr/>
            <p:nvPr/>
          </p:nvSpPr>
          <p:spPr>
            <a:xfrm>
              <a:off x="11895205" y="2224778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23"/>
            <p:cNvSpPr/>
            <p:nvPr/>
          </p:nvSpPr>
          <p:spPr>
            <a:xfrm>
              <a:off x="11714425" y="900063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23"/>
            <p:cNvSpPr/>
            <p:nvPr/>
          </p:nvSpPr>
          <p:spPr>
            <a:xfrm>
              <a:off x="12454568" y="2081214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1" name="Google Shape;1681;p23"/>
          <p:cNvGrpSpPr/>
          <p:nvPr/>
        </p:nvGrpSpPr>
        <p:grpSpPr>
          <a:xfrm>
            <a:off x="8418800" y="391065"/>
            <a:ext cx="3613049" cy="3781327"/>
            <a:chOff x="11703250" y="-1081898"/>
            <a:chExt cx="3613049" cy="3781327"/>
          </a:xfrm>
        </p:grpSpPr>
        <p:sp>
          <p:nvSpPr>
            <p:cNvPr id="1682" name="Google Shape;1682;p23"/>
            <p:cNvSpPr/>
            <p:nvPr/>
          </p:nvSpPr>
          <p:spPr>
            <a:xfrm>
              <a:off x="12525638" y="-1052404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23"/>
            <p:cNvSpPr/>
            <p:nvPr/>
          </p:nvSpPr>
          <p:spPr>
            <a:xfrm>
              <a:off x="12393790" y="-33643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23"/>
            <p:cNvSpPr/>
            <p:nvPr/>
          </p:nvSpPr>
          <p:spPr>
            <a:xfrm>
              <a:off x="12572472" y="-852213"/>
              <a:ext cx="2743827" cy="3102718"/>
            </a:xfrm>
            <a:custGeom>
              <a:avLst/>
              <a:gdLst/>
              <a:ahLst/>
              <a:cxnLst/>
              <a:rect l="l" t="t" r="r" b="b"/>
              <a:pathLst>
                <a:path w="94144" h="106458" extrusionOk="0">
                  <a:moveTo>
                    <a:pt x="66045" y="1"/>
                  </a:moveTo>
                  <a:cubicBezTo>
                    <a:pt x="65533" y="1"/>
                    <a:pt x="65116" y="418"/>
                    <a:pt x="65116" y="942"/>
                  </a:cubicBezTo>
                  <a:cubicBezTo>
                    <a:pt x="65116" y="1358"/>
                    <a:pt x="65378" y="1704"/>
                    <a:pt x="65735" y="1835"/>
                  </a:cubicBezTo>
                  <a:lnTo>
                    <a:pt x="65735" y="40804"/>
                  </a:lnTo>
                  <a:lnTo>
                    <a:pt x="71581" y="40804"/>
                  </a:lnTo>
                  <a:lnTo>
                    <a:pt x="71581" y="45685"/>
                  </a:lnTo>
                  <a:lnTo>
                    <a:pt x="66902" y="50364"/>
                  </a:lnTo>
                  <a:lnTo>
                    <a:pt x="66902" y="68271"/>
                  </a:lnTo>
                  <a:lnTo>
                    <a:pt x="49555" y="85631"/>
                  </a:lnTo>
                  <a:lnTo>
                    <a:pt x="36720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7" y="87000"/>
                  </a:lnTo>
                  <a:lnTo>
                    <a:pt x="5847" y="100251"/>
                  </a:lnTo>
                  <a:lnTo>
                    <a:pt x="1442" y="104657"/>
                  </a:lnTo>
                  <a:cubicBezTo>
                    <a:pt x="1313" y="104601"/>
                    <a:pt x="1174" y="104573"/>
                    <a:pt x="1037" y="104573"/>
                  </a:cubicBezTo>
                  <a:cubicBezTo>
                    <a:pt x="793" y="104573"/>
                    <a:pt x="553" y="104660"/>
                    <a:pt x="370" y="104835"/>
                  </a:cubicBezTo>
                  <a:cubicBezTo>
                    <a:pt x="1" y="105216"/>
                    <a:pt x="1" y="105812"/>
                    <a:pt x="370" y="106181"/>
                  </a:cubicBezTo>
                  <a:cubicBezTo>
                    <a:pt x="554" y="106365"/>
                    <a:pt x="796" y="106458"/>
                    <a:pt x="1038" y="106458"/>
                  </a:cubicBezTo>
                  <a:cubicBezTo>
                    <a:pt x="1281" y="106458"/>
                    <a:pt x="1525" y="106365"/>
                    <a:pt x="1715" y="106181"/>
                  </a:cubicBezTo>
                  <a:cubicBezTo>
                    <a:pt x="2013" y="105883"/>
                    <a:pt x="2073" y="105454"/>
                    <a:pt x="1894" y="105109"/>
                  </a:cubicBezTo>
                  <a:lnTo>
                    <a:pt x="6478" y="100525"/>
                  </a:lnTo>
                  <a:lnTo>
                    <a:pt x="6478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8" y="86250"/>
                  </a:lnTo>
                  <a:lnTo>
                    <a:pt x="49829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91" y="35124"/>
                  </a:lnTo>
                  <a:lnTo>
                    <a:pt x="92715" y="31100"/>
                  </a:lnTo>
                  <a:cubicBezTo>
                    <a:pt x="92844" y="31156"/>
                    <a:pt x="92984" y="31184"/>
                    <a:pt x="93123" y="31184"/>
                  </a:cubicBezTo>
                  <a:cubicBezTo>
                    <a:pt x="93368" y="31184"/>
                    <a:pt x="93611" y="31096"/>
                    <a:pt x="93786" y="30921"/>
                  </a:cubicBezTo>
                  <a:cubicBezTo>
                    <a:pt x="94144" y="30540"/>
                    <a:pt x="94144" y="29945"/>
                    <a:pt x="93786" y="29576"/>
                  </a:cubicBezTo>
                  <a:cubicBezTo>
                    <a:pt x="93602" y="29392"/>
                    <a:pt x="93361" y="29299"/>
                    <a:pt x="93120" y="29299"/>
                  </a:cubicBezTo>
                  <a:cubicBezTo>
                    <a:pt x="92879" y="29299"/>
                    <a:pt x="92637" y="29392"/>
                    <a:pt x="92453" y="29576"/>
                  </a:cubicBezTo>
                  <a:cubicBezTo>
                    <a:pt x="92155" y="29874"/>
                    <a:pt x="92096" y="30302"/>
                    <a:pt x="92274" y="30648"/>
                  </a:cubicBezTo>
                  <a:lnTo>
                    <a:pt x="88429" y="34493"/>
                  </a:lnTo>
                  <a:lnTo>
                    <a:pt x="71581" y="34493"/>
                  </a:lnTo>
                  <a:lnTo>
                    <a:pt x="71581" y="40161"/>
                  </a:lnTo>
                  <a:lnTo>
                    <a:pt x="66366" y="40161"/>
                  </a:lnTo>
                  <a:lnTo>
                    <a:pt x="66366" y="1835"/>
                  </a:lnTo>
                  <a:cubicBezTo>
                    <a:pt x="66735" y="1704"/>
                    <a:pt x="66985" y="1358"/>
                    <a:pt x="66985" y="942"/>
                  </a:cubicBezTo>
                  <a:cubicBezTo>
                    <a:pt x="66985" y="418"/>
                    <a:pt x="66569" y="1"/>
                    <a:pt x="660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23"/>
            <p:cNvSpPr/>
            <p:nvPr/>
          </p:nvSpPr>
          <p:spPr>
            <a:xfrm>
              <a:off x="11963856" y="1903651"/>
              <a:ext cx="379" cy="29"/>
            </a:xfrm>
            <a:custGeom>
              <a:avLst/>
              <a:gdLst/>
              <a:ahLst/>
              <a:cxnLst/>
              <a:rect l="l" t="t" r="r" b="b"/>
              <a:pathLst>
                <a:path w="13" h="1" extrusionOk="0">
                  <a:moveTo>
                    <a:pt x="12" y="0"/>
                  </a:moveTo>
                  <a:cubicBezTo>
                    <a:pt x="0" y="0"/>
                    <a:pt x="0" y="0"/>
                    <a:pt x="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23"/>
            <p:cNvSpPr/>
            <p:nvPr/>
          </p:nvSpPr>
          <p:spPr>
            <a:xfrm>
              <a:off x="11964206" y="1903651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23"/>
            <p:cNvSpPr/>
            <p:nvPr/>
          </p:nvSpPr>
          <p:spPr>
            <a:xfrm>
              <a:off x="11937131" y="-852534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23"/>
            <p:cNvSpPr/>
            <p:nvPr/>
          </p:nvSpPr>
          <p:spPr>
            <a:xfrm>
              <a:off x="12100222" y="-1052404"/>
              <a:ext cx="1958194" cy="2105056"/>
            </a:xfrm>
            <a:custGeom>
              <a:avLst/>
              <a:gdLst/>
              <a:ahLst/>
              <a:cxnLst/>
              <a:rect l="l" t="t" r="r" b="b"/>
              <a:pathLst>
                <a:path w="67188" h="72227" extrusionOk="0">
                  <a:moveTo>
                    <a:pt x="62103" y="0"/>
                  </a:moveTo>
                  <a:cubicBezTo>
                    <a:pt x="61508" y="0"/>
                    <a:pt x="61032" y="476"/>
                    <a:pt x="61032" y="1072"/>
                  </a:cubicBezTo>
                  <a:cubicBezTo>
                    <a:pt x="61032" y="1548"/>
                    <a:pt x="61341" y="1965"/>
                    <a:pt x="61794" y="2096"/>
                  </a:cubicBezTo>
                  <a:lnTo>
                    <a:pt x="61794" y="11906"/>
                  </a:lnTo>
                  <a:lnTo>
                    <a:pt x="66556" y="16669"/>
                  </a:lnTo>
                  <a:lnTo>
                    <a:pt x="66556" y="36314"/>
                  </a:lnTo>
                  <a:lnTo>
                    <a:pt x="60699" y="42160"/>
                  </a:lnTo>
                  <a:lnTo>
                    <a:pt x="60699" y="57924"/>
                  </a:lnTo>
                  <a:lnTo>
                    <a:pt x="54329" y="64294"/>
                  </a:lnTo>
                  <a:lnTo>
                    <a:pt x="7585" y="64294"/>
                  </a:lnTo>
                  <a:lnTo>
                    <a:pt x="1679" y="70199"/>
                  </a:lnTo>
                  <a:cubicBezTo>
                    <a:pt x="1524" y="70122"/>
                    <a:pt x="1352" y="70083"/>
                    <a:pt x="1179" y="70083"/>
                  </a:cubicBezTo>
                  <a:cubicBezTo>
                    <a:pt x="901" y="70083"/>
                    <a:pt x="623" y="70184"/>
                    <a:pt x="417" y="70390"/>
                  </a:cubicBezTo>
                  <a:cubicBezTo>
                    <a:pt x="0" y="70806"/>
                    <a:pt x="0" y="71497"/>
                    <a:pt x="417" y="71914"/>
                  </a:cubicBezTo>
                  <a:cubicBezTo>
                    <a:pt x="626" y="72122"/>
                    <a:pt x="899" y="72226"/>
                    <a:pt x="1173" y="72226"/>
                  </a:cubicBezTo>
                  <a:cubicBezTo>
                    <a:pt x="1447" y="72226"/>
                    <a:pt x="1721" y="72122"/>
                    <a:pt x="1929" y="71914"/>
                  </a:cubicBezTo>
                  <a:cubicBezTo>
                    <a:pt x="2275" y="71568"/>
                    <a:pt x="2334" y="71056"/>
                    <a:pt x="2120" y="70652"/>
                  </a:cubicBezTo>
                  <a:lnTo>
                    <a:pt x="7859" y="64937"/>
                  </a:lnTo>
                  <a:lnTo>
                    <a:pt x="54603" y="64937"/>
                  </a:lnTo>
                  <a:lnTo>
                    <a:pt x="61341" y="58186"/>
                  </a:lnTo>
                  <a:lnTo>
                    <a:pt x="61341" y="42434"/>
                  </a:lnTo>
                  <a:lnTo>
                    <a:pt x="67187" y="36576"/>
                  </a:lnTo>
                  <a:lnTo>
                    <a:pt x="67187" y="16419"/>
                  </a:lnTo>
                  <a:lnTo>
                    <a:pt x="62413" y="11632"/>
                  </a:lnTo>
                  <a:lnTo>
                    <a:pt x="62413" y="2096"/>
                  </a:lnTo>
                  <a:cubicBezTo>
                    <a:pt x="62842" y="1965"/>
                    <a:pt x="63175" y="1560"/>
                    <a:pt x="63175" y="1072"/>
                  </a:cubicBezTo>
                  <a:cubicBezTo>
                    <a:pt x="63175" y="476"/>
                    <a:pt x="62699" y="0"/>
                    <a:pt x="62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23"/>
            <p:cNvSpPr/>
            <p:nvPr/>
          </p:nvSpPr>
          <p:spPr>
            <a:xfrm>
              <a:off x="12110626" y="999019"/>
              <a:ext cx="2128" cy="2477"/>
            </a:xfrm>
            <a:custGeom>
              <a:avLst/>
              <a:gdLst/>
              <a:ahLst/>
              <a:cxnLst/>
              <a:rect l="l" t="t" r="r" b="b"/>
              <a:pathLst>
                <a:path w="73" h="85" extrusionOk="0">
                  <a:moveTo>
                    <a:pt x="1" y="84"/>
                  </a:move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23"/>
            <p:cNvSpPr/>
            <p:nvPr/>
          </p:nvSpPr>
          <p:spPr>
            <a:xfrm>
              <a:off x="12112724" y="996950"/>
              <a:ext cx="2098" cy="2098"/>
            </a:xfrm>
            <a:custGeom>
              <a:avLst/>
              <a:gdLst/>
              <a:ahLst/>
              <a:cxnLst/>
              <a:rect l="l" t="t" r="r" b="b"/>
              <a:pathLst>
                <a:path w="72" h="72" extrusionOk="0">
                  <a:moveTo>
                    <a:pt x="0" y="72"/>
                  </a:moveTo>
                  <a:lnTo>
                    <a:pt x="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23"/>
            <p:cNvSpPr/>
            <p:nvPr/>
          </p:nvSpPr>
          <p:spPr>
            <a:xfrm>
              <a:off x="12108906" y="1002137"/>
              <a:ext cx="699" cy="1078"/>
            </a:xfrm>
            <a:custGeom>
              <a:avLst/>
              <a:gdLst/>
              <a:ahLst/>
              <a:cxnLst/>
              <a:rect l="l" t="t" r="r" b="b"/>
              <a:pathLst>
                <a:path w="24" h="37" extrusionOk="0">
                  <a:moveTo>
                    <a:pt x="24" y="1"/>
                  </a:moveTo>
                  <a:cubicBezTo>
                    <a:pt x="0" y="37"/>
                    <a:pt x="0" y="37"/>
                    <a:pt x="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23"/>
            <p:cNvSpPr/>
            <p:nvPr/>
          </p:nvSpPr>
          <p:spPr>
            <a:xfrm>
              <a:off x="12115143" y="996600"/>
              <a:ext cx="29" cy="29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23"/>
            <p:cNvSpPr/>
            <p:nvPr/>
          </p:nvSpPr>
          <p:spPr>
            <a:xfrm>
              <a:off x="12114444" y="996600"/>
              <a:ext cx="729" cy="729"/>
            </a:xfrm>
            <a:custGeom>
              <a:avLst/>
              <a:gdLst/>
              <a:ahLst/>
              <a:cxnLst/>
              <a:rect l="l" t="t" r="r" b="b"/>
              <a:pathLst>
                <a:path w="25" h="25" extrusionOk="0">
                  <a:moveTo>
                    <a:pt x="1" y="24"/>
                  </a:moveTo>
                  <a:lnTo>
                    <a:pt x="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23"/>
            <p:cNvSpPr/>
            <p:nvPr/>
          </p:nvSpPr>
          <p:spPr>
            <a:xfrm>
              <a:off x="12424712" y="1088899"/>
              <a:ext cx="321" cy="583"/>
            </a:xfrm>
            <a:custGeom>
              <a:avLst/>
              <a:gdLst/>
              <a:ahLst/>
              <a:cxnLst/>
              <a:rect l="l" t="t" r="r" b="b"/>
              <a:pathLst>
                <a:path w="11" h="20" extrusionOk="0">
                  <a:moveTo>
                    <a:pt x="11" y="0"/>
                  </a:moveTo>
                  <a:lnTo>
                    <a:pt x="11" y="0"/>
                  </a:lnTo>
                  <a:cubicBezTo>
                    <a:pt x="3" y="8"/>
                    <a:pt x="1" y="19"/>
                    <a:pt x="2" y="19"/>
                  </a:cubicBezTo>
                  <a:cubicBezTo>
                    <a:pt x="3" y="19"/>
                    <a:pt x="6" y="14"/>
                    <a:pt x="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23"/>
            <p:cNvSpPr/>
            <p:nvPr/>
          </p:nvSpPr>
          <p:spPr>
            <a:xfrm>
              <a:off x="11936432" y="1032593"/>
              <a:ext cx="503888" cy="321090"/>
            </a:xfrm>
            <a:custGeom>
              <a:avLst/>
              <a:gdLst/>
              <a:ahLst/>
              <a:cxnLst/>
              <a:rect l="l" t="t" r="r" b="b"/>
              <a:pathLst>
                <a:path w="17289" h="11017" extrusionOk="0">
                  <a:moveTo>
                    <a:pt x="16110" y="1"/>
                  </a:moveTo>
                  <a:cubicBezTo>
                    <a:pt x="15833" y="1"/>
                    <a:pt x="15556" y="105"/>
                    <a:pt x="15348" y="313"/>
                  </a:cubicBezTo>
                  <a:cubicBezTo>
                    <a:pt x="15003" y="647"/>
                    <a:pt x="14943" y="1159"/>
                    <a:pt x="15157" y="1575"/>
                  </a:cubicBezTo>
                  <a:lnTo>
                    <a:pt x="7109" y="9624"/>
                  </a:lnTo>
                  <a:lnTo>
                    <a:pt x="2108" y="9624"/>
                  </a:lnTo>
                  <a:cubicBezTo>
                    <a:pt x="1965" y="9195"/>
                    <a:pt x="1572" y="8874"/>
                    <a:pt x="1072" y="8874"/>
                  </a:cubicBezTo>
                  <a:cubicBezTo>
                    <a:pt x="477" y="8874"/>
                    <a:pt x="1" y="9350"/>
                    <a:pt x="1" y="9945"/>
                  </a:cubicBezTo>
                  <a:cubicBezTo>
                    <a:pt x="1" y="10541"/>
                    <a:pt x="477" y="11017"/>
                    <a:pt x="1072" y="11017"/>
                  </a:cubicBezTo>
                  <a:cubicBezTo>
                    <a:pt x="1549" y="11017"/>
                    <a:pt x="1965" y="10695"/>
                    <a:pt x="2108" y="10255"/>
                  </a:cubicBezTo>
                  <a:lnTo>
                    <a:pt x="7371" y="10255"/>
                  </a:lnTo>
                  <a:lnTo>
                    <a:pt x="15598" y="2004"/>
                  </a:lnTo>
                  <a:cubicBezTo>
                    <a:pt x="15763" y="2093"/>
                    <a:pt x="15943" y="2138"/>
                    <a:pt x="16121" y="2138"/>
                  </a:cubicBezTo>
                  <a:cubicBezTo>
                    <a:pt x="16394" y="2138"/>
                    <a:pt x="16663" y="2034"/>
                    <a:pt x="16872" y="1825"/>
                  </a:cubicBezTo>
                  <a:lnTo>
                    <a:pt x="16872" y="1825"/>
                  </a:lnTo>
                  <a:lnTo>
                    <a:pt x="16789" y="1909"/>
                  </a:lnTo>
                  <a:cubicBezTo>
                    <a:pt x="16824" y="1885"/>
                    <a:pt x="16836" y="1861"/>
                    <a:pt x="16872" y="1825"/>
                  </a:cubicBezTo>
                  <a:lnTo>
                    <a:pt x="16872" y="1825"/>
                  </a:lnTo>
                  <a:cubicBezTo>
                    <a:pt x="16872" y="1825"/>
                    <a:pt x="16872" y="1825"/>
                    <a:pt x="16872" y="1825"/>
                  </a:cubicBezTo>
                  <a:cubicBezTo>
                    <a:pt x="17289" y="1409"/>
                    <a:pt x="17289" y="730"/>
                    <a:pt x="16872" y="313"/>
                  </a:cubicBezTo>
                  <a:cubicBezTo>
                    <a:pt x="16663" y="105"/>
                    <a:pt x="16387" y="1"/>
                    <a:pt x="16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23"/>
            <p:cNvSpPr/>
            <p:nvPr/>
          </p:nvSpPr>
          <p:spPr>
            <a:xfrm>
              <a:off x="11952053" y="558943"/>
              <a:ext cx="1816258" cy="622654"/>
            </a:xfrm>
            <a:custGeom>
              <a:avLst/>
              <a:gdLst/>
              <a:ahLst/>
              <a:cxnLst/>
              <a:rect l="l" t="t" r="r" b="b"/>
              <a:pathLst>
                <a:path w="62318" h="21364" extrusionOk="0">
                  <a:moveTo>
                    <a:pt x="61294" y="1"/>
                  </a:moveTo>
                  <a:cubicBezTo>
                    <a:pt x="61053" y="1"/>
                    <a:pt x="60812" y="93"/>
                    <a:pt x="60627" y="277"/>
                  </a:cubicBezTo>
                  <a:cubicBezTo>
                    <a:pt x="60329" y="575"/>
                    <a:pt x="60270" y="1016"/>
                    <a:pt x="60437" y="1349"/>
                  </a:cubicBezTo>
                  <a:lnTo>
                    <a:pt x="56841" y="4945"/>
                  </a:lnTo>
                  <a:lnTo>
                    <a:pt x="632" y="4945"/>
                  </a:lnTo>
                  <a:lnTo>
                    <a:pt x="632" y="19542"/>
                  </a:lnTo>
                  <a:cubicBezTo>
                    <a:pt x="262" y="19673"/>
                    <a:pt x="0" y="20018"/>
                    <a:pt x="0" y="20435"/>
                  </a:cubicBezTo>
                  <a:cubicBezTo>
                    <a:pt x="0" y="20959"/>
                    <a:pt x="417" y="21363"/>
                    <a:pt x="941" y="21363"/>
                  </a:cubicBezTo>
                  <a:cubicBezTo>
                    <a:pt x="1465" y="21363"/>
                    <a:pt x="1882" y="20959"/>
                    <a:pt x="1882" y="20435"/>
                  </a:cubicBezTo>
                  <a:cubicBezTo>
                    <a:pt x="1882" y="20018"/>
                    <a:pt x="1608" y="19673"/>
                    <a:pt x="1251" y="19542"/>
                  </a:cubicBezTo>
                  <a:lnTo>
                    <a:pt x="1251" y="5564"/>
                  </a:lnTo>
                  <a:lnTo>
                    <a:pt x="57115" y="5564"/>
                  </a:lnTo>
                  <a:lnTo>
                    <a:pt x="60877" y="1801"/>
                  </a:lnTo>
                  <a:cubicBezTo>
                    <a:pt x="61009" y="1863"/>
                    <a:pt x="61150" y="1894"/>
                    <a:pt x="61290" y="1894"/>
                  </a:cubicBezTo>
                  <a:cubicBezTo>
                    <a:pt x="61531" y="1894"/>
                    <a:pt x="61768" y="1803"/>
                    <a:pt x="61949" y="1623"/>
                  </a:cubicBezTo>
                  <a:cubicBezTo>
                    <a:pt x="62318" y="1254"/>
                    <a:pt x="62318" y="658"/>
                    <a:pt x="61961" y="277"/>
                  </a:cubicBezTo>
                  <a:cubicBezTo>
                    <a:pt x="61776" y="93"/>
                    <a:pt x="61535" y="1"/>
                    <a:pt x="612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23"/>
            <p:cNvSpPr/>
            <p:nvPr/>
          </p:nvSpPr>
          <p:spPr>
            <a:xfrm>
              <a:off x="12031179" y="467431"/>
              <a:ext cx="1416156" cy="157558"/>
            </a:xfrm>
            <a:custGeom>
              <a:avLst/>
              <a:gdLst/>
              <a:ahLst/>
              <a:cxnLst/>
              <a:rect l="l" t="t" r="r" b="b"/>
              <a:pathLst>
                <a:path w="48590" h="5406" extrusionOk="0">
                  <a:moveTo>
                    <a:pt x="0" y="0"/>
                  </a:moveTo>
                  <a:lnTo>
                    <a:pt x="4775" y="4775"/>
                  </a:lnTo>
                  <a:lnTo>
                    <a:pt x="17097" y="4775"/>
                  </a:lnTo>
                  <a:cubicBezTo>
                    <a:pt x="17228" y="5144"/>
                    <a:pt x="17574" y="5406"/>
                    <a:pt x="17990" y="5406"/>
                  </a:cubicBezTo>
                  <a:cubicBezTo>
                    <a:pt x="18514" y="5406"/>
                    <a:pt x="18931" y="4989"/>
                    <a:pt x="18931" y="4465"/>
                  </a:cubicBezTo>
                  <a:cubicBezTo>
                    <a:pt x="18931" y="3941"/>
                    <a:pt x="18514" y="3525"/>
                    <a:pt x="17990" y="3525"/>
                  </a:cubicBezTo>
                  <a:cubicBezTo>
                    <a:pt x="17574" y="3525"/>
                    <a:pt x="17228" y="3798"/>
                    <a:pt x="17097" y="4156"/>
                  </a:cubicBezTo>
                  <a:lnTo>
                    <a:pt x="5048" y="4156"/>
                  </a:lnTo>
                  <a:lnTo>
                    <a:pt x="1512" y="619"/>
                  </a:lnTo>
                  <a:lnTo>
                    <a:pt x="26634" y="619"/>
                  </a:lnTo>
                  <a:lnTo>
                    <a:pt x="30492" y="4477"/>
                  </a:lnTo>
                  <a:lnTo>
                    <a:pt x="46756" y="4477"/>
                  </a:lnTo>
                  <a:cubicBezTo>
                    <a:pt x="46899" y="4846"/>
                    <a:pt x="47232" y="5108"/>
                    <a:pt x="47649" y="5108"/>
                  </a:cubicBezTo>
                  <a:cubicBezTo>
                    <a:pt x="48173" y="5108"/>
                    <a:pt x="48590" y="4691"/>
                    <a:pt x="48590" y="4168"/>
                  </a:cubicBezTo>
                  <a:cubicBezTo>
                    <a:pt x="48590" y="3644"/>
                    <a:pt x="48173" y="3227"/>
                    <a:pt x="47649" y="3227"/>
                  </a:cubicBezTo>
                  <a:cubicBezTo>
                    <a:pt x="47232" y="3227"/>
                    <a:pt x="46899" y="3501"/>
                    <a:pt x="46756" y="3858"/>
                  </a:cubicBezTo>
                  <a:lnTo>
                    <a:pt x="30742" y="3858"/>
                  </a:lnTo>
                  <a:lnTo>
                    <a:pt x="26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23"/>
            <p:cNvSpPr/>
            <p:nvPr/>
          </p:nvSpPr>
          <p:spPr>
            <a:xfrm>
              <a:off x="12295574" y="-926793"/>
              <a:ext cx="1181597" cy="1403303"/>
            </a:xfrm>
            <a:custGeom>
              <a:avLst/>
              <a:gdLst/>
              <a:ahLst/>
              <a:cxnLst/>
              <a:rect l="l" t="t" r="r" b="b"/>
              <a:pathLst>
                <a:path w="40542" h="48149" extrusionOk="0">
                  <a:moveTo>
                    <a:pt x="1" y="0"/>
                  </a:moveTo>
                  <a:lnTo>
                    <a:pt x="1" y="322"/>
                  </a:lnTo>
                  <a:lnTo>
                    <a:pt x="703" y="322"/>
                  </a:lnTo>
                  <a:lnTo>
                    <a:pt x="703" y="41493"/>
                  </a:lnTo>
                  <a:lnTo>
                    <a:pt x="29254" y="41493"/>
                  </a:lnTo>
                  <a:lnTo>
                    <a:pt x="32124" y="44375"/>
                  </a:lnTo>
                  <a:lnTo>
                    <a:pt x="39208" y="44375"/>
                  </a:lnTo>
                  <a:lnTo>
                    <a:pt x="39208" y="47839"/>
                  </a:lnTo>
                  <a:lnTo>
                    <a:pt x="38494" y="47839"/>
                  </a:lnTo>
                  <a:lnTo>
                    <a:pt x="38494" y="48149"/>
                  </a:lnTo>
                  <a:lnTo>
                    <a:pt x="40541" y="48149"/>
                  </a:lnTo>
                  <a:lnTo>
                    <a:pt x="40541" y="47839"/>
                  </a:lnTo>
                  <a:lnTo>
                    <a:pt x="39827" y="47839"/>
                  </a:lnTo>
                  <a:lnTo>
                    <a:pt x="39827" y="43744"/>
                  </a:lnTo>
                  <a:lnTo>
                    <a:pt x="32374" y="43744"/>
                  </a:lnTo>
                  <a:lnTo>
                    <a:pt x="29516" y="40874"/>
                  </a:lnTo>
                  <a:lnTo>
                    <a:pt x="1334" y="40874"/>
                  </a:lnTo>
                  <a:lnTo>
                    <a:pt x="1334" y="322"/>
                  </a:lnTo>
                  <a:lnTo>
                    <a:pt x="2049" y="322"/>
                  </a:lnTo>
                  <a:lnTo>
                    <a:pt x="20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23"/>
            <p:cNvSpPr/>
            <p:nvPr/>
          </p:nvSpPr>
          <p:spPr>
            <a:xfrm>
              <a:off x="11703250" y="-844985"/>
              <a:ext cx="1464740" cy="1330265"/>
            </a:xfrm>
            <a:custGeom>
              <a:avLst/>
              <a:gdLst/>
              <a:ahLst/>
              <a:cxnLst/>
              <a:rect l="l" t="t" r="r" b="b"/>
              <a:pathLst>
                <a:path w="50257" h="45643" extrusionOk="0">
                  <a:moveTo>
                    <a:pt x="1814" y="189"/>
                  </a:moveTo>
                  <a:lnTo>
                    <a:pt x="1814" y="189"/>
                  </a:lnTo>
                  <a:cubicBezTo>
                    <a:pt x="1814" y="189"/>
                    <a:pt x="1844" y="222"/>
                    <a:pt x="1930" y="313"/>
                  </a:cubicBezTo>
                  <a:cubicBezTo>
                    <a:pt x="1875" y="251"/>
                    <a:pt x="1816" y="189"/>
                    <a:pt x="1814" y="189"/>
                  </a:cubicBezTo>
                  <a:close/>
                  <a:moveTo>
                    <a:pt x="1173" y="0"/>
                  </a:moveTo>
                  <a:cubicBezTo>
                    <a:pt x="900" y="0"/>
                    <a:pt x="626" y="104"/>
                    <a:pt x="417" y="313"/>
                  </a:cubicBezTo>
                  <a:cubicBezTo>
                    <a:pt x="1" y="729"/>
                    <a:pt x="1" y="1408"/>
                    <a:pt x="417" y="1825"/>
                  </a:cubicBezTo>
                  <a:cubicBezTo>
                    <a:pt x="629" y="2036"/>
                    <a:pt x="898" y="2140"/>
                    <a:pt x="1171" y="2140"/>
                  </a:cubicBezTo>
                  <a:cubicBezTo>
                    <a:pt x="1344" y="2140"/>
                    <a:pt x="1518" y="2098"/>
                    <a:pt x="1679" y="2015"/>
                  </a:cubicBezTo>
                  <a:lnTo>
                    <a:pt x="16134" y="16469"/>
                  </a:lnTo>
                  <a:lnTo>
                    <a:pt x="16134" y="21125"/>
                  </a:lnTo>
                  <a:lnTo>
                    <a:pt x="11395" y="25863"/>
                  </a:lnTo>
                  <a:lnTo>
                    <a:pt x="11395" y="39139"/>
                  </a:lnTo>
                  <a:cubicBezTo>
                    <a:pt x="10966" y="39270"/>
                    <a:pt x="10633" y="39675"/>
                    <a:pt x="10633" y="40163"/>
                  </a:cubicBezTo>
                  <a:cubicBezTo>
                    <a:pt x="10633" y="40758"/>
                    <a:pt x="11109" y="41234"/>
                    <a:pt x="11705" y="41234"/>
                  </a:cubicBezTo>
                  <a:cubicBezTo>
                    <a:pt x="12300" y="41234"/>
                    <a:pt x="12776" y="40758"/>
                    <a:pt x="12776" y="40163"/>
                  </a:cubicBezTo>
                  <a:cubicBezTo>
                    <a:pt x="12776" y="39686"/>
                    <a:pt x="12467" y="39270"/>
                    <a:pt x="12026" y="39139"/>
                  </a:cubicBezTo>
                  <a:lnTo>
                    <a:pt x="12026" y="26113"/>
                  </a:lnTo>
                  <a:lnTo>
                    <a:pt x="16134" y="22006"/>
                  </a:lnTo>
                  <a:lnTo>
                    <a:pt x="16134" y="42794"/>
                  </a:lnTo>
                  <a:lnTo>
                    <a:pt x="46864" y="42794"/>
                  </a:lnTo>
                  <a:lnTo>
                    <a:pt x="48126" y="44068"/>
                  </a:lnTo>
                  <a:cubicBezTo>
                    <a:pt x="47923" y="44461"/>
                    <a:pt x="47983" y="44985"/>
                    <a:pt x="48328" y="45330"/>
                  </a:cubicBezTo>
                  <a:cubicBezTo>
                    <a:pt x="48537" y="45538"/>
                    <a:pt x="48810" y="45643"/>
                    <a:pt x="49084" y="45643"/>
                  </a:cubicBezTo>
                  <a:cubicBezTo>
                    <a:pt x="49358" y="45643"/>
                    <a:pt x="49632" y="45538"/>
                    <a:pt x="49840" y="45330"/>
                  </a:cubicBezTo>
                  <a:cubicBezTo>
                    <a:pt x="50257" y="44925"/>
                    <a:pt x="50257" y="44247"/>
                    <a:pt x="49840" y="43830"/>
                  </a:cubicBezTo>
                  <a:cubicBezTo>
                    <a:pt x="49626" y="43616"/>
                    <a:pt x="49352" y="43511"/>
                    <a:pt x="49076" y="43511"/>
                  </a:cubicBezTo>
                  <a:cubicBezTo>
                    <a:pt x="48907" y="43511"/>
                    <a:pt x="48736" y="43551"/>
                    <a:pt x="48578" y="43627"/>
                  </a:cubicBezTo>
                  <a:lnTo>
                    <a:pt x="47114" y="42175"/>
                  </a:lnTo>
                  <a:lnTo>
                    <a:pt x="16753" y="42175"/>
                  </a:lnTo>
                  <a:lnTo>
                    <a:pt x="16753" y="16219"/>
                  </a:lnTo>
                  <a:lnTo>
                    <a:pt x="2132" y="1575"/>
                  </a:lnTo>
                  <a:cubicBezTo>
                    <a:pt x="2334" y="1170"/>
                    <a:pt x="2275" y="646"/>
                    <a:pt x="1930" y="313"/>
                  </a:cubicBezTo>
                  <a:cubicBezTo>
                    <a:pt x="1721" y="104"/>
                    <a:pt x="1447" y="0"/>
                    <a:pt x="117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23"/>
            <p:cNvSpPr/>
            <p:nvPr/>
          </p:nvSpPr>
          <p:spPr>
            <a:xfrm>
              <a:off x="12443043" y="-1081898"/>
              <a:ext cx="880733" cy="1244375"/>
            </a:xfrm>
            <a:custGeom>
              <a:avLst/>
              <a:gdLst/>
              <a:ahLst/>
              <a:cxnLst/>
              <a:rect l="l" t="t" r="r" b="b"/>
              <a:pathLst>
                <a:path w="30219" h="42696" extrusionOk="0">
                  <a:moveTo>
                    <a:pt x="1072" y="0"/>
                  </a:moveTo>
                  <a:cubicBezTo>
                    <a:pt x="477" y="0"/>
                    <a:pt x="1" y="476"/>
                    <a:pt x="1" y="1072"/>
                  </a:cubicBezTo>
                  <a:cubicBezTo>
                    <a:pt x="1" y="1548"/>
                    <a:pt x="322" y="1965"/>
                    <a:pt x="763" y="2096"/>
                  </a:cubicBezTo>
                  <a:lnTo>
                    <a:pt x="763" y="27825"/>
                  </a:lnTo>
                  <a:lnTo>
                    <a:pt x="14872" y="41934"/>
                  </a:lnTo>
                  <a:lnTo>
                    <a:pt x="28123" y="41934"/>
                  </a:lnTo>
                  <a:cubicBezTo>
                    <a:pt x="28254" y="42374"/>
                    <a:pt x="28659" y="42696"/>
                    <a:pt x="29147" y="42696"/>
                  </a:cubicBezTo>
                  <a:cubicBezTo>
                    <a:pt x="29743" y="42696"/>
                    <a:pt x="30219" y="42220"/>
                    <a:pt x="30219" y="41624"/>
                  </a:cubicBezTo>
                  <a:cubicBezTo>
                    <a:pt x="30219" y="41029"/>
                    <a:pt x="29731" y="40565"/>
                    <a:pt x="29147" y="40565"/>
                  </a:cubicBezTo>
                  <a:cubicBezTo>
                    <a:pt x="28671" y="40565"/>
                    <a:pt x="28254" y="40886"/>
                    <a:pt x="28123" y="41327"/>
                  </a:cubicBezTo>
                  <a:lnTo>
                    <a:pt x="15122" y="41327"/>
                  </a:lnTo>
                  <a:lnTo>
                    <a:pt x="1394" y="27587"/>
                  </a:lnTo>
                  <a:lnTo>
                    <a:pt x="1394" y="2096"/>
                  </a:lnTo>
                  <a:cubicBezTo>
                    <a:pt x="1822" y="1965"/>
                    <a:pt x="2144" y="1560"/>
                    <a:pt x="2144" y="1072"/>
                  </a:cubicBezTo>
                  <a:cubicBezTo>
                    <a:pt x="2144" y="476"/>
                    <a:pt x="1668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23"/>
            <p:cNvSpPr/>
            <p:nvPr/>
          </p:nvSpPr>
          <p:spPr>
            <a:xfrm>
              <a:off x="12592961" y="-336567"/>
              <a:ext cx="867880" cy="356414"/>
            </a:xfrm>
            <a:custGeom>
              <a:avLst/>
              <a:gdLst/>
              <a:ahLst/>
              <a:cxnLst/>
              <a:rect l="l" t="t" r="r" b="b"/>
              <a:pathLst>
                <a:path w="29778" h="12229" extrusionOk="0">
                  <a:moveTo>
                    <a:pt x="0" y="1"/>
                  </a:moveTo>
                  <a:lnTo>
                    <a:pt x="12216" y="12228"/>
                  </a:lnTo>
                  <a:lnTo>
                    <a:pt x="24075" y="12228"/>
                  </a:lnTo>
                  <a:lnTo>
                    <a:pt x="28397" y="7013"/>
                  </a:lnTo>
                  <a:cubicBezTo>
                    <a:pt x="28504" y="7052"/>
                    <a:pt x="28616" y="7071"/>
                    <a:pt x="28727" y="7071"/>
                  </a:cubicBezTo>
                  <a:cubicBezTo>
                    <a:pt x="28996" y="7071"/>
                    <a:pt x="29259" y="6959"/>
                    <a:pt x="29444" y="6740"/>
                  </a:cubicBezTo>
                  <a:cubicBezTo>
                    <a:pt x="29778" y="6323"/>
                    <a:pt x="29718" y="5728"/>
                    <a:pt x="29314" y="5382"/>
                  </a:cubicBezTo>
                  <a:cubicBezTo>
                    <a:pt x="29134" y="5234"/>
                    <a:pt x="28917" y="5161"/>
                    <a:pt x="28703" y="5161"/>
                  </a:cubicBezTo>
                  <a:cubicBezTo>
                    <a:pt x="28434" y="5161"/>
                    <a:pt x="28171" y="5276"/>
                    <a:pt x="27992" y="5501"/>
                  </a:cubicBezTo>
                  <a:cubicBezTo>
                    <a:pt x="27718" y="5811"/>
                    <a:pt x="27706" y="6263"/>
                    <a:pt x="27897" y="6585"/>
                  </a:cubicBezTo>
                  <a:lnTo>
                    <a:pt x="23777" y="11550"/>
                  </a:lnTo>
                  <a:lnTo>
                    <a:pt x="12466" y="11550"/>
                  </a:lnTo>
                  <a:lnTo>
                    <a:pt x="1512" y="620"/>
                  </a:lnTo>
                  <a:lnTo>
                    <a:pt x="20741" y="620"/>
                  </a:lnTo>
                  <a:lnTo>
                    <a:pt x="20741" y="7811"/>
                  </a:lnTo>
                  <a:lnTo>
                    <a:pt x="15157" y="7811"/>
                  </a:lnTo>
                  <a:lnTo>
                    <a:pt x="12704" y="5347"/>
                  </a:lnTo>
                  <a:lnTo>
                    <a:pt x="14907" y="5347"/>
                  </a:lnTo>
                  <a:cubicBezTo>
                    <a:pt x="15038" y="5728"/>
                    <a:pt x="15383" y="5978"/>
                    <a:pt x="15800" y="5978"/>
                  </a:cubicBezTo>
                  <a:cubicBezTo>
                    <a:pt x="16324" y="5978"/>
                    <a:pt x="16741" y="5561"/>
                    <a:pt x="16741" y="5037"/>
                  </a:cubicBezTo>
                  <a:cubicBezTo>
                    <a:pt x="16741" y="4513"/>
                    <a:pt x="16324" y="4096"/>
                    <a:pt x="15800" y="4096"/>
                  </a:cubicBezTo>
                  <a:cubicBezTo>
                    <a:pt x="15383" y="4096"/>
                    <a:pt x="15038" y="4370"/>
                    <a:pt x="14907" y="4727"/>
                  </a:cubicBezTo>
                  <a:lnTo>
                    <a:pt x="11192" y="4727"/>
                  </a:lnTo>
                  <a:lnTo>
                    <a:pt x="14907" y="8442"/>
                  </a:lnTo>
                  <a:lnTo>
                    <a:pt x="21372" y="8442"/>
                  </a:lnTo>
                  <a:lnTo>
                    <a:pt x="213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23"/>
            <p:cNvSpPr/>
            <p:nvPr/>
          </p:nvSpPr>
          <p:spPr>
            <a:xfrm>
              <a:off x="12587394" y="-926793"/>
              <a:ext cx="590653" cy="458771"/>
            </a:xfrm>
            <a:custGeom>
              <a:avLst/>
              <a:gdLst/>
              <a:ahLst/>
              <a:cxnLst/>
              <a:rect l="l" t="t" r="r" b="b"/>
              <a:pathLst>
                <a:path w="20266" h="15741" extrusionOk="0">
                  <a:moveTo>
                    <a:pt x="941" y="0"/>
                  </a:moveTo>
                  <a:cubicBezTo>
                    <a:pt x="418" y="0"/>
                    <a:pt x="1" y="417"/>
                    <a:pt x="1" y="941"/>
                  </a:cubicBezTo>
                  <a:cubicBezTo>
                    <a:pt x="1" y="1357"/>
                    <a:pt x="275" y="1703"/>
                    <a:pt x="632" y="1834"/>
                  </a:cubicBezTo>
                  <a:lnTo>
                    <a:pt x="632" y="15740"/>
                  </a:lnTo>
                  <a:lnTo>
                    <a:pt x="20265" y="15740"/>
                  </a:lnTo>
                  <a:lnTo>
                    <a:pt x="14919" y="10394"/>
                  </a:lnTo>
                  <a:lnTo>
                    <a:pt x="9633" y="10394"/>
                  </a:lnTo>
                  <a:cubicBezTo>
                    <a:pt x="9502" y="10025"/>
                    <a:pt x="9157" y="9763"/>
                    <a:pt x="8740" y="9763"/>
                  </a:cubicBezTo>
                  <a:cubicBezTo>
                    <a:pt x="8228" y="9763"/>
                    <a:pt x="7811" y="10180"/>
                    <a:pt x="7811" y="10704"/>
                  </a:cubicBezTo>
                  <a:cubicBezTo>
                    <a:pt x="7811" y="11228"/>
                    <a:pt x="8228" y="11644"/>
                    <a:pt x="8740" y="11644"/>
                  </a:cubicBezTo>
                  <a:cubicBezTo>
                    <a:pt x="9157" y="11644"/>
                    <a:pt x="9502" y="11371"/>
                    <a:pt x="9633" y="11013"/>
                  </a:cubicBezTo>
                  <a:lnTo>
                    <a:pt x="14657" y="11013"/>
                  </a:lnTo>
                  <a:lnTo>
                    <a:pt x="18729" y="15097"/>
                  </a:lnTo>
                  <a:lnTo>
                    <a:pt x="1263" y="15097"/>
                  </a:lnTo>
                  <a:lnTo>
                    <a:pt x="1263" y="1834"/>
                  </a:lnTo>
                  <a:cubicBezTo>
                    <a:pt x="1632" y="1703"/>
                    <a:pt x="1882" y="1357"/>
                    <a:pt x="1882" y="941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71327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713275" y="445025"/>
            <a:ext cx="7717500" cy="7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Figtree"/>
              <a:buNone/>
              <a:defRPr sz="3200" b="1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5" r:id="rId3"/>
    <p:sldLayoutId id="2147483658" r:id="rId4"/>
    <p:sldLayoutId id="2147483659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sparkfun.com/tutorials/how-to-use-a-breadboard/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jpg"/><Relationship Id="rId5" Type="http://schemas.openxmlformats.org/officeDocument/2006/relationships/image" Target="../media/image2.jp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3" Type="http://schemas.openxmlformats.org/officeDocument/2006/relationships/package" Target="../embeddings/Microsoft_Excel_Worksheet.xlsx"/><Relationship Id="rId7" Type="http://schemas.openxmlformats.org/officeDocument/2006/relationships/package" Target="../embeddings/Microsoft_Excel_Worksheet2.xlsx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package" Target="../embeddings/Microsoft_Excel_Worksheet1.xlsx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nsortec.com/products/environmental-sensors/pressure-sensors/bmp280/" TargetMode="External"/><Relationship Id="rId2" Type="http://schemas.openxmlformats.org/officeDocument/2006/relationships/hyperlink" Target="https://www.bosch-sensortec.com/media/boschsensortec/downloads/datasheets/bst-bmp280-ds001.pdf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osch-sensortec.com/media/boschsensortec/downloads/datasheets/bst-bmp280-ds001.pdf" TargetMode="External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bosch-sensortec.com/products/environmental-sensors/pressure-sensors/bmp28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3" name="Google Shape;1713;p27"/>
          <p:cNvGrpSpPr/>
          <p:nvPr/>
        </p:nvGrpSpPr>
        <p:grpSpPr>
          <a:xfrm>
            <a:off x="6565254" y="2488324"/>
            <a:ext cx="3788580" cy="3347956"/>
            <a:chOff x="6108054" y="2488324"/>
            <a:chExt cx="3788580" cy="3347956"/>
          </a:xfrm>
        </p:grpSpPr>
        <p:sp>
          <p:nvSpPr>
            <p:cNvPr id="1714" name="Google Shape;1714;p27"/>
            <p:cNvSpPr/>
            <p:nvPr/>
          </p:nvSpPr>
          <p:spPr>
            <a:xfrm rot="5400000">
              <a:off x="7310853" y="2491064"/>
              <a:ext cx="60767" cy="55288"/>
            </a:xfrm>
            <a:custGeom>
              <a:avLst/>
              <a:gdLst/>
              <a:ahLst/>
              <a:cxnLst/>
              <a:rect l="l" t="t" r="r" b="b"/>
              <a:pathLst>
                <a:path w="2085" h="1897" extrusionOk="0">
                  <a:moveTo>
                    <a:pt x="1037" y="1"/>
                  </a:moveTo>
                  <a:cubicBezTo>
                    <a:pt x="796" y="1"/>
                    <a:pt x="555" y="93"/>
                    <a:pt x="370" y="278"/>
                  </a:cubicBezTo>
                  <a:cubicBezTo>
                    <a:pt x="1" y="647"/>
                    <a:pt x="1" y="1242"/>
                    <a:pt x="370" y="1611"/>
                  </a:cubicBezTo>
                  <a:cubicBezTo>
                    <a:pt x="555" y="1802"/>
                    <a:pt x="796" y="1897"/>
                    <a:pt x="1037" y="1897"/>
                  </a:cubicBezTo>
                  <a:cubicBezTo>
                    <a:pt x="1278" y="1897"/>
                    <a:pt x="1519" y="1802"/>
                    <a:pt x="1704" y="1611"/>
                  </a:cubicBezTo>
                  <a:cubicBezTo>
                    <a:pt x="2085" y="1242"/>
                    <a:pt x="2085" y="647"/>
                    <a:pt x="1704" y="278"/>
                  </a:cubicBezTo>
                  <a:cubicBezTo>
                    <a:pt x="1519" y="93"/>
                    <a:pt x="1278" y="1"/>
                    <a:pt x="10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27"/>
            <p:cNvSpPr/>
            <p:nvPr/>
          </p:nvSpPr>
          <p:spPr>
            <a:xfrm rot="5400000">
              <a:off x="7689470" y="2155735"/>
              <a:ext cx="1818706" cy="2529699"/>
            </a:xfrm>
            <a:custGeom>
              <a:avLst/>
              <a:gdLst/>
              <a:ahLst/>
              <a:cxnLst/>
              <a:rect l="l" t="t" r="r" b="b"/>
              <a:pathLst>
                <a:path w="62402" h="86797" extrusionOk="0">
                  <a:moveTo>
                    <a:pt x="61782" y="0"/>
                  </a:moveTo>
                  <a:lnTo>
                    <a:pt x="61782" y="67366"/>
                  </a:lnTo>
                  <a:lnTo>
                    <a:pt x="48507" y="80641"/>
                  </a:lnTo>
                  <a:lnTo>
                    <a:pt x="38303" y="80641"/>
                  </a:lnTo>
                  <a:lnTo>
                    <a:pt x="32136" y="74474"/>
                  </a:lnTo>
                  <a:lnTo>
                    <a:pt x="11895" y="74474"/>
                  </a:lnTo>
                  <a:lnTo>
                    <a:pt x="1" y="86356"/>
                  </a:lnTo>
                  <a:lnTo>
                    <a:pt x="441" y="86797"/>
                  </a:lnTo>
                  <a:lnTo>
                    <a:pt x="12145" y="75105"/>
                  </a:lnTo>
                  <a:lnTo>
                    <a:pt x="31874" y="75105"/>
                  </a:lnTo>
                  <a:lnTo>
                    <a:pt x="38041" y="81260"/>
                  </a:lnTo>
                  <a:lnTo>
                    <a:pt x="48769" y="81260"/>
                  </a:lnTo>
                  <a:lnTo>
                    <a:pt x="62401" y="67627"/>
                  </a:lnTo>
                  <a:lnTo>
                    <a:pt x="624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27"/>
            <p:cNvSpPr/>
            <p:nvPr/>
          </p:nvSpPr>
          <p:spPr>
            <a:xfrm rot="5400000">
              <a:off x="9834847" y="4293421"/>
              <a:ext cx="54851" cy="54851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41" y="0"/>
                  </a:moveTo>
                  <a:cubicBezTo>
                    <a:pt x="417" y="0"/>
                    <a:pt x="0" y="417"/>
                    <a:pt x="0" y="941"/>
                  </a:cubicBezTo>
                  <a:cubicBezTo>
                    <a:pt x="0" y="1458"/>
                    <a:pt x="406" y="1882"/>
                    <a:pt x="920" y="1882"/>
                  </a:cubicBezTo>
                  <a:cubicBezTo>
                    <a:pt x="927" y="1882"/>
                    <a:pt x="934" y="1882"/>
                    <a:pt x="941" y="1881"/>
                  </a:cubicBezTo>
                  <a:cubicBezTo>
                    <a:pt x="1465" y="1881"/>
                    <a:pt x="1881" y="1465"/>
                    <a:pt x="1881" y="941"/>
                  </a:cubicBezTo>
                  <a:cubicBezTo>
                    <a:pt x="1881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27"/>
            <p:cNvSpPr/>
            <p:nvPr/>
          </p:nvSpPr>
          <p:spPr>
            <a:xfrm rot="5400000">
              <a:off x="6891685" y="2355902"/>
              <a:ext cx="2744147" cy="3102718"/>
            </a:xfrm>
            <a:custGeom>
              <a:avLst/>
              <a:gdLst/>
              <a:ahLst/>
              <a:cxnLst/>
              <a:rect l="l" t="t" r="r" b="b"/>
              <a:pathLst>
                <a:path w="94155" h="106458" extrusionOk="0">
                  <a:moveTo>
                    <a:pt x="66056" y="1"/>
                  </a:moveTo>
                  <a:cubicBezTo>
                    <a:pt x="65544" y="1"/>
                    <a:pt x="65127" y="418"/>
                    <a:pt x="65127" y="942"/>
                  </a:cubicBezTo>
                  <a:cubicBezTo>
                    <a:pt x="65127" y="1358"/>
                    <a:pt x="65389" y="1704"/>
                    <a:pt x="65747" y="1835"/>
                  </a:cubicBezTo>
                  <a:lnTo>
                    <a:pt x="65747" y="40804"/>
                  </a:lnTo>
                  <a:lnTo>
                    <a:pt x="71593" y="40804"/>
                  </a:lnTo>
                  <a:lnTo>
                    <a:pt x="71593" y="45685"/>
                  </a:lnTo>
                  <a:lnTo>
                    <a:pt x="66913" y="50364"/>
                  </a:lnTo>
                  <a:lnTo>
                    <a:pt x="66913" y="68271"/>
                  </a:lnTo>
                  <a:lnTo>
                    <a:pt x="49554" y="85631"/>
                  </a:lnTo>
                  <a:lnTo>
                    <a:pt x="36707" y="85631"/>
                  </a:lnTo>
                  <a:lnTo>
                    <a:pt x="30147" y="79058"/>
                  </a:lnTo>
                  <a:lnTo>
                    <a:pt x="13776" y="79058"/>
                  </a:lnTo>
                  <a:lnTo>
                    <a:pt x="5846" y="87000"/>
                  </a:lnTo>
                  <a:lnTo>
                    <a:pt x="5846" y="100251"/>
                  </a:lnTo>
                  <a:lnTo>
                    <a:pt x="1441" y="104657"/>
                  </a:lnTo>
                  <a:cubicBezTo>
                    <a:pt x="1312" y="104601"/>
                    <a:pt x="1174" y="104573"/>
                    <a:pt x="1036" y="104573"/>
                  </a:cubicBezTo>
                  <a:cubicBezTo>
                    <a:pt x="793" y="104573"/>
                    <a:pt x="552" y="104660"/>
                    <a:pt x="369" y="104835"/>
                  </a:cubicBezTo>
                  <a:cubicBezTo>
                    <a:pt x="0" y="105216"/>
                    <a:pt x="0" y="105812"/>
                    <a:pt x="369" y="106181"/>
                  </a:cubicBezTo>
                  <a:cubicBezTo>
                    <a:pt x="554" y="106365"/>
                    <a:pt x="795" y="106458"/>
                    <a:pt x="1036" y="106458"/>
                  </a:cubicBezTo>
                  <a:cubicBezTo>
                    <a:pt x="1277" y="106458"/>
                    <a:pt x="1518" y="106365"/>
                    <a:pt x="1703" y="106181"/>
                  </a:cubicBezTo>
                  <a:cubicBezTo>
                    <a:pt x="2001" y="105883"/>
                    <a:pt x="2060" y="105454"/>
                    <a:pt x="1881" y="105109"/>
                  </a:cubicBezTo>
                  <a:lnTo>
                    <a:pt x="6465" y="100525"/>
                  </a:lnTo>
                  <a:lnTo>
                    <a:pt x="6465" y="87262"/>
                  </a:lnTo>
                  <a:lnTo>
                    <a:pt x="14050" y="79689"/>
                  </a:lnTo>
                  <a:lnTo>
                    <a:pt x="29897" y="79689"/>
                  </a:lnTo>
                  <a:lnTo>
                    <a:pt x="36457" y="86250"/>
                  </a:lnTo>
                  <a:lnTo>
                    <a:pt x="49828" y="86250"/>
                  </a:lnTo>
                  <a:lnTo>
                    <a:pt x="67533" y="68545"/>
                  </a:lnTo>
                  <a:lnTo>
                    <a:pt x="67533" y="50638"/>
                  </a:lnTo>
                  <a:lnTo>
                    <a:pt x="72224" y="45947"/>
                  </a:lnTo>
                  <a:lnTo>
                    <a:pt x="72224" y="35124"/>
                  </a:lnTo>
                  <a:lnTo>
                    <a:pt x="88678" y="35124"/>
                  </a:lnTo>
                  <a:lnTo>
                    <a:pt x="92714" y="31100"/>
                  </a:lnTo>
                  <a:cubicBezTo>
                    <a:pt x="92843" y="31156"/>
                    <a:pt x="92982" y="31184"/>
                    <a:pt x="93119" y="31184"/>
                  </a:cubicBezTo>
                  <a:cubicBezTo>
                    <a:pt x="93362" y="31184"/>
                    <a:pt x="93603" y="31096"/>
                    <a:pt x="93786" y="30921"/>
                  </a:cubicBezTo>
                  <a:cubicBezTo>
                    <a:pt x="94155" y="30540"/>
                    <a:pt x="94155" y="29945"/>
                    <a:pt x="93786" y="29576"/>
                  </a:cubicBezTo>
                  <a:cubicBezTo>
                    <a:pt x="93601" y="29392"/>
                    <a:pt x="93360" y="29299"/>
                    <a:pt x="93119" y="29299"/>
                  </a:cubicBezTo>
                  <a:cubicBezTo>
                    <a:pt x="92878" y="29299"/>
                    <a:pt x="92637" y="29392"/>
                    <a:pt x="92452" y="29576"/>
                  </a:cubicBezTo>
                  <a:cubicBezTo>
                    <a:pt x="92155" y="29874"/>
                    <a:pt x="92095" y="30302"/>
                    <a:pt x="92274" y="30648"/>
                  </a:cubicBezTo>
                  <a:lnTo>
                    <a:pt x="88428" y="34493"/>
                  </a:lnTo>
                  <a:lnTo>
                    <a:pt x="71593" y="34493"/>
                  </a:lnTo>
                  <a:lnTo>
                    <a:pt x="71593" y="40161"/>
                  </a:lnTo>
                  <a:lnTo>
                    <a:pt x="66378" y="40161"/>
                  </a:lnTo>
                  <a:lnTo>
                    <a:pt x="66378" y="1835"/>
                  </a:lnTo>
                  <a:cubicBezTo>
                    <a:pt x="66747" y="1704"/>
                    <a:pt x="66997" y="1358"/>
                    <a:pt x="66997" y="942"/>
                  </a:cubicBezTo>
                  <a:cubicBezTo>
                    <a:pt x="66997" y="418"/>
                    <a:pt x="66580" y="1"/>
                    <a:pt x="6605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27"/>
            <p:cNvSpPr/>
            <p:nvPr/>
          </p:nvSpPr>
          <p:spPr>
            <a:xfrm rot="5400000">
              <a:off x="6285821" y="2779603"/>
              <a:ext cx="2474206" cy="2566217"/>
            </a:xfrm>
            <a:custGeom>
              <a:avLst/>
              <a:gdLst/>
              <a:ahLst/>
              <a:cxnLst/>
              <a:rect l="l" t="t" r="r" b="b"/>
              <a:pathLst>
                <a:path w="84893" h="88050" extrusionOk="0">
                  <a:moveTo>
                    <a:pt x="83821" y="0"/>
                  </a:moveTo>
                  <a:cubicBezTo>
                    <a:pt x="83226" y="0"/>
                    <a:pt x="82749" y="477"/>
                    <a:pt x="82749" y="1072"/>
                  </a:cubicBezTo>
                  <a:cubicBezTo>
                    <a:pt x="82749" y="1548"/>
                    <a:pt x="83059" y="1965"/>
                    <a:pt x="83511" y="2096"/>
                  </a:cubicBezTo>
                  <a:lnTo>
                    <a:pt x="83511" y="5549"/>
                  </a:lnTo>
                  <a:lnTo>
                    <a:pt x="66854" y="5549"/>
                  </a:lnTo>
                  <a:lnTo>
                    <a:pt x="66854" y="14716"/>
                  </a:lnTo>
                  <a:lnTo>
                    <a:pt x="63187" y="18384"/>
                  </a:lnTo>
                  <a:cubicBezTo>
                    <a:pt x="63035" y="18300"/>
                    <a:pt x="62863" y="18258"/>
                    <a:pt x="62689" y="18258"/>
                  </a:cubicBezTo>
                  <a:cubicBezTo>
                    <a:pt x="62415" y="18258"/>
                    <a:pt x="62137" y="18363"/>
                    <a:pt x="61925" y="18574"/>
                  </a:cubicBezTo>
                  <a:cubicBezTo>
                    <a:pt x="61509" y="18991"/>
                    <a:pt x="61509" y="19669"/>
                    <a:pt x="61925" y="20086"/>
                  </a:cubicBezTo>
                  <a:cubicBezTo>
                    <a:pt x="62134" y="20294"/>
                    <a:pt x="62410" y="20399"/>
                    <a:pt x="62687" y="20399"/>
                  </a:cubicBezTo>
                  <a:cubicBezTo>
                    <a:pt x="62964" y="20399"/>
                    <a:pt x="63241" y="20294"/>
                    <a:pt x="63449" y="20086"/>
                  </a:cubicBezTo>
                  <a:cubicBezTo>
                    <a:pt x="63783" y="19753"/>
                    <a:pt x="63854" y="19241"/>
                    <a:pt x="63640" y="18824"/>
                  </a:cubicBezTo>
                  <a:lnTo>
                    <a:pt x="67474" y="14990"/>
                  </a:lnTo>
                  <a:lnTo>
                    <a:pt x="67474" y="6180"/>
                  </a:lnTo>
                  <a:lnTo>
                    <a:pt x="83487" y="6180"/>
                  </a:lnTo>
                  <a:lnTo>
                    <a:pt x="83487" y="14812"/>
                  </a:lnTo>
                  <a:lnTo>
                    <a:pt x="79165" y="14812"/>
                  </a:lnTo>
                  <a:lnTo>
                    <a:pt x="79165" y="11537"/>
                  </a:lnTo>
                  <a:lnTo>
                    <a:pt x="72617" y="11537"/>
                  </a:lnTo>
                  <a:lnTo>
                    <a:pt x="72617" y="16990"/>
                  </a:lnTo>
                  <a:lnTo>
                    <a:pt x="62259" y="27349"/>
                  </a:lnTo>
                  <a:lnTo>
                    <a:pt x="62259" y="35600"/>
                  </a:lnTo>
                  <a:lnTo>
                    <a:pt x="41720" y="56138"/>
                  </a:lnTo>
                  <a:lnTo>
                    <a:pt x="1" y="56138"/>
                  </a:lnTo>
                  <a:lnTo>
                    <a:pt x="1" y="65711"/>
                  </a:lnTo>
                  <a:lnTo>
                    <a:pt x="3751" y="69461"/>
                  </a:lnTo>
                  <a:lnTo>
                    <a:pt x="3751" y="81879"/>
                  </a:lnTo>
                  <a:lnTo>
                    <a:pt x="8335" y="86463"/>
                  </a:lnTo>
                  <a:cubicBezTo>
                    <a:pt x="8121" y="86868"/>
                    <a:pt x="8180" y="87392"/>
                    <a:pt x="8526" y="87737"/>
                  </a:cubicBezTo>
                  <a:cubicBezTo>
                    <a:pt x="8734" y="87946"/>
                    <a:pt x="9011" y="88050"/>
                    <a:pt x="9288" y="88050"/>
                  </a:cubicBezTo>
                  <a:cubicBezTo>
                    <a:pt x="9565" y="88050"/>
                    <a:pt x="9841" y="87946"/>
                    <a:pt x="10050" y="87737"/>
                  </a:cubicBezTo>
                  <a:cubicBezTo>
                    <a:pt x="10466" y="87321"/>
                    <a:pt x="10466" y="86630"/>
                    <a:pt x="10050" y="86213"/>
                  </a:cubicBezTo>
                  <a:cubicBezTo>
                    <a:pt x="9838" y="86002"/>
                    <a:pt x="9565" y="85898"/>
                    <a:pt x="9289" y="85898"/>
                  </a:cubicBezTo>
                  <a:cubicBezTo>
                    <a:pt x="9113" y="85898"/>
                    <a:pt x="8937" y="85940"/>
                    <a:pt x="8776" y="86023"/>
                  </a:cubicBezTo>
                  <a:lnTo>
                    <a:pt x="4394" y="81617"/>
                  </a:lnTo>
                  <a:lnTo>
                    <a:pt x="4394" y="69187"/>
                  </a:lnTo>
                  <a:lnTo>
                    <a:pt x="644" y="65437"/>
                  </a:lnTo>
                  <a:lnTo>
                    <a:pt x="644" y="56745"/>
                  </a:lnTo>
                  <a:lnTo>
                    <a:pt x="41994" y="56745"/>
                  </a:lnTo>
                  <a:lnTo>
                    <a:pt x="62890" y="35850"/>
                  </a:lnTo>
                  <a:lnTo>
                    <a:pt x="62890" y="27611"/>
                  </a:lnTo>
                  <a:lnTo>
                    <a:pt x="73248" y="17252"/>
                  </a:lnTo>
                  <a:lnTo>
                    <a:pt x="73248" y="12145"/>
                  </a:lnTo>
                  <a:lnTo>
                    <a:pt x="78534" y="12145"/>
                  </a:lnTo>
                  <a:lnTo>
                    <a:pt x="78534" y="15419"/>
                  </a:lnTo>
                  <a:lnTo>
                    <a:pt x="84130" y="15419"/>
                  </a:lnTo>
                  <a:lnTo>
                    <a:pt x="84130" y="2084"/>
                  </a:lnTo>
                  <a:cubicBezTo>
                    <a:pt x="84559" y="1953"/>
                    <a:pt x="84892" y="1548"/>
                    <a:pt x="84892" y="1060"/>
                  </a:cubicBezTo>
                  <a:cubicBezTo>
                    <a:pt x="84892" y="477"/>
                    <a:pt x="84416" y="0"/>
                    <a:pt x="838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27"/>
            <p:cNvSpPr/>
            <p:nvPr/>
          </p:nvSpPr>
          <p:spPr>
            <a:xfrm rot="5400000">
              <a:off x="9185271" y="5249391"/>
              <a:ext cx="1778" cy="174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61" y="0"/>
                  </a:moveTo>
                  <a:lnTo>
                    <a:pt x="22" y="39"/>
                  </a:lnTo>
                  <a:lnTo>
                    <a:pt x="22" y="39"/>
                  </a:lnTo>
                  <a:cubicBezTo>
                    <a:pt x="34" y="30"/>
                    <a:pt x="49" y="18"/>
                    <a:pt x="61" y="0"/>
                  </a:cubicBezTo>
                  <a:close/>
                  <a:moveTo>
                    <a:pt x="22" y="39"/>
                  </a:moveTo>
                  <a:lnTo>
                    <a:pt x="22" y="39"/>
                  </a:lnTo>
                  <a:cubicBezTo>
                    <a:pt x="10" y="48"/>
                    <a:pt x="1" y="54"/>
                    <a:pt x="1" y="60"/>
                  </a:cubicBezTo>
                  <a:lnTo>
                    <a:pt x="22" y="39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27"/>
            <p:cNvSpPr/>
            <p:nvPr/>
          </p:nvSpPr>
          <p:spPr>
            <a:xfrm rot="5400000">
              <a:off x="8990593" y="4550543"/>
              <a:ext cx="708632" cy="807171"/>
            </a:xfrm>
            <a:custGeom>
              <a:avLst/>
              <a:gdLst/>
              <a:ahLst/>
              <a:cxnLst/>
              <a:rect l="l" t="t" r="r" b="b"/>
              <a:pathLst>
                <a:path w="24314" h="27695" extrusionOk="0">
                  <a:moveTo>
                    <a:pt x="1072" y="1"/>
                  </a:moveTo>
                  <a:cubicBezTo>
                    <a:pt x="477" y="1"/>
                    <a:pt x="0" y="477"/>
                    <a:pt x="0" y="1073"/>
                  </a:cubicBezTo>
                  <a:cubicBezTo>
                    <a:pt x="0" y="1549"/>
                    <a:pt x="310" y="1966"/>
                    <a:pt x="751" y="2096"/>
                  </a:cubicBezTo>
                  <a:lnTo>
                    <a:pt x="751" y="27695"/>
                  </a:lnTo>
                  <a:lnTo>
                    <a:pt x="15872" y="27695"/>
                  </a:lnTo>
                  <a:lnTo>
                    <a:pt x="22646" y="20920"/>
                  </a:lnTo>
                  <a:cubicBezTo>
                    <a:pt x="22803" y="21003"/>
                    <a:pt x="22976" y="21045"/>
                    <a:pt x="23150" y="21045"/>
                  </a:cubicBezTo>
                  <a:cubicBezTo>
                    <a:pt x="23423" y="21045"/>
                    <a:pt x="23697" y="20941"/>
                    <a:pt x="23908" y="20730"/>
                  </a:cubicBezTo>
                  <a:cubicBezTo>
                    <a:pt x="24313" y="20325"/>
                    <a:pt x="24313" y="19646"/>
                    <a:pt x="23896" y="19218"/>
                  </a:cubicBezTo>
                  <a:cubicBezTo>
                    <a:pt x="23688" y="19009"/>
                    <a:pt x="23414" y="18905"/>
                    <a:pt x="23140" y="18905"/>
                  </a:cubicBezTo>
                  <a:cubicBezTo>
                    <a:pt x="22866" y="18905"/>
                    <a:pt x="22593" y="19009"/>
                    <a:pt x="22384" y="19218"/>
                  </a:cubicBezTo>
                  <a:cubicBezTo>
                    <a:pt x="22039" y="19563"/>
                    <a:pt x="21979" y="20075"/>
                    <a:pt x="22182" y="20492"/>
                  </a:cubicBezTo>
                  <a:lnTo>
                    <a:pt x="15610" y="27064"/>
                  </a:lnTo>
                  <a:lnTo>
                    <a:pt x="1382" y="27064"/>
                  </a:lnTo>
                  <a:lnTo>
                    <a:pt x="1382" y="2096"/>
                  </a:lnTo>
                  <a:cubicBezTo>
                    <a:pt x="1810" y="1966"/>
                    <a:pt x="2144" y="1561"/>
                    <a:pt x="2144" y="1073"/>
                  </a:cubicBezTo>
                  <a:cubicBezTo>
                    <a:pt x="2144" y="477"/>
                    <a:pt x="1667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27"/>
            <p:cNvSpPr/>
            <p:nvPr/>
          </p:nvSpPr>
          <p:spPr>
            <a:xfrm rot="5400000">
              <a:off x="9193394" y="4640931"/>
              <a:ext cx="577800" cy="828680"/>
            </a:xfrm>
            <a:custGeom>
              <a:avLst/>
              <a:gdLst/>
              <a:ahLst/>
              <a:cxnLst/>
              <a:rect l="l" t="t" r="r" b="b"/>
              <a:pathLst>
                <a:path w="19825" h="28433" extrusionOk="0">
                  <a:moveTo>
                    <a:pt x="0" y="0"/>
                  </a:moveTo>
                  <a:lnTo>
                    <a:pt x="0" y="27801"/>
                  </a:lnTo>
                  <a:lnTo>
                    <a:pt x="7263" y="27801"/>
                  </a:lnTo>
                  <a:cubicBezTo>
                    <a:pt x="7394" y="28170"/>
                    <a:pt x="7740" y="28432"/>
                    <a:pt x="8156" y="28432"/>
                  </a:cubicBezTo>
                  <a:cubicBezTo>
                    <a:pt x="8668" y="28432"/>
                    <a:pt x="9085" y="28015"/>
                    <a:pt x="9085" y="27492"/>
                  </a:cubicBezTo>
                  <a:cubicBezTo>
                    <a:pt x="9085" y="26968"/>
                    <a:pt x="8668" y="26551"/>
                    <a:pt x="8156" y="26551"/>
                  </a:cubicBezTo>
                  <a:cubicBezTo>
                    <a:pt x="7740" y="26551"/>
                    <a:pt x="7394" y="26825"/>
                    <a:pt x="7263" y="27182"/>
                  </a:cubicBezTo>
                  <a:lnTo>
                    <a:pt x="620" y="27182"/>
                  </a:lnTo>
                  <a:lnTo>
                    <a:pt x="620" y="1524"/>
                  </a:lnTo>
                  <a:lnTo>
                    <a:pt x="4322" y="5227"/>
                  </a:lnTo>
                  <a:lnTo>
                    <a:pt x="4322" y="23455"/>
                  </a:lnTo>
                  <a:lnTo>
                    <a:pt x="12157" y="23455"/>
                  </a:lnTo>
                  <a:lnTo>
                    <a:pt x="12157" y="19276"/>
                  </a:lnTo>
                  <a:lnTo>
                    <a:pt x="11109" y="18240"/>
                  </a:lnTo>
                  <a:cubicBezTo>
                    <a:pt x="11276" y="17883"/>
                    <a:pt x="11216" y="17443"/>
                    <a:pt x="10930" y="17169"/>
                  </a:cubicBezTo>
                  <a:cubicBezTo>
                    <a:pt x="10746" y="16978"/>
                    <a:pt x="10505" y="16883"/>
                    <a:pt x="10264" y="16883"/>
                  </a:cubicBezTo>
                  <a:cubicBezTo>
                    <a:pt x="10023" y="16883"/>
                    <a:pt x="9781" y="16978"/>
                    <a:pt x="9597" y="17169"/>
                  </a:cubicBezTo>
                  <a:cubicBezTo>
                    <a:pt x="9228" y="17538"/>
                    <a:pt x="9228" y="18133"/>
                    <a:pt x="9597" y="18502"/>
                  </a:cubicBezTo>
                  <a:cubicBezTo>
                    <a:pt x="9783" y="18688"/>
                    <a:pt x="10020" y="18781"/>
                    <a:pt x="10256" y="18781"/>
                  </a:cubicBezTo>
                  <a:cubicBezTo>
                    <a:pt x="10398" y="18781"/>
                    <a:pt x="10539" y="18748"/>
                    <a:pt x="10668" y="18681"/>
                  </a:cubicBezTo>
                  <a:lnTo>
                    <a:pt x="11514" y="19526"/>
                  </a:lnTo>
                  <a:lnTo>
                    <a:pt x="11514" y="22836"/>
                  </a:lnTo>
                  <a:lnTo>
                    <a:pt x="4953" y="22836"/>
                  </a:lnTo>
                  <a:lnTo>
                    <a:pt x="4953" y="5858"/>
                  </a:lnTo>
                  <a:lnTo>
                    <a:pt x="17931" y="18836"/>
                  </a:lnTo>
                  <a:cubicBezTo>
                    <a:pt x="17765" y="19193"/>
                    <a:pt x="17824" y="19621"/>
                    <a:pt x="18110" y="19907"/>
                  </a:cubicBezTo>
                  <a:cubicBezTo>
                    <a:pt x="18294" y="20092"/>
                    <a:pt x="18536" y="20184"/>
                    <a:pt x="18777" y="20184"/>
                  </a:cubicBezTo>
                  <a:cubicBezTo>
                    <a:pt x="19018" y="20184"/>
                    <a:pt x="19259" y="20092"/>
                    <a:pt x="19443" y="19907"/>
                  </a:cubicBezTo>
                  <a:cubicBezTo>
                    <a:pt x="19824" y="19526"/>
                    <a:pt x="19824" y="18931"/>
                    <a:pt x="19443" y="18562"/>
                  </a:cubicBezTo>
                  <a:cubicBezTo>
                    <a:pt x="19257" y="18376"/>
                    <a:pt x="19020" y="18283"/>
                    <a:pt x="18784" y="18283"/>
                  </a:cubicBezTo>
                  <a:cubicBezTo>
                    <a:pt x="18643" y="18283"/>
                    <a:pt x="18501" y="18316"/>
                    <a:pt x="18372" y="183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27"/>
            <p:cNvSpPr/>
            <p:nvPr/>
          </p:nvSpPr>
          <p:spPr>
            <a:xfrm rot="5400000">
              <a:off x="6398202" y="3192051"/>
              <a:ext cx="635040" cy="654480"/>
            </a:xfrm>
            <a:custGeom>
              <a:avLst/>
              <a:gdLst/>
              <a:ahLst/>
              <a:cxnLst/>
              <a:rect l="l" t="t" r="r" b="b"/>
              <a:pathLst>
                <a:path w="21789" h="22456" extrusionOk="0">
                  <a:moveTo>
                    <a:pt x="0" y="1"/>
                  </a:moveTo>
                  <a:lnTo>
                    <a:pt x="0" y="2037"/>
                  </a:lnTo>
                  <a:lnTo>
                    <a:pt x="310" y="2037"/>
                  </a:lnTo>
                  <a:lnTo>
                    <a:pt x="310" y="1322"/>
                  </a:lnTo>
                  <a:lnTo>
                    <a:pt x="20265" y="1322"/>
                  </a:lnTo>
                  <a:lnTo>
                    <a:pt x="14061" y="7549"/>
                  </a:lnTo>
                  <a:lnTo>
                    <a:pt x="14061" y="16539"/>
                  </a:lnTo>
                  <a:lnTo>
                    <a:pt x="9013" y="21563"/>
                  </a:lnTo>
                  <a:lnTo>
                    <a:pt x="1215" y="13764"/>
                  </a:lnTo>
                  <a:lnTo>
                    <a:pt x="1727" y="13264"/>
                  </a:lnTo>
                  <a:lnTo>
                    <a:pt x="1500" y="13050"/>
                  </a:lnTo>
                  <a:lnTo>
                    <a:pt x="60" y="14479"/>
                  </a:lnTo>
                  <a:lnTo>
                    <a:pt x="286" y="14705"/>
                  </a:lnTo>
                  <a:lnTo>
                    <a:pt x="774" y="14217"/>
                  </a:lnTo>
                  <a:lnTo>
                    <a:pt x="9013" y="22456"/>
                  </a:lnTo>
                  <a:lnTo>
                    <a:pt x="14693" y="16789"/>
                  </a:lnTo>
                  <a:lnTo>
                    <a:pt x="14693" y="7799"/>
                  </a:lnTo>
                  <a:lnTo>
                    <a:pt x="21789" y="703"/>
                  </a:lnTo>
                  <a:lnTo>
                    <a:pt x="310" y="703"/>
                  </a:ln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27"/>
            <p:cNvSpPr/>
            <p:nvPr/>
          </p:nvSpPr>
          <p:spPr>
            <a:xfrm rot="5400000">
              <a:off x="6564421" y="3213560"/>
              <a:ext cx="337995" cy="314416"/>
            </a:xfrm>
            <a:custGeom>
              <a:avLst/>
              <a:gdLst/>
              <a:ahLst/>
              <a:cxnLst/>
              <a:rect l="l" t="t" r="r" b="b"/>
              <a:pathLst>
                <a:path w="11597" h="10788" extrusionOk="0">
                  <a:moveTo>
                    <a:pt x="1072" y="1"/>
                  </a:moveTo>
                  <a:cubicBezTo>
                    <a:pt x="476" y="1"/>
                    <a:pt x="0" y="477"/>
                    <a:pt x="0" y="1072"/>
                  </a:cubicBezTo>
                  <a:cubicBezTo>
                    <a:pt x="0" y="1668"/>
                    <a:pt x="476" y="2144"/>
                    <a:pt x="1072" y="2144"/>
                  </a:cubicBezTo>
                  <a:cubicBezTo>
                    <a:pt x="1548" y="2144"/>
                    <a:pt x="1965" y="1834"/>
                    <a:pt x="2096" y="1382"/>
                  </a:cubicBezTo>
                  <a:lnTo>
                    <a:pt x="10204" y="1382"/>
                  </a:lnTo>
                  <a:lnTo>
                    <a:pt x="10204" y="5966"/>
                  </a:lnTo>
                  <a:lnTo>
                    <a:pt x="7346" y="5966"/>
                  </a:lnTo>
                  <a:cubicBezTo>
                    <a:pt x="7215" y="5537"/>
                    <a:pt x="6811" y="5204"/>
                    <a:pt x="6322" y="5204"/>
                  </a:cubicBezTo>
                  <a:cubicBezTo>
                    <a:pt x="5727" y="5204"/>
                    <a:pt x="5251" y="5680"/>
                    <a:pt x="5251" y="6275"/>
                  </a:cubicBezTo>
                  <a:cubicBezTo>
                    <a:pt x="5251" y="6871"/>
                    <a:pt x="5727" y="7347"/>
                    <a:pt x="6322" y="7347"/>
                  </a:cubicBezTo>
                  <a:cubicBezTo>
                    <a:pt x="6799" y="7347"/>
                    <a:pt x="7215" y="7037"/>
                    <a:pt x="7346" y="6597"/>
                  </a:cubicBezTo>
                  <a:lnTo>
                    <a:pt x="10204" y="6597"/>
                  </a:lnTo>
                  <a:lnTo>
                    <a:pt x="10204" y="8692"/>
                  </a:lnTo>
                  <a:cubicBezTo>
                    <a:pt x="9775" y="8823"/>
                    <a:pt x="9454" y="9228"/>
                    <a:pt x="9454" y="9716"/>
                  </a:cubicBezTo>
                  <a:cubicBezTo>
                    <a:pt x="9454" y="10311"/>
                    <a:pt x="9930" y="10788"/>
                    <a:pt x="10525" y="10788"/>
                  </a:cubicBezTo>
                  <a:cubicBezTo>
                    <a:pt x="11121" y="10788"/>
                    <a:pt x="11597" y="10311"/>
                    <a:pt x="11597" y="9716"/>
                  </a:cubicBezTo>
                  <a:cubicBezTo>
                    <a:pt x="11573" y="9240"/>
                    <a:pt x="11264" y="8835"/>
                    <a:pt x="10835" y="8704"/>
                  </a:cubicBezTo>
                  <a:lnTo>
                    <a:pt x="10835" y="763"/>
                  </a:lnTo>
                  <a:lnTo>
                    <a:pt x="2096" y="763"/>
                  </a:lnTo>
                  <a:cubicBezTo>
                    <a:pt x="1965" y="322"/>
                    <a:pt x="1560" y="1"/>
                    <a:pt x="10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27"/>
            <p:cNvSpPr/>
            <p:nvPr/>
          </p:nvSpPr>
          <p:spPr>
            <a:xfrm rot="5400000">
              <a:off x="5959240" y="3391183"/>
              <a:ext cx="1988039" cy="1690410"/>
            </a:xfrm>
            <a:custGeom>
              <a:avLst/>
              <a:gdLst/>
              <a:ahLst/>
              <a:cxnLst/>
              <a:rect l="l" t="t" r="r" b="b"/>
              <a:pathLst>
                <a:path w="68212" h="58000" extrusionOk="0">
                  <a:moveTo>
                    <a:pt x="67174" y="1"/>
                  </a:moveTo>
                  <a:cubicBezTo>
                    <a:pt x="66931" y="1"/>
                    <a:pt x="66687" y="93"/>
                    <a:pt x="66497" y="278"/>
                  </a:cubicBezTo>
                  <a:cubicBezTo>
                    <a:pt x="66199" y="575"/>
                    <a:pt x="66139" y="1016"/>
                    <a:pt x="66318" y="1349"/>
                  </a:cubicBezTo>
                  <a:lnTo>
                    <a:pt x="30992" y="36687"/>
                  </a:lnTo>
                  <a:lnTo>
                    <a:pt x="23682" y="36687"/>
                  </a:lnTo>
                  <a:lnTo>
                    <a:pt x="23682" y="43497"/>
                  </a:lnTo>
                  <a:lnTo>
                    <a:pt x="9823" y="57356"/>
                  </a:lnTo>
                  <a:lnTo>
                    <a:pt x="2358" y="57356"/>
                  </a:lnTo>
                  <a:lnTo>
                    <a:pt x="1893" y="56892"/>
                  </a:lnTo>
                  <a:cubicBezTo>
                    <a:pt x="2060" y="56535"/>
                    <a:pt x="2000" y="56106"/>
                    <a:pt x="1715" y="55820"/>
                  </a:cubicBezTo>
                  <a:cubicBezTo>
                    <a:pt x="1530" y="55636"/>
                    <a:pt x="1289" y="55544"/>
                    <a:pt x="1048" y="55544"/>
                  </a:cubicBezTo>
                  <a:cubicBezTo>
                    <a:pt x="807" y="55544"/>
                    <a:pt x="566" y="55636"/>
                    <a:pt x="381" y="55820"/>
                  </a:cubicBezTo>
                  <a:cubicBezTo>
                    <a:pt x="0" y="56201"/>
                    <a:pt x="0" y="56797"/>
                    <a:pt x="381" y="57166"/>
                  </a:cubicBezTo>
                  <a:cubicBezTo>
                    <a:pt x="567" y="57352"/>
                    <a:pt x="804" y="57445"/>
                    <a:pt x="1040" y="57445"/>
                  </a:cubicBezTo>
                  <a:cubicBezTo>
                    <a:pt x="1182" y="57445"/>
                    <a:pt x="1323" y="57411"/>
                    <a:pt x="1453" y="57344"/>
                  </a:cubicBezTo>
                  <a:lnTo>
                    <a:pt x="2108" y="57999"/>
                  </a:lnTo>
                  <a:lnTo>
                    <a:pt x="10097" y="57999"/>
                  </a:lnTo>
                  <a:lnTo>
                    <a:pt x="24325" y="43771"/>
                  </a:lnTo>
                  <a:lnTo>
                    <a:pt x="24325" y="37330"/>
                  </a:lnTo>
                  <a:lnTo>
                    <a:pt x="31278" y="37330"/>
                  </a:lnTo>
                  <a:lnTo>
                    <a:pt x="66782" y="1814"/>
                  </a:lnTo>
                  <a:cubicBezTo>
                    <a:pt x="66914" y="1875"/>
                    <a:pt x="67055" y="1906"/>
                    <a:pt x="67196" y="1906"/>
                  </a:cubicBezTo>
                  <a:cubicBezTo>
                    <a:pt x="67436" y="1906"/>
                    <a:pt x="67673" y="1816"/>
                    <a:pt x="67854" y="1635"/>
                  </a:cubicBezTo>
                  <a:cubicBezTo>
                    <a:pt x="68211" y="1254"/>
                    <a:pt x="68211" y="659"/>
                    <a:pt x="67842" y="278"/>
                  </a:cubicBezTo>
                  <a:cubicBezTo>
                    <a:pt x="67658" y="93"/>
                    <a:pt x="67416" y="1"/>
                    <a:pt x="6717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27"/>
            <p:cNvSpPr/>
            <p:nvPr/>
          </p:nvSpPr>
          <p:spPr>
            <a:xfrm rot="5400000">
              <a:off x="7833014" y="5047073"/>
              <a:ext cx="903" cy="583"/>
            </a:xfrm>
            <a:custGeom>
              <a:avLst/>
              <a:gdLst/>
              <a:ahLst/>
              <a:cxnLst/>
              <a:rect l="l" t="t" r="r" b="b"/>
              <a:pathLst>
                <a:path w="31" h="20" extrusionOk="0">
                  <a:moveTo>
                    <a:pt x="30" y="1"/>
                  </a:moveTo>
                  <a:cubicBezTo>
                    <a:pt x="9" y="8"/>
                    <a:pt x="0" y="19"/>
                    <a:pt x="5" y="19"/>
                  </a:cubicBezTo>
                  <a:cubicBezTo>
                    <a:pt x="8" y="19"/>
                    <a:pt x="16" y="15"/>
                    <a:pt x="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27"/>
            <p:cNvSpPr/>
            <p:nvPr/>
          </p:nvSpPr>
          <p:spPr>
            <a:xfrm rot="5400000">
              <a:off x="7554670" y="5266361"/>
              <a:ext cx="842232" cy="297483"/>
            </a:xfrm>
            <a:custGeom>
              <a:avLst/>
              <a:gdLst/>
              <a:ahLst/>
              <a:cxnLst/>
              <a:rect l="l" t="t" r="r" b="b"/>
              <a:pathLst>
                <a:path w="28898" h="10207" extrusionOk="0">
                  <a:moveTo>
                    <a:pt x="27850" y="0"/>
                  </a:moveTo>
                  <a:cubicBezTo>
                    <a:pt x="27373" y="0"/>
                    <a:pt x="26957" y="310"/>
                    <a:pt x="26814" y="750"/>
                  </a:cubicBezTo>
                  <a:lnTo>
                    <a:pt x="9109" y="750"/>
                  </a:lnTo>
                  <a:lnTo>
                    <a:pt x="1680" y="8180"/>
                  </a:lnTo>
                  <a:cubicBezTo>
                    <a:pt x="1525" y="8102"/>
                    <a:pt x="1352" y="8063"/>
                    <a:pt x="1180" y="8063"/>
                  </a:cubicBezTo>
                  <a:cubicBezTo>
                    <a:pt x="902" y="8063"/>
                    <a:pt x="623" y="8165"/>
                    <a:pt x="418" y="8370"/>
                  </a:cubicBezTo>
                  <a:cubicBezTo>
                    <a:pt x="1" y="8787"/>
                    <a:pt x="1" y="9477"/>
                    <a:pt x="418" y="9894"/>
                  </a:cubicBezTo>
                  <a:cubicBezTo>
                    <a:pt x="626" y="10103"/>
                    <a:pt x="900" y="10207"/>
                    <a:pt x="1174" y="10207"/>
                  </a:cubicBezTo>
                  <a:cubicBezTo>
                    <a:pt x="1448" y="10207"/>
                    <a:pt x="1721" y="10103"/>
                    <a:pt x="1930" y="9894"/>
                  </a:cubicBezTo>
                  <a:lnTo>
                    <a:pt x="1930" y="9894"/>
                  </a:lnTo>
                  <a:lnTo>
                    <a:pt x="1858" y="9966"/>
                  </a:lnTo>
                  <a:cubicBezTo>
                    <a:pt x="1882" y="9954"/>
                    <a:pt x="1906" y="9918"/>
                    <a:pt x="1930" y="9894"/>
                  </a:cubicBezTo>
                  <a:lnTo>
                    <a:pt x="1930" y="9894"/>
                  </a:lnTo>
                  <a:cubicBezTo>
                    <a:pt x="1930" y="9894"/>
                    <a:pt x="1930" y="9894"/>
                    <a:pt x="1930" y="9894"/>
                  </a:cubicBezTo>
                  <a:cubicBezTo>
                    <a:pt x="2275" y="9549"/>
                    <a:pt x="2335" y="9049"/>
                    <a:pt x="2120" y="8632"/>
                  </a:cubicBezTo>
                  <a:lnTo>
                    <a:pt x="9359" y="1393"/>
                  </a:lnTo>
                  <a:lnTo>
                    <a:pt x="26802" y="1393"/>
                  </a:lnTo>
                  <a:cubicBezTo>
                    <a:pt x="26933" y="1822"/>
                    <a:pt x="27338" y="2155"/>
                    <a:pt x="27826" y="2155"/>
                  </a:cubicBezTo>
                  <a:cubicBezTo>
                    <a:pt x="28421" y="2155"/>
                    <a:pt x="28897" y="1679"/>
                    <a:pt x="28897" y="1084"/>
                  </a:cubicBezTo>
                  <a:cubicBezTo>
                    <a:pt x="28897" y="488"/>
                    <a:pt x="28421" y="0"/>
                    <a:pt x="278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27"/>
            <p:cNvSpPr/>
            <p:nvPr/>
          </p:nvSpPr>
          <p:spPr>
            <a:xfrm rot="5400000">
              <a:off x="6324035" y="3037136"/>
              <a:ext cx="2774691" cy="2823597"/>
            </a:xfrm>
            <a:custGeom>
              <a:avLst/>
              <a:gdLst/>
              <a:ahLst/>
              <a:cxnLst/>
              <a:rect l="l" t="t" r="r" b="b"/>
              <a:pathLst>
                <a:path w="95203" h="96881" extrusionOk="0">
                  <a:moveTo>
                    <a:pt x="94274" y="0"/>
                  </a:moveTo>
                  <a:cubicBezTo>
                    <a:pt x="93857" y="0"/>
                    <a:pt x="93512" y="274"/>
                    <a:pt x="93381" y="619"/>
                  </a:cubicBezTo>
                  <a:lnTo>
                    <a:pt x="81903" y="619"/>
                  </a:lnTo>
                  <a:lnTo>
                    <a:pt x="81903" y="30861"/>
                  </a:lnTo>
                  <a:lnTo>
                    <a:pt x="69580" y="30861"/>
                  </a:lnTo>
                  <a:lnTo>
                    <a:pt x="59341" y="41100"/>
                  </a:lnTo>
                  <a:lnTo>
                    <a:pt x="59341" y="49101"/>
                  </a:lnTo>
                  <a:lnTo>
                    <a:pt x="37195" y="71247"/>
                  </a:lnTo>
                  <a:lnTo>
                    <a:pt x="32802" y="71247"/>
                  </a:lnTo>
                  <a:lnTo>
                    <a:pt x="23134" y="80915"/>
                  </a:lnTo>
                  <a:lnTo>
                    <a:pt x="23134" y="89166"/>
                  </a:lnTo>
                  <a:lnTo>
                    <a:pt x="16014" y="96274"/>
                  </a:lnTo>
                  <a:lnTo>
                    <a:pt x="9835" y="96274"/>
                  </a:lnTo>
                  <a:lnTo>
                    <a:pt x="1250" y="87689"/>
                  </a:lnTo>
                  <a:lnTo>
                    <a:pt x="1250" y="74426"/>
                  </a:lnTo>
                  <a:cubicBezTo>
                    <a:pt x="1619" y="74295"/>
                    <a:pt x="1881" y="73950"/>
                    <a:pt x="1881" y="73533"/>
                  </a:cubicBezTo>
                  <a:cubicBezTo>
                    <a:pt x="1881" y="73009"/>
                    <a:pt x="1465" y="72592"/>
                    <a:pt x="941" y="72592"/>
                  </a:cubicBezTo>
                  <a:cubicBezTo>
                    <a:pt x="417" y="72592"/>
                    <a:pt x="0" y="73009"/>
                    <a:pt x="0" y="73533"/>
                  </a:cubicBezTo>
                  <a:cubicBezTo>
                    <a:pt x="0" y="73950"/>
                    <a:pt x="274" y="74295"/>
                    <a:pt x="631" y="74426"/>
                  </a:cubicBezTo>
                  <a:lnTo>
                    <a:pt x="631" y="87939"/>
                  </a:lnTo>
                  <a:lnTo>
                    <a:pt x="9573" y="96881"/>
                  </a:lnTo>
                  <a:lnTo>
                    <a:pt x="16264" y="96881"/>
                  </a:lnTo>
                  <a:lnTo>
                    <a:pt x="23741" y="89416"/>
                  </a:lnTo>
                  <a:lnTo>
                    <a:pt x="23741" y="81165"/>
                  </a:lnTo>
                  <a:lnTo>
                    <a:pt x="33040" y="71866"/>
                  </a:lnTo>
                  <a:lnTo>
                    <a:pt x="37433" y="71866"/>
                  </a:lnTo>
                  <a:lnTo>
                    <a:pt x="59948" y="49351"/>
                  </a:lnTo>
                  <a:lnTo>
                    <a:pt x="59948" y="41362"/>
                  </a:lnTo>
                  <a:lnTo>
                    <a:pt x="69830" y="31480"/>
                  </a:lnTo>
                  <a:lnTo>
                    <a:pt x="82510" y="31480"/>
                  </a:lnTo>
                  <a:lnTo>
                    <a:pt x="82510" y="1262"/>
                  </a:lnTo>
                  <a:lnTo>
                    <a:pt x="93357" y="1262"/>
                  </a:lnTo>
                  <a:cubicBezTo>
                    <a:pt x="93500" y="1631"/>
                    <a:pt x="93833" y="1893"/>
                    <a:pt x="94250" y="1893"/>
                  </a:cubicBezTo>
                  <a:cubicBezTo>
                    <a:pt x="94774" y="1893"/>
                    <a:pt x="95191" y="1476"/>
                    <a:pt x="95191" y="953"/>
                  </a:cubicBezTo>
                  <a:cubicBezTo>
                    <a:pt x="95202" y="429"/>
                    <a:pt x="94786" y="0"/>
                    <a:pt x="942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27"/>
            <p:cNvSpPr/>
            <p:nvPr/>
          </p:nvSpPr>
          <p:spPr>
            <a:xfrm rot="5400000">
              <a:off x="9210240" y="5150844"/>
              <a:ext cx="802653" cy="568094"/>
            </a:xfrm>
            <a:custGeom>
              <a:avLst/>
              <a:gdLst/>
              <a:ahLst/>
              <a:cxnLst/>
              <a:rect l="l" t="t" r="r" b="b"/>
              <a:pathLst>
                <a:path w="27540" h="19492" extrusionOk="0">
                  <a:moveTo>
                    <a:pt x="1441" y="1"/>
                  </a:moveTo>
                  <a:lnTo>
                    <a:pt x="0" y="1441"/>
                  </a:lnTo>
                  <a:lnTo>
                    <a:pt x="215" y="1668"/>
                  </a:lnTo>
                  <a:lnTo>
                    <a:pt x="715" y="1156"/>
                  </a:lnTo>
                  <a:lnTo>
                    <a:pt x="18336" y="18801"/>
                  </a:lnTo>
                  <a:lnTo>
                    <a:pt x="27230" y="18801"/>
                  </a:lnTo>
                  <a:lnTo>
                    <a:pt x="27230" y="19491"/>
                  </a:lnTo>
                  <a:lnTo>
                    <a:pt x="27539" y="19491"/>
                  </a:lnTo>
                  <a:lnTo>
                    <a:pt x="27539" y="17455"/>
                  </a:lnTo>
                  <a:lnTo>
                    <a:pt x="27230" y="17455"/>
                  </a:lnTo>
                  <a:lnTo>
                    <a:pt x="27230" y="18170"/>
                  </a:lnTo>
                  <a:lnTo>
                    <a:pt x="18598" y="18170"/>
                  </a:lnTo>
                  <a:lnTo>
                    <a:pt x="1155" y="727"/>
                  </a:lnTo>
                  <a:lnTo>
                    <a:pt x="1643" y="227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27"/>
            <p:cNvSpPr/>
            <p:nvPr/>
          </p:nvSpPr>
          <p:spPr>
            <a:xfrm rot="5400000">
              <a:off x="9541126" y="5389761"/>
              <a:ext cx="219316" cy="330009"/>
            </a:xfrm>
            <a:custGeom>
              <a:avLst/>
              <a:gdLst/>
              <a:ahLst/>
              <a:cxnLst/>
              <a:rect l="l" t="t" r="r" b="b"/>
              <a:pathLst>
                <a:path w="7525" h="11323" extrusionOk="0">
                  <a:moveTo>
                    <a:pt x="1072" y="0"/>
                  </a:moveTo>
                  <a:cubicBezTo>
                    <a:pt x="476" y="0"/>
                    <a:pt x="0" y="476"/>
                    <a:pt x="0" y="1072"/>
                  </a:cubicBezTo>
                  <a:cubicBezTo>
                    <a:pt x="0" y="1548"/>
                    <a:pt x="310" y="1965"/>
                    <a:pt x="750" y="2096"/>
                  </a:cubicBezTo>
                  <a:lnTo>
                    <a:pt x="750" y="4477"/>
                  </a:lnTo>
                  <a:lnTo>
                    <a:pt x="6144" y="4477"/>
                  </a:lnTo>
                  <a:lnTo>
                    <a:pt x="6144" y="9228"/>
                  </a:lnTo>
                  <a:cubicBezTo>
                    <a:pt x="5715" y="9358"/>
                    <a:pt x="5382" y="9763"/>
                    <a:pt x="5382" y="10251"/>
                  </a:cubicBezTo>
                  <a:cubicBezTo>
                    <a:pt x="5382" y="10847"/>
                    <a:pt x="5858" y="11323"/>
                    <a:pt x="6453" y="11323"/>
                  </a:cubicBezTo>
                  <a:cubicBezTo>
                    <a:pt x="7049" y="11323"/>
                    <a:pt x="7525" y="10847"/>
                    <a:pt x="7525" y="10251"/>
                  </a:cubicBezTo>
                  <a:cubicBezTo>
                    <a:pt x="7525" y="9787"/>
                    <a:pt x="7203" y="9394"/>
                    <a:pt x="6775" y="9239"/>
                  </a:cubicBezTo>
                  <a:lnTo>
                    <a:pt x="6775" y="3858"/>
                  </a:lnTo>
                  <a:lnTo>
                    <a:pt x="1381" y="3858"/>
                  </a:lnTo>
                  <a:lnTo>
                    <a:pt x="1381" y="2096"/>
                  </a:lnTo>
                  <a:cubicBezTo>
                    <a:pt x="1810" y="1965"/>
                    <a:pt x="2143" y="1560"/>
                    <a:pt x="2143" y="1072"/>
                  </a:cubicBezTo>
                  <a:cubicBezTo>
                    <a:pt x="2143" y="476"/>
                    <a:pt x="1667" y="0"/>
                    <a:pt x="10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27"/>
            <p:cNvSpPr/>
            <p:nvPr/>
          </p:nvSpPr>
          <p:spPr>
            <a:xfrm rot="5400000">
              <a:off x="6160248" y="3803946"/>
              <a:ext cx="1783995" cy="1779565"/>
            </a:xfrm>
            <a:custGeom>
              <a:avLst/>
              <a:gdLst/>
              <a:ahLst/>
              <a:cxnLst/>
              <a:rect l="l" t="t" r="r" b="b"/>
              <a:pathLst>
                <a:path w="61211" h="61059" extrusionOk="0">
                  <a:moveTo>
                    <a:pt x="51387" y="1"/>
                  </a:moveTo>
                  <a:cubicBezTo>
                    <a:pt x="50792" y="1"/>
                    <a:pt x="50316" y="477"/>
                    <a:pt x="50316" y="1072"/>
                  </a:cubicBezTo>
                  <a:cubicBezTo>
                    <a:pt x="50316" y="1668"/>
                    <a:pt x="50792" y="2144"/>
                    <a:pt x="51387" y="2144"/>
                  </a:cubicBezTo>
                  <a:cubicBezTo>
                    <a:pt x="51864" y="2144"/>
                    <a:pt x="52280" y="1834"/>
                    <a:pt x="52411" y="1382"/>
                  </a:cubicBezTo>
                  <a:lnTo>
                    <a:pt x="59686" y="1382"/>
                  </a:lnTo>
                  <a:lnTo>
                    <a:pt x="27682" y="33398"/>
                  </a:lnTo>
                  <a:lnTo>
                    <a:pt x="33850" y="33398"/>
                  </a:lnTo>
                  <a:lnTo>
                    <a:pt x="22443" y="44816"/>
                  </a:lnTo>
                  <a:lnTo>
                    <a:pt x="15907" y="44816"/>
                  </a:lnTo>
                  <a:lnTo>
                    <a:pt x="1679" y="59044"/>
                  </a:lnTo>
                  <a:cubicBezTo>
                    <a:pt x="1522" y="58961"/>
                    <a:pt x="1347" y="58919"/>
                    <a:pt x="1172" y="58919"/>
                  </a:cubicBezTo>
                  <a:cubicBezTo>
                    <a:pt x="896" y="58919"/>
                    <a:pt x="621" y="59023"/>
                    <a:pt x="417" y="59234"/>
                  </a:cubicBezTo>
                  <a:cubicBezTo>
                    <a:pt x="0" y="59651"/>
                    <a:pt x="0" y="60330"/>
                    <a:pt x="417" y="60746"/>
                  </a:cubicBezTo>
                  <a:cubicBezTo>
                    <a:pt x="625" y="60955"/>
                    <a:pt x="899" y="61059"/>
                    <a:pt x="1173" y="61059"/>
                  </a:cubicBezTo>
                  <a:cubicBezTo>
                    <a:pt x="1447" y="61059"/>
                    <a:pt x="1721" y="60955"/>
                    <a:pt x="1929" y="60746"/>
                  </a:cubicBezTo>
                  <a:cubicBezTo>
                    <a:pt x="2274" y="60413"/>
                    <a:pt x="2334" y="59901"/>
                    <a:pt x="2119" y="59484"/>
                  </a:cubicBezTo>
                  <a:lnTo>
                    <a:pt x="16169" y="45435"/>
                  </a:lnTo>
                  <a:lnTo>
                    <a:pt x="22705" y="45435"/>
                  </a:lnTo>
                  <a:lnTo>
                    <a:pt x="35374" y="32767"/>
                  </a:lnTo>
                  <a:lnTo>
                    <a:pt x="29194" y="32767"/>
                  </a:lnTo>
                  <a:lnTo>
                    <a:pt x="61210" y="751"/>
                  </a:lnTo>
                  <a:lnTo>
                    <a:pt x="52411" y="751"/>
                  </a:lnTo>
                  <a:cubicBezTo>
                    <a:pt x="52280" y="322"/>
                    <a:pt x="51876" y="1"/>
                    <a:pt x="513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27"/>
            <p:cNvSpPr/>
            <p:nvPr/>
          </p:nvSpPr>
          <p:spPr>
            <a:xfrm rot="5400000">
              <a:off x="5572500" y="4840127"/>
              <a:ext cx="1542820" cy="173879"/>
            </a:xfrm>
            <a:custGeom>
              <a:avLst/>
              <a:gdLst/>
              <a:ahLst/>
              <a:cxnLst/>
              <a:rect l="l" t="t" r="r" b="b"/>
              <a:pathLst>
                <a:path w="52936" h="5966" extrusionOk="0">
                  <a:moveTo>
                    <a:pt x="5537" y="0"/>
                  </a:moveTo>
                  <a:lnTo>
                    <a:pt x="1441" y="4096"/>
                  </a:lnTo>
                  <a:cubicBezTo>
                    <a:pt x="1310" y="4035"/>
                    <a:pt x="1168" y="4004"/>
                    <a:pt x="1028" y="4004"/>
                  </a:cubicBezTo>
                  <a:cubicBezTo>
                    <a:pt x="788" y="4004"/>
                    <a:pt x="550" y="4094"/>
                    <a:pt x="370" y="4275"/>
                  </a:cubicBezTo>
                  <a:cubicBezTo>
                    <a:pt x="0" y="4644"/>
                    <a:pt x="0" y="5239"/>
                    <a:pt x="370" y="5608"/>
                  </a:cubicBezTo>
                  <a:cubicBezTo>
                    <a:pt x="554" y="5793"/>
                    <a:pt x="795" y="5885"/>
                    <a:pt x="1036" y="5885"/>
                  </a:cubicBezTo>
                  <a:cubicBezTo>
                    <a:pt x="1277" y="5885"/>
                    <a:pt x="1519" y="5793"/>
                    <a:pt x="1703" y="5608"/>
                  </a:cubicBezTo>
                  <a:cubicBezTo>
                    <a:pt x="2001" y="5311"/>
                    <a:pt x="2060" y="4882"/>
                    <a:pt x="1882" y="4537"/>
                  </a:cubicBezTo>
                  <a:lnTo>
                    <a:pt x="5787" y="643"/>
                  </a:lnTo>
                  <a:lnTo>
                    <a:pt x="33338" y="643"/>
                  </a:lnTo>
                  <a:lnTo>
                    <a:pt x="38041" y="5346"/>
                  </a:lnTo>
                  <a:lnTo>
                    <a:pt x="51078" y="5346"/>
                  </a:lnTo>
                  <a:cubicBezTo>
                    <a:pt x="51209" y="5715"/>
                    <a:pt x="51555" y="5965"/>
                    <a:pt x="51971" y="5965"/>
                  </a:cubicBezTo>
                  <a:cubicBezTo>
                    <a:pt x="52483" y="5965"/>
                    <a:pt x="52900" y="5549"/>
                    <a:pt x="52900" y="5025"/>
                  </a:cubicBezTo>
                  <a:cubicBezTo>
                    <a:pt x="52936" y="4489"/>
                    <a:pt x="52507" y="4072"/>
                    <a:pt x="51983" y="4072"/>
                  </a:cubicBezTo>
                  <a:cubicBezTo>
                    <a:pt x="51566" y="4072"/>
                    <a:pt x="51221" y="4346"/>
                    <a:pt x="51090" y="4703"/>
                  </a:cubicBezTo>
                  <a:lnTo>
                    <a:pt x="38303" y="4703"/>
                  </a:lnTo>
                  <a:lnTo>
                    <a:pt x="336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27"/>
            <p:cNvSpPr/>
            <p:nvPr/>
          </p:nvSpPr>
          <p:spPr>
            <a:xfrm rot="5400000">
              <a:off x="6626659" y="4537879"/>
              <a:ext cx="1152801" cy="1296078"/>
            </a:xfrm>
            <a:custGeom>
              <a:avLst/>
              <a:gdLst/>
              <a:ahLst/>
              <a:cxnLst/>
              <a:rect l="l" t="t" r="r" b="b"/>
              <a:pathLst>
                <a:path w="39554" h="44470" extrusionOk="0">
                  <a:moveTo>
                    <a:pt x="38101" y="0"/>
                  </a:moveTo>
                  <a:lnTo>
                    <a:pt x="37887" y="226"/>
                  </a:lnTo>
                  <a:lnTo>
                    <a:pt x="38387" y="715"/>
                  </a:lnTo>
                  <a:lnTo>
                    <a:pt x="12860" y="26242"/>
                  </a:lnTo>
                  <a:lnTo>
                    <a:pt x="17801" y="26242"/>
                  </a:lnTo>
                  <a:lnTo>
                    <a:pt x="739" y="43315"/>
                  </a:lnTo>
                  <a:lnTo>
                    <a:pt x="227" y="42803"/>
                  </a:lnTo>
                  <a:lnTo>
                    <a:pt x="1" y="43029"/>
                  </a:lnTo>
                  <a:lnTo>
                    <a:pt x="1453" y="44470"/>
                  </a:lnTo>
                  <a:lnTo>
                    <a:pt x="1668" y="44256"/>
                  </a:lnTo>
                  <a:lnTo>
                    <a:pt x="1180" y="43756"/>
                  </a:lnTo>
                  <a:lnTo>
                    <a:pt x="19325" y="25622"/>
                  </a:lnTo>
                  <a:lnTo>
                    <a:pt x="14384" y="25622"/>
                  </a:lnTo>
                  <a:lnTo>
                    <a:pt x="38815" y="1167"/>
                  </a:lnTo>
                  <a:lnTo>
                    <a:pt x="39327" y="1667"/>
                  </a:lnTo>
                  <a:lnTo>
                    <a:pt x="39553" y="1453"/>
                  </a:lnTo>
                  <a:lnTo>
                    <a:pt x="381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27"/>
            <p:cNvSpPr/>
            <p:nvPr/>
          </p:nvSpPr>
          <p:spPr>
            <a:xfrm rot="5400000">
              <a:off x="6073570" y="5231536"/>
              <a:ext cx="839114" cy="179417"/>
            </a:xfrm>
            <a:custGeom>
              <a:avLst/>
              <a:gdLst/>
              <a:ahLst/>
              <a:cxnLst/>
              <a:rect l="l" t="t" r="r" b="b"/>
              <a:pathLst>
                <a:path w="28791" h="6156" extrusionOk="0">
                  <a:moveTo>
                    <a:pt x="1" y="0"/>
                  </a:moveTo>
                  <a:lnTo>
                    <a:pt x="1" y="2048"/>
                  </a:lnTo>
                  <a:lnTo>
                    <a:pt x="310" y="2048"/>
                  </a:lnTo>
                  <a:lnTo>
                    <a:pt x="310" y="1346"/>
                  </a:lnTo>
                  <a:lnTo>
                    <a:pt x="13407" y="1346"/>
                  </a:lnTo>
                  <a:lnTo>
                    <a:pt x="17515" y="5442"/>
                  </a:lnTo>
                  <a:lnTo>
                    <a:pt x="28481" y="5442"/>
                  </a:lnTo>
                  <a:lnTo>
                    <a:pt x="28481" y="6156"/>
                  </a:lnTo>
                  <a:lnTo>
                    <a:pt x="28790" y="6156"/>
                  </a:lnTo>
                  <a:lnTo>
                    <a:pt x="28790" y="4108"/>
                  </a:lnTo>
                  <a:lnTo>
                    <a:pt x="28481" y="4108"/>
                  </a:lnTo>
                  <a:lnTo>
                    <a:pt x="28481" y="4811"/>
                  </a:lnTo>
                  <a:lnTo>
                    <a:pt x="17765" y="4811"/>
                  </a:lnTo>
                  <a:lnTo>
                    <a:pt x="13669" y="715"/>
                  </a:lnTo>
                  <a:lnTo>
                    <a:pt x="310" y="71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27"/>
            <p:cNvSpPr/>
            <p:nvPr/>
          </p:nvSpPr>
          <p:spPr>
            <a:xfrm rot="5400000">
              <a:off x="6682060" y="4916562"/>
              <a:ext cx="710701" cy="932174"/>
            </a:xfrm>
            <a:custGeom>
              <a:avLst/>
              <a:gdLst/>
              <a:ahLst/>
              <a:cxnLst/>
              <a:rect l="l" t="t" r="r" b="b"/>
              <a:pathLst>
                <a:path w="24385" h="31984" extrusionOk="0">
                  <a:moveTo>
                    <a:pt x="23351" y="0"/>
                  </a:moveTo>
                  <a:cubicBezTo>
                    <a:pt x="23108" y="0"/>
                    <a:pt x="22867" y="93"/>
                    <a:pt x="22682" y="277"/>
                  </a:cubicBezTo>
                  <a:cubicBezTo>
                    <a:pt x="22385" y="575"/>
                    <a:pt x="22325" y="1015"/>
                    <a:pt x="22504" y="1349"/>
                  </a:cubicBezTo>
                  <a:lnTo>
                    <a:pt x="5133" y="18720"/>
                  </a:lnTo>
                  <a:lnTo>
                    <a:pt x="5133" y="27590"/>
                  </a:lnTo>
                  <a:lnTo>
                    <a:pt x="1251" y="27590"/>
                  </a:lnTo>
                  <a:lnTo>
                    <a:pt x="1251" y="26054"/>
                  </a:lnTo>
                  <a:cubicBezTo>
                    <a:pt x="1620" y="25923"/>
                    <a:pt x="1882" y="25578"/>
                    <a:pt x="1882" y="25161"/>
                  </a:cubicBezTo>
                  <a:cubicBezTo>
                    <a:pt x="1882" y="24649"/>
                    <a:pt x="1465" y="24232"/>
                    <a:pt x="942" y="24232"/>
                  </a:cubicBezTo>
                  <a:cubicBezTo>
                    <a:pt x="418" y="24232"/>
                    <a:pt x="1" y="24649"/>
                    <a:pt x="1" y="25161"/>
                  </a:cubicBezTo>
                  <a:cubicBezTo>
                    <a:pt x="1" y="25578"/>
                    <a:pt x="275" y="25923"/>
                    <a:pt x="632" y="26054"/>
                  </a:cubicBezTo>
                  <a:lnTo>
                    <a:pt x="632" y="28233"/>
                  </a:lnTo>
                  <a:lnTo>
                    <a:pt x="15289" y="28233"/>
                  </a:lnTo>
                  <a:lnTo>
                    <a:pt x="19039" y="31983"/>
                  </a:lnTo>
                  <a:lnTo>
                    <a:pt x="19039" y="18660"/>
                  </a:lnTo>
                  <a:cubicBezTo>
                    <a:pt x="19408" y="18529"/>
                    <a:pt x="19658" y="18184"/>
                    <a:pt x="19658" y="17767"/>
                  </a:cubicBezTo>
                  <a:cubicBezTo>
                    <a:pt x="19658" y="17243"/>
                    <a:pt x="19241" y="16827"/>
                    <a:pt x="18730" y="16827"/>
                  </a:cubicBezTo>
                  <a:cubicBezTo>
                    <a:pt x="18206" y="16827"/>
                    <a:pt x="17789" y="17243"/>
                    <a:pt x="17789" y="17767"/>
                  </a:cubicBezTo>
                  <a:cubicBezTo>
                    <a:pt x="17789" y="18184"/>
                    <a:pt x="18051" y="18529"/>
                    <a:pt x="18408" y="18660"/>
                  </a:cubicBezTo>
                  <a:lnTo>
                    <a:pt x="18408" y="30459"/>
                  </a:lnTo>
                  <a:lnTo>
                    <a:pt x="15551" y="27602"/>
                  </a:lnTo>
                  <a:lnTo>
                    <a:pt x="5776" y="27602"/>
                  </a:lnTo>
                  <a:lnTo>
                    <a:pt x="5776" y="19006"/>
                  </a:lnTo>
                  <a:lnTo>
                    <a:pt x="11348" y="13433"/>
                  </a:lnTo>
                  <a:lnTo>
                    <a:pt x="11348" y="20280"/>
                  </a:lnTo>
                  <a:cubicBezTo>
                    <a:pt x="10967" y="20422"/>
                    <a:pt x="10717" y="20756"/>
                    <a:pt x="10717" y="21173"/>
                  </a:cubicBezTo>
                  <a:cubicBezTo>
                    <a:pt x="10717" y="21696"/>
                    <a:pt x="11133" y="22113"/>
                    <a:pt x="11657" y="22113"/>
                  </a:cubicBezTo>
                  <a:cubicBezTo>
                    <a:pt x="12181" y="22113"/>
                    <a:pt x="12598" y="21696"/>
                    <a:pt x="12598" y="21173"/>
                  </a:cubicBezTo>
                  <a:cubicBezTo>
                    <a:pt x="12598" y="20756"/>
                    <a:pt x="12324" y="20422"/>
                    <a:pt x="11967" y="20280"/>
                  </a:cubicBezTo>
                  <a:lnTo>
                    <a:pt x="11967" y="12814"/>
                  </a:lnTo>
                  <a:lnTo>
                    <a:pt x="22968" y="1813"/>
                  </a:lnTo>
                  <a:cubicBezTo>
                    <a:pt x="23100" y="1874"/>
                    <a:pt x="23241" y="1905"/>
                    <a:pt x="23381" y="1905"/>
                  </a:cubicBezTo>
                  <a:cubicBezTo>
                    <a:pt x="23622" y="1905"/>
                    <a:pt x="23859" y="1815"/>
                    <a:pt x="24040" y="1634"/>
                  </a:cubicBezTo>
                  <a:cubicBezTo>
                    <a:pt x="24385" y="1253"/>
                    <a:pt x="24385" y="658"/>
                    <a:pt x="24028" y="277"/>
                  </a:cubicBezTo>
                  <a:cubicBezTo>
                    <a:pt x="23837" y="93"/>
                    <a:pt x="23593" y="0"/>
                    <a:pt x="233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  <a:effectLst>
              <a:outerShdw blurRad="57150" algn="bl" rotWithShape="0">
                <a:schemeClr val="lt2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27"/>
          <p:cNvSpPr txBox="1">
            <a:spLocks noGrp="1"/>
          </p:cNvSpPr>
          <p:nvPr>
            <p:ph type="ctrTitle"/>
          </p:nvPr>
        </p:nvSpPr>
        <p:spPr>
          <a:xfrm>
            <a:off x="870630" y="1302963"/>
            <a:ext cx="5598000" cy="17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0" i="1" dirty="0">
                <a:solidFill>
                  <a:schemeClr val="accent2"/>
                </a:solidFill>
              </a:rPr>
              <a:t>Electrical HW</a:t>
            </a:r>
            <a:endParaRPr b="0" i="1" dirty="0">
              <a:solidFill>
                <a:schemeClr val="accent2"/>
              </a:solidFill>
            </a:endParaRPr>
          </a:p>
        </p:txBody>
      </p:sp>
      <p:sp>
        <p:nvSpPr>
          <p:cNvPr id="1736" name="Google Shape;1736;p27"/>
          <p:cNvSpPr txBox="1">
            <a:spLocks noGrp="1"/>
          </p:cNvSpPr>
          <p:nvPr>
            <p:ph type="subTitle" idx="1"/>
          </p:nvPr>
        </p:nvSpPr>
        <p:spPr>
          <a:xfrm>
            <a:off x="870625" y="3163438"/>
            <a:ext cx="28203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John Eley – Rust Embedded Spring 2025</a:t>
            </a:r>
            <a:endParaRPr dirty="0"/>
          </a:p>
        </p:txBody>
      </p:sp>
      <p:sp>
        <p:nvSpPr>
          <p:cNvPr id="1737" name="Google Shape;1737;p27"/>
          <p:cNvSpPr/>
          <p:nvPr/>
        </p:nvSpPr>
        <p:spPr>
          <a:xfrm rot="5400000">
            <a:off x="596454" y="-1045906"/>
            <a:ext cx="321" cy="583"/>
          </a:xfrm>
          <a:custGeom>
            <a:avLst/>
            <a:gdLst/>
            <a:ahLst/>
            <a:cxnLst/>
            <a:rect l="l" t="t" r="r" b="b"/>
            <a:pathLst>
              <a:path w="11" h="20" extrusionOk="0">
                <a:moveTo>
                  <a:pt x="11" y="0"/>
                </a:moveTo>
                <a:lnTo>
                  <a:pt x="11" y="0"/>
                </a:lnTo>
                <a:cubicBezTo>
                  <a:pt x="3" y="8"/>
                  <a:pt x="1" y="19"/>
                  <a:pt x="2" y="19"/>
                </a:cubicBezTo>
                <a:cubicBezTo>
                  <a:pt x="3" y="19"/>
                  <a:pt x="6" y="14"/>
                  <a:pt x="1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8" name="Google Shape;1738;p27"/>
          <p:cNvSpPr/>
          <p:nvPr/>
        </p:nvSpPr>
        <p:spPr>
          <a:xfrm rot="5400000">
            <a:off x="-985414" y="-314695"/>
            <a:ext cx="1749" cy="1749"/>
          </a:xfrm>
          <a:custGeom>
            <a:avLst/>
            <a:gdLst/>
            <a:ahLst/>
            <a:cxnLst/>
            <a:rect l="l" t="t" r="r" b="b"/>
            <a:pathLst>
              <a:path w="60" h="60" extrusionOk="0">
                <a:moveTo>
                  <a:pt x="0" y="0"/>
                </a:moveTo>
                <a:lnTo>
                  <a:pt x="60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9" name="Google Shape;1739;p27"/>
          <p:cNvSpPr/>
          <p:nvPr/>
        </p:nvSpPr>
        <p:spPr>
          <a:xfrm rot="5400000">
            <a:off x="-983345" y="-316794"/>
            <a:ext cx="1778" cy="1778"/>
          </a:xfrm>
          <a:custGeom>
            <a:avLst/>
            <a:gdLst/>
            <a:ahLst/>
            <a:cxnLst/>
            <a:rect l="l" t="t" r="r" b="b"/>
            <a:pathLst>
              <a:path w="61" h="61" extrusionOk="0">
                <a:moveTo>
                  <a:pt x="1" y="1"/>
                </a:moveTo>
                <a:lnTo>
                  <a:pt x="60" y="6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0" name="Google Shape;1740;p27"/>
          <p:cNvSpPr/>
          <p:nvPr/>
        </p:nvSpPr>
        <p:spPr>
          <a:xfrm rot="5400000">
            <a:off x="-981596" y="-317814"/>
            <a:ext cx="1049" cy="1049"/>
          </a:xfrm>
          <a:custGeom>
            <a:avLst/>
            <a:gdLst/>
            <a:ahLst/>
            <a:cxnLst/>
            <a:rect l="l" t="t" r="r" b="b"/>
            <a:pathLst>
              <a:path w="36" h="36" extrusionOk="0">
                <a:moveTo>
                  <a:pt x="36" y="36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27"/>
          <p:cNvSpPr/>
          <p:nvPr/>
        </p:nvSpPr>
        <p:spPr>
          <a:xfrm rot="5400000">
            <a:off x="-980576" y="-317814"/>
            <a:ext cx="29" cy="29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27"/>
          <p:cNvSpPr/>
          <p:nvPr/>
        </p:nvSpPr>
        <p:spPr>
          <a:xfrm rot="5400000">
            <a:off x="-980576" y="-318513"/>
            <a:ext cx="729" cy="729"/>
          </a:xfrm>
          <a:custGeom>
            <a:avLst/>
            <a:gdLst/>
            <a:ahLst/>
            <a:cxnLst/>
            <a:rect l="l" t="t" r="r" b="b"/>
            <a:pathLst>
              <a:path w="25" h="25" extrusionOk="0">
                <a:moveTo>
                  <a:pt x="24" y="24"/>
                </a:moveTo>
                <a:cubicBezTo>
                  <a:pt x="0" y="0"/>
                  <a:pt x="0" y="0"/>
                  <a:pt x="24" y="2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3" name="Google Shape;1743;p27"/>
          <p:cNvSpPr/>
          <p:nvPr/>
        </p:nvSpPr>
        <p:spPr>
          <a:xfrm rot="5400000">
            <a:off x="-986463" y="-312976"/>
            <a:ext cx="1078" cy="1078"/>
          </a:xfrm>
          <a:custGeom>
            <a:avLst/>
            <a:gdLst/>
            <a:ahLst/>
            <a:cxnLst/>
            <a:rect l="l" t="t" r="r" b="b"/>
            <a:pathLst>
              <a:path w="37" h="37" extrusionOk="0">
                <a:moveTo>
                  <a:pt x="1" y="1"/>
                </a:moveTo>
                <a:lnTo>
                  <a:pt x="37" y="3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4" name="Google Shape;1744;p27"/>
          <p:cNvSpPr/>
          <p:nvPr/>
        </p:nvSpPr>
        <p:spPr>
          <a:xfrm rot="5400000">
            <a:off x="-986638" y="-312101"/>
            <a:ext cx="29" cy="379"/>
          </a:xfrm>
          <a:custGeom>
            <a:avLst/>
            <a:gdLst/>
            <a:ahLst/>
            <a:cxnLst/>
            <a:rect l="l" t="t" r="r" b="b"/>
            <a:pathLst>
              <a:path w="1" h="13" extrusionOk="0">
                <a:moveTo>
                  <a:pt x="1" y="12"/>
                </a:moveTo>
                <a:cubicBezTo>
                  <a:pt x="1" y="1"/>
                  <a:pt x="1" y="1"/>
                  <a:pt x="1" y="12"/>
                </a:cubicBezTo>
                <a:cubicBezTo>
                  <a:pt x="1" y="1"/>
                  <a:pt x="1" y="1"/>
                  <a:pt x="1" y="1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5" name="Google Shape;1745;p27"/>
          <p:cNvSpPr/>
          <p:nvPr/>
        </p:nvSpPr>
        <p:spPr>
          <a:xfrm rot="5400000">
            <a:off x="-987338" y="-311752"/>
            <a:ext cx="729" cy="379"/>
          </a:xfrm>
          <a:custGeom>
            <a:avLst/>
            <a:gdLst/>
            <a:ahLst/>
            <a:cxnLst/>
            <a:rect l="l" t="t" r="r" b="b"/>
            <a:pathLst>
              <a:path w="25" h="13" extrusionOk="0">
                <a:moveTo>
                  <a:pt x="1" y="0"/>
                </a:moveTo>
                <a:cubicBezTo>
                  <a:pt x="24" y="12"/>
                  <a:pt x="24" y="12"/>
                  <a:pt x="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57150" algn="bl" rotWithShape="0">
              <a:schemeClr val="accent2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46" name="Google Shape;1746;p27"/>
          <p:cNvGrpSpPr/>
          <p:nvPr/>
        </p:nvGrpSpPr>
        <p:grpSpPr>
          <a:xfrm rot="5400000">
            <a:off x="5703919" y="3252106"/>
            <a:ext cx="2017304" cy="3091135"/>
            <a:chOff x="947281" y="646596"/>
            <a:chExt cx="2448482" cy="3751833"/>
          </a:xfrm>
        </p:grpSpPr>
        <p:sp>
          <p:nvSpPr>
            <p:cNvPr id="1747" name="Google Shape;1747;p27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27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27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0" name="Google Shape;1750;p27"/>
          <p:cNvSpPr/>
          <p:nvPr/>
        </p:nvSpPr>
        <p:spPr>
          <a:xfrm>
            <a:off x="7548477" y="131487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51" name="Google Shape;1751;p27"/>
          <p:cNvGrpSpPr/>
          <p:nvPr/>
        </p:nvGrpSpPr>
        <p:grpSpPr>
          <a:xfrm rot="5400000">
            <a:off x="7873077" y="2894919"/>
            <a:ext cx="961950" cy="251700"/>
            <a:chOff x="7383700" y="3179419"/>
            <a:chExt cx="961950" cy="251700"/>
          </a:xfrm>
        </p:grpSpPr>
        <p:sp>
          <p:nvSpPr>
            <p:cNvPr id="1752" name="Google Shape;1752;p27"/>
            <p:cNvSpPr/>
            <p:nvPr/>
          </p:nvSpPr>
          <p:spPr>
            <a:xfrm>
              <a:off x="738370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27"/>
            <p:cNvSpPr/>
            <p:nvPr/>
          </p:nvSpPr>
          <p:spPr>
            <a:xfrm>
              <a:off x="7738675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27"/>
            <p:cNvSpPr/>
            <p:nvPr/>
          </p:nvSpPr>
          <p:spPr>
            <a:xfrm>
              <a:off x="8093650" y="3179419"/>
              <a:ext cx="252000" cy="251700"/>
            </a:xfrm>
            <a:prstGeom prst="snip2DiagRect">
              <a:avLst>
                <a:gd name="adj1" fmla="val 0"/>
                <a:gd name="adj2" fmla="val 25454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9"/>
          <p:cNvSpPr txBox="1">
            <a:spLocks noGrp="1"/>
          </p:cNvSpPr>
          <p:nvPr>
            <p:ph type="title"/>
          </p:nvPr>
        </p:nvSpPr>
        <p:spPr>
          <a:xfrm>
            <a:off x="696492" y="9381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Breadboards</a:t>
            </a:r>
            <a:endParaRPr dirty="0"/>
          </a:p>
        </p:txBody>
      </p:sp>
      <p:sp>
        <p:nvSpPr>
          <p:cNvPr id="1770" name="Google Shape;1770;p29"/>
          <p:cNvSpPr txBox="1">
            <a:spLocks noGrp="1"/>
          </p:cNvSpPr>
          <p:nvPr>
            <p:ph type="subTitle" idx="1"/>
          </p:nvPr>
        </p:nvSpPr>
        <p:spPr>
          <a:xfrm>
            <a:off x="383284" y="4339425"/>
            <a:ext cx="3033278" cy="438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hlinkClick r:id="rId3"/>
              </a:rPr>
              <a:t>Sparkfun Breadboard Intro</a:t>
            </a:r>
            <a:endParaRPr dirty="0"/>
          </a:p>
        </p:txBody>
      </p:sp>
      <p:sp>
        <p:nvSpPr>
          <p:cNvPr id="1781" name="Google Shape;1781;p29"/>
          <p:cNvSpPr/>
          <p:nvPr/>
        </p:nvSpPr>
        <p:spPr>
          <a:xfrm>
            <a:off x="6703025" y="214592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29"/>
          <p:cNvGrpSpPr/>
          <p:nvPr/>
        </p:nvGrpSpPr>
        <p:grpSpPr>
          <a:xfrm rot="5400000">
            <a:off x="6970644" y="3186943"/>
            <a:ext cx="2017304" cy="3091135"/>
            <a:chOff x="947281" y="646596"/>
            <a:chExt cx="2448482" cy="3751833"/>
          </a:xfrm>
        </p:grpSpPr>
        <p:sp>
          <p:nvSpPr>
            <p:cNvPr id="1783" name="Google Shape;1783;p29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29"/>
          <p:cNvSpPr/>
          <p:nvPr/>
        </p:nvSpPr>
        <p:spPr>
          <a:xfrm rot="5400000">
            <a:off x="7764425" y="23901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9"/>
          <p:cNvSpPr/>
          <p:nvPr/>
        </p:nvSpPr>
        <p:spPr>
          <a:xfrm rot="5400000">
            <a:off x="7764425" y="2745169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9"/>
          <p:cNvSpPr/>
          <p:nvPr/>
        </p:nvSpPr>
        <p:spPr>
          <a:xfrm rot="5400000">
            <a:off x="7764425" y="310014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9"/>
          <p:cNvGrpSpPr/>
          <p:nvPr/>
        </p:nvGrpSpPr>
        <p:grpSpPr>
          <a:xfrm rot="5400000" flipH="1">
            <a:off x="6970644" y="-598757"/>
            <a:ext cx="2017304" cy="3091135"/>
            <a:chOff x="947281" y="646596"/>
            <a:chExt cx="2448482" cy="3751833"/>
          </a:xfrm>
        </p:grpSpPr>
        <p:sp>
          <p:nvSpPr>
            <p:cNvPr id="1790" name="Google Shape;1790;p29"/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/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29"/>
          <p:cNvSpPr/>
          <p:nvPr/>
        </p:nvSpPr>
        <p:spPr>
          <a:xfrm>
            <a:off x="6879375" y="6698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9"/>
          <p:cNvSpPr/>
          <p:nvPr/>
        </p:nvSpPr>
        <p:spPr>
          <a:xfrm>
            <a:off x="307432" y="1000855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8AEE8A-285B-169D-73A1-228C6C8B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4858" y="1127098"/>
            <a:ext cx="1543360" cy="3394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itle 22">
            <a:extLst>
              <a:ext uri="{FF2B5EF4-FFF2-40B4-BE49-F238E27FC236}">
                <a16:creationId xmlns:a16="http://schemas.microsoft.com/office/drawing/2014/main" id="{BA27D6CE-05D5-5A70-C8B1-65F2759D19A5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615935" y="852041"/>
            <a:ext cx="2606878" cy="583044"/>
          </a:xfrm>
        </p:spPr>
        <p:txBody>
          <a:bodyPr/>
          <a:lstStyle/>
          <a:p>
            <a:r>
              <a:rPr lang="en-US" sz="1000" dirty="0"/>
              <a:t>Originally named for the early use of actual wood cutting boards were to wire up electrical circuits. 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576F2DBE-0907-844D-0798-6DA520871F6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7" name="Picture 26" descr="A close-up of a device&#10;&#10;AI-generated content may be incorrect.">
            <a:extLst>
              <a:ext uri="{FF2B5EF4-FFF2-40B4-BE49-F238E27FC236}">
                <a16:creationId xmlns:a16="http://schemas.microsoft.com/office/drawing/2014/main" id="{E9C189CD-A25C-6239-2842-5010BB2D82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432" y="1480311"/>
            <a:ext cx="1872518" cy="950303"/>
          </a:xfrm>
          <a:prstGeom prst="rect">
            <a:avLst/>
          </a:prstGeom>
        </p:spPr>
      </p:pic>
      <p:pic>
        <p:nvPicPr>
          <p:cNvPr id="29" name="Picture 28" descr="A close-up of a machine&#10;&#10;AI-generated content may be incorrect.">
            <a:extLst>
              <a:ext uri="{FF2B5EF4-FFF2-40B4-BE49-F238E27FC236}">
                <a16:creationId xmlns:a16="http://schemas.microsoft.com/office/drawing/2014/main" id="{C4B1944C-0361-E1D0-87ED-5DCCEF699C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432" y="2609710"/>
            <a:ext cx="1872518" cy="111414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07AF8293-3BD4-C074-E8B2-611CF12074B7}"/>
              </a:ext>
            </a:extLst>
          </p:cNvPr>
          <p:cNvSpPr txBox="1"/>
          <p:nvPr/>
        </p:nvSpPr>
        <p:spPr>
          <a:xfrm>
            <a:off x="3866036" y="590431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Modern Proto Breadboard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4A20291-3C46-94A9-4DA7-31033F7660F4}"/>
              </a:ext>
            </a:extLst>
          </p:cNvPr>
          <p:cNvSpPr txBox="1"/>
          <p:nvPr/>
        </p:nvSpPr>
        <p:spPr>
          <a:xfrm>
            <a:off x="2498246" y="1470592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Vertical Sections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E7B4B88-1F9E-7A01-6272-7B712202523C}"/>
              </a:ext>
            </a:extLst>
          </p:cNvPr>
          <p:cNvSpPr txBox="1"/>
          <p:nvPr/>
        </p:nvSpPr>
        <p:spPr>
          <a:xfrm>
            <a:off x="5422022" y="3041060"/>
            <a:ext cx="128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Horizontal Sections 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4652BF9-48BC-7D84-C181-2530603CD3C8}"/>
              </a:ext>
            </a:extLst>
          </p:cNvPr>
          <p:cNvCxnSpPr>
            <a:cxnSpLocks/>
          </p:cNvCxnSpPr>
          <p:nvPr/>
        </p:nvCxnSpPr>
        <p:spPr>
          <a:xfrm>
            <a:off x="3486792" y="1730208"/>
            <a:ext cx="379244" cy="299111"/>
          </a:xfrm>
          <a:prstGeom prst="straightConnector1">
            <a:avLst/>
          </a:prstGeom>
          <a:ln w="38100">
            <a:solidFill>
              <a:schemeClr val="accent6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13CE19-3125-B1E6-F374-9DB619F64014}"/>
              </a:ext>
            </a:extLst>
          </p:cNvPr>
          <p:cNvCxnSpPr>
            <a:cxnSpLocks/>
          </p:cNvCxnSpPr>
          <p:nvPr/>
        </p:nvCxnSpPr>
        <p:spPr>
          <a:xfrm flipH="1" flipV="1">
            <a:off x="4835766" y="3151354"/>
            <a:ext cx="737974" cy="149280"/>
          </a:xfrm>
          <a:prstGeom prst="straightConnector1">
            <a:avLst/>
          </a:prstGeom>
          <a:ln w="381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33C6F76E-EC22-DC97-C5E3-7466ED174705}"/>
              </a:ext>
            </a:extLst>
          </p:cNvPr>
          <p:cNvSpPr txBox="1"/>
          <p:nvPr/>
        </p:nvSpPr>
        <p:spPr>
          <a:xfrm>
            <a:off x="2498246" y="2011936"/>
            <a:ext cx="128100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Typically used for power and ground connections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072F18F-629F-2A7F-C85D-E552FEBA7CBE}"/>
              </a:ext>
            </a:extLst>
          </p:cNvPr>
          <p:cNvSpPr txBox="1"/>
          <p:nvPr/>
        </p:nvSpPr>
        <p:spPr>
          <a:xfrm>
            <a:off x="5480353" y="3607664"/>
            <a:ext cx="12810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Used to connect component pins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7">
          <a:extLst>
            <a:ext uri="{FF2B5EF4-FFF2-40B4-BE49-F238E27FC236}">
              <a16:creationId xmlns:a16="http://schemas.microsoft.com/office/drawing/2014/main" id="{4ABEE085-D1DB-67B4-4A1D-B372B256A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29">
            <a:extLst>
              <a:ext uri="{FF2B5EF4-FFF2-40B4-BE49-F238E27FC236}">
                <a16:creationId xmlns:a16="http://schemas.microsoft.com/office/drawing/2014/main" id="{254655D2-259D-8887-330A-852F9542D2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6492" y="9381"/>
            <a:ext cx="57630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Breadboards</a:t>
            </a:r>
            <a:endParaRPr dirty="0"/>
          </a:p>
        </p:txBody>
      </p:sp>
      <p:sp>
        <p:nvSpPr>
          <p:cNvPr id="1781" name="Google Shape;1781;p29">
            <a:extLst>
              <a:ext uri="{FF2B5EF4-FFF2-40B4-BE49-F238E27FC236}">
                <a16:creationId xmlns:a16="http://schemas.microsoft.com/office/drawing/2014/main" id="{A4B152AE-64FE-3DB5-3516-4BE89597B87C}"/>
              </a:ext>
            </a:extLst>
          </p:cNvPr>
          <p:cNvSpPr/>
          <p:nvPr/>
        </p:nvSpPr>
        <p:spPr>
          <a:xfrm>
            <a:off x="6703025" y="2145927"/>
            <a:ext cx="852300" cy="852300"/>
          </a:xfrm>
          <a:prstGeom prst="snip2DiagRect">
            <a:avLst>
              <a:gd name="adj1" fmla="val 0"/>
              <a:gd name="adj2" fmla="val 25454"/>
            </a:avLst>
          </a:pr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2700006" scaled="0"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628650" algn="bl" rotWithShape="0">
              <a:schemeClr val="accent1">
                <a:alpha val="61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2" name="Google Shape;1782;p29">
            <a:extLst>
              <a:ext uri="{FF2B5EF4-FFF2-40B4-BE49-F238E27FC236}">
                <a16:creationId xmlns:a16="http://schemas.microsoft.com/office/drawing/2014/main" id="{F6CF7BE7-2DD8-02EA-E9EA-172E82280D62}"/>
              </a:ext>
            </a:extLst>
          </p:cNvPr>
          <p:cNvGrpSpPr/>
          <p:nvPr/>
        </p:nvGrpSpPr>
        <p:grpSpPr>
          <a:xfrm rot="5400000">
            <a:off x="6970644" y="3186943"/>
            <a:ext cx="2017304" cy="3091135"/>
            <a:chOff x="947281" y="646596"/>
            <a:chExt cx="2448482" cy="3751833"/>
          </a:xfrm>
        </p:grpSpPr>
        <p:sp>
          <p:nvSpPr>
            <p:cNvPr id="1783" name="Google Shape;1783;p29">
              <a:extLst>
                <a:ext uri="{FF2B5EF4-FFF2-40B4-BE49-F238E27FC236}">
                  <a16:creationId xmlns:a16="http://schemas.microsoft.com/office/drawing/2014/main" id="{BDCA9A6C-F0D5-FFBC-E7E1-112B408C8D44}"/>
                </a:ext>
              </a:extLst>
            </p:cNvPr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29">
              <a:extLst>
                <a:ext uri="{FF2B5EF4-FFF2-40B4-BE49-F238E27FC236}">
                  <a16:creationId xmlns:a16="http://schemas.microsoft.com/office/drawing/2014/main" id="{EA7BC1EA-0B6B-72E5-8428-4DF57A71ECC5}"/>
                </a:ext>
              </a:extLst>
            </p:cNvPr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29">
              <a:extLst>
                <a:ext uri="{FF2B5EF4-FFF2-40B4-BE49-F238E27FC236}">
                  <a16:creationId xmlns:a16="http://schemas.microsoft.com/office/drawing/2014/main" id="{1FDC3D3C-26C4-B7B2-DB84-77E44B55E3BA}"/>
                </a:ext>
              </a:extLst>
            </p:cNvPr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86" name="Google Shape;1786;p29">
            <a:extLst>
              <a:ext uri="{FF2B5EF4-FFF2-40B4-BE49-F238E27FC236}">
                <a16:creationId xmlns:a16="http://schemas.microsoft.com/office/drawing/2014/main" id="{31C17AA9-6F98-5147-7B75-B3FC880DABB5}"/>
              </a:ext>
            </a:extLst>
          </p:cNvPr>
          <p:cNvSpPr/>
          <p:nvPr/>
        </p:nvSpPr>
        <p:spPr>
          <a:xfrm rot="5400000">
            <a:off x="7764425" y="239019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7" name="Google Shape;1787;p29">
            <a:extLst>
              <a:ext uri="{FF2B5EF4-FFF2-40B4-BE49-F238E27FC236}">
                <a16:creationId xmlns:a16="http://schemas.microsoft.com/office/drawing/2014/main" id="{649507BD-F851-2BB3-F630-0024A8E1ADC3}"/>
              </a:ext>
            </a:extLst>
          </p:cNvPr>
          <p:cNvSpPr/>
          <p:nvPr/>
        </p:nvSpPr>
        <p:spPr>
          <a:xfrm rot="5400000">
            <a:off x="7764425" y="2745169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8" name="Google Shape;1788;p29">
            <a:extLst>
              <a:ext uri="{FF2B5EF4-FFF2-40B4-BE49-F238E27FC236}">
                <a16:creationId xmlns:a16="http://schemas.microsoft.com/office/drawing/2014/main" id="{A07D86FC-9BDC-08A4-9921-EBC5FD10485D}"/>
              </a:ext>
            </a:extLst>
          </p:cNvPr>
          <p:cNvSpPr/>
          <p:nvPr/>
        </p:nvSpPr>
        <p:spPr>
          <a:xfrm rot="5400000">
            <a:off x="7764425" y="3100144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89" name="Google Shape;1789;p29">
            <a:extLst>
              <a:ext uri="{FF2B5EF4-FFF2-40B4-BE49-F238E27FC236}">
                <a16:creationId xmlns:a16="http://schemas.microsoft.com/office/drawing/2014/main" id="{16FEAAF2-06A6-62A3-A983-818FCD654134}"/>
              </a:ext>
            </a:extLst>
          </p:cNvPr>
          <p:cNvGrpSpPr/>
          <p:nvPr/>
        </p:nvGrpSpPr>
        <p:grpSpPr>
          <a:xfrm rot="5400000" flipH="1">
            <a:off x="6970644" y="-598757"/>
            <a:ext cx="2017304" cy="3091135"/>
            <a:chOff x="947281" y="646596"/>
            <a:chExt cx="2448482" cy="3751833"/>
          </a:xfrm>
        </p:grpSpPr>
        <p:sp>
          <p:nvSpPr>
            <p:cNvPr id="1790" name="Google Shape;1790;p29">
              <a:extLst>
                <a:ext uri="{FF2B5EF4-FFF2-40B4-BE49-F238E27FC236}">
                  <a16:creationId xmlns:a16="http://schemas.microsoft.com/office/drawing/2014/main" id="{F6875190-3312-4866-6440-C8433CA53E07}"/>
                </a:ext>
              </a:extLst>
            </p:cNvPr>
            <p:cNvSpPr/>
            <p:nvPr/>
          </p:nvSpPr>
          <p:spPr>
            <a:xfrm>
              <a:off x="1535788" y="646596"/>
              <a:ext cx="1859976" cy="2701800"/>
            </a:xfrm>
            <a:custGeom>
              <a:avLst/>
              <a:gdLst/>
              <a:ahLst/>
              <a:cxnLst/>
              <a:rect l="l" t="t" r="r" b="b"/>
              <a:pathLst>
                <a:path w="63818" h="92702" extrusionOk="0">
                  <a:moveTo>
                    <a:pt x="62877" y="0"/>
                  </a:moveTo>
                  <a:cubicBezTo>
                    <a:pt x="62354" y="0"/>
                    <a:pt x="61937" y="417"/>
                    <a:pt x="61937" y="941"/>
                  </a:cubicBezTo>
                  <a:cubicBezTo>
                    <a:pt x="61937" y="1357"/>
                    <a:pt x="62211" y="1691"/>
                    <a:pt x="62568" y="1834"/>
                  </a:cubicBezTo>
                  <a:lnTo>
                    <a:pt x="62568" y="72569"/>
                  </a:lnTo>
                  <a:lnTo>
                    <a:pt x="49292" y="85844"/>
                  </a:lnTo>
                  <a:lnTo>
                    <a:pt x="39101" y="85844"/>
                  </a:lnTo>
                  <a:lnTo>
                    <a:pt x="32933" y="79677"/>
                  </a:lnTo>
                  <a:lnTo>
                    <a:pt x="12669" y="79677"/>
                  </a:lnTo>
                  <a:lnTo>
                    <a:pt x="1441" y="90904"/>
                  </a:lnTo>
                  <a:cubicBezTo>
                    <a:pt x="1310" y="90843"/>
                    <a:pt x="1168" y="90812"/>
                    <a:pt x="1028" y="90812"/>
                  </a:cubicBezTo>
                  <a:cubicBezTo>
                    <a:pt x="788" y="90812"/>
                    <a:pt x="550" y="90902"/>
                    <a:pt x="370" y="91083"/>
                  </a:cubicBezTo>
                  <a:cubicBezTo>
                    <a:pt x="1" y="91452"/>
                    <a:pt x="1" y="92047"/>
                    <a:pt x="370" y="92416"/>
                  </a:cubicBezTo>
                  <a:cubicBezTo>
                    <a:pt x="554" y="92607"/>
                    <a:pt x="795" y="92702"/>
                    <a:pt x="1038" y="92702"/>
                  </a:cubicBezTo>
                  <a:cubicBezTo>
                    <a:pt x="1280" y="92702"/>
                    <a:pt x="1525" y="92607"/>
                    <a:pt x="1715" y="92416"/>
                  </a:cubicBezTo>
                  <a:cubicBezTo>
                    <a:pt x="2013" y="92119"/>
                    <a:pt x="2072" y="91690"/>
                    <a:pt x="1894" y="91345"/>
                  </a:cubicBezTo>
                  <a:lnTo>
                    <a:pt x="12931" y="80308"/>
                  </a:lnTo>
                  <a:lnTo>
                    <a:pt x="32659" y="80308"/>
                  </a:lnTo>
                  <a:lnTo>
                    <a:pt x="38827" y="86463"/>
                  </a:lnTo>
                  <a:lnTo>
                    <a:pt x="49554" y="86463"/>
                  </a:lnTo>
                  <a:lnTo>
                    <a:pt x="63187" y="72830"/>
                  </a:lnTo>
                  <a:lnTo>
                    <a:pt x="63187" y="1834"/>
                  </a:lnTo>
                  <a:cubicBezTo>
                    <a:pt x="63568" y="1715"/>
                    <a:pt x="63818" y="1357"/>
                    <a:pt x="63818" y="941"/>
                  </a:cubicBezTo>
                  <a:cubicBezTo>
                    <a:pt x="63818" y="417"/>
                    <a:pt x="63401" y="0"/>
                    <a:pt x="628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29">
              <a:extLst>
                <a:ext uri="{FF2B5EF4-FFF2-40B4-BE49-F238E27FC236}">
                  <a16:creationId xmlns:a16="http://schemas.microsoft.com/office/drawing/2014/main" id="{089A131A-3543-4AE0-C43F-736CD1907CE0}"/>
                </a:ext>
              </a:extLst>
            </p:cNvPr>
            <p:cNvSpPr/>
            <p:nvPr/>
          </p:nvSpPr>
          <p:spPr>
            <a:xfrm>
              <a:off x="1403940" y="1665357"/>
              <a:ext cx="1879765" cy="2733072"/>
            </a:xfrm>
            <a:custGeom>
              <a:avLst/>
              <a:gdLst/>
              <a:ahLst/>
              <a:cxnLst/>
              <a:rect l="l" t="t" r="r" b="b"/>
              <a:pathLst>
                <a:path w="64497" h="93775" extrusionOk="0">
                  <a:moveTo>
                    <a:pt x="62460" y="1"/>
                  </a:moveTo>
                  <a:lnTo>
                    <a:pt x="62460" y="310"/>
                  </a:lnTo>
                  <a:lnTo>
                    <a:pt x="63163" y="310"/>
                  </a:lnTo>
                  <a:lnTo>
                    <a:pt x="63163" y="35184"/>
                  </a:lnTo>
                  <a:lnTo>
                    <a:pt x="53066" y="45268"/>
                  </a:lnTo>
                  <a:lnTo>
                    <a:pt x="45482" y="45268"/>
                  </a:lnTo>
                  <a:lnTo>
                    <a:pt x="39862" y="39684"/>
                  </a:lnTo>
                  <a:lnTo>
                    <a:pt x="13645" y="39684"/>
                  </a:lnTo>
                  <a:lnTo>
                    <a:pt x="0" y="53317"/>
                  </a:lnTo>
                  <a:lnTo>
                    <a:pt x="0" y="79927"/>
                  </a:lnTo>
                  <a:lnTo>
                    <a:pt x="13145" y="93048"/>
                  </a:lnTo>
                  <a:lnTo>
                    <a:pt x="12645" y="93560"/>
                  </a:lnTo>
                  <a:lnTo>
                    <a:pt x="12859" y="93774"/>
                  </a:lnTo>
                  <a:lnTo>
                    <a:pt x="14300" y="92334"/>
                  </a:lnTo>
                  <a:lnTo>
                    <a:pt x="14097" y="92107"/>
                  </a:lnTo>
                  <a:lnTo>
                    <a:pt x="13585" y="92619"/>
                  </a:lnTo>
                  <a:lnTo>
                    <a:pt x="643" y="79653"/>
                  </a:lnTo>
                  <a:lnTo>
                    <a:pt x="643" y="53567"/>
                  </a:lnTo>
                  <a:lnTo>
                    <a:pt x="13895" y="40303"/>
                  </a:lnTo>
                  <a:lnTo>
                    <a:pt x="39612" y="40303"/>
                  </a:lnTo>
                  <a:lnTo>
                    <a:pt x="45220" y="45899"/>
                  </a:lnTo>
                  <a:lnTo>
                    <a:pt x="53328" y="45899"/>
                  </a:lnTo>
                  <a:lnTo>
                    <a:pt x="63782" y="35446"/>
                  </a:lnTo>
                  <a:lnTo>
                    <a:pt x="63782" y="310"/>
                  </a:lnTo>
                  <a:lnTo>
                    <a:pt x="64496" y="310"/>
                  </a:lnTo>
                  <a:lnTo>
                    <a:pt x="644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29">
              <a:extLst>
                <a:ext uri="{FF2B5EF4-FFF2-40B4-BE49-F238E27FC236}">
                  <a16:creationId xmlns:a16="http://schemas.microsoft.com/office/drawing/2014/main" id="{7D71EE5F-78E4-2E65-0E9E-99D5A7250E61}"/>
                </a:ext>
              </a:extLst>
            </p:cNvPr>
            <p:cNvSpPr/>
            <p:nvPr/>
          </p:nvSpPr>
          <p:spPr>
            <a:xfrm>
              <a:off x="947281" y="846466"/>
              <a:ext cx="2307293" cy="2756651"/>
            </a:xfrm>
            <a:custGeom>
              <a:avLst/>
              <a:gdLst/>
              <a:ahLst/>
              <a:cxnLst/>
              <a:rect l="l" t="t" r="r" b="b"/>
              <a:pathLst>
                <a:path w="79166" h="94584" extrusionOk="0">
                  <a:moveTo>
                    <a:pt x="11071" y="93806"/>
                  </a:moveTo>
                  <a:lnTo>
                    <a:pt x="11071" y="93806"/>
                  </a:lnTo>
                  <a:cubicBezTo>
                    <a:pt x="11076" y="93807"/>
                    <a:pt x="11081" y="93809"/>
                    <a:pt x="11085" y="93809"/>
                  </a:cubicBezTo>
                  <a:cubicBezTo>
                    <a:pt x="11081" y="93808"/>
                    <a:pt x="11076" y="93807"/>
                    <a:pt x="11071" y="93806"/>
                  </a:cubicBezTo>
                  <a:close/>
                  <a:moveTo>
                    <a:pt x="75308" y="0"/>
                  </a:moveTo>
                  <a:cubicBezTo>
                    <a:pt x="74712" y="0"/>
                    <a:pt x="74236" y="476"/>
                    <a:pt x="74236" y="1072"/>
                  </a:cubicBezTo>
                  <a:cubicBezTo>
                    <a:pt x="74236" y="1548"/>
                    <a:pt x="74546" y="1965"/>
                    <a:pt x="74986" y="2096"/>
                  </a:cubicBezTo>
                  <a:lnTo>
                    <a:pt x="74986" y="48661"/>
                  </a:lnTo>
                  <a:lnTo>
                    <a:pt x="65390" y="58281"/>
                  </a:lnTo>
                  <a:lnTo>
                    <a:pt x="65390" y="67199"/>
                  </a:lnTo>
                  <a:lnTo>
                    <a:pt x="63973" y="67199"/>
                  </a:lnTo>
                  <a:lnTo>
                    <a:pt x="58115" y="61329"/>
                  </a:lnTo>
                  <a:lnTo>
                    <a:pt x="26992" y="61329"/>
                  </a:lnTo>
                  <a:lnTo>
                    <a:pt x="10895" y="77450"/>
                  </a:lnTo>
                  <a:lnTo>
                    <a:pt x="10895" y="85249"/>
                  </a:lnTo>
                  <a:lnTo>
                    <a:pt x="2096" y="85249"/>
                  </a:lnTo>
                  <a:cubicBezTo>
                    <a:pt x="1965" y="84820"/>
                    <a:pt x="1560" y="84487"/>
                    <a:pt x="1072" y="84487"/>
                  </a:cubicBezTo>
                  <a:cubicBezTo>
                    <a:pt x="477" y="84487"/>
                    <a:pt x="1" y="84963"/>
                    <a:pt x="1" y="85558"/>
                  </a:cubicBezTo>
                  <a:cubicBezTo>
                    <a:pt x="1" y="86154"/>
                    <a:pt x="477" y="86630"/>
                    <a:pt x="1072" y="86630"/>
                  </a:cubicBezTo>
                  <a:cubicBezTo>
                    <a:pt x="1548" y="86630"/>
                    <a:pt x="1965" y="86320"/>
                    <a:pt x="2096" y="85880"/>
                  </a:cubicBezTo>
                  <a:lnTo>
                    <a:pt x="10895" y="85880"/>
                  </a:lnTo>
                  <a:lnTo>
                    <a:pt x="10895" y="93154"/>
                  </a:lnTo>
                  <a:cubicBezTo>
                    <a:pt x="10465" y="93116"/>
                    <a:pt x="9663" y="93089"/>
                    <a:pt x="8130" y="93089"/>
                  </a:cubicBezTo>
                  <a:cubicBezTo>
                    <a:pt x="6774" y="93089"/>
                    <a:pt x="4845" y="93110"/>
                    <a:pt x="2096" y="93166"/>
                  </a:cubicBezTo>
                  <a:cubicBezTo>
                    <a:pt x="1944" y="92746"/>
                    <a:pt x="1563" y="92440"/>
                    <a:pt x="1099" y="92440"/>
                  </a:cubicBezTo>
                  <a:cubicBezTo>
                    <a:pt x="1090" y="92440"/>
                    <a:pt x="1081" y="92440"/>
                    <a:pt x="1072" y="92440"/>
                  </a:cubicBezTo>
                  <a:cubicBezTo>
                    <a:pt x="477" y="92452"/>
                    <a:pt x="12" y="92928"/>
                    <a:pt x="12" y="93523"/>
                  </a:cubicBezTo>
                  <a:cubicBezTo>
                    <a:pt x="24" y="94119"/>
                    <a:pt x="501" y="94583"/>
                    <a:pt x="1096" y="94583"/>
                  </a:cubicBezTo>
                  <a:cubicBezTo>
                    <a:pt x="1572" y="94571"/>
                    <a:pt x="1989" y="94238"/>
                    <a:pt x="2108" y="93809"/>
                  </a:cubicBezTo>
                  <a:cubicBezTo>
                    <a:pt x="4674" y="93762"/>
                    <a:pt x="6829" y="93738"/>
                    <a:pt x="8387" y="93738"/>
                  </a:cubicBezTo>
                  <a:cubicBezTo>
                    <a:pt x="9909" y="93738"/>
                    <a:pt x="10861" y="93761"/>
                    <a:pt x="11071" y="93806"/>
                  </a:cubicBezTo>
                  <a:lnTo>
                    <a:pt x="11071" y="93806"/>
                  </a:lnTo>
                  <a:cubicBezTo>
                    <a:pt x="11000" y="93784"/>
                    <a:pt x="10895" y="93681"/>
                    <a:pt x="10895" y="93535"/>
                  </a:cubicBezTo>
                  <a:lnTo>
                    <a:pt x="11514" y="93535"/>
                  </a:lnTo>
                  <a:lnTo>
                    <a:pt x="11514" y="77700"/>
                  </a:lnTo>
                  <a:lnTo>
                    <a:pt x="27266" y="61960"/>
                  </a:lnTo>
                  <a:lnTo>
                    <a:pt x="57865" y="61960"/>
                  </a:lnTo>
                  <a:lnTo>
                    <a:pt x="63723" y="67818"/>
                  </a:lnTo>
                  <a:lnTo>
                    <a:pt x="67580" y="67818"/>
                  </a:lnTo>
                  <a:lnTo>
                    <a:pt x="73974" y="61424"/>
                  </a:lnTo>
                  <a:cubicBezTo>
                    <a:pt x="74129" y="61502"/>
                    <a:pt x="74302" y="61541"/>
                    <a:pt x="74474" y="61541"/>
                  </a:cubicBezTo>
                  <a:cubicBezTo>
                    <a:pt x="74752" y="61541"/>
                    <a:pt x="75030" y="61439"/>
                    <a:pt x="75236" y="61234"/>
                  </a:cubicBezTo>
                  <a:cubicBezTo>
                    <a:pt x="75653" y="60817"/>
                    <a:pt x="75653" y="60127"/>
                    <a:pt x="75236" y="59710"/>
                  </a:cubicBezTo>
                  <a:cubicBezTo>
                    <a:pt x="75034" y="59501"/>
                    <a:pt x="74760" y="59397"/>
                    <a:pt x="74485" y="59397"/>
                  </a:cubicBezTo>
                  <a:cubicBezTo>
                    <a:pt x="74209" y="59397"/>
                    <a:pt x="73932" y="59501"/>
                    <a:pt x="73724" y="59710"/>
                  </a:cubicBezTo>
                  <a:cubicBezTo>
                    <a:pt x="73379" y="60055"/>
                    <a:pt x="73319" y="60555"/>
                    <a:pt x="73534" y="60972"/>
                  </a:cubicBezTo>
                  <a:lnTo>
                    <a:pt x="67318" y="67187"/>
                  </a:lnTo>
                  <a:lnTo>
                    <a:pt x="66033" y="67187"/>
                  </a:lnTo>
                  <a:lnTo>
                    <a:pt x="66033" y="58531"/>
                  </a:lnTo>
                  <a:lnTo>
                    <a:pt x="75641" y="48923"/>
                  </a:lnTo>
                  <a:lnTo>
                    <a:pt x="75641" y="16919"/>
                  </a:lnTo>
                  <a:lnTo>
                    <a:pt x="77070" y="16919"/>
                  </a:lnTo>
                  <a:cubicBezTo>
                    <a:pt x="77201" y="17359"/>
                    <a:pt x="77605" y="17681"/>
                    <a:pt x="78094" y="17681"/>
                  </a:cubicBezTo>
                  <a:cubicBezTo>
                    <a:pt x="78689" y="17681"/>
                    <a:pt x="79165" y="17205"/>
                    <a:pt x="79165" y="16609"/>
                  </a:cubicBezTo>
                  <a:cubicBezTo>
                    <a:pt x="79141" y="16014"/>
                    <a:pt x="78665" y="15538"/>
                    <a:pt x="78070" y="15538"/>
                  </a:cubicBezTo>
                  <a:cubicBezTo>
                    <a:pt x="77594" y="15538"/>
                    <a:pt x="77177" y="15847"/>
                    <a:pt x="77046" y="16300"/>
                  </a:cubicBezTo>
                  <a:lnTo>
                    <a:pt x="75617" y="16300"/>
                  </a:lnTo>
                  <a:lnTo>
                    <a:pt x="75617" y="2096"/>
                  </a:lnTo>
                  <a:cubicBezTo>
                    <a:pt x="76046" y="1965"/>
                    <a:pt x="76379" y="1560"/>
                    <a:pt x="76379" y="1072"/>
                  </a:cubicBezTo>
                  <a:cubicBezTo>
                    <a:pt x="76379" y="476"/>
                    <a:pt x="75903" y="0"/>
                    <a:pt x="7530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>
              <a:outerShdw blurRad="57150" algn="bl" rotWithShape="0">
                <a:schemeClr val="accent3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93" name="Google Shape;1793;p29">
            <a:extLst>
              <a:ext uri="{FF2B5EF4-FFF2-40B4-BE49-F238E27FC236}">
                <a16:creationId xmlns:a16="http://schemas.microsoft.com/office/drawing/2014/main" id="{DF9F35F6-D4DF-375A-FD4C-9229A5F78D0C}"/>
              </a:ext>
            </a:extLst>
          </p:cNvPr>
          <p:cNvSpPr/>
          <p:nvPr/>
        </p:nvSpPr>
        <p:spPr>
          <a:xfrm>
            <a:off x="6879375" y="669863"/>
            <a:ext cx="473700" cy="473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29">
            <a:extLst>
              <a:ext uri="{FF2B5EF4-FFF2-40B4-BE49-F238E27FC236}">
                <a16:creationId xmlns:a16="http://schemas.microsoft.com/office/drawing/2014/main" id="{EE67863D-2334-F2EF-67CD-A264F50D3EDB}"/>
              </a:ext>
            </a:extLst>
          </p:cNvPr>
          <p:cNvSpPr/>
          <p:nvPr/>
        </p:nvSpPr>
        <p:spPr>
          <a:xfrm>
            <a:off x="307432" y="1000855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9892F40A-FA7E-DE50-172E-A1D09B0E0EDB}"/>
              </a:ext>
            </a:extLst>
          </p:cNvPr>
          <p:cNvSpPr>
            <a:spLocks noGrp="1"/>
          </p:cNvSpPr>
          <p:nvPr>
            <p:ph type="title" idx="14"/>
          </p:nvPr>
        </p:nvSpPr>
        <p:spPr>
          <a:xfrm>
            <a:off x="615935" y="852041"/>
            <a:ext cx="2606878" cy="583044"/>
          </a:xfrm>
        </p:spPr>
        <p:txBody>
          <a:bodyPr/>
          <a:lstStyle/>
          <a:p>
            <a:r>
              <a:rPr lang="en-US" sz="1000" dirty="0"/>
              <a:t>Lots of ways to wire a breadboard. </a:t>
            </a:r>
          </a:p>
        </p:txBody>
      </p:sp>
      <p:sp>
        <p:nvSpPr>
          <p:cNvPr id="24" name="AutoShape 4">
            <a:extLst>
              <a:ext uri="{FF2B5EF4-FFF2-40B4-BE49-F238E27FC236}">
                <a16:creationId xmlns:a16="http://schemas.microsoft.com/office/drawing/2014/main" id="{2B16F167-9A6E-35B0-1E0D-771AA78C3C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441DB32F-E726-0D7F-90CA-AAB5EDECB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851" y="1541070"/>
            <a:ext cx="3022199" cy="226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Breadboard Circuit Example">
            <a:extLst>
              <a:ext uri="{FF2B5EF4-FFF2-40B4-BE49-F238E27FC236}">
                <a16:creationId xmlns:a16="http://schemas.microsoft.com/office/drawing/2014/main" id="{8C6B6AEB-A829-B111-D2B9-BBEACAA44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307" y="459926"/>
            <a:ext cx="3036784" cy="16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B600520-EB04-F319-5BF7-98A195FDF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05" y="2424702"/>
            <a:ext cx="2555892" cy="2271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r/synthdiy - Does breadboarding drive anyone else crazy?!">
            <a:extLst>
              <a:ext uri="{FF2B5EF4-FFF2-40B4-BE49-F238E27FC236}">
                <a16:creationId xmlns:a16="http://schemas.microsoft.com/office/drawing/2014/main" id="{100C1B18-B2F3-1410-333F-AC59D1329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122" y="1401042"/>
            <a:ext cx="2406630" cy="1804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Google Shape;1794;p29">
            <a:extLst>
              <a:ext uri="{FF2B5EF4-FFF2-40B4-BE49-F238E27FC236}">
                <a16:creationId xmlns:a16="http://schemas.microsoft.com/office/drawing/2014/main" id="{D7D183DF-8969-5BC6-3774-A7C13C374927}"/>
              </a:ext>
            </a:extLst>
          </p:cNvPr>
          <p:cNvSpPr/>
          <p:nvPr/>
        </p:nvSpPr>
        <p:spPr>
          <a:xfrm>
            <a:off x="589664" y="4223642"/>
            <a:ext cx="252000" cy="251700"/>
          </a:xfrm>
          <a:prstGeom prst="snip2DiagRect">
            <a:avLst>
              <a:gd name="adj1" fmla="val 0"/>
              <a:gd name="adj2" fmla="val 25454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algn="bl" rotWithShape="0">
              <a:schemeClr val="accen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Title 22">
            <a:extLst>
              <a:ext uri="{FF2B5EF4-FFF2-40B4-BE49-F238E27FC236}">
                <a16:creationId xmlns:a16="http://schemas.microsoft.com/office/drawing/2014/main" id="{EF07EC25-5394-3889-8B9C-A16251416552}"/>
              </a:ext>
            </a:extLst>
          </p:cNvPr>
          <p:cNvSpPr txBox="1">
            <a:spLocks/>
          </p:cNvSpPr>
          <p:nvPr/>
        </p:nvSpPr>
        <p:spPr>
          <a:xfrm>
            <a:off x="898167" y="4074828"/>
            <a:ext cx="2606878" cy="583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30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4800"/>
              <a:buFont typeface="Figtree"/>
              <a:buNone/>
              <a:defRPr sz="4800" b="1" i="0" u="none" strike="noStrike" cap="none">
                <a:solidFill>
                  <a:schemeClr val="accent4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r>
              <a:rPr lang="en-US" sz="1000" dirty="0"/>
              <a:t>There is no “right” way as long as it works. </a:t>
            </a:r>
          </a:p>
        </p:txBody>
      </p:sp>
    </p:spTree>
    <p:extLst>
      <p:ext uri="{BB962C8B-B14F-4D97-AF65-F5344CB8AC3E}">
        <p14:creationId xmlns:p14="http://schemas.microsoft.com/office/powerpoint/2010/main" val="88627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2"/>
          <p:cNvSpPr txBox="1">
            <a:spLocks noGrp="1"/>
          </p:cNvSpPr>
          <p:nvPr>
            <p:ph type="body" idx="1"/>
          </p:nvPr>
        </p:nvSpPr>
        <p:spPr>
          <a:xfrm>
            <a:off x="2293641" y="1264147"/>
            <a:ext cx="4212917" cy="1560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/>
              <a:t>Multi-color LEDs often come packaged with 3 </a:t>
            </a:r>
            <a:r>
              <a:rPr lang="en" b="1" dirty="0" err="1"/>
              <a:t>independ</a:t>
            </a:r>
            <a:r>
              <a:rPr lang="en-US" b="1" dirty="0"/>
              <a:t>e</a:t>
            </a:r>
            <a:r>
              <a:rPr lang="en" b="1" dirty="0" err="1"/>
              <a:t>nt</a:t>
            </a:r>
            <a:r>
              <a:rPr lang="en" b="1" dirty="0"/>
              <a:t> pins and 1 common pin.</a:t>
            </a:r>
          </a:p>
          <a:p>
            <a:pPr marL="285750" indent="-285750">
              <a:buSzPts val="1100"/>
            </a:pPr>
            <a:r>
              <a:rPr lang="en" b="1" dirty="0"/>
              <a:t>Common Anode connects the positive sides together</a:t>
            </a:r>
          </a:p>
          <a:p>
            <a:pPr marL="285750" indent="-285750">
              <a:buSzPts val="1100"/>
            </a:pPr>
            <a:r>
              <a:rPr lang="en" b="1" dirty="0"/>
              <a:t>Common Cathode connects the negative sides together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1BF95B-CE9F-68B8-B5EE-DFAB02716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757F5C7-E897-B0EE-2847-828042BE3AE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406" t="3916" r="694" b="9043"/>
          <a:stretch/>
        </p:blipFill>
        <p:spPr bwMode="auto">
          <a:xfrm>
            <a:off x="1017780" y="1264147"/>
            <a:ext cx="983861" cy="126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D2C94FD-5EE6-9CEF-25A5-6C8BF9F88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2" t="1115" r="17783"/>
          <a:stretch/>
        </p:blipFill>
        <p:spPr bwMode="auto">
          <a:xfrm>
            <a:off x="6798558" y="1304590"/>
            <a:ext cx="1353711" cy="2038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F4AC7BB8-520E-AC8B-B7D3-20B40EAF25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9609" y="2995433"/>
            <a:ext cx="2402261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>
          <a:extLst>
            <a:ext uri="{FF2B5EF4-FFF2-40B4-BE49-F238E27FC236}">
              <a16:creationId xmlns:a16="http://schemas.microsoft.com/office/drawing/2014/main" id="{A82AF41A-3F3F-EA63-29AC-32F4D5CBD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9" name="Google Shape;1829;p32">
            <a:extLst>
              <a:ext uri="{FF2B5EF4-FFF2-40B4-BE49-F238E27FC236}">
                <a16:creationId xmlns:a16="http://schemas.microsoft.com/office/drawing/2014/main" id="{BAC62F30-BA00-C917-A3F4-2D9D00245D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709486" y="1264147"/>
            <a:ext cx="4212917" cy="120153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/>
              <a:t>There are many ways to connect these diodes. The chosen method will depend on the goal and the low level electrical requirements of the LED. </a:t>
            </a:r>
            <a:endParaRPr lang="en" b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4D5EF6-F549-C07D-4037-0865EE444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 Wiring</a:t>
            </a:r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29B7C57F-5AD6-3070-54E5-D709942E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312" y="1520594"/>
            <a:ext cx="2402261" cy="1384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Light-emitting diode - LED Pinout with anode and cathode">
            <a:extLst>
              <a:ext uri="{FF2B5EF4-FFF2-40B4-BE49-F238E27FC236}">
                <a16:creationId xmlns:a16="http://schemas.microsoft.com/office/drawing/2014/main" id="{B9ED5D2E-3678-FA64-4451-C5F743EDB2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8989" y="3377655"/>
            <a:ext cx="1761379" cy="697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A simple light-emitting diode circuit with a resistor ">
            <a:extLst>
              <a:ext uri="{FF2B5EF4-FFF2-40B4-BE49-F238E27FC236}">
                <a16:creationId xmlns:a16="http://schemas.microsoft.com/office/drawing/2014/main" id="{0C860A3C-E905-3DE3-A031-6D618452E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0043" y="2637854"/>
            <a:ext cx="1939896" cy="1633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27DC68-E6FB-5989-667C-16190C7EC051}"/>
              </a:ext>
            </a:extLst>
          </p:cNvPr>
          <p:cNvSpPr txBox="1"/>
          <p:nvPr/>
        </p:nvSpPr>
        <p:spPr>
          <a:xfrm>
            <a:off x="5734064" y="2722131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929A6A-1CD6-9C59-3952-CA0868BD2DF6}"/>
              </a:ext>
            </a:extLst>
          </p:cNvPr>
          <p:cNvSpPr txBox="1"/>
          <p:nvPr/>
        </p:nvSpPr>
        <p:spPr>
          <a:xfrm>
            <a:off x="5777944" y="3146769"/>
            <a:ext cx="20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E1F7CF9-BB47-4DE1-9C13-AF08971DD660}"/>
              </a:ext>
            </a:extLst>
          </p:cNvPr>
          <p:cNvCxnSpPr>
            <a:cxnSpLocks/>
          </p:cNvCxnSpPr>
          <p:nvPr/>
        </p:nvCxnSpPr>
        <p:spPr>
          <a:xfrm>
            <a:off x="5878495" y="2979343"/>
            <a:ext cx="0" cy="2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BF20E-D470-9FBA-6090-E3F35F60F3BC}"/>
              </a:ext>
            </a:extLst>
          </p:cNvPr>
          <p:cNvSpPr txBox="1"/>
          <p:nvPr/>
        </p:nvSpPr>
        <p:spPr>
          <a:xfrm>
            <a:off x="5135701" y="3414753"/>
            <a:ext cx="2888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61D86B0-58C7-B0B9-8F8D-B50458A58804}"/>
              </a:ext>
            </a:extLst>
          </p:cNvPr>
          <p:cNvSpPr txBox="1"/>
          <p:nvPr/>
        </p:nvSpPr>
        <p:spPr>
          <a:xfrm>
            <a:off x="5179581" y="3839391"/>
            <a:ext cx="2011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-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AAC72CE-451A-0DDA-6853-E10B979005CF}"/>
              </a:ext>
            </a:extLst>
          </p:cNvPr>
          <p:cNvCxnSpPr>
            <a:cxnSpLocks/>
          </p:cNvCxnSpPr>
          <p:nvPr/>
        </p:nvCxnSpPr>
        <p:spPr>
          <a:xfrm>
            <a:off x="5280132" y="3671965"/>
            <a:ext cx="0" cy="2707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036346D-92FA-622C-DC96-7AE03175F0D6}"/>
              </a:ext>
            </a:extLst>
          </p:cNvPr>
          <p:cNvSpPr txBox="1"/>
          <p:nvPr/>
        </p:nvSpPr>
        <p:spPr>
          <a:xfrm>
            <a:off x="6513320" y="2659520"/>
            <a:ext cx="153201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Forward Voltage is the. Amount of “voltage drop” across the diode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7199471-92F5-1312-A0A6-C6E68A803C46}"/>
              </a:ext>
            </a:extLst>
          </p:cNvPr>
          <p:cNvCxnSpPr>
            <a:stCxn id="15" idx="1"/>
          </p:cNvCxnSpPr>
          <p:nvPr/>
        </p:nvCxnSpPr>
        <p:spPr>
          <a:xfrm flipH="1">
            <a:off x="6010980" y="2936519"/>
            <a:ext cx="502340" cy="139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7BFC3D2-2160-51D4-AB36-5FC27093361A}"/>
              </a:ext>
            </a:extLst>
          </p:cNvPr>
          <p:cNvSpPr txBox="1"/>
          <p:nvPr/>
        </p:nvSpPr>
        <p:spPr>
          <a:xfrm>
            <a:off x="6384101" y="3512183"/>
            <a:ext cx="15320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The resistor also has a “voltage drop”. In this circuit it acts as a current limiter.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426979E-29CD-1E8C-7E37-008348F8224C}"/>
              </a:ext>
            </a:extLst>
          </p:cNvPr>
          <p:cNvCxnSpPr>
            <a:cxnSpLocks/>
          </p:cNvCxnSpPr>
          <p:nvPr/>
        </p:nvCxnSpPr>
        <p:spPr>
          <a:xfrm>
            <a:off x="4655289" y="2713703"/>
            <a:ext cx="5309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A69B79B2-B5CF-A268-2354-25E75CD606B9}"/>
              </a:ext>
            </a:extLst>
          </p:cNvPr>
          <p:cNvSpPr txBox="1"/>
          <p:nvPr/>
        </p:nvSpPr>
        <p:spPr>
          <a:xfrm>
            <a:off x="4481537" y="2431596"/>
            <a:ext cx="99643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tx1"/>
                </a:solidFill>
              </a:rPr>
              <a:t>Current Flow</a:t>
            </a:r>
          </a:p>
        </p:txBody>
      </p:sp>
    </p:spTree>
    <p:extLst>
      <p:ext uri="{BB962C8B-B14F-4D97-AF65-F5344CB8AC3E}">
        <p14:creationId xmlns:p14="http://schemas.microsoft.com/office/powerpoint/2010/main" val="1542511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7">
          <a:extLst>
            <a:ext uri="{FF2B5EF4-FFF2-40B4-BE49-F238E27FC236}">
              <a16:creationId xmlns:a16="http://schemas.microsoft.com/office/drawing/2014/main" id="{536B32E8-2430-FB48-905B-5E2AB2F8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2F6523-66A4-A642-FEC3-07CB12B5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0" y="687563"/>
            <a:ext cx="4993200" cy="576584"/>
          </a:xfrm>
        </p:spPr>
        <p:txBody>
          <a:bodyPr/>
          <a:lstStyle/>
          <a:p>
            <a:r>
              <a:rPr lang="en-US" dirty="0"/>
              <a:t>RGB LED Wiring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F17329-FDCB-BC24-410C-EDF31933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91101" y="1658848"/>
            <a:ext cx="3702871" cy="1898400"/>
          </a:xfrm>
        </p:spPr>
        <p:txBody>
          <a:bodyPr/>
          <a:lstStyle/>
          <a:p>
            <a:r>
              <a:rPr lang="en-US" dirty="0"/>
              <a:t>The LED’s electrical parameters need to be taken into account when wiring the circuit.  </a:t>
            </a:r>
          </a:p>
          <a:p>
            <a:endParaRPr lang="en-US" dirty="0"/>
          </a:p>
          <a:p>
            <a:r>
              <a:rPr lang="en-US" dirty="0"/>
              <a:t>In addition, the Microcontroller will also have electrical limits for what it can source or sink. </a:t>
            </a: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91F73D6F-29DA-958D-31FC-1961728EB1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1927258"/>
              </p:ext>
            </p:extLst>
          </p:nvPr>
        </p:nvGraphicFramePr>
        <p:xfrm>
          <a:off x="5302185" y="3459048"/>
          <a:ext cx="1838528" cy="75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870200" imgH="1181100" progId="Excel.Sheet.12">
                  <p:embed/>
                </p:oleObj>
              </mc:Choice>
              <mc:Fallback>
                <p:oleObj name="Worksheet" r:id="rId3" imgW="2870200" imgH="11811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02185" y="3459048"/>
                        <a:ext cx="1838528" cy="756562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616E2B73-FAB1-A784-2AD6-E305F221CB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206480"/>
              </p:ext>
            </p:extLst>
          </p:nvPr>
        </p:nvGraphicFramePr>
        <p:xfrm>
          <a:off x="5302187" y="736242"/>
          <a:ext cx="1838528" cy="121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5" imgW="2705100" imgH="1790700" progId="Excel.Sheet.12">
                  <p:embed/>
                </p:oleObj>
              </mc:Choice>
              <mc:Fallback>
                <p:oleObj name="Worksheet" r:id="rId5" imgW="2705100" imgH="179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302187" y="736242"/>
                        <a:ext cx="1838528" cy="12170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B033ED84-43DE-514D-E212-E4657E1266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16412521"/>
              </p:ext>
            </p:extLst>
          </p:nvPr>
        </p:nvGraphicFramePr>
        <p:xfrm>
          <a:off x="5302185" y="2039690"/>
          <a:ext cx="1838528" cy="12170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7" imgW="2705100" imgH="1790700" progId="Excel.Sheet.12">
                  <p:embed/>
                </p:oleObj>
              </mc:Choice>
              <mc:Fallback>
                <p:oleObj name="Worksheet" r:id="rId7" imgW="2705100" imgH="17907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302185" y="2039690"/>
                        <a:ext cx="1838528" cy="1217054"/>
                      </a:xfrm>
                      <a:prstGeom prst="rect">
                        <a:avLst/>
                      </a:prstGeom>
                      <a:solidFill>
                        <a:schemeClr val="accent4">
                          <a:lumMod val="75000"/>
                        </a:schemeClr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8916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D792E-DE13-8622-0559-7D306153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BME280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C35B38-0811-8F47-5A70-EA81ADFBE9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Environmental Sensor</a:t>
            </a:r>
          </a:p>
        </p:txBody>
      </p:sp>
    </p:spTree>
    <p:extLst>
      <p:ext uri="{BB962C8B-B14F-4D97-AF65-F5344CB8AC3E}">
        <p14:creationId xmlns:p14="http://schemas.microsoft.com/office/powerpoint/2010/main" val="422526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D0844D-D9BC-BD0E-9B49-945D97423DB7}"/>
              </a:ext>
            </a:extLst>
          </p:cNvPr>
          <p:cNvSpPr txBox="1"/>
          <p:nvPr/>
        </p:nvSpPr>
        <p:spPr>
          <a:xfrm>
            <a:off x="1153732" y="1013267"/>
            <a:ext cx="282584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0" i="0" dirty="0">
                <a:solidFill>
                  <a:schemeClr val="tx1"/>
                </a:solidFill>
                <a:effectLst/>
                <a:latin typeface="boschsans"/>
              </a:rPr>
              <a:t>The BMP280 is an absolute barometric pressure sensor, which is especially feasible for mobile applications. Its small dimensions and its low power consumption allow for the implementation in battery-powered devices such as mobile phones, GPS modules or watches. The BMP280 is based on Bosch’s proven piezo-resistive pressure sensor technology featuring high accuracy and linearity as well as long-term stability and high EMC robustness. Numerous device operation options guarantee for highest flexibility. The device is optimized in terms of power consumption, resolution and filter performance.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6DB4C-5AC2-636A-43C9-E56FD7AB5F0A}"/>
              </a:ext>
            </a:extLst>
          </p:cNvPr>
          <p:cNvSpPr txBox="1"/>
          <p:nvPr/>
        </p:nvSpPr>
        <p:spPr>
          <a:xfrm>
            <a:off x="1411187" y="230881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Bosch </a:t>
            </a:r>
            <a:r>
              <a:rPr lang="en-US" sz="3200" dirty="0" err="1">
                <a:solidFill>
                  <a:schemeClr val="tx1"/>
                </a:solidFill>
              </a:rPr>
              <a:t>Sensortec</a:t>
            </a:r>
            <a:r>
              <a:rPr lang="en-US" sz="3200" dirty="0">
                <a:solidFill>
                  <a:schemeClr val="tx1"/>
                </a:solidFill>
              </a:rPr>
              <a:t> BMP280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B33CF5-1814-3F49-6506-00BFF3E3A8CB}"/>
              </a:ext>
            </a:extLst>
          </p:cNvPr>
          <p:cNvSpPr txBox="1"/>
          <p:nvPr/>
        </p:nvSpPr>
        <p:spPr>
          <a:xfrm>
            <a:off x="1189149" y="4474731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Link to Datasheet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9A6EC5-3842-74B5-9E03-113FEB8B0847}"/>
              </a:ext>
            </a:extLst>
          </p:cNvPr>
          <p:cNvSpPr txBox="1"/>
          <p:nvPr/>
        </p:nvSpPr>
        <p:spPr>
          <a:xfrm>
            <a:off x="1189149" y="4166954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 to product page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E2EDBAA-00D8-EC81-D46C-88FA6F37C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495" t="25064" r="33945" b="32266"/>
          <a:stretch/>
        </p:blipFill>
        <p:spPr bwMode="auto">
          <a:xfrm>
            <a:off x="1210664" y="3098949"/>
            <a:ext cx="1355988" cy="1031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C41F30-60F9-DD1B-F84A-C37997162B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09041"/>
              </p:ext>
            </p:extLst>
          </p:nvPr>
        </p:nvGraphicFramePr>
        <p:xfrm>
          <a:off x="4181917" y="1050041"/>
          <a:ext cx="4274186" cy="3538130"/>
        </p:xfrm>
        <a:graphic>
          <a:graphicData uri="http://schemas.openxmlformats.org/drawingml/2006/table">
            <a:tbl>
              <a:tblPr/>
              <a:tblGrid>
                <a:gridCol w="2137093">
                  <a:extLst>
                    <a:ext uri="{9D8B030D-6E8A-4147-A177-3AD203B41FA5}">
                      <a16:colId xmlns:a16="http://schemas.microsoft.com/office/drawing/2014/main" val="4111255607"/>
                    </a:ext>
                  </a:extLst>
                </a:gridCol>
                <a:gridCol w="2137093">
                  <a:extLst>
                    <a:ext uri="{9D8B030D-6E8A-4147-A177-3AD203B41FA5}">
                      <a16:colId xmlns:a16="http://schemas.microsoft.com/office/drawing/2014/main" val="4197631295"/>
                    </a:ext>
                  </a:extLst>
                </a:gridCol>
              </a:tblGrid>
              <a:tr h="174301"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Parameter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800">
                          <a:effectLst/>
                        </a:rPr>
                        <a:t>Technical data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37896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Operation range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Pressure: 300...1100 hPa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Temperature: -40…85°C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739675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Absolute accuracy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(950...1050 hPa, 0…+40°C)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~ ±1 hPa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9568157"/>
                  </a:ext>
                </a:extLst>
              </a:tr>
              <a:tr h="41832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Relative accuracy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p = 700…900hPa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(Temp. @ 25°C)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 dirty="0">
                          <a:effectLst/>
                        </a:rPr>
                        <a:t>± 0.12 </a:t>
                      </a:r>
                      <a:r>
                        <a:rPr lang="en-US" sz="800" dirty="0" err="1">
                          <a:effectLst/>
                        </a:rPr>
                        <a:t>hPa</a:t>
                      </a:r>
                      <a:r>
                        <a:rPr lang="en-US" sz="800" dirty="0">
                          <a:effectLst/>
                        </a:rPr>
                        <a:t> (typical)</a:t>
                      </a:r>
                      <a:br>
                        <a:rPr lang="en-US" sz="800" dirty="0">
                          <a:effectLst/>
                        </a:rPr>
                      </a:br>
                      <a:r>
                        <a:rPr lang="en-US" sz="800" dirty="0">
                          <a:effectLst/>
                        </a:rPr>
                        <a:t>equivalent to ±1 m</a:t>
                      </a:r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5320000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typical current consumption (1 Hz data rate)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3.4 μ</a:t>
                      </a:r>
                      <a:r>
                        <a:rPr lang="en-US" sz="800">
                          <a:effectLst/>
                        </a:rPr>
                        <a:t>A @ 1 Hz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7183291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current consumption (1 Hz data refresh rate)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2.74 μ</a:t>
                      </a:r>
                      <a:r>
                        <a:rPr lang="en-US" sz="800">
                          <a:effectLst/>
                        </a:rPr>
                        <a:t>A, typical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(ultra-low power mode)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628724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current consumption in sleep mode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l-GR" sz="800">
                          <a:effectLst/>
                        </a:rPr>
                        <a:t>0.1 μ</a:t>
                      </a:r>
                      <a:r>
                        <a:rPr lang="en-US" sz="800">
                          <a:effectLst/>
                        </a:rPr>
                        <a:t>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738210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Average measurement time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5.5 msec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(ultra-low power preset)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4430909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Supply voltage VDDIO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1.2 ... 3.6 V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011584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Supply voltage VDD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1.71 ... 3.6 V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781201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Resolution of data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Pressure: 0.01 hPa ( &lt; 10 cm)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Temperature: 0.01° C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946754"/>
                  </a:ext>
                </a:extLst>
              </a:tr>
              <a:tr h="296312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Temperature coefficient offset</a:t>
                      </a:r>
                      <a:br>
                        <a:rPr lang="en-US" sz="800">
                          <a:effectLst/>
                        </a:rPr>
                      </a:br>
                      <a:r>
                        <a:rPr lang="en-US" sz="800">
                          <a:effectLst/>
                        </a:rPr>
                        <a:t>(+25°…+40°C @900hPa)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1.5 Pa/K, equiv. to 12.6 cm/K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84952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Interface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I²C and SPI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626648"/>
                  </a:ext>
                </a:extLst>
              </a:tr>
              <a:tr h="174301"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>
                          <a:effectLst/>
                        </a:rPr>
                        <a:t>Package dimensions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>
                        <a:buNone/>
                      </a:pPr>
                      <a:r>
                        <a:rPr lang="en-US" sz="800" dirty="0">
                          <a:effectLst/>
                        </a:rPr>
                        <a:t>8-Pin LGA with metal</a:t>
                      </a:r>
                    </a:p>
                  </a:txBody>
                  <a:tcPr marL="52290" marR="52290" marT="26145" marB="26145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846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005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88D2C-BBC1-9323-8AA0-FA666E2D3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DFDEBA-7BB4-BA87-DCEB-79EEE74A4240}"/>
              </a:ext>
            </a:extLst>
          </p:cNvPr>
          <p:cNvSpPr txBox="1"/>
          <p:nvPr/>
        </p:nvSpPr>
        <p:spPr>
          <a:xfrm>
            <a:off x="1411187" y="230881"/>
            <a:ext cx="4969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Bosch </a:t>
            </a:r>
            <a:r>
              <a:rPr lang="en-US" sz="3200" dirty="0" err="1">
                <a:solidFill>
                  <a:schemeClr val="tx1"/>
                </a:solidFill>
              </a:rPr>
              <a:t>Sensortec</a:t>
            </a:r>
            <a:r>
              <a:rPr lang="en-US" sz="3200" dirty="0">
                <a:solidFill>
                  <a:schemeClr val="tx1"/>
                </a:solidFill>
              </a:rPr>
              <a:t> BMP280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E427FE4E-DE0B-0C86-254E-102D0C776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4834" y="1056068"/>
            <a:ext cx="2662170" cy="26621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905458D-AA47-C0F7-4FED-5A1B984B5487}"/>
              </a:ext>
            </a:extLst>
          </p:cNvPr>
          <p:cNvSpPr txBox="1"/>
          <p:nvPr/>
        </p:nvSpPr>
        <p:spPr>
          <a:xfrm>
            <a:off x="5404834" y="1635617"/>
            <a:ext cx="492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4878C-D005-9F46-394C-2CA4E6B428AA}"/>
              </a:ext>
            </a:extLst>
          </p:cNvPr>
          <p:cNvSpPr txBox="1"/>
          <p:nvPr/>
        </p:nvSpPr>
        <p:spPr>
          <a:xfrm>
            <a:off x="5404834" y="279471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Bottom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B8A53CD-A207-205A-5B3B-B6E5F9093FA4}"/>
              </a:ext>
            </a:extLst>
          </p:cNvPr>
          <p:cNvSpPr txBox="1"/>
          <p:nvPr/>
        </p:nvSpPr>
        <p:spPr>
          <a:xfrm>
            <a:off x="1076996" y="1056068"/>
            <a:ext cx="308770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sensor module is pictured here.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VCC is connected to 3.3V</a:t>
            </a:r>
          </a:p>
          <a:p>
            <a:r>
              <a:rPr lang="en-US" dirty="0">
                <a:solidFill>
                  <a:schemeClr val="tx1"/>
                </a:solidFill>
              </a:rPr>
              <a:t>GND is connected to Ground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SCL is the SPI Clock</a:t>
            </a:r>
          </a:p>
          <a:p>
            <a:r>
              <a:rPr lang="en-US" dirty="0">
                <a:solidFill>
                  <a:schemeClr val="tx1"/>
                </a:solidFill>
              </a:rPr>
              <a:t>SDA is the SPI MOSI Signal</a:t>
            </a:r>
          </a:p>
          <a:p>
            <a:r>
              <a:rPr lang="en-US" dirty="0">
                <a:solidFill>
                  <a:schemeClr val="tx1"/>
                </a:solidFill>
              </a:rPr>
              <a:t>SDO is the SPI MISO Signal</a:t>
            </a:r>
          </a:p>
          <a:p>
            <a:r>
              <a:rPr lang="en-US" dirty="0">
                <a:solidFill>
                  <a:schemeClr val="tx1"/>
                </a:solidFill>
              </a:rPr>
              <a:t>CSB is the SPI Chip Select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234845-97D3-486A-8678-226C5A1A227E}"/>
              </a:ext>
            </a:extLst>
          </p:cNvPr>
          <p:cNvSpPr txBox="1"/>
          <p:nvPr/>
        </p:nvSpPr>
        <p:spPr>
          <a:xfrm>
            <a:off x="1189149" y="4466342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Link to Datasheet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CF799A-749C-F103-68E9-5FD013DC47E7}"/>
              </a:ext>
            </a:extLst>
          </p:cNvPr>
          <p:cNvSpPr txBox="1"/>
          <p:nvPr/>
        </p:nvSpPr>
        <p:spPr>
          <a:xfrm>
            <a:off x="1189149" y="4158565"/>
            <a:ext cx="1805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Link to product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4513927"/>
      </p:ext>
    </p:extLst>
  </p:cSld>
  <p:clrMapOvr>
    <a:masterClrMapping/>
  </p:clrMapOvr>
</p:sld>
</file>

<file path=ppt/theme/theme1.xml><?xml version="1.0" encoding="utf-8"?>
<a:theme xmlns:a="http://schemas.openxmlformats.org/drawingml/2006/main" name="Electronic Circuit Minitheme by Slidesgo">
  <a:themeElements>
    <a:clrScheme name="Simple Light">
      <a:dk1>
        <a:srgbClr val="FFFFFF"/>
      </a:dk1>
      <a:lt1>
        <a:srgbClr val="12192B"/>
      </a:lt1>
      <a:dk2>
        <a:srgbClr val="3B5469"/>
      </a:dk2>
      <a:lt2>
        <a:srgbClr val="355BA5"/>
      </a:lt2>
      <a:accent1>
        <a:srgbClr val="80C0F4"/>
      </a:accent1>
      <a:accent2>
        <a:srgbClr val="C0E3F8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1448</TotalTime>
  <Words>556</Words>
  <Application>Microsoft Macintosh PowerPoint</Application>
  <PresentationFormat>On-screen Show (16:9)</PresentationFormat>
  <Paragraphs>78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Figtree</vt:lpstr>
      <vt:lpstr>Open Sans Medium</vt:lpstr>
      <vt:lpstr>Arial</vt:lpstr>
      <vt:lpstr>Open Sans</vt:lpstr>
      <vt:lpstr>boschsans</vt:lpstr>
      <vt:lpstr>Figtree SemiBold</vt:lpstr>
      <vt:lpstr>Electronic Circuit Minitheme by Slidesgo</vt:lpstr>
      <vt:lpstr>Worksheet</vt:lpstr>
      <vt:lpstr>Electrical HW</vt:lpstr>
      <vt:lpstr>Breadboards</vt:lpstr>
      <vt:lpstr>Breadboards</vt:lpstr>
      <vt:lpstr>RGB LED</vt:lpstr>
      <vt:lpstr>RGB LED Wiring</vt:lpstr>
      <vt:lpstr>RGB LED Wiring</vt:lpstr>
      <vt:lpstr>BME280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John Eley</cp:lastModifiedBy>
  <cp:revision>5</cp:revision>
  <dcterms:modified xsi:type="dcterms:W3CDTF">2025-05-14T15:16:42Z</dcterms:modified>
</cp:coreProperties>
</file>