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71" autoAdjust="0"/>
  </p:normalViewPr>
  <p:slideViewPr>
    <p:cSldViewPr>
      <p:cViewPr varScale="1">
        <p:scale>
          <a:sx n="152" d="100"/>
          <a:sy n="152" d="100"/>
        </p:scale>
        <p:origin x="2112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0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EDEEB-833C-42BB-8678-D937F93AD633}" type="datetimeFigureOut">
              <a:rPr lang="de-DE" smtClean="0"/>
              <a:t>05.01.2022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48CAF-6161-4BBA-B546-329FDDD0B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184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B0473-ED6C-4E1A-9762-E81DF49C2CA2}" type="datetimeFigureOut">
              <a:rPr lang="de-DE" smtClean="0"/>
              <a:t>05.01.2022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D9F2B-5E54-4A14-9CD5-BB615536ED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70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05.01.2022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7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05.01.2022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78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05.01.2022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67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05.01.2022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31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05.01.2022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96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05.01.2022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29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05.01.2022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58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05.01.2022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0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05.01.2022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62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05.01.2022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48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05.01.2022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66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FADA0A57-23B4-4D71-8F3F-4EB5B8565AE2}" type="datetimeFigureOut">
              <a:rPr lang="de-DE" smtClean="0"/>
              <a:pPr/>
              <a:t>05.01.2022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00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88640"/>
            <a:ext cx="6400800" cy="57606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AI Speech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54EC0E-730F-4354-B1B3-11647491240E}"/>
              </a:ext>
            </a:extLst>
          </p:cNvPr>
          <p:cNvSpPr/>
          <p:nvPr/>
        </p:nvSpPr>
        <p:spPr>
          <a:xfrm>
            <a:off x="683568" y="2060848"/>
            <a:ext cx="1800200" cy="31683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UI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7E2F71F-2AD1-426D-A31B-E5FA85FA252F}"/>
              </a:ext>
            </a:extLst>
          </p:cNvPr>
          <p:cNvSpPr/>
          <p:nvPr/>
        </p:nvSpPr>
        <p:spPr>
          <a:xfrm>
            <a:off x="5020913" y="899592"/>
            <a:ext cx="1800200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Google Cloud STT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014C71-C49A-4E77-8E30-339EA2DB6980}"/>
              </a:ext>
            </a:extLst>
          </p:cNvPr>
          <p:cNvSpPr/>
          <p:nvPr/>
        </p:nvSpPr>
        <p:spPr>
          <a:xfrm>
            <a:off x="5018270" y="2578889"/>
            <a:ext cx="1800200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Dialogflow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Intentmapping</a:t>
            </a:r>
            <a:r>
              <a:rPr lang="de-DE" dirty="0">
                <a:solidFill>
                  <a:schemeClr val="tx1"/>
                </a:solidFill>
              </a:rPr>
              <a:t>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5AE35C-0941-49C5-B4F0-70D060030BB9}"/>
              </a:ext>
            </a:extLst>
          </p:cNvPr>
          <p:cNvSpPr/>
          <p:nvPr/>
        </p:nvSpPr>
        <p:spPr>
          <a:xfrm>
            <a:off x="5018270" y="4950296"/>
            <a:ext cx="1800200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Restaurant-Search-Engine API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BF69F76-D093-4898-AC67-3996251B1F19}"/>
              </a:ext>
            </a:extLst>
          </p:cNvPr>
          <p:cNvSpPr/>
          <p:nvPr/>
        </p:nvSpPr>
        <p:spPr>
          <a:xfrm>
            <a:off x="784166" y="4585692"/>
            <a:ext cx="151216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Google TTS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E13959A-3EE1-4D08-A731-AFE4A827D59C}"/>
              </a:ext>
            </a:extLst>
          </p:cNvPr>
          <p:cNvCxnSpPr>
            <a:endCxn id="5" idx="1"/>
          </p:cNvCxnSpPr>
          <p:nvPr/>
        </p:nvCxnSpPr>
        <p:spPr>
          <a:xfrm flipV="1">
            <a:off x="2483768" y="1403648"/>
            <a:ext cx="2537145" cy="792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C65F4CA-D7E4-498E-B0F7-3098E9C3B79B}"/>
              </a:ext>
            </a:extLst>
          </p:cNvPr>
          <p:cNvSpPr txBox="1"/>
          <p:nvPr/>
        </p:nvSpPr>
        <p:spPr>
          <a:xfrm rot="20636775">
            <a:off x="2924247" y="14962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Speech Input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722E84D-A3D0-4811-989B-EBFCF13E231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918370" y="1907704"/>
            <a:ext cx="2643" cy="671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39DAD47-9F74-4463-854E-129ECB83661B}"/>
              </a:ext>
            </a:extLst>
          </p:cNvPr>
          <p:cNvSpPr txBox="1"/>
          <p:nvPr/>
        </p:nvSpPr>
        <p:spPr>
          <a:xfrm>
            <a:off x="5937969" y="2066534"/>
            <a:ext cx="245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RecognizedText</a:t>
            </a:r>
            <a:r>
              <a:rPr lang="de-DE" dirty="0"/>
              <a:t> (String)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67BB953-A1BD-49C9-A9C2-EB5B95757B7A}"/>
              </a:ext>
            </a:extLst>
          </p:cNvPr>
          <p:cNvSpPr txBox="1"/>
          <p:nvPr/>
        </p:nvSpPr>
        <p:spPr>
          <a:xfrm>
            <a:off x="2502173" y="1787148"/>
            <a:ext cx="4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6"/>
                </a:solidFill>
              </a:rPr>
              <a:t>1.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DBFB5C9-88D4-4C87-B1F2-D13EFE015751}"/>
              </a:ext>
            </a:extLst>
          </p:cNvPr>
          <p:cNvSpPr txBox="1"/>
          <p:nvPr/>
        </p:nvSpPr>
        <p:spPr>
          <a:xfrm>
            <a:off x="5231143" y="2035379"/>
            <a:ext cx="4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6"/>
                </a:solidFill>
              </a:rPr>
              <a:t>2.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C1D14B9-389D-4977-B936-789771B5B5FA}"/>
              </a:ext>
            </a:extLst>
          </p:cNvPr>
          <p:cNvSpPr/>
          <p:nvPr/>
        </p:nvSpPr>
        <p:spPr>
          <a:xfrm>
            <a:off x="435740" y="775414"/>
            <a:ext cx="8240715" cy="538988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Android APP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232364A-9229-41E9-8237-7B4BBAC1E49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918370" y="3587001"/>
            <a:ext cx="0" cy="13632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6728DFC-5AAF-4E85-8761-237CAE5360D6}"/>
              </a:ext>
            </a:extLst>
          </p:cNvPr>
          <p:cNvSpPr txBox="1"/>
          <p:nvPr/>
        </p:nvSpPr>
        <p:spPr>
          <a:xfrm>
            <a:off x="5937969" y="3913876"/>
            <a:ext cx="2454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ResultObject</a:t>
            </a:r>
            <a:endParaRPr lang="de-DE" dirty="0"/>
          </a:p>
          <a:p>
            <a:r>
              <a:rPr lang="de-DE" dirty="0"/>
              <a:t>{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…}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6EA0098-AD0F-4576-B5A7-15875255F154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2483768" y="3645024"/>
            <a:ext cx="2534502" cy="1809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A77172EF-3B38-4CFE-AFF9-9287AC0B2EBF}"/>
              </a:ext>
            </a:extLst>
          </p:cNvPr>
          <p:cNvSpPr txBox="1"/>
          <p:nvPr/>
        </p:nvSpPr>
        <p:spPr>
          <a:xfrm>
            <a:off x="2554882" y="2773351"/>
            <a:ext cx="2454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incomplete</a:t>
            </a:r>
            <a:r>
              <a:rPr lang="de-DE" dirty="0"/>
              <a:t> </a:t>
            </a:r>
            <a:r>
              <a:rPr lang="de-DE" dirty="0" err="1"/>
              <a:t>queries</a:t>
            </a:r>
            <a:endParaRPr lang="de-DE" dirty="0"/>
          </a:p>
          <a:p>
            <a:pPr algn="ctr"/>
            <a:r>
              <a:rPr lang="de-DE" dirty="0"/>
              <a:t>(Rückfragen)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B6C5494-8E39-46CC-B64F-FEDECBDCE94D}"/>
              </a:ext>
            </a:extLst>
          </p:cNvPr>
          <p:cNvSpPr txBox="1"/>
          <p:nvPr/>
        </p:nvSpPr>
        <p:spPr>
          <a:xfrm>
            <a:off x="765672" y="5255829"/>
            <a:ext cx="163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Voice Output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9111FCB-8D6E-4E89-80B4-4D6078BC76F4}"/>
              </a:ext>
            </a:extLst>
          </p:cNvPr>
          <p:cNvSpPr txBox="1"/>
          <p:nvPr/>
        </p:nvSpPr>
        <p:spPr>
          <a:xfrm>
            <a:off x="5274266" y="3977090"/>
            <a:ext cx="4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6"/>
                </a:solidFill>
              </a:rPr>
              <a:t>3.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60451F7-8B10-418F-8B55-E72A939552BB}"/>
              </a:ext>
            </a:extLst>
          </p:cNvPr>
          <p:cNvSpPr txBox="1"/>
          <p:nvPr/>
        </p:nvSpPr>
        <p:spPr>
          <a:xfrm>
            <a:off x="2520180" y="3375149"/>
            <a:ext cx="4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6"/>
                </a:solidFill>
              </a:rPr>
              <a:t>4.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C433A81-A0D6-4F1F-925C-8431E198852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502173" y="3077290"/>
            <a:ext cx="2516097" cy="5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17EA65FD-0A8D-4825-826E-49ECF3542590}"/>
              </a:ext>
            </a:extLst>
          </p:cNvPr>
          <p:cNvSpPr txBox="1"/>
          <p:nvPr/>
        </p:nvSpPr>
        <p:spPr>
          <a:xfrm rot="2147247">
            <a:off x="2841292" y="4174286"/>
            <a:ext cx="2454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Restaurant </a:t>
            </a:r>
            <a:r>
              <a:rPr lang="de-DE" dirty="0" err="1"/>
              <a:t>recommendation</a:t>
            </a:r>
            <a:r>
              <a:rPr lang="de-DE" dirty="0"/>
              <a:t> (List?)</a:t>
            </a:r>
          </a:p>
        </p:txBody>
      </p:sp>
    </p:spTree>
    <p:extLst>
      <p:ext uri="{BB962C8B-B14F-4D97-AF65-F5344CB8AC3E}">
        <p14:creationId xmlns:p14="http://schemas.microsoft.com/office/powerpoint/2010/main" val="215040812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lank">
      <a:dk1>
        <a:sysClr val="windowText" lastClr="000000"/>
      </a:dk1>
      <a:lt1>
        <a:sysClr val="window" lastClr="FFFFFF"/>
      </a:lt1>
      <a:dk2>
        <a:srgbClr val="5F5F5F"/>
      </a:dk2>
      <a:lt2>
        <a:srgbClr val="777777"/>
      </a:lt2>
      <a:accent1>
        <a:srgbClr val="A7A7A7"/>
      </a:accent1>
      <a:accent2>
        <a:srgbClr val="D60027"/>
      </a:accent2>
      <a:accent3>
        <a:srgbClr val="C0C0C0"/>
      </a:accent3>
      <a:accent4>
        <a:srgbClr val="E1E1E1"/>
      </a:accent4>
      <a:accent5>
        <a:srgbClr val="FFFFFF"/>
      </a:accent5>
      <a:accent6>
        <a:srgbClr val="336699"/>
      </a:accent6>
      <a:hlink>
        <a:srgbClr val="C0C0C0"/>
      </a:hlink>
      <a:folHlink>
        <a:srgbClr val="E1E1E1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9AC7F2B5-B465-4C69-8359-EC083528DE44}" vid="{C127DEB4-D115-48B3-AF91-B2D3B74FAB2F}"/>
    </a:ext>
  </a:extLst>
</a:theme>
</file>

<file path=ppt/theme/theme2.xml><?xml version="1.0" encoding="utf-8"?>
<a:theme xmlns:a="http://schemas.openxmlformats.org/drawingml/2006/main" name="Larissa">
  <a:themeElements>
    <a:clrScheme name="blank">
      <a:dk1>
        <a:sysClr val="windowText" lastClr="000000"/>
      </a:dk1>
      <a:lt1>
        <a:sysClr val="window" lastClr="FFFFFF"/>
      </a:lt1>
      <a:dk2>
        <a:srgbClr val="5F5F5F"/>
      </a:dk2>
      <a:lt2>
        <a:srgbClr val="777777"/>
      </a:lt2>
      <a:accent1>
        <a:srgbClr val="A7A7A7"/>
      </a:accent1>
      <a:accent2>
        <a:srgbClr val="D60027"/>
      </a:accent2>
      <a:accent3>
        <a:srgbClr val="C0C0C0"/>
      </a:accent3>
      <a:accent4>
        <a:srgbClr val="E1E1E1"/>
      </a:accent4>
      <a:accent5>
        <a:srgbClr val="FFFFFF"/>
      </a:accent5>
      <a:accent6>
        <a:srgbClr val="336699"/>
      </a:accent6>
      <a:hlink>
        <a:srgbClr val="C0C0C0"/>
      </a:hlink>
      <a:folHlink>
        <a:srgbClr val="E1E1E1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blank">
      <a:dk1>
        <a:sysClr val="windowText" lastClr="000000"/>
      </a:dk1>
      <a:lt1>
        <a:sysClr val="window" lastClr="FFFFFF"/>
      </a:lt1>
      <a:dk2>
        <a:srgbClr val="5F5F5F"/>
      </a:dk2>
      <a:lt2>
        <a:srgbClr val="777777"/>
      </a:lt2>
      <a:accent1>
        <a:srgbClr val="A7A7A7"/>
      </a:accent1>
      <a:accent2>
        <a:srgbClr val="D60027"/>
      </a:accent2>
      <a:accent3>
        <a:srgbClr val="C0C0C0"/>
      </a:accent3>
      <a:accent4>
        <a:srgbClr val="E1E1E1"/>
      </a:accent4>
      <a:accent5>
        <a:srgbClr val="FFFFFF"/>
      </a:accent5>
      <a:accent6>
        <a:srgbClr val="336699"/>
      </a:accent6>
      <a:hlink>
        <a:srgbClr val="C0C0C0"/>
      </a:hlink>
      <a:folHlink>
        <a:srgbClr val="E1E1E1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47</Words>
  <Application>Microsoft Office PowerPoint</Application>
  <PresentationFormat>Bildschirmpräsentation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Porsche Next TT</vt:lpstr>
      <vt:lpstr>Larissa</vt:lpstr>
      <vt:lpstr>PowerPoint-Präsentation</vt:lpstr>
    </vt:vector>
  </TitlesOfParts>
  <Manager>Christina Weinmann / VM2 / CI</Manager>
  <Company>Porsche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Neue Präsentation in PowerPoint2010</dc:subject>
  <dc:creator>Bogen, Dennis (EEC5_EXTERN)</dc:creator>
  <cp:keywords>Benutzer-Vorlage</cp:keywords>
  <dc:description>17.08.2017 FII4_DL, B.Müller / VMK
- Neue CI-Schrift Porsche Next TT
- Anpassungen Folienmaster, Handzettelmaster, Notizenmaster
--------------------------------------------
2011 / Office2010-Projekt
- erstellt a.B. der PowerPoint2010-Neue Präsentation
- Neue CI-Schriften im OpenType-Format (VM2)
- Designfarben nach CI-/ PCON-Vorgabe für Think-cell</dc:description>
  <cp:lastModifiedBy>Bogen, Dennis (EEC5_EXTERN)</cp:lastModifiedBy>
  <cp:revision>4</cp:revision>
  <dcterms:created xsi:type="dcterms:W3CDTF">2022-01-05T13:11:31Z</dcterms:created>
  <dcterms:modified xsi:type="dcterms:W3CDTF">2022-01-05T14:00:38Z</dcterms:modified>
  <cp:category>Formulare</cp:category>
</cp:coreProperties>
</file>