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15d976437_0_13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c15d976437_0_13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e1c405c9_0_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c6e1c405c9_0_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e1c405c9_0_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c6e1c405c9_0_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990efbe66_0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c990efbe66_0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990efbe66_0_1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c990efbe66_0_1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990efbe66_0_2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c990efbe66_0_2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990efbe66_0_3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c990efbe66_0_3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ub Ciencias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32624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32624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32624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32624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30438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30438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30438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gl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2496550" y="281260"/>
            <a:ext cx="5087519" cy="510804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000" y="178200"/>
            <a:ext cx="4464000" cy="9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261080" y="1554600"/>
            <a:ext cx="78828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7200">
                <a:solidFill>
                  <a:schemeClr val="dk2"/>
                </a:solidFill>
              </a:rPr>
              <a:t>Explicación do código</a:t>
            </a:r>
            <a:endParaRPr sz="7200" strike="noStrike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2496550" y="281260"/>
            <a:ext cx="5087519" cy="510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000" y="178200"/>
            <a:ext cx="4464000" cy="9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5501160" y="359640"/>
            <a:ext cx="4182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2000">
                <a:latin typeface="Verdana"/>
                <a:ea typeface="Verdana"/>
                <a:cs typeface="Verdana"/>
                <a:sym typeface="Verdana"/>
              </a:rPr>
              <a:t>Configuración 1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501520" y="719640"/>
            <a:ext cx="4182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1800"/>
              <a:t>Cargar librerias</a:t>
            </a:r>
            <a:endParaRPr b="1" sz="1800" strike="noStrike"/>
          </a:p>
        </p:txBody>
      </p:sp>
      <p:sp>
        <p:nvSpPr>
          <p:cNvPr id="74" name="Google Shape;74;p15"/>
          <p:cNvSpPr txBox="1"/>
          <p:nvPr/>
        </p:nvSpPr>
        <p:spPr>
          <a:xfrm>
            <a:off x="698775" y="1537325"/>
            <a:ext cx="3376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600"/>
              <a:t>#include "secrets.h"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600"/>
              <a:t>#include "ESP8266WiFi.h"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600"/>
              <a:t>#include "ThingSpeak.h"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600"/>
              <a:t>#include "DHT.h"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1600"/>
              <a:t>#include "Adafruit_CCS811.h"</a:t>
            </a:r>
            <a:endParaRPr b="1" sz="1600"/>
          </a:p>
        </p:txBody>
      </p:sp>
      <p:sp>
        <p:nvSpPr>
          <p:cNvPr id="75" name="Google Shape;75;p15"/>
          <p:cNvSpPr txBox="1"/>
          <p:nvPr/>
        </p:nvSpPr>
        <p:spPr>
          <a:xfrm>
            <a:off x="4139475" y="1152000"/>
            <a:ext cx="52848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700"/>
              <a:t>Esta parte encárgase de cargar as librerías que nos van facilitar crear o programa.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700"/>
              <a:t>As librerías son pequenos programas que fixo outra xente e que fan parte do traballo por nos. Así o noso programa é máis pequeno e maís fácil de entender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gl-ES" sz="1700" u="sng"/>
              <a:t>ESP8266WiFi</a:t>
            </a:r>
            <a:r>
              <a:rPr lang="gl-ES" sz="1700"/>
              <a:t>.h  Permite conectarse a unha rede wifi.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gl-ES" sz="1700" u="sng">
                <a:solidFill>
                  <a:schemeClr val="dk1"/>
                </a:solidFill>
              </a:rPr>
              <a:t>ThingSpeak</a:t>
            </a:r>
            <a:r>
              <a:rPr lang="gl-ES" sz="1700">
                <a:solidFill>
                  <a:schemeClr val="dk1"/>
                </a:solidFill>
              </a:rPr>
              <a:t>.h Permite enviar os datos ao servidor de internet.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gl-ES" sz="1700" u="sng">
                <a:solidFill>
                  <a:schemeClr val="dk1"/>
                </a:solidFill>
              </a:rPr>
              <a:t>DHT</a:t>
            </a:r>
            <a:r>
              <a:rPr lang="gl-ES" sz="1700">
                <a:solidFill>
                  <a:schemeClr val="dk1"/>
                </a:solidFill>
              </a:rPr>
              <a:t>.h	Permite leer os datos do sensor de temperatura.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gl-ES" sz="1700" u="sng">
                <a:solidFill>
                  <a:schemeClr val="dk1"/>
                </a:solidFill>
              </a:rPr>
              <a:t>Adafrouit_CCS811</a:t>
            </a:r>
            <a:r>
              <a:rPr lang="gl-ES" sz="1700">
                <a:solidFill>
                  <a:schemeClr val="dk1"/>
                </a:solidFill>
              </a:rPr>
              <a:t>.h Permite leer os datos do sensor de CO2.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2496550" y="281260"/>
            <a:ext cx="5087519" cy="510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000" y="178200"/>
            <a:ext cx="4464000" cy="9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5501160" y="359640"/>
            <a:ext cx="4182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2000">
                <a:latin typeface="Verdana"/>
                <a:ea typeface="Verdana"/>
                <a:cs typeface="Verdana"/>
                <a:sym typeface="Verdana"/>
              </a:rPr>
              <a:t>Configuración 2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5501520" y="719640"/>
            <a:ext cx="4182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1800"/>
              <a:t>Definir variables</a:t>
            </a:r>
            <a:endParaRPr b="1" sz="1800" strike="noStrike"/>
          </a:p>
        </p:txBody>
      </p:sp>
      <p:sp>
        <p:nvSpPr>
          <p:cNvPr id="84" name="Google Shape;84;p16"/>
          <p:cNvSpPr txBox="1"/>
          <p:nvPr/>
        </p:nvSpPr>
        <p:spPr>
          <a:xfrm>
            <a:off x="698775" y="1308725"/>
            <a:ext cx="44640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// Configuración conexión a ThingSpeak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unsigned long myChannelNumber = SECRET_CH_ID;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const char * myWriteAPIKey = SECRET_WRITE_APIKEY;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const char * myReadAPIKey = SECRET_READ_APIKEY;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// Configuración conexión a WIFI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char ssid[] = SECRET_SSID;   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char pass[] = SECRET_PASS;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// Pin donde ler os datos do sensor de DHT11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uint8_t DHTPin = DHT_PIN;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// Variables onde gardar os datos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float temperatura;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float humidade;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float eCO2;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float VOC;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// Liña base para o arrancar o sensor CCS811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uint16_t CCS811_baseline;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Adafruit_CCS811 ccs;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DHT dht(DHT_PIN, DHTTYPE);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1000"/>
              <a:t>WiFiClient  client;</a:t>
            </a:r>
            <a:endParaRPr b="1" sz="1000"/>
          </a:p>
        </p:txBody>
      </p:sp>
      <p:sp>
        <p:nvSpPr>
          <p:cNvPr id="85" name="Google Shape;85;p16"/>
          <p:cNvSpPr txBox="1"/>
          <p:nvPr/>
        </p:nvSpPr>
        <p:spPr>
          <a:xfrm>
            <a:off x="4761200" y="1388150"/>
            <a:ext cx="46737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900"/>
              <a:t>Esta parte encargase de definir e dar valores a variables que despois imos necesitar.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1900"/>
              <a:t>Damos valores</a:t>
            </a:r>
            <a:r>
              <a:rPr lang="gl-ES" sz="1900"/>
              <a:t> por exemplo a wifi á que nos imos conectar e a súa contrasinal. E o pin onde hai que conectar o sensor de humidade.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1900"/>
              <a:t>Definimos</a:t>
            </a:r>
            <a:r>
              <a:rPr lang="gl-ES" sz="1900"/>
              <a:t> variables onde imos gardar os datos de temperatura, humidade, etc...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2496550" y="281260"/>
            <a:ext cx="5087519" cy="510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000" y="178200"/>
            <a:ext cx="4464000" cy="9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5501160" y="359640"/>
            <a:ext cx="4182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2000">
                <a:latin typeface="Verdana"/>
                <a:ea typeface="Verdana"/>
                <a:cs typeface="Verdana"/>
                <a:sym typeface="Verdana"/>
              </a:rPr>
              <a:t>Preparación 1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5501520" y="719640"/>
            <a:ext cx="4182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1800"/>
              <a:t>Conexión a wifi</a:t>
            </a:r>
            <a:endParaRPr b="1" sz="1800" strike="noStrike"/>
          </a:p>
        </p:txBody>
      </p:sp>
      <p:sp>
        <p:nvSpPr>
          <p:cNvPr id="94" name="Google Shape;94;p17"/>
          <p:cNvSpPr txBox="1"/>
          <p:nvPr/>
        </p:nvSpPr>
        <p:spPr>
          <a:xfrm>
            <a:off x="698775" y="1537325"/>
            <a:ext cx="4464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void setup() {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Serial.begin(9600);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delay(100);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// Conectado coa WIFI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WiFi.mode(WIFI_STA);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if (WiFi.status() != WL_CONNECTED) {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	Serial.print("Intentando conectar a rede WIFI: ");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	Serial.println(SECRET_SSID);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	while (WiFi.status() != WL_CONNECTED) {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	WiFi.begin(ssid, pass);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	Serial.print(".");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	delay(5000);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	}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	Serial.println("\nConnected.");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1000"/>
              <a:t>  }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1000"/>
              <a:t>// Mostrar la dirección ESP IP en el Monitor Serie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1000"/>
              <a:t>  Serial.println(WiFi.localIP());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95" name="Google Shape;95;p17"/>
          <p:cNvSpPr txBox="1"/>
          <p:nvPr/>
        </p:nvSpPr>
        <p:spPr>
          <a:xfrm>
            <a:off x="4761200" y="1388150"/>
            <a:ext cx="46737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700"/>
              <a:t>Empezamos o bloque setup() que se executa só unha vez, cada vez que enchufamos a placa. Este bloque vale para arrancar todo o que imos necesitar despois.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700"/>
              <a:t>O primeiro que facemos e conectarnos á WIFI.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700"/>
              <a:t>Esta liña: </a:t>
            </a:r>
            <a:r>
              <a:rPr b="1" lang="gl-ES" sz="1000">
                <a:solidFill>
                  <a:schemeClr val="dk1"/>
                </a:solidFill>
              </a:rPr>
              <a:t>while (WiFi.status() != WL_CONNECTED) {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700"/>
              <a:t>Vai facer que o intente ata que consiga conectarse.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700"/>
              <a:t>Se o consegue imprime polo porto serie ( se a placa está enchufada a un ordenador) a IP.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2496550" y="281260"/>
            <a:ext cx="5087519" cy="510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000" y="178200"/>
            <a:ext cx="4464000" cy="9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5501160" y="359640"/>
            <a:ext cx="4182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2000">
                <a:latin typeface="Verdana"/>
                <a:ea typeface="Verdana"/>
                <a:cs typeface="Verdana"/>
                <a:sym typeface="Verdana"/>
              </a:rPr>
              <a:t>Preparación 2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501520" y="719640"/>
            <a:ext cx="4182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1800"/>
              <a:t>Conexión a ThinkSpeak</a:t>
            </a:r>
            <a:endParaRPr b="1" sz="1800" strike="noStrike"/>
          </a:p>
        </p:txBody>
      </p:sp>
      <p:sp>
        <p:nvSpPr>
          <p:cNvPr id="104" name="Google Shape;104;p18"/>
          <p:cNvSpPr txBox="1"/>
          <p:nvPr/>
        </p:nvSpPr>
        <p:spPr>
          <a:xfrm>
            <a:off x="698775" y="1537325"/>
            <a:ext cx="44640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// Iniciamos a conexión coa páxina onde enviar os datos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ThingSpeak.begin(client);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int statusCode = 999;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boolean existsBaseline = false 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Serial.print("Intentando recuperar baseline para CCS811:");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for( int i=0; i&lt;4; i++){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	CCS811_baseline = ThingSpeak.readLongField(myChannelNumber, 5, myReadAPIKey);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	statusCode = ThingSpeak.getLastReadStatus();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	delay(5000);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	Serial.print(i);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	if(statusCode == 200){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	existsBaseline = true;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	break;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	}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}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1000"/>
              <a:t>  Serial.println(CCS811_baseline);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05" name="Google Shape;105;p18"/>
          <p:cNvSpPr txBox="1"/>
          <p:nvPr/>
        </p:nvSpPr>
        <p:spPr>
          <a:xfrm>
            <a:off x="4805250" y="1398850"/>
            <a:ext cx="4673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700"/>
              <a:t>Nesta parte configuramos e probamos a conexión con ThinkSpeak, a páxina onde imos gardar os datos do nos sensor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2496550" y="281260"/>
            <a:ext cx="5087519" cy="510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000" y="178200"/>
            <a:ext cx="4464000" cy="9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5501160" y="359640"/>
            <a:ext cx="4182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2000">
                <a:latin typeface="Verdana"/>
                <a:ea typeface="Verdana"/>
                <a:cs typeface="Verdana"/>
                <a:sym typeface="Verdana"/>
              </a:rPr>
              <a:t>Preparación 3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5501520" y="719640"/>
            <a:ext cx="4182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1800"/>
              <a:t>Configuración sensores</a:t>
            </a:r>
            <a:endParaRPr b="1" sz="1800" strike="noStrike"/>
          </a:p>
        </p:txBody>
      </p:sp>
      <p:sp>
        <p:nvSpPr>
          <p:cNvPr id="114" name="Google Shape;114;p19"/>
          <p:cNvSpPr txBox="1"/>
          <p:nvPr/>
        </p:nvSpPr>
        <p:spPr>
          <a:xfrm>
            <a:off x="698775" y="1537325"/>
            <a:ext cx="4464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//Iniciar sensor DHT11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Serial.println("Iniciando sensor temperatura");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pinMode(DHT_PIN, INPUT);  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dht.begin();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//Iniciar sensor CSS811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Serial.println("Iniciando sensor CO2");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if(!ccs.begin()){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	Serial.println("Error al iniciar el sensor de CO2.");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	while(1);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}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ccs.setDriveMode(CCS811_DRIVE_MODE_10SEC);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if(existsBaseline){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	ccs.setBaseline(CCS811_baseline);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}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// Esperamos a que todo esté listo.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delay(DELAY);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1000"/>
              <a:t>}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15" name="Google Shape;115;p19"/>
          <p:cNvSpPr txBox="1"/>
          <p:nvPr/>
        </p:nvSpPr>
        <p:spPr>
          <a:xfrm>
            <a:off x="4761200" y="1388150"/>
            <a:ext cx="467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700"/>
              <a:t>Nesta parte onde imos preparar  o sensor de temperatura e de CO2.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2496550" y="281260"/>
            <a:ext cx="5087519" cy="510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000" y="178200"/>
            <a:ext cx="4464000" cy="9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5501160" y="359640"/>
            <a:ext cx="4182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2000">
                <a:latin typeface="Verdana"/>
                <a:ea typeface="Verdana"/>
                <a:cs typeface="Verdana"/>
                <a:sym typeface="Verdana"/>
              </a:rPr>
              <a:t>Todo o rato...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5501520" y="719640"/>
            <a:ext cx="4182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1800"/>
              <a:t>Leemos os sensores</a:t>
            </a:r>
            <a:endParaRPr b="1" sz="1800" strike="noStrike"/>
          </a:p>
        </p:txBody>
      </p:sp>
      <p:sp>
        <p:nvSpPr>
          <p:cNvPr id="124" name="Google Shape;124;p20"/>
          <p:cNvSpPr txBox="1"/>
          <p:nvPr/>
        </p:nvSpPr>
        <p:spPr>
          <a:xfrm>
            <a:off x="698775" y="1537325"/>
            <a:ext cx="44640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*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* Aquí leemos os valores dos sensores é o enviamos ao servidor.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*  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*/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void loop() {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      	 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// Leemos a temperatura e humidade do sensor DHT11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temperatura = dht.readTemperature();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humidade = dht.readHumidity();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// Leemos o VOC e eCO2 do sensor CCS811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if(ccs.available()){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	if(!ccs.readData()){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	eCO2 = ccs.geteCO2();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	VOC = ccs.getTVOC();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	CCS811_baseline = ccs.getBaseline ();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	ccs.setEnvironmentalData(temperatura, humidade);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	}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1000"/>
              <a:t>  }</a:t>
            </a:r>
            <a:endParaRPr b="1" sz="1000"/>
          </a:p>
        </p:txBody>
      </p:sp>
      <p:sp>
        <p:nvSpPr>
          <p:cNvPr id="125" name="Google Shape;125;p20"/>
          <p:cNvSpPr txBox="1"/>
          <p:nvPr/>
        </p:nvSpPr>
        <p:spPr>
          <a:xfrm>
            <a:off x="4761200" y="1388150"/>
            <a:ext cx="467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700"/>
              <a:t>Leemos os datos dos sensores e os gardamos nas variables que xa tiñamos preparadas.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2496550" y="281260"/>
            <a:ext cx="5087519" cy="510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000" y="178200"/>
            <a:ext cx="4464000" cy="9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5501160" y="359640"/>
            <a:ext cx="4182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2000">
                <a:latin typeface="Verdana"/>
                <a:ea typeface="Verdana"/>
                <a:cs typeface="Verdana"/>
                <a:sym typeface="Verdana"/>
              </a:rPr>
              <a:t>Todo o rato...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5501520" y="719640"/>
            <a:ext cx="4182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1800"/>
              <a:t>Enviamos os datos á web</a:t>
            </a:r>
            <a:endParaRPr b="1" sz="1800" strike="noStrike"/>
          </a:p>
        </p:txBody>
      </p:sp>
      <p:sp>
        <p:nvSpPr>
          <p:cNvPr id="134" name="Google Shape;134;p21"/>
          <p:cNvSpPr txBox="1"/>
          <p:nvPr/>
        </p:nvSpPr>
        <p:spPr>
          <a:xfrm>
            <a:off x="698775" y="1537325"/>
            <a:ext cx="44640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// Enviamos os datos ao servidor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ThingSpeak.setField(1,temperatura);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ThingSpeak.setField(2,humidade);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ThingSpeak.setField(3,eCO2);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ThingSpeak.setField(4,VOC);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ThingSpeak.setField(5,CCS811_baseline);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int httpCode = ThingSpeak.writeFields(myChannelNumber, myWriteAPIKey);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if (httpCode == 200) {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	Serial.println("Enviados los datos correctamente.");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	digitalWrite(LEDPin, LOW);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	delay(500);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	digitalWrite(LEDPin, HIGH);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}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  else {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gl-ES" sz="1000"/>
              <a:t>	Serial.println("Problema al enviar los datos. HTTP error code " + String(httpCode));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1000"/>
              <a:t>  }</a:t>
            </a:r>
            <a:endParaRPr b="1" sz="1000"/>
          </a:p>
        </p:txBody>
      </p:sp>
      <p:sp>
        <p:nvSpPr>
          <p:cNvPr id="135" name="Google Shape;135;p21"/>
          <p:cNvSpPr txBox="1"/>
          <p:nvPr/>
        </p:nvSpPr>
        <p:spPr>
          <a:xfrm>
            <a:off x="4761200" y="1388150"/>
            <a:ext cx="46737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900"/>
              <a:t>Enviamos os datos que leimos dos sensores á páxina de ThingSpeak.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900"/>
              <a:t>Tamén os enviamos ao USB (por serie) para poder comprobar dende un ordenador que funciona ben.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ub Ciencia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