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4ca4d776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c44ca4d776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15d976437_0_1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c15d976437_0_1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15d976437_0_16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c15d976437_0_16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3db192893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c3db192893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15d976437_0_1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c15d976437_0_1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ub Ciencias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gl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hyperlink" Target="https://thingspeak.com/channels/1269673" TargetMode="External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261080" y="1554600"/>
            <a:ext cx="78828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7200">
                <a:solidFill>
                  <a:schemeClr val="dk2"/>
                </a:solidFill>
              </a:rPr>
              <a:t>Instrucións para a montaxe do medidor de CO2</a:t>
            </a:r>
            <a:endParaRPr sz="7200" strike="noStrik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Montaxe 1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Cada equipo recibe</a:t>
            </a:r>
            <a:endParaRPr b="1" sz="1800" strike="noStrike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1157199" y="1714900"/>
            <a:ext cx="594975" cy="3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1134274" y="2317250"/>
            <a:ext cx="637626" cy="63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7">
            <a:alphaModFix/>
          </a:blip>
          <a:srcRect b="0" l="2705" r="2696" t="5401"/>
          <a:stretch/>
        </p:blipFill>
        <p:spPr>
          <a:xfrm>
            <a:off x="1131950" y="3101225"/>
            <a:ext cx="757375" cy="7573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013275" y="1597900"/>
            <a:ext cx="246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1 x </a:t>
            </a:r>
            <a:r>
              <a:rPr b="1" lang="gl-ES" sz="1800"/>
              <a:t>Sensor de CO2</a:t>
            </a:r>
            <a:endParaRPr b="1" sz="1800"/>
          </a:p>
        </p:txBody>
      </p:sp>
      <p:sp>
        <p:nvSpPr>
          <p:cNvPr id="84" name="Google Shape;84;p16"/>
          <p:cNvSpPr txBox="1"/>
          <p:nvPr/>
        </p:nvSpPr>
        <p:spPr>
          <a:xfrm>
            <a:off x="2013275" y="2243069"/>
            <a:ext cx="336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1 x Sensor de temperatura e humidade</a:t>
            </a:r>
            <a:endParaRPr b="1" sz="1800"/>
          </a:p>
        </p:txBody>
      </p:sp>
      <p:sp>
        <p:nvSpPr>
          <p:cNvPr id="85" name="Google Shape;85;p16"/>
          <p:cNvSpPr txBox="1"/>
          <p:nvPr/>
        </p:nvSpPr>
        <p:spPr>
          <a:xfrm>
            <a:off x="2013275" y="3165450"/>
            <a:ext cx="331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1 x Placa microcontroladora</a:t>
            </a:r>
            <a:endParaRPr b="1" sz="18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1551" y="4509925"/>
            <a:ext cx="834625" cy="63060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013275" y="4455775"/>
            <a:ext cx="300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1 x Instrucións de como montar todo.</a:t>
            </a:r>
            <a:endParaRPr b="1" sz="18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34269" y="3858589"/>
            <a:ext cx="834624" cy="4999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2013275" y="3810606"/>
            <a:ext cx="300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Un montón de cables.</a:t>
            </a:r>
            <a:endParaRPr b="1" sz="18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37950" y="2164850"/>
            <a:ext cx="3087476" cy="27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5897450" y="1656150"/>
            <a:ext cx="362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Un soporte onde montar todo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Montaxe 2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Cada un na súa aula fai</a:t>
            </a:r>
            <a:endParaRPr b="1" sz="1800" strike="noStrike"/>
          </a:p>
        </p:txBody>
      </p:sp>
      <p:sp>
        <p:nvSpPr>
          <p:cNvPr id="100" name="Google Shape;100;p17"/>
          <p:cNvSpPr txBox="1"/>
          <p:nvPr/>
        </p:nvSpPr>
        <p:spPr>
          <a:xfrm>
            <a:off x="784350" y="1479600"/>
            <a:ext cx="4534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gl-ES" sz="2000"/>
              <a:t>Realizarase a </a:t>
            </a:r>
            <a:r>
              <a:rPr b="1" lang="gl-ES" sz="2000"/>
              <a:t>montaxe</a:t>
            </a:r>
            <a:r>
              <a:rPr lang="gl-ES" sz="2000"/>
              <a:t> durante os </a:t>
            </a:r>
            <a:r>
              <a:rPr b="1" lang="gl-ES" sz="2000"/>
              <a:t>recreos</a:t>
            </a:r>
            <a:r>
              <a:rPr lang="gl-ES" sz="2000"/>
              <a:t> que se desexen.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gl-ES" sz="2000"/>
              <a:t>Debe estar </a:t>
            </a:r>
            <a:r>
              <a:rPr b="1" lang="gl-ES" sz="2000"/>
              <a:t>presente o profesor</a:t>
            </a:r>
            <a:r>
              <a:rPr lang="gl-ES" sz="2000"/>
              <a:t> encargado do grupo.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gl-ES" sz="2000"/>
              <a:t>Unha vez rematada a montaxe hai que </a:t>
            </a:r>
            <a:r>
              <a:rPr b="1" lang="gl-ES" sz="2000"/>
              <a:t>cargar o programa</a:t>
            </a:r>
            <a:r>
              <a:rPr lang="gl-ES" sz="2000"/>
              <a:t> na placa.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gl-ES" sz="2000"/>
              <a:t>Non</a:t>
            </a:r>
            <a:r>
              <a:rPr lang="gl-ES" sz="2000"/>
              <a:t> se debe </a:t>
            </a:r>
            <a:r>
              <a:rPr b="1" lang="gl-ES" sz="2000"/>
              <a:t>enchufar</a:t>
            </a:r>
            <a:r>
              <a:rPr lang="gl-ES" sz="2000"/>
              <a:t> a placa antes de que o programa esté cargado.</a:t>
            </a:r>
            <a:endParaRPr sz="20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999" y="1350284"/>
            <a:ext cx="4236701" cy="39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Montaxe 3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/>
              <a:t>Fixándose no modelo</a:t>
            </a:r>
            <a:endParaRPr b="1" sz="1800" strike="noStrike"/>
          </a:p>
        </p:txBody>
      </p:sp>
      <p:sp>
        <p:nvSpPr>
          <p:cNvPr id="110" name="Google Shape;110;p18"/>
          <p:cNvSpPr txBox="1"/>
          <p:nvPr/>
        </p:nvSpPr>
        <p:spPr>
          <a:xfrm>
            <a:off x="351600" y="1555800"/>
            <a:ext cx="51444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gl-ES" sz="2000"/>
              <a:t>Fíxase a </a:t>
            </a:r>
            <a:r>
              <a:rPr b="1" lang="gl-ES" sz="2000"/>
              <a:t>placa controladora</a:t>
            </a:r>
            <a:r>
              <a:rPr lang="gl-ES" sz="2000"/>
              <a:t>  no centro do soporte, cos pins para arriba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gl-ES" sz="2000">
                <a:solidFill>
                  <a:schemeClr val="dk1"/>
                </a:solidFill>
              </a:rPr>
              <a:t>Fíxanse </a:t>
            </a:r>
            <a:r>
              <a:rPr lang="gl-ES" sz="2000"/>
              <a:t>o</a:t>
            </a:r>
            <a:r>
              <a:rPr lang="gl-ES" sz="2000"/>
              <a:t>s </a:t>
            </a:r>
            <a:r>
              <a:rPr b="1" lang="gl-ES" sz="2000"/>
              <a:t>sensores</a:t>
            </a:r>
            <a:r>
              <a:rPr lang="gl-ES" sz="2000"/>
              <a:t> ás alas do soporte. Cuns tornillos.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gl-ES" sz="2000"/>
              <a:t>Enchúfanse os </a:t>
            </a:r>
            <a:r>
              <a:rPr b="1" lang="gl-ES" sz="2000"/>
              <a:t>cables nos sensores</a:t>
            </a:r>
            <a:r>
              <a:rPr lang="gl-ES" sz="2000"/>
              <a:t> e pásanse polo furado que ten cada ala.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gl-ES" sz="2000"/>
              <a:t>Mirando os </a:t>
            </a:r>
            <a:r>
              <a:rPr b="1" lang="gl-ES" sz="2000"/>
              <a:t>manuais</a:t>
            </a:r>
            <a:r>
              <a:rPr lang="gl-ES" sz="2000"/>
              <a:t> de cada sensor enchúfanse os </a:t>
            </a:r>
            <a:r>
              <a:rPr b="1" lang="gl-ES" sz="2000"/>
              <a:t>cables na placa</a:t>
            </a:r>
            <a:r>
              <a:rPr lang="gl-ES" sz="2000"/>
              <a:t>.</a:t>
            </a:r>
            <a:endParaRPr sz="20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575" y="1152001"/>
            <a:ext cx="3302550" cy="44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2496550" y="281260"/>
            <a:ext cx="5087519" cy="51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000" y="178200"/>
            <a:ext cx="4464000" cy="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501160" y="359640"/>
            <a:ext cx="4182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2000">
                <a:latin typeface="Verdana"/>
                <a:ea typeface="Verdana"/>
                <a:cs typeface="Verdana"/>
                <a:sym typeface="Verdana"/>
              </a:rPr>
              <a:t>Montaxe 4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501520" y="719640"/>
            <a:ext cx="4182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1800">
                <a:latin typeface="Verdana"/>
                <a:ea typeface="Verdana"/>
                <a:cs typeface="Verdana"/>
                <a:sym typeface="Verdana"/>
              </a:rPr>
              <a:t>Cargamos o programa.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5">
            <a:alphaModFix/>
          </a:blip>
          <a:srcRect b="0" l="2705" r="2696" t="5401"/>
          <a:stretch/>
        </p:blipFill>
        <p:spPr>
          <a:xfrm>
            <a:off x="799900" y="1404187"/>
            <a:ext cx="2053875" cy="20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4226" y="1211824"/>
            <a:ext cx="3388149" cy="223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42724" y="3905650"/>
            <a:ext cx="2274401" cy="15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3530250" y="5300725"/>
            <a:ext cx="205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gl-ES" sz="2000"/>
              <a:t>Internet</a:t>
            </a:r>
            <a:endParaRPr b="1" sz="2000"/>
          </a:p>
        </p:txBody>
      </p:sp>
      <p:sp>
        <p:nvSpPr>
          <p:cNvPr id="124" name="Google Shape;124;p19"/>
          <p:cNvSpPr/>
          <p:nvPr/>
        </p:nvSpPr>
        <p:spPr>
          <a:xfrm flipH="1" rot="5400000">
            <a:off x="6287025" y="3572125"/>
            <a:ext cx="1286400" cy="1307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flipH="1" rot="10800000">
            <a:off x="1597075" y="3572125"/>
            <a:ext cx="1286400" cy="1307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2971050" y="1409600"/>
            <a:ext cx="2274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gl-ES" sz="1700"/>
              <a:t>Cárgase o programa, distinto para cada grupo, xa que ten que levar o código do panel onde se van a enviar os datos en internet.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ub Ciencia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