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43586A-67EC-4036-86E0-D0E4ED2CCFB9}">
  <a:tblStyle styleId="{3F43586A-67EC-4036-86E0-D0E4ED2CCF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15d976437_0_7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c15d976437_0_7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15d976437_0_10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c15d976437_0_10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ub Ciencias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261080" y="2088000"/>
            <a:ext cx="788292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7200">
                <a:solidFill>
                  <a:schemeClr val="dk2"/>
                </a:solidFill>
              </a:rPr>
              <a:t>Montaxe sensor CO2</a:t>
            </a:r>
            <a:endParaRPr sz="7200" strike="noStrike">
              <a:solidFill>
                <a:schemeClr val="dk2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Montaxe sensor CO2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/>
              <a:t>Características e pines</a:t>
            </a:r>
            <a:endParaRPr sz="1800" strike="noStrike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00811" y="2384787"/>
            <a:ext cx="2974425" cy="17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096600" y="1126225"/>
            <a:ext cx="455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2000">
                <a:solidFill>
                  <a:srgbClr val="FF0000"/>
                </a:solidFill>
              </a:rPr>
              <a:t>Modelo: </a:t>
            </a:r>
            <a:r>
              <a:rPr b="1" lang="gl-ES" sz="2000">
                <a:solidFill>
                  <a:srgbClr val="FF0000"/>
                </a:solidFill>
              </a:rPr>
              <a:t>CCS811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796450" y="1520525"/>
            <a:ext cx="547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gl-ES"/>
              <a:t>Sensor de particulas VOC (Compuestos Organicos Volatiles)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gl-ES"/>
              <a:t>Estima particulas CO2 a partir das particulas VOC</a:t>
            </a:r>
            <a:endParaRPr/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3952638" y="229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{3F43586A-67EC-4036-86E0-D0E4ED2CCFB9}</a:tableStyleId>
              </a:tblPr>
              <a:tblGrid>
                <a:gridCol w="1306200"/>
                <a:gridCol w="3640200"/>
              </a:tblGrid>
              <a:tr h="37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2000"/>
                        <a:t>CCS811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gl-ES"/>
                        <a:t>Descripción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/>
                        <a:t>GND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gl-ES" sz="1200"/>
                        <a:t>Masa. Polo -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>
                          <a:solidFill>
                            <a:srgbClr val="FF0000"/>
                          </a:solidFill>
                        </a:rPr>
                        <a:t>VCC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gl-ES" sz="1200"/>
                        <a:t>Voltaxe. Polo +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>
                          <a:solidFill>
                            <a:srgbClr val="0000FF"/>
                          </a:solidFill>
                        </a:rPr>
                        <a:t>SDA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gl-ES" sz="1200"/>
                        <a:t>Datos para a transmisión das medicións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>
                          <a:solidFill>
                            <a:srgbClr val="6AA84F"/>
                          </a:solidFill>
                        </a:rPr>
                        <a:t>SCL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gl-ES" sz="1200">
                          <a:solidFill>
                            <a:schemeClr val="dk1"/>
                          </a:solidFill>
                        </a:rPr>
                        <a:t>Datos para a transmisión das medicións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/>
                        <a:t>RST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gl-ES" sz="1200"/>
                        <a:t>Resetea o sensor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/>
                        <a:t>WAKE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gl-ES" sz="1200"/>
                        <a:t>Encende o sensor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/>
                        <a:t>INT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gl-ES" sz="1200"/>
                        <a:t>Indica cando o sensor ten unha nova medición.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" name="Google Shape;78;p15"/>
          <p:cNvSpPr txBox="1"/>
          <p:nvPr/>
        </p:nvSpPr>
        <p:spPr>
          <a:xfrm>
            <a:off x="9356250" y="5407925"/>
            <a:ext cx="72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800"/>
              <a:t>CO2 1 de 2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gl-E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Montaxe sensor CO2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/>
              <a:t>Como se enchufa á placa</a:t>
            </a:r>
            <a:endParaRPr b="1" sz="1800" strike="noStrike"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1026238" y="17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{3F43586A-67EC-4036-86E0-D0E4ED2CCFB9}</a:tableStyleId>
              </a:tblPr>
              <a:tblGrid>
                <a:gridCol w="1306200"/>
                <a:gridCol w="1153300"/>
              </a:tblGrid>
              <a:tr h="37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2000"/>
                        <a:t>CCS811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2000"/>
                        <a:t>PLACA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1200"/>
                        <a:t>GND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1200"/>
                        <a:t>GND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1200">
                          <a:solidFill>
                            <a:srgbClr val="FF0000"/>
                          </a:solidFill>
                        </a:rPr>
                        <a:t>VCC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1200"/>
                        <a:t>3V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1200">
                          <a:solidFill>
                            <a:srgbClr val="4A86E8"/>
                          </a:solidFill>
                        </a:rPr>
                        <a:t>SDA</a:t>
                      </a:r>
                      <a:endParaRPr b="1" sz="12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1200"/>
                        <a:t>D1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1200">
                          <a:solidFill>
                            <a:srgbClr val="00FF00"/>
                          </a:solidFill>
                        </a:rPr>
                        <a:t>SCL</a:t>
                      </a:r>
                      <a:endParaRPr b="1" sz="12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1200">
                          <a:solidFill>
                            <a:schemeClr val="dk1"/>
                          </a:solidFill>
                        </a:rPr>
                        <a:t>D2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1200"/>
                        <a:t>RST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1200"/>
                        <a:t>-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1200"/>
                        <a:t>WAKE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1200">
                          <a:solidFill>
                            <a:schemeClr val="dk1"/>
                          </a:solidFill>
                        </a:rPr>
                        <a:t>GND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1200"/>
                        <a:t>INT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gl-ES" sz="1200"/>
                        <a:t>-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2200" y="1741776"/>
            <a:ext cx="4353077" cy="36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9356250" y="5407925"/>
            <a:ext cx="72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800"/>
              <a:t>CO2 2 de 2</a:t>
            </a:r>
            <a:endParaRPr sz="8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00" y="5034404"/>
            <a:ext cx="724501" cy="63614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1191650" y="5034404"/>
            <a:ext cx="639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/>
              <a:t>O gráfico corresponde a outro módelo. Fixarxe na táboa onde ten que ir cada cable na placa. Ter coidado sobre todo co VCC e o GND.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ub Ciencia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