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BB7938-47A8-4C29-9E3E-FC1C2D0A4691}">
  <a:tblStyle styleId="{C3BB7938-47A8-4C29-9E3E-FC1C2D0A46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15d976437_0_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c15d976437_0_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15d976437_0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c15d976437_0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 Ciencias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61080" y="2088000"/>
            <a:ext cx="788292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7200">
                <a:solidFill>
                  <a:schemeClr val="dk2"/>
                </a:solidFill>
              </a:rPr>
              <a:t>Montaxe sensor Temperatura e humidade</a:t>
            </a:r>
            <a:endParaRPr sz="7200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Montaxe sensor Temp. e Hum.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Características e pines</a:t>
            </a:r>
            <a:endParaRPr sz="1800" strike="noStrike"/>
          </a:p>
        </p:txBody>
      </p:sp>
      <p:sp>
        <p:nvSpPr>
          <p:cNvPr id="74" name="Google Shape;74;p15"/>
          <p:cNvSpPr txBox="1"/>
          <p:nvPr/>
        </p:nvSpPr>
        <p:spPr>
          <a:xfrm>
            <a:off x="4096600" y="1126225"/>
            <a:ext cx="455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000">
                <a:solidFill>
                  <a:srgbClr val="FF0000"/>
                </a:solidFill>
              </a:rPr>
              <a:t>Modelo: DHT11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96450" y="1520525"/>
            <a:ext cx="547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gl-ES"/>
              <a:t>Proporciona información da temperatura e da humidade no ambiente.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gl-ES"/>
              <a:t>A temperatura en ºC a humidade en %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3901288" y="30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{C3BB7938-47A8-4C29-9E3E-FC1C2D0A4691}</a:tableStyleId>
              </a:tblPr>
              <a:tblGrid>
                <a:gridCol w="1306200"/>
                <a:gridCol w="3640200"/>
              </a:tblGrid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000"/>
                        <a:t>DHT11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/>
                        <a:t>Descrición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900">
                          <a:solidFill>
                            <a:srgbClr val="FF0000"/>
                          </a:solidFill>
                        </a:rPr>
                        <a:t>+</a:t>
                      </a:r>
                      <a:endParaRPr b="1" sz="1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Alimentación. Polo 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>
                          <a:solidFill>
                            <a:srgbClr val="4A86E8"/>
                          </a:solidFill>
                        </a:rPr>
                        <a:t>OUT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Datos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100"/>
                        <a:t>-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Masa. Polo 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9048950" y="5407925"/>
            <a:ext cx="10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800"/>
              <a:t>DHT11 </a:t>
            </a:r>
            <a:r>
              <a:rPr lang="gl-ES" sz="800"/>
              <a:t> 1 de 2</a:t>
            </a:r>
            <a:endParaRPr sz="8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3678" y="2535300"/>
            <a:ext cx="4107375" cy="17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gl-E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Montaxe sensor Temp. e Hum.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Como se enchufa á placa</a:t>
            </a:r>
            <a:endParaRPr b="1" sz="1800" strike="noStrike"/>
          </a:p>
        </p:txBody>
      </p:sp>
      <p:sp>
        <p:nvSpPr>
          <p:cNvPr id="87" name="Google Shape;87;p16"/>
          <p:cNvSpPr txBox="1"/>
          <p:nvPr/>
        </p:nvSpPr>
        <p:spPr>
          <a:xfrm>
            <a:off x="9102525" y="5407925"/>
            <a:ext cx="97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800"/>
              <a:t>DHT11 </a:t>
            </a:r>
            <a:r>
              <a:rPr lang="gl-ES" sz="800"/>
              <a:t> 2 de 2</a:t>
            </a:r>
            <a:endParaRPr sz="80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728338" y="19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{C3BB7938-47A8-4C29-9E3E-FC1C2D0A4691}</a:tableStyleId>
              </a:tblPr>
              <a:tblGrid>
                <a:gridCol w="1655950"/>
                <a:gridCol w="1611050"/>
              </a:tblGrid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000"/>
                        <a:t>DHT11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000"/>
                        <a:t>PLACA</a:t>
                      </a:r>
                      <a:endParaRPr b="1" sz="2000"/>
                    </a:p>
                  </a:txBody>
                  <a:tcPr marT="91425" marB="91425" marR="91425" marL="91425" anchor="ctr"/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900">
                          <a:solidFill>
                            <a:srgbClr val="FF0000"/>
                          </a:solidFill>
                        </a:rPr>
                        <a:t>+</a:t>
                      </a:r>
                      <a:endParaRPr b="1" sz="1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3V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>
                          <a:solidFill>
                            <a:srgbClr val="4A86E8"/>
                          </a:solidFill>
                        </a:rPr>
                        <a:t>OUT</a:t>
                      </a:r>
                      <a:endParaRPr b="1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D5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100"/>
                        <a:t>-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GND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508" y="1396250"/>
            <a:ext cx="4881425" cy="38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00" y="5034404"/>
            <a:ext cx="724501" cy="63614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191650" y="5034404"/>
            <a:ext cx="63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/>
              <a:t>Fixarxe na táboa onde ten que ir cada cable na placa. Ter coidado sobre todo co </a:t>
            </a:r>
            <a:r>
              <a:rPr lang="gl-ES">
                <a:solidFill>
                  <a:srgbClr val="FF0000"/>
                </a:solidFill>
              </a:rPr>
              <a:t>+</a:t>
            </a:r>
            <a:r>
              <a:rPr lang="gl-ES"/>
              <a:t> e o -, xa que enchufalos ao reves pode queimar o sensor.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ub Ciencia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