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5d976437_0_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15d976437_0_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15d976437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c15d976437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15d976437_0_16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15d976437_0_16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5d976437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15d976437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15d976437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c15d976437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5d976437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15d976437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5d976437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15d976437_0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5d976437_0_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15d976437_0_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5d976437_0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15d976437_0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15d976437_0_10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c15d976437_0_10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 Ciencia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hyperlink" Target="https://thingspeak.com/channels/1269673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61080" y="2088000"/>
            <a:ext cx="788292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7200">
                <a:solidFill>
                  <a:schemeClr val="dk2"/>
                </a:solidFill>
              </a:rPr>
              <a:t>Medidor de CO2</a:t>
            </a:r>
            <a:endParaRPr sz="7200" strike="noStrike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Como o imos facer?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Os datos na nube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 b="0" l="2705" r="2696" t="5401"/>
          <a:stretch/>
        </p:blipFill>
        <p:spPr>
          <a:xfrm>
            <a:off x="571300" y="1404187"/>
            <a:ext cx="2053875" cy="20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1826" y="1211824"/>
            <a:ext cx="3388149" cy="22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2724" y="3905650"/>
            <a:ext cx="2274401" cy="15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530250" y="5300725"/>
            <a:ext cx="205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/>
              <a:t>Internet</a:t>
            </a:r>
            <a:endParaRPr b="1" sz="2000"/>
          </a:p>
        </p:txBody>
      </p:sp>
      <p:sp>
        <p:nvSpPr>
          <p:cNvPr id="178" name="Google Shape;178;p23"/>
          <p:cNvSpPr/>
          <p:nvPr/>
        </p:nvSpPr>
        <p:spPr>
          <a:xfrm flipH="1" rot="5400000">
            <a:off x="6287025" y="3572125"/>
            <a:ext cx="1286400" cy="130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flipH="1" rot="10800000">
            <a:off x="1597075" y="3572125"/>
            <a:ext cx="1286400" cy="130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Organización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Equipos de 4</a:t>
            </a:r>
            <a:endParaRPr b="1" sz="1800" strike="noStrike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744" y="181635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5425" y="4004674"/>
            <a:ext cx="834625" cy="13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859750" y="1248800"/>
            <a:ext cx="39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Equipo formado por </a:t>
            </a:r>
            <a:r>
              <a:rPr b="1" lang="gl-ES" sz="2000"/>
              <a:t>4 alumnos</a:t>
            </a:r>
            <a:r>
              <a:rPr lang="gl-ES" sz="2000"/>
              <a:t> e un </a:t>
            </a:r>
            <a:r>
              <a:rPr b="1" lang="gl-ES" sz="2000"/>
              <a:t>profesor</a:t>
            </a:r>
            <a:endParaRPr b="1" sz="2000"/>
          </a:p>
        </p:txBody>
      </p:sp>
      <p:sp>
        <p:nvSpPr>
          <p:cNvPr id="191" name="Google Shape;191;p24"/>
          <p:cNvSpPr/>
          <p:nvPr/>
        </p:nvSpPr>
        <p:spPr>
          <a:xfrm>
            <a:off x="2136725" y="3490325"/>
            <a:ext cx="359700" cy="3603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355550" y="1248800"/>
            <a:ext cx="390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Cada vai recibir:</a:t>
            </a:r>
            <a:endParaRPr b="1" sz="2000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5729199" y="2019700"/>
            <a:ext cx="594975" cy="3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706274" y="2622050"/>
            <a:ext cx="637626" cy="6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9">
            <a:alphaModFix/>
          </a:blip>
          <a:srcRect b="0" l="2705" r="2696" t="5401"/>
          <a:stretch/>
        </p:blipFill>
        <p:spPr>
          <a:xfrm>
            <a:off x="5703950" y="3406025"/>
            <a:ext cx="757375" cy="7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6585275" y="1902700"/>
            <a:ext cx="24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/>
              <a:t>1 x </a:t>
            </a:r>
            <a:r>
              <a:rPr lang="gl-ES" sz="1800"/>
              <a:t>Sensor de CO2</a:t>
            </a:r>
            <a:endParaRPr sz="1800"/>
          </a:p>
        </p:txBody>
      </p:sp>
      <p:sp>
        <p:nvSpPr>
          <p:cNvPr id="197" name="Google Shape;197;p24"/>
          <p:cNvSpPr txBox="1"/>
          <p:nvPr/>
        </p:nvSpPr>
        <p:spPr>
          <a:xfrm>
            <a:off x="6585275" y="2547869"/>
            <a:ext cx="33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/>
              <a:t>1 x Sensor de temperatura e humidade</a:t>
            </a:r>
            <a:endParaRPr sz="1800"/>
          </a:p>
        </p:txBody>
      </p:sp>
      <p:sp>
        <p:nvSpPr>
          <p:cNvPr id="198" name="Google Shape;198;p24"/>
          <p:cNvSpPr txBox="1"/>
          <p:nvPr/>
        </p:nvSpPr>
        <p:spPr>
          <a:xfrm>
            <a:off x="6585275" y="3470238"/>
            <a:ext cx="3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/>
              <a:t>1 x placa microcontroladora</a:t>
            </a:r>
            <a:endParaRPr sz="1800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3551" y="4814725"/>
            <a:ext cx="834625" cy="63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6585275" y="4760575"/>
            <a:ext cx="300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/>
              <a:t>1 x instruccións de como montar todo.</a:t>
            </a:r>
            <a:endParaRPr sz="18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06269" y="4163389"/>
            <a:ext cx="834624" cy="4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6585275" y="4115406"/>
            <a:ext cx="3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/>
              <a:t>Un montón de cables.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Organización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Cada un na súa aula</a:t>
            </a:r>
            <a:endParaRPr b="1" sz="1800" strike="noStrike"/>
          </a:p>
        </p:txBody>
      </p:sp>
      <p:sp>
        <p:nvSpPr>
          <p:cNvPr id="211" name="Google Shape;211;p25"/>
          <p:cNvSpPr txBox="1"/>
          <p:nvPr/>
        </p:nvSpPr>
        <p:spPr>
          <a:xfrm>
            <a:off x="709675" y="2284725"/>
            <a:ext cx="390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Unha vez rematado e configurado cada equipo poñerá a funcionar o sensor na súa aula.</a:t>
            </a:r>
            <a:endParaRPr b="1" sz="20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999" y="1350284"/>
            <a:ext cx="4236701" cy="3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391400" y="1661975"/>
            <a:ext cx="4009200" cy="3741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43200" y="1661975"/>
            <a:ext cx="4009200" cy="3741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Por qué medir o CO2?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A COVID é a ventilación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60650" y="2395775"/>
            <a:ext cx="377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400"/>
              <a:t>En </a:t>
            </a:r>
            <a:r>
              <a:rPr b="1" lang="gl-ES" sz="2400"/>
              <a:t>ambientes interiores</a:t>
            </a:r>
            <a:r>
              <a:rPr lang="gl-ES" sz="2400"/>
              <a:t>, as partículas en suspensión, os aerosoles, que poden conter virus, pódense </a:t>
            </a:r>
            <a:r>
              <a:rPr b="1" lang="gl-ES" sz="2400"/>
              <a:t>acumular</a:t>
            </a:r>
            <a:r>
              <a:rPr lang="gl-ES" sz="2400"/>
              <a:t>. </a:t>
            </a:r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350" y="1708325"/>
            <a:ext cx="2279625" cy="18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1860" y="3550925"/>
            <a:ext cx="1910640" cy="1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575600" y="1236925"/>
            <a:ext cx="227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100"/>
              <a:t>O Problema</a:t>
            </a:r>
            <a:endParaRPr b="1" sz="2100"/>
          </a:p>
        </p:txBody>
      </p:sp>
      <p:sp>
        <p:nvSpPr>
          <p:cNvPr id="80" name="Google Shape;80;p15"/>
          <p:cNvSpPr txBox="1"/>
          <p:nvPr/>
        </p:nvSpPr>
        <p:spPr>
          <a:xfrm>
            <a:off x="6223800" y="1236925"/>
            <a:ext cx="227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100"/>
              <a:t>A Solución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Por qué medir o CO2?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O CO2 e a ventilación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352" y="2802902"/>
            <a:ext cx="2726350" cy="2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587000" y="2802900"/>
            <a:ext cx="3741000" cy="1650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gl-ES" sz="2000">
                <a:solidFill>
                  <a:schemeClr val="dk1"/>
                </a:solidFill>
              </a:rPr>
              <a:t>Os seres humáns ao respirar </a:t>
            </a:r>
            <a:r>
              <a:rPr b="1" lang="gl-ES" sz="2000">
                <a:solidFill>
                  <a:schemeClr val="dk1"/>
                </a:solidFill>
              </a:rPr>
              <a:t>expulsamos CO2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161325" y="1152000"/>
            <a:ext cx="3741000" cy="1650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solidFill>
                  <a:schemeClr val="dk1"/>
                </a:solidFill>
              </a:rPr>
              <a:t>No </a:t>
            </a:r>
            <a:r>
              <a:rPr b="1" lang="gl-ES" sz="2000">
                <a:solidFill>
                  <a:schemeClr val="dk1"/>
                </a:solidFill>
              </a:rPr>
              <a:t>aire exterior</a:t>
            </a:r>
            <a:r>
              <a:rPr lang="gl-ES" sz="2000">
                <a:solidFill>
                  <a:schemeClr val="dk1"/>
                </a:solidFill>
              </a:rPr>
              <a:t> as concentracións de CO2 son de </a:t>
            </a:r>
            <a:r>
              <a:rPr b="1" lang="gl-ES" sz="2000">
                <a:solidFill>
                  <a:schemeClr val="dk1"/>
                </a:solidFill>
              </a:rPr>
              <a:t>420 ppm</a:t>
            </a:r>
            <a:r>
              <a:rPr lang="gl-ES" sz="2000">
                <a:solidFill>
                  <a:schemeClr val="dk1"/>
                </a:solidFill>
              </a:rPr>
              <a:t>. 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834925" y="4453900"/>
            <a:ext cx="3912600" cy="105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Se </a:t>
            </a:r>
            <a:r>
              <a:rPr b="1" lang="gl-ES" sz="2000"/>
              <a:t>non hai ventilación</a:t>
            </a:r>
            <a:r>
              <a:rPr lang="gl-ES" sz="2000"/>
              <a:t> o </a:t>
            </a:r>
            <a:r>
              <a:rPr b="1" lang="gl-ES" sz="2000"/>
              <a:t>CO2 acumúlase</a:t>
            </a:r>
            <a:r>
              <a:rPr lang="gl-ES" sz="2000"/>
              <a:t> e sube rápidamente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501160" y="359640"/>
            <a:ext cx="4182840" cy="3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Por qué medir o CO2?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501520" y="719640"/>
            <a:ext cx="4182840" cy="3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Un exemplo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100" y="1254125"/>
            <a:ext cx="79724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670900" y="5125725"/>
            <a:ext cx="7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/>
              <a:t>Fonte CSIC: </a:t>
            </a:r>
            <a:r>
              <a:rPr lang="gl-ES" sz="1300">
                <a:solidFill>
                  <a:schemeClr val="dk1"/>
                </a:solidFill>
              </a:rPr>
              <a:t>para aula de 61 m³ con 21 alumnos e 1 docente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Por qué medir o CO2?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En resumen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860650" y="2106350"/>
            <a:ext cx="2519100" cy="18009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Menos CO2 no aire</a:t>
            </a:r>
            <a:endParaRPr sz="2000"/>
          </a:p>
        </p:txBody>
      </p:sp>
      <p:sp>
        <p:nvSpPr>
          <p:cNvPr id="112" name="Google Shape;112;p18"/>
          <p:cNvSpPr/>
          <p:nvPr/>
        </p:nvSpPr>
        <p:spPr>
          <a:xfrm>
            <a:off x="1088525" y="2106350"/>
            <a:ext cx="2519100" cy="18009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Mellor ventilación</a:t>
            </a:r>
            <a:endParaRPr sz="2000"/>
          </a:p>
        </p:txBody>
      </p:sp>
      <p:sp>
        <p:nvSpPr>
          <p:cNvPr id="113" name="Google Shape;113;p18"/>
          <p:cNvSpPr/>
          <p:nvPr/>
        </p:nvSpPr>
        <p:spPr>
          <a:xfrm>
            <a:off x="6632775" y="2106350"/>
            <a:ext cx="2519100" cy="18009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Menos COVID no aire</a:t>
            </a:r>
            <a:endParaRPr sz="2000"/>
          </a:p>
        </p:txBody>
      </p:sp>
      <p:sp>
        <p:nvSpPr>
          <p:cNvPr id="114" name="Google Shape;114;p18"/>
          <p:cNvSpPr txBox="1"/>
          <p:nvPr/>
        </p:nvSpPr>
        <p:spPr>
          <a:xfrm>
            <a:off x="1118400" y="4314550"/>
            <a:ext cx="740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/>
              <a:t>Canto </a:t>
            </a:r>
            <a:r>
              <a:rPr b="1" lang="gl-ES" sz="2000"/>
              <a:t>menos CO2</a:t>
            </a:r>
            <a:r>
              <a:rPr lang="gl-ES" sz="2000"/>
              <a:t> teñamos nunha aula é que </a:t>
            </a:r>
            <a:r>
              <a:rPr b="1" lang="gl-ES" sz="2000"/>
              <a:t>mellor estamos a ventilar</a:t>
            </a:r>
            <a:r>
              <a:rPr lang="gl-ES" sz="2000"/>
              <a:t> e por tanto que </a:t>
            </a:r>
            <a:r>
              <a:rPr b="1" lang="gl-ES" sz="2000"/>
              <a:t>menos particulas</a:t>
            </a:r>
            <a:r>
              <a:rPr lang="gl-ES" sz="2000"/>
              <a:t> que poden ter </a:t>
            </a:r>
            <a:r>
              <a:rPr b="1" lang="gl-ES" sz="2000"/>
              <a:t>virus</a:t>
            </a:r>
            <a:r>
              <a:rPr lang="gl-E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Como o imos facer?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Opcións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994" y="2074515"/>
            <a:ext cx="2191756" cy="21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775" y="2113849"/>
            <a:ext cx="1914950" cy="2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1472125" y="1288200"/>
            <a:ext cx="2347500" cy="761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/>
              <a:t>Comprar</a:t>
            </a:r>
            <a:endParaRPr b="1" sz="2000"/>
          </a:p>
        </p:txBody>
      </p:sp>
      <p:sp>
        <p:nvSpPr>
          <p:cNvPr id="126" name="Google Shape;126;p19"/>
          <p:cNvSpPr/>
          <p:nvPr/>
        </p:nvSpPr>
        <p:spPr>
          <a:xfrm>
            <a:off x="6550500" y="1288200"/>
            <a:ext cx="2347500" cy="761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/>
              <a:t>Facelo</a:t>
            </a:r>
            <a:endParaRPr b="1" sz="200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504002" y="4319036"/>
            <a:ext cx="3905198" cy="478228"/>
            <a:chOff x="504002" y="4280936"/>
            <a:chExt cx="3905198" cy="478228"/>
          </a:xfrm>
        </p:grpSpPr>
        <p:pic>
          <p:nvPicPr>
            <p:cNvPr id="128" name="Google Shape;12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4002" y="4280936"/>
              <a:ext cx="433050" cy="478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9"/>
            <p:cNvSpPr txBox="1"/>
            <p:nvPr/>
          </p:nvSpPr>
          <p:spPr>
            <a:xfrm>
              <a:off x="1064800" y="4319950"/>
              <a:ext cx="334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/>
                <a:t>Fácil de poñer a funcionar. Preciso</a:t>
              </a:r>
              <a:endParaRPr/>
            </a:p>
          </p:txBody>
        </p:sp>
      </p:grpSp>
      <p:pic>
        <p:nvPicPr>
          <p:cNvPr id="130" name="Google Shape;13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850" y="4964406"/>
            <a:ext cx="433050" cy="478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064800" y="5003423"/>
            <a:ext cx="3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/>
              <a:t>Caro. Non ampliable.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1802" y="4319036"/>
            <a:ext cx="433050" cy="4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322600" y="4358050"/>
            <a:ext cx="38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gl-ES">
                <a:solidFill>
                  <a:schemeClr val="dk1"/>
                </a:solidFill>
              </a:rPr>
              <a:t>Barato. Configurable e ampliable.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3650" y="4964411"/>
            <a:ext cx="479414" cy="4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378160" y="4787873"/>
            <a:ext cx="370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gl-ES">
                <a:solidFill>
                  <a:schemeClr val="dk1"/>
                </a:solidFill>
              </a:rPr>
              <a:t>Hai que montalo un mesmo. Complicado. Menos preciso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Como o imos facer?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Sensor de vCO2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87661" y="2415987"/>
            <a:ext cx="2974425" cy="1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046575" y="1463200"/>
            <a:ext cx="4191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Non mide realmente CO2 se non VOC (Compuestos Organicos Volatiles) e estima o CO2  a partir deles.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É barato con respecto a outros sensores de CO2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Non da medidas tan precisas como outros pero si o suficiente para as necesidades da nosa práctica.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Como o imos facer?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Sensor de temperatura e humidade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015419" y="2143490"/>
            <a:ext cx="2191755" cy="219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4968000" y="1687750"/>
            <a:ext cx="4191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Mide a temperatura e a humidade do hambiente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Complementa a información das medicións de CO2.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Axuda ao sensor de CO2 a ter medidas máis precisas.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Como o imos facer?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Placa microcontroladora con WIFI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2705" r="2696" t="5401"/>
          <a:stretch/>
        </p:blipFill>
        <p:spPr>
          <a:xfrm>
            <a:off x="715300" y="1688300"/>
            <a:ext cx="3701000" cy="37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968000" y="1687750"/>
            <a:ext cx="4191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Placa microcontroladora programable con arduino.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Ten posibilidade de conexión por WIFI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Moi potente para o pouco que custa.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ub Ciencia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