
<file path=[Content_Types].xml><?xml version="1.0" encoding="utf-8"?>
<Types xmlns="http://schemas.openxmlformats.org/package/2006/content-types">
  <Default Extension="jpeg" ContentType="image/jpeg"/>
  <Default Extension="m4a" ContentType="audi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 id="2147483780" r:id="rId2"/>
    <p:sldMasterId id="2147483804" r:id="rId3"/>
  </p:sldMasterIdLst>
  <p:notesMasterIdLst>
    <p:notesMasterId r:id="rId10"/>
  </p:notesMasterIdLst>
  <p:sldIdLst>
    <p:sldId id="256" r:id="rId4"/>
    <p:sldId id="257" r:id="rId5"/>
    <p:sldId id="258" r:id="rId6"/>
    <p:sldId id="260" r:id="rId7"/>
    <p:sldId id="261" r:id="rId8"/>
    <p:sldId id="259" r:id="rId9"/>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0F3C460-D4FF-486D-A3E7-EFB2E56D49B3}" v="4" dt="2021-05-07T22:59:24.786"/>
  </p1510:revLst>
</p1510:revInfo>
</file>

<file path=ppt/tableStyles.xml><?xml version="1.0" encoding="utf-8"?>
<a:tblStyleLst xmlns:a="http://schemas.openxmlformats.org/drawingml/2006/main" def="{5C22544A-7EE6-4342-B048-85BDC9FD1C3A}">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902" autoAdjust="0"/>
    <p:restoredTop sz="94660"/>
  </p:normalViewPr>
  <p:slideViewPr>
    <p:cSldViewPr>
      <p:cViewPr varScale="1">
        <p:scale>
          <a:sx n="67" d="100"/>
          <a:sy n="67" d="100"/>
        </p:scale>
        <p:origin x="1324" y="44"/>
      </p:cViewPr>
      <p:guideLst>
        <p:guide orient="horz" pos="2160"/>
        <p:guide pos="2880"/>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theme" Target="theme/theme1.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viewProps" Target="viewProps.xml"/><Relationship Id="rId2" Type="http://schemas.openxmlformats.org/officeDocument/2006/relationships/slideMaster" Target="slideMasters/slideMaster2.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presProps" Target="presProps.xml"/><Relationship Id="rId5" Type="http://schemas.openxmlformats.org/officeDocument/2006/relationships/slide" Target="slides/slide2.xml"/><Relationship Id="rId15" Type="http://schemas.microsoft.com/office/2016/11/relationships/changesInfo" Target="changesInfos/changesInfo1.xml"/><Relationship Id="rId10"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ey Pennington" userId="ac87ceb346368c00" providerId="LiveId" clId="{C0F3C460-D4FF-486D-A3E7-EFB2E56D49B3}"/>
    <pc:docChg chg="undo custSel addSld modSld">
      <pc:chgData name="Joey Pennington" userId="ac87ceb346368c00" providerId="LiveId" clId="{C0F3C460-D4FF-486D-A3E7-EFB2E56D49B3}" dt="2021-05-07T23:01:00.060" v="3299" actId="20577"/>
      <pc:docMkLst>
        <pc:docMk/>
      </pc:docMkLst>
      <pc:sldChg chg="modSp mod">
        <pc:chgData name="Joey Pennington" userId="ac87ceb346368c00" providerId="LiveId" clId="{C0F3C460-D4FF-486D-A3E7-EFB2E56D49B3}" dt="2021-05-07T22:59:35.981" v="3273" actId="20577"/>
        <pc:sldMkLst>
          <pc:docMk/>
          <pc:sldMk cId="0" sldId="256"/>
        </pc:sldMkLst>
        <pc:spChg chg="mod">
          <ac:chgData name="Joey Pennington" userId="ac87ceb346368c00" providerId="LiveId" clId="{C0F3C460-D4FF-486D-A3E7-EFB2E56D49B3}" dt="2021-05-07T22:32:48.729" v="62" actId="20577"/>
          <ac:spMkLst>
            <pc:docMk/>
            <pc:sldMk cId="0" sldId="256"/>
            <ac:spMk id="2" creationId="{00000000-0000-0000-0000-000000000000}"/>
          </ac:spMkLst>
        </pc:spChg>
        <pc:spChg chg="mod">
          <ac:chgData name="Joey Pennington" userId="ac87ceb346368c00" providerId="LiveId" clId="{C0F3C460-D4FF-486D-A3E7-EFB2E56D49B3}" dt="2021-05-07T22:59:35.981" v="3273" actId="20577"/>
          <ac:spMkLst>
            <pc:docMk/>
            <pc:sldMk cId="0" sldId="256"/>
            <ac:spMk id="5" creationId="{00000000-0000-0000-0000-000000000000}"/>
          </ac:spMkLst>
        </pc:spChg>
      </pc:sldChg>
      <pc:sldChg chg="modSp mod">
        <pc:chgData name="Joey Pennington" userId="ac87ceb346368c00" providerId="LiveId" clId="{C0F3C460-D4FF-486D-A3E7-EFB2E56D49B3}" dt="2021-05-07T23:00:15.998" v="3289" actId="20577"/>
        <pc:sldMkLst>
          <pc:docMk/>
          <pc:sldMk cId="4082559447" sldId="257"/>
        </pc:sldMkLst>
        <pc:spChg chg="mod">
          <ac:chgData name="Joey Pennington" userId="ac87ceb346368c00" providerId="LiveId" clId="{C0F3C460-D4FF-486D-A3E7-EFB2E56D49B3}" dt="2021-05-07T23:00:15.998" v="3289" actId="20577"/>
          <ac:spMkLst>
            <pc:docMk/>
            <pc:sldMk cId="4082559447" sldId="257"/>
            <ac:spMk id="3" creationId="{B3D2AF17-8260-450C-9190-1FB8CE616DD1}"/>
          </ac:spMkLst>
        </pc:spChg>
      </pc:sldChg>
      <pc:sldChg chg="modSp mod">
        <pc:chgData name="Joey Pennington" userId="ac87ceb346368c00" providerId="LiveId" clId="{C0F3C460-D4FF-486D-A3E7-EFB2E56D49B3}" dt="2021-05-07T23:00:35.793" v="3297" actId="20577"/>
        <pc:sldMkLst>
          <pc:docMk/>
          <pc:sldMk cId="3443633329" sldId="258"/>
        </pc:sldMkLst>
        <pc:spChg chg="mod">
          <ac:chgData name="Joey Pennington" userId="ac87ceb346368c00" providerId="LiveId" clId="{C0F3C460-D4FF-486D-A3E7-EFB2E56D49B3}" dt="2021-05-07T22:46:44.860" v="1636" actId="20577"/>
          <ac:spMkLst>
            <pc:docMk/>
            <pc:sldMk cId="3443633329" sldId="258"/>
            <ac:spMk id="2" creationId="{2A8B27C8-4E0B-414E-91DB-8E9A8420C873}"/>
          </ac:spMkLst>
        </pc:spChg>
        <pc:spChg chg="mod">
          <ac:chgData name="Joey Pennington" userId="ac87ceb346368c00" providerId="LiveId" clId="{C0F3C460-D4FF-486D-A3E7-EFB2E56D49B3}" dt="2021-05-07T23:00:35.793" v="3297" actId="20577"/>
          <ac:spMkLst>
            <pc:docMk/>
            <pc:sldMk cId="3443633329" sldId="258"/>
            <ac:spMk id="3" creationId="{DD5FFC38-EEBB-40C1-828E-E0E3A390B9C2}"/>
          </ac:spMkLst>
        </pc:spChg>
      </pc:sldChg>
      <pc:sldChg chg="modSp mod">
        <pc:chgData name="Joey Pennington" userId="ac87ceb346368c00" providerId="LiveId" clId="{C0F3C460-D4FF-486D-A3E7-EFB2E56D49B3}" dt="2021-05-07T22:59:24.720" v="3267" actId="20577"/>
        <pc:sldMkLst>
          <pc:docMk/>
          <pc:sldMk cId="1064896507" sldId="259"/>
        </pc:sldMkLst>
        <pc:spChg chg="mod">
          <ac:chgData name="Joey Pennington" userId="ac87ceb346368c00" providerId="LiveId" clId="{C0F3C460-D4FF-486D-A3E7-EFB2E56D49B3}" dt="2021-05-07T22:59:24.720" v="3267" actId="20577"/>
          <ac:spMkLst>
            <pc:docMk/>
            <pc:sldMk cId="1064896507" sldId="259"/>
            <ac:spMk id="3" creationId="{7D63360E-3387-40BC-89FF-A66CBBB3EDE3}"/>
          </ac:spMkLst>
        </pc:spChg>
      </pc:sldChg>
      <pc:sldChg chg="modSp add mod">
        <pc:chgData name="Joey Pennington" userId="ac87ceb346368c00" providerId="LiveId" clId="{C0F3C460-D4FF-486D-A3E7-EFB2E56D49B3}" dt="2021-05-07T23:01:00.060" v="3299" actId="20577"/>
        <pc:sldMkLst>
          <pc:docMk/>
          <pc:sldMk cId="3585511192" sldId="260"/>
        </pc:sldMkLst>
        <pc:spChg chg="mod">
          <ac:chgData name="Joey Pennington" userId="ac87ceb346368c00" providerId="LiveId" clId="{C0F3C460-D4FF-486D-A3E7-EFB2E56D49B3}" dt="2021-05-07T22:42:09.136" v="1206" actId="20577"/>
          <ac:spMkLst>
            <pc:docMk/>
            <pc:sldMk cId="3585511192" sldId="260"/>
            <ac:spMk id="2" creationId="{2A8B27C8-4E0B-414E-91DB-8E9A8420C873}"/>
          </ac:spMkLst>
        </pc:spChg>
        <pc:spChg chg="mod">
          <ac:chgData name="Joey Pennington" userId="ac87ceb346368c00" providerId="LiveId" clId="{C0F3C460-D4FF-486D-A3E7-EFB2E56D49B3}" dt="2021-05-07T23:01:00.060" v="3299" actId="20577"/>
          <ac:spMkLst>
            <pc:docMk/>
            <pc:sldMk cId="3585511192" sldId="260"/>
            <ac:spMk id="3" creationId="{DD5FFC38-EEBB-40C1-828E-E0E3A390B9C2}"/>
          </ac:spMkLst>
        </pc:spChg>
      </pc:sldChg>
      <pc:sldChg chg="modSp add mod">
        <pc:chgData name="Joey Pennington" userId="ac87ceb346368c00" providerId="LiveId" clId="{C0F3C460-D4FF-486D-A3E7-EFB2E56D49B3}" dt="2021-05-07T22:54:39.737" v="2610" actId="20577"/>
        <pc:sldMkLst>
          <pc:docMk/>
          <pc:sldMk cId="2211908643" sldId="261"/>
        </pc:sldMkLst>
        <pc:spChg chg="mod">
          <ac:chgData name="Joey Pennington" userId="ac87ceb346368c00" providerId="LiveId" clId="{C0F3C460-D4FF-486D-A3E7-EFB2E56D49B3}" dt="2021-05-07T22:50:00.170" v="2012" actId="20577"/>
          <ac:spMkLst>
            <pc:docMk/>
            <pc:sldMk cId="2211908643" sldId="261"/>
            <ac:spMk id="2" creationId="{2A8B27C8-4E0B-414E-91DB-8E9A8420C873}"/>
          </ac:spMkLst>
        </pc:spChg>
        <pc:spChg chg="mod">
          <ac:chgData name="Joey Pennington" userId="ac87ceb346368c00" providerId="LiveId" clId="{C0F3C460-D4FF-486D-A3E7-EFB2E56D49B3}" dt="2021-05-07T22:54:39.737" v="2610" actId="20577"/>
          <ac:spMkLst>
            <pc:docMk/>
            <pc:sldMk cId="2211908643" sldId="261"/>
            <ac:spMk id="3" creationId="{DD5FFC38-EEBB-40C1-828E-E0E3A390B9C2}"/>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cs typeface="+mn-cs"/>
              </a:defRPr>
            </a:lvl1pPr>
          </a:lstStyle>
          <a:p>
            <a:pPr>
              <a:defRPr/>
            </a:pPr>
            <a:fld id="{423E0FB9-7BEC-494F-A8DD-CC8C64F47404}" type="datetimeFigureOut">
              <a:rPr lang="en-US"/>
              <a:pPr>
                <a:defRPr/>
              </a:pPr>
              <a:t>5/7/2021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smtClean="0">
                <a:latin typeface="+mn-lt"/>
                <a:cs typeface="+mn-cs"/>
              </a:defRPr>
            </a:lvl1pPr>
          </a:lstStyle>
          <a:p>
            <a:pPr>
              <a:defRPr/>
            </a:pPr>
            <a:fld id="{4FD139B0-9D39-4F1C-95D2-7724467A3786}" type="slidenum">
              <a:rPr lang="en-US"/>
              <a:pPr>
                <a:defRPr/>
              </a:pPr>
              <a:t>‹#›</a:t>
            </a:fld>
            <a:endParaRPr lang="en-US"/>
          </a:p>
        </p:txBody>
      </p:sp>
    </p:spTree>
    <p:extLst>
      <p:ext uri="{BB962C8B-B14F-4D97-AF65-F5344CB8AC3E}">
        <p14:creationId xmlns:p14="http://schemas.microsoft.com/office/powerpoint/2010/main" val="808966431"/>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jpe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4" name="Picture 12" descr="kusighorzREV"/>
          <p:cNvPicPr>
            <a:picLocks noChangeAspect="1" noChangeArrowheads="1"/>
          </p:cNvPicPr>
          <p:nvPr/>
        </p:nvPicPr>
        <p:blipFill>
          <a:blip r:embed="rId3"/>
          <a:srcRect/>
          <a:stretch>
            <a:fillRect/>
          </a:stretch>
        </p:blipFill>
        <p:spPr bwMode="auto">
          <a:xfrm>
            <a:off x="6553200" y="304800"/>
            <a:ext cx="2413000" cy="571500"/>
          </a:xfrm>
          <a:prstGeom prst="rect">
            <a:avLst/>
          </a:prstGeom>
          <a:noFill/>
          <a:ln w="9525">
            <a:noFill/>
            <a:miter lim="800000"/>
            <a:headEnd/>
            <a:tailEnd/>
          </a:ln>
        </p:spPr>
      </p:pic>
      <p:sp>
        <p:nvSpPr>
          <p:cNvPr id="9218" name="Rectangle 2"/>
          <p:cNvSpPr>
            <a:spLocks noGrp="1" noChangeArrowheads="1"/>
          </p:cNvSpPr>
          <p:nvPr>
            <p:ph type="ctrTitle"/>
          </p:nvPr>
        </p:nvSpPr>
        <p:spPr>
          <a:xfrm>
            <a:off x="685800" y="1524000"/>
            <a:ext cx="7772400" cy="1470025"/>
          </a:xfrm>
        </p:spPr>
        <p:txBody>
          <a:bodyPr/>
          <a:lstStyle>
            <a:lvl1pPr>
              <a:defRPr sz="3600">
                <a:solidFill>
                  <a:schemeClr val="bg1"/>
                </a:solidFill>
              </a:defRPr>
            </a:lvl1pPr>
          </a:lstStyle>
          <a:p>
            <a:pPr lvl="0"/>
            <a:r>
              <a:rPr lang="en-US" noProof="0"/>
              <a:t>Click to edit Master title style</a:t>
            </a:r>
          </a:p>
        </p:txBody>
      </p:sp>
      <p:sp>
        <p:nvSpPr>
          <p:cNvPr id="9219" name="Rectangle 3"/>
          <p:cNvSpPr>
            <a:spLocks noGrp="1" noChangeArrowheads="1"/>
          </p:cNvSpPr>
          <p:nvPr>
            <p:ph type="subTitle" idx="1"/>
          </p:nvPr>
        </p:nvSpPr>
        <p:spPr>
          <a:xfrm>
            <a:off x="1371600" y="3048000"/>
            <a:ext cx="6400800" cy="2895600"/>
          </a:xfrm>
        </p:spPr>
        <p:txBody>
          <a:bodyPr/>
          <a:lstStyle>
            <a:lvl1pPr marL="0" indent="0" algn="ctr">
              <a:buFontTx/>
              <a:buNone/>
              <a:defRPr b="1">
                <a:solidFill>
                  <a:srgbClr val="E7E58C"/>
                </a:solidFill>
              </a:defRPr>
            </a:lvl1pPr>
          </a:lstStyle>
          <a:p>
            <a:pPr lvl="0"/>
            <a:r>
              <a:rPr lang="en-US" noProof="0"/>
              <a:t>Click to edit Master subtitle style</a:t>
            </a:r>
          </a:p>
        </p:txBody>
      </p:sp>
      <p:sp>
        <p:nvSpPr>
          <p:cNvPr id="5" name="Rectangle 4"/>
          <p:cNvSpPr>
            <a:spLocks noGrp="1" noChangeArrowheads="1"/>
          </p:cNvSpPr>
          <p:nvPr>
            <p:ph type="dt" sz="half" idx="10"/>
          </p:nvPr>
        </p:nvSpPr>
        <p:spPr>
          <a:xfrm>
            <a:off x="457200" y="6245225"/>
            <a:ext cx="2133600" cy="476250"/>
          </a:xfrm>
        </p:spPr>
        <p:txBody>
          <a:bodyPr/>
          <a:lstStyle>
            <a:lvl1pPr>
              <a:defRPr smtClean="0">
                <a:solidFill>
                  <a:schemeClr val="bg1"/>
                </a:solidFill>
              </a:defRPr>
            </a:lvl1pPr>
          </a:lstStyle>
          <a:p>
            <a:pPr>
              <a:defRPr/>
            </a:pPr>
            <a:fld id="{B14DB7EA-42A5-499C-90CC-22DA2D3A89FF}" type="datetimeFigureOut">
              <a:rPr lang="en-US"/>
              <a:pPr>
                <a:defRPr/>
              </a:pPr>
              <a:t>5/7/2021</a:t>
            </a:fld>
            <a:endParaRPr lang="en-US"/>
          </a:p>
        </p:txBody>
      </p:sp>
      <p:sp>
        <p:nvSpPr>
          <p:cNvPr id="6" name="Rectangle 5"/>
          <p:cNvSpPr>
            <a:spLocks noGrp="1" noChangeArrowheads="1"/>
          </p:cNvSpPr>
          <p:nvPr>
            <p:ph type="ftr" sz="quarter" idx="11"/>
          </p:nvPr>
        </p:nvSpPr>
        <p:spPr>
          <a:xfrm>
            <a:off x="3124200" y="6245225"/>
            <a:ext cx="2895600" cy="476250"/>
          </a:xfrm>
        </p:spPr>
        <p:txBody>
          <a:bodyPr/>
          <a:lstStyle>
            <a:lvl1pPr>
              <a:defRPr>
                <a:solidFill>
                  <a:schemeClr val="bg1"/>
                </a:solidFill>
              </a:defRPr>
            </a:lvl1pPr>
          </a:lstStyle>
          <a:p>
            <a:pPr>
              <a:defRPr/>
            </a:pPr>
            <a:endParaRPr lang="en-US"/>
          </a:p>
        </p:txBody>
      </p:sp>
      <p:sp>
        <p:nvSpPr>
          <p:cNvPr id="7" name="Rectangle 6"/>
          <p:cNvSpPr>
            <a:spLocks noGrp="1" noChangeArrowheads="1"/>
          </p:cNvSpPr>
          <p:nvPr>
            <p:ph type="sldNum" sz="quarter" idx="12"/>
          </p:nvPr>
        </p:nvSpPr>
        <p:spPr>
          <a:xfrm>
            <a:off x="6553200" y="6245225"/>
            <a:ext cx="2133600" cy="476250"/>
          </a:xfrm>
        </p:spPr>
        <p:txBody>
          <a:bodyPr/>
          <a:lstStyle>
            <a:lvl1pPr>
              <a:defRPr smtClean="0">
                <a:solidFill>
                  <a:schemeClr val="bg1"/>
                </a:solidFill>
              </a:defRPr>
            </a:lvl1pPr>
          </a:lstStyle>
          <a:p>
            <a:pPr>
              <a:defRPr/>
            </a:pPr>
            <a:fld id="{1B2DDDD3-DF6C-4FDF-BA6A-39EEB00AA409}"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fld id="{4E0604FF-702D-47F9-9958-9AE8F8F78AFF}" type="datetimeFigureOut">
              <a:rPr lang="en-US"/>
              <a:pPr>
                <a:defRPr/>
              </a:pPr>
              <a:t>5/7/2021</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99CBB957-E3A2-44EC-82A0-27E5CFD061F0}"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67550" y="152400"/>
            <a:ext cx="1695450" cy="6096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981200" y="152400"/>
            <a:ext cx="4933950" cy="6096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fld id="{84223AB9-C9D7-4EB8-9632-3F76B9D2FB54}" type="datetimeFigureOut">
              <a:rPr lang="en-US"/>
              <a:pPr>
                <a:defRPr/>
              </a:pPr>
              <a:t>5/7/2021</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C6A4938-0526-40B9-BA6C-05C20E62A534}"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fld id="{82247D58-DE67-4769-AC95-F6ECDFFAED62}" type="datetime1">
              <a:rPr lang="en-US"/>
              <a:pPr>
                <a:defRPr/>
              </a:pPr>
              <a:t>5/7/2021</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67DFC7BB-6579-43C6-9035-BC8870C53AAA}" type="slidenum">
              <a:rPr lang="en-US"/>
              <a:pPr>
                <a:defRPr/>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fld id="{82247D58-DE67-4769-AC95-F6ECDFFAED62}" type="datetime1">
              <a:rPr lang="en-US"/>
              <a:pPr>
                <a:defRPr/>
              </a:pPr>
              <a:t>5/7/2021</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4E9FE7D9-B88E-461E-91D2-F1BA810F2E40}" type="slidenum">
              <a:rPr lang="en-US"/>
              <a:pPr>
                <a:defRPr/>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fld id="{82247D58-DE67-4769-AC95-F6ECDFFAED62}" type="datetime1">
              <a:rPr lang="en-US"/>
              <a:pPr>
                <a:defRPr/>
              </a:pPr>
              <a:t>5/7/2021</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6C660441-87F4-44F3-A155-56BD8BFB58DB}" type="slidenum">
              <a:rPr lang="en-US"/>
              <a:pPr>
                <a:defRPr/>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81000" y="1417638"/>
            <a:ext cx="4152900" cy="48307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86300" y="1417638"/>
            <a:ext cx="4152900" cy="48307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fld id="{82247D58-DE67-4769-AC95-F6ECDFFAED62}" type="datetime1">
              <a:rPr lang="en-US"/>
              <a:pPr>
                <a:defRPr/>
              </a:pPr>
              <a:t>5/7/2021</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F37B01BD-927C-44EE-A930-C81BAA8DC375}" type="slidenum">
              <a:rPr lang="en-US"/>
              <a:pPr>
                <a:defRPr/>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fld id="{82247D58-DE67-4769-AC95-F6ECDFFAED62}" type="datetime1">
              <a:rPr lang="en-US"/>
              <a:pPr>
                <a:defRPr/>
              </a:pPr>
              <a:t>5/7/2021</a:t>
            </a:fld>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0B78C495-09DD-4198-B9E0-6EB50EE87728}" type="slidenum">
              <a:rPr lang="en-US"/>
              <a:pPr>
                <a:defRPr/>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fld id="{82247D58-DE67-4769-AC95-F6ECDFFAED62}" type="datetime1">
              <a:rPr lang="en-US"/>
              <a:pPr>
                <a:defRPr/>
              </a:pPr>
              <a:t>5/7/2021</a:t>
            </a:fld>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F82F74CB-5F53-46E6-85EB-505DBD1443A3}" type="slidenum">
              <a:rPr lang="en-US"/>
              <a:pPr>
                <a:defRPr/>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fld id="{82247D58-DE67-4769-AC95-F6ECDFFAED62}" type="datetime1">
              <a:rPr lang="en-US"/>
              <a:pPr>
                <a:defRPr/>
              </a:pPr>
              <a:t>5/7/2021</a:t>
            </a:fld>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163F8A21-2924-45D4-886D-CC769E33520B}" type="slidenum">
              <a:rPr lang="en-US"/>
              <a:pPr>
                <a:defRPr/>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fld id="{82247D58-DE67-4769-AC95-F6ECDFFAED62}" type="datetime1">
              <a:rPr lang="en-US"/>
              <a:pPr>
                <a:defRPr/>
              </a:pPr>
              <a:t>5/7/2021</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DD87F2FA-0BBF-4522-81B3-543C5706E664}"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fld id="{AE537A5F-781D-47BF-857A-0FA58CD6F165}" type="datetimeFigureOut">
              <a:rPr lang="en-US"/>
              <a:pPr>
                <a:defRPr/>
              </a:pPr>
              <a:t>5/7/2021</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B8AA05BD-BEB6-4113-AC4D-B3B716FEAEB3}" type="slidenum">
              <a:rPr lang="en-US"/>
              <a:pPr>
                <a:defRPr/>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fld id="{82247D58-DE67-4769-AC95-F6ECDFFAED62}" type="datetime1">
              <a:rPr lang="en-US"/>
              <a:pPr>
                <a:defRPr/>
              </a:pPr>
              <a:t>5/7/2021</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A0314412-1DC8-42A7-A46A-0E260772392C}" type="slidenum">
              <a:rPr lang="en-US"/>
              <a:pPr>
                <a:defRPr/>
              </a:pPr>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fld id="{82247D58-DE67-4769-AC95-F6ECDFFAED62}" type="datetime1">
              <a:rPr lang="en-US"/>
              <a:pPr>
                <a:defRPr/>
              </a:pPr>
              <a:t>5/7/2021</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6193AA4D-E318-4029-9F71-BCE5A1077F3A}" type="slidenum">
              <a:rPr lang="en-US"/>
              <a:pPr>
                <a:defRPr/>
              </a:pPr>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24650" y="685800"/>
            <a:ext cx="2114550" cy="55626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81000" y="685800"/>
            <a:ext cx="6191250" cy="55626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fld id="{82247D58-DE67-4769-AC95-F6ECDFFAED62}" type="datetime1">
              <a:rPr lang="en-US"/>
              <a:pPr>
                <a:defRPr/>
              </a:pPr>
              <a:t>5/7/2021</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41EC79CB-5BDD-44BE-80D5-71AF800CB9D3}" type="slidenum">
              <a:rPr lang="en-US"/>
              <a:pPr>
                <a:defRPr/>
              </a:pPr>
              <a:t>‹#›</a:t>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33" descr="anotherone"/>
          <p:cNvPicPr>
            <a:picLocks noChangeAspect="1" noChangeArrowheads="1"/>
          </p:cNvPicPr>
          <p:nvPr/>
        </p:nvPicPr>
        <p:blipFill>
          <a:blip r:embed="rId2">
            <a:lum bright="-8000" contrast="2000"/>
            <a:extLst>
              <a:ext uri="{28A0092B-C50C-407E-A947-70E740481C1C}">
                <a14:useLocalDpi xmlns:a14="http://schemas.microsoft.com/office/drawing/2010/main" val="0"/>
              </a:ext>
            </a:extLst>
          </a:blip>
          <a:srcRect l="9166" t="32610" r="1666" b="14285"/>
          <a:stretch>
            <a:fillRect/>
          </a:stretch>
        </p:blipFill>
        <p:spPr bwMode="auto">
          <a:xfrm>
            <a:off x="990600" y="3505200"/>
            <a:ext cx="8153400" cy="325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11"/>
          <p:cNvSpPr>
            <a:spLocks noChangeArrowheads="1"/>
          </p:cNvSpPr>
          <p:nvPr/>
        </p:nvSpPr>
        <p:spPr bwMode="auto">
          <a:xfrm flipH="1" flipV="1">
            <a:off x="1066800" y="6583363"/>
            <a:ext cx="8077200" cy="46037"/>
          </a:xfrm>
          <a:prstGeom prst="rect">
            <a:avLst/>
          </a:prstGeom>
          <a:solidFill>
            <a:srgbClr val="FFDF22"/>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en-US"/>
          </a:p>
        </p:txBody>
      </p:sp>
      <p:sp>
        <p:nvSpPr>
          <p:cNvPr id="7" name="Rectangle 12"/>
          <p:cNvSpPr>
            <a:spLocks noChangeArrowheads="1"/>
          </p:cNvSpPr>
          <p:nvPr/>
        </p:nvSpPr>
        <p:spPr bwMode="auto">
          <a:xfrm flipH="1">
            <a:off x="1066800" y="6629400"/>
            <a:ext cx="8077200" cy="228600"/>
          </a:xfrm>
          <a:prstGeom prst="rect">
            <a:avLst/>
          </a:prstGeom>
          <a:solidFill>
            <a:srgbClr val="0B4599"/>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en-US"/>
          </a:p>
        </p:txBody>
      </p:sp>
      <p:sp>
        <p:nvSpPr>
          <p:cNvPr id="8" name="Rectangle 26"/>
          <p:cNvSpPr>
            <a:spLocks noChangeArrowheads="1"/>
          </p:cNvSpPr>
          <p:nvPr/>
        </p:nvSpPr>
        <p:spPr bwMode="auto">
          <a:xfrm>
            <a:off x="0" y="0"/>
            <a:ext cx="8915400" cy="381000"/>
          </a:xfrm>
          <a:prstGeom prst="rect">
            <a:avLst/>
          </a:prstGeom>
          <a:solidFill>
            <a:srgbClr val="0B4599"/>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en-US"/>
          </a:p>
        </p:txBody>
      </p:sp>
      <p:sp>
        <p:nvSpPr>
          <p:cNvPr id="9" name="Rectangle 28"/>
          <p:cNvSpPr>
            <a:spLocks noChangeArrowheads="1"/>
          </p:cNvSpPr>
          <p:nvPr/>
        </p:nvSpPr>
        <p:spPr bwMode="auto">
          <a:xfrm>
            <a:off x="8791575" y="0"/>
            <a:ext cx="352425" cy="381000"/>
          </a:xfrm>
          <a:prstGeom prst="rect">
            <a:avLst/>
          </a:prstGeom>
          <a:solidFill>
            <a:schemeClr val="accent2"/>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en-US"/>
          </a:p>
        </p:txBody>
      </p:sp>
      <p:pic>
        <p:nvPicPr>
          <p:cNvPr id="10" name="Picture 30" descr="Column"/>
          <p:cNvPicPr>
            <a:picLocks noChangeAspect="1" noChangeArrowheads="1"/>
          </p:cNvPicPr>
          <p:nvPr/>
        </p:nvPicPr>
        <p:blipFill>
          <a:blip r:embed="rId3">
            <a:extLst>
              <a:ext uri="{28A0092B-C50C-407E-A947-70E740481C1C}">
                <a14:useLocalDpi xmlns:a14="http://schemas.microsoft.com/office/drawing/2010/main" val="0"/>
              </a:ext>
            </a:extLst>
          </a:blip>
          <a:srcRect l="30537"/>
          <a:stretch>
            <a:fillRect/>
          </a:stretch>
        </p:blipFill>
        <p:spPr bwMode="auto">
          <a:xfrm>
            <a:off x="0" y="381000"/>
            <a:ext cx="1906588" cy="647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91" name="Rectangle 19"/>
          <p:cNvSpPr>
            <a:spLocks noGrp="1" noChangeArrowheads="1"/>
          </p:cNvSpPr>
          <p:nvPr>
            <p:ph type="ctrTitle"/>
          </p:nvPr>
        </p:nvSpPr>
        <p:spPr>
          <a:xfrm>
            <a:off x="1981200" y="1066800"/>
            <a:ext cx="6400800" cy="673100"/>
          </a:xfrm>
        </p:spPr>
        <p:txBody>
          <a:bodyPr anchor="ctr"/>
          <a:lstStyle>
            <a:lvl1pPr algn="ctr">
              <a:lnSpc>
                <a:spcPct val="80000"/>
              </a:lnSpc>
              <a:defRPr>
                <a:solidFill>
                  <a:schemeClr val="hlink"/>
                </a:solidFill>
              </a:defRPr>
            </a:lvl1pPr>
          </a:lstStyle>
          <a:p>
            <a:pPr lvl="0"/>
            <a:r>
              <a:rPr lang="en-US" noProof="0"/>
              <a:t>Click to edit Master title style</a:t>
            </a:r>
          </a:p>
        </p:txBody>
      </p:sp>
      <p:sp>
        <p:nvSpPr>
          <p:cNvPr id="3092" name="Rectangle 20"/>
          <p:cNvSpPr>
            <a:spLocks noGrp="1" noChangeArrowheads="1"/>
          </p:cNvSpPr>
          <p:nvPr>
            <p:ph type="subTitle" idx="1"/>
          </p:nvPr>
        </p:nvSpPr>
        <p:spPr>
          <a:xfrm>
            <a:off x="1981200" y="2743200"/>
            <a:ext cx="6400800" cy="381000"/>
          </a:xfrm>
        </p:spPr>
        <p:txBody>
          <a:bodyPr/>
          <a:lstStyle>
            <a:lvl1pPr marL="0" indent="0" algn="ctr">
              <a:lnSpc>
                <a:spcPct val="70000"/>
              </a:lnSpc>
              <a:buFont typeface="Wingdings" pitchFamily="-128" charset="2"/>
              <a:buNone/>
              <a:defRPr sz="1400" b="1">
                <a:solidFill>
                  <a:schemeClr val="bg2"/>
                </a:solidFill>
              </a:defRPr>
            </a:lvl1pPr>
          </a:lstStyle>
          <a:p>
            <a:pPr lvl="0"/>
            <a:r>
              <a:rPr lang="en-US" noProof="0"/>
              <a:t>Click to edit Master subtitle style</a:t>
            </a:r>
          </a:p>
        </p:txBody>
      </p:sp>
    </p:spTree>
    <p:extLst>
      <p:ext uri="{BB962C8B-B14F-4D97-AF65-F5344CB8AC3E}">
        <p14:creationId xmlns:p14="http://schemas.microsoft.com/office/powerpoint/2010/main" val="5569867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defRPr sz="2400"/>
            </a:lvl1pPr>
            <a:lvl2pPr>
              <a:defRPr sz="2000"/>
            </a:lvl2pPr>
            <a:lvl3pPr>
              <a:defRPr sz="1800"/>
            </a:lvl3pPr>
            <a:lvl4pPr>
              <a:defRPr sz="16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Rectangle 6"/>
          <p:cNvSpPr>
            <a:spLocks noGrp="1" noChangeArrowheads="1"/>
          </p:cNvSpPr>
          <p:nvPr>
            <p:ph type="sldNum" sz="quarter" idx="12"/>
          </p:nvPr>
        </p:nvSpPr>
        <p:spPr>
          <a:ln/>
        </p:spPr>
        <p:txBody>
          <a:bodyPr/>
          <a:lstStyle>
            <a:lvl1pPr>
              <a:defRPr/>
            </a:lvl1pPr>
          </a:lstStyle>
          <a:p>
            <a:pPr>
              <a:defRPr/>
            </a:pPr>
            <a:fld id="{B8AA05BD-BEB6-4113-AC4D-B3B716FEAEB3}" type="slidenum">
              <a:rPr lang="en-US" smtClean="0"/>
              <a:pPr>
                <a:defRPr/>
              </a:pPr>
              <a:t>‹#›</a:t>
            </a:fld>
            <a:endParaRPr lang="en-US"/>
          </a:p>
        </p:txBody>
      </p:sp>
      <p:sp>
        <p:nvSpPr>
          <p:cNvPr id="7" name="Date Placeholder 3"/>
          <p:cNvSpPr>
            <a:spLocks noGrp="1"/>
          </p:cNvSpPr>
          <p:nvPr>
            <p:ph type="dt" sz="quarter" idx="10"/>
          </p:nvPr>
        </p:nvSpPr>
        <p:spPr>
          <a:xfrm>
            <a:off x="76200" y="6596063"/>
            <a:ext cx="1371600" cy="198437"/>
          </a:xfrm>
        </p:spPr>
        <p:txBody>
          <a:bodyPr/>
          <a:lstStyle/>
          <a:p>
            <a:pPr>
              <a:defRPr/>
            </a:pPr>
            <a:fld id="{AE537A5F-781D-47BF-857A-0FA58CD6F165}" type="datetimeFigureOut">
              <a:rPr lang="en-US" smtClean="0"/>
              <a:pPr>
                <a:defRPr/>
              </a:pPr>
              <a:t>5/7/2021</a:t>
            </a:fld>
            <a:endParaRPr lang="en-US"/>
          </a:p>
        </p:txBody>
      </p:sp>
      <p:sp>
        <p:nvSpPr>
          <p:cNvPr id="8" name="Footer Placeholder 4"/>
          <p:cNvSpPr>
            <a:spLocks noGrp="1"/>
          </p:cNvSpPr>
          <p:nvPr>
            <p:ph type="ftr" sz="quarter" idx="11"/>
          </p:nvPr>
        </p:nvSpPr>
        <p:spPr>
          <a:xfrm>
            <a:off x="1524000" y="6594475"/>
            <a:ext cx="5334000" cy="201613"/>
          </a:xfrm>
        </p:spPr>
        <p:txBody>
          <a:bodyPr/>
          <a:lstStyle/>
          <a:p>
            <a:pPr>
              <a:defRPr/>
            </a:pPr>
            <a:endParaRPr lang="en-US"/>
          </a:p>
        </p:txBody>
      </p:sp>
    </p:spTree>
    <p:extLst>
      <p:ext uri="{BB962C8B-B14F-4D97-AF65-F5344CB8AC3E}">
        <p14:creationId xmlns:p14="http://schemas.microsoft.com/office/powerpoint/2010/main" val="206269871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fld id="{375B66FF-F074-40BB-8F43-7504F41FA188}" type="datetimeFigureOut">
              <a:rPr lang="en-US" smtClean="0"/>
              <a:pPr>
                <a:defRPr/>
              </a:pPr>
              <a:t>5/7/2021</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51BC0537-1D06-4F15-B656-BBA0A0EB1253}" type="slidenum">
              <a:rPr lang="en-US" smtClean="0"/>
              <a:pPr>
                <a:defRPr/>
              </a:pPr>
              <a:t>‹#›</a:t>
            </a:fld>
            <a:endParaRPr lang="en-US"/>
          </a:p>
        </p:txBody>
      </p:sp>
    </p:spTree>
    <p:extLst>
      <p:ext uri="{BB962C8B-B14F-4D97-AF65-F5344CB8AC3E}">
        <p14:creationId xmlns:p14="http://schemas.microsoft.com/office/powerpoint/2010/main" val="61836543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281113" y="1219200"/>
            <a:ext cx="3678237"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111750" y="1219200"/>
            <a:ext cx="3679825"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fld id="{30A1ADAE-6409-409D-B45A-32EF426C6432}" type="datetimeFigureOut">
              <a:rPr lang="en-US" smtClean="0"/>
              <a:pPr>
                <a:defRPr/>
              </a:pPr>
              <a:t>5/7/2021</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5A2B5DA5-7373-4CD6-BD78-BDF88CD8B453}" type="slidenum">
              <a:rPr lang="en-US" smtClean="0"/>
              <a:pPr>
                <a:defRPr/>
              </a:pPr>
              <a:t>‹#›</a:t>
            </a:fld>
            <a:endParaRPr lang="en-US"/>
          </a:p>
        </p:txBody>
      </p:sp>
    </p:spTree>
    <p:extLst>
      <p:ext uri="{BB962C8B-B14F-4D97-AF65-F5344CB8AC3E}">
        <p14:creationId xmlns:p14="http://schemas.microsoft.com/office/powerpoint/2010/main" val="91283630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fld id="{86F3721A-E7E6-427B-A683-11F18F1219C8}" type="datetimeFigureOut">
              <a:rPr lang="en-US" smtClean="0"/>
              <a:pPr>
                <a:defRPr/>
              </a:pPr>
              <a:t>5/7/2021</a:t>
            </a:fld>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3AF5BF29-6DD4-4423-B7F5-3EAD683C731B}" type="slidenum">
              <a:rPr lang="en-US" smtClean="0"/>
              <a:pPr>
                <a:defRPr/>
              </a:pPr>
              <a:t>‹#›</a:t>
            </a:fld>
            <a:endParaRPr lang="en-US"/>
          </a:p>
        </p:txBody>
      </p:sp>
    </p:spTree>
    <p:extLst>
      <p:ext uri="{BB962C8B-B14F-4D97-AF65-F5344CB8AC3E}">
        <p14:creationId xmlns:p14="http://schemas.microsoft.com/office/powerpoint/2010/main" val="358960761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fld id="{DF3D78CF-EF5F-42D7-B231-7869A77D1960}" type="datetimeFigureOut">
              <a:rPr lang="en-US" smtClean="0"/>
              <a:pPr>
                <a:defRPr/>
              </a:pPr>
              <a:t>5/7/2021</a:t>
            </a:fld>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6517E4AC-4699-4E25-893B-5D626B70D337}" type="slidenum">
              <a:rPr lang="en-US" smtClean="0"/>
              <a:pPr>
                <a:defRPr/>
              </a:pPr>
              <a:t>‹#›</a:t>
            </a:fld>
            <a:endParaRPr lang="en-US"/>
          </a:p>
        </p:txBody>
      </p:sp>
    </p:spTree>
    <p:extLst>
      <p:ext uri="{BB962C8B-B14F-4D97-AF65-F5344CB8AC3E}">
        <p14:creationId xmlns:p14="http://schemas.microsoft.com/office/powerpoint/2010/main" val="170584388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fld id="{F70E2DF5-2E5C-406B-A617-1A6FAB92F4E1}" type="datetimeFigureOut">
              <a:rPr lang="en-US" smtClean="0"/>
              <a:pPr>
                <a:defRPr/>
              </a:pPr>
              <a:t>5/7/2021</a:t>
            </a:fld>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A83D5173-C7A3-4A2F-ADE9-78E696BC595A}" type="slidenum">
              <a:rPr lang="en-US" smtClean="0"/>
              <a:pPr>
                <a:defRPr/>
              </a:pPr>
              <a:t>‹#›</a:t>
            </a:fld>
            <a:endParaRPr lang="en-US"/>
          </a:p>
        </p:txBody>
      </p:sp>
    </p:spTree>
    <p:extLst>
      <p:ext uri="{BB962C8B-B14F-4D97-AF65-F5344CB8AC3E}">
        <p14:creationId xmlns:p14="http://schemas.microsoft.com/office/powerpoint/2010/main" val="34536636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fld id="{375B66FF-F074-40BB-8F43-7504F41FA188}" type="datetimeFigureOut">
              <a:rPr lang="en-US"/>
              <a:pPr>
                <a:defRPr/>
              </a:pPr>
              <a:t>5/7/2021</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51BC0537-1D06-4F15-B656-BBA0A0EB1253}" type="slidenum">
              <a:rPr lang="en-US"/>
              <a:pPr>
                <a:defRPr/>
              </a:pPr>
              <a:t>‹#›</a:t>
            </a:fld>
            <a:endParaRPr 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fld id="{27AE1913-5135-4B87-A4A7-8050EDE52557}" type="datetimeFigureOut">
              <a:rPr lang="en-US" smtClean="0"/>
              <a:pPr>
                <a:defRPr/>
              </a:pPr>
              <a:t>5/7/2021</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F898E781-C9B4-46E4-A72F-8BDB6A722559}" type="slidenum">
              <a:rPr lang="en-US" smtClean="0"/>
              <a:pPr>
                <a:defRPr/>
              </a:pPr>
              <a:t>‹#›</a:t>
            </a:fld>
            <a:endParaRPr lang="en-US"/>
          </a:p>
        </p:txBody>
      </p:sp>
    </p:spTree>
    <p:extLst>
      <p:ext uri="{BB962C8B-B14F-4D97-AF65-F5344CB8AC3E}">
        <p14:creationId xmlns:p14="http://schemas.microsoft.com/office/powerpoint/2010/main" val="191018276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fld id="{946BE742-C5B6-42AE-807B-9617CEBCB448}" type="datetimeFigureOut">
              <a:rPr lang="en-US" smtClean="0"/>
              <a:pPr>
                <a:defRPr/>
              </a:pPr>
              <a:t>5/7/2021</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38AC155A-2249-47F2-A416-3D0CFA358456}" type="slidenum">
              <a:rPr lang="en-US" smtClean="0"/>
              <a:pPr>
                <a:defRPr/>
              </a:pPr>
              <a:t>‹#›</a:t>
            </a:fld>
            <a:endParaRPr lang="en-US"/>
          </a:p>
        </p:txBody>
      </p:sp>
    </p:spTree>
    <p:extLst>
      <p:ext uri="{BB962C8B-B14F-4D97-AF65-F5344CB8AC3E}">
        <p14:creationId xmlns:p14="http://schemas.microsoft.com/office/powerpoint/2010/main" val="35296601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fld id="{4E0604FF-702D-47F9-9958-9AE8F8F78AFF}" type="datetimeFigureOut">
              <a:rPr lang="en-US" smtClean="0"/>
              <a:pPr>
                <a:defRPr/>
              </a:pPr>
              <a:t>5/7/2021</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99CBB957-E3A2-44EC-82A0-27E5CFD061F0}" type="slidenum">
              <a:rPr lang="en-US" smtClean="0"/>
              <a:pPr>
                <a:defRPr/>
              </a:pPr>
              <a:t>‹#›</a:t>
            </a:fld>
            <a:endParaRPr lang="en-US"/>
          </a:p>
        </p:txBody>
      </p:sp>
    </p:spTree>
    <p:extLst>
      <p:ext uri="{BB962C8B-B14F-4D97-AF65-F5344CB8AC3E}">
        <p14:creationId xmlns:p14="http://schemas.microsoft.com/office/powerpoint/2010/main" val="13352968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15150" y="533400"/>
            <a:ext cx="1876425" cy="56388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281113" y="533400"/>
            <a:ext cx="5481637"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fld id="{84223AB9-C9D7-4EB8-9632-3F76B9D2FB54}" type="datetimeFigureOut">
              <a:rPr lang="en-US" smtClean="0"/>
              <a:pPr>
                <a:defRPr/>
              </a:pPr>
              <a:t>5/7/2021</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C6A4938-0526-40B9-BA6C-05C20E62A534}" type="slidenum">
              <a:rPr lang="en-US" smtClean="0"/>
              <a:pPr>
                <a:defRPr/>
              </a:pPr>
              <a:t>‹#›</a:t>
            </a:fld>
            <a:endParaRPr lang="en-US"/>
          </a:p>
        </p:txBody>
      </p:sp>
    </p:spTree>
    <p:extLst>
      <p:ext uri="{BB962C8B-B14F-4D97-AF65-F5344CB8AC3E}">
        <p14:creationId xmlns:p14="http://schemas.microsoft.com/office/powerpoint/2010/main" val="11432333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057400" y="1143000"/>
            <a:ext cx="327660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486400" y="1143000"/>
            <a:ext cx="327660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fld id="{30A1ADAE-6409-409D-B45A-32EF426C6432}" type="datetimeFigureOut">
              <a:rPr lang="en-US"/>
              <a:pPr>
                <a:defRPr/>
              </a:pPr>
              <a:t>5/7/2021</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5A2B5DA5-7373-4CD6-BD78-BDF88CD8B453}"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fld id="{86F3721A-E7E6-427B-A683-11F18F1219C8}" type="datetimeFigureOut">
              <a:rPr lang="en-US"/>
              <a:pPr>
                <a:defRPr/>
              </a:pPr>
              <a:t>5/7/2021</a:t>
            </a:fld>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3AF5BF29-6DD4-4423-B7F5-3EAD683C731B}"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fld id="{DF3D78CF-EF5F-42D7-B231-7869A77D1960}" type="datetimeFigureOut">
              <a:rPr lang="en-US"/>
              <a:pPr>
                <a:defRPr/>
              </a:pPr>
              <a:t>5/7/2021</a:t>
            </a:fld>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6517E4AC-4699-4E25-893B-5D626B70D337}"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fld id="{F70E2DF5-2E5C-406B-A617-1A6FAB92F4E1}" type="datetimeFigureOut">
              <a:rPr lang="en-US"/>
              <a:pPr>
                <a:defRPr/>
              </a:pPr>
              <a:t>5/7/2021</a:t>
            </a:fld>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A83D5173-C7A3-4A2F-ADE9-78E696BC595A}"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fld id="{27AE1913-5135-4B87-A4A7-8050EDE52557}" type="datetimeFigureOut">
              <a:rPr lang="en-US"/>
              <a:pPr>
                <a:defRPr/>
              </a:pPr>
              <a:t>5/7/2021</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F898E781-C9B4-46E4-A72F-8BDB6A722559}"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fld id="{946BE742-C5B6-42AE-807B-9617CEBCB448}" type="datetimeFigureOut">
              <a:rPr lang="en-US"/>
              <a:pPr>
                <a:defRPr/>
              </a:pPr>
              <a:t>5/7/2021</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38AC155A-2249-47F2-A416-3D0CFA358456}"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3.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4.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5.pn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image" Target="../media/image6.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981200" y="152400"/>
            <a:ext cx="6781800" cy="838200"/>
          </a:xfrm>
          <a:prstGeom prst="rect">
            <a:avLst/>
          </a:prstGeom>
          <a:noFill/>
          <a:ln>
            <a:noFill/>
          </a:ln>
          <a:effec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2057400" y="1143000"/>
            <a:ext cx="6705600" cy="5105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1981200" y="6384925"/>
            <a:ext cx="1524000" cy="396875"/>
          </a:xfrm>
          <a:prstGeom prst="rect">
            <a:avLst/>
          </a:prstGeom>
          <a:noFill/>
          <a:ln>
            <a:noFill/>
          </a:ln>
          <a:effectLst/>
        </p:spPr>
        <p:txBody>
          <a:bodyPr vert="horz" wrap="square" lIns="91440" tIns="45720" rIns="91440" bIns="45720" numCol="1" anchor="t" anchorCtr="0" compatLnSpc="1">
            <a:prstTxWarp prst="textNoShape">
              <a:avLst/>
            </a:prstTxWarp>
          </a:bodyPr>
          <a:lstStyle>
            <a:lvl1pPr fontAlgn="auto">
              <a:spcBef>
                <a:spcPts val="0"/>
              </a:spcBef>
              <a:spcAft>
                <a:spcPts val="0"/>
              </a:spcAft>
              <a:defRPr sz="1200" smtClean="0">
                <a:solidFill>
                  <a:schemeClr val="bg2"/>
                </a:solidFill>
                <a:latin typeface="+mn-lt"/>
                <a:cs typeface="+mn-cs"/>
              </a:defRPr>
            </a:lvl1pPr>
          </a:lstStyle>
          <a:p>
            <a:pPr>
              <a:defRPr/>
            </a:pPr>
            <a:fld id="{C8BEEDAF-5C86-4FBC-A4AC-B2F267BB0EC1}" type="datetimeFigureOut">
              <a:rPr lang="en-US"/>
              <a:pPr>
                <a:defRPr/>
              </a:pPr>
              <a:t>5/7/2021</a:t>
            </a:fld>
            <a:endParaRPr lang="en-US"/>
          </a:p>
        </p:txBody>
      </p:sp>
      <p:sp>
        <p:nvSpPr>
          <p:cNvPr id="1029" name="Rectangle 5"/>
          <p:cNvSpPr>
            <a:spLocks noGrp="1" noChangeArrowheads="1"/>
          </p:cNvSpPr>
          <p:nvPr>
            <p:ph type="ftr" sz="quarter" idx="3"/>
          </p:nvPr>
        </p:nvSpPr>
        <p:spPr bwMode="auto">
          <a:xfrm>
            <a:off x="3657600" y="6384925"/>
            <a:ext cx="3657600" cy="396875"/>
          </a:xfrm>
          <a:prstGeom prst="rect">
            <a:avLst/>
          </a:prstGeom>
          <a:noFill/>
          <a:ln>
            <a:noFill/>
          </a:ln>
          <a:effectLst/>
        </p:spPr>
        <p:txBody>
          <a:bodyPr vert="horz" wrap="square" lIns="91440" tIns="45720" rIns="91440" bIns="45720" numCol="1" anchor="t" anchorCtr="0" compatLnSpc="1">
            <a:prstTxWarp prst="textNoShape">
              <a:avLst/>
            </a:prstTxWarp>
          </a:bodyPr>
          <a:lstStyle>
            <a:lvl1pPr algn="ctr" fontAlgn="auto">
              <a:spcBef>
                <a:spcPts val="0"/>
              </a:spcBef>
              <a:spcAft>
                <a:spcPts val="0"/>
              </a:spcAft>
              <a:defRPr sz="1200">
                <a:solidFill>
                  <a:schemeClr val="bg2"/>
                </a:solidFill>
                <a:latin typeface="+mn-lt"/>
                <a:cs typeface="+mn-cs"/>
              </a:defRPr>
            </a:lvl1pPr>
          </a:lstStyle>
          <a:p>
            <a:pPr>
              <a:defRPr/>
            </a:pPr>
            <a:endParaRPr lang="en-US"/>
          </a:p>
        </p:txBody>
      </p:sp>
      <p:sp>
        <p:nvSpPr>
          <p:cNvPr id="1030" name="Rectangle 6"/>
          <p:cNvSpPr>
            <a:spLocks noGrp="1" noChangeArrowheads="1"/>
          </p:cNvSpPr>
          <p:nvPr>
            <p:ph type="sldNum" sz="quarter" idx="4"/>
          </p:nvPr>
        </p:nvSpPr>
        <p:spPr bwMode="auto">
          <a:xfrm>
            <a:off x="7467600" y="6384925"/>
            <a:ext cx="1295400" cy="396875"/>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fontAlgn="auto">
              <a:spcBef>
                <a:spcPts val="0"/>
              </a:spcBef>
              <a:spcAft>
                <a:spcPts val="0"/>
              </a:spcAft>
              <a:defRPr sz="1200" smtClean="0">
                <a:solidFill>
                  <a:schemeClr val="bg2"/>
                </a:solidFill>
                <a:latin typeface="+mn-lt"/>
                <a:cs typeface="+mn-cs"/>
              </a:defRPr>
            </a:lvl1pPr>
          </a:lstStyle>
          <a:p>
            <a:pPr>
              <a:defRPr/>
            </a:pPr>
            <a:fld id="{0C440037-B772-4638-90F1-FC0B4EE7C2DD}" type="slidenum">
              <a:rPr lang="en-US"/>
              <a:pPr>
                <a:defRPr/>
              </a:pPr>
              <a:t>‹#›</a:t>
            </a:fld>
            <a:endParaRPr lang="en-US"/>
          </a:p>
        </p:txBody>
      </p:sp>
      <p:pic>
        <p:nvPicPr>
          <p:cNvPr id="1031" name="Picture 8" descr="100563preview"/>
          <p:cNvPicPr>
            <a:picLocks noChangeAspect="1" noChangeArrowheads="1"/>
          </p:cNvPicPr>
          <p:nvPr/>
        </p:nvPicPr>
        <p:blipFill>
          <a:blip r:embed="rId13"/>
          <a:srcRect l="31357" t="6667" r="31409"/>
          <a:stretch>
            <a:fillRect/>
          </a:stretch>
        </p:blipFill>
        <p:spPr bwMode="auto">
          <a:xfrm>
            <a:off x="0" y="0"/>
            <a:ext cx="1828800" cy="6858000"/>
          </a:xfrm>
          <a:prstGeom prst="rect">
            <a:avLst/>
          </a:prstGeom>
          <a:noFill/>
          <a:ln w="9525">
            <a:noFill/>
            <a:miter lim="800000"/>
            <a:headEnd/>
            <a:tailEnd/>
          </a:ln>
        </p:spPr>
      </p:pic>
      <p:pic>
        <p:nvPicPr>
          <p:cNvPr id="1032" name="Picture 9" descr="KUsigvertREV"/>
          <p:cNvPicPr>
            <a:picLocks noChangeAspect="1" noChangeArrowheads="1"/>
          </p:cNvPicPr>
          <p:nvPr/>
        </p:nvPicPr>
        <p:blipFill>
          <a:blip r:embed="rId14"/>
          <a:srcRect/>
          <a:stretch>
            <a:fillRect/>
          </a:stretch>
        </p:blipFill>
        <p:spPr bwMode="auto">
          <a:xfrm>
            <a:off x="152400" y="5562600"/>
            <a:ext cx="1447800" cy="1106488"/>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803" r:id="rId1"/>
    <p:sldLayoutId id="2147483791" r:id="rId2"/>
    <p:sldLayoutId id="2147483790" r:id="rId3"/>
    <p:sldLayoutId id="2147483789" r:id="rId4"/>
    <p:sldLayoutId id="2147483788" r:id="rId5"/>
    <p:sldLayoutId id="2147483787" r:id="rId6"/>
    <p:sldLayoutId id="2147483786" r:id="rId7"/>
    <p:sldLayoutId id="2147483785" r:id="rId8"/>
    <p:sldLayoutId id="2147483784" r:id="rId9"/>
    <p:sldLayoutId id="2147483783" r:id="rId10"/>
    <p:sldLayoutId id="2147483782" r:id="rId11"/>
  </p:sldLayoutIdLst>
  <p:txStyles>
    <p:titleStyle>
      <a:lvl1pPr algn="ctr" rtl="0" fontAlgn="base">
        <a:spcBef>
          <a:spcPct val="0"/>
        </a:spcBef>
        <a:spcAft>
          <a:spcPct val="0"/>
        </a:spcAft>
        <a:defRPr sz="3400" b="1">
          <a:solidFill>
            <a:srgbClr val="284B90"/>
          </a:solidFill>
          <a:effectLst>
            <a:outerShdw blurRad="38100" dist="38100" dir="2700000" algn="tl">
              <a:srgbClr val="C0C0C0"/>
            </a:outerShdw>
          </a:effectLst>
          <a:latin typeface="+mj-lt"/>
          <a:ea typeface="+mj-ea"/>
          <a:cs typeface="+mj-cs"/>
        </a:defRPr>
      </a:lvl1pPr>
      <a:lvl2pPr algn="ctr" rtl="0" fontAlgn="base">
        <a:spcBef>
          <a:spcPct val="0"/>
        </a:spcBef>
        <a:spcAft>
          <a:spcPct val="0"/>
        </a:spcAft>
        <a:defRPr sz="3400" b="1">
          <a:solidFill>
            <a:srgbClr val="284B90"/>
          </a:solidFill>
          <a:effectLst>
            <a:outerShdw blurRad="38100" dist="38100" dir="2700000" algn="tl">
              <a:srgbClr val="C0C0C0"/>
            </a:outerShdw>
          </a:effectLst>
          <a:latin typeface="Arial" charset="0"/>
          <a:cs typeface="Arial" charset="0"/>
        </a:defRPr>
      </a:lvl2pPr>
      <a:lvl3pPr algn="ctr" rtl="0" fontAlgn="base">
        <a:spcBef>
          <a:spcPct val="0"/>
        </a:spcBef>
        <a:spcAft>
          <a:spcPct val="0"/>
        </a:spcAft>
        <a:defRPr sz="3400" b="1">
          <a:solidFill>
            <a:srgbClr val="284B90"/>
          </a:solidFill>
          <a:effectLst>
            <a:outerShdw blurRad="38100" dist="38100" dir="2700000" algn="tl">
              <a:srgbClr val="C0C0C0"/>
            </a:outerShdw>
          </a:effectLst>
          <a:latin typeface="Arial" charset="0"/>
          <a:cs typeface="Arial" charset="0"/>
        </a:defRPr>
      </a:lvl3pPr>
      <a:lvl4pPr algn="ctr" rtl="0" fontAlgn="base">
        <a:spcBef>
          <a:spcPct val="0"/>
        </a:spcBef>
        <a:spcAft>
          <a:spcPct val="0"/>
        </a:spcAft>
        <a:defRPr sz="3400" b="1">
          <a:solidFill>
            <a:srgbClr val="284B90"/>
          </a:solidFill>
          <a:effectLst>
            <a:outerShdw blurRad="38100" dist="38100" dir="2700000" algn="tl">
              <a:srgbClr val="C0C0C0"/>
            </a:outerShdw>
          </a:effectLst>
          <a:latin typeface="Arial" charset="0"/>
          <a:cs typeface="Arial" charset="0"/>
        </a:defRPr>
      </a:lvl4pPr>
      <a:lvl5pPr algn="ctr" rtl="0" fontAlgn="base">
        <a:spcBef>
          <a:spcPct val="0"/>
        </a:spcBef>
        <a:spcAft>
          <a:spcPct val="0"/>
        </a:spcAft>
        <a:defRPr sz="3400" b="1">
          <a:solidFill>
            <a:srgbClr val="284B90"/>
          </a:solidFill>
          <a:effectLst>
            <a:outerShdw blurRad="38100" dist="38100" dir="2700000" algn="tl">
              <a:srgbClr val="C0C0C0"/>
            </a:outerShdw>
          </a:effectLst>
          <a:latin typeface="Arial" charset="0"/>
          <a:cs typeface="Arial" charset="0"/>
        </a:defRPr>
      </a:lvl5pPr>
      <a:lvl6pPr marL="457200" algn="ctr" rtl="0" eaLnBrk="1" fontAlgn="base" hangingPunct="1">
        <a:spcBef>
          <a:spcPct val="0"/>
        </a:spcBef>
        <a:spcAft>
          <a:spcPct val="0"/>
        </a:spcAft>
        <a:defRPr sz="3400" b="1">
          <a:solidFill>
            <a:srgbClr val="284B90"/>
          </a:solidFill>
          <a:effectLst>
            <a:outerShdw blurRad="38100" dist="38100" dir="2700000" algn="tl">
              <a:srgbClr val="C0C0C0"/>
            </a:outerShdw>
          </a:effectLst>
          <a:latin typeface="Arial" charset="0"/>
          <a:cs typeface="Arial" charset="0"/>
        </a:defRPr>
      </a:lvl6pPr>
      <a:lvl7pPr marL="914400" algn="ctr" rtl="0" eaLnBrk="1" fontAlgn="base" hangingPunct="1">
        <a:spcBef>
          <a:spcPct val="0"/>
        </a:spcBef>
        <a:spcAft>
          <a:spcPct val="0"/>
        </a:spcAft>
        <a:defRPr sz="3400" b="1">
          <a:solidFill>
            <a:srgbClr val="284B90"/>
          </a:solidFill>
          <a:effectLst>
            <a:outerShdw blurRad="38100" dist="38100" dir="2700000" algn="tl">
              <a:srgbClr val="C0C0C0"/>
            </a:outerShdw>
          </a:effectLst>
          <a:latin typeface="Arial" charset="0"/>
          <a:cs typeface="Arial" charset="0"/>
        </a:defRPr>
      </a:lvl7pPr>
      <a:lvl8pPr marL="1371600" algn="ctr" rtl="0" eaLnBrk="1" fontAlgn="base" hangingPunct="1">
        <a:spcBef>
          <a:spcPct val="0"/>
        </a:spcBef>
        <a:spcAft>
          <a:spcPct val="0"/>
        </a:spcAft>
        <a:defRPr sz="3400" b="1">
          <a:solidFill>
            <a:srgbClr val="284B90"/>
          </a:solidFill>
          <a:effectLst>
            <a:outerShdw blurRad="38100" dist="38100" dir="2700000" algn="tl">
              <a:srgbClr val="C0C0C0"/>
            </a:outerShdw>
          </a:effectLst>
          <a:latin typeface="Arial" charset="0"/>
          <a:cs typeface="Arial" charset="0"/>
        </a:defRPr>
      </a:lvl8pPr>
      <a:lvl9pPr marL="1828800" algn="ctr" rtl="0" eaLnBrk="1" fontAlgn="base" hangingPunct="1">
        <a:spcBef>
          <a:spcPct val="0"/>
        </a:spcBef>
        <a:spcAft>
          <a:spcPct val="0"/>
        </a:spcAft>
        <a:defRPr sz="3400" b="1">
          <a:solidFill>
            <a:srgbClr val="284B90"/>
          </a:solidFill>
          <a:effectLst>
            <a:outerShdw blurRad="38100" dist="38100" dir="2700000" algn="tl">
              <a:srgbClr val="C0C0C0"/>
            </a:outerShdw>
          </a:effectLst>
          <a:latin typeface="Arial" charset="0"/>
          <a:cs typeface="Arial" charset="0"/>
        </a:defRPr>
      </a:lvl9pPr>
    </p:titleStyle>
    <p:bodyStyle>
      <a:lvl1pPr marL="342900" indent="-342900" algn="l" rtl="0" fontAlgn="base">
        <a:spcBef>
          <a:spcPct val="20000"/>
        </a:spcBef>
        <a:spcAft>
          <a:spcPct val="0"/>
        </a:spcAft>
        <a:buClr>
          <a:schemeClr val="bg2"/>
        </a:buClr>
        <a:buChar char="•"/>
        <a:defRPr sz="2400">
          <a:solidFill>
            <a:srgbClr val="335FB7"/>
          </a:solidFill>
          <a:latin typeface="+mn-lt"/>
          <a:ea typeface="+mn-ea"/>
          <a:cs typeface="+mn-cs"/>
        </a:defRPr>
      </a:lvl1pPr>
      <a:lvl2pPr marL="742950" indent="-285750" algn="l" rtl="0" fontAlgn="base">
        <a:spcBef>
          <a:spcPct val="20000"/>
        </a:spcBef>
        <a:spcAft>
          <a:spcPct val="0"/>
        </a:spcAft>
        <a:buClr>
          <a:srgbClr val="B2B2B2"/>
        </a:buClr>
        <a:buFont typeface="Arial" charset="0"/>
        <a:buChar char="»"/>
        <a:defRPr sz="2200">
          <a:solidFill>
            <a:srgbClr val="414141"/>
          </a:solidFill>
          <a:latin typeface="+mn-lt"/>
          <a:cs typeface="+mn-cs"/>
        </a:defRPr>
      </a:lvl2pPr>
      <a:lvl3pPr marL="1143000" indent="-228600" algn="l" rtl="0" fontAlgn="base">
        <a:spcBef>
          <a:spcPct val="20000"/>
        </a:spcBef>
        <a:spcAft>
          <a:spcPct val="0"/>
        </a:spcAft>
        <a:buClr>
          <a:srgbClr val="B2B2B2"/>
        </a:buClr>
        <a:buChar char="•"/>
        <a:defRPr sz="2000">
          <a:solidFill>
            <a:srgbClr val="414141"/>
          </a:solidFill>
          <a:latin typeface="+mn-lt"/>
          <a:cs typeface="+mn-cs"/>
        </a:defRPr>
      </a:lvl3pPr>
      <a:lvl4pPr marL="1600200" indent="-228600" algn="l" rtl="0" fontAlgn="base">
        <a:spcBef>
          <a:spcPct val="20000"/>
        </a:spcBef>
        <a:spcAft>
          <a:spcPct val="0"/>
        </a:spcAft>
        <a:buClr>
          <a:srgbClr val="B2B2B2"/>
        </a:buClr>
        <a:buFont typeface="Arial" charset="0"/>
        <a:buChar char="»"/>
        <a:defRPr>
          <a:solidFill>
            <a:srgbClr val="414141"/>
          </a:solidFill>
          <a:latin typeface="+mn-lt"/>
          <a:cs typeface="+mn-cs"/>
        </a:defRPr>
      </a:lvl4pPr>
      <a:lvl5pPr marL="2057400" indent="-228600" algn="l" rtl="0" fontAlgn="base">
        <a:spcBef>
          <a:spcPct val="20000"/>
        </a:spcBef>
        <a:spcAft>
          <a:spcPct val="0"/>
        </a:spcAft>
        <a:buClr>
          <a:srgbClr val="B2B2B2"/>
        </a:buClr>
        <a:buChar char="•"/>
        <a:defRPr>
          <a:solidFill>
            <a:srgbClr val="414141"/>
          </a:solidFill>
          <a:latin typeface="+mn-lt"/>
          <a:cs typeface="+mn-cs"/>
        </a:defRPr>
      </a:lvl5pPr>
      <a:lvl6pPr marL="2514600" indent="-228600" algn="l" rtl="0" eaLnBrk="1" fontAlgn="base" hangingPunct="1">
        <a:spcBef>
          <a:spcPct val="20000"/>
        </a:spcBef>
        <a:spcAft>
          <a:spcPct val="0"/>
        </a:spcAft>
        <a:buClr>
          <a:srgbClr val="B2B2B2"/>
        </a:buClr>
        <a:buChar char="•"/>
        <a:defRPr>
          <a:solidFill>
            <a:srgbClr val="414141"/>
          </a:solidFill>
          <a:latin typeface="+mn-lt"/>
          <a:cs typeface="+mn-cs"/>
        </a:defRPr>
      </a:lvl6pPr>
      <a:lvl7pPr marL="2971800" indent="-228600" algn="l" rtl="0" eaLnBrk="1" fontAlgn="base" hangingPunct="1">
        <a:spcBef>
          <a:spcPct val="20000"/>
        </a:spcBef>
        <a:spcAft>
          <a:spcPct val="0"/>
        </a:spcAft>
        <a:buClr>
          <a:srgbClr val="B2B2B2"/>
        </a:buClr>
        <a:buChar char="•"/>
        <a:defRPr>
          <a:solidFill>
            <a:srgbClr val="414141"/>
          </a:solidFill>
          <a:latin typeface="+mn-lt"/>
          <a:cs typeface="+mn-cs"/>
        </a:defRPr>
      </a:lvl7pPr>
      <a:lvl8pPr marL="3429000" indent="-228600" algn="l" rtl="0" eaLnBrk="1" fontAlgn="base" hangingPunct="1">
        <a:spcBef>
          <a:spcPct val="20000"/>
        </a:spcBef>
        <a:spcAft>
          <a:spcPct val="0"/>
        </a:spcAft>
        <a:buClr>
          <a:srgbClr val="B2B2B2"/>
        </a:buClr>
        <a:buChar char="•"/>
        <a:defRPr>
          <a:solidFill>
            <a:srgbClr val="414141"/>
          </a:solidFill>
          <a:latin typeface="+mn-lt"/>
          <a:cs typeface="+mn-cs"/>
        </a:defRPr>
      </a:lvl8pPr>
      <a:lvl9pPr marL="3886200" indent="-228600" algn="l" rtl="0" eaLnBrk="1" fontAlgn="base" hangingPunct="1">
        <a:spcBef>
          <a:spcPct val="20000"/>
        </a:spcBef>
        <a:spcAft>
          <a:spcPct val="0"/>
        </a:spcAft>
        <a:buClr>
          <a:srgbClr val="B2B2B2"/>
        </a:buClr>
        <a:buChar char="•"/>
        <a:defRPr>
          <a:solidFill>
            <a:srgbClr val="41414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bwMode="auto">
          <a:xfrm>
            <a:off x="457200" y="685800"/>
            <a:ext cx="8229600" cy="655638"/>
          </a:xfrm>
          <a:prstGeom prst="rect">
            <a:avLst/>
          </a:prstGeom>
          <a:noFill/>
          <a:ln>
            <a:noFill/>
          </a:ln>
          <a:effec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3315" name="Rectangle 3"/>
          <p:cNvSpPr>
            <a:spLocks noGrp="1" noChangeArrowheads="1"/>
          </p:cNvSpPr>
          <p:nvPr>
            <p:ph type="body" idx="1"/>
          </p:nvPr>
        </p:nvSpPr>
        <p:spPr bwMode="auto">
          <a:xfrm>
            <a:off x="381000" y="1417638"/>
            <a:ext cx="8458200" cy="48307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3796" name="Rectangle 4"/>
          <p:cNvSpPr>
            <a:spLocks noGrp="1" noChangeArrowheads="1"/>
          </p:cNvSpPr>
          <p:nvPr>
            <p:ph type="dt" sz="half" idx="2"/>
          </p:nvPr>
        </p:nvSpPr>
        <p:spPr bwMode="auto">
          <a:xfrm>
            <a:off x="381000" y="6388100"/>
            <a:ext cx="1981200" cy="393700"/>
          </a:xfrm>
          <a:prstGeom prst="rect">
            <a:avLst/>
          </a:prstGeom>
          <a:noFill/>
          <a:ln>
            <a:noFill/>
          </a:ln>
          <a:effectLst/>
        </p:spPr>
        <p:txBody>
          <a:bodyPr vert="horz" wrap="square" lIns="91440" tIns="45720" rIns="91440" bIns="45720" numCol="1" anchor="t" anchorCtr="0" compatLnSpc="1">
            <a:prstTxWarp prst="textNoShape">
              <a:avLst/>
            </a:prstTxWarp>
          </a:bodyPr>
          <a:lstStyle>
            <a:lvl1pPr fontAlgn="auto">
              <a:spcBef>
                <a:spcPts val="0"/>
              </a:spcBef>
              <a:spcAft>
                <a:spcPts val="0"/>
              </a:spcAft>
              <a:defRPr sz="1200">
                <a:solidFill>
                  <a:schemeClr val="bg2"/>
                </a:solidFill>
                <a:latin typeface="+mn-lt"/>
                <a:cs typeface="+mn-cs"/>
              </a:defRPr>
            </a:lvl1pPr>
          </a:lstStyle>
          <a:p>
            <a:pPr>
              <a:defRPr/>
            </a:pPr>
            <a:fld id="{82247D58-DE67-4769-AC95-F6ECDFFAED62}" type="datetime1">
              <a:rPr lang="en-US"/>
              <a:pPr>
                <a:defRPr/>
              </a:pPr>
              <a:t>5/7/2021</a:t>
            </a:fld>
            <a:endParaRPr lang="en-US"/>
          </a:p>
        </p:txBody>
      </p:sp>
      <p:sp>
        <p:nvSpPr>
          <p:cNvPr id="33797" name="Rectangle 5"/>
          <p:cNvSpPr>
            <a:spLocks noGrp="1" noChangeArrowheads="1"/>
          </p:cNvSpPr>
          <p:nvPr>
            <p:ph type="ftr" sz="quarter" idx="3"/>
          </p:nvPr>
        </p:nvSpPr>
        <p:spPr bwMode="auto">
          <a:xfrm>
            <a:off x="2590800" y="6384925"/>
            <a:ext cx="4038600" cy="396875"/>
          </a:xfrm>
          <a:prstGeom prst="rect">
            <a:avLst/>
          </a:prstGeom>
          <a:noFill/>
          <a:ln>
            <a:noFill/>
          </a:ln>
          <a:effectLst/>
        </p:spPr>
        <p:txBody>
          <a:bodyPr vert="horz" wrap="square" lIns="91440" tIns="45720" rIns="91440" bIns="45720" numCol="1" anchor="t" anchorCtr="0" compatLnSpc="1">
            <a:prstTxWarp prst="textNoShape">
              <a:avLst/>
            </a:prstTxWarp>
          </a:bodyPr>
          <a:lstStyle>
            <a:lvl1pPr fontAlgn="auto">
              <a:spcBef>
                <a:spcPts val="0"/>
              </a:spcBef>
              <a:spcAft>
                <a:spcPts val="0"/>
              </a:spcAft>
              <a:defRPr sz="1200">
                <a:solidFill>
                  <a:schemeClr val="bg2"/>
                </a:solidFill>
                <a:latin typeface="+mn-lt"/>
                <a:cs typeface="+mn-cs"/>
              </a:defRPr>
            </a:lvl1pPr>
          </a:lstStyle>
          <a:p>
            <a:pPr>
              <a:defRPr/>
            </a:pPr>
            <a:endParaRPr lang="en-US"/>
          </a:p>
        </p:txBody>
      </p:sp>
      <p:sp>
        <p:nvSpPr>
          <p:cNvPr id="33798" name="Rectangle 6"/>
          <p:cNvSpPr>
            <a:spLocks noGrp="1" noChangeArrowheads="1"/>
          </p:cNvSpPr>
          <p:nvPr>
            <p:ph type="sldNum" sz="quarter" idx="4"/>
          </p:nvPr>
        </p:nvSpPr>
        <p:spPr bwMode="auto">
          <a:xfrm>
            <a:off x="6858000" y="6384925"/>
            <a:ext cx="1981200" cy="396875"/>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fontAlgn="auto">
              <a:spcBef>
                <a:spcPts val="0"/>
              </a:spcBef>
              <a:spcAft>
                <a:spcPts val="0"/>
              </a:spcAft>
              <a:defRPr sz="1200">
                <a:solidFill>
                  <a:schemeClr val="bg2"/>
                </a:solidFill>
                <a:latin typeface="+mn-lt"/>
                <a:cs typeface="+mn-cs"/>
              </a:defRPr>
            </a:lvl1pPr>
          </a:lstStyle>
          <a:p>
            <a:pPr>
              <a:defRPr/>
            </a:pPr>
            <a:fld id="{10FA3160-8B76-4DE4-9583-CB7AC3E857F9}" type="slidenum">
              <a:rPr lang="en-US"/>
              <a:pPr>
                <a:defRPr/>
              </a:pPr>
              <a:t>‹#›</a:t>
            </a:fld>
            <a:endParaRPr lang="en-US"/>
          </a:p>
        </p:txBody>
      </p:sp>
      <p:pic>
        <p:nvPicPr>
          <p:cNvPr id="13319" name="Picture 7" descr="100562preview"/>
          <p:cNvPicPr>
            <a:picLocks noChangeAspect="1" noChangeArrowheads="1"/>
          </p:cNvPicPr>
          <p:nvPr/>
        </p:nvPicPr>
        <p:blipFill>
          <a:blip r:embed="rId13"/>
          <a:srcRect t="35663" r="10834" b="56537"/>
          <a:stretch>
            <a:fillRect/>
          </a:stretch>
        </p:blipFill>
        <p:spPr bwMode="auto">
          <a:xfrm>
            <a:off x="0" y="76200"/>
            <a:ext cx="9144000" cy="533400"/>
          </a:xfrm>
          <a:prstGeom prst="rect">
            <a:avLst/>
          </a:prstGeom>
          <a:noFill/>
          <a:ln w="9525">
            <a:noFill/>
            <a:miter lim="800000"/>
            <a:headEnd/>
            <a:tailEnd/>
          </a:ln>
        </p:spPr>
      </p:pic>
      <p:pic>
        <p:nvPicPr>
          <p:cNvPr id="13320" name="Picture 8" descr="kusighorzREV"/>
          <p:cNvPicPr>
            <a:picLocks noChangeAspect="1" noChangeArrowheads="1"/>
          </p:cNvPicPr>
          <p:nvPr/>
        </p:nvPicPr>
        <p:blipFill>
          <a:blip r:embed="rId14"/>
          <a:srcRect/>
          <a:stretch>
            <a:fillRect/>
          </a:stretch>
        </p:blipFill>
        <p:spPr bwMode="auto">
          <a:xfrm>
            <a:off x="152400" y="152400"/>
            <a:ext cx="1676400" cy="398463"/>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802" r:id="rId1"/>
    <p:sldLayoutId id="2147483801" r:id="rId2"/>
    <p:sldLayoutId id="2147483800" r:id="rId3"/>
    <p:sldLayoutId id="2147483799" r:id="rId4"/>
    <p:sldLayoutId id="2147483798" r:id="rId5"/>
    <p:sldLayoutId id="2147483797" r:id="rId6"/>
    <p:sldLayoutId id="2147483796" r:id="rId7"/>
    <p:sldLayoutId id="2147483795" r:id="rId8"/>
    <p:sldLayoutId id="2147483794" r:id="rId9"/>
    <p:sldLayoutId id="2147483793" r:id="rId10"/>
    <p:sldLayoutId id="2147483792" r:id="rId11"/>
  </p:sldLayoutIdLst>
  <p:hf hdr="0" ftr="0"/>
  <p:txStyles>
    <p:titleStyle>
      <a:lvl1pPr algn="ctr" rtl="0" fontAlgn="base">
        <a:spcBef>
          <a:spcPct val="0"/>
        </a:spcBef>
        <a:spcAft>
          <a:spcPct val="0"/>
        </a:spcAft>
        <a:defRPr sz="3400" b="1">
          <a:solidFill>
            <a:srgbClr val="284B90"/>
          </a:solidFill>
          <a:effectLst>
            <a:outerShdw blurRad="38100" dist="38100" dir="2700000" algn="tl">
              <a:srgbClr val="C0C0C0"/>
            </a:outerShdw>
          </a:effectLst>
          <a:latin typeface="+mj-lt"/>
          <a:ea typeface="+mj-ea"/>
          <a:cs typeface="+mj-cs"/>
        </a:defRPr>
      </a:lvl1pPr>
      <a:lvl2pPr algn="ctr" rtl="0" fontAlgn="base">
        <a:spcBef>
          <a:spcPct val="0"/>
        </a:spcBef>
        <a:spcAft>
          <a:spcPct val="0"/>
        </a:spcAft>
        <a:defRPr sz="3400" b="1">
          <a:solidFill>
            <a:srgbClr val="284B90"/>
          </a:solidFill>
          <a:effectLst>
            <a:outerShdw blurRad="38100" dist="38100" dir="2700000" algn="tl">
              <a:srgbClr val="C0C0C0"/>
            </a:outerShdw>
          </a:effectLst>
          <a:latin typeface="Arial" charset="0"/>
          <a:cs typeface="Arial" charset="0"/>
        </a:defRPr>
      </a:lvl2pPr>
      <a:lvl3pPr algn="ctr" rtl="0" fontAlgn="base">
        <a:spcBef>
          <a:spcPct val="0"/>
        </a:spcBef>
        <a:spcAft>
          <a:spcPct val="0"/>
        </a:spcAft>
        <a:defRPr sz="3400" b="1">
          <a:solidFill>
            <a:srgbClr val="284B90"/>
          </a:solidFill>
          <a:effectLst>
            <a:outerShdw blurRad="38100" dist="38100" dir="2700000" algn="tl">
              <a:srgbClr val="C0C0C0"/>
            </a:outerShdw>
          </a:effectLst>
          <a:latin typeface="Arial" charset="0"/>
          <a:cs typeface="Arial" charset="0"/>
        </a:defRPr>
      </a:lvl3pPr>
      <a:lvl4pPr algn="ctr" rtl="0" fontAlgn="base">
        <a:spcBef>
          <a:spcPct val="0"/>
        </a:spcBef>
        <a:spcAft>
          <a:spcPct val="0"/>
        </a:spcAft>
        <a:defRPr sz="3400" b="1">
          <a:solidFill>
            <a:srgbClr val="284B90"/>
          </a:solidFill>
          <a:effectLst>
            <a:outerShdw blurRad="38100" dist="38100" dir="2700000" algn="tl">
              <a:srgbClr val="C0C0C0"/>
            </a:outerShdw>
          </a:effectLst>
          <a:latin typeface="Arial" charset="0"/>
          <a:cs typeface="Arial" charset="0"/>
        </a:defRPr>
      </a:lvl4pPr>
      <a:lvl5pPr algn="ctr" rtl="0" fontAlgn="base">
        <a:spcBef>
          <a:spcPct val="0"/>
        </a:spcBef>
        <a:spcAft>
          <a:spcPct val="0"/>
        </a:spcAft>
        <a:defRPr sz="3400" b="1">
          <a:solidFill>
            <a:srgbClr val="284B90"/>
          </a:solidFill>
          <a:effectLst>
            <a:outerShdw blurRad="38100" dist="38100" dir="2700000" algn="tl">
              <a:srgbClr val="C0C0C0"/>
            </a:outerShdw>
          </a:effectLst>
          <a:latin typeface="Arial" charset="0"/>
          <a:cs typeface="Arial" charset="0"/>
        </a:defRPr>
      </a:lvl5pPr>
      <a:lvl6pPr marL="457200" algn="ctr" rtl="0" eaLnBrk="1" fontAlgn="base" hangingPunct="1">
        <a:spcBef>
          <a:spcPct val="0"/>
        </a:spcBef>
        <a:spcAft>
          <a:spcPct val="0"/>
        </a:spcAft>
        <a:defRPr sz="3400" b="1">
          <a:solidFill>
            <a:srgbClr val="284B90"/>
          </a:solidFill>
          <a:effectLst>
            <a:outerShdw blurRad="38100" dist="38100" dir="2700000" algn="tl">
              <a:srgbClr val="C0C0C0"/>
            </a:outerShdw>
          </a:effectLst>
          <a:latin typeface="Arial" charset="0"/>
          <a:cs typeface="Arial" charset="0"/>
        </a:defRPr>
      </a:lvl6pPr>
      <a:lvl7pPr marL="914400" algn="ctr" rtl="0" eaLnBrk="1" fontAlgn="base" hangingPunct="1">
        <a:spcBef>
          <a:spcPct val="0"/>
        </a:spcBef>
        <a:spcAft>
          <a:spcPct val="0"/>
        </a:spcAft>
        <a:defRPr sz="3400" b="1">
          <a:solidFill>
            <a:srgbClr val="284B90"/>
          </a:solidFill>
          <a:effectLst>
            <a:outerShdw blurRad="38100" dist="38100" dir="2700000" algn="tl">
              <a:srgbClr val="C0C0C0"/>
            </a:outerShdw>
          </a:effectLst>
          <a:latin typeface="Arial" charset="0"/>
          <a:cs typeface="Arial" charset="0"/>
        </a:defRPr>
      </a:lvl7pPr>
      <a:lvl8pPr marL="1371600" algn="ctr" rtl="0" eaLnBrk="1" fontAlgn="base" hangingPunct="1">
        <a:spcBef>
          <a:spcPct val="0"/>
        </a:spcBef>
        <a:spcAft>
          <a:spcPct val="0"/>
        </a:spcAft>
        <a:defRPr sz="3400" b="1">
          <a:solidFill>
            <a:srgbClr val="284B90"/>
          </a:solidFill>
          <a:effectLst>
            <a:outerShdw blurRad="38100" dist="38100" dir="2700000" algn="tl">
              <a:srgbClr val="C0C0C0"/>
            </a:outerShdw>
          </a:effectLst>
          <a:latin typeface="Arial" charset="0"/>
          <a:cs typeface="Arial" charset="0"/>
        </a:defRPr>
      </a:lvl8pPr>
      <a:lvl9pPr marL="1828800" algn="ctr" rtl="0" eaLnBrk="1" fontAlgn="base" hangingPunct="1">
        <a:spcBef>
          <a:spcPct val="0"/>
        </a:spcBef>
        <a:spcAft>
          <a:spcPct val="0"/>
        </a:spcAft>
        <a:defRPr sz="3400" b="1">
          <a:solidFill>
            <a:srgbClr val="284B90"/>
          </a:solidFill>
          <a:effectLst>
            <a:outerShdw blurRad="38100" dist="38100" dir="2700000" algn="tl">
              <a:srgbClr val="C0C0C0"/>
            </a:outerShdw>
          </a:effectLst>
          <a:latin typeface="Arial" charset="0"/>
          <a:cs typeface="Arial" charset="0"/>
        </a:defRPr>
      </a:lvl9pPr>
    </p:titleStyle>
    <p:bodyStyle>
      <a:lvl1pPr marL="342900" indent="-342900" algn="l" rtl="0" fontAlgn="base">
        <a:spcBef>
          <a:spcPct val="20000"/>
        </a:spcBef>
        <a:spcAft>
          <a:spcPct val="0"/>
        </a:spcAft>
        <a:buClr>
          <a:schemeClr val="bg2"/>
        </a:buClr>
        <a:buChar char="•"/>
        <a:defRPr sz="2400">
          <a:solidFill>
            <a:srgbClr val="335FB7"/>
          </a:solidFill>
          <a:latin typeface="+mn-lt"/>
          <a:ea typeface="+mn-ea"/>
          <a:cs typeface="+mn-cs"/>
        </a:defRPr>
      </a:lvl1pPr>
      <a:lvl2pPr marL="742950" indent="-285750" algn="l" rtl="0" fontAlgn="base">
        <a:spcBef>
          <a:spcPct val="20000"/>
        </a:spcBef>
        <a:spcAft>
          <a:spcPct val="0"/>
        </a:spcAft>
        <a:buClr>
          <a:srgbClr val="B2B2B2"/>
        </a:buClr>
        <a:buFont typeface="Arial" charset="0"/>
        <a:buChar char="»"/>
        <a:defRPr sz="2200">
          <a:solidFill>
            <a:srgbClr val="414141"/>
          </a:solidFill>
          <a:latin typeface="+mn-lt"/>
          <a:cs typeface="+mn-cs"/>
        </a:defRPr>
      </a:lvl2pPr>
      <a:lvl3pPr marL="1143000" indent="-228600" algn="l" rtl="0" fontAlgn="base">
        <a:spcBef>
          <a:spcPct val="20000"/>
        </a:spcBef>
        <a:spcAft>
          <a:spcPct val="0"/>
        </a:spcAft>
        <a:buClr>
          <a:srgbClr val="B2B2B2"/>
        </a:buClr>
        <a:buChar char="•"/>
        <a:defRPr sz="2000">
          <a:solidFill>
            <a:srgbClr val="414141"/>
          </a:solidFill>
          <a:latin typeface="+mn-lt"/>
          <a:cs typeface="+mn-cs"/>
        </a:defRPr>
      </a:lvl3pPr>
      <a:lvl4pPr marL="1600200" indent="-228600" algn="l" rtl="0" fontAlgn="base">
        <a:spcBef>
          <a:spcPct val="20000"/>
        </a:spcBef>
        <a:spcAft>
          <a:spcPct val="0"/>
        </a:spcAft>
        <a:buClr>
          <a:srgbClr val="B2B2B2"/>
        </a:buClr>
        <a:buFont typeface="Arial" charset="0"/>
        <a:buChar char="»"/>
        <a:defRPr>
          <a:solidFill>
            <a:srgbClr val="414141"/>
          </a:solidFill>
          <a:latin typeface="+mn-lt"/>
          <a:cs typeface="+mn-cs"/>
        </a:defRPr>
      </a:lvl4pPr>
      <a:lvl5pPr marL="2057400" indent="-228600" algn="l" rtl="0" fontAlgn="base">
        <a:spcBef>
          <a:spcPct val="20000"/>
        </a:spcBef>
        <a:spcAft>
          <a:spcPct val="0"/>
        </a:spcAft>
        <a:buClr>
          <a:srgbClr val="B2B2B2"/>
        </a:buClr>
        <a:buChar char="•"/>
        <a:defRPr>
          <a:solidFill>
            <a:srgbClr val="414141"/>
          </a:solidFill>
          <a:latin typeface="+mn-lt"/>
          <a:cs typeface="+mn-cs"/>
        </a:defRPr>
      </a:lvl5pPr>
      <a:lvl6pPr marL="2514600" indent="-228600" algn="l" rtl="0" eaLnBrk="1" fontAlgn="base" hangingPunct="1">
        <a:spcBef>
          <a:spcPct val="20000"/>
        </a:spcBef>
        <a:spcAft>
          <a:spcPct val="0"/>
        </a:spcAft>
        <a:buClr>
          <a:srgbClr val="B2B2B2"/>
        </a:buClr>
        <a:buChar char="•"/>
        <a:defRPr>
          <a:solidFill>
            <a:srgbClr val="414141"/>
          </a:solidFill>
          <a:latin typeface="+mn-lt"/>
          <a:cs typeface="+mn-cs"/>
        </a:defRPr>
      </a:lvl6pPr>
      <a:lvl7pPr marL="2971800" indent="-228600" algn="l" rtl="0" eaLnBrk="1" fontAlgn="base" hangingPunct="1">
        <a:spcBef>
          <a:spcPct val="20000"/>
        </a:spcBef>
        <a:spcAft>
          <a:spcPct val="0"/>
        </a:spcAft>
        <a:buClr>
          <a:srgbClr val="B2B2B2"/>
        </a:buClr>
        <a:buChar char="•"/>
        <a:defRPr>
          <a:solidFill>
            <a:srgbClr val="414141"/>
          </a:solidFill>
          <a:latin typeface="+mn-lt"/>
          <a:cs typeface="+mn-cs"/>
        </a:defRPr>
      </a:lvl7pPr>
      <a:lvl8pPr marL="3429000" indent="-228600" algn="l" rtl="0" eaLnBrk="1" fontAlgn="base" hangingPunct="1">
        <a:spcBef>
          <a:spcPct val="20000"/>
        </a:spcBef>
        <a:spcAft>
          <a:spcPct val="0"/>
        </a:spcAft>
        <a:buClr>
          <a:srgbClr val="B2B2B2"/>
        </a:buClr>
        <a:buChar char="•"/>
        <a:defRPr>
          <a:solidFill>
            <a:srgbClr val="414141"/>
          </a:solidFill>
          <a:latin typeface="+mn-lt"/>
          <a:cs typeface="+mn-cs"/>
        </a:defRPr>
      </a:lvl8pPr>
      <a:lvl9pPr marL="3886200" indent="-228600" algn="l" rtl="0" eaLnBrk="1" fontAlgn="base" hangingPunct="1">
        <a:spcBef>
          <a:spcPct val="20000"/>
        </a:spcBef>
        <a:spcAft>
          <a:spcPct val="0"/>
        </a:spcAft>
        <a:buClr>
          <a:srgbClr val="B2B2B2"/>
        </a:buClr>
        <a:buChar char="•"/>
        <a:defRPr>
          <a:solidFill>
            <a:srgbClr val="41414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Rectangle 12"/>
          <p:cNvSpPr>
            <a:spLocks noChangeArrowheads="1"/>
          </p:cNvSpPr>
          <p:nvPr/>
        </p:nvSpPr>
        <p:spPr bwMode="auto">
          <a:xfrm>
            <a:off x="0" y="457200"/>
            <a:ext cx="1219200" cy="6400800"/>
          </a:xfrm>
          <a:prstGeom prst="rect">
            <a:avLst/>
          </a:prstGeom>
          <a:solidFill>
            <a:srgbClr val="E6E6E6"/>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en-US"/>
          </a:p>
        </p:txBody>
      </p:sp>
      <p:pic>
        <p:nvPicPr>
          <p:cNvPr id="1027" name="Picture 18" descr="Column"/>
          <p:cNvPicPr>
            <a:picLocks noChangeAspect="1" noChangeArrowheads="1"/>
          </p:cNvPicPr>
          <p:nvPr/>
        </p:nvPicPr>
        <p:blipFill>
          <a:blip r:embed="rId13">
            <a:extLst>
              <a:ext uri="{28A0092B-C50C-407E-A947-70E740481C1C}">
                <a14:useLocalDpi xmlns:a14="http://schemas.microsoft.com/office/drawing/2010/main" val="0"/>
              </a:ext>
            </a:extLst>
          </a:blip>
          <a:srcRect l="37888" r="15483" b="2444"/>
          <a:stretch>
            <a:fillRect/>
          </a:stretch>
        </p:blipFill>
        <p:spPr bwMode="auto">
          <a:xfrm>
            <a:off x="0" y="457200"/>
            <a:ext cx="1219200" cy="601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2"/>
          <p:cNvSpPr>
            <a:spLocks noGrp="1" noChangeArrowheads="1"/>
          </p:cNvSpPr>
          <p:nvPr>
            <p:ph type="title"/>
          </p:nvPr>
        </p:nvSpPr>
        <p:spPr bwMode="auto">
          <a:xfrm>
            <a:off x="1295400" y="533400"/>
            <a:ext cx="7496175"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50800" dist="12700" dir="8100000" algn="ctr" rotWithShape="0">
                    <a:srgbClr val="FFFFFF">
                      <a:alpha val="75000"/>
                    </a:srgbClr>
                  </a:outerShdw>
                </a:effectLst>
              </a14:hiddenEffects>
            </a:ext>
          </a:extLst>
        </p:spPr>
        <p:txBody>
          <a:bodyPr vert="horz" wrap="square" lIns="91440" tIns="45720" rIns="91440" bIns="45720" numCol="1" anchor="t" anchorCtr="0" compatLnSpc="1">
            <a:prstTxWarp prst="textNoShape">
              <a:avLst/>
            </a:prstTxWarp>
          </a:bodyPr>
          <a:lstStyle/>
          <a:p>
            <a:pPr lvl="0"/>
            <a:r>
              <a:rPr lang="en-US"/>
              <a:t>Click to edit Master title style</a:t>
            </a:r>
          </a:p>
        </p:txBody>
      </p:sp>
      <p:sp>
        <p:nvSpPr>
          <p:cNvPr id="3" name="Rectangle 3"/>
          <p:cNvSpPr>
            <a:spLocks noGrp="1" noChangeArrowheads="1"/>
          </p:cNvSpPr>
          <p:nvPr>
            <p:ph type="body" idx="1"/>
          </p:nvPr>
        </p:nvSpPr>
        <p:spPr bwMode="auto">
          <a:xfrm>
            <a:off x="1281113" y="1219200"/>
            <a:ext cx="7510462" cy="495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50800" dist="12700" dir="8100000" algn="ctr" rotWithShape="0">
                    <a:srgbClr val="FFFFFF">
                      <a:alpha val="75000"/>
                    </a:srgbClr>
                  </a:outerShdw>
                </a:effectLst>
              </a14:hiddenEffects>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28" name="Rectangle 4"/>
          <p:cNvSpPr>
            <a:spLocks noGrp="1" noChangeArrowheads="1"/>
          </p:cNvSpPr>
          <p:nvPr>
            <p:ph type="dt" sz="half" idx="2"/>
          </p:nvPr>
        </p:nvSpPr>
        <p:spPr bwMode="auto">
          <a:xfrm>
            <a:off x="1295400" y="6596063"/>
            <a:ext cx="1524000" cy="198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50800" dist="12700" dir="8100000" algn="ctr" rotWithShape="0">
                    <a:srgbClr val="FFFFFF">
                      <a:alpha val="75000"/>
                    </a:srgbClr>
                  </a:outerShdw>
                </a:effectLst>
              </a14:hiddenEffects>
            </a:ext>
          </a:extLst>
        </p:spPr>
        <p:txBody>
          <a:bodyPr vert="horz" wrap="square" lIns="91440" tIns="45720" rIns="91440" bIns="45720" numCol="1" anchor="t" anchorCtr="0" compatLnSpc="1">
            <a:prstTxWarp prst="textNoShape">
              <a:avLst/>
            </a:prstTxWarp>
          </a:bodyPr>
          <a:lstStyle>
            <a:lvl1pPr>
              <a:defRPr sz="1000" smtClean="0">
                <a:solidFill>
                  <a:schemeClr val="bg2"/>
                </a:solidFill>
              </a:defRPr>
            </a:lvl1pPr>
          </a:lstStyle>
          <a:p>
            <a:pPr>
              <a:defRPr/>
            </a:pPr>
            <a:fld id="{C8BEEDAF-5C86-4FBC-A4AC-B2F267BB0EC1}" type="datetimeFigureOut">
              <a:rPr lang="en-US" smtClean="0"/>
              <a:pPr>
                <a:defRPr/>
              </a:pPr>
              <a:t>5/7/2021</a:t>
            </a:fld>
            <a:endParaRPr lang="en-US"/>
          </a:p>
        </p:txBody>
      </p:sp>
      <p:sp>
        <p:nvSpPr>
          <p:cNvPr id="1029" name="Rectangle 5"/>
          <p:cNvSpPr>
            <a:spLocks noGrp="1" noChangeArrowheads="1"/>
          </p:cNvSpPr>
          <p:nvPr>
            <p:ph type="ftr" sz="quarter" idx="3"/>
          </p:nvPr>
        </p:nvSpPr>
        <p:spPr bwMode="auto">
          <a:xfrm>
            <a:off x="3824288" y="6594475"/>
            <a:ext cx="3033712" cy="201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50800" dist="12700" dir="8100000" algn="ctr" rotWithShape="0">
                    <a:srgbClr val="FFFFFF">
                      <a:alpha val="75000"/>
                    </a:srgbClr>
                  </a:outerShdw>
                </a:effectLst>
              </a14:hiddenEffects>
            </a:ext>
          </a:extLst>
        </p:spPr>
        <p:txBody>
          <a:bodyPr vert="horz" wrap="square" lIns="91440" tIns="45720" rIns="91440" bIns="45720" numCol="1" anchor="t" anchorCtr="0" compatLnSpc="1">
            <a:prstTxWarp prst="textNoShape">
              <a:avLst/>
            </a:prstTxWarp>
          </a:bodyPr>
          <a:lstStyle>
            <a:lvl1pPr>
              <a:defRPr sz="1000" smtClean="0">
                <a:solidFill>
                  <a:schemeClr val="bg2"/>
                </a:solidFill>
              </a:defRPr>
            </a:lvl1pPr>
          </a:lstStyle>
          <a:p>
            <a:pPr>
              <a:defRPr/>
            </a:pPr>
            <a:endParaRPr lang="en-US"/>
          </a:p>
        </p:txBody>
      </p:sp>
      <p:sp>
        <p:nvSpPr>
          <p:cNvPr id="1032" name="Rectangle 15"/>
          <p:cNvSpPr>
            <a:spLocks noChangeArrowheads="1"/>
          </p:cNvSpPr>
          <p:nvPr/>
        </p:nvSpPr>
        <p:spPr bwMode="auto">
          <a:xfrm>
            <a:off x="0" y="0"/>
            <a:ext cx="8915400" cy="381000"/>
          </a:xfrm>
          <a:prstGeom prst="rect">
            <a:avLst/>
          </a:prstGeom>
          <a:solidFill>
            <a:srgbClr val="0B4599"/>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en-US"/>
          </a:p>
        </p:txBody>
      </p:sp>
      <p:sp>
        <p:nvSpPr>
          <p:cNvPr id="1033" name="Rectangle 16"/>
          <p:cNvSpPr>
            <a:spLocks noChangeArrowheads="1"/>
          </p:cNvSpPr>
          <p:nvPr/>
        </p:nvSpPr>
        <p:spPr bwMode="auto">
          <a:xfrm>
            <a:off x="0" y="381000"/>
            <a:ext cx="1219200" cy="76200"/>
          </a:xfrm>
          <a:prstGeom prst="rect">
            <a:avLst/>
          </a:prstGeom>
          <a:solidFill>
            <a:schemeClr val="accent2"/>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en-US"/>
          </a:p>
        </p:txBody>
      </p:sp>
      <p:sp>
        <p:nvSpPr>
          <p:cNvPr id="1034" name="Rectangle 17"/>
          <p:cNvSpPr>
            <a:spLocks noChangeArrowheads="1"/>
          </p:cNvSpPr>
          <p:nvPr/>
        </p:nvSpPr>
        <p:spPr bwMode="auto">
          <a:xfrm>
            <a:off x="8791575" y="0"/>
            <a:ext cx="352425" cy="381000"/>
          </a:xfrm>
          <a:prstGeom prst="rect">
            <a:avLst/>
          </a:prstGeom>
          <a:solidFill>
            <a:srgbClr val="FFDF22"/>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en-US"/>
          </a:p>
        </p:txBody>
      </p:sp>
      <p:sp>
        <p:nvSpPr>
          <p:cNvPr id="1035" name="Rectangle 19"/>
          <p:cNvSpPr>
            <a:spLocks noChangeArrowheads="1"/>
          </p:cNvSpPr>
          <p:nvPr/>
        </p:nvSpPr>
        <p:spPr bwMode="auto">
          <a:xfrm>
            <a:off x="1219200" y="6426200"/>
            <a:ext cx="7924800" cy="152400"/>
          </a:xfrm>
          <a:prstGeom prst="rect">
            <a:avLst/>
          </a:prstGeom>
          <a:solidFill>
            <a:srgbClr val="0B4599"/>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en-US"/>
          </a:p>
        </p:txBody>
      </p:sp>
      <p:sp>
        <p:nvSpPr>
          <p:cNvPr id="1036" name="Rectangle 20"/>
          <p:cNvSpPr>
            <a:spLocks noChangeArrowheads="1"/>
          </p:cNvSpPr>
          <p:nvPr/>
        </p:nvSpPr>
        <p:spPr bwMode="auto">
          <a:xfrm>
            <a:off x="0" y="6426200"/>
            <a:ext cx="1219200" cy="152400"/>
          </a:xfrm>
          <a:prstGeom prst="rect">
            <a:avLst/>
          </a:prstGeom>
          <a:solidFill>
            <a:srgbClr val="FF0E22"/>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en-US"/>
          </a:p>
        </p:txBody>
      </p:sp>
      <p:pic>
        <p:nvPicPr>
          <p:cNvPr id="1037" name="Picture 21" descr="Classified"/>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6858000" y="6248400"/>
            <a:ext cx="1941513"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0" name="Rectangle 6"/>
          <p:cNvSpPr>
            <a:spLocks noGrp="1" noChangeArrowheads="1"/>
          </p:cNvSpPr>
          <p:nvPr>
            <p:ph type="sldNum" sz="quarter" idx="4"/>
          </p:nvPr>
        </p:nvSpPr>
        <p:spPr bwMode="auto">
          <a:xfrm>
            <a:off x="8193088" y="6592888"/>
            <a:ext cx="914400" cy="212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50800" dist="12700" dir="8100000" algn="ctr" rotWithShape="0">
                    <a:srgbClr val="FFFFFF">
                      <a:alpha val="75000"/>
                    </a:srgbClr>
                  </a:outerShdw>
                </a:effectLst>
              </a14:hiddenEffects>
            </a:ext>
          </a:extLst>
        </p:spPr>
        <p:txBody>
          <a:bodyPr vert="horz" wrap="square" lIns="91440" tIns="45720" rIns="91440" bIns="45720" numCol="1" anchor="t" anchorCtr="0" compatLnSpc="1">
            <a:prstTxWarp prst="textNoShape">
              <a:avLst/>
            </a:prstTxWarp>
          </a:bodyPr>
          <a:lstStyle>
            <a:lvl1pPr algn="r">
              <a:defRPr sz="1000" smtClean="0">
                <a:solidFill>
                  <a:schemeClr val="bg2"/>
                </a:solidFill>
              </a:defRPr>
            </a:lvl1pPr>
          </a:lstStyle>
          <a:p>
            <a:pPr>
              <a:defRPr/>
            </a:pPr>
            <a:fld id="{0C440037-B772-4638-90F1-FC0B4EE7C2DD}" type="slidenum">
              <a:rPr lang="en-US" smtClean="0"/>
              <a:pPr>
                <a:defRPr/>
              </a:pPr>
              <a:t>‹#›</a:t>
            </a:fld>
            <a:endParaRPr lang="en-US"/>
          </a:p>
        </p:txBody>
      </p:sp>
    </p:spTree>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Lst>
  <p:txStyles>
    <p:titleStyle>
      <a:lvl1pPr algn="l" rtl="0" eaLnBrk="1" fontAlgn="base" hangingPunct="1">
        <a:spcBef>
          <a:spcPct val="0"/>
        </a:spcBef>
        <a:spcAft>
          <a:spcPct val="0"/>
        </a:spcAft>
        <a:defRPr sz="3200">
          <a:solidFill>
            <a:schemeClr val="tx2"/>
          </a:solidFill>
          <a:latin typeface="+mj-lt"/>
          <a:ea typeface="+mj-ea"/>
          <a:cs typeface="+mj-cs"/>
        </a:defRPr>
      </a:lvl1pPr>
      <a:lvl2pPr algn="l" rtl="0" eaLnBrk="1" fontAlgn="base" hangingPunct="1">
        <a:spcBef>
          <a:spcPct val="0"/>
        </a:spcBef>
        <a:spcAft>
          <a:spcPct val="0"/>
        </a:spcAft>
        <a:defRPr sz="3200">
          <a:solidFill>
            <a:schemeClr val="tx2"/>
          </a:solidFill>
          <a:latin typeface="Impact" pitchFamily="-128" charset="0"/>
          <a:ea typeface="MS Pゴシック" pitchFamily="-92" charset="-128"/>
        </a:defRPr>
      </a:lvl2pPr>
      <a:lvl3pPr algn="l" rtl="0" eaLnBrk="1" fontAlgn="base" hangingPunct="1">
        <a:spcBef>
          <a:spcPct val="0"/>
        </a:spcBef>
        <a:spcAft>
          <a:spcPct val="0"/>
        </a:spcAft>
        <a:defRPr sz="3200">
          <a:solidFill>
            <a:schemeClr val="tx2"/>
          </a:solidFill>
          <a:latin typeface="Impact" pitchFamily="-128" charset="0"/>
          <a:ea typeface="MS Pゴシック" pitchFamily="-92" charset="-128"/>
        </a:defRPr>
      </a:lvl3pPr>
      <a:lvl4pPr algn="l" rtl="0" eaLnBrk="1" fontAlgn="base" hangingPunct="1">
        <a:spcBef>
          <a:spcPct val="0"/>
        </a:spcBef>
        <a:spcAft>
          <a:spcPct val="0"/>
        </a:spcAft>
        <a:defRPr sz="3200">
          <a:solidFill>
            <a:schemeClr val="tx2"/>
          </a:solidFill>
          <a:latin typeface="Impact" pitchFamily="-128" charset="0"/>
          <a:ea typeface="MS Pゴシック" pitchFamily="-92" charset="-128"/>
        </a:defRPr>
      </a:lvl4pPr>
      <a:lvl5pPr algn="l" rtl="0" eaLnBrk="1" fontAlgn="base" hangingPunct="1">
        <a:spcBef>
          <a:spcPct val="0"/>
        </a:spcBef>
        <a:spcAft>
          <a:spcPct val="0"/>
        </a:spcAft>
        <a:defRPr sz="3200">
          <a:solidFill>
            <a:schemeClr val="tx2"/>
          </a:solidFill>
          <a:latin typeface="Impact" pitchFamily="-128" charset="0"/>
          <a:ea typeface="MS Pゴシック" pitchFamily="-92" charset="-128"/>
        </a:defRPr>
      </a:lvl5pPr>
      <a:lvl6pPr marL="457200" algn="l" rtl="0" eaLnBrk="1" fontAlgn="base" hangingPunct="1">
        <a:spcBef>
          <a:spcPct val="0"/>
        </a:spcBef>
        <a:spcAft>
          <a:spcPct val="0"/>
        </a:spcAft>
        <a:defRPr sz="3200">
          <a:solidFill>
            <a:schemeClr val="tx2"/>
          </a:solidFill>
          <a:latin typeface="Impact" pitchFamily="-128" charset="0"/>
          <a:ea typeface="MS Pゴシック" pitchFamily="-92" charset="-128"/>
        </a:defRPr>
      </a:lvl6pPr>
      <a:lvl7pPr marL="914400" algn="l" rtl="0" eaLnBrk="1" fontAlgn="base" hangingPunct="1">
        <a:spcBef>
          <a:spcPct val="0"/>
        </a:spcBef>
        <a:spcAft>
          <a:spcPct val="0"/>
        </a:spcAft>
        <a:defRPr sz="3200">
          <a:solidFill>
            <a:schemeClr val="tx2"/>
          </a:solidFill>
          <a:latin typeface="Impact" pitchFamily="-128" charset="0"/>
          <a:ea typeface="MS Pゴシック" pitchFamily="-92" charset="-128"/>
        </a:defRPr>
      </a:lvl7pPr>
      <a:lvl8pPr marL="1371600" algn="l" rtl="0" eaLnBrk="1" fontAlgn="base" hangingPunct="1">
        <a:spcBef>
          <a:spcPct val="0"/>
        </a:spcBef>
        <a:spcAft>
          <a:spcPct val="0"/>
        </a:spcAft>
        <a:defRPr sz="3200">
          <a:solidFill>
            <a:schemeClr val="tx2"/>
          </a:solidFill>
          <a:latin typeface="Impact" pitchFamily="-128" charset="0"/>
          <a:ea typeface="MS Pゴシック" pitchFamily="-92" charset="-128"/>
        </a:defRPr>
      </a:lvl8pPr>
      <a:lvl9pPr marL="1828800" algn="l" rtl="0" eaLnBrk="1" fontAlgn="base" hangingPunct="1">
        <a:spcBef>
          <a:spcPct val="0"/>
        </a:spcBef>
        <a:spcAft>
          <a:spcPct val="0"/>
        </a:spcAft>
        <a:defRPr sz="3200">
          <a:solidFill>
            <a:schemeClr val="tx2"/>
          </a:solidFill>
          <a:latin typeface="Impact" pitchFamily="-128" charset="0"/>
          <a:ea typeface="MS Pゴシック" pitchFamily="-92" charset="-128"/>
        </a:defRPr>
      </a:lvl9pPr>
    </p:titleStyle>
    <p:bodyStyle>
      <a:lvl1pPr marL="168275" indent="-168275" algn="l" rtl="0" eaLnBrk="1" fontAlgn="base" hangingPunct="1">
        <a:spcBef>
          <a:spcPct val="20000"/>
        </a:spcBef>
        <a:spcAft>
          <a:spcPct val="0"/>
        </a:spcAft>
        <a:buClr>
          <a:schemeClr val="tx2"/>
        </a:buClr>
        <a:buFont typeface="Wingdings" pitchFamily="-128" charset="2"/>
        <a:buChar char="§"/>
        <a:defRPr sz="2000">
          <a:solidFill>
            <a:schemeClr val="tx1"/>
          </a:solidFill>
          <a:latin typeface="+mn-lt"/>
          <a:ea typeface="+mn-ea"/>
          <a:cs typeface="+mn-cs"/>
        </a:defRPr>
      </a:lvl1pPr>
      <a:lvl2pPr marL="512763" indent="-168275" algn="l" rtl="0" eaLnBrk="1" fontAlgn="base" hangingPunct="1">
        <a:spcBef>
          <a:spcPct val="20000"/>
        </a:spcBef>
        <a:spcAft>
          <a:spcPct val="0"/>
        </a:spcAft>
        <a:buClr>
          <a:schemeClr val="tx2"/>
        </a:buClr>
        <a:buFont typeface="Wingdings" pitchFamily="-128" charset="2"/>
        <a:buChar char="§"/>
        <a:defRPr>
          <a:solidFill>
            <a:schemeClr val="tx1"/>
          </a:solidFill>
          <a:latin typeface="+mn-lt"/>
          <a:ea typeface="+mn-ea"/>
        </a:defRPr>
      </a:lvl2pPr>
      <a:lvl3pPr marL="857250" indent="-168275" algn="l" rtl="0" eaLnBrk="1" fontAlgn="base" hangingPunct="1">
        <a:spcBef>
          <a:spcPct val="20000"/>
        </a:spcBef>
        <a:spcAft>
          <a:spcPct val="0"/>
        </a:spcAft>
        <a:buClr>
          <a:schemeClr val="tx2"/>
        </a:buClr>
        <a:buFont typeface="Wingdings" pitchFamily="-128" charset="2"/>
        <a:buChar char="§"/>
        <a:defRPr sz="1600">
          <a:solidFill>
            <a:schemeClr val="tx1"/>
          </a:solidFill>
          <a:latin typeface="+mn-lt"/>
          <a:ea typeface="+mn-ea"/>
        </a:defRPr>
      </a:lvl3pPr>
      <a:lvl4pPr marL="1201738" indent="-176213" algn="l" rtl="0" eaLnBrk="1" fontAlgn="base" hangingPunct="1">
        <a:spcBef>
          <a:spcPct val="20000"/>
        </a:spcBef>
        <a:spcAft>
          <a:spcPct val="0"/>
        </a:spcAft>
        <a:buClr>
          <a:schemeClr val="tx2"/>
        </a:buClr>
        <a:buFont typeface="Wingdings" pitchFamily="-128" charset="2"/>
        <a:buChar char="§"/>
        <a:defRPr sz="1400">
          <a:solidFill>
            <a:schemeClr val="tx1"/>
          </a:solidFill>
          <a:latin typeface="+mn-lt"/>
          <a:ea typeface="+mn-ea"/>
        </a:defRPr>
      </a:lvl4pPr>
      <a:lvl5pPr marL="1544638" indent="-174625" algn="l" rtl="0" eaLnBrk="1" fontAlgn="base" hangingPunct="1">
        <a:spcBef>
          <a:spcPct val="20000"/>
        </a:spcBef>
        <a:spcAft>
          <a:spcPct val="0"/>
        </a:spcAft>
        <a:buClr>
          <a:schemeClr val="tx2"/>
        </a:buClr>
        <a:buFont typeface="Wingdings" pitchFamily="-128" charset="2"/>
        <a:buChar char="§"/>
        <a:defRPr sz="1200">
          <a:solidFill>
            <a:schemeClr val="tx1"/>
          </a:solidFill>
          <a:latin typeface="+mn-lt"/>
          <a:ea typeface="+mn-ea"/>
        </a:defRPr>
      </a:lvl5pPr>
      <a:lvl6pPr marL="2001838" indent="-174625" algn="l" rtl="0" eaLnBrk="1" fontAlgn="base" hangingPunct="1">
        <a:spcBef>
          <a:spcPct val="20000"/>
        </a:spcBef>
        <a:spcAft>
          <a:spcPct val="0"/>
        </a:spcAft>
        <a:buClr>
          <a:schemeClr val="tx2"/>
        </a:buClr>
        <a:buFont typeface="Wingdings" pitchFamily="-128" charset="2"/>
        <a:buChar char="§"/>
        <a:defRPr sz="1200">
          <a:solidFill>
            <a:schemeClr val="tx1"/>
          </a:solidFill>
          <a:latin typeface="+mn-lt"/>
          <a:ea typeface="+mn-ea"/>
        </a:defRPr>
      </a:lvl6pPr>
      <a:lvl7pPr marL="2459038" indent="-174625" algn="l" rtl="0" eaLnBrk="1" fontAlgn="base" hangingPunct="1">
        <a:spcBef>
          <a:spcPct val="20000"/>
        </a:spcBef>
        <a:spcAft>
          <a:spcPct val="0"/>
        </a:spcAft>
        <a:buClr>
          <a:schemeClr val="tx2"/>
        </a:buClr>
        <a:buFont typeface="Wingdings" pitchFamily="-128" charset="2"/>
        <a:buChar char="§"/>
        <a:defRPr sz="1200">
          <a:solidFill>
            <a:schemeClr val="tx1"/>
          </a:solidFill>
          <a:latin typeface="+mn-lt"/>
          <a:ea typeface="+mn-ea"/>
        </a:defRPr>
      </a:lvl7pPr>
      <a:lvl8pPr marL="2916238" indent="-174625" algn="l" rtl="0" eaLnBrk="1" fontAlgn="base" hangingPunct="1">
        <a:spcBef>
          <a:spcPct val="20000"/>
        </a:spcBef>
        <a:spcAft>
          <a:spcPct val="0"/>
        </a:spcAft>
        <a:buClr>
          <a:schemeClr val="tx2"/>
        </a:buClr>
        <a:buFont typeface="Wingdings" pitchFamily="-128" charset="2"/>
        <a:buChar char="§"/>
        <a:defRPr sz="1200">
          <a:solidFill>
            <a:schemeClr val="tx1"/>
          </a:solidFill>
          <a:latin typeface="+mn-lt"/>
          <a:ea typeface="+mn-ea"/>
        </a:defRPr>
      </a:lvl8pPr>
      <a:lvl9pPr marL="3373438" indent="-174625" algn="l" rtl="0" eaLnBrk="1" fontAlgn="base" hangingPunct="1">
        <a:spcBef>
          <a:spcPct val="20000"/>
        </a:spcBef>
        <a:spcAft>
          <a:spcPct val="0"/>
        </a:spcAft>
        <a:buClr>
          <a:schemeClr val="tx2"/>
        </a:buClr>
        <a:buFont typeface="Wingdings" pitchFamily="-128" charset="2"/>
        <a:buChar char="§"/>
        <a:defRPr sz="12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23.xml"/><Relationship Id="rId2" Type="http://schemas.openxmlformats.org/officeDocument/2006/relationships/audio" Target="../media/media1.m4a"/><Relationship Id="rId1" Type="http://schemas.microsoft.com/office/2007/relationships/media" Target="../media/media1.m4a"/><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2" Type="http://schemas.openxmlformats.org/officeDocument/2006/relationships/hyperlink" Target="https://www.csoonline.com/article/3444488/equifax-data-breach-faq-what-happened-who-was-affected-what-was-the-impact.html" TargetMode="External"/><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81200" y="1295400"/>
            <a:ext cx="6400800" cy="673100"/>
          </a:xfrm>
        </p:spPr>
        <p:txBody>
          <a:bodyPr>
            <a:normAutofit/>
          </a:bodyPr>
          <a:lstStyle/>
          <a:p>
            <a:pPr>
              <a:defRPr/>
            </a:pPr>
            <a:r>
              <a:rPr lang="en-US" altLang="zh-TW" dirty="0"/>
              <a:t>Equifax Security Breach</a:t>
            </a:r>
            <a:endParaRPr lang="zh-TW" altLang="en-US" dirty="0"/>
          </a:p>
        </p:txBody>
      </p:sp>
      <p:sp>
        <p:nvSpPr>
          <p:cNvPr id="5" name="Subtitle 5"/>
          <p:cNvSpPr>
            <a:spLocks noGrp="1"/>
          </p:cNvSpPr>
          <p:nvPr>
            <p:ph type="subTitle" idx="1"/>
          </p:nvPr>
        </p:nvSpPr>
        <p:spPr>
          <a:xfrm>
            <a:off x="1981200" y="2362200"/>
            <a:ext cx="6400800" cy="990600"/>
          </a:xfrm>
        </p:spPr>
        <p:txBody>
          <a:bodyPr/>
          <a:lstStyle/>
          <a:p>
            <a:r>
              <a:rPr lang="en-US" dirty="0">
                <a:solidFill>
                  <a:schemeClr val="tx1"/>
                </a:solidFill>
              </a:rPr>
              <a:t>Joseph Pennington</a:t>
            </a:r>
          </a:p>
          <a:p>
            <a:endParaRPr lang="en-US" dirty="0"/>
          </a:p>
          <a:p>
            <a:endParaRPr lang="en-US" dirty="0"/>
          </a:p>
        </p:txBody>
      </p:sp>
      <p:pic>
        <p:nvPicPr>
          <p:cNvPr id="3" name="Audio 2">
            <a:hlinkClick r:id="" action="ppaction://media"/>
            <a:extLst>
              <a:ext uri="{FF2B5EF4-FFF2-40B4-BE49-F238E27FC236}">
                <a16:creationId xmlns:a16="http://schemas.microsoft.com/office/drawing/2014/main" id="{089D3075-2E9F-2A4B-9DB4-FCA5FEBF0106}"/>
              </a:ext>
            </a:extLst>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8178800" y="5892800"/>
            <a:ext cx="812800" cy="8128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8208"/>
    </mc:Choice>
    <mc:Fallback xmlns="">
      <p:transition spd="slow" advTm="38208"/>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3"/>
                </p:tgtEl>
              </p:cMediaNode>
            </p:audio>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0F228-3A31-48C2-B1B2-514C5549600B}"/>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B3D2AF17-8260-450C-9190-1FB8CE616DD1}"/>
              </a:ext>
            </a:extLst>
          </p:cNvPr>
          <p:cNvSpPr>
            <a:spLocks noGrp="1"/>
          </p:cNvSpPr>
          <p:nvPr>
            <p:ph idx="1"/>
          </p:nvPr>
        </p:nvSpPr>
        <p:spPr/>
        <p:txBody>
          <a:bodyPr/>
          <a:lstStyle/>
          <a:p>
            <a:r>
              <a:rPr lang="en-US" dirty="0"/>
              <a:t>Attackers exploited a vulnerability to exfiltrate hundreds of millions of customer records.</a:t>
            </a:r>
          </a:p>
          <a:p>
            <a:r>
              <a:rPr lang="en-US" dirty="0"/>
              <a:t>The initial breach began March 10, 2017, but data was not stolen until May 13, 2017. The exact date is unknown, but it took until July 2017 for Equifax admins to identify the breach.</a:t>
            </a:r>
          </a:p>
          <a:p>
            <a:r>
              <a:rPr lang="en-US" dirty="0"/>
              <a:t>The patch was applied sometime between July 2017 and September 2017 when Equifax publicized the breach.</a:t>
            </a:r>
          </a:p>
          <a:p>
            <a:r>
              <a:rPr lang="en-US" dirty="0"/>
              <a:t>143 million people’s personal data was stolen. Equifax spent $1.38 billion to resolve consumer claims.</a:t>
            </a:r>
          </a:p>
        </p:txBody>
      </p:sp>
    </p:spTree>
    <p:extLst>
      <p:ext uri="{BB962C8B-B14F-4D97-AF65-F5344CB8AC3E}">
        <p14:creationId xmlns:p14="http://schemas.microsoft.com/office/powerpoint/2010/main" val="40825594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8B27C8-4E0B-414E-91DB-8E9A8420C873}"/>
              </a:ext>
            </a:extLst>
          </p:cNvPr>
          <p:cNvSpPr>
            <a:spLocks noGrp="1"/>
          </p:cNvSpPr>
          <p:nvPr>
            <p:ph type="title"/>
          </p:nvPr>
        </p:nvSpPr>
        <p:spPr/>
        <p:txBody>
          <a:bodyPr/>
          <a:lstStyle/>
          <a:p>
            <a:r>
              <a:rPr lang="en-US" dirty="0"/>
              <a:t>Technical Details 1</a:t>
            </a:r>
          </a:p>
        </p:txBody>
      </p:sp>
      <p:sp>
        <p:nvSpPr>
          <p:cNvPr id="3" name="Content Placeholder 2">
            <a:extLst>
              <a:ext uri="{FF2B5EF4-FFF2-40B4-BE49-F238E27FC236}">
                <a16:creationId xmlns:a16="http://schemas.microsoft.com/office/drawing/2014/main" id="{DD5FFC38-EEBB-40C1-828E-E0E3A390B9C2}"/>
              </a:ext>
            </a:extLst>
          </p:cNvPr>
          <p:cNvSpPr>
            <a:spLocks noGrp="1"/>
          </p:cNvSpPr>
          <p:nvPr>
            <p:ph idx="1"/>
          </p:nvPr>
        </p:nvSpPr>
        <p:spPr/>
        <p:txBody>
          <a:bodyPr/>
          <a:lstStyle/>
          <a:p>
            <a:r>
              <a:rPr lang="en-US" dirty="0"/>
              <a:t>On March 7, 2017, a known vulnerability with Apache Struts 2 was published (CVE-2017-5638).</a:t>
            </a:r>
          </a:p>
          <a:p>
            <a:endParaRPr lang="en-US" dirty="0"/>
          </a:p>
          <a:p>
            <a:r>
              <a:rPr lang="en-US" dirty="0"/>
              <a:t>Apache Struts 2 is a Java framework that is used by Java-based web apps.</a:t>
            </a:r>
          </a:p>
          <a:p>
            <a:endParaRPr lang="en-US" dirty="0"/>
          </a:p>
          <a:p>
            <a:r>
              <a:rPr lang="en-US" dirty="0"/>
              <a:t>This vulnerability allows attackers to include code in the “Content-Type” header of an HTTP request to be executed by a web server.</a:t>
            </a:r>
          </a:p>
          <a:p>
            <a:pPr marL="0" indent="0">
              <a:buNone/>
            </a:pPr>
            <a:endParaRPr lang="en-US" dirty="0"/>
          </a:p>
          <a:p>
            <a:pPr marL="0" indent="0">
              <a:buNone/>
            </a:pPr>
            <a:endParaRPr lang="en-US" dirty="0"/>
          </a:p>
          <a:p>
            <a:pPr marL="0" indent="0">
              <a:buNone/>
            </a:pPr>
            <a:endParaRPr lang="en-US" dirty="0"/>
          </a:p>
          <a:p>
            <a:endParaRPr lang="en-US" dirty="0"/>
          </a:p>
        </p:txBody>
      </p:sp>
    </p:spTree>
    <p:extLst>
      <p:ext uri="{BB962C8B-B14F-4D97-AF65-F5344CB8AC3E}">
        <p14:creationId xmlns:p14="http://schemas.microsoft.com/office/powerpoint/2010/main" val="34436333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8B27C8-4E0B-414E-91DB-8E9A8420C873}"/>
              </a:ext>
            </a:extLst>
          </p:cNvPr>
          <p:cNvSpPr>
            <a:spLocks noGrp="1"/>
          </p:cNvSpPr>
          <p:nvPr>
            <p:ph type="title"/>
          </p:nvPr>
        </p:nvSpPr>
        <p:spPr/>
        <p:txBody>
          <a:bodyPr/>
          <a:lstStyle/>
          <a:p>
            <a:r>
              <a:rPr lang="en-US" dirty="0"/>
              <a:t>Technical Details 2</a:t>
            </a:r>
          </a:p>
        </p:txBody>
      </p:sp>
      <p:sp>
        <p:nvSpPr>
          <p:cNvPr id="3" name="Content Placeholder 2">
            <a:extLst>
              <a:ext uri="{FF2B5EF4-FFF2-40B4-BE49-F238E27FC236}">
                <a16:creationId xmlns:a16="http://schemas.microsoft.com/office/drawing/2014/main" id="{DD5FFC38-EEBB-40C1-828E-E0E3A390B9C2}"/>
              </a:ext>
            </a:extLst>
          </p:cNvPr>
          <p:cNvSpPr>
            <a:spLocks noGrp="1"/>
          </p:cNvSpPr>
          <p:nvPr>
            <p:ph idx="1"/>
          </p:nvPr>
        </p:nvSpPr>
        <p:spPr/>
        <p:txBody>
          <a:bodyPr/>
          <a:lstStyle/>
          <a:p>
            <a:r>
              <a:rPr lang="en-US" dirty="0"/>
              <a:t>On March 9, 2017, Equifax admins were told to apply the patch to the systems. However, the employee responsible failed to do so.</a:t>
            </a:r>
          </a:p>
          <a:p>
            <a:endParaRPr lang="en-US" dirty="0"/>
          </a:p>
          <a:p>
            <a:r>
              <a:rPr lang="en-US" dirty="0"/>
              <a:t>On March 15, 2017, Equifax ran scans to identify any remining unpatched systems. The scans failed to identify the unpatched systems.</a:t>
            </a:r>
          </a:p>
          <a:p>
            <a:endParaRPr lang="en-US" dirty="0"/>
          </a:p>
          <a:p>
            <a:r>
              <a:rPr lang="en-US" dirty="0"/>
              <a:t>It is not clear why the patching process failed.</a:t>
            </a:r>
          </a:p>
        </p:txBody>
      </p:sp>
    </p:spTree>
    <p:extLst>
      <p:ext uri="{BB962C8B-B14F-4D97-AF65-F5344CB8AC3E}">
        <p14:creationId xmlns:p14="http://schemas.microsoft.com/office/powerpoint/2010/main" val="35855111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8B27C8-4E0B-414E-91DB-8E9A8420C873}"/>
              </a:ext>
            </a:extLst>
          </p:cNvPr>
          <p:cNvSpPr>
            <a:spLocks noGrp="1"/>
          </p:cNvSpPr>
          <p:nvPr>
            <p:ph type="title"/>
          </p:nvPr>
        </p:nvSpPr>
        <p:spPr/>
        <p:txBody>
          <a:bodyPr/>
          <a:lstStyle/>
          <a:p>
            <a:r>
              <a:rPr lang="en-US" dirty="0"/>
              <a:t>Technical Details 3</a:t>
            </a:r>
          </a:p>
        </p:txBody>
      </p:sp>
      <p:sp>
        <p:nvSpPr>
          <p:cNvPr id="3" name="Content Placeholder 2">
            <a:extLst>
              <a:ext uri="{FF2B5EF4-FFF2-40B4-BE49-F238E27FC236}">
                <a16:creationId xmlns:a16="http://schemas.microsoft.com/office/drawing/2014/main" id="{DD5FFC38-EEBB-40C1-828E-E0E3A390B9C2}"/>
              </a:ext>
            </a:extLst>
          </p:cNvPr>
          <p:cNvSpPr>
            <a:spLocks noGrp="1"/>
          </p:cNvSpPr>
          <p:nvPr>
            <p:ph idx="1"/>
          </p:nvPr>
        </p:nvSpPr>
        <p:spPr/>
        <p:txBody>
          <a:bodyPr/>
          <a:lstStyle/>
          <a:p>
            <a:r>
              <a:rPr lang="en-US" dirty="0"/>
              <a:t>On March 10, 2017, the Equifax web portal was breached with the vulnerability.</a:t>
            </a:r>
          </a:p>
          <a:p>
            <a:r>
              <a:rPr lang="en-US" dirty="0"/>
              <a:t>However, it appears that data exfiltration did not begin until May 13, 2017.</a:t>
            </a:r>
          </a:p>
          <a:p>
            <a:r>
              <a:rPr lang="en-US" dirty="0"/>
              <a:t>Between May and July 2017, attackers were able to steal the data by encrypting it during exfiltration. Equifax had tools to decrypt and inspect data to spot the attack. </a:t>
            </a:r>
          </a:p>
          <a:p>
            <a:r>
              <a:rPr lang="en-US" dirty="0"/>
              <a:t>However, Equifax failed to renew their public-key certificate for the inspection tool. This means encrypted traffic was not being correctly inspected.</a:t>
            </a:r>
          </a:p>
        </p:txBody>
      </p:sp>
    </p:spTree>
    <p:extLst>
      <p:ext uri="{BB962C8B-B14F-4D97-AF65-F5344CB8AC3E}">
        <p14:creationId xmlns:p14="http://schemas.microsoft.com/office/powerpoint/2010/main" val="22119086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1C5022-2C30-45B9-94BB-4D03B6156367}"/>
              </a:ext>
            </a:extLst>
          </p:cNvPr>
          <p:cNvSpPr>
            <a:spLocks noGrp="1"/>
          </p:cNvSpPr>
          <p:nvPr>
            <p:ph type="title"/>
          </p:nvPr>
        </p:nvSpPr>
        <p:spPr/>
        <p:txBody>
          <a:bodyPr/>
          <a:lstStyle/>
          <a:p>
            <a:r>
              <a:rPr lang="en-US" dirty="0"/>
              <a:t>Controls and Lessons Learned</a:t>
            </a:r>
          </a:p>
        </p:txBody>
      </p:sp>
      <p:sp>
        <p:nvSpPr>
          <p:cNvPr id="3" name="Content Placeholder 2">
            <a:extLst>
              <a:ext uri="{FF2B5EF4-FFF2-40B4-BE49-F238E27FC236}">
                <a16:creationId xmlns:a16="http://schemas.microsoft.com/office/drawing/2014/main" id="{7D63360E-3387-40BC-89FF-A66CBBB3EDE3}"/>
              </a:ext>
            </a:extLst>
          </p:cNvPr>
          <p:cNvSpPr>
            <a:spLocks noGrp="1"/>
          </p:cNvSpPr>
          <p:nvPr>
            <p:ph idx="1"/>
          </p:nvPr>
        </p:nvSpPr>
        <p:spPr/>
        <p:txBody>
          <a:bodyPr/>
          <a:lstStyle/>
          <a:p>
            <a:r>
              <a:rPr lang="en-US" dirty="0"/>
              <a:t>Effective Controls</a:t>
            </a:r>
          </a:p>
          <a:p>
            <a:pPr lvl="1"/>
            <a:r>
              <a:rPr lang="en-US" dirty="0"/>
              <a:t>Employee accountability for patching vulnerabilities quickly</a:t>
            </a:r>
          </a:p>
          <a:p>
            <a:pPr lvl="1"/>
            <a:r>
              <a:rPr lang="en-US" dirty="0"/>
              <a:t>Functioning vulnerability scanning tools</a:t>
            </a:r>
          </a:p>
          <a:p>
            <a:pPr lvl="1"/>
            <a:r>
              <a:rPr lang="en-US" dirty="0"/>
              <a:t>Effective encrypted traffic inspection software</a:t>
            </a:r>
          </a:p>
          <a:p>
            <a:r>
              <a:rPr lang="en-US" dirty="0"/>
              <a:t>Lessons Learned</a:t>
            </a:r>
          </a:p>
          <a:p>
            <a:pPr lvl="1"/>
            <a:r>
              <a:rPr lang="en-US" dirty="0"/>
              <a:t>Even large companies can fall victim to a simple vulnerability exploit</a:t>
            </a:r>
          </a:p>
          <a:p>
            <a:pPr lvl="1"/>
            <a:r>
              <a:rPr lang="en-US" dirty="0"/>
              <a:t>Having separate databases provides security in depth</a:t>
            </a:r>
          </a:p>
          <a:p>
            <a:pPr lvl="1"/>
            <a:r>
              <a:rPr lang="en-US" dirty="0"/>
              <a:t>Managing access control and monitoring for anomalies is important</a:t>
            </a:r>
          </a:p>
          <a:p>
            <a:r>
              <a:rPr lang="en-US" dirty="0"/>
              <a:t>Source</a:t>
            </a:r>
          </a:p>
          <a:p>
            <a:pPr marL="0" indent="0">
              <a:buNone/>
            </a:pPr>
            <a:r>
              <a:rPr lang="en-US" sz="1800" dirty="0">
                <a:hlinkClick r:id="rId2"/>
              </a:rPr>
              <a:t>https://www.csoonline.com/article/3444488/equifax-data-breach-faq-what-happened-who-was-affected-what-was-the-impact.html</a:t>
            </a:r>
            <a:endParaRPr lang="en-US" sz="1800" dirty="0"/>
          </a:p>
          <a:p>
            <a:pPr marL="0" indent="0">
              <a:buNone/>
            </a:pPr>
            <a:endParaRPr lang="en-US" sz="1800" dirty="0"/>
          </a:p>
          <a:p>
            <a:pPr lvl="1"/>
            <a:endParaRPr lang="en-US" dirty="0"/>
          </a:p>
        </p:txBody>
      </p:sp>
    </p:spTree>
    <p:extLst>
      <p:ext uri="{BB962C8B-B14F-4D97-AF65-F5344CB8AC3E}">
        <p14:creationId xmlns:p14="http://schemas.microsoft.com/office/powerpoint/2010/main" val="1064896507"/>
      </p:ext>
    </p:extLst>
  </p:cSld>
  <p:clrMapOvr>
    <a:masterClrMapping/>
  </p:clrMapOvr>
</p:sld>
</file>

<file path=ppt/theme/theme1.xml><?xml version="1.0" encoding="utf-8"?>
<a:theme xmlns:a="http://schemas.openxmlformats.org/drawingml/2006/main" name="KUtemp4-column">
  <a:themeElements>
    <a:clrScheme name="Office Theme 13">
      <a:dk1>
        <a:srgbClr val="414141"/>
      </a:dk1>
      <a:lt1>
        <a:srgbClr val="FFFFFF"/>
      </a:lt1>
      <a:dk2>
        <a:srgbClr val="284B90"/>
      </a:dk2>
      <a:lt2>
        <a:srgbClr val="909090"/>
      </a:lt2>
      <a:accent1>
        <a:srgbClr val="BBE0E3"/>
      </a:accent1>
      <a:accent2>
        <a:srgbClr val="335FB7"/>
      </a:accent2>
      <a:accent3>
        <a:srgbClr val="FFFFFF"/>
      </a:accent3>
      <a:accent4>
        <a:srgbClr val="363636"/>
      </a:accent4>
      <a:accent5>
        <a:srgbClr val="DAEDEF"/>
      </a:accent5>
      <a:accent6>
        <a:srgbClr val="2D55A6"/>
      </a:accent6>
      <a:hlink>
        <a:srgbClr val="99CC00"/>
      </a:hlink>
      <a:folHlink>
        <a:srgbClr val="E9E08B"/>
      </a:folHlink>
    </a:clrScheme>
    <a:fontScheme name="Office Theme">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Office Them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ffice Them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ffice Them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ffice Them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ffice Them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ffice Them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ffice Them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ffice Them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ffice Them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Office Theme 13">
        <a:dk1>
          <a:srgbClr val="414141"/>
        </a:dk1>
        <a:lt1>
          <a:srgbClr val="FFFFFF"/>
        </a:lt1>
        <a:dk2>
          <a:srgbClr val="284B90"/>
        </a:dk2>
        <a:lt2>
          <a:srgbClr val="909090"/>
        </a:lt2>
        <a:accent1>
          <a:srgbClr val="BBE0E3"/>
        </a:accent1>
        <a:accent2>
          <a:srgbClr val="335FB7"/>
        </a:accent2>
        <a:accent3>
          <a:srgbClr val="FFFFFF"/>
        </a:accent3>
        <a:accent4>
          <a:srgbClr val="363636"/>
        </a:accent4>
        <a:accent5>
          <a:srgbClr val="DAEDEF"/>
        </a:accent5>
        <a:accent6>
          <a:srgbClr val="2D55A6"/>
        </a:accent6>
        <a:hlink>
          <a:srgbClr val="99CC00"/>
        </a:hlink>
        <a:folHlink>
          <a:srgbClr val="E9E08B"/>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Theme 13">
      <a:dk1>
        <a:srgbClr val="414141"/>
      </a:dk1>
      <a:lt1>
        <a:srgbClr val="FFFFFF"/>
      </a:lt1>
      <a:dk2>
        <a:srgbClr val="284B90"/>
      </a:dk2>
      <a:lt2>
        <a:srgbClr val="909090"/>
      </a:lt2>
      <a:accent1>
        <a:srgbClr val="BBE0E3"/>
      </a:accent1>
      <a:accent2>
        <a:srgbClr val="335FB7"/>
      </a:accent2>
      <a:accent3>
        <a:srgbClr val="FFFFFF"/>
      </a:accent3>
      <a:accent4>
        <a:srgbClr val="363636"/>
      </a:accent4>
      <a:accent5>
        <a:srgbClr val="DAEDEF"/>
      </a:accent5>
      <a:accent6>
        <a:srgbClr val="2D55A6"/>
      </a:accent6>
      <a:hlink>
        <a:srgbClr val="99CC00"/>
      </a:hlink>
      <a:folHlink>
        <a:srgbClr val="E9E08B"/>
      </a:folHlink>
    </a:clrScheme>
    <a:fontScheme name="Office Theme">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Office Them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ffice Them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ffice Them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ffice Them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ffice Them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ffice Them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ffice Them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ffice Them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ffice Them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Office Theme 13">
        <a:dk1>
          <a:srgbClr val="414141"/>
        </a:dk1>
        <a:lt1>
          <a:srgbClr val="FFFFFF"/>
        </a:lt1>
        <a:dk2>
          <a:srgbClr val="284B90"/>
        </a:dk2>
        <a:lt2>
          <a:srgbClr val="909090"/>
        </a:lt2>
        <a:accent1>
          <a:srgbClr val="BBE0E3"/>
        </a:accent1>
        <a:accent2>
          <a:srgbClr val="335FB7"/>
        </a:accent2>
        <a:accent3>
          <a:srgbClr val="FFFFFF"/>
        </a:accent3>
        <a:accent4>
          <a:srgbClr val="363636"/>
        </a:accent4>
        <a:accent5>
          <a:srgbClr val="DAEDEF"/>
        </a:accent5>
        <a:accent6>
          <a:srgbClr val="2D55A6"/>
        </a:accent6>
        <a:hlink>
          <a:srgbClr val="99CC00"/>
        </a:hlink>
        <a:folHlink>
          <a:srgbClr val="E9E08B"/>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Theme1">
  <a:themeElements>
    <a:clrScheme name="Office Theme 1">
      <a:dk1>
        <a:srgbClr val="000000"/>
      </a:dk1>
      <a:lt1>
        <a:srgbClr val="FFFFFF"/>
      </a:lt1>
      <a:dk2>
        <a:srgbClr val="0B4599"/>
      </a:dk2>
      <a:lt2>
        <a:srgbClr val="868A8B"/>
      </a:lt2>
      <a:accent1>
        <a:srgbClr val="0B4599"/>
      </a:accent1>
      <a:accent2>
        <a:srgbClr val="FF0000"/>
      </a:accent2>
      <a:accent3>
        <a:srgbClr val="FFFFFF"/>
      </a:accent3>
      <a:accent4>
        <a:srgbClr val="000000"/>
      </a:accent4>
      <a:accent5>
        <a:srgbClr val="AAB0CA"/>
      </a:accent5>
      <a:accent6>
        <a:srgbClr val="E70000"/>
      </a:accent6>
      <a:hlink>
        <a:srgbClr val="0B4599"/>
      </a:hlink>
      <a:folHlink>
        <a:srgbClr val="FFFF00"/>
      </a:folHlink>
    </a:clrScheme>
    <a:fontScheme name="Office Theme">
      <a:majorFont>
        <a:latin typeface="Impact"/>
        <a:ea typeface="MS Pゴシック"/>
        <a:cs typeface=""/>
      </a:majorFont>
      <a:minorFont>
        <a:latin typeface="Arial"/>
        <a:ea typeface="MS P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MS Pゴシック" pitchFamily="-92"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MS Pゴシック" pitchFamily="-92" charset="-128"/>
          </a:defRPr>
        </a:defPPr>
      </a:lstStyle>
    </a:lnDef>
  </a:objectDefaults>
  <a:extraClrSchemeLst>
    <a:extraClrScheme>
      <a:clrScheme name="Office Theme 1">
        <a:dk1>
          <a:srgbClr val="000000"/>
        </a:dk1>
        <a:lt1>
          <a:srgbClr val="FFFFFF"/>
        </a:lt1>
        <a:dk2>
          <a:srgbClr val="0B4599"/>
        </a:dk2>
        <a:lt2>
          <a:srgbClr val="868A8B"/>
        </a:lt2>
        <a:accent1>
          <a:srgbClr val="0B4599"/>
        </a:accent1>
        <a:accent2>
          <a:srgbClr val="FF0000"/>
        </a:accent2>
        <a:accent3>
          <a:srgbClr val="FFFFFF"/>
        </a:accent3>
        <a:accent4>
          <a:srgbClr val="000000"/>
        </a:accent4>
        <a:accent5>
          <a:srgbClr val="AAB0CA"/>
        </a:accent5>
        <a:accent6>
          <a:srgbClr val="E70000"/>
        </a:accent6>
        <a:hlink>
          <a:srgbClr val="0B4599"/>
        </a:hlink>
        <a:folHlink>
          <a:srgbClr val="FFFF0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KUtemp4-column</Template>
  <TotalTime>6202</TotalTime>
  <Words>378</Words>
  <Application>Microsoft Office PowerPoint</Application>
  <PresentationFormat>On-screen Show (4:3)</PresentationFormat>
  <Paragraphs>37</Paragraphs>
  <Slides>6</Slides>
  <Notes>0</Notes>
  <HiddenSlides>0</HiddenSlides>
  <MMClips>1</MMClips>
  <ScaleCrop>false</ScaleCrop>
  <HeadingPairs>
    <vt:vector size="6" baseType="variant">
      <vt:variant>
        <vt:lpstr>Fonts Used</vt:lpstr>
      </vt:variant>
      <vt:variant>
        <vt:i4>4</vt:i4>
      </vt:variant>
      <vt:variant>
        <vt:lpstr>Theme</vt:lpstr>
      </vt:variant>
      <vt:variant>
        <vt:i4>3</vt:i4>
      </vt:variant>
      <vt:variant>
        <vt:lpstr>Slide Titles</vt:lpstr>
      </vt:variant>
      <vt:variant>
        <vt:i4>6</vt:i4>
      </vt:variant>
    </vt:vector>
  </HeadingPairs>
  <TitlesOfParts>
    <vt:vector size="13" baseType="lpstr">
      <vt:lpstr>Arial</vt:lpstr>
      <vt:lpstr>Calibri</vt:lpstr>
      <vt:lpstr>Impact</vt:lpstr>
      <vt:lpstr>Wingdings</vt:lpstr>
      <vt:lpstr>KUtemp4-column</vt:lpstr>
      <vt:lpstr>Office Theme</vt:lpstr>
      <vt:lpstr>Theme1</vt:lpstr>
      <vt:lpstr>Equifax Security Breach</vt:lpstr>
      <vt:lpstr>Introduction</vt:lpstr>
      <vt:lpstr>Technical Details 1</vt:lpstr>
      <vt:lpstr>Technical Details 2</vt:lpstr>
      <vt:lpstr>Technical Details 3</vt:lpstr>
      <vt:lpstr>Controls and Lessons Learned</vt:lpstr>
    </vt:vector>
  </TitlesOfParts>
  <Company>University of Kansas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(Name of the Security Breach)</dc:title>
  <dc:creator>My Profile</dc:creator>
  <cp:lastModifiedBy>Joey Pennington</cp:lastModifiedBy>
  <cp:revision>598</cp:revision>
  <dcterms:created xsi:type="dcterms:W3CDTF">2012-02-02T04:45:39Z</dcterms:created>
  <dcterms:modified xsi:type="dcterms:W3CDTF">2021-05-07T23:01:06Z</dcterms:modified>
</cp:coreProperties>
</file>