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61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62" r:id="rId17"/>
    <p:sldId id="26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1B099-B1BA-42EA-9583-50C28B6A0DC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489F300-1554-4689-945B-12DEEB62CEC6}">
      <dgm:prSet phldrT="[Text]"/>
      <dgm:spPr/>
      <dgm:t>
        <a:bodyPr/>
        <a:lstStyle/>
        <a:p>
          <a:r>
            <a:rPr lang="sk-SK" dirty="0"/>
            <a:t>výskumné</a:t>
          </a:r>
        </a:p>
      </dgm:t>
    </dgm:pt>
    <dgm:pt modelId="{BC3B51D4-6053-45D7-88C6-3428F704C0EA}" type="parTrans" cxnId="{8503F042-7A13-46E8-BD89-5429DC297C3A}">
      <dgm:prSet/>
      <dgm:spPr/>
      <dgm:t>
        <a:bodyPr/>
        <a:lstStyle/>
        <a:p>
          <a:endParaRPr lang="sk-SK"/>
        </a:p>
      </dgm:t>
    </dgm:pt>
    <dgm:pt modelId="{F4A7A27B-BB0B-4E4B-8F6D-39F05A2F8995}" type="sibTrans" cxnId="{8503F042-7A13-46E8-BD89-5429DC297C3A}">
      <dgm:prSet/>
      <dgm:spPr/>
      <dgm:t>
        <a:bodyPr/>
        <a:lstStyle/>
        <a:p>
          <a:endParaRPr lang="sk-SK"/>
        </a:p>
      </dgm:t>
    </dgm:pt>
    <dgm:pt modelId="{3DFC6DCE-657E-47D5-9610-1E2B52D5FC00}">
      <dgm:prSet phldrT="[Text]"/>
      <dgm:spPr/>
      <dgm:t>
        <a:bodyPr/>
        <a:lstStyle/>
        <a:p>
          <a:r>
            <a:rPr lang="sk-SK" dirty="0"/>
            <a:t>Obvykle zvonka dostupné</a:t>
          </a:r>
        </a:p>
      </dgm:t>
    </dgm:pt>
    <dgm:pt modelId="{0D47349E-1C00-4E2A-9795-C4B6BE687C5C}" type="parTrans" cxnId="{CF504511-CA42-4493-8C4F-1A40642AAF69}">
      <dgm:prSet/>
      <dgm:spPr/>
      <dgm:t>
        <a:bodyPr/>
        <a:lstStyle/>
        <a:p>
          <a:endParaRPr lang="sk-SK"/>
        </a:p>
      </dgm:t>
    </dgm:pt>
    <dgm:pt modelId="{072FD8D8-781C-48B0-9A70-6C1CED0A3281}" type="sibTrans" cxnId="{CF504511-CA42-4493-8C4F-1A40642AAF69}">
      <dgm:prSet/>
      <dgm:spPr/>
      <dgm:t>
        <a:bodyPr/>
        <a:lstStyle/>
        <a:p>
          <a:endParaRPr lang="sk-SK"/>
        </a:p>
      </dgm:t>
    </dgm:pt>
    <dgm:pt modelId="{2875C42E-2387-4B1A-B5AC-F422BBB1C792}">
      <dgm:prSet phldrT="[Text]"/>
      <dgm:spPr/>
      <dgm:t>
        <a:bodyPr/>
        <a:lstStyle/>
        <a:p>
          <a:r>
            <a:rPr lang="sk-SK" dirty="0"/>
            <a:t>Získavanie nových poznatkov o spôsobe útoku</a:t>
          </a:r>
        </a:p>
      </dgm:t>
    </dgm:pt>
    <dgm:pt modelId="{1C807932-BF82-40B6-AB1E-715E8C220B7A}" type="parTrans" cxnId="{17230CBC-CA11-4366-B439-624453800FAF}">
      <dgm:prSet/>
      <dgm:spPr/>
      <dgm:t>
        <a:bodyPr/>
        <a:lstStyle/>
        <a:p>
          <a:endParaRPr lang="sk-SK"/>
        </a:p>
      </dgm:t>
    </dgm:pt>
    <dgm:pt modelId="{C6183639-843D-44F7-86F5-DD54EAB06FB5}" type="sibTrans" cxnId="{17230CBC-CA11-4366-B439-624453800FAF}">
      <dgm:prSet/>
      <dgm:spPr/>
      <dgm:t>
        <a:bodyPr/>
        <a:lstStyle/>
        <a:p>
          <a:endParaRPr lang="sk-SK"/>
        </a:p>
      </dgm:t>
    </dgm:pt>
    <dgm:pt modelId="{693855BC-DEF6-4CB5-8068-1D825B12C310}">
      <dgm:prSet phldrT="[Text]"/>
      <dgm:spPr/>
      <dgm:t>
        <a:bodyPr/>
        <a:lstStyle/>
        <a:p>
          <a:r>
            <a:rPr lang="sk-SK" dirty="0"/>
            <a:t>produkčné</a:t>
          </a:r>
        </a:p>
      </dgm:t>
    </dgm:pt>
    <dgm:pt modelId="{783E690E-06B2-4C4A-A6EA-87319169843A}" type="parTrans" cxnId="{793AFDB5-F7AC-452F-A98C-CD02799F14C6}">
      <dgm:prSet/>
      <dgm:spPr/>
      <dgm:t>
        <a:bodyPr/>
        <a:lstStyle/>
        <a:p>
          <a:endParaRPr lang="sk-SK"/>
        </a:p>
      </dgm:t>
    </dgm:pt>
    <dgm:pt modelId="{02BD3106-E2E8-40DE-9EFE-7C3799441498}" type="sibTrans" cxnId="{793AFDB5-F7AC-452F-A98C-CD02799F14C6}">
      <dgm:prSet/>
      <dgm:spPr/>
      <dgm:t>
        <a:bodyPr/>
        <a:lstStyle/>
        <a:p>
          <a:endParaRPr lang="sk-SK"/>
        </a:p>
      </dgm:t>
    </dgm:pt>
    <dgm:pt modelId="{DFC6F720-BEBD-4621-83CC-46D4BE0331B7}">
      <dgm:prSet phldrT="[Text]"/>
      <dgm:spPr/>
      <dgm:t>
        <a:bodyPr/>
        <a:lstStyle/>
        <a:p>
          <a:r>
            <a:rPr lang="sk-SK" dirty="0"/>
            <a:t>Obvykle v intranete</a:t>
          </a:r>
        </a:p>
      </dgm:t>
    </dgm:pt>
    <dgm:pt modelId="{080C429A-4E5D-4A86-A6EE-02FF891234B0}" type="parTrans" cxnId="{91DC7C30-B852-477C-ADAA-024D7796A371}">
      <dgm:prSet/>
      <dgm:spPr/>
      <dgm:t>
        <a:bodyPr/>
        <a:lstStyle/>
        <a:p>
          <a:endParaRPr lang="sk-SK"/>
        </a:p>
      </dgm:t>
    </dgm:pt>
    <dgm:pt modelId="{896D6B4F-684A-4918-A0D3-558F2744A4F3}" type="sibTrans" cxnId="{91DC7C30-B852-477C-ADAA-024D7796A371}">
      <dgm:prSet/>
      <dgm:spPr/>
      <dgm:t>
        <a:bodyPr/>
        <a:lstStyle/>
        <a:p>
          <a:endParaRPr lang="sk-SK"/>
        </a:p>
      </dgm:t>
    </dgm:pt>
    <dgm:pt modelId="{BA4176F4-6596-4626-9F59-1D8354C2F22A}">
      <dgm:prSet phldrT="[Text]"/>
      <dgm:spPr/>
      <dgm:t>
        <a:bodyPr/>
        <a:lstStyle/>
        <a:p>
          <a:r>
            <a:rPr lang="sk-SK" dirty="0"/>
            <a:t>Zistenie nepovoleného prístupu v intranete</a:t>
          </a:r>
        </a:p>
      </dgm:t>
    </dgm:pt>
    <dgm:pt modelId="{417A1F53-800D-4CB9-94B1-BAF2F32DFA02}" type="parTrans" cxnId="{4047A641-DCA4-4FCB-9C1C-722F78E1B87F}">
      <dgm:prSet/>
      <dgm:spPr/>
      <dgm:t>
        <a:bodyPr/>
        <a:lstStyle/>
        <a:p>
          <a:endParaRPr lang="sk-SK"/>
        </a:p>
      </dgm:t>
    </dgm:pt>
    <dgm:pt modelId="{6699522B-49CD-4FF4-B06D-E905E445ADF7}" type="sibTrans" cxnId="{4047A641-DCA4-4FCB-9C1C-722F78E1B87F}">
      <dgm:prSet/>
      <dgm:spPr/>
      <dgm:t>
        <a:bodyPr/>
        <a:lstStyle/>
        <a:p>
          <a:endParaRPr lang="sk-SK"/>
        </a:p>
      </dgm:t>
    </dgm:pt>
    <dgm:pt modelId="{F774F27B-AEE6-4E71-BDCB-30B4DF071AD7}" type="pres">
      <dgm:prSet presAssocID="{AA41B099-B1BA-42EA-9583-50C28B6A0DCD}" presName="Name0" presStyleCnt="0">
        <dgm:presLayoutVars>
          <dgm:dir/>
          <dgm:animLvl val="lvl"/>
          <dgm:resizeHandles/>
        </dgm:presLayoutVars>
      </dgm:prSet>
      <dgm:spPr/>
    </dgm:pt>
    <dgm:pt modelId="{B5E0F223-A672-402B-9B66-F88B4E1295C6}" type="pres">
      <dgm:prSet presAssocID="{1489F300-1554-4689-945B-12DEEB62CEC6}" presName="linNode" presStyleCnt="0"/>
      <dgm:spPr/>
    </dgm:pt>
    <dgm:pt modelId="{0C823C4D-42A9-4D07-B1C2-1FD1CA02D0DC}" type="pres">
      <dgm:prSet presAssocID="{1489F300-1554-4689-945B-12DEEB62CEC6}" presName="parentShp" presStyleLbl="node1" presStyleIdx="0" presStyleCnt="2" custLinFactNeighborY="-2498">
        <dgm:presLayoutVars>
          <dgm:bulletEnabled val="1"/>
        </dgm:presLayoutVars>
      </dgm:prSet>
      <dgm:spPr/>
    </dgm:pt>
    <dgm:pt modelId="{EF9C778B-1AFA-40D3-85AF-24101E2E870E}" type="pres">
      <dgm:prSet presAssocID="{1489F300-1554-4689-945B-12DEEB62CEC6}" presName="childShp" presStyleLbl="bgAccFollowNode1" presStyleIdx="0" presStyleCnt="2">
        <dgm:presLayoutVars>
          <dgm:bulletEnabled val="1"/>
        </dgm:presLayoutVars>
      </dgm:prSet>
      <dgm:spPr/>
    </dgm:pt>
    <dgm:pt modelId="{C962D176-5B69-4F50-B9D3-899DE4712703}" type="pres">
      <dgm:prSet presAssocID="{F4A7A27B-BB0B-4E4B-8F6D-39F05A2F8995}" presName="spacing" presStyleCnt="0"/>
      <dgm:spPr/>
    </dgm:pt>
    <dgm:pt modelId="{EEFE97A6-2AE2-46BB-9753-E624FCDC937D}" type="pres">
      <dgm:prSet presAssocID="{693855BC-DEF6-4CB5-8068-1D825B12C310}" presName="linNode" presStyleCnt="0"/>
      <dgm:spPr/>
    </dgm:pt>
    <dgm:pt modelId="{665EF7FE-C6EA-4585-B340-276303CB06F7}" type="pres">
      <dgm:prSet presAssocID="{693855BC-DEF6-4CB5-8068-1D825B12C310}" presName="parentShp" presStyleLbl="node1" presStyleIdx="1" presStyleCnt="2">
        <dgm:presLayoutVars>
          <dgm:bulletEnabled val="1"/>
        </dgm:presLayoutVars>
      </dgm:prSet>
      <dgm:spPr/>
    </dgm:pt>
    <dgm:pt modelId="{8437BD2D-044F-4603-9666-7E7C5F423707}" type="pres">
      <dgm:prSet presAssocID="{693855BC-DEF6-4CB5-8068-1D825B12C31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1880301-C800-4BB7-A159-8B882E85C2C5}" type="presOf" srcId="{693855BC-DEF6-4CB5-8068-1D825B12C310}" destId="{665EF7FE-C6EA-4585-B340-276303CB06F7}" srcOrd="0" destOrd="0" presId="urn:microsoft.com/office/officeart/2005/8/layout/vList6"/>
    <dgm:cxn modelId="{CF504511-CA42-4493-8C4F-1A40642AAF69}" srcId="{1489F300-1554-4689-945B-12DEEB62CEC6}" destId="{3DFC6DCE-657E-47D5-9610-1E2B52D5FC00}" srcOrd="0" destOrd="0" parTransId="{0D47349E-1C00-4E2A-9795-C4B6BE687C5C}" sibTransId="{072FD8D8-781C-48B0-9A70-6C1CED0A3281}"/>
    <dgm:cxn modelId="{91DC7C30-B852-477C-ADAA-024D7796A371}" srcId="{693855BC-DEF6-4CB5-8068-1D825B12C310}" destId="{DFC6F720-BEBD-4621-83CC-46D4BE0331B7}" srcOrd="0" destOrd="0" parTransId="{080C429A-4E5D-4A86-A6EE-02FF891234B0}" sibTransId="{896D6B4F-684A-4918-A0D3-558F2744A4F3}"/>
    <dgm:cxn modelId="{4047A641-DCA4-4FCB-9C1C-722F78E1B87F}" srcId="{693855BC-DEF6-4CB5-8068-1D825B12C310}" destId="{BA4176F4-6596-4626-9F59-1D8354C2F22A}" srcOrd="1" destOrd="0" parTransId="{417A1F53-800D-4CB9-94B1-BAF2F32DFA02}" sibTransId="{6699522B-49CD-4FF4-B06D-E905E445ADF7}"/>
    <dgm:cxn modelId="{8503F042-7A13-46E8-BD89-5429DC297C3A}" srcId="{AA41B099-B1BA-42EA-9583-50C28B6A0DCD}" destId="{1489F300-1554-4689-945B-12DEEB62CEC6}" srcOrd="0" destOrd="0" parTransId="{BC3B51D4-6053-45D7-88C6-3428F704C0EA}" sibTransId="{F4A7A27B-BB0B-4E4B-8F6D-39F05A2F8995}"/>
    <dgm:cxn modelId="{734D486A-EDEA-4497-AD1A-6F2916C5ACE5}" type="presOf" srcId="{3DFC6DCE-657E-47D5-9610-1E2B52D5FC00}" destId="{EF9C778B-1AFA-40D3-85AF-24101E2E870E}" srcOrd="0" destOrd="0" presId="urn:microsoft.com/office/officeart/2005/8/layout/vList6"/>
    <dgm:cxn modelId="{A3379D7C-A2AB-427D-9E8B-9925F5734F9B}" type="presOf" srcId="{DFC6F720-BEBD-4621-83CC-46D4BE0331B7}" destId="{8437BD2D-044F-4603-9666-7E7C5F423707}" srcOrd="0" destOrd="0" presId="urn:microsoft.com/office/officeart/2005/8/layout/vList6"/>
    <dgm:cxn modelId="{2772BEAE-2BD5-41E7-A287-BFB8629D3155}" type="presOf" srcId="{BA4176F4-6596-4626-9F59-1D8354C2F22A}" destId="{8437BD2D-044F-4603-9666-7E7C5F423707}" srcOrd="0" destOrd="1" presId="urn:microsoft.com/office/officeart/2005/8/layout/vList6"/>
    <dgm:cxn modelId="{793AFDB5-F7AC-452F-A98C-CD02799F14C6}" srcId="{AA41B099-B1BA-42EA-9583-50C28B6A0DCD}" destId="{693855BC-DEF6-4CB5-8068-1D825B12C310}" srcOrd="1" destOrd="0" parTransId="{783E690E-06B2-4C4A-A6EA-87319169843A}" sibTransId="{02BD3106-E2E8-40DE-9EFE-7C3799441498}"/>
    <dgm:cxn modelId="{17230CBC-CA11-4366-B439-624453800FAF}" srcId="{1489F300-1554-4689-945B-12DEEB62CEC6}" destId="{2875C42E-2387-4B1A-B5AC-F422BBB1C792}" srcOrd="1" destOrd="0" parTransId="{1C807932-BF82-40B6-AB1E-715E8C220B7A}" sibTransId="{C6183639-843D-44F7-86F5-DD54EAB06FB5}"/>
    <dgm:cxn modelId="{3B33B4C8-4D8B-4D5F-856A-FBB32FD6A7B7}" type="presOf" srcId="{AA41B099-B1BA-42EA-9583-50C28B6A0DCD}" destId="{F774F27B-AEE6-4E71-BDCB-30B4DF071AD7}" srcOrd="0" destOrd="0" presId="urn:microsoft.com/office/officeart/2005/8/layout/vList6"/>
    <dgm:cxn modelId="{011E8DCD-E306-4AF0-9C0B-36D4A66D9E94}" type="presOf" srcId="{1489F300-1554-4689-945B-12DEEB62CEC6}" destId="{0C823C4D-42A9-4D07-B1C2-1FD1CA02D0DC}" srcOrd="0" destOrd="0" presId="urn:microsoft.com/office/officeart/2005/8/layout/vList6"/>
    <dgm:cxn modelId="{415A1CD5-7508-4342-ABFC-4968035ECCAC}" type="presOf" srcId="{2875C42E-2387-4B1A-B5AC-F422BBB1C792}" destId="{EF9C778B-1AFA-40D3-85AF-24101E2E870E}" srcOrd="0" destOrd="1" presId="urn:microsoft.com/office/officeart/2005/8/layout/vList6"/>
    <dgm:cxn modelId="{5A433380-901F-4262-A35B-99A64AA5188B}" type="presParOf" srcId="{F774F27B-AEE6-4E71-BDCB-30B4DF071AD7}" destId="{B5E0F223-A672-402B-9B66-F88B4E1295C6}" srcOrd="0" destOrd="0" presId="urn:microsoft.com/office/officeart/2005/8/layout/vList6"/>
    <dgm:cxn modelId="{1AC3DFC6-7179-4824-8DDE-F089BEA220EC}" type="presParOf" srcId="{B5E0F223-A672-402B-9B66-F88B4E1295C6}" destId="{0C823C4D-42A9-4D07-B1C2-1FD1CA02D0DC}" srcOrd="0" destOrd="0" presId="urn:microsoft.com/office/officeart/2005/8/layout/vList6"/>
    <dgm:cxn modelId="{C0AE3DFE-8639-43AB-877A-357582EEC490}" type="presParOf" srcId="{B5E0F223-A672-402B-9B66-F88B4E1295C6}" destId="{EF9C778B-1AFA-40D3-85AF-24101E2E870E}" srcOrd="1" destOrd="0" presId="urn:microsoft.com/office/officeart/2005/8/layout/vList6"/>
    <dgm:cxn modelId="{8EC53162-ECAA-407F-8E1E-4835A4FD3544}" type="presParOf" srcId="{F774F27B-AEE6-4E71-BDCB-30B4DF071AD7}" destId="{C962D176-5B69-4F50-B9D3-899DE4712703}" srcOrd="1" destOrd="0" presId="urn:microsoft.com/office/officeart/2005/8/layout/vList6"/>
    <dgm:cxn modelId="{C2762EC1-62AB-4B9B-AB73-680D853671D9}" type="presParOf" srcId="{F774F27B-AEE6-4E71-BDCB-30B4DF071AD7}" destId="{EEFE97A6-2AE2-46BB-9753-E624FCDC937D}" srcOrd="2" destOrd="0" presId="urn:microsoft.com/office/officeart/2005/8/layout/vList6"/>
    <dgm:cxn modelId="{39E7FE72-2B65-419B-8C0F-CADFA11C00F1}" type="presParOf" srcId="{EEFE97A6-2AE2-46BB-9753-E624FCDC937D}" destId="{665EF7FE-C6EA-4585-B340-276303CB06F7}" srcOrd="0" destOrd="0" presId="urn:microsoft.com/office/officeart/2005/8/layout/vList6"/>
    <dgm:cxn modelId="{31667F03-DB7F-4694-8E0C-85A4E280D23F}" type="presParOf" srcId="{EEFE97A6-2AE2-46BB-9753-E624FCDC937D}" destId="{8437BD2D-044F-4603-9666-7E7C5F4237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1B099-B1BA-42EA-9583-50C28B6A0DC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489F300-1554-4689-945B-12DEEB62CEC6}">
      <dgm:prSet phldrT="[Text]"/>
      <dgm:spPr/>
      <dgm:t>
        <a:bodyPr/>
        <a:lstStyle/>
        <a:p>
          <a:r>
            <a:rPr lang="sk-SK" dirty="0"/>
            <a:t>Nízko interaktívne</a:t>
          </a:r>
        </a:p>
      </dgm:t>
    </dgm:pt>
    <dgm:pt modelId="{BC3B51D4-6053-45D7-88C6-3428F704C0EA}" type="parTrans" cxnId="{8503F042-7A13-46E8-BD89-5429DC297C3A}">
      <dgm:prSet/>
      <dgm:spPr/>
      <dgm:t>
        <a:bodyPr/>
        <a:lstStyle/>
        <a:p>
          <a:endParaRPr lang="sk-SK"/>
        </a:p>
      </dgm:t>
    </dgm:pt>
    <dgm:pt modelId="{F4A7A27B-BB0B-4E4B-8F6D-39F05A2F8995}" type="sibTrans" cxnId="{8503F042-7A13-46E8-BD89-5429DC297C3A}">
      <dgm:prSet/>
      <dgm:spPr/>
      <dgm:t>
        <a:bodyPr/>
        <a:lstStyle/>
        <a:p>
          <a:endParaRPr lang="sk-SK"/>
        </a:p>
      </dgm:t>
    </dgm:pt>
    <dgm:pt modelId="{3DFC6DCE-657E-47D5-9610-1E2B52D5FC00}">
      <dgm:prSet phldrT="[Text]"/>
      <dgm:spPr/>
      <dgm:t>
        <a:bodyPr/>
        <a:lstStyle/>
        <a:p>
          <a:r>
            <a:rPr lang="sk-SK" dirty="0"/>
            <a:t>Prepracovanejšie simulácie prostredia</a:t>
          </a:r>
        </a:p>
      </dgm:t>
    </dgm:pt>
    <dgm:pt modelId="{0D47349E-1C00-4E2A-9795-C4B6BE687C5C}" type="parTrans" cxnId="{CF504511-CA42-4493-8C4F-1A40642AAF69}">
      <dgm:prSet/>
      <dgm:spPr/>
      <dgm:t>
        <a:bodyPr/>
        <a:lstStyle/>
        <a:p>
          <a:endParaRPr lang="sk-SK"/>
        </a:p>
      </dgm:t>
    </dgm:pt>
    <dgm:pt modelId="{072FD8D8-781C-48B0-9A70-6C1CED0A3281}" type="sibTrans" cxnId="{CF504511-CA42-4493-8C4F-1A40642AAF69}">
      <dgm:prSet/>
      <dgm:spPr/>
      <dgm:t>
        <a:bodyPr/>
        <a:lstStyle/>
        <a:p>
          <a:endParaRPr lang="sk-SK"/>
        </a:p>
      </dgm:t>
    </dgm:pt>
    <dgm:pt modelId="{2875C42E-2387-4B1A-B5AC-F422BBB1C792}">
      <dgm:prSet phldrT="[Text]"/>
      <dgm:spPr/>
      <dgm:t>
        <a:bodyPr/>
        <a:lstStyle/>
        <a:p>
          <a:r>
            <a:rPr lang="sk-SK" dirty="0"/>
            <a:t>Napr. </a:t>
          </a:r>
          <a:r>
            <a:rPr lang="sk-SK" dirty="0" err="1"/>
            <a:t>Cowrie</a:t>
          </a:r>
          <a:endParaRPr lang="sk-SK" dirty="0"/>
        </a:p>
      </dgm:t>
    </dgm:pt>
    <dgm:pt modelId="{1C807932-BF82-40B6-AB1E-715E8C220B7A}" type="parTrans" cxnId="{17230CBC-CA11-4366-B439-624453800FAF}">
      <dgm:prSet/>
      <dgm:spPr/>
      <dgm:t>
        <a:bodyPr/>
        <a:lstStyle/>
        <a:p>
          <a:endParaRPr lang="sk-SK"/>
        </a:p>
      </dgm:t>
    </dgm:pt>
    <dgm:pt modelId="{C6183639-843D-44F7-86F5-DD54EAB06FB5}" type="sibTrans" cxnId="{17230CBC-CA11-4366-B439-624453800FAF}">
      <dgm:prSet/>
      <dgm:spPr/>
      <dgm:t>
        <a:bodyPr/>
        <a:lstStyle/>
        <a:p>
          <a:endParaRPr lang="sk-SK"/>
        </a:p>
      </dgm:t>
    </dgm:pt>
    <dgm:pt modelId="{693855BC-DEF6-4CB5-8068-1D825B12C310}">
      <dgm:prSet phldrT="[Text]"/>
      <dgm:spPr/>
      <dgm:t>
        <a:bodyPr/>
        <a:lstStyle/>
        <a:p>
          <a:r>
            <a:rPr lang="sk-SK" dirty="0"/>
            <a:t>Vysoko interaktívne</a:t>
          </a:r>
        </a:p>
      </dgm:t>
    </dgm:pt>
    <dgm:pt modelId="{783E690E-06B2-4C4A-A6EA-87319169843A}" type="parTrans" cxnId="{793AFDB5-F7AC-452F-A98C-CD02799F14C6}">
      <dgm:prSet/>
      <dgm:spPr/>
      <dgm:t>
        <a:bodyPr/>
        <a:lstStyle/>
        <a:p>
          <a:endParaRPr lang="sk-SK"/>
        </a:p>
      </dgm:t>
    </dgm:pt>
    <dgm:pt modelId="{02BD3106-E2E8-40DE-9EFE-7C3799441498}" type="sibTrans" cxnId="{793AFDB5-F7AC-452F-A98C-CD02799F14C6}">
      <dgm:prSet/>
      <dgm:spPr/>
      <dgm:t>
        <a:bodyPr/>
        <a:lstStyle/>
        <a:p>
          <a:endParaRPr lang="sk-SK"/>
        </a:p>
      </dgm:t>
    </dgm:pt>
    <dgm:pt modelId="{DFC6F720-BEBD-4621-83CC-46D4BE0331B7}">
      <dgm:prSet phldrT="[Text]"/>
      <dgm:spPr/>
      <dgm:t>
        <a:bodyPr/>
        <a:lstStyle/>
        <a:p>
          <a:r>
            <a:rPr lang="sk-SK" dirty="0"/>
            <a:t>Vysoká interakcia s útočníkom</a:t>
          </a:r>
        </a:p>
      </dgm:t>
    </dgm:pt>
    <dgm:pt modelId="{080C429A-4E5D-4A86-A6EE-02FF891234B0}" type="parTrans" cxnId="{91DC7C30-B852-477C-ADAA-024D7796A371}">
      <dgm:prSet/>
      <dgm:spPr/>
      <dgm:t>
        <a:bodyPr/>
        <a:lstStyle/>
        <a:p>
          <a:endParaRPr lang="sk-SK"/>
        </a:p>
      </dgm:t>
    </dgm:pt>
    <dgm:pt modelId="{896D6B4F-684A-4918-A0D3-558F2744A4F3}" type="sibTrans" cxnId="{91DC7C30-B852-477C-ADAA-024D7796A371}">
      <dgm:prSet/>
      <dgm:spPr/>
      <dgm:t>
        <a:bodyPr/>
        <a:lstStyle/>
        <a:p>
          <a:endParaRPr lang="sk-SK"/>
        </a:p>
      </dgm:t>
    </dgm:pt>
    <dgm:pt modelId="{3C08229D-E579-4D24-9664-6AF9943CDDEE}">
      <dgm:prSet phldrT="[Text]"/>
      <dgm:spPr/>
      <dgm:t>
        <a:bodyPr/>
        <a:lstStyle/>
        <a:p>
          <a:r>
            <a:rPr lang="sk-SK" dirty="0"/>
            <a:t>Stredne interaktívne</a:t>
          </a:r>
        </a:p>
      </dgm:t>
    </dgm:pt>
    <dgm:pt modelId="{9424EF50-9A99-4D57-89CA-D7206CD501D9}" type="parTrans" cxnId="{A82B293F-C084-4090-837D-E19509A16EEC}">
      <dgm:prSet/>
      <dgm:spPr/>
      <dgm:t>
        <a:bodyPr/>
        <a:lstStyle/>
        <a:p>
          <a:endParaRPr lang="sk-SK"/>
        </a:p>
      </dgm:t>
    </dgm:pt>
    <dgm:pt modelId="{FACF0FAF-8988-443F-A98E-50B2238E7CE5}" type="sibTrans" cxnId="{A82B293F-C084-4090-837D-E19509A16EEC}">
      <dgm:prSet/>
      <dgm:spPr/>
      <dgm:t>
        <a:bodyPr/>
        <a:lstStyle/>
        <a:p>
          <a:endParaRPr lang="sk-SK"/>
        </a:p>
      </dgm:t>
    </dgm:pt>
    <dgm:pt modelId="{26A419B5-B2EA-4864-9F40-5E48C708705D}">
      <dgm:prSet phldrT="[Text]"/>
      <dgm:spPr/>
      <dgm:t>
        <a:bodyPr/>
        <a:lstStyle/>
        <a:p>
          <a:r>
            <a:rPr lang="sk-SK" dirty="0"/>
            <a:t>Nízka interaktívnosť</a:t>
          </a:r>
        </a:p>
      </dgm:t>
    </dgm:pt>
    <dgm:pt modelId="{5FBD73DF-506F-40EB-B988-4AD46D7E1A3C}" type="parTrans" cxnId="{4CC02BA0-A14D-44E1-AE93-CD15897F3CA1}">
      <dgm:prSet/>
      <dgm:spPr/>
      <dgm:t>
        <a:bodyPr/>
        <a:lstStyle/>
        <a:p>
          <a:endParaRPr lang="sk-SK"/>
        </a:p>
      </dgm:t>
    </dgm:pt>
    <dgm:pt modelId="{7B806456-F0EC-4ADB-9F8B-A2B7BD9C4E12}" type="sibTrans" cxnId="{4CC02BA0-A14D-44E1-AE93-CD15897F3CA1}">
      <dgm:prSet/>
      <dgm:spPr/>
      <dgm:t>
        <a:bodyPr/>
        <a:lstStyle/>
        <a:p>
          <a:endParaRPr lang="sk-SK"/>
        </a:p>
      </dgm:t>
    </dgm:pt>
    <dgm:pt modelId="{3DB03BAA-D77E-4AA6-B8AE-8D64CEDDD3BF}">
      <dgm:prSet phldrT="[Text]"/>
      <dgm:spPr/>
      <dgm:t>
        <a:bodyPr/>
        <a:lstStyle/>
        <a:p>
          <a:r>
            <a:rPr lang="sk-SK" dirty="0"/>
            <a:t>Menej informácií o útočníkovi</a:t>
          </a:r>
        </a:p>
      </dgm:t>
    </dgm:pt>
    <dgm:pt modelId="{03CA87B0-62FA-4E88-81DA-B9E2E90AC6D0}" type="parTrans" cxnId="{1C46DAC1-7112-4B17-881B-DB868485BBB7}">
      <dgm:prSet/>
      <dgm:spPr/>
      <dgm:t>
        <a:bodyPr/>
        <a:lstStyle/>
        <a:p>
          <a:endParaRPr lang="sk-SK"/>
        </a:p>
      </dgm:t>
    </dgm:pt>
    <dgm:pt modelId="{15B19ED0-5E08-45B9-BA49-3FEA89055AF2}" type="sibTrans" cxnId="{1C46DAC1-7112-4B17-881B-DB868485BBB7}">
      <dgm:prSet/>
      <dgm:spPr/>
      <dgm:t>
        <a:bodyPr/>
        <a:lstStyle/>
        <a:p>
          <a:endParaRPr lang="sk-SK"/>
        </a:p>
      </dgm:t>
    </dgm:pt>
    <dgm:pt modelId="{1427A88D-2436-4511-9674-21AE9FEAEFAA}">
      <dgm:prSet phldrT="[Text]"/>
      <dgm:spPr/>
      <dgm:t>
        <a:bodyPr/>
        <a:lstStyle/>
        <a:p>
          <a:r>
            <a:rPr lang="sk-SK" dirty="0"/>
            <a:t>Vyššie riziko zneužitia</a:t>
          </a:r>
        </a:p>
      </dgm:t>
    </dgm:pt>
    <dgm:pt modelId="{9D4C18D8-0B38-48DA-919F-9A58EF2AEA71}" type="parTrans" cxnId="{3ED9848A-CA35-48AF-90E7-A31AA0E6FDDC}">
      <dgm:prSet/>
      <dgm:spPr/>
      <dgm:t>
        <a:bodyPr/>
        <a:lstStyle/>
        <a:p>
          <a:endParaRPr lang="sk-SK"/>
        </a:p>
      </dgm:t>
    </dgm:pt>
    <dgm:pt modelId="{3AC77322-8857-40F9-8B22-FC2B81EBC97D}" type="sibTrans" cxnId="{3ED9848A-CA35-48AF-90E7-A31AA0E6FDDC}">
      <dgm:prSet/>
      <dgm:spPr/>
      <dgm:t>
        <a:bodyPr/>
        <a:lstStyle/>
        <a:p>
          <a:endParaRPr lang="sk-SK"/>
        </a:p>
      </dgm:t>
    </dgm:pt>
    <dgm:pt modelId="{300D7D8E-0436-464A-A85B-7EA62435C811}">
      <dgm:prSet phldrT="[Text]"/>
      <dgm:spPr/>
      <dgm:t>
        <a:bodyPr/>
        <a:lstStyle/>
        <a:p>
          <a:r>
            <a:rPr lang="sk-SK" dirty="0"/>
            <a:t>Napr. </a:t>
          </a:r>
          <a:r>
            <a:rPr lang="sk-SK" dirty="0" err="1"/>
            <a:t>honeytokeny</a:t>
          </a:r>
          <a:r>
            <a:rPr lang="sk-SK" dirty="0"/>
            <a:t>, </a:t>
          </a:r>
          <a:r>
            <a:rPr lang="sk-SK" dirty="0" err="1"/>
            <a:t>Stug</a:t>
          </a:r>
          <a:endParaRPr lang="sk-SK" dirty="0"/>
        </a:p>
      </dgm:t>
    </dgm:pt>
    <dgm:pt modelId="{B88E2C68-1739-43E2-BBC7-8F35E24784FA}" type="parTrans" cxnId="{A0D4AE0D-C1FE-4A5F-9BD0-485659EDC114}">
      <dgm:prSet/>
      <dgm:spPr/>
      <dgm:t>
        <a:bodyPr/>
        <a:lstStyle/>
        <a:p>
          <a:endParaRPr lang="sk-SK"/>
        </a:p>
      </dgm:t>
    </dgm:pt>
    <dgm:pt modelId="{14010412-4AFD-4FA5-B3C1-E732C031CA04}" type="sibTrans" cxnId="{A0D4AE0D-C1FE-4A5F-9BD0-485659EDC114}">
      <dgm:prSet/>
      <dgm:spPr/>
      <dgm:t>
        <a:bodyPr/>
        <a:lstStyle/>
        <a:p>
          <a:endParaRPr lang="sk-SK"/>
        </a:p>
      </dgm:t>
    </dgm:pt>
    <dgm:pt modelId="{F774F27B-AEE6-4E71-BDCB-30B4DF071AD7}" type="pres">
      <dgm:prSet presAssocID="{AA41B099-B1BA-42EA-9583-50C28B6A0DCD}" presName="Name0" presStyleCnt="0">
        <dgm:presLayoutVars>
          <dgm:dir/>
          <dgm:animLvl val="lvl"/>
          <dgm:resizeHandles/>
        </dgm:presLayoutVars>
      </dgm:prSet>
      <dgm:spPr/>
    </dgm:pt>
    <dgm:pt modelId="{B5E0F223-A672-402B-9B66-F88B4E1295C6}" type="pres">
      <dgm:prSet presAssocID="{1489F300-1554-4689-945B-12DEEB62CEC6}" presName="linNode" presStyleCnt="0"/>
      <dgm:spPr/>
    </dgm:pt>
    <dgm:pt modelId="{0C823C4D-42A9-4D07-B1C2-1FD1CA02D0DC}" type="pres">
      <dgm:prSet presAssocID="{1489F300-1554-4689-945B-12DEEB62CEC6}" presName="parentShp" presStyleLbl="node1" presStyleIdx="0" presStyleCnt="3" custLinFactNeighborX="-29828" custLinFactNeighborY="1577">
        <dgm:presLayoutVars>
          <dgm:bulletEnabled val="1"/>
        </dgm:presLayoutVars>
      </dgm:prSet>
      <dgm:spPr/>
    </dgm:pt>
    <dgm:pt modelId="{EF9C778B-1AFA-40D3-85AF-24101E2E870E}" type="pres">
      <dgm:prSet presAssocID="{1489F300-1554-4689-945B-12DEEB62CEC6}" presName="childShp" presStyleLbl="bgAccFollowNode1" presStyleIdx="0" presStyleCnt="3">
        <dgm:presLayoutVars>
          <dgm:bulletEnabled val="1"/>
        </dgm:presLayoutVars>
      </dgm:prSet>
      <dgm:spPr/>
    </dgm:pt>
    <dgm:pt modelId="{C962D176-5B69-4F50-B9D3-899DE4712703}" type="pres">
      <dgm:prSet presAssocID="{F4A7A27B-BB0B-4E4B-8F6D-39F05A2F8995}" presName="spacing" presStyleCnt="0"/>
      <dgm:spPr/>
    </dgm:pt>
    <dgm:pt modelId="{E624D959-7680-4228-B942-09D195CE5B28}" type="pres">
      <dgm:prSet presAssocID="{3C08229D-E579-4D24-9664-6AF9943CDDEE}" presName="linNode" presStyleCnt="0"/>
      <dgm:spPr/>
    </dgm:pt>
    <dgm:pt modelId="{8712FF80-AEA8-4290-83A1-288533E11D73}" type="pres">
      <dgm:prSet presAssocID="{3C08229D-E579-4D24-9664-6AF9943CDDEE}" presName="parentShp" presStyleLbl="node1" presStyleIdx="1" presStyleCnt="3">
        <dgm:presLayoutVars>
          <dgm:bulletEnabled val="1"/>
        </dgm:presLayoutVars>
      </dgm:prSet>
      <dgm:spPr/>
    </dgm:pt>
    <dgm:pt modelId="{070B130F-92E8-410C-88D2-B532EAE56FD7}" type="pres">
      <dgm:prSet presAssocID="{3C08229D-E579-4D24-9664-6AF9943CDDEE}" presName="childShp" presStyleLbl="bgAccFollowNode1" presStyleIdx="1" presStyleCnt="3">
        <dgm:presLayoutVars>
          <dgm:bulletEnabled val="1"/>
        </dgm:presLayoutVars>
      </dgm:prSet>
      <dgm:spPr/>
    </dgm:pt>
    <dgm:pt modelId="{5E681413-6DA7-4054-AF21-0B29686D0A1D}" type="pres">
      <dgm:prSet presAssocID="{FACF0FAF-8988-443F-A98E-50B2238E7CE5}" presName="spacing" presStyleCnt="0"/>
      <dgm:spPr/>
    </dgm:pt>
    <dgm:pt modelId="{EEFE97A6-2AE2-46BB-9753-E624FCDC937D}" type="pres">
      <dgm:prSet presAssocID="{693855BC-DEF6-4CB5-8068-1D825B12C310}" presName="linNode" presStyleCnt="0"/>
      <dgm:spPr/>
    </dgm:pt>
    <dgm:pt modelId="{665EF7FE-C6EA-4585-B340-276303CB06F7}" type="pres">
      <dgm:prSet presAssocID="{693855BC-DEF6-4CB5-8068-1D825B12C310}" presName="parentShp" presStyleLbl="node1" presStyleIdx="2" presStyleCnt="3">
        <dgm:presLayoutVars>
          <dgm:bulletEnabled val="1"/>
        </dgm:presLayoutVars>
      </dgm:prSet>
      <dgm:spPr/>
    </dgm:pt>
    <dgm:pt modelId="{8437BD2D-044F-4603-9666-7E7C5F423707}" type="pres">
      <dgm:prSet presAssocID="{693855BC-DEF6-4CB5-8068-1D825B12C31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01880301-C800-4BB7-A159-8B882E85C2C5}" type="presOf" srcId="{693855BC-DEF6-4CB5-8068-1D825B12C310}" destId="{665EF7FE-C6EA-4585-B340-276303CB06F7}" srcOrd="0" destOrd="0" presId="urn:microsoft.com/office/officeart/2005/8/layout/vList6"/>
    <dgm:cxn modelId="{A0D4AE0D-C1FE-4A5F-9BD0-485659EDC114}" srcId="{1489F300-1554-4689-945B-12DEEB62CEC6}" destId="{300D7D8E-0436-464A-A85B-7EA62435C811}" srcOrd="2" destOrd="0" parTransId="{B88E2C68-1739-43E2-BBC7-8F35E24784FA}" sibTransId="{14010412-4AFD-4FA5-B3C1-E732C031CA04}"/>
    <dgm:cxn modelId="{CF504511-CA42-4493-8C4F-1A40642AAF69}" srcId="{3C08229D-E579-4D24-9664-6AF9943CDDEE}" destId="{3DFC6DCE-657E-47D5-9610-1E2B52D5FC00}" srcOrd="0" destOrd="0" parTransId="{0D47349E-1C00-4E2A-9795-C4B6BE687C5C}" sibTransId="{072FD8D8-781C-48B0-9A70-6C1CED0A3281}"/>
    <dgm:cxn modelId="{91DC7C30-B852-477C-ADAA-024D7796A371}" srcId="{693855BC-DEF6-4CB5-8068-1D825B12C310}" destId="{DFC6F720-BEBD-4621-83CC-46D4BE0331B7}" srcOrd="0" destOrd="0" parTransId="{080C429A-4E5D-4A86-A6EE-02FF891234B0}" sibTransId="{896D6B4F-684A-4918-A0D3-558F2744A4F3}"/>
    <dgm:cxn modelId="{A82B293F-C084-4090-837D-E19509A16EEC}" srcId="{AA41B099-B1BA-42EA-9583-50C28B6A0DCD}" destId="{3C08229D-E579-4D24-9664-6AF9943CDDEE}" srcOrd="1" destOrd="0" parTransId="{9424EF50-9A99-4D57-89CA-D7206CD501D9}" sibTransId="{FACF0FAF-8988-443F-A98E-50B2238E7CE5}"/>
    <dgm:cxn modelId="{430B7662-1799-4E61-8002-E449B26A8BDA}" type="presOf" srcId="{3C08229D-E579-4D24-9664-6AF9943CDDEE}" destId="{8712FF80-AEA8-4290-83A1-288533E11D73}" srcOrd="0" destOrd="0" presId="urn:microsoft.com/office/officeart/2005/8/layout/vList6"/>
    <dgm:cxn modelId="{8503F042-7A13-46E8-BD89-5429DC297C3A}" srcId="{AA41B099-B1BA-42EA-9583-50C28B6A0DCD}" destId="{1489F300-1554-4689-945B-12DEEB62CEC6}" srcOrd="0" destOrd="0" parTransId="{BC3B51D4-6053-45D7-88C6-3428F704C0EA}" sibTransId="{F4A7A27B-BB0B-4E4B-8F6D-39F05A2F8995}"/>
    <dgm:cxn modelId="{AC25D355-0AF2-4990-9698-702D61764E89}" type="presOf" srcId="{3DB03BAA-D77E-4AA6-B8AE-8D64CEDDD3BF}" destId="{EF9C778B-1AFA-40D3-85AF-24101E2E870E}" srcOrd="0" destOrd="1" presId="urn:microsoft.com/office/officeart/2005/8/layout/vList6"/>
    <dgm:cxn modelId="{2B1CE258-C989-42B0-8F84-BB67A1377843}" type="presOf" srcId="{3DFC6DCE-657E-47D5-9610-1E2B52D5FC00}" destId="{070B130F-92E8-410C-88D2-B532EAE56FD7}" srcOrd="0" destOrd="0" presId="urn:microsoft.com/office/officeart/2005/8/layout/vList6"/>
    <dgm:cxn modelId="{A3379D7C-A2AB-427D-9E8B-9925F5734F9B}" type="presOf" srcId="{DFC6F720-BEBD-4621-83CC-46D4BE0331B7}" destId="{8437BD2D-044F-4603-9666-7E7C5F423707}" srcOrd="0" destOrd="0" presId="urn:microsoft.com/office/officeart/2005/8/layout/vList6"/>
    <dgm:cxn modelId="{3ED9848A-CA35-48AF-90E7-A31AA0E6FDDC}" srcId="{693855BC-DEF6-4CB5-8068-1D825B12C310}" destId="{1427A88D-2436-4511-9674-21AE9FEAEFAA}" srcOrd="1" destOrd="0" parTransId="{9D4C18D8-0B38-48DA-919F-9A58EF2AEA71}" sibTransId="{3AC77322-8857-40F9-8B22-FC2B81EBC97D}"/>
    <dgm:cxn modelId="{4CC02BA0-A14D-44E1-AE93-CD15897F3CA1}" srcId="{1489F300-1554-4689-945B-12DEEB62CEC6}" destId="{26A419B5-B2EA-4864-9F40-5E48C708705D}" srcOrd="0" destOrd="0" parTransId="{5FBD73DF-506F-40EB-B988-4AD46D7E1A3C}" sibTransId="{7B806456-F0EC-4ADB-9F8B-A2B7BD9C4E12}"/>
    <dgm:cxn modelId="{AA173EA2-A3BE-49D0-8FCD-C2C39B2269DB}" type="presOf" srcId="{2875C42E-2387-4B1A-B5AC-F422BBB1C792}" destId="{070B130F-92E8-410C-88D2-B532EAE56FD7}" srcOrd="0" destOrd="1" presId="urn:microsoft.com/office/officeart/2005/8/layout/vList6"/>
    <dgm:cxn modelId="{793AFDB5-F7AC-452F-A98C-CD02799F14C6}" srcId="{AA41B099-B1BA-42EA-9583-50C28B6A0DCD}" destId="{693855BC-DEF6-4CB5-8068-1D825B12C310}" srcOrd="2" destOrd="0" parTransId="{783E690E-06B2-4C4A-A6EA-87319169843A}" sibTransId="{02BD3106-E2E8-40DE-9EFE-7C3799441498}"/>
    <dgm:cxn modelId="{494F0BB6-F875-4504-A146-9ABF4E3C07D5}" type="presOf" srcId="{300D7D8E-0436-464A-A85B-7EA62435C811}" destId="{EF9C778B-1AFA-40D3-85AF-24101E2E870E}" srcOrd="0" destOrd="2" presId="urn:microsoft.com/office/officeart/2005/8/layout/vList6"/>
    <dgm:cxn modelId="{17230CBC-CA11-4366-B439-624453800FAF}" srcId="{3C08229D-E579-4D24-9664-6AF9943CDDEE}" destId="{2875C42E-2387-4B1A-B5AC-F422BBB1C792}" srcOrd="1" destOrd="0" parTransId="{1C807932-BF82-40B6-AB1E-715E8C220B7A}" sibTransId="{C6183639-843D-44F7-86F5-DD54EAB06FB5}"/>
    <dgm:cxn modelId="{1C46DAC1-7112-4B17-881B-DB868485BBB7}" srcId="{1489F300-1554-4689-945B-12DEEB62CEC6}" destId="{3DB03BAA-D77E-4AA6-B8AE-8D64CEDDD3BF}" srcOrd="1" destOrd="0" parTransId="{03CA87B0-62FA-4E88-81DA-B9E2E90AC6D0}" sibTransId="{15B19ED0-5E08-45B9-BA49-3FEA89055AF2}"/>
    <dgm:cxn modelId="{3B33B4C8-4D8B-4D5F-856A-FBB32FD6A7B7}" type="presOf" srcId="{AA41B099-B1BA-42EA-9583-50C28B6A0DCD}" destId="{F774F27B-AEE6-4E71-BDCB-30B4DF071AD7}" srcOrd="0" destOrd="0" presId="urn:microsoft.com/office/officeart/2005/8/layout/vList6"/>
    <dgm:cxn modelId="{011E8DCD-E306-4AF0-9C0B-36D4A66D9E94}" type="presOf" srcId="{1489F300-1554-4689-945B-12DEEB62CEC6}" destId="{0C823C4D-42A9-4D07-B1C2-1FD1CA02D0DC}" srcOrd="0" destOrd="0" presId="urn:microsoft.com/office/officeart/2005/8/layout/vList6"/>
    <dgm:cxn modelId="{247CE8EF-09C0-4377-854C-F3A4573DFEB4}" type="presOf" srcId="{1427A88D-2436-4511-9674-21AE9FEAEFAA}" destId="{8437BD2D-044F-4603-9666-7E7C5F423707}" srcOrd="0" destOrd="1" presId="urn:microsoft.com/office/officeart/2005/8/layout/vList6"/>
    <dgm:cxn modelId="{51ADB3F2-5BF6-4D3D-8CEE-7133B38345C4}" type="presOf" srcId="{26A419B5-B2EA-4864-9F40-5E48C708705D}" destId="{EF9C778B-1AFA-40D3-85AF-24101E2E870E}" srcOrd="0" destOrd="0" presId="urn:microsoft.com/office/officeart/2005/8/layout/vList6"/>
    <dgm:cxn modelId="{5A433380-901F-4262-A35B-99A64AA5188B}" type="presParOf" srcId="{F774F27B-AEE6-4E71-BDCB-30B4DF071AD7}" destId="{B5E0F223-A672-402B-9B66-F88B4E1295C6}" srcOrd="0" destOrd="0" presId="urn:microsoft.com/office/officeart/2005/8/layout/vList6"/>
    <dgm:cxn modelId="{1AC3DFC6-7179-4824-8DDE-F089BEA220EC}" type="presParOf" srcId="{B5E0F223-A672-402B-9B66-F88B4E1295C6}" destId="{0C823C4D-42A9-4D07-B1C2-1FD1CA02D0DC}" srcOrd="0" destOrd="0" presId="urn:microsoft.com/office/officeart/2005/8/layout/vList6"/>
    <dgm:cxn modelId="{C0AE3DFE-8639-43AB-877A-357582EEC490}" type="presParOf" srcId="{B5E0F223-A672-402B-9B66-F88B4E1295C6}" destId="{EF9C778B-1AFA-40D3-85AF-24101E2E870E}" srcOrd="1" destOrd="0" presId="urn:microsoft.com/office/officeart/2005/8/layout/vList6"/>
    <dgm:cxn modelId="{8EC53162-ECAA-407F-8E1E-4835A4FD3544}" type="presParOf" srcId="{F774F27B-AEE6-4E71-BDCB-30B4DF071AD7}" destId="{C962D176-5B69-4F50-B9D3-899DE4712703}" srcOrd="1" destOrd="0" presId="urn:microsoft.com/office/officeart/2005/8/layout/vList6"/>
    <dgm:cxn modelId="{FCD88D48-1139-4468-B9A8-B5E8D2121CDC}" type="presParOf" srcId="{F774F27B-AEE6-4E71-BDCB-30B4DF071AD7}" destId="{E624D959-7680-4228-B942-09D195CE5B28}" srcOrd="2" destOrd="0" presId="urn:microsoft.com/office/officeart/2005/8/layout/vList6"/>
    <dgm:cxn modelId="{522D3C24-651A-4947-B46F-F974E4261942}" type="presParOf" srcId="{E624D959-7680-4228-B942-09D195CE5B28}" destId="{8712FF80-AEA8-4290-83A1-288533E11D73}" srcOrd="0" destOrd="0" presId="urn:microsoft.com/office/officeart/2005/8/layout/vList6"/>
    <dgm:cxn modelId="{6F29D792-138B-46F8-AAE9-AA20D79915B0}" type="presParOf" srcId="{E624D959-7680-4228-B942-09D195CE5B28}" destId="{070B130F-92E8-410C-88D2-B532EAE56FD7}" srcOrd="1" destOrd="0" presId="urn:microsoft.com/office/officeart/2005/8/layout/vList6"/>
    <dgm:cxn modelId="{E7D56CC1-F680-46B1-806E-9E76365CC33A}" type="presParOf" srcId="{F774F27B-AEE6-4E71-BDCB-30B4DF071AD7}" destId="{5E681413-6DA7-4054-AF21-0B29686D0A1D}" srcOrd="3" destOrd="0" presId="urn:microsoft.com/office/officeart/2005/8/layout/vList6"/>
    <dgm:cxn modelId="{C2762EC1-62AB-4B9B-AB73-680D853671D9}" type="presParOf" srcId="{F774F27B-AEE6-4E71-BDCB-30B4DF071AD7}" destId="{EEFE97A6-2AE2-46BB-9753-E624FCDC937D}" srcOrd="4" destOrd="0" presId="urn:microsoft.com/office/officeart/2005/8/layout/vList6"/>
    <dgm:cxn modelId="{39E7FE72-2B65-419B-8C0F-CADFA11C00F1}" type="presParOf" srcId="{EEFE97A6-2AE2-46BB-9753-E624FCDC937D}" destId="{665EF7FE-C6EA-4585-B340-276303CB06F7}" srcOrd="0" destOrd="0" presId="urn:microsoft.com/office/officeart/2005/8/layout/vList6"/>
    <dgm:cxn modelId="{31667F03-DB7F-4694-8E0C-85A4E280D23F}" type="presParOf" srcId="{EEFE97A6-2AE2-46BB-9753-E624FCDC937D}" destId="{8437BD2D-044F-4603-9666-7E7C5F4237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48933-6556-4698-867D-C4353DBD2C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07ED61D-26B0-4201-B606-3C1D5E6B71B4}">
      <dgm:prSet phldrT="[Text]"/>
      <dgm:spPr/>
      <dgm:t>
        <a:bodyPr/>
        <a:lstStyle/>
        <a:p>
          <a:r>
            <a:rPr lang="en-US" dirty="0"/>
            <a:t>K </a:t>
          </a:r>
          <a:r>
            <a:rPr lang="en-US" dirty="0" err="1"/>
            <a:t>honeytokenom</a:t>
          </a:r>
          <a:r>
            <a:rPr lang="en-US" dirty="0"/>
            <a:t> by </a:t>
          </a:r>
          <a:r>
            <a:rPr lang="en-US" dirty="0" err="1"/>
            <a:t>nik</a:t>
          </a:r>
          <a:r>
            <a:rPr lang="sk-SK" dirty="0"/>
            <a:t>to</a:t>
          </a:r>
          <a:r>
            <a:rPr lang="en-US" dirty="0"/>
            <a:t> </a:t>
          </a:r>
          <a:r>
            <a:rPr lang="en-US" dirty="0" err="1"/>
            <a:t>nemal</a:t>
          </a:r>
          <a:r>
            <a:rPr lang="en-US" dirty="0"/>
            <a:t> </a:t>
          </a:r>
          <a:r>
            <a:rPr lang="en-US" dirty="0" err="1"/>
            <a:t>pristupova</a:t>
          </a:r>
          <a:r>
            <a:rPr lang="sk-SK" dirty="0"/>
            <a:t>ť </a:t>
          </a:r>
          <a:r>
            <a:rPr lang="en-US" dirty="0"/>
            <a:t>(</a:t>
          </a:r>
          <a:r>
            <a:rPr lang="en-US" dirty="0" err="1"/>
            <a:t>okrem</a:t>
          </a:r>
          <a:r>
            <a:rPr lang="en-US" dirty="0"/>
            <a:t> </a:t>
          </a:r>
          <a:r>
            <a:rPr lang="en-US" dirty="0" err="1"/>
            <a:t>naru</a:t>
          </a:r>
          <a:r>
            <a:rPr lang="sk-SK" dirty="0" err="1"/>
            <a:t>šiteľa</a:t>
          </a:r>
          <a:r>
            <a:rPr lang="en-US" dirty="0"/>
            <a:t>)</a:t>
          </a:r>
          <a:endParaRPr lang="sk-SK" dirty="0"/>
        </a:p>
      </dgm:t>
    </dgm:pt>
    <dgm:pt modelId="{0DAD9B7F-AEB6-4E3A-8E54-122E62A18F30}" type="parTrans" cxnId="{EE1E998C-CD94-458D-A67B-C9A9CEB60D0E}">
      <dgm:prSet/>
      <dgm:spPr/>
      <dgm:t>
        <a:bodyPr/>
        <a:lstStyle/>
        <a:p>
          <a:endParaRPr lang="sk-SK"/>
        </a:p>
      </dgm:t>
    </dgm:pt>
    <dgm:pt modelId="{C3673124-BFEF-482C-8CEA-3D5233733750}" type="sibTrans" cxnId="{EE1E998C-CD94-458D-A67B-C9A9CEB60D0E}">
      <dgm:prSet/>
      <dgm:spPr/>
      <dgm:t>
        <a:bodyPr/>
        <a:lstStyle/>
        <a:p>
          <a:endParaRPr lang="sk-SK"/>
        </a:p>
      </dgm:t>
    </dgm:pt>
    <dgm:pt modelId="{AFE4CF1E-07B3-467B-BC3B-9E3A59103EEB}" type="pres">
      <dgm:prSet presAssocID="{38948933-6556-4698-867D-C4353DBD2C99}" presName="diagram" presStyleCnt="0">
        <dgm:presLayoutVars>
          <dgm:dir/>
          <dgm:resizeHandles val="exact"/>
        </dgm:presLayoutVars>
      </dgm:prSet>
      <dgm:spPr/>
    </dgm:pt>
    <dgm:pt modelId="{D7300009-1313-422D-BB46-4355E1365693}" type="pres">
      <dgm:prSet presAssocID="{407ED61D-26B0-4201-B606-3C1D5E6B71B4}" presName="node" presStyleLbl="node1" presStyleIdx="0" presStyleCnt="1" custScaleX="333528" custScaleY="36943" custLinFactNeighborX="-38946" custLinFactNeighborY="-14009">
        <dgm:presLayoutVars>
          <dgm:bulletEnabled val="1"/>
        </dgm:presLayoutVars>
      </dgm:prSet>
      <dgm:spPr/>
    </dgm:pt>
  </dgm:ptLst>
  <dgm:cxnLst>
    <dgm:cxn modelId="{7FEC5655-6D19-4DFB-B260-2941A4563004}" type="presOf" srcId="{407ED61D-26B0-4201-B606-3C1D5E6B71B4}" destId="{D7300009-1313-422D-BB46-4355E1365693}" srcOrd="0" destOrd="0" presId="urn:microsoft.com/office/officeart/2005/8/layout/default"/>
    <dgm:cxn modelId="{43100178-C461-4DA5-A64E-C92477A0A74E}" type="presOf" srcId="{38948933-6556-4698-867D-C4353DBD2C99}" destId="{AFE4CF1E-07B3-467B-BC3B-9E3A59103EEB}" srcOrd="0" destOrd="0" presId="urn:microsoft.com/office/officeart/2005/8/layout/default"/>
    <dgm:cxn modelId="{EE1E998C-CD94-458D-A67B-C9A9CEB60D0E}" srcId="{38948933-6556-4698-867D-C4353DBD2C99}" destId="{407ED61D-26B0-4201-B606-3C1D5E6B71B4}" srcOrd="0" destOrd="0" parTransId="{0DAD9B7F-AEB6-4E3A-8E54-122E62A18F30}" sibTransId="{C3673124-BFEF-482C-8CEA-3D5233733750}"/>
    <dgm:cxn modelId="{D1751DD5-B29D-4080-9BDD-BCF2A408FFB1}" type="presParOf" srcId="{AFE4CF1E-07B3-467B-BC3B-9E3A59103EEB}" destId="{D7300009-1313-422D-BB46-4355E13656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48933-6556-4698-867D-C4353DBD2C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07ED61D-26B0-4201-B606-3C1D5E6B71B4}">
      <dgm:prSet phldrT="[Text]" custT="1"/>
      <dgm:spPr/>
      <dgm:t>
        <a:bodyPr/>
        <a:lstStyle/>
        <a:p>
          <a:r>
            <a:rPr lang="en-US" sz="2300" dirty="0"/>
            <a:t>D</a:t>
          </a:r>
          <a:r>
            <a:rPr lang="sk-SK" sz="2300" dirty="0" err="1"/>
            <a:t>ôležité</a:t>
          </a:r>
          <a:r>
            <a:rPr lang="sk-SK" sz="2300" dirty="0"/>
            <a:t> je zaznamenať prístup k informácii samotnej</a:t>
          </a:r>
        </a:p>
      </dgm:t>
    </dgm:pt>
    <dgm:pt modelId="{0DAD9B7F-AEB6-4E3A-8E54-122E62A18F30}" type="parTrans" cxnId="{EE1E998C-CD94-458D-A67B-C9A9CEB60D0E}">
      <dgm:prSet/>
      <dgm:spPr/>
      <dgm:t>
        <a:bodyPr/>
        <a:lstStyle/>
        <a:p>
          <a:endParaRPr lang="sk-SK"/>
        </a:p>
      </dgm:t>
    </dgm:pt>
    <dgm:pt modelId="{C3673124-BFEF-482C-8CEA-3D5233733750}" type="sibTrans" cxnId="{EE1E998C-CD94-458D-A67B-C9A9CEB60D0E}">
      <dgm:prSet/>
      <dgm:spPr/>
      <dgm:t>
        <a:bodyPr/>
        <a:lstStyle/>
        <a:p>
          <a:endParaRPr lang="sk-SK"/>
        </a:p>
      </dgm:t>
    </dgm:pt>
    <dgm:pt modelId="{AFE4CF1E-07B3-467B-BC3B-9E3A59103EEB}" type="pres">
      <dgm:prSet presAssocID="{38948933-6556-4698-867D-C4353DBD2C99}" presName="diagram" presStyleCnt="0">
        <dgm:presLayoutVars>
          <dgm:dir/>
          <dgm:resizeHandles val="exact"/>
        </dgm:presLayoutVars>
      </dgm:prSet>
      <dgm:spPr/>
    </dgm:pt>
    <dgm:pt modelId="{D7300009-1313-422D-BB46-4355E1365693}" type="pres">
      <dgm:prSet presAssocID="{407ED61D-26B0-4201-B606-3C1D5E6B71B4}" presName="node" presStyleLbl="node1" presStyleIdx="0" presStyleCnt="1" custScaleX="333528" custScaleY="36943" custLinFactNeighborX="-38946" custLinFactNeighborY="-14009">
        <dgm:presLayoutVars>
          <dgm:bulletEnabled val="1"/>
        </dgm:presLayoutVars>
      </dgm:prSet>
      <dgm:spPr/>
    </dgm:pt>
  </dgm:ptLst>
  <dgm:cxnLst>
    <dgm:cxn modelId="{7FEC5655-6D19-4DFB-B260-2941A4563004}" type="presOf" srcId="{407ED61D-26B0-4201-B606-3C1D5E6B71B4}" destId="{D7300009-1313-422D-BB46-4355E1365693}" srcOrd="0" destOrd="0" presId="urn:microsoft.com/office/officeart/2005/8/layout/default"/>
    <dgm:cxn modelId="{43100178-C461-4DA5-A64E-C92477A0A74E}" type="presOf" srcId="{38948933-6556-4698-867D-C4353DBD2C99}" destId="{AFE4CF1E-07B3-467B-BC3B-9E3A59103EEB}" srcOrd="0" destOrd="0" presId="urn:microsoft.com/office/officeart/2005/8/layout/default"/>
    <dgm:cxn modelId="{EE1E998C-CD94-458D-A67B-C9A9CEB60D0E}" srcId="{38948933-6556-4698-867D-C4353DBD2C99}" destId="{407ED61D-26B0-4201-B606-3C1D5E6B71B4}" srcOrd="0" destOrd="0" parTransId="{0DAD9B7F-AEB6-4E3A-8E54-122E62A18F30}" sibTransId="{C3673124-BFEF-482C-8CEA-3D5233733750}"/>
    <dgm:cxn modelId="{D1751DD5-B29D-4080-9BDD-BCF2A408FFB1}" type="presParOf" srcId="{AFE4CF1E-07B3-467B-BC3B-9E3A59103EEB}" destId="{D7300009-1313-422D-BB46-4355E13656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Vloženie </a:t>
          </a:r>
          <a:r>
            <a:rPr lang="sk-SK" sz="1600" dirty="0" err="1"/>
            <a:t>url</a:t>
          </a:r>
          <a:r>
            <a:rPr lang="sk-SK" sz="1600" dirty="0"/>
            <a:t> s vlastným obsahom </a:t>
          </a:r>
          <a:r>
            <a:rPr lang="en-US" sz="1600" dirty="0"/>
            <a:t>(</a:t>
          </a:r>
          <a:r>
            <a:rPr lang="sk-SK" sz="1600" dirty="0"/>
            <a:t>na ďalší webový dokument</a:t>
          </a:r>
          <a:r>
            <a:rPr lang="en-US" sz="1600" dirty="0"/>
            <a:t>)</a:t>
          </a:r>
          <a:r>
            <a:rPr lang="sk-SK" sz="1600" dirty="0"/>
            <a:t> alebo </a:t>
          </a:r>
          <a:r>
            <a:rPr lang="sk-SK" sz="1600" dirty="0" err="1"/>
            <a:t>url</a:t>
          </a:r>
          <a:r>
            <a:rPr lang="sk-SK" sz="1600" dirty="0"/>
            <a:t> na </a:t>
          </a:r>
          <a:r>
            <a:rPr lang="sk-SK" sz="1600" dirty="0" err="1"/>
            <a:t>proxi</a:t>
          </a:r>
          <a:r>
            <a:rPr lang="sk-SK" sz="1600" dirty="0"/>
            <a:t> server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 err="1"/>
            <a:t>Injektnutie</a:t>
          </a:r>
          <a:r>
            <a:rPr lang="sk-SK" b="1" dirty="0"/>
            <a:t> </a:t>
          </a:r>
          <a:r>
            <a:rPr lang="sk-SK" b="1" dirty="0" err="1"/>
            <a:t>iframe</a:t>
          </a:r>
          <a:r>
            <a:rPr lang="sk-SK" b="1" dirty="0"/>
            <a:t> elementu s príslušným odkazom na obsah 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AE81CC4D-D50D-4623-B382-80CF41D606C3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9B092BE6-A389-4F9C-8459-AFB15327D8D6}" type="parTrans" cxnId="{D354AE5D-98E6-479C-891F-46872F558607}">
      <dgm:prSet/>
      <dgm:spPr/>
      <dgm:t>
        <a:bodyPr/>
        <a:lstStyle/>
        <a:p>
          <a:endParaRPr lang="sk-SK"/>
        </a:p>
      </dgm:t>
    </dgm:pt>
    <dgm:pt modelId="{78CE4921-0998-4060-94AB-56754B0533EB}" type="sibTrans" cxnId="{D354AE5D-98E6-479C-891F-46872F558607}">
      <dgm:prSet/>
      <dgm:spPr/>
      <dgm:t>
        <a:bodyPr/>
        <a:lstStyle/>
        <a:p>
          <a:endParaRPr lang="sk-SK"/>
        </a:p>
      </dgm:t>
    </dgm:pt>
    <dgm:pt modelId="{1D783E85-31FD-433F-ABCC-87B8151F64FC}">
      <dgm:prSet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807D925-27EC-4ACD-9BA4-1DEF18408643}" type="parTrans" cxnId="{85F087BE-B3E4-4765-8DC4-BEAEDE751E46}">
      <dgm:prSet/>
      <dgm:spPr/>
      <dgm:t>
        <a:bodyPr/>
        <a:lstStyle/>
        <a:p>
          <a:endParaRPr lang="sk-SK"/>
        </a:p>
      </dgm:t>
    </dgm:pt>
    <dgm:pt modelId="{1FF6762F-E87D-4F58-8CD0-8790032337BB}" type="sibTrans" cxnId="{85F087BE-B3E4-4765-8DC4-BEAEDE751E46}">
      <dgm:prSet/>
      <dgm:spPr/>
      <dgm:t>
        <a:bodyPr/>
        <a:lstStyle/>
        <a:p>
          <a:endParaRPr lang="sk-SK"/>
        </a:p>
      </dgm:t>
    </dgm:pt>
    <dgm:pt modelId="{BC15E129-117C-4DA7-A288-FF262057BD0A}">
      <dgm:prSet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4F1FF589-3BDE-4909-8033-BB69FA584865}" type="parTrans" cxnId="{8B8C549B-CD28-4215-95AF-7571D6312CF5}">
      <dgm:prSet/>
      <dgm:spPr/>
      <dgm:t>
        <a:bodyPr/>
        <a:lstStyle/>
        <a:p>
          <a:endParaRPr lang="sk-SK"/>
        </a:p>
      </dgm:t>
    </dgm:pt>
    <dgm:pt modelId="{4787B48C-CA6E-4166-A75F-A513553BD0FA}" type="sibTrans" cxnId="{8B8C549B-CD28-4215-95AF-7571D6312CF5}">
      <dgm:prSet/>
      <dgm:spPr/>
      <dgm:t>
        <a:bodyPr/>
        <a:lstStyle/>
        <a:p>
          <a:endParaRPr lang="sk-SK"/>
        </a:p>
      </dgm:t>
    </dgm:pt>
    <dgm:pt modelId="{C279392A-042E-4E31-BEA8-77E4589887C1}">
      <dgm:prSet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C5EBCA4A-4B20-4216-A09B-60ACA4735D0F}" type="parTrans" cxnId="{B44F4508-8854-49A7-B597-B2B065058A0A}">
      <dgm:prSet/>
      <dgm:spPr/>
      <dgm:t>
        <a:bodyPr/>
        <a:lstStyle/>
        <a:p>
          <a:endParaRPr lang="sk-SK"/>
        </a:p>
      </dgm:t>
    </dgm:pt>
    <dgm:pt modelId="{E399A806-EECD-487B-AD69-5F3EA7692CCC}" type="sibTrans" cxnId="{B44F4508-8854-49A7-B597-B2B065058A0A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3" custScaleX="142447" custLinFactNeighborX="26277" custLinFactNeighborY="-5503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3" custScaleX="210194" custLinFactNeighborX="55506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44F4508-8854-49A7-B597-B2B065058A0A}" srcId="{3B1354F3-5980-4439-9914-A616A079A29E}" destId="{C279392A-042E-4E31-BEA8-77E4589887C1}" srcOrd="3" destOrd="0" parTransId="{C5EBCA4A-4B20-4216-A09B-60ACA4735D0F}" sibTransId="{E399A806-EECD-487B-AD69-5F3EA7692CCC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D354AE5D-98E6-479C-891F-46872F558607}" srcId="{2074B064-CC3A-48C9-8266-6BB1E668A3CB}" destId="{AE81CC4D-D50D-4623-B382-80CF41D606C3}" srcOrd="1" destOrd="0" parTransId="{9B092BE6-A389-4F9C-8459-AFB15327D8D6}" sibTransId="{78CE4921-0998-4060-94AB-56754B0533EB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9C32D569-8A3E-4C2D-86E2-DB667A0B4ADD}" type="presOf" srcId="{1D783E85-31FD-433F-ABCC-87B8151F64FC}" destId="{EDDAD083-8453-4990-BB9B-09481A2AAAAE}" srcOrd="0" destOrd="1" presId="urn:microsoft.com/office/officeart/2005/8/layout/StepDownProcess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9EA2656C-4A84-4B06-9548-3F08DC001CB1}" type="presOf" srcId="{BC15E129-117C-4DA7-A288-FF262057BD0A}" destId="{EDDAD083-8453-4990-BB9B-09481A2AAAAE}" srcOrd="0" destOrd="2" presId="urn:microsoft.com/office/officeart/2005/8/layout/StepDownProcess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B7FD4D52-43B2-4114-B028-8606E8EDB46C}" type="presOf" srcId="{C279392A-042E-4E31-BEA8-77E4589887C1}" destId="{EDDAD083-8453-4990-BB9B-09481A2AAAAE}" srcOrd="0" destOrd="3" presId="urn:microsoft.com/office/officeart/2005/8/layout/StepDownProcess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B6CDA286-BBD7-4878-8879-DB1032113368}" type="presOf" srcId="{AE81CC4D-D50D-4623-B382-80CF41D606C3}" destId="{D99F14BD-2FEB-422B-AC4A-C554034B3318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8B8C549B-CD28-4215-95AF-7571D6312CF5}" srcId="{3B1354F3-5980-4439-9914-A616A079A29E}" destId="{BC15E129-117C-4DA7-A288-FF262057BD0A}" srcOrd="2" destOrd="0" parTransId="{4F1FF589-3BDE-4909-8033-BB69FA584865}" sibTransId="{4787B48C-CA6E-4166-A75F-A513553BD0FA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85F087BE-B3E4-4765-8DC4-BEAEDE751E46}" srcId="{3B1354F3-5980-4439-9914-A616A079A29E}" destId="{1D783E85-31FD-433F-ABCC-87B8151F64FC}" srcOrd="1" destOrd="0" parTransId="{3807D925-27EC-4ACD-9BA4-1DEF18408643}" sibTransId="{1FF6762F-E87D-4F58-8CD0-8790032337BB}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 err="1"/>
            <a:t>Stub</a:t>
          </a:r>
          <a:r>
            <a:rPr lang="sk-SK" sz="1600" dirty="0"/>
            <a:t> v </a:t>
          </a:r>
          <a:r>
            <a:rPr lang="sk-SK" sz="1600" dirty="0" err="1"/>
            <a:t>javascritpe</a:t>
          </a:r>
          <a:r>
            <a:rPr lang="sk-SK" sz="1600" dirty="0"/>
            <a:t> pre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78D40E78-BDEA-41BB-B21A-4C53AB514E14}">
      <dgm:prSet phldrT="[Text]"/>
      <dgm:spPr/>
      <dgm:t>
        <a:bodyPr/>
        <a:lstStyle/>
        <a:p>
          <a:r>
            <a:rPr lang="sk-SK" b="1" dirty="0" err="1"/>
            <a:t>Hashovanie</a:t>
          </a:r>
          <a:r>
            <a:rPr lang="sk-SK" b="1" dirty="0"/>
            <a:t> a </a:t>
          </a:r>
          <a:r>
            <a:rPr lang="sk-SK" b="1" dirty="0" err="1"/>
            <a:t>zneprístupňovanie</a:t>
          </a:r>
          <a:r>
            <a:rPr lang="sk-SK" b="1" dirty="0"/>
            <a:t> obsahu bez kľúča k nemu</a:t>
          </a:r>
        </a:p>
      </dgm:t>
    </dgm:pt>
    <dgm:pt modelId="{4E221C85-1D4F-4691-A00A-EE264FF7DBA9}" type="parTrans" cxnId="{B58D26D9-7248-4CBF-AAAE-915CC7D4B01D}">
      <dgm:prSet/>
      <dgm:spPr/>
      <dgm:t>
        <a:bodyPr/>
        <a:lstStyle/>
        <a:p>
          <a:endParaRPr lang="sk-SK"/>
        </a:p>
      </dgm:t>
    </dgm:pt>
    <dgm:pt modelId="{42764DB7-8E57-4E4B-A202-A90808AE89C5}" type="sibTrans" cxnId="{B58D26D9-7248-4CBF-AAAE-915CC7D4B01D}">
      <dgm:prSet/>
      <dgm:spPr/>
      <dgm:t>
        <a:bodyPr/>
        <a:lstStyle/>
        <a:p>
          <a:endParaRPr lang="sk-SK"/>
        </a:p>
      </dgm:t>
    </dgm:pt>
    <dgm:pt modelId="{56A93822-5227-4BCD-915B-9EB491C3D3F1}">
      <dgm:prSet phldrT="[Text]" custT="1"/>
      <dgm:spPr/>
      <dgm:t>
        <a:bodyPr/>
        <a:lstStyle/>
        <a:p>
          <a:r>
            <a:rPr lang="en-US" sz="1600" dirty="0" err="1"/>
            <a:t>Gzip</a:t>
          </a:r>
          <a:endParaRPr lang="sk-SK" sz="1600" dirty="0"/>
        </a:p>
      </dgm:t>
    </dgm:pt>
    <dgm:pt modelId="{945167E3-D358-4D2E-8E87-604AC45330CE}" type="parTrans" cxnId="{C8355155-6FC9-49D0-95A0-169F2B31C2E2}">
      <dgm:prSet/>
      <dgm:spPr/>
      <dgm:t>
        <a:bodyPr/>
        <a:lstStyle/>
        <a:p>
          <a:endParaRPr lang="sk-SK"/>
        </a:p>
      </dgm:t>
    </dgm:pt>
    <dgm:pt modelId="{B1CBBF91-49AE-4D67-8D3E-83E77E4C578E}" type="sibTrans" cxnId="{C8355155-6FC9-49D0-95A0-169F2B31C2E2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detekčného skriptu a prispôsobenie serveru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6B5488FE-693A-4B05-A6C0-DA484CC0ECE8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AD0B1E37-837D-457C-B594-43B668CB90F8}" type="parTrans" cxnId="{ADD0CCE7-E818-47E3-BD4D-DB6734C08780}">
      <dgm:prSet/>
      <dgm:spPr/>
      <dgm:t>
        <a:bodyPr/>
        <a:lstStyle/>
        <a:p>
          <a:endParaRPr lang="sk-SK"/>
        </a:p>
      </dgm:t>
    </dgm:pt>
    <dgm:pt modelId="{84E16A1D-BB4A-4B5F-B377-51FF681F0009}" type="sibTrans" cxnId="{ADD0CCE7-E818-47E3-BD4D-DB6734C08780}">
      <dgm:prSet/>
      <dgm:spPr/>
      <dgm:t>
        <a:bodyPr/>
        <a:lstStyle/>
        <a:p>
          <a:endParaRPr lang="sk-SK"/>
        </a:p>
      </dgm:t>
    </dgm:pt>
    <dgm:pt modelId="{AFAC09DC-CB5F-4C9C-9458-81081D1C4B05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B0C0FB68-CC76-45E0-A040-F336D9AE2D50}" type="parTrans" cxnId="{D3E73F7B-B5FA-4E24-A1A8-D3CC1D68BE11}">
      <dgm:prSet/>
      <dgm:spPr/>
      <dgm:t>
        <a:bodyPr/>
        <a:lstStyle/>
        <a:p>
          <a:endParaRPr lang="sk-SK"/>
        </a:p>
      </dgm:t>
    </dgm:pt>
    <dgm:pt modelId="{8266546B-24D7-4184-865D-D6ADF0EFE847}" type="sibTrans" cxnId="{D3E73F7B-B5FA-4E24-A1A8-D3CC1D68BE11}">
      <dgm:prSet/>
      <dgm:spPr/>
      <dgm:t>
        <a:bodyPr/>
        <a:lstStyle/>
        <a:p>
          <a:endParaRPr lang="sk-SK"/>
        </a:p>
      </dgm:t>
    </dgm:pt>
    <dgm:pt modelId="{BFAB395F-5659-4A28-8759-36514CB95503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03D07714-5D08-4243-AF6B-4F72A9983746}" type="parTrans" cxnId="{3C1198A7-C455-4CCA-A229-6FAA23A4F84D}">
      <dgm:prSet/>
      <dgm:spPr/>
      <dgm:t>
        <a:bodyPr/>
        <a:lstStyle/>
        <a:p>
          <a:endParaRPr lang="sk-SK"/>
        </a:p>
      </dgm:t>
    </dgm:pt>
    <dgm:pt modelId="{618C4028-B43E-4366-8F33-662BEA8CA1C6}" type="sibTrans" cxnId="{3C1198A7-C455-4CCA-A229-6FAA23A4F84D}">
      <dgm:prSet/>
      <dgm:spPr/>
      <dgm:t>
        <a:bodyPr/>
        <a:lstStyle/>
        <a:p>
          <a:endParaRPr lang="sk-SK"/>
        </a:p>
      </dgm:t>
    </dgm:pt>
    <dgm:pt modelId="{695B60A0-78C8-4BD1-BE4F-61662792ABAB}">
      <dgm:prSet phldrT="[Text]"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A726D8A-BC72-41E1-B577-A17167487F65}" type="parTrans" cxnId="{A6DA0A64-15CF-4151-9E08-FA55202BAA39}">
      <dgm:prSet/>
      <dgm:spPr/>
      <dgm:t>
        <a:bodyPr/>
        <a:lstStyle/>
        <a:p>
          <a:endParaRPr lang="sk-SK"/>
        </a:p>
      </dgm:t>
    </dgm:pt>
    <dgm:pt modelId="{E6E9825C-D7B9-4CC6-AE19-D98E3CA36577}" type="sibTrans" cxnId="{A6DA0A64-15CF-4151-9E08-FA55202BAA39}">
      <dgm:prSet/>
      <dgm:spPr/>
      <dgm:t>
        <a:bodyPr/>
        <a:lstStyle/>
        <a:p>
          <a:endParaRPr lang="sk-SK"/>
        </a:p>
      </dgm:t>
    </dgm:pt>
    <dgm:pt modelId="{8FA79422-3968-462F-A321-38065EB838C5}">
      <dgm:prSet phldrT="[Text]"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EACCA3FE-C3FE-4260-9EC4-BC16DABAFBD9}" type="parTrans" cxnId="{4F19FA4D-A277-4A33-85F3-821098EDB45E}">
      <dgm:prSet/>
      <dgm:spPr/>
      <dgm:t>
        <a:bodyPr/>
        <a:lstStyle/>
        <a:p>
          <a:endParaRPr lang="sk-SK"/>
        </a:p>
      </dgm:t>
    </dgm:pt>
    <dgm:pt modelId="{7379FC06-747C-48DF-9659-E203B84ABC6C}" type="sibTrans" cxnId="{4F19FA4D-A277-4A33-85F3-821098EDB45E}">
      <dgm:prSet/>
      <dgm:spPr/>
      <dgm:t>
        <a:bodyPr/>
        <a:lstStyle/>
        <a:p>
          <a:endParaRPr lang="sk-SK"/>
        </a:p>
      </dgm:t>
    </dgm:pt>
    <dgm:pt modelId="{CD36DB11-E868-45BC-B006-33C14EDFF381}">
      <dgm:prSet phldrT="[Text]"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55184940-BEE5-4314-B5FA-B1B5C8E6BC46}" type="parTrans" cxnId="{CC9471DE-A5F5-4324-867D-9C32CD5993B4}">
      <dgm:prSet/>
      <dgm:spPr/>
      <dgm:t>
        <a:bodyPr/>
        <a:lstStyle/>
        <a:p>
          <a:endParaRPr lang="sk-SK"/>
        </a:p>
      </dgm:t>
    </dgm:pt>
    <dgm:pt modelId="{FAA6B3FF-825F-4CD8-A459-77D02E965A4F}" type="sibTrans" cxnId="{CC9471DE-A5F5-4324-867D-9C32CD5993B4}">
      <dgm:prSet/>
      <dgm:spPr/>
      <dgm:t>
        <a:bodyPr/>
        <a:lstStyle/>
        <a:p>
          <a:endParaRPr lang="sk-SK"/>
        </a:p>
      </dgm:t>
    </dgm:pt>
    <dgm:pt modelId="{AD0FC52C-2E1F-46F4-A4B9-132A3FC2EC7C}">
      <dgm:prSet phldrT="[Text]" custT="1"/>
      <dgm:spPr/>
      <dgm:t>
        <a:bodyPr/>
        <a:lstStyle/>
        <a:p>
          <a:r>
            <a:rPr lang="en-US" sz="1600" dirty="0"/>
            <a:t>Base64, Base32, Base85</a:t>
          </a:r>
          <a:endParaRPr lang="sk-SK" sz="1600" dirty="0"/>
        </a:p>
      </dgm:t>
    </dgm:pt>
    <dgm:pt modelId="{540C1DA4-AE6F-4A24-9404-D65EC1110866}" type="parTrans" cxnId="{0E5E9211-4EC2-45F0-A93E-4DE5660FDFFA}">
      <dgm:prSet/>
      <dgm:spPr/>
      <dgm:t>
        <a:bodyPr/>
        <a:lstStyle/>
        <a:p>
          <a:endParaRPr lang="sk-SK"/>
        </a:p>
      </dgm:t>
    </dgm:pt>
    <dgm:pt modelId="{0A031C02-BB67-424D-8450-E929EF2E5790}" type="sibTrans" cxnId="{0E5E9211-4EC2-45F0-A93E-4DE5660FDFFA}">
      <dgm:prSet/>
      <dgm:spPr/>
      <dgm:t>
        <a:bodyPr/>
        <a:lstStyle/>
        <a:p>
          <a:endParaRPr lang="sk-SK"/>
        </a:p>
      </dgm:t>
    </dgm:pt>
    <dgm:pt modelId="{6CF09B31-9328-4551-B616-A38B53A6E400}">
      <dgm:prSet phldrT="[Text]"/>
      <dgm:spPr/>
      <dgm:t>
        <a:bodyPr/>
        <a:lstStyle/>
        <a:p>
          <a:endParaRPr lang="sk-SK" sz="900" dirty="0"/>
        </a:p>
      </dgm:t>
    </dgm:pt>
    <dgm:pt modelId="{B3B2CCAE-178A-4D94-ACA2-40CCDF6EB0A4}" type="parTrans" cxnId="{0ACB5E41-90FF-4352-A9E3-BB4C8C410969}">
      <dgm:prSet/>
      <dgm:spPr/>
      <dgm:t>
        <a:bodyPr/>
        <a:lstStyle/>
        <a:p>
          <a:endParaRPr lang="sk-SK"/>
        </a:p>
      </dgm:t>
    </dgm:pt>
    <dgm:pt modelId="{71B9CF4C-7392-4D5A-899F-833C01FD5564}" type="sibTrans" cxnId="{0ACB5E41-90FF-4352-A9E3-BB4C8C410969}">
      <dgm:prSet/>
      <dgm:spPr/>
      <dgm:t>
        <a:bodyPr/>
        <a:lstStyle/>
        <a:p>
          <a:endParaRPr lang="sk-SK"/>
        </a:p>
      </dgm:t>
    </dgm:pt>
    <dgm:pt modelId="{53074FE3-C9BE-46A6-A47B-D5740BE6DCBA}">
      <dgm:prSet phldrT="[Text]" custT="1"/>
      <dgm:spPr/>
      <dgm:t>
        <a:bodyPr/>
        <a:lstStyle/>
        <a:p>
          <a:r>
            <a:rPr lang="en-US" sz="1600" dirty="0"/>
            <a:t>Deflate</a:t>
          </a:r>
          <a:endParaRPr lang="sk-SK" sz="1600" dirty="0"/>
        </a:p>
      </dgm:t>
    </dgm:pt>
    <dgm:pt modelId="{A10DB90C-F5CB-407E-BAA2-0CDD18F3FC1E}" type="parTrans" cxnId="{7898AD06-FAFD-4021-AC4A-3BBD83B80B06}">
      <dgm:prSet/>
      <dgm:spPr/>
      <dgm:t>
        <a:bodyPr/>
        <a:lstStyle/>
        <a:p>
          <a:endParaRPr lang="sk-SK"/>
        </a:p>
      </dgm:t>
    </dgm:pt>
    <dgm:pt modelId="{A2ED0FE8-321B-46AB-A90D-014BC7A9B369}" type="sibTrans" cxnId="{7898AD06-FAFD-4021-AC4A-3BBD83B80B06}">
      <dgm:prSet/>
      <dgm:spPr/>
      <dgm:t>
        <a:bodyPr/>
        <a:lstStyle/>
        <a:p>
          <a:endParaRPr lang="sk-SK"/>
        </a:p>
      </dgm:t>
    </dgm:pt>
    <dgm:pt modelId="{9BCC4B63-8350-4208-9AA4-5596D4C6497A}">
      <dgm:prSet phldrT="[Text]" custT="1"/>
      <dgm:spPr/>
      <dgm:t>
        <a:bodyPr/>
        <a:lstStyle/>
        <a:p>
          <a:r>
            <a:rPr lang="en-US" sz="1600" dirty="0" err="1"/>
            <a:t>Brotli</a:t>
          </a:r>
          <a:endParaRPr lang="sk-SK" sz="1600" dirty="0"/>
        </a:p>
      </dgm:t>
    </dgm:pt>
    <dgm:pt modelId="{C86D63C2-9CC0-4B97-AEAE-B420A77A012B}" type="parTrans" cxnId="{87B6641F-F922-4E38-B1D9-F1DE566FF318}">
      <dgm:prSet/>
      <dgm:spPr/>
      <dgm:t>
        <a:bodyPr/>
        <a:lstStyle/>
        <a:p>
          <a:endParaRPr lang="sk-SK"/>
        </a:p>
      </dgm:t>
    </dgm:pt>
    <dgm:pt modelId="{55CF1ABB-51DF-44C3-83DC-0CC6279951A1}" type="sibTrans" cxnId="{87B6641F-F922-4E38-B1D9-F1DE566FF318}">
      <dgm:prSet/>
      <dgm:spPr/>
      <dgm:t>
        <a:bodyPr/>
        <a:lstStyle/>
        <a:p>
          <a:endParaRPr lang="sk-SK"/>
        </a:p>
      </dgm:t>
    </dgm:pt>
    <dgm:pt modelId="{2E94A392-E166-48EB-BE2C-00708BB711AD}">
      <dgm:prSet phldrT="[Text]" custT="1"/>
      <dgm:spPr/>
      <dgm:t>
        <a:bodyPr/>
        <a:lstStyle/>
        <a:p>
          <a:r>
            <a:rPr lang="en-US" sz="1600" dirty="0" err="1"/>
            <a:t>Url</a:t>
          </a:r>
          <a:r>
            <a:rPr lang="en-US" sz="1600" dirty="0"/>
            <a:t> n</a:t>
          </a:r>
          <a:r>
            <a:rPr lang="sk-SK" sz="1600" dirty="0" err="1"/>
            <a:t>ástroje</a:t>
          </a:r>
          <a:endParaRPr lang="sk-SK" sz="1600" dirty="0"/>
        </a:p>
      </dgm:t>
    </dgm:pt>
    <dgm:pt modelId="{3A890108-8E44-4FAE-93C2-39FB37CB4C2F}" type="parTrans" cxnId="{8EA40285-8CAE-448D-8E02-FA833EEE7DA1}">
      <dgm:prSet/>
      <dgm:spPr/>
      <dgm:t>
        <a:bodyPr/>
        <a:lstStyle/>
        <a:p>
          <a:endParaRPr lang="sk-SK"/>
        </a:p>
      </dgm:t>
    </dgm:pt>
    <dgm:pt modelId="{D9CA6145-5CEA-4E64-B130-8C8CA46FF9A4}" type="sibTrans" cxnId="{8EA40285-8CAE-448D-8E02-FA833EEE7DA1}">
      <dgm:prSet/>
      <dgm:spPr/>
      <dgm:t>
        <a:bodyPr/>
        <a:lstStyle/>
        <a:p>
          <a:endParaRPr lang="sk-SK"/>
        </a:p>
      </dgm:t>
    </dgm:pt>
    <dgm:pt modelId="{E0614050-A16F-4082-92B7-42E241F339BC}">
      <dgm:prSet phldrT="[Text]" custT="1"/>
      <dgm:spPr/>
      <dgm:t>
        <a:bodyPr/>
        <a:lstStyle/>
        <a:p>
          <a:r>
            <a:rPr lang="sk-SK" sz="1600" dirty="0"/>
            <a:t>Rozdelenie a skladanie kódu</a:t>
          </a:r>
        </a:p>
      </dgm:t>
    </dgm:pt>
    <dgm:pt modelId="{FDA67726-BB78-4C26-B52D-85726B03AB75}" type="parTrans" cxnId="{52F09A14-5C57-4980-A74F-11126741E376}">
      <dgm:prSet/>
      <dgm:spPr/>
      <dgm:t>
        <a:bodyPr/>
        <a:lstStyle/>
        <a:p>
          <a:endParaRPr lang="sk-SK"/>
        </a:p>
      </dgm:t>
    </dgm:pt>
    <dgm:pt modelId="{0390E036-44AA-4CDF-8B71-B9096F6749C1}" type="sibTrans" cxnId="{52F09A14-5C57-4980-A74F-11126741E376}">
      <dgm:prSet/>
      <dgm:spPr/>
      <dgm:t>
        <a:bodyPr/>
        <a:lstStyle/>
        <a:p>
          <a:endParaRPr lang="sk-SK"/>
        </a:p>
      </dgm:t>
    </dgm:pt>
    <dgm:pt modelId="{D365F5B7-6A4B-42FC-AE18-FB56F816F6D6}">
      <dgm:prSet phldrT="[Text]" custT="1"/>
      <dgm:spPr/>
      <dgm:t>
        <a:bodyPr/>
        <a:lstStyle/>
        <a:p>
          <a:r>
            <a:rPr lang="sk-SK" sz="1600" dirty="0"/>
            <a:t> </a:t>
          </a:r>
          <a:r>
            <a:rPr lang="sk-SK" sz="1600" dirty="0" err="1"/>
            <a:t>honeytoken</a:t>
          </a:r>
          <a:r>
            <a:rPr lang="sk-SK" sz="1600" dirty="0"/>
            <a:t> a server</a:t>
          </a:r>
        </a:p>
      </dgm:t>
    </dgm:pt>
    <dgm:pt modelId="{9ECB5C7D-8546-4849-BFC6-C50A111FB341}" type="parTrans" cxnId="{873EDAE6-8836-405E-8CB6-A573CF9FB8BF}">
      <dgm:prSet/>
      <dgm:spPr/>
      <dgm:t>
        <a:bodyPr/>
        <a:lstStyle/>
        <a:p>
          <a:endParaRPr lang="sk-SK"/>
        </a:p>
      </dgm:t>
    </dgm:pt>
    <dgm:pt modelId="{811ACBC2-A2A6-470E-8CB1-944CE4172287}" type="sibTrans" cxnId="{873EDAE6-8836-405E-8CB6-A573CF9FB8BF}">
      <dgm:prSet/>
      <dgm:spPr/>
      <dgm:t>
        <a:bodyPr/>
        <a:lstStyle/>
        <a:p>
          <a:endParaRPr lang="sk-SK"/>
        </a:p>
      </dgm:t>
    </dgm:pt>
    <dgm:pt modelId="{9F7A1249-5D11-426A-8651-2389A81D5E63}">
      <dgm:prSet phldrT="[Text]" custT="1"/>
      <dgm:spPr/>
      <dgm:t>
        <a:bodyPr/>
        <a:lstStyle/>
        <a:p>
          <a:r>
            <a:rPr lang="sk-SK" sz="1600" b="0" dirty="0"/>
            <a:t>Nastavenie parametrov</a:t>
          </a:r>
        </a:p>
      </dgm:t>
    </dgm:pt>
    <dgm:pt modelId="{FADEFFEA-A7AF-47FD-B2C3-C30DE230A843}" type="parTrans" cxnId="{FBC832CA-C797-4536-8918-B36214ABA1A3}">
      <dgm:prSet/>
      <dgm:spPr/>
      <dgm:t>
        <a:bodyPr/>
        <a:lstStyle/>
        <a:p>
          <a:endParaRPr lang="sk-SK"/>
        </a:p>
      </dgm:t>
    </dgm:pt>
    <dgm:pt modelId="{849543B8-C915-4A51-87EA-2C887AD1DBD2}" type="sibTrans" cxnId="{FBC832CA-C797-4536-8918-B36214ABA1A3}">
      <dgm:prSet/>
      <dgm:spPr/>
      <dgm:t>
        <a:bodyPr/>
        <a:lstStyle/>
        <a:p>
          <a:endParaRPr lang="sk-SK"/>
        </a:p>
      </dgm:t>
    </dgm:pt>
    <dgm:pt modelId="{BE69E8D6-2D8F-46F8-84B4-7CCC3F532081}">
      <dgm:prSet phldrT="[Text]" custT="1"/>
      <dgm:spPr/>
      <dgm:t>
        <a:bodyPr/>
        <a:lstStyle/>
        <a:p>
          <a:r>
            <a:rPr lang="sk-SK" sz="1600" b="0" dirty="0"/>
            <a:t>Úprava HTML</a:t>
          </a:r>
        </a:p>
      </dgm:t>
    </dgm:pt>
    <dgm:pt modelId="{701EDDDF-E890-4C26-98F2-453E457B9A27}" type="parTrans" cxnId="{8D747195-2AE7-4C08-BE36-929EBDFB15C1}">
      <dgm:prSet/>
      <dgm:spPr/>
      <dgm:t>
        <a:bodyPr/>
        <a:lstStyle/>
        <a:p>
          <a:endParaRPr lang="sk-SK"/>
        </a:p>
      </dgm:t>
    </dgm:pt>
    <dgm:pt modelId="{44AAAF90-580A-4A4C-BEB2-EE0215ECA847}" type="sibTrans" cxnId="{8D747195-2AE7-4C08-BE36-929EBDFB15C1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4"/>
      <dgm:spPr/>
    </dgm:pt>
    <dgm:pt modelId="{0C94E4D6-368F-4CB4-B828-4C84C4B75CD8}" type="pres">
      <dgm:prSet presAssocID="{2074B064-CC3A-48C9-8266-6BB1E668A3CB}" presName="ParentText" presStyleLbl="node1" presStyleIdx="0" presStyleCnt="5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5" custScaleX="138559" custLinFactNeighborX="32307" custLinFactNeighborY="102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4"/>
      <dgm:spPr/>
    </dgm:pt>
    <dgm:pt modelId="{B10F0595-ED22-4B14-972C-7A26EE810205}" type="pres">
      <dgm:prSet presAssocID="{BB261DE8-A820-4E34-AFF6-F3D48CD55E2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5" custScaleX="265831" custLinFactNeighborX="90520" custLinFactNeighborY="-29268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EFE19CFC-9886-4CA2-BC87-96026BAE275F}" type="pres">
      <dgm:prSet presAssocID="{78D40E78-BDEA-41BB-B21A-4C53AB514E14}" presName="composite" presStyleCnt="0"/>
      <dgm:spPr/>
    </dgm:pt>
    <dgm:pt modelId="{2A58748B-75E0-474C-8698-432A204CAF53}" type="pres">
      <dgm:prSet presAssocID="{78D40E78-BDEA-41BB-B21A-4C53AB514E14}" presName="bentUpArrow1" presStyleLbl="alignImgPlace1" presStyleIdx="2" presStyleCnt="4"/>
      <dgm:spPr/>
    </dgm:pt>
    <dgm:pt modelId="{1D51ECED-A4BE-4E40-AFAE-53950B7B962C}" type="pres">
      <dgm:prSet presAssocID="{78D40E78-BDEA-41BB-B21A-4C53AB514E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9D01E4A-F7BA-4117-B59B-B2937C80846B}" type="pres">
      <dgm:prSet presAssocID="{78D40E78-BDEA-41BB-B21A-4C53AB514E14}" presName="ChildText" presStyleLbl="revTx" presStyleIdx="2" presStyleCnt="5" custScaleX="214238" custLinFactNeighborX="56110" custLinFactNeighborY="-9125">
        <dgm:presLayoutVars>
          <dgm:chMax val="0"/>
          <dgm:chPref val="0"/>
          <dgm:bulletEnabled val="1"/>
        </dgm:presLayoutVars>
      </dgm:prSet>
      <dgm:spPr/>
    </dgm:pt>
    <dgm:pt modelId="{B2EA56B8-DCBE-4981-B109-0E3C0547D574}" type="pres">
      <dgm:prSet presAssocID="{42764DB7-8E57-4E4B-A202-A90808AE89C5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3" presStyleCnt="4"/>
      <dgm:spPr/>
    </dgm:pt>
    <dgm:pt modelId="{C306FD08-BA65-400E-B8F9-D2AF44ED0429}" type="pres">
      <dgm:prSet presAssocID="{3B1354F3-5980-4439-9914-A616A079A29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3" presStyleCnt="5" custScaleX="224959" custLinFactNeighborX="80797" custLinFactNeighborY="-58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F1666A5A-A5E4-4DA7-934F-45F9FD32EAB9}" type="pres">
      <dgm:prSet presAssocID="{27BEFEA9-9906-46F6-AAD5-557B8DBB2111}" presName="FinalChildText" presStyleLbl="revTx" presStyleIdx="4" presStyleCnt="5" custScaleX="132142" custLinFactNeighborX="24913" custLinFactNeighborY="995">
        <dgm:presLayoutVars>
          <dgm:chMax val="0"/>
          <dgm:chPref val="0"/>
          <dgm:bulletEnabled val="1"/>
        </dgm:presLayoutVars>
      </dgm:prSet>
      <dgm:spPr/>
    </dgm:pt>
  </dgm:ptLst>
  <dgm:cxnLst>
    <dgm:cxn modelId="{7898AD06-FAFD-4021-AC4A-3BBD83B80B06}" srcId="{78D40E78-BDEA-41BB-B21A-4C53AB514E14}" destId="{53074FE3-C9BE-46A6-A47B-D5740BE6DCBA}" srcOrd="1" destOrd="0" parTransId="{A10DB90C-F5CB-407E-BAA2-0CDD18F3FC1E}" sibTransId="{A2ED0FE8-321B-46AB-A90D-014BC7A9B369}"/>
    <dgm:cxn modelId="{72AAB506-FAA5-4449-818C-3933569C942E}" type="presOf" srcId="{E0614050-A16F-4082-92B7-42E241F339BC}" destId="{09D01E4A-F7BA-4117-B59B-B2937C80846B}" srcOrd="0" destOrd="5" presId="urn:microsoft.com/office/officeart/2005/8/layout/StepDownProcess"/>
    <dgm:cxn modelId="{0E5E9211-4EC2-45F0-A93E-4DE5660FDFFA}" srcId="{78D40E78-BDEA-41BB-B21A-4C53AB514E14}" destId="{AD0FC52C-2E1F-46F4-A4B9-132A3FC2EC7C}" srcOrd="3" destOrd="0" parTransId="{540C1DA4-AE6F-4A24-9404-D65EC1110866}" sibTransId="{0A031C02-BB67-424D-8450-E929EF2E5790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52F09A14-5C57-4980-A74F-11126741E376}" srcId="{78D40E78-BDEA-41BB-B21A-4C53AB514E14}" destId="{E0614050-A16F-4082-92B7-42E241F339BC}" srcOrd="5" destOrd="0" parTransId="{FDA67726-BB78-4C26-B52D-85726B03AB75}" sibTransId="{0390E036-44AA-4CDF-8B71-B9096F6749C1}"/>
    <dgm:cxn modelId="{87B6641F-F922-4E38-B1D9-F1DE566FF318}" srcId="{78D40E78-BDEA-41BB-B21A-4C53AB514E14}" destId="{9BCC4B63-8350-4208-9AA4-5596D4C6497A}" srcOrd="2" destOrd="0" parTransId="{C86D63C2-9CC0-4B97-AEAE-B420A77A012B}" sibTransId="{55CF1ABB-51DF-44C3-83DC-0CC6279951A1}"/>
    <dgm:cxn modelId="{B030E65C-5144-4B8F-9462-C122B55ECCED}" type="presOf" srcId="{BFAB395F-5659-4A28-8759-36514CB95503}" destId="{EDDAD083-8453-4990-BB9B-09481A2AAAAE}" srcOrd="0" destOrd="0" presId="urn:microsoft.com/office/officeart/2005/8/layout/StepDownProcess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808E3B60-13FA-4928-81A2-D55A14A0469E}" type="presOf" srcId="{9F7A1249-5D11-426A-8651-2389A81D5E63}" destId="{F1666A5A-A5E4-4DA7-934F-45F9FD32EAB9}" srcOrd="0" destOrd="0" presId="urn:microsoft.com/office/officeart/2005/8/layout/StepDownProcess"/>
    <dgm:cxn modelId="{0ACB5E41-90FF-4352-A9E3-BB4C8C410969}" srcId="{78D40E78-BDEA-41BB-B21A-4C53AB514E14}" destId="{6CF09B31-9328-4551-B616-A38B53A6E400}" srcOrd="6" destOrd="0" parTransId="{B3B2CCAE-178A-4D94-ACA2-40CCDF6EB0A4}" sibTransId="{71B9CF4C-7392-4D5A-899F-833C01FD5564}"/>
    <dgm:cxn modelId="{A6DA0A64-15CF-4151-9E08-FA55202BAA39}" srcId="{3B1354F3-5980-4439-9914-A616A079A29E}" destId="{695B60A0-78C8-4BD1-BE4F-61662792ABAB}" srcOrd="1" destOrd="0" parTransId="{3A726D8A-BC72-41E1-B577-A17167487F65}" sibTransId="{E6E9825C-D7B9-4CC6-AE19-D98E3CA36577}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56355566-0B72-4924-9AED-7987391AA0A9}" type="presOf" srcId="{D365F5B7-6A4B-42FC-AE18-FB56F816F6D6}" destId="{D4CF7C3E-2497-474E-BE17-11D7E6E4D95C}" srcOrd="0" destOrd="1" presId="urn:microsoft.com/office/officeart/2005/8/layout/StepDownProcess"/>
    <dgm:cxn modelId="{3B88114C-2AAA-41D4-A85F-DB18B4E86DFE}" srcId="{A3A3D362-1F8F-4B03-A9E1-5CBF5F66B101}" destId="{27BEFEA9-9906-46F6-AAD5-557B8DBB2111}" srcOrd="4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4F19FA4D-A277-4A33-85F3-821098EDB45E}" srcId="{3B1354F3-5980-4439-9914-A616A079A29E}" destId="{8FA79422-3968-462F-A321-38065EB838C5}" srcOrd="2" destOrd="0" parTransId="{EACCA3FE-C3FE-4260-9EC4-BC16DABAFBD9}" sibTransId="{7379FC06-747C-48DF-9659-E203B84ABC6C}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617D6175-162B-4666-A198-747C9AEE2349}" type="presOf" srcId="{8FA79422-3968-462F-A321-38065EB838C5}" destId="{EDDAD083-8453-4990-BB9B-09481A2AAAAE}" srcOrd="0" destOrd="2" presId="urn:microsoft.com/office/officeart/2005/8/layout/StepDownProcess"/>
    <dgm:cxn modelId="{C8355155-6FC9-49D0-95A0-169F2B31C2E2}" srcId="{78D40E78-BDEA-41BB-B21A-4C53AB514E14}" destId="{56A93822-5227-4BCD-915B-9EB491C3D3F1}" srcOrd="0" destOrd="0" parTransId="{945167E3-D358-4D2E-8E87-604AC45330CE}" sibTransId="{B1CBBF91-49AE-4D67-8D3E-83E77E4C578E}"/>
    <dgm:cxn modelId="{D3E73F7B-B5FA-4E24-A1A8-D3CC1D68BE11}" srcId="{2074B064-CC3A-48C9-8266-6BB1E668A3CB}" destId="{AFAC09DC-CB5F-4C9C-9458-81081D1C4B05}" srcOrd="1" destOrd="0" parTransId="{B0C0FB68-CC76-45E0-A040-F336D9AE2D50}" sibTransId="{8266546B-24D7-4184-865D-D6ADF0EFE847}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8EA40285-8CAE-448D-8E02-FA833EEE7DA1}" srcId="{78D40E78-BDEA-41BB-B21A-4C53AB514E14}" destId="{2E94A392-E166-48EB-BE2C-00708BB711AD}" srcOrd="4" destOrd="0" parTransId="{3A890108-8E44-4FAE-93C2-39FB37CB4C2F}" sibTransId="{D9CA6145-5CEA-4E64-B130-8C8CA46FF9A4}"/>
    <dgm:cxn modelId="{C7EA158B-3D1D-4B19-BDCD-5C52289236B9}" type="presOf" srcId="{9BCC4B63-8350-4208-9AA4-5596D4C6497A}" destId="{09D01E4A-F7BA-4117-B59B-B2937C80846B}" srcOrd="0" destOrd="2" presId="urn:microsoft.com/office/officeart/2005/8/layout/StepDownProcess"/>
    <dgm:cxn modelId="{8D747195-2AE7-4C08-BE36-929EBDFB15C1}" srcId="{27BEFEA9-9906-46F6-AAD5-557B8DBB2111}" destId="{BE69E8D6-2D8F-46F8-84B4-7CCC3F532081}" srcOrd="1" destOrd="0" parTransId="{701EDDDF-E890-4C26-98F2-453E457B9A27}" sibTransId="{44AAAF90-580A-4A4C-BEB2-EE0215ECA847}"/>
    <dgm:cxn modelId="{28D78596-A3F3-4B41-9433-9AA1B62FF792}" type="presOf" srcId="{695B60A0-78C8-4BD1-BE4F-61662792ABAB}" destId="{EDDAD083-8453-4990-BB9B-09481A2AAAAE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052CDC9F-BB5B-4F3C-9DDA-B73369D2E7D1}" type="presOf" srcId="{2E94A392-E166-48EB-BE2C-00708BB711AD}" destId="{09D01E4A-F7BA-4117-B59B-B2937C80846B}" srcOrd="0" destOrd="4" presId="urn:microsoft.com/office/officeart/2005/8/layout/StepDownProcess"/>
    <dgm:cxn modelId="{955B1AA2-E958-4EA1-9CAF-E7DD702A8161}" type="presOf" srcId="{6CF09B31-9328-4551-B616-A38B53A6E400}" destId="{09D01E4A-F7BA-4117-B59B-B2937C80846B}" srcOrd="0" destOrd="6" presId="urn:microsoft.com/office/officeart/2005/8/layout/StepDownProcess"/>
    <dgm:cxn modelId="{3C1198A7-C455-4CCA-A229-6FAA23A4F84D}" srcId="{3B1354F3-5980-4439-9914-A616A079A29E}" destId="{BFAB395F-5659-4A28-8759-36514CB95503}" srcOrd="0" destOrd="0" parTransId="{03D07714-5D08-4243-AF6B-4F72A9983746}" sibTransId="{618C4028-B43E-4366-8F33-662BEA8CA1C6}"/>
    <dgm:cxn modelId="{B1BAA0A7-9AE6-45AA-81A9-880E2F50D176}" type="presOf" srcId="{AD0FC52C-2E1F-46F4-A4B9-132A3FC2EC7C}" destId="{09D01E4A-F7BA-4117-B59B-B2937C80846B}" srcOrd="0" destOrd="3" presId="urn:microsoft.com/office/officeart/2005/8/layout/StepDownProcess"/>
    <dgm:cxn modelId="{40EF7EAC-5455-40E7-9BFC-924796978770}" type="presOf" srcId="{BE69E8D6-2D8F-46F8-84B4-7CCC3F532081}" destId="{F1666A5A-A5E4-4DA7-934F-45F9FD32EAB9}" srcOrd="0" destOrd="1" presId="urn:microsoft.com/office/officeart/2005/8/layout/StepDownProcess"/>
    <dgm:cxn modelId="{9356FEBA-2D7C-4E65-8FE0-26E91AB9A252}" type="presOf" srcId="{56A93822-5227-4BCD-915B-9EB491C3D3F1}" destId="{09D01E4A-F7BA-4117-B59B-B2937C80846B}" srcOrd="0" destOrd="0" presId="urn:microsoft.com/office/officeart/2005/8/layout/StepDownProcess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F9EFC9C3-37FF-40BD-9A1D-47FA3B6BA615}" type="presOf" srcId="{AFAC09DC-CB5F-4C9C-9458-81081D1C4B05}" destId="{D99F14BD-2FEB-422B-AC4A-C554034B3318}" srcOrd="0" destOrd="1" presId="urn:microsoft.com/office/officeart/2005/8/layout/StepDownProcess"/>
    <dgm:cxn modelId="{6FE71AC6-754D-48B1-B5DB-B2D4AA99D3B8}" srcId="{A3A3D362-1F8F-4B03-A9E1-5CBF5F66B101}" destId="{3B1354F3-5980-4439-9914-A616A079A29E}" srcOrd="3" destOrd="0" parTransId="{1F43377D-680A-411A-B159-5044D28A424E}" sibTransId="{6937010B-BEEF-4FB8-A346-834D9E58098B}"/>
    <dgm:cxn modelId="{FBC832CA-C797-4536-8918-B36214ABA1A3}" srcId="{27BEFEA9-9906-46F6-AAD5-557B8DBB2111}" destId="{9F7A1249-5D11-426A-8651-2389A81D5E63}" srcOrd="0" destOrd="0" parTransId="{FADEFFEA-A7AF-47FD-B2C3-C30DE230A843}" sibTransId="{849543B8-C915-4A51-87EA-2C887AD1DBD2}"/>
    <dgm:cxn modelId="{7C920CCE-05C9-4A20-B3D9-8F96175A7214}" type="presOf" srcId="{78D40E78-BDEA-41BB-B21A-4C53AB514E14}" destId="{1D51ECED-A4BE-4E40-AFAE-53950B7B962C}" srcOrd="0" destOrd="0" presId="urn:microsoft.com/office/officeart/2005/8/layout/StepDownProcess"/>
    <dgm:cxn modelId="{B8AF63D1-C0D2-419E-B768-C12ADDD8BB14}" type="presOf" srcId="{53074FE3-C9BE-46A6-A47B-D5740BE6DCBA}" destId="{09D01E4A-F7BA-4117-B59B-B2937C80846B}" srcOrd="0" destOrd="1" presId="urn:microsoft.com/office/officeart/2005/8/layout/StepDownProcess"/>
    <dgm:cxn modelId="{B58D26D9-7248-4CBF-AAAE-915CC7D4B01D}" srcId="{A3A3D362-1F8F-4B03-A9E1-5CBF5F66B101}" destId="{78D40E78-BDEA-41BB-B21A-4C53AB514E14}" srcOrd="2" destOrd="0" parTransId="{4E221C85-1D4F-4691-A00A-EE264FF7DBA9}" sibTransId="{42764DB7-8E57-4E4B-A202-A90808AE89C5}"/>
    <dgm:cxn modelId="{037D9ED9-8C7C-4590-B550-6A224A540A3E}" type="presOf" srcId="{6B5488FE-693A-4B05-A6C0-DA484CC0ECE8}" destId="{D99F14BD-2FEB-422B-AC4A-C554034B3318}" srcOrd="0" destOrd="0" presId="urn:microsoft.com/office/officeart/2005/8/layout/StepDownProcess"/>
    <dgm:cxn modelId="{CC9471DE-A5F5-4324-867D-9C32CD5993B4}" srcId="{3B1354F3-5980-4439-9914-A616A079A29E}" destId="{CD36DB11-E868-45BC-B006-33C14EDFF381}" srcOrd="3" destOrd="0" parTransId="{55184940-BEE5-4314-B5FA-B1B5C8E6BC46}" sibTransId="{FAA6B3FF-825F-4CD8-A459-77D02E965A4F}"/>
    <dgm:cxn modelId="{E7EA3AE4-EB36-459C-9352-66B4FE75B9C3}" type="presOf" srcId="{CD36DB11-E868-45BC-B006-33C14EDFF381}" destId="{EDDAD083-8453-4990-BB9B-09481A2AAAAE}" srcOrd="0" destOrd="3" presId="urn:microsoft.com/office/officeart/2005/8/layout/StepDownProcess"/>
    <dgm:cxn modelId="{873EDAE6-8836-405E-8CB6-A573CF9FB8BF}" srcId="{BB261DE8-A820-4E34-AFF6-F3D48CD55E2F}" destId="{D365F5B7-6A4B-42FC-AE18-FB56F816F6D6}" srcOrd="1" destOrd="0" parTransId="{9ECB5C7D-8546-4849-BFC6-C50A111FB341}" sibTransId="{811ACBC2-A2A6-470E-8CB1-944CE4172287}"/>
    <dgm:cxn modelId="{ADD0CCE7-E818-47E3-BD4D-DB6734C08780}" srcId="{2074B064-CC3A-48C9-8266-6BB1E668A3CB}" destId="{6B5488FE-693A-4B05-A6C0-DA484CC0ECE8}" srcOrd="0" destOrd="0" parTransId="{AD0B1E37-837D-457C-B594-43B668CB90F8}" sibTransId="{84E16A1D-BB4A-4B5F-B377-51FF681F0009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79E1B478-A1E3-4D09-938A-00E15A72B1E6}" type="presParOf" srcId="{F8A35B70-DF49-4A0C-ABF9-2BE879F1AAAE}" destId="{EFE19CFC-9886-4CA2-BC87-96026BAE275F}" srcOrd="4" destOrd="0" presId="urn:microsoft.com/office/officeart/2005/8/layout/StepDownProcess"/>
    <dgm:cxn modelId="{AAC0B5C7-7E8B-4272-ABA4-2C8090E57099}" type="presParOf" srcId="{EFE19CFC-9886-4CA2-BC87-96026BAE275F}" destId="{2A58748B-75E0-474C-8698-432A204CAF53}" srcOrd="0" destOrd="0" presId="urn:microsoft.com/office/officeart/2005/8/layout/StepDownProcess"/>
    <dgm:cxn modelId="{379531F4-ECB1-464A-9E9F-EA767255802A}" type="presParOf" srcId="{EFE19CFC-9886-4CA2-BC87-96026BAE275F}" destId="{1D51ECED-A4BE-4E40-AFAE-53950B7B962C}" srcOrd="1" destOrd="0" presId="urn:microsoft.com/office/officeart/2005/8/layout/StepDownProcess"/>
    <dgm:cxn modelId="{E002DA4C-C394-4D37-8AAD-7D23BB263145}" type="presParOf" srcId="{EFE19CFC-9886-4CA2-BC87-96026BAE275F}" destId="{09D01E4A-F7BA-4117-B59B-B2937C80846B}" srcOrd="2" destOrd="0" presId="urn:microsoft.com/office/officeart/2005/8/layout/StepDownProcess"/>
    <dgm:cxn modelId="{E5F08FFA-1F73-4B6D-AA1D-613A28B960AC}" type="presParOf" srcId="{F8A35B70-DF49-4A0C-ABF9-2BE879F1AAAE}" destId="{B2EA56B8-DCBE-4981-B109-0E3C0547D574}" srcOrd="5" destOrd="0" presId="urn:microsoft.com/office/officeart/2005/8/layout/StepDownProcess"/>
    <dgm:cxn modelId="{A732EBE4-21BE-4A73-90D6-F631152A2CD6}" type="presParOf" srcId="{F8A35B70-DF49-4A0C-ABF9-2BE879F1AAAE}" destId="{48157169-9B2A-4E9A-9989-A432C3333759}" srcOrd="6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7" destOrd="0" presId="urn:microsoft.com/office/officeart/2005/8/layout/StepDownProcess"/>
    <dgm:cxn modelId="{4FC25CD7-50BC-4750-94A0-AC176704782A}" type="presParOf" srcId="{F8A35B70-DF49-4A0C-ABF9-2BE879F1AAAE}" destId="{C7A7EEA6-EC33-44B8-B7C1-1CBDC73B1A92}" srcOrd="8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B245BF2-7FDA-41A3-8C89-FD5D16C0AA06}" type="presParOf" srcId="{C7A7EEA6-EC33-44B8-B7C1-1CBDC73B1A92}" destId="{F1666A5A-A5E4-4DA7-934F-45F9FD32EA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778B-1AFA-40D3-85AF-24101E2E870E}">
      <dsp:nvSpPr>
        <dsp:cNvPr id="0" name=""/>
        <dsp:cNvSpPr/>
      </dsp:nvSpPr>
      <dsp:spPr>
        <a:xfrm>
          <a:off x="2063565" y="465"/>
          <a:ext cx="3095347" cy="18149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Obvykle zvonka dostupné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Získavanie nových poznatkov o spôsobe útoku</a:t>
          </a:r>
        </a:p>
      </dsp:txBody>
      <dsp:txXfrm>
        <a:off x="2063565" y="227337"/>
        <a:ext cx="2414731" cy="1361233"/>
      </dsp:txXfrm>
    </dsp:sp>
    <dsp:sp modelId="{0C823C4D-42A9-4D07-B1C2-1FD1CA02D0DC}">
      <dsp:nvSpPr>
        <dsp:cNvPr id="0" name=""/>
        <dsp:cNvSpPr/>
      </dsp:nvSpPr>
      <dsp:spPr>
        <a:xfrm>
          <a:off x="0" y="0"/>
          <a:ext cx="2063565" cy="1814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výskumné</a:t>
          </a:r>
        </a:p>
      </dsp:txBody>
      <dsp:txXfrm>
        <a:off x="88600" y="88600"/>
        <a:ext cx="1886365" cy="1637777"/>
      </dsp:txXfrm>
    </dsp:sp>
    <dsp:sp modelId="{8437BD2D-044F-4603-9666-7E7C5F423707}">
      <dsp:nvSpPr>
        <dsp:cNvPr id="0" name=""/>
        <dsp:cNvSpPr/>
      </dsp:nvSpPr>
      <dsp:spPr>
        <a:xfrm>
          <a:off x="2063565" y="1996940"/>
          <a:ext cx="3095347" cy="18149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Obvykle v intranete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Zistenie nepovoleného prístupu v intranete</a:t>
          </a:r>
        </a:p>
      </dsp:txBody>
      <dsp:txXfrm>
        <a:off x="2063565" y="2223812"/>
        <a:ext cx="2414731" cy="1361233"/>
      </dsp:txXfrm>
    </dsp:sp>
    <dsp:sp modelId="{665EF7FE-C6EA-4585-B340-276303CB06F7}">
      <dsp:nvSpPr>
        <dsp:cNvPr id="0" name=""/>
        <dsp:cNvSpPr/>
      </dsp:nvSpPr>
      <dsp:spPr>
        <a:xfrm>
          <a:off x="0" y="1996940"/>
          <a:ext cx="2063565" cy="1814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produkčné</a:t>
          </a:r>
        </a:p>
      </dsp:txBody>
      <dsp:txXfrm>
        <a:off x="88600" y="2085540"/>
        <a:ext cx="1886365" cy="1637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778B-1AFA-40D3-85AF-24101E2E870E}">
      <dsp:nvSpPr>
        <dsp:cNvPr id="0" name=""/>
        <dsp:cNvSpPr/>
      </dsp:nvSpPr>
      <dsp:spPr>
        <a:xfrm>
          <a:off x="2063565" y="0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Nízka interaktívnosť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Menej informácií o útočníkovi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Napr. </a:t>
          </a:r>
          <a:r>
            <a:rPr lang="sk-SK" sz="1500" kern="1200" dirty="0" err="1"/>
            <a:t>honeytokeny</a:t>
          </a:r>
          <a:r>
            <a:rPr lang="sk-SK" sz="1500" kern="1200" dirty="0"/>
            <a:t>, </a:t>
          </a:r>
          <a:r>
            <a:rPr lang="sk-SK" sz="1500" kern="1200" dirty="0" err="1"/>
            <a:t>Stug</a:t>
          </a:r>
          <a:endParaRPr lang="sk-SK" sz="1500" kern="1200" dirty="0"/>
        </a:p>
      </dsp:txBody>
      <dsp:txXfrm>
        <a:off x="2063565" y="148921"/>
        <a:ext cx="2648584" cy="893527"/>
      </dsp:txXfrm>
    </dsp:sp>
    <dsp:sp modelId="{0C823C4D-42A9-4D07-B1C2-1FD1CA02D0DC}">
      <dsp:nvSpPr>
        <dsp:cNvPr id="0" name=""/>
        <dsp:cNvSpPr/>
      </dsp:nvSpPr>
      <dsp:spPr>
        <a:xfrm>
          <a:off x="0" y="18787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Nízko interaktívne</a:t>
          </a:r>
        </a:p>
      </dsp:txBody>
      <dsp:txXfrm>
        <a:off x="58158" y="76945"/>
        <a:ext cx="1947249" cy="1075053"/>
      </dsp:txXfrm>
    </dsp:sp>
    <dsp:sp modelId="{070B130F-92E8-410C-88D2-B532EAE56FD7}">
      <dsp:nvSpPr>
        <dsp:cNvPr id="0" name=""/>
        <dsp:cNvSpPr/>
      </dsp:nvSpPr>
      <dsp:spPr>
        <a:xfrm>
          <a:off x="2063565" y="1310506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Prepracovanejšie simulácie prostredia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Napr. </a:t>
          </a:r>
          <a:r>
            <a:rPr lang="sk-SK" sz="1500" kern="1200" dirty="0" err="1"/>
            <a:t>Cowrie</a:t>
          </a:r>
          <a:endParaRPr lang="sk-SK" sz="1500" kern="1200" dirty="0"/>
        </a:p>
      </dsp:txBody>
      <dsp:txXfrm>
        <a:off x="2063565" y="1459427"/>
        <a:ext cx="2648584" cy="893527"/>
      </dsp:txXfrm>
    </dsp:sp>
    <dsp:sp modelId="{8712FF80-AEA8-4290-83A1-288533E11D73}">
      <dsp:nvSpPr>
        <dsp:cNvPr id="0" name=""/>
        <dsp:cNvSpPr/>
      </dsp:nvSpPr>
      <dsp:spPr>
        <a:xfrm>
          <a:off x="0" y="1310506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Stredne interaktívne</a:t>
          </a:r>
        </a:p>
      </dsp:txBody>
      <dsp:txXfrm>
        <a:off x="58158" y="1368664"/>
        <a:ext cx="1947249" cy="1075053"/>
      </dsp:txXfrm>
    </dsp:sp>
    <dsp:sp modelId="{8437BD2D-044F-4603-9666-7E7C5F423707}">
      <dsp:nvSpPr>
        <dsp:cNvPr id="0" name=""/>
        <dsp:cNvSpPr/>
      </dsp:nvSpPr>
      <dsp:spPr>
        <a:xfrm>
          <a:off x="2063565" y="2621013"/>
          <a:ext cx="3095347" cy="1191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Vysoká interakcia s útočníkom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500" kern="1200" dirty="0"/>
            <a:t>Vyššie riziko zneužitia</a:t>
          </a:r>
        </a:p>
      </dsp:txBody>
      <dsp:txXfrm>
        <a:off x="2063565" y="2769934"/>
        <a:ext cx="2648584" cy="893527"/>
      </dsp:txXfrm>
    </dsp:sp>
    <dsp:sp modelId="{665EF7FE-C6EA-4585-B340-276303CB06F7}">
      <dsp:nvSpPr>
        <dsp:cNvPr id="0" name=""/>
        <dsp:cNvSpPr/>
      </dsp:nvSpPr>
      <dsp:spPr>
        <a:xfrm>
          <a:off x="0" y="2621013"/>
          <a:ext cx="2063565" cy="1191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Vysoko interaktívne</a:t>
          </a:r>
        </a:p>
      </dsp:txBody>
      <dsp:txXfrm>
        <a:off x="58158" y="2679171"/>
        <a:ext cx="1947249" cy="107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0009-1313-422D-BB46-4355E1365693}">
      <dsp:nvSpPr>
        <dsp:cNvPr id="0" name=""/>
        <dsp:cNvSpPr/>
      </dsp:nvSpPr>
      <dsp:spPr>
        <a:xfrm>
          <a:off x="0" y="8241"/>
          <a:ext cx="8821648" cy="58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 </a:t>
          </a:r>
          <a:r>
            <a:rPr lang="en-US" sz="2300" kern="1200" dirty="0" err="1"/>
            <a:t>honeytokenom</a:t>
          </a:r>
          <a:r>
            <a:rPr lang="en-US" sz="2300" kern="1200" dirty="0"/>
            <a:t> by </a:t>
          </a:r>
          <a:r>
            <a:rPr lang="en-US" sz="2300" kern="1200" dirty="0" err="1"/>
            <a:t>nik</a:t>
          </a:r>
          <a:r>
            <a:rPr lang="sk-SK" sz="2300" kern="1200" dirty="0"/>
            <a:t>to</a:t>
          </a:r>
          <a:r>
            <a:rPr lang="en-US" sz="2300" kern="1200" dirty="0"/>
            <a:t> </a:t>
          </a:r>
          <a:r>
            <a:rPr lang="en-US" sz="2300" kern="1200" dirty="0" err="1"/>
            <a:t>nemal</a:t>
          </a:r>
          <a:r>
            <a:rPr lang="en-US" sz="2300" kern="1200" dirty="0"/>
            <a:t> </a:t>
          </a:r>
          <a:r>
            <a:rPr lang="en-US" sz="2300" kern="1200" dirty="0" err="1"/>
            <a:t>pristupova</a:t>
          </a:r>
          <a:r>
            <a:rPr lang="sk-SK" sz="2300" kern="1200" dirty="0"/>
            <a:t>ť </a:t>
          </a:r>
          <a:r>
            <a:rPr lang="en-US" sz="2300" kern="1200" dirty="0"/>
            <a:t>(</a:t>
          </a:r>
          <a:r>
            <a:rPr lang="en-US" sz="2300" kern="1200" dirty="0" err="1"/>
            <a:t>okrem</a:t>
          </a:r>
          <a:r>
            <a:rPr lang="en-US" sz="2300" kern="1200" dirty="0"/>
            <a:t> </a:t>
          </a:r>
          <a:r>
            <a:rPr lang="en-US" sz="2300" kern="1200" dirty="0" err="1"/>
            <a:t>naru</a:t>
          </a:r>
          <a:r>
            <a:rPr lang="sk-SK" sz="2300" kern="1200" dirty="0" err="1"/>
            <a:t>šiteľa</a:t>
          </a:r>
          <a:r>
            <a:rPr lang="en-US" sz="2300" kern="1200" dirty="0"/>
            <a:t>)</a:t>
          </a:r>
          <a:endParaRPr lang="sk-SK" sz="2300" kern="1200" dirty="0"/>
        </a:p>
      </dsp:txBody>
      <dsp:txXfrm>
        <a:off x="0" y="8241"/>
        <a:ext cx="8821648" cy="586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0009-1313-422D-BB46-4355E1365693}">
      <dsp:nvSpPr>
        <dsp:cNvPr id="0" name=""/>
        <dsp:cNvSpPr/>
      </dsp:nvSpPr>
      <dsp:spPr>
        <a:xfrm>
          <a:off x="0" y="8241"/>
          <a:ext cx="8821648" cy="58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</a:t>
          </a:r>
          <a:r>
            <a:rPr lang="sk-SK" sz="2300" kern="1200" dirty="0" err="1"/>
            <a:t>ôležité</a:t>
          </a:r>
          <a:r>
            <a:rPr lang="sk-SK" sz="2300" kern="1200" dirty="0"/>
            <a:t> je zaznamenať prístup k informácii samotnej</a:t>
          </a:r>
        </a:p>
      </dsp:txBody>
      <dsp:txXfrm>
        <a:off x="0" y="8241"/>
        <a:ext cx="8821648" cy="586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443177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081325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Klonovanie tokenov z danej domény</a:t>
          </a:r>
        </a:p>
      </dsp:txBody>
      <dsp:txXfrm>
        <a:off x="1151176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165383" y="173050"/>
          <a:ext cx="1486520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3165383" y="173050"/>
        <a:ext cx="1486520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11687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795202" y="1643694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Injektnutie</a:t>
          </a:r>
          <a:r>
            <a:rPr lang="sk-SK" sz="1700" b="1" kern="1200" dirty="0"/>
            <a:t> </a:t>
          </a:r>
          <a:r>
            <a:rPr lang="sk-SK" sz="1700" b="1" kern="1200" dirty="0" err="1"/>
            <a:t>iframe</a:t>
          </a:r>
          <a:r>
            <a:rPr lang="sk-SK" sz="1700" b="1" kern="1200" dirty="0"/>
            <a:t> elementu s príslušným odkazom na obsah </a:t>
          </a:r>
        </a:p>
      </dsp:txBody>
      <dsp:txXfrm>
        <a:off x="2865053" y="1713545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4914199" y="1716507"/>
          <a:ext cx="2117503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Vloženie </a:t>
          </a:r>
          <a:r>
            <a:rPr lang="sk-SK" sz="1600" kern="1200" dirty="0" err="1"/>
            <a:t>url</a:t>
          </a:r>
          <a:r>
            <a:rPr lang="sk-SK" sz="1600" kern="1200" dirty="0"/>
            <a:t> s vlastným obsahom </a:t>
          </a:r>
          <a:r>
            <a:rPr lang="en-US" sz="1600" kern="1200" dirty="0"/>
            <a:t>(</a:t>
          </a:r>
          <a:r>
            <a:rPr lang="sk-SK" sz="1600" kern="1200" dirty="0"/>
            <a:t>na ďalší webový dokument</a:t>
          </a:r>
          <a:r>
            <a:rPr lang="en-US" sz="1600" kern="1200" dirty="0"/>
            <a:t>)</a:t>
          </a:r>
          <a:r>
            <a:rPr lang="sk-SK" sz="1600" kern="1200" dirty="0"/>
            <a:t> alebo </a:t>
          </a:r>
          <a:r>
            <a:rPr lang="sk-SK" sz="1600" kern="1200" dirty="0" err="1"/>
            <a:t>url</a:t>
          </a:r>
          <a:r>
            <a:rPr lang="sk-SK" sz="1600" kern="1200" dirty="0"/>
            <a:t> na </a:t>
          </a:r>
          <a:r>
            <a:rPr lang="sk-SK" sz="1600" kern="1200" dirty="0" err="1"/>
            <a:t>proxi</a:t>
          </a:r>
          <a:r>
            <a:rPr lang="sk-SK" sz="1600" kern="1200" dirty="0"/>
            <a:t> server</a:t>
          </a:r>
        </a:p>
      </dsp:txBody>
      <dsp:txXfrm>
        <a:off x="4914199" y="1716507"/>
        <a:ext cx="2117503" cy="1156311"/>
      </dsp:txXfrm>
    </dsp:sp>
    <dsp:sp modelId="{82DF1A5D-DD26-4EA7-A04A-270123D5B59E}">
      <dsp:nvSpPr>
        <dsp:cNvPr id="0" name=""/>
        <dsp:cNvSpPr/>
      </dsp:nvSpPr>
      <dsp:spPr>
        <a:xfrm rot="5400000">
          <a:off x="4830750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4509080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Minifikácia</a:t>
          </a:r>
          <a:r>
            <a:rPr lang="sk-SK" sz="1700" b="1" kern="1200" dirty="0"/>
            <a:t> webových dokumentov</a:t>
          </a:r>
        </a:p>
      </dsp:txBody>
      <dsp:txXfrm>
        <a:off x="4578931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6559036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559036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6222958" y="48578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Finalizácia </a:t>
          </a:r>
          <a:r>
            <a:rPr lang="sk-SK" sz="1700" b="1" kern="1200" dirty="0" err="1"/>
            <a:t>kustomizácie</a:t>
          </a:r>
          <a:endParaRPr lang="sk-SK" sz="1700" b="1" kern="1200" dirty="0"/>
        </a:p>
      </dsp:txBody>
      <dsp:txXfrm>
        <a:off x="6292809" y="4927722"/>
        <a:ext cx="1904173" cy="1290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020355" y="110891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732729" y="39113"/>
          <a:ext cx="168849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Klonovanie tokenov z danej domény</a:t>
          </a:r>
        </a:p>
      </dsp:txBody>
      <dsp:txXfrm>
        <a:off x="788252" y="94636"/>
        <a:ext cx="1577453" cy="1026134"/>
      </dsp:txXfrm>
    </dsp:sp>
    <dsp:sp modelId="{D99F14BD-2FEB-422B-AC4A-C554034B3318}">
      <dsp:nvSpPr>
        <dsp:cNvPr id="0" name=""/>
        <dsp:cNvSpPr/>
      </dsp:nvSpPr>
      <dsp:spPr>
        <a:xfrm>
          <a:off x="2543220" y="156972"/>
          <a:ext cx="1637203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2543220" y="156972"/>
        <a:ext cx="1637203" cy="919119"/>
      </dsp:txXfrm>
    </dsp:sp>
    <dsp:sp modelId="{F94F3754-8E7E-426E-9B2E-5DE9B8CFBAA8}">
      <dsp:nvSpPr>
        <dsp:cNvPr id="0" name=""/>
        <dsp:cNvSpPr/>
      </dsp:nvSpPr>
      <dsp:spPr>
        <a:xfrm rot="5400000">
          <a:off x="2460075" y="238634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204388" y="1316542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Tvorba detekčného skriptu a prispôsobenie serveru</a:t>
          </a:r>
        </a:p>
      </dsp:txBody>
      <dsp:txXfrm>
        <a:off x="2259911" y="1372065"/>
        <a:ext cx="1513573" cy="1026134"/>
      </dsp:txXfrm>
    </dsp:sp>
    <dsp:sp modelId="{D4CF7C3E-2497-474E-BE17-11D7E6E4D95C}">
      <dsp:nvSpPr>
        <dsp:cNvPr id="0" name=""/>
        <dsp:cNvSpPr/>
      </dsp:nvSpPr>
      <dsp:spPr>
        <a:xfrm>
          <a:off x="3918862" y="1155990"/>
          <a:ext cx="314104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Stub</a:t>
          </a:r>
          <a:r>
            <a:rPr lang="sk-SK" sz="1600" kern="1200" dirty="0"/>
            <a:t> v </a:t>
          </a:r>
          <a:r>
            <a:rPr lang="sk-SK" sz="1600" kern="1200" dirty="0" err="1"/>
            <a:t>javascritpe</a:t>
          </a:r>
          <a:r>
            <a:rPr lang="sk-SK" sz="1600" kern="1200" dirty="0"/>
            <a:t> pre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 </a:t>
          </a:r>
          <a:r>
            <a:rPr lang="sk-SK" sz="1600" kern="1200" dirty="0" err="1"/>
            <a:t>honeytoken</a:t>
          </a:r>
          <a:r>
            <a:rPr lang="sk-SK" sz="1600" kern="1200" dirty="0"/>
            <a:t> a server</a:t>
          </a:r>
        </a:p>
      </dsp:txBody>
      <dsp:txXfrm>
        <a:off x="3918862" y="1155990"/>
        <a:ext cx="3141040" cy="919119"/>
      </dsp:txXfrm>
    </dsp:sp>
    <dsp:sp modelId="{2A58748B-75E0-474C-8698-432A204CAF53}">
      <dsp:nvSpPr>
        <dsp:cNvPr id="0" name=""/>
        <dsp:cNvSpPr/>
      </dsp:nvSpPr>
      <dsp:spPr>
        <a:xfrm rot="5400000">
          <a:off x="3931734" y="3663777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ECED-A4BE-4E40-AFAE-53950B7B962C}">
      <dsp:nvSpPr>
        <dsp:cNvPr id="0" name=""/>
        <dsp:cNvSpPr/>
      </dsp:nvSpPr>
      <dsp:spPr>
        <a:xfrm>
          <a:off x="3676048" y="2593971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Hashovanie</a:t>
          </a:r>
          <a:r>
            <a:rPr lang="sk-SK" sz="1200" b="1" kern="1200" dirty="0"/>
            <a:t> a </a:t>
          </a:r>
          <a:r>
            <a:rPr lang="sk-SK" sz="1200" b="1" kern="1200" dirty="0" err="1"/>
            <a:t>zneprístupňovanie</a:t>
          </a:r>
          <a:r>
            <a:rPr lang="sk-SK" sz="1200" b="1" kern="1200" dirty="0"/>
            <a:t> obsahu bez kľúča k nemu</a:t>
          </a:r>
        </a:p>
      </dsp:txBody>
      <dsp:txXfrm>
        <a:off x="3731571" y="2649494"/>
        <a:ext cx="1513573" cy="1026134"/>
      </dsp:txXfrm>
    </dsp:sp>
    <dsp:sp modelId="{09D01E4A-F7BA-4117-B59B-B2937C80846B}">
      <dsp:nvSpPr>
        <dsp:cNvPr id="0" name=""/>
        <dsp:cNvSpPr/>
      </dsp:nvSpPr>
      <dsp:spPr>
        <a:xfrm>
          <a:off x="5288745" y="2618558"/>
          <a:ext cx="2531421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Gzip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Deflate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Brotli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Base64, Base32, Base85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Url</a:t>
          </a:r>
          <a:r>
            <a:rPr lang="en-US" sz="1600" kern="1200" dirty="0"/>
            <a:t> n</a:t>
          </a:r>
          <a:r>
            <a:rPr lang="sk-SK" sz="1600" kern="1200" dirty="0" err="1"/>
            <a:t>ástroje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Rozdelenie a skladanie kódu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sk-SK" sz="900" kern="1200" dirty="0"/>
        </a:p>
      </dsp:txBody>
      <dsp:txXfrm>
        <a:off x="5288745" y="2618558"/>
        <a:ext cx="2531421" cy="919119"/>
      </dsp:txXfrm>
    </dsp:sp>
    <dsp:sp modelId="{82DF1A5D-DD26-4EA7-A04A-270123D5B59E}">
      <dsp:nvSpPr>
        <dsp:cNvPr id="0" name=""/>
        <dsp:cNvSpPr/>
      </dsp:nvSpPr>
      <dsp:spPr>
        <a:xfrm rot="5400000">
          <a:off x="5403394" y="4941206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47708" y="3871400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Minifikácia</a:t>
          </a:r>
          <a:r>
            <a:rPr lang="sk-SK" sz="1200" b="1" kern="1200" dirty="0"/>
            <a:t> webových dokumentov</a:t>
          </a:r>
        </a:p>
      </dsp:txBody>
      <dsp:txXfrm>
        <a:off x="5203231" y="3926923"/>
        <a:ext cx="1513573" cy="1026134"/>
      </dsp:txXfrm>
    </dsp:sp>
    <dsp:sp modelId="{EDDAD083-8453-4990-BB9B-09481A2AAAAE}">
      <dsp:nvSpPr>
        <dsp:cNvPr id="0" name=""/>
        <dsp:cNvSpPr/>
      </dsp:nvSpPr>
      <dsp:spPr>
        <a:xfrm>
          <a:off x="6988765" y="3979323"/>
          <a:ext cx="265810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988765" y="3979323"/>
        <a:ext cx="2658100" cy="919119"/>
      </dsp:txXfrm>
    </dsp:sp>
    <dsp:sp modelId="{F5F0369A-BE63-4451-80E4-9FEF484C9243}">
      <dsp:nvSpPr>
        <dsp:cNvPr id="0" name=""/>
        <dsp:cNvSpPr/>
      </dsp:nvSpPr>
      <dsp:spPr>
        <a:xfrm>
          <a:off x="6619367" y="5148829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Finalizácia </a:t>
          </a:r>
          <a:r>
            <a:rPr lang="sk-SK" sz="1200" b="1" kern="1200" dirty="0" err="1"/>
            <a:t>kustomizácie</a:t>
          </a:r>
          <a:endParaRPr lang="sk-SK" sz="1200" b="1" kern="1200" dirty="0"/>
        </a:p>
      </dsp:txBody>
      <dsp:txXfrm>
        <a:off x="6674890" y="5204352"/>
        <a:ext cx="1513573" cy="1026134"/>
      </dsp:txXfrm>
    </dsp:sp>
    <dsp:sp modelId="{F1666A5A-A5E4-4DA7-934F-45F9FD32EAB9}">
      <dsp:nvSpPr>
        <dsp:cNvPr id="0" name=""/>
        <dsp:cNvSpPr/>
      </dsp:nvSpPr>
      <dsp:spPr>
        <a:xfrm>
          <a:off x="8348463" y="5266431"/>
          <a:ext cx="156138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Nastavenie parametrov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Úprava HTML</a:t>
          </a:r>
        </a:p>
      </dsp:txBody>
      <dsp:txXfrm>
        <a:off x="8348463" y="5266431"/>
        <a:ext cx="1561380" cy="9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4E4B-FD8B-44EC-ACC1-52060C9F50A5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98D3-FDC9-4D0E-9E11-24A6AEB18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3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5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3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9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30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26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8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4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8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38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82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4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0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AA39-B59D-403E-8167-B52EA36C0242}" type="datetimeFigureOut">
              <a:rPr lang="sk-SK" smtClean="0"/>
              <a:t>23. 3. 2022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17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768C4-6299-47C0-BF59-90D6FF50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8367" y="3680949"/>
            <a:ext cx="9847474" cy="1646302"/>
          </a:xfrm>
        </p:spPr>
        <p:txBody>
          <a:bodyPr>
            <a:noAutofit/>
          </a:bodyPr>
          <a:lstStyle/>
          <a:p>
            <a:r>
              <a:rPr lang="sk-SK" sz="6000" b="1" dirty="0"/>
              <a:t>Detekcia nepovoleného prístupu </a:t>
            </a:r>
            <a:r>
              <a:rPr lang="sk-SK" sz="6000" b="1" dirty="0" err="1"/>
              <a:t>kustomizáciou</a:t>
            </a:r>
            <a:r>
              <a:rPr lang="sk-SK" sz="6000" b="1" dirty="0"/>
              <a:t> nízko interaktívnych </a:t>
            </a:r>
            <a:r>
              <a:rPr lang="sk-SK" sz="6000" b="1" dirty="0" err="1"/>
              <a:t>honeypotov</a:t>
            </a:r>
            <a:endParaRPr lang="sk-SK" sz="6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876A16-CA01-4E8F-9A5F-DDE3CE6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171" y="5542282"/>
            <a:ext cx="7766936" cy="1096899"/>
          </a:xfrm>
        </p:spPr>
        <p:txBody>
          <a:bodyPr/>
          <a:lstStyle/>
          <a:p>
            <a:r>
              <a:rPr lang="sk-SK" dirty="0"/>
              <a:t>Jakub Perdek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F85E58D-2404-41B3-8ED2-7E4BF546A571}"/>
              </a:ext>
            </a:extLst>
          </p:cNvPr>
          <p:cNvSpPr txBox="1"/>
          <p:nvPr/>
        </p:nvSpPr>
        <p:spPr>
          <a:xfrm>
            <a:off x="1509205" y="5357616"/>
            <a:ext cx="551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Príprava nástrojov pre </a:t>
            </a:r>
            <a:r>
              <a:rPr lang="sk-SK" dirty="0" err="1"/>
              <a:t>kustomizovateľné</a:t>
            </a:r>
            <a:r>
              <a:rPr lang="sk-SK" dirty="0"/>
              <a:t> </a:t>
            </a:r>
            <a:r>
              <a:rPr lang="sk-SK" dirty="0" err="1"/>
              <a:t>honeypoty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09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EDC91-A757-4488-9207-6D164897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269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 err="1"/>
              <a:t>Minifikácia</a:t>
            </a:r>
            <a:r>
              <a:rPr lang="sk-SK" sz="5400" b="1" dirty="0"/>
              <a:t> jednotlivých súborov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8AF1DB-5CFE-466E-B55C-888FA5B2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55"/>
            <a:ext cx="8596668" cy="3880773"/>
          </a:xfrm>
        </p:spPr>
        <p:txBody>
          <a:bodyPr/>
          <a:lstStyle/>
          <a:p>
            <a:r>
              <a:rPr lang="sk-SK" dirty="0"/>
              <a:t>Tvorba vlastného skriptu integrujúceho </a:t>
            </a:r>
            <a:r>
              <a:rPr lang="sk-SK" dirty="0" err="1"/>
              <a:t>minifikačné</a:t>
            </a:r>
            <a:r>
              <a:rPr lang="sk-SK" dirty="0"/>
              <a:t> nástroje</a:t>
            </a:r>
          </a:p>
          <a:p>
            <a:pPr lvl="1"/>
            <a:r>
              <a:rPr lang="sk-SK" dirty="0"/>
              <a:t>Spracovanie celého stromu dokumentov</a:t>
            </a:r>
          </a:p>
          <a:p>
            <a:pPr lvl="1"/>
            <a:r>
              <a:rPr lang="sk-SK" dirty="0" err="1"/>
              <a:t>Zamlženie</a:t>
            </a:r>
            <a:r>
              <a:rPr lang="sk-SK" dirty="0"/>
              <a:t> obsahu</a:t>
            </a:r>
          </a:p>
          <a:p>
            <a:pPr lvl="1"/>
            <a:r>
              <a:rPr lang="sk-SK" dirty="0"/>
              <a:t>Zmenšenie veľkosti súborov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3875442-C692-4DE8-8F6E-4470F8BF2F8C}"/>
              </a:ext>
            </a:extLst>
          </p:cNvPr>
          <p:cNvSpPr txBox="1"/>
          <p:nvPr/>
        </p:nvSpPr>
        <p:spPr>
          <a:xfrm>
            <a:off x="3870665" y="1581475"/>
            <a:ext cx="3256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/>
              <a:t>CSS / </a:t>
            </a:r>
            <a:r>
              <a:rPr lang="sk-SK" sz="2200" i="1" dirty="0" err="1"/>
              <a:t>Javascript</a:t>
            </a:r>
            <a:r>
              <a:rPr lang="sk-SK" sz="2200" i="1" dirty="0"/>
              <a:t> / HTML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629237DB-AFED-40AB-A4C8-D2DAA805B2E3}"/>
              </a:ext>
            </a:extLst>
          </p:cNvPr>
          <p:cNvSpPr txBox="1">
            <a:spLocks/>
          </p:cNvSpPr>
          <p:nvPr/>
        </p:nvSpPr>
        <p:spPr>
          <a:xfrm>
            <a:off x="1032441" y="4690781"/>
            <a:ext cx="8596668" cy="40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./content_minifier/content_minifier.py ./download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D893149-765D-4F47-8AF3-1332F18C319E}"/>
              </a:ext>
            </a:extLst>
          </p:cNvPr>
          <p:cNvSpPr txBox="1"/>
          <p:nvPr/>
        </p:nvSpPr>
        <p:spPr>
          <a:xfrm>
            <a:off x="677334" y="4321449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</a:t>
            </a:r>
            <a:r>
              <a:rPr lang="en-US" dirty="0"/>
              <a:t>MINIFIK</a:t>
            </a:r>
            <a:r>
              <a:rPr lang="sk-SK" dirty="0"/>
              <a:t>ÁCIE STROMU DOKUMENTOV:</a:t>
            </a:r>
          </a:p>
        </p:txBody>
      </p:sp>
    </p:spTree>
    <p:extLst>
      <p:ext uri="{BB962C8B-B14F-4D97-AF65-F5344CB8AC3E}">
        <p14:creationId xmlns:p14="http://schemas.microsoft.com/office/powerpoint/2010/main" val="6824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ĺžnik: zaoblené rohy 42">
            <a:extLst>
              <a:ext uri="{FF2B5EF4-FFF2-40B4-BE49-F238E27FC236}">
                <a16:creationId xmlns:a16="http://schemas.microsoft.com/office/drawing/2014/main" id="{0ED5D3BD-F5F9-46EC-800A-5E15867A3B37}"/>
              </a:ext>
            </a:extLst>
          </p:cNvPr>
          <p:cNvSpPr/>
          <p:nvPr/>
        </p:nvSpPr>
        <p:spPr>
          <a:xfrm>
            <a:off x="913350" y="5842599"/>
            <a:ext cx="9464646" cy="8946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CA362F-5288-49BA-BAC9-ED2D95CC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2" y="256214"/>
            <a:ext cx="9709540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Ukrytie obsahu dokumentu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CF8C91-550B-4CDA-BFA4-07A7EDE6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06" y="1197497"/>
            <a:ext cx="8596668" cy="3880773"/>
          </a:xfrm>
        </p:spPr>
        <p:txBody>
          <a:bodyPr/>
          <a:lstStyle/>
          <a:p>
            <a:r>
              <a:rPr lang="sk-SK" dirty="0"/>
              <a:t>Implementácia integrácie nástrojov ukrývajúci alebo komprimujúci konkrétny obsah</a:t>
            </a:r>
          </a:p>
        </p:txBody>
      </p:sp>
      <p:pic>
        <p:nvPicPr>
          <p:cNvPr id="6" name="Grafický objekt 5" descr="Dokument">
            <a:extLst>
              <a:ext uri="{FF2B5EF4-FFF2-40B4-BE49-F238E27FC236}">
                <a16:creationId xmlns:a16="http://schemas.microsoft.com/office/drawing/2014/main" id="{97DBF83B-C2F1-4ACF-BF20-6D771622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331" y="3030218"/>
            <a:ext cx="1535142" cy="1535142"/>
          </a:xfrm>
          <a:prstGeom prst="rect">
            <a:avLst/>
          </a:prstGeom>
        </p:spPr>
      </p:pic>
      <p:pic>
        <p:nvPicPr>
          <p:cNvPr id="10" name="Grafický objekt 9" descr="Dokument">
            <a:extLst>
              <a:ext uri="{FF2B5EF4-FFF2-40B4-BE49-F238E27FC236}">
                <a16:creationId xmlns:a16="http://schemas.microsoft.com/office/drawing/2014/main" id="{2DD3F071-CABF-419C-B438-D80704355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180" y="3052262"/>
            <a:ext cx="1535142" cy="1535142"/>
          </a:xfrm>
          <a:prstGeom prst="rect">
            <a:avLst/>
          </a:prstGeom>
        </p:spPr>
      </p:pic>
      <p:pic>
        <p:nvPicPr>
          <p:cNvPr id="11" name="Grafický objekt 10" descr="Dokument">
            <a:extLst>
              <a:ext uri="{FF2B5EF4-FFF2-40B4-BE49-F238E27FC236}">
                <a16:creationId xmlns:a16="http://schemas.microsoft.com/office/drawing/2014/main" id="{40A1BA86-ED4C-4D5E-B4D5-1BF64D49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439" y="3088585"/>
            <a:ext cx="1535142" cy="1535142"/>
          </a:xfrm>
          <a:prstGeom prst="rect">
            <a:avLst/>
          </a:prstGeom>
        </p:spPr>
      </p:pic>
      <p:pic>
        <p:nvPicPr>
          <p:cNvPr id="13" name="Grafický objekt 12" descr="Papier">
            <a:extLst>
              <a:ext uri="{FF2B5EF4-FFF2-40B4-BE49-F238E27FC236}">
                <a16:creationId xmlns:a16="http://schemas.microsoft.com/office/drawing/2014/main" id="{ED2C2FC8-7719-429F-AB51-A04772864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890256"/>
            <a:ext cx="2085325" cy="2085325"/>
          </a:xfrm>
          <a:prstGeom prst="rect">
            <a:avLst/>
          </a:prstGeom>
        </p:spPr>
      </p:pic>
      <p:pic>
        <p:nvPicPr>
          <p:cNvPr id="15" name="Grafický objekt 14" descr="Sponka na papier">
            <a:extLst>
              <a:ext uri="{FF2B5EF4-FFF2-40B4-BE49-F238E27FC236}">
                <a16:creationId xmlns:a16="http://schemas.microsoft.com/office/drawing/2014/main" id="{180E583D-52EF-43DB-90A6-0648225A7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36544">
            <a:off x="531352" y="2679402"/>
            <a:ext cx="475919" cy="475919"/>
          </a:xfrm>
          <a:prstGeom prst="rect">
            <a:avLst/>
          </a:prstGeom>
        </p:spPr>
      </p:pic>
      <p:pic>
        <p:nvPicPr>
          <p:cNvPr id="16" name="Grafický objekt 15" descr="Dokument">
            <a:extLst>
              <a:ext uri="{FF2B5EF4-FFF2-40B4-BE49-F238E27FC236}">
                <a16:creationId xmlns:a16="http://schemas.microsoft.com/office/drawing/2014/main" id="{B1A028F6-C2A5-4F30-BD43-1E96D113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184" y="2773274"/>
            <a:ext cx="846537" cy="846537"/>
          </a:xfrm>
          <a:prstGeom prst="rect">
            <a:avLst/>
          </a:prstGeom>
        </p:spPr>
      </p:pic>
      <p:sp>
        <p:nvSpPr>
          <p:cNvPr id="17" name="Šípka: zakrivená nadol 16">
            <a:extLst>
              <a:ext uri="{FF2B5EF4-FFF2-40B4-BE49-F238E27FC236}">
                <a16:creationId xmlns:a16="http://schemas.microsoft.com/office/drawing/2014/main" id="{2CDC8101-2C65-4F35-B442-117236329998}"/>
              </a:ext>
            </a:extLst>
          </p:cNvPr>
          <p:cNvSpPr/>
          <p:nvPr/>
        </p:nvSpPr>
        <p:spPr>
          <a:xfrm>
            <a:off x="1392118" y="2457153"/>
            <a:ext cx="1422639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8" name="Šípka: zakrivená nadol 17">
            <a:extLst>
              <a:ext uri="{FF2B5EF4-FFF2-40B4-BE49-F238E27FC236}">
                <a16:creationId xmlns:a16="http://schemas.microsoft.com/office/drawing/2014/main" id="{881D19D3-05FB-4101-B7D4-89F688AEE8B6}"/>
              </a:ext>
            </a:extLst>
          </p:cNvPr>
          <p:cNvSpPr/>
          <p:nvPr/>
        </p:nvSpPr>
        <p:spPr>
          <a:xfrm>
            <a:off x="3150754" y="2422630"/>
            <a:ext cx="1675862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9" name="Šípka: zakrivená nadol 18">
            <a:extLst>
              <a:ext uri="{FF2B5EF4-FFF2-40B4-BE49-F238E27FC236}">
                <a16:creationId xmlns:a16="http://schemas.microsoft.com/office/drawing/2014/main" id="{4A0BF331-8924-468C-A59F-0558755D7D9C}"/>
              </a:ext>
            </a:extLst>
          </p:cNvPr>
          <p:cNvSpPr/>
          <p:nvPr/>
        </p:nvSpPr>
        <p:spPr>
          <a:xfrm>
            <a:off x="5207150" y="2415344"/>
            <a:ext cx="170149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0" name="Šípka: zakrivená nadol 19">
            <a:extLst>
              <a:ext uri="{FF2B5EF4-FFF2-40B4-BE49-F238E27FC236}">
                <a16:creationId xmlns:a16="http://schemas.microsoft.com/office/drawing/2014/main" id="{43F8F34C-A7F7-406A-BF5C-9C3F4ECBB2F8}"/>
              </a:ext>
            </a:extLst>
          </p:cNvPr>
          <p:cNvSpPr/>
          <p:nvPr/>
        </p:nvSpPr>
        <p:spPr>
          <a:xfrm rot="12356742">
            <a:off x="809886" y="4142340"/>
            <a:ext cx="1623136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2" name="Šípka: zakrivená nadol 21">
            <a:extLst>
              <a:ext uri="{FF2B5EF4-FFF2-40B4-BE49-F238E27FC236}">
                <a16:creationId xmlns:a16="http://schemas.microsoft.com/office/drawing/2014/main" id="{53FC5E79-1BF2-4328-8D00-3D0D6443D6D9}"/>
              </a:ext>
            </a:extLst>
          </p:cNvPr>
          <p:cNvSpPr/>
          <p:nvPr/>
        </p:nvSpPr>
        <p:spPr>
          <a:xfrm rot="10800000">
            <a:off x="3031265" y="4562113"/>
            <a:ext cx="1764848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Šípka: zakrivená nadol 22">
            <a:extLst>
              <a:ext uri="{FF2B5EF4-FFF2-40B4-BE49-F238E27FC236}">
                <a16:creationId xmlns:a16="http://schemas.microsoft.com/office/drawing/2014/main" id="{73B646D3-EAF3-4511-AD2C-FEC431F99EBF}"/>
              </a:ext>
            </a:extLst>
          </p:cNvPr>
          <p:cNvSpPr/>
          <p:nvPr/>
        </p:nvSpPr>
        <p:spPr>
          <a:xfrm rot="10800000">
            <a:off x="5106793" y="4590975"/>
            <a:ext cx="1755363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DCC8B605-0D9B-486D-97EA-E965D9B2BDF1}"/>
              </a:ext>
            </a:extLst>
          </p:cNvPr>
          <p:cNvSpPr txBox="1"/>
          <p:nvPr/>
        </p:nvSpPr>
        <p:spPr>
          <a:xfrm>
            <a:off x="1760173" y="203754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to base64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66963353-6A64-462C-83E4-AAEABB718BE9}"/>
              </a:ext>
            </a:extLst>
          </p:cNvPr>
          <p:cNvSpPr txBox="1"/>
          <p:nvPr/>
        </p:nvSpPr>
        <p:spPr>
          <a:xfrm>
            <a:off x="5527886" y="194873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to base85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285F1EBA-6711-4CEE-9E1A-4863C0947557}"/>
              </a:ext>
            </a:extLst>
          </p:cNvPr>
          <p:cNvSpPr txBox="1"/>
          <p:nvPr/>
        </p:nvSpPr>
        <p:spPr>
          <a:xfrm>
            <a:off x="3267898" y="195587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Gzip</a:t>
            </a:r>
            <a:r>
              <a:rPr lang="sk-SK" b="1" i="1" dirty="0"/>
              <a:t> </a:t>
            </a:r>
            <a:r>
              <a:rPr lang="sk-SK" b="1" i="1" dirty="0" err="1"/>
              <a:t>compress</a:t>
            </a:r>
            <a:r>
              <a:rPr lang="sk-SK" b="1" i="1" dirty="0"/>
              <a:t> </a:t>
            </a:r>
          </a:p>
        </p:txBody>
      </p:sp>
      <p:sp>
        <p:nvSpPr>
          <p:cNvPr id="28" name="Šípka: zakrivená nadol 27">
            <a:extLst>
              <a:ext uri="{FF2B5EF4-FFF2-40B4-BE49-F238E27FC236}">
                <a16:creationId xmlns:a16="http://schemas.microsoft.com/office/drawing/2014/main" id="{BD6B06DE-8DAD-4FFB-994F-213B406037D4}"/>
              </a:ext>
            </a:extLst>
          </p:cNvPr>
          <p:cNvSpPr/>
          <p:nvPr/>
        </p:nvSpPr>
        <p:spPr>
          <a:xfrm>
            <a:off x="7100557" y="2406876"/>
            <a:ext cx="170149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9" name="Šípka: zakrivená nadol 28">
            <a:extLst>
              <a:ext uri="{FF2B5EF4-FFF2-40B4-BE49-F238E27FC236}">
                <a16:creationId xmlns:a16="http://schemas.microsoft.com/office/drawing/2014/main" id="{B2C4E5C1-E8AA-440C-8AD7-7B35283BD939}"/>
              </a:ext>
            </a:extLst>
          </p:cNvPr>
          <p:cNvSpPr/>
          <p:nvPr/>
        </p:nvSpPr>
        <p:spPr>
          <a:xfrm rot="10800000">
            <a:off x="7074329" y="4557139"/>
            <a:ext cx="1577510" cy="653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8380A8EA-C592-4E64-9E39-BF6AA3C66183}"/>
              </a:ext>
            </a:extLst>
          </p:cNvPr>
          <p:cNvSpPr txBox="1"/>
          <p:nvPr/>
        </p:nvSpPr>
        <p:spPr>
          <a:xfrm>
            <a:off x="7313932" y="197006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Deflate</a:t>
            </a:r>
            <a:r>
              <a:rPr lang="sk-SK" b="1" i="1" dirty="0"/>
              <a:t> </a:t>
            </a:r>
            <a:r>
              <a:rPr lang="sk-SK" b="1" i="1" dirty="0" err="1"/>
              <a:t>compress</a:t>
            </a:r>
            <a:endParaRPr lang="sk-SK" b="1" i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AC7FF64C-0332-4935-8CA8-A29F88ABD1B7}"/>
              </a:ext>
            </a:extLst>
          </p:cNvPr>
          <p:cNvSpPr txBox="1"/>
          <p:nvPr/>
        </p:nvSpPr>
        <p:spPr>
          <a:xfrm>
            <a:off x="7050155" y="52866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Deflate</a:t>
            </a:r>
            <a:r>
              <a:rPr lang="sk-SK" b="1" i="1" dirty="0"/>
              <a:t> </a:t>
            </a:r>
            <a:r>
              <a:rPr lang="sk-SK" b="1" i="1" dirty="0" err="1"/>
              <a:t>decompress</a:t>
            </a:r>
            <a:endParaRPr lang="sk-SK" b="1" i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F7727C30-C113-4183-86BD-1AF25B58E46A}"/>
              </a:ext>
            </a:extLst>
          </p:cNvPr>
          <p:cNvSpPr txBox="1"/>
          <p:nvPr/>
        </p:nvSpPr>
        <p:spPr>
          <a:xfrm>
            <a:off x="5175152" y="534929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from</a:t>
            </a:r>
            <a:r>
              <a:rPr lang="sk-SK" b="1" i="1" dirty="0"/>
              <a:t> base85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14572902-1DAD-49EF-AA7F-387823DAC1C7}"/>
              </a:ext>
            </a:extLst>
          </p:cNvPr>
          <p:cNvSpPr txBox="1"/>
          <p:nvPr/>
        </p:nvSpPr>
        <p:spPr>
          <a:xfrm>
            <a:off x="1059679" y="4963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from</a:t>
            </a:r>
            <a:r>
              <a:rPr lang="sk-SK" b="1" i="1" dirty="0"/>
              <a:t> base64</a:t>
            </a:r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D30DC910-A037-481C-9AB5-52ECA02354B4}"/>
              </a:ext>
            </a:extLst>
          </p:cNvPr>
          <p:cNvSpPr txBox="1"/>
          <p:nvPr/>
        </p:nvSpPr>
        <p:spPr>
          <a:xfrm>
            <a:off x="2879506" y="53270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err="1"/>
              <a:t>Gzip</a:t>
            </a:r>
            <a:r>
              <a:rPr lang="sk-SK" b="1" i="1" dirty="0"/>
              <a:t> </a:t>
            </a:r>
            <a:r>
              <a:rPr lang="sk-SK" b="1" i="1" dirty="0" err="1"/>
              <a:t>decompress</a:t>
            </a:r>
            <a:r>
              <a:rPr lang="sk-SK" b="1" i="1" dirty="0"/>
              <a:t> </a:t>
            </a: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52BBCB83-3B23-4397-BD87-A83459CEF027}"/>
              </a:ext>
            </a:extLst>
          </p:cNvPr>
          <p:cNvSpPr txBox="1"/>
          <p:nvPr/>
        </p:nvSpPr>
        <p:spPr>
          <a:xfrm>
            <a:off x="9220220" y="3007147"/>
            <a:ext cx="14302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800" dirty="0">
                <a:solidFill>
                  <a:srgbClr val="FF0000"/>
                </a:solidFill>
              </a:rPr>
              <a:t>...</a:t>
            </a:r>
          </a:p>
        </p:txBody>
      </p:sp>
      <p:pic>
        <p:nvPicPr>
          <p:cNvPr id="36" name="Grafický objekt 35" descr="Dokument">
            <a:extLst>
              <a:ext uri="{FF2B5EF4-FFF2-40B4-BE49-F238E27FC236}">
                <a16:creationId xmlns:a16="http://schemas.microsoft.com/office/drawing/2014/main" id="{1E1E9C33-C8D2-406A-BB92-CBC8A91C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1022" y="2975889"/>
            <a:ext cx="1535142" cy="1535142"/>
          </a:xfrm>
          <a:prstGeom prst="rect">
            <a:avLst/>
          </a:prstGeom>
        </p:spPr>
      </p:pic>
      <p:sp>
        <p:nvSpPr>
          <p:cNvPr id="37" name="BlokTextu 36">
            <a:extLst>
              <a:ext uri="{FF2B5EF4-FFF2-40B4-BE49-F238E27FC236}">
                <a16:creationId xmlns:a16="http://schemas.microsoft.com/office/drawing/2014/main" id="{39958B2B-0C1A-4BDA-8F67-1F7A622BC48C}"/>
              </a:ext>
            </a:extLst>
          </p:cNvPr>
          <p:cNvSpPr txBox="1"/>
          <p:nvPr/>
        </p:nvSpPr>
        <p:spPr>
          <a:xfrm>
            <a:off x="2050331" y="624446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Deflate,base85,gzip,base64</a:t>
            </a:r>
          </a:p>
        </p:txBody>
      </p:sp>
      <p:pic>
        <p:nvPicPr>
          <p:cNvPr id="39" name="Grafický objekt 38" descr="Kľúč">
            <a:extLst>
              <a:ext uri="{FF2B5EF4-FFF2-40B4-BE49-F238E27FC236}">
                <a16:creationId xmlns:a16="http://schemas.microsoft.com/office/drawing/2014/main" id="{5550B09C-E631-4260-A4D2-07A70B1F9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7497" y="5785988"/>
            <a:ext cx="914400" cy="914400"/>
          </a:xfrm>
          <a:prstGeom prst="rect">
            <a:avLst/>
          </a:prstGeom>
        </p:spPr>
      </p:pic>
      <p:pic>
        <p:nvPicPr>
          <p:cNvPr id="41" name="Grafický objekt 40" descr="Bublina chatu">
            <a:extLst>
              <a:ext uri="{FF2B5EF4-FFF2-40B4-BE49-F238E27FC236}">
                <a16:creationId xmlns:a16="http://schemas.microsoft.com/office/drawing/2014/main" id="{F2C5AA36-2A02-47A4-9325-70D65E4A4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049" y="5822821"/>
            <a:ext cx="914400" cy="914400"/>
          </a:xfrm>
          <a:prstGeom prst="rect">
            <a:avLst/>
          </a:prstGeom>
        </p:spPr>
      </p:pic>
      <p:sp>
        <p:nvSpPr>
          <p:cNvPr id="42" name="BlokTextu 41">
            <a:extLst>
              <a:ext uri="{FF2B5EF4-FFF2-40B4-BE49-F238E27FC236}">
                <a16:creationId xmlns:a16="http://schemas.microsoft.com/office/drawing/2014/main" id="{0E5B941F-6FD0-45E8-B323-C9FFC4304868}"/>
              </a:ext>
            </a:extLst>
          </p:cNvPr>
          <p:cNvSpPr txBox="1"/>
          <p:nvPr/>
        </p:nvSpPr>
        <p:spPr>
          <a:xfrm>
            <a:off x="6300752" y="6275531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x%9CD%9D%C7v%E5%B8%B2D%BF%...</a:t>
            </a:r>
          </a:p>
        </p:txBody>
      </p:sp>
      <p:sp>
        <p:nvSpPr>
          <p:cNvPr id="49" name="Šípka: zakrivená nadol 48">
            <a:extLst>
              <a:ext uri="{FF2B5EF4-FFF2-40B4-BE49-F238E27FC236}">
                <a16:creationId xmlns:a16="http://schemas.microsoft.com/office/drawing/2014/main" id="{916DECDC-8C6A-4CAD-AF78-A88B163523FF}"/>
              </a:ext>
            </a:extLst>
          </p:cNvPr>
          <p:cNvSpPr/>
          <p:nvPr/>
        </p:nvSpPr>
        <p:spPr>
          <a:xfrm rot="3923345">
            <a:off x="8457484" y="4579666"/>
            <a:ext cx="2487974" cy="1103053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27" name="Grafický objekt 26" descr="Dokument">
            <a:extLst>
              <a:ext uri="{FF2B5EF4-FFF2-40B4-BE49-F238E27FC236}">
                <a16:creationId xmlns:a16="http://schemas.microsoft.com/office/drawing/2014/main" id="{32DC8F30-5228-403E-9D7B-F5A05ABB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219" y="3068861"/>
            <a:ext cx="1535142" cy="1535142"/>
          </a:xfrm>
          <a:prstGeom prst="rect">
            <a:avLst/>
          </a:prstGeom>
        </p:spPr>
      </p:pic>
      <p:sp>
        <p:nvSpPr>
          <p:cNvPr id="50" name="BlokTextu 49">
            <a:extLst>
              <a:ext uri="{FF2B5EF4-FFF2-40B4-BE49-F238E27FC236}">
                <a16:creationId xmlns:a16="http://schemas.microsoft.com/office/drawing/2014/main" id="{B8797156-67D6-44DC-83BF-66936AD2811F}"/>
              </a:ext>
            </a:extLst>
          </p:cNvPr>
          <p:cNvSpPr txBox="1"/>
          <p:nvPr/>
        </p:nvSpPr>
        <p:spPr>
          <a:xfrm>
            <a:off x="9525408" y="3136892"/>
            <a:ext cx="872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err="1">
                <a:solidFill>
                  <a:srgbClr val="FF0000"/>
                </a:solidFill>
              </a:rPr>
              <a:t>xN</a:t>
            </a:r>
            <a:endParaRPr lang="sk-SK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6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C721C-D840-4F29-83A4-E5564AF9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3" y="343270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Vytvorená funkcionalita pre ukrytie obsahu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535C99-ACEF-4E0A-BA6F-0E96F792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0" y="2231611"/>
            <a:ext cx="8596668" cy="3880773"/>
          </a:xfrm>
        </p:spPr>
        <p:txBody>
          <a:bodyPr/>
          <a:lstStyle/>
          <a:p>
            <a:r>
              <a:rPr lang="sk-SK" dirty="0"/>
              <a:t>Tvorba </a:t>
            </a:r>
            <a:r>
              <a:rPr lang="sk-SK" dirty="0" err="1"/>
              <a:t>hashu</a:t>
            </a:r>
            <a:r>
              <a:rPr lang="sk-SK" dirty="0"/>
              <a:t> z reťazca</a:t>
            </a:r>
          </a:p>
          <a:p>
            <a:r>
              <a:rPr lang="sk-SK" dirty="0"/>
              <a:t>Komprimácia obsahu pomocou niektorej z metód</a:t>
            </a:r>
          </a:p>
          <a:p>
            <a:pPr lvl="1"/>
            <a:r>
              <a:rPr lang="sk-SK" dirty="0"/>
              <a:t>Prevod výslednej binárnej reprezentácie na reťazec - </a:t>
            </a:r>
            <a:r>
              <a:rPr lang="sk-SK" dirty="0" err="1"/>
              <a:t>quotovanie</a:t>
            </a:r>
            <a:endParaRPr lang="sk-SK" dirty="0"/>
          </a:p>
          <a:p>
            <a:r>
              <a:rPr lang="sk-SK" dirty="0"/>
              <a:t>Úprava reťazcov pomocou metód pre </a:t>
            </a:r>
            <a:r>
              <a:rPr lang="sk-SK" dirty="0" err="1"/>
              <a:t>enkódovanie</a:t>
            </a:r>
            <a:r>
              <a:rPr lang="sk-SK" dirty="0"/>
              <a:t> / dekódovanie </a:t>
            </a:r>
            <a:r>
              <a:rPr lang="sk-SK" dirty="0" err="1"/>
              <a:t>url</a:t>
            </a:r>
            <a:endParaRPr lang="sk-SK" dirty="0"/>
          </a:p>
          <a:p>
            <a:r>
              <a:rPr lang="sk-SK" dirty="0"/>
              <a:t>Náhodné aplikovanie metód pri ukrývaní obsahu</a:t>
            </a:r>
          </a:p>
          <a:p>
            <a:r>
              <a:rPr lang="sk-SK" dirty="0"/>
              <a:t>Zabezpečenie spätnej konverzie na pôvodný reťazec</a:t>
            </a:r>
          </a:p>
          <a:p>
            <a:r>
              <a:rPr lang="sk-SK" dirty="0"/>
              <a:t>Umožnenie aplikovať konverziu zvolený počet krát</a:t>
            </a:r>
          </a:p>
          <a:p>
            <a:r>
              <a:rPr lang="sk-SK" dirty="0"/>
              <a:t>Možnosť vybrať si množinu metód, ktoré sa majú použiť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65F4CAF-52F0-47ED-B2BA-850DB1B04B1F}"/>
              </a:ext>
            </a:extLst>
          </p:cNvPr>
          <p:cNvSpPr txBox="1"/>
          <p:nvPr/>
        </p:nvSpPr>
        <p:spPr>
          <a:xfrm>
            <a:off x="766110" y="5759328"/>
            <a:ext cx="28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FUNKČNOSTI: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967E862-0BF9-4F81-9EF3-CAFB541D8BD3}"/>
              </a:ext>
            </a:extLst>
          </p:cNvPr>
          <p:cNvSpPr txBox="1"/>
          <p:nvPr/>
        </p:nvSpPr>
        <p:spPr>
          <a:xfrm>
            <a:off x="1083226" y="6145398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"./</a:t>
            </a:r>
            <a:r>
              <a:rPr lang="fr-FR" dirty="0" err="1"/>
              <a:t>venv</a:t>
            </a:r>
            <a:r>
              <a:rPr lang="fr-FR" dirty="0"/>
              <a:t>/Scripts/python.exe" ./content_</a:t>
            </a:r>
            <a:r>
              <a:rPr lang="sk-SK" dirty="0" err="1"/>
              <a:t>concealing</a:t>
            </a:r>
            <a:r>
              <a:rPr lang="fr-FR" dirty="0"/>
              <a:t>/content_</a:t>
            </a:r>
            <a:r>
              <a:rPr lang="sk-SK" dirty="0" err="1"/>
              <a:t>concealing</a:t>
            </a:r>
            <a:r>
              <a:rPr lang="fr-FR" dirty="0"/>
              <a:t>.py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793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F30F94-ECE6-4D6F-9A46-6DD826A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4" y="229195"/>
            <a:ext cx="9505353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Injektovanie obsahu do </a:t>
            </a:r>
            <a:r>
              <a:rPr lang="sk-SK" sz="5400" b="1" dirty="0" err="1"/>
              <a:t>Iframe</a:t>
            </a:r>
            <a:endParaRPr lang="sk-SK" sz="54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8A7AF-D097-4344-8AC4-603A9A10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17112"/>
          </a:xfrm>
        </p:spPr>
        <p:txBody>
          <a:bodyPr/>
          <a:lstStyle/>
          <a:p>
            <a:r>
              <a:rPr lang="sk-SK" dirty="0"/>
              <a:t>Tvorba servera pre logovanie aktivity v </a:t>
            </a:r>
            <a:r>
              <a:rPr lang="sk-SK" dirty="0" err="1"/>
              <a:t>honeytokene</a:t>
            </a:r>
            <a:endParaRPr lang="sk-SK" dirty="0"/>
          </a:p>
          <a:p>
            <a:r>
              <a:rPr lang="sk-SK" dirty="0"/>
              <a:t>Injektovanie </a:t>
            </a:r>
            <a:r>
              <a:rPr lang="sk-SK" dirty="0" err="1"/>
              <a:t>iframu</a:t>
            </a:r>
            <a:r>
              <a:rPr lang="sk-SK" dirty="0"/>
              <a:t> do </a:t>
            </a:r>
            <a:r>
              <a:rPr lang="sk-SK" dirty="0" err="1"/>
              <a:t>honeytokenu</a:t>
            </a:r>
            <a:r>
              <a:rPr lang="sk-SK" dirty="0"/>
              <a:t> s odkazom na stránku servera, ktorá bude aktivity logovať</a:t>
            </a:r>
          </a:p>
          <a:p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FA8D8285-6D61-4EBD-861F-E0506B544664}"/>
              </a:ext>
            </a:extLst>
          </p:cNvPr>
          <p:cNvSpPr txBox="1">
            <a:spLocks/>
          </p:cNvSpPr>
          <p:nvPr/>
        </p:nvSpPr>
        <p:spPr>
          <a:xfrm>
            <a:off x="918510" y="4165610"/>
            <a:ext cx="10160821" cy="240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./tracking_injector/inject_iframe.py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html_file</a:t>
            </a:r>
            <a:r>
              <a:rPr lang="sk-SK" dirty="0"/>
              <a:t> ./download/www.bestoldgames.net/battle-chess.html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tracking_address</a:t>
            </a:r>
            <a:r>
              <a:rPr lang="sk-SK" dirty="0"/>
              <a:t> http://localhost:5001/render.html </a:t>
            </a:r>
          </a:p>
          <a:p>
            <a:pPr lvl="1"/>
            <a:r>
              <a:rPr lang="sk-SK" dirty="0"/>
              <a:t>--</a:t>
            </a:r>
            <a:r>
              <a:rPr lang="sk-SK" dirty="0" err="1"/>
              <a:t>content_folder</a:t>
            </a:r>
            <a:r>
              <a:rPr lang="sk-SK" dirty="0"/>
              <a:t> ./</a:t>
            </a:r>
            <a:r>
              <a:rPr lang="sk-SK" dirty="0" err="1"/>
              <a:t>content_folder</a:t>
            </a:r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3B7C1562-FCF0-49B4-B247-67D04AF16EBA}"/>
              </a:ext>
            </a:extLst>
          </p:cNvPr>
          <p:cNvSpPr/>
          <p:nvPr/>
        </p:nvSpPr>
        <p:spPr>
          <a:xfrm rot="12628729">
            <a:off x="6844527" y="5108140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CA2AC61-0882-47C9-9D88-6411A4B29D62}"/>
              </a:ext>
            </a:extLst>
          </p:cNvPr>
          <p:cNvSpPr txBox="1"/>
          <p:nvPr/>
        </p:nvSpPr>
        <p:spPr>
          <a:xfrm>
            <a:off x="7438593" y="5169655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Adresa, ktorá sa dosadí do atribútu </a:t>
            </a:r>
          </a:p>
          <a:p>
            <a:r>
              <a:rPr lang="sk-SK" dirty="0" err="1"/>
              <a:t>src</a:t>
            </a:r>
            <a:r>
              <a:rPr lang="sk-SK" dirty="0"/>
              <a:t> konkrétneho / vytvoreného </a:t>
            </a:r>
            <a:r>
              <a:rPr lang="sk-SK" dirty="0" err="1"/>
              <a:t>iframu</a:t>
            </a:r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D8AEA73C-CD8A-4869-84D0-DC93ED15537E}"/>
              </a:ext>
            </a:extLst>
          </p:cNvPr>
          <p:cNvSpPr/>
          <p:nvPr/>
        </p:nvSpPr>
        <p:spPr>
          <a:xfrm rot="12094978">
            <a:off x="5011252" y="5443437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D605804-9DB4-4428-A1CE-ECEF01F6E8FB}"/>
              </a:ext>
            </a:extLst>
          </p:cNvPr>
          <p:cNvSpPr txBox="1"/>
          <p:nvPr/>
        </p:nvSpPr>
        <p:spPr>
          <a:xfrm>
            <a:off x="5589886" y="5780250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Adresa, kde sa majú vložiť súbory z predchádzajúceho </a:t>
            </a:r>
          </a:p>
          <a:p>
            <a:r>
              <a:rPr lang="sk-SK" dirty="0"/>
              <a:t>obsahu </a:t>
            </a:r>
            <a:r>
              <a:rPr lang="sk-SK" dirty="0" err="1"/>
              <a:t>iframu</a:t>
            </a:r>
            <a:r>
              <a:rPr lang="sk-SK" dirty="0"/>
              <a:t> pokiaľ bol</a:t>
            </a:r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87BF9FE2-ABB9-4CE0-B56C-A0308F864B05}"/>
              </a:ext>
            </a:extLst>
          </p:cNvPr>
          <p:cNvSpPr/>
          <p:nvPr/>
        </p:nvSpPr>
        <p:spPr>
          <a:xfrm rot="10800000">
            <a:off x="7894255" y="4512786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DBCF255-40F8-4ECC-83A3-1FA16849D44D}"/>
              </a:ext>
            </a:extLst>
          </p:cNvPr>
          <p:cNvSpPr txBox="1"/>
          <p:nvPr/>
        </p:nvSpPr>
        <p:spPr>
          <a:xfrm>
            <a:off x="8572228" y="456583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Cesta k </a:t>
            </a:r>
            <a:r>
              <a:rPr lang="sk-SK" dirty="0" err="1"/>
              <a:t>honeytokenu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1D0C385-BBA4-4C0A-A0B8-0EDFD9F6490C}"/>
              </a:ext>
            </a:extLst>
          </p:cNvPr>
          <p:cNvSpPr txBox="1"/>
          <p:nvPr/>
        </p:nvSpPr>
        <p:spPr>
          <a:xfrm>
            <a:off x="597434" y="373226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POUŽITIE:</a:t>
            </a:r>
          </a:p>
        </p:txBody>
      </p:sp>
    </p:spTree>
    <p:extLst>
      <p:ext uri="{BB962C8B-B14F-4D97-AF65-F5344CB8AC3E}">
        <p14:creationId xmlns:p14="http://schemas.microsoft.com/office/powerpoint/2010/main" val="68130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447DB-CFD9-4888-A5EE-13D9E636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168704"/>
            <a:ext cx="11209866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Inštalácia nízko </a:t>
            </a:r>
            <a:r>
              <a:rPr lang="sk-SK" sz="5400" b="1" dirty="0" err="1"/>
              <a:t>interkatívneho</a:t>
            </a:r>
            <a:r>
              <a:rPr lang="sk-SK" sz="5400" b="1" dirty="0"/>
              <a:t> </a:t>
            </a:r>
            <a:r>
              <a:rPr lang="sk-SK" sz="5400" b="1" dirty="0" err="1"/>
              <a:t>honeypotu</a:t>
            </a:r>
            <a:r>
              <a:rPr lang="sk-SK" sz="5400" b="1" dirty="0"/>
              <a:t> </a:t>
            </a:r>
            <a:r>
              <a:rPr lang="sk-SK" sz="5400" b="1" dirty="0" err="1"/>
              <a:t>Thug</a:t>
            </a:r>
            <a:endParaRPr lang="sk-SK" sz="54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78848BD-74EB-4394-B6DD-AEE26A29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51" y="2691348"/>
            <a:ext cx="7038975" cy="224790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03086D8-4EED-453D-A5CE-C166548F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09" y="1655362"/>
            <a:ext cx="5448300" cy="81915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3C9FEF3-8756-4448-9F20-EBF738CF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25" y="4263362"/>
            <a:ext cx="7029450" cy="243840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652340D3-BE34-49F4-88D8-657F7F4C2835}"/>
              </a:ext>
            </a:extLst>
          </p:cNvPr>
          <p:cNvSpPr txBox="1"/>
          <p:nvPr/>
        </p:nvSpPr>
        <p:spPr>
          <a:xfrm>
            <a:off x="335891" y="214830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Detekcia </a:t>
            </a:r>
            <a:r>
              <a:rPr lang="sk-SK" b="1" dirty="0" err="1"/>
              <a:t>exploidu</a:t>
            </a:r>
            <a:r>
              <a:rPr lang="sk-SK" b="1" dirty="0"/>
              <a:t>: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9DC14CD-C157-4BB9-9C87-E11A1E607333}"/>
              </a:ext>
            </a:extLst>
          </p:cNvPr>
          <p:cNvSpPr txBox="1"/>
          <p:nvPr/>
        </p:nvSpPr>
        <p:spPr>
          <a:xfrm>
            <a:off x="6132679" y="1239127"/>
            <a:ext cx="464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Testovanie schopnosti detekcie </a:t>
            </a:r>
            <a:r>
              <a:rPr lang="sk-SK" b="1" dirty="0" err="1"/>
              <a:t>exploidu</a:t>
            </a:r>
            <a:r>
              <a:rPr lang="sk-SK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650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CAF5924-3D97-4B86-94F3-DF2FDCC3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8" y="1971089"/>
            <a:ext cx="7010400" cy="44672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836DB63-D984-4ABB-96AD-A1939EC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1" y="901045"/>
            <a:ext cx="7315200" cy="933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D24CC05-C912-4B16-AE23-B6B60657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823" y="240645"/>
            <a:ext cx="7093258" cy="1320800"/>
          </a:xfrm>
        </p:spPr>
        <p:txBody>
          <a:bodyPr>
            <a:noAutofit/>
          </a:bodyPr>
          <a:lstStyle/>
          <a:p>
            <a:r>
              <a:rPr lang="sk-SK" sz="4000" b="1" dirty="0"/>
              <a:t>Skript pre lokálnu </a:t>
            </a:r>
            <a:br>
              <a:rPr lang="sk-SK" sz="4000" b="1" dirty="0"/>
            </a:br>
            <a:r>
              <a:rPr lang="sk-SK" sz="4000" b="1" dirty="0"/>
              <a:t>		analýzu súborov s </a:t>
            </a:r>
            <a:br>
              <a:rPr lang="sk-SK" sz="4000" b="1" dirty="0"/>
            </a:br>
            <a:r>
              <a:rPr lang="sk-SK" sz="4000" b="1" dirty="0"/>
              <a:t>				 použitím	</a:t>
            </a:r>
            <a:r>
              <a:rPr lang="sk-SK" sz="4000" b="1" dirty="0" err="1"/>
              <a:t>Thug</a:t>
            </a:r>
            <a:r>
              <a:rPr lang="sk-SK" sz="4000" b="1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4528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96D58-470D-413F-952F-1B6069B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302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8A59DC-509F-4468-9560-73107C9A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113"/>
            <a:ext cx="8786262" cy="4914283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BERCOVITCH, Maya, </a:t>
            </a:r>
            <a:r>
              <a:rPr lang="sk-SK" dirty="0" err="1"/>
              <a:t>Meir</a:t>
            </a:r>
            <a:r>
              <a:rPr lang="sk-SK" dirty="0"/>
              <a:t> RENFORD, </a:t>
            </a:r>
            <a:r>
              <a:rPr lang="sk-SK" dirty="0" err="1"/>
              <a:t>Lior</a:t>
            </a:r>
            <a:r>
              <a:rPr lang="sk-SK" dirty="0"/>
              <a:t> HASSON, </a:t>
            </a:r>
            <a:r>
              <a:rPr lang="sk-SK" dirty="0" err="1"/>
              <a:t>Asaf</a:t>
            </a:r>
            <a:r>
              <a:rPr lang="sk-SK" dirty="0"/>
              <a:t> SHABTAI, </a:t>
            </a:r>
            <a:r>
              <a:rPr lang="sk-SK" dirty="0" err="1"/>
              <a:t>Lior</a:t>
            </a:r>
            <a:r>
              <a:rPr lang="sk-SK" dirty="0"/>
              <a:t> ROKACH a </a:t>
            </a:r>
            <a:r>
              <a:rPr lang="sk-SK" dirty="0" err="1"/>
              <a:t>Yuval</a:t>
            </a:r>
            <a:r>
              <a:rPr lang="sk-SK" dirty="0"/>
              <a:t> ELOVICI, 2011. </a:t>
            </a:r>
            <a:r>
              <a:rPr lang="sk-SK" dirty="0" err="1"/>
              <a:t>HoneyGen</a:t>
            </a:r>
            <a:r>
              <a:rPr lang="sk-SK" dirty="0"/>
              <a:t>: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honeytokens</a:t>
            </a:r>
            <a:r>
              <a:rPr lang="sk-SK" dirty="0"/>
              <a:t> </a:t>
            </a:r>
            <a:r>
              <a:rPr lang="sk-SK" dirty="0" err="1"/>
              <a:t>generator</a:t>
            </a:r>
            <a:r>
              <a:rPr lang="sk-SK" dirty="0"/>
              <a:t>. V: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(ISI 2011): </a:t>
            </a:r>
            <a:r>
              <a:rPr lang="sk-SK" dirty="0" err="1"/>
              <a:t>Proceedings</a:t>
            </a:r>
            <a:r>
              <a:rPr lang="sk-SK" dirty="0"/>
              <a:t> of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[online]. </a:t>
            </a:r>
            <a:r>
              <a:rPr lang="sk-SK" dirty="0" err="1"/>
              <a:t>Beijing</a:t>
            </a:r>
            <a:r>
              <a:rPr lang="sk-SK" dirty="0"/>
              <a:t>, </a:t>
            </a:r>
            <a:r>
              <a:rPr lang="sk-SK" dirty="0" err="1"/>
              <a:t>China</a:t>
            </a:r>
            <a:r>
              <a:rPr lang="sk-SK" dirty="0"/>
              <a:t>: IEEE, s. 131–136 [cit. 25.2.2022]. ISBN 978-1-4577-0082-8. Dostupné na: doi:10.1109/ISI.2011.5984063</a:t>
            </a:r>
          </a:p>
          <a:p>
            <a:r>
              <a:rPr lang="sk-SK" dirty="0"/>
              <a:t>CABRAL, </a:t>
            </a:r>
            <a:r>
              <a:rPr lang="sk-SK" dirty="0" err="1"/>
              <a:t>Warren</a:t>
            </a:r>
            <a:r>
              <a:rPr lang="sk-SK" dirty="0"/>
              <a:t>, </a:t>
            </a:r>
            <a:r>
              <a:rPr lang="sk-SK" dirty="0" err="1"/>
              <a:t>Craig</a:t>
            </a:r>
            <a:r>
              <a:rPr lang="sk-SK" dirty="0"/>
              <a:t> VALLI, </a:t>
            </a:r>
            <a:r>
              <a:rPr lang="sk-SK" dirty="0" err="1"/>
              <a:t>Leslie</a:t>
            </a:r>
            <a:r>
              <a:rPr lang="sk-SK" dirty="0"/>
              <a:t> SIKOS a Samuel WAKELING, 2019. </a:t>
            </a:r>
            <a:r>
              <a:rPr lang="sk-SK" dirty="0" err="1"/>
              <a:t>Review</a:t>
            </a:r>
            <a:r>
              <a:rPr lang="sk-SK" dirty="0"/>
              <a:t> and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Cowrie</a:t>
            </a:r>
            <a:r>
              <a:rPr lang="sk-SK" dirty="0"/>
              <a:t> </a:t>
            </a:r>
            <a:r>
              <a:rPr lang="sk-SK" dirty="0" err="1"/>
              <a:t>Artefacts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Deceptively</a:t>
            </a:r>
            <a:r>
              <a:rPr lang="sk-SK" dirty="0"/>
              <a:t>. V: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 [online]. </a:t>
            </a:r>
            <a:r>
              <a:rPr lang="sk-SK" dirty="0" err="1"/>
              <a:t>Las</a:t>
            </a:r>
            <a:r>
              <a:rPr lang="sk-SK" dirty="0"/>
              <a:t> </a:t>
            </a:r>
            <a:r>
              <a:rPr lang="sk-SK" dirty="0" err="1"/>
              <a:t>Vegas</a:t>
            </a:r>
            <a:r>
              <a:rPr lang="sk-SK" dirty="0"/>
              <a:t>, NV, USA: IEEE, s. 166–171 [cit. 21.2.2022]. ISBN 978-1-72815-584-5. Dostupné na: doi:10.1109/CSCI49370.2019.00035</a:t>
            </a:r>
          </a:p>
          <a:p>
            <a:r>
              <a:rPr lang="sk-SK" dirty="0"/>
              <a:t>MANSOORI, </a:t>
            </a:r>
            <a:r>
              <a:rPr lang="sk-SK" dirty="0" err="1"/>
              <a:t>Masood</a:t>
            </a:r>
            <a:r>
              <a:rPr lang="sk-SK" dirty="0"/>
              <a:t>, </a:t>
            </a:r>
            <a:r>
              <a:rPr lang="sk-SK" dirty="0" err="1"/>
              <a:t>Ian</a:t>
            </a:r>
            <a:r>
              <a:rPr lang="sk-SK" dirty="0"/>
              <a:t> WELCH a </a:t>
            </a:r>
            <a:r>
              <a:rPr lang="sk-SK" dirty="0" err="1"/>
              <a:t>Qiang</a:t>
            </a:r>
            <a:r>
              <a:rPr lang="sk-SK" dirty="0"/>
              <a:t> FU, 2014. YALIH, </a:t>
            </a:r>
            <a:r>
              <a:rPr lang="sk-SK" dirty="0" err="1"/>
              <a:t>Yet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Honeyclient</a:t>
            </a:r>
            <a:r>
              <a:rPr lang="sk-SK" dirty="0"/>
              <a:t>. New </a:t>
            </a:r>
            <a:r>
              <a:rPr lang="sk-SK" dirty="0" err="1"/>
              <a:t>Zealand</a:t>
            </a:r>
            <a:r>
              <a:rPr lang="sk-SK" dirty="0"/>
              <a:t>. 2014, roč. 149, s. 9. </a:t>
            </a:r>
          </a:p>
          <a:p>
            <a:r>
              <a:rPr lang="sk-SK" dirty="0"/>
              <a:t>MOHAMMED, </a:t>
            </a:r>
            <a:r>
              <a:rPr lang="sk-SK" dirty="0" err="1"/>
              <a:t>Mohssen</a:t>
            </a:r>
            <a:r>
              <a:rPr lang="sk-SK" dirty="0"/>
              <a:t> a </a:t>
            </a:r>
            <a:r>
              <a:rPr lang="sk-SK" dirty="0" err="1"/>
              <a:t>Habib-ur</a:t>
            </a:r>
            <a:r>
              <a:rPr lang="sk-SK" dirty="0"/>
              <a:t> REHMAN, 2015. </a:t>
            </a:r>
            <a:r>
              <a:rPr lang="sk-SK" dirty="0" err="1"/>
              <a:t>Honeypots</a:t>
            </a:r>
            <a:r>
              <a:rPr lang="sk-SK" dirty="0"/>
              <a:t> and </a:t>
            </a:r>
            <a:r>
              <a:rPr lang="sk-SK" dirty="0" err="1"/>
              <a:t>Routers</a:t>
            </a:r>
            <a:r>
              <a:rPr lang="sk-SK" dirty="0"/>
              <a:t>: </a:t>
            </a:r>
            <a:r>
              <a:rPr lang="sk-SK" dirty="0" err="1"/>
              <a:t>Collecting</a:t>
            </a:r>
            <a:r>
              <a:rPr lang="sk-SK" dirty="0"/>
              <a:t> Internet </a:t>
            </a:r>
            <a:r>
              <a:rPr lang="sk-SK" dirty="0" err="1"/>
              <a:t>Attacks</a:t>
            </a:r>
            <a:r>
              <a:rPr lang="sk-SK" dirty="0"/>
              <a:t> [online]. 0. vyd. </a:t>
            </a:r>
            <a:r>
              <a:rPr lang="sk-SK" dirty="0" err="1"/>
              <a:t>B.m</a:t>
            </a:r>
            <a:r>
              <a:rPr lang="sk-SK" dirty="0"/>
              <a:t>.: </a:t>
            </a:r>
            <a:r>
              <a:rPr lang="sk-SK" dirty="0" err="1"/>
              <a:t>Auerbach</a:t>
            </a:r>
            <a:r>
              <a:rPr lang="sk-SK" dirty="0"/>
              <a:t> </a:t>
            </a:r>
            <a:r>
              <a:rPr lang="sk-SK" dirty="0" err="1"/>
              <a:t>Publications</a:t>
            </a:r>
            <a:r>
              <a:rPr lang="sk-SK" dirty="0"/>
              <a:t> [cit. 21.2.2022]. ISBN 978-0-429-17195-6. Dostupné na: doi:10.1201/b19660</a:t>
            </a:r>
          </a:p>
          <a:p>
            <a:r>
              <a:rPr lang="sk-SK" dirty="0"/>
              <a:t>MOORE, </a:t>
            </a:r>
            <a:r>
              <a:rPr lang="sk-SK" dirty="0" err="1"/>
              <a:t>Chris</a:t>
            </a:r>
            <a:r>
              <a:rPr lang="sk-SK" dirty="0"/>
              <a:t> a </a:t>
            </a:r>
            <a:r>
              <a:rPr lang="sk-SK" dirty="0" err="1"/>
              <a:t>Ameer</a:t>
            </a:r>
            <a:r>
              <a:rPr lang="sk-SK" dirty="0"/>
              <a:t> AL-NEMRAT, 2015.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Programs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Attack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Collected</a:t>
            </a:r>
            <a:r>
              <a:rPr lang="sk-SK" dirty="0"/>
              <a:t>. V: </a:t>
            </a:r>
            <a:r>
              <a:rPr lang="sk-SK" dirty="0" err="1"/>
              <a:t>Hamid</a:t>
            </a:r>
            <a:r>
              <a:rPr lang="sk-SK" dirty="0"/>
              <a:t> JAHANKHANI, Alex CARLILE, </a:t>
            </a:r>
            <a:r>
              <a:rPr lang="sk-SK" dirty="0" err="1"/>
              <a:t>Babak</a:t>
            </a:r>
            <a:r>
              <a:rPr lang="sk-SK" dirty="0"/>
              <a:t> AKHGAR, </a:t>
            </a:r>
            <a:r>
              <a:rPr lang="sk-SK" dirty="0" err="1"/>
              <a:t>Amie</a:t>
            </a:r>
            <a:r>
              <a:rPr lang="sk-SK" dirty="0"/>
              <a:t> TAAL, </a:t>
            </a:r>
            <a:r>
              <a:rPr lang="sk-SK" dirty="0" err="1"/>
              <a:t>Ali</a:t>
            </a:r>
            <a:r>
              <a:rPr lang="sk-SK" dirty="0"/>
              <a:t> G. HESSAMI a </a:t>
            </a:r>
            <a:r>
              <a:rPr lang="sk-SK" dirty="0" err="1"/>
              <a:t>Amin</a:t>
            </a:r>
            <a:r>
              <a:rPr lang="sk-SK" dirty="0"/>
              <a:t> HOSSEINIAN-FAR, </a:t>
            </a:r>
            <a:r>
              <a:rPr lang="sk-SK" dirty="0" err="1"/>
              <a:t>ed</a:t>
            </a:r>
            <a:r>
              <a:rPr lang="sk-SK" dirty="0"/>
              <a:t>.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, </a:t>
            </a:r>
            <a:r>
              <a:rPr lang="sk-SK" dirty="0" err="1"/>
              <a:t>Safety</a:t>
            </a:r>
            <a:r>
              <a:rPr lang="sk-SK" dirty="0"/>
              <a:t> and </a:t>
            </a:r>
            <a:r>
              <a:rPr lang="sk-SK" dirty="0" err="1"/>
              <a:t>Sustainability</a:t>
            </a:r>
            <a:r>
              <a:rPr lang="sk-SK" dirty="0"/>
              <a:t>: </a:t>
            </a:r>
            <a:r>
              <a:rPr lang="sk-SK" dirty="0" err="1"/>
              <a:t>Tomorrow’s</a:t>
            </a:r>
            <a:r>
              <a:rPr lang="sk-SK" dirty="0"/>
              <a:t> </a:t>
            </a:r>
            <a:r>
              <a:rPr lang="sk-SK" dirty="0" err="1"/>
              <a:t>Challenges</a:t>
            </a:r>
            <a:r>
              <a:rPr lang="sk-SK" dirty="0"/>
              <a:t> of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[online]. </a:t>
            </a:r>
            <a:r>
              <a:rPr lang="sk-SK" dirty="0" err="1"/>
              <a:t>Cham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International </a:t>
            </a:r>
            <a:r>
              <a:rPr lang="sk-SK" dirty="0" err="1"/>
              <a:t>Publishing</a:t>
            </a:r>
            <a:r>
              <a:rPr lang="sk-SK" dirty="0"/>
              <a:t>, </a:t>
            </a:r>
            <a:r>
              <a:rPr lang="sk-SK" dirty="0" err="1"/>
              <a:t>Communications</a:t>
            </a:r>
            <a:r>
              <a:rPr lang="sk-SK" dirty="0"/>
              <a:t> in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s. 228–238 [cit. 21.2.2022]. ISBN 978-3-319-23275-1. Dostupné na: doi:10.1007/978-3-319-23276-8_20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53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7EEEC-6FEB-4B40-B40B-507916E6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03136"/>
            <a:ext cx="8990449" cy="438225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NG, </a:t>
            </a:r>
            <a:r>
              <a:rPr lang="sk-SK" dirty="0" err="1"/>
              <a:t>Chee</a:t>
            </a:r>
            <a:r>
              <a:rPr lang="sk-SK" dirty="0"/>
              <a:t> </a:t>
            </a:r>
            <a:r>
              <a:rPr lang="sk-SK" dirty="0" err="1"/>
              <a:t>Keong</a:t>
            </a:r>
            <a:r>
              <a:rPr lang="sk-SK" dirty="0"/>
              <a:t>, Lei PAN a </a:t>
            </a:r>
            <a:r>
              <a:rPr lang="sk-SK" dirty="0" err="1"/>
              <a:t>Yang</a:t>
            </a:r>
            <a:r>
              <a:rPr lang="sk-SK" dirty="0"/>
              <a:t> XIANG, 2018.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Frameworks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: A New </a:t>
            </a:r>
            <a:r>
              <a:rPr lang="sk-SK" dirty="0" err="1"/>
              <a:t>Framework</a:t>
            </a:r>
            <a:r>
              <a:rPr lang="sk-SK" dirty="0"/>
              <a:t> [online]. </a:t>
            </a:r>
            <a:r>
              <a:rPr lang="sk-SK" dirty="0" err="1"/>
              <a:t>Singapore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</a:t>
            </a:r>
            <a:r>
              <a:rPr lang="sk-SK" dirty="0" err="1"/>
              <a:t>Singapore</a:t>
            </a:r>
            <a:r>
              <a:rPr lang="sk-SK" dirty="0"/>
              <a:t>. </a:t>
            </a:r>
            <a:r>
              <a:rPr lang="sk-SK" dirty="0" err="1"/>
              <a:t>SpringerBriefs</a:t>
            </a:r>
            <a:r>
              <a:rPr lang="sk-SK" dirty="0"/>
              <a:t> on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Systems and </a:t>
            </a:r>
            <a:r>
              <a:rPr lang="sk-SK" dirty="0" err="1"/>
              <a:t>Networks</a:t>
            </a:r>
            <a:r>
              <a:rPr lang="sk-SK" dirty="0"/>
              <a:t> [cit. 21.2.2022]. ISBN 978-981-10-7738-8. Dostupné na: doi:10.1007/978-981-10-7739-5</a:t>
            </a:r>
          </a:p>
          <a:p>
            <a:r>
              <a:rPr lang="sk-SK" dirty="0"/>
              <a:t>RETI, Daniel a </a:t>
            </a:r>
            <a:r>
              <a:rPr lang="sk-SK" dirty="0" err="1"/>
              <a:t>Norman</a:t>
            </a:r>
            <a:r>
              <a:rPr lang="sk-SK" dirty="0"/>
              <a:t> BECKER, 2021. </a:t>
            </a:r>
            <a:r>
              <a:rPr lang="sk-SK" dirty="0" err="1"/>
              <a:t>Escape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Fake</a:t>
            </a:r>
            <a:r>
              <a:rPr lang="sk-SK" dirty="0"/>
              <a:t>: </a:t>
            </a:r>
            <a:r>
              <a:rPr lang="sk-SK" dirty="0" err="1"/>
              <a:t>Introducing</a:t>
            </a:r>
            <a:r>
              <a:rPr lang="sk-SK" dirty="0"/>
              <a:t> </a:t>
            </a:r>
            <a:r>
              <a:rPr lang="sk-SK" dirty="0" err="1"/>
              <a:t>Simulated</a:t>
            </a:r>
            <a:r>
              <a:rPr lang="sk-SK" dirty="0"/>
              <a:t> </a:t>
            </a:r>
            <a:r>
              <a:rPr lang="sk-SK" dirty="0" err="1"/>
              <a:t>Container-Escapes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. arXiv:2104.03651 [</a:t>
            </a:r>
            <a:r>
              <a:rPr lang="sk-SK" dirty="0" err="1"/>
              <a:t>cs</a:t>
            </a:r>
            <a:r>
              <a:rPr lang="sk-SK" dirty="0"/>
              <a:t>] [online]. 2021 [cit. 21.2.2022]. Dostupné na: http://arxiv.org/abs/2104.03651</a:t>
            </a:r>
          </a:p>
          <a:p>
            <a:r>
              <a:rPr lang="sk-SK" dirty="0"/>
              <a:t>SANDERS, </a:t>
            </a:r>
            <a:r>
              <a:rPr lang="sk-SK" dirty="0" err="1"/>
              <a:t>Chris</a:t>
            </a:r>
            <a:r>
              <a:rPr lang="sk-SK" dirty="0"/>
              <a:t>, 2020. </a:t>
            </a:r>
            <a:r>
              <a:rPr lang="sk-SK" dirty="0" err="1"/>
              <a:t>Intrusion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deception</a:t>
            </a:r>
            <a:r>
              <a:rPr lang="sk-SK" dirty="0"/>
              <a:t>. ISBN 978-1-73518-830-0. </a:t>
            </a:r>
          </a:p>
          <a:p>
            <a:r>
              <a:rPr lang="sk-SK" dirty="0"/>
              <a:t>SMOKESCREEN TEAM,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Detect</a:t>
            </a:r>
            <a:r>
              <a:rPr lang="sk-SK" dirty="0"/>
              <a:t> </a:t>
            </a:r>
            <a:r>
              <a:rPr lang="sk-SK" dirty="0" err="1"/>
              <a:t>Threats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 [online]. Dostupné na: https://www.smokescreen.io/practical-honeypots-a-list-of-open-source-deception-tools-that-detect-threats-for-free/</a:t>
            </a:r>
          </a:p>
          <a:p>
            <a:r>
              <a:rPr lang="sk-SK" dirty="0"/>
              <a:t>SPITZNER, L., 2002.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Tracking</a:t>
            </a:r>
            <a:r>
              <a:rPr lang="sk-SK" dirty="0"/>
              <a:t> </a:t>
            </a:r>
            <a:r>
              <a:rPr lang="sk-SK" dirty="0" err="1"/>
              <a:t>Hackers</a:t>
            </a:r>
            <a:r>
              <a:rPr lang="sk-SK" dirty="0"/>
              <a:t>. USA: </a:t>
            </a:r>
            <a:r>
              <a:rPr lang="sk-SK" dirty="0" err="1"/>
              <a:t>Addison-Wesley</a:t>
            </a:r>
            <a:r>
              <a:rPr lang="sk-SK" dirty="0"/>
              <a:t> </a:t>
            </a:r>
            <a:r>
              <a:rPr lang="sk-SK" dirty="0" err="1"/>
              <a:t>Longman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Co., </a:t>
            </a:r>
            <a:r>
              <a:rPr lang="sk-SK" dirty="0" err="1"/>
              <a:t>Inc</a:t>
            </a:r>
            <a:r>
              <a:rPr lang="sk-SK" dirty="0"/>
              <a:t>. ISBN 0-321-10895-7. </a:t>
            </a:r>
          </a:p>
          <a:p>
            <a:r>
              <a:rPr lang="sk-SK" dirty="0"/>
              <a:t>ZULKURNAIN, </a:t>
            </a:r>
            <a:r>
              <a:rPr lang="sk-SK" dirty="0" err="1"/>
              <a:t>Nurul</a:t>
            </a:r>
            <a:r>
              <a:rPr lang="sk-SK" dirty="0"/>
              <a:t> </a:t>
            </a:r>
            <a:r>
              <a:rPr lang="sk-SK" dirty="0" err="1"/>
              <a:t>Fariza</a:t>
            </a:r>
            <a:r>
              <a:rPr lang="sk-SK" dirty="0"/>
              <a:t>, </a:t>
            </a:r>
            <a:r>
              <a:rPr lang="sk-SK" dirty="0" err="1"/>
              <a:t>Azli</a:t>
            </a:r>
            <a:r>
              <a:rPr lang="sk-SK" dirty="0"/>
              <a:t> </a:t>
            </a:r>
            <a:r>
              <a:rPr lang="sk-SK" dirty="0" err="1"/>
              <a:t>Fitri</a:t>
            </a:r>
            <a:r>
              <a:rPr lang="sk-SK" dirty="0"/>
              <a:t> REBITANIM a </a:t>
            </a:r>
            <a:r>
              <a:rPr lang="sk-SK" dirty="0" err="1"/>
              <a:t>Noreha</a:t>
            </a:r>
            <a:r>
              <a:rPr lang="sk-SK" dirty="0"/>
              <a:t> </a:t>
            </a:r>
            <a:r>
              <a:rPr lang="sk-SK" dirty="0" err="1"/>
              <a:t>Abdul</a:t>
            </a:r>
            <a:r>
              <a:rPr lang="sk-SK" dirty="0"/>
              <a:t> MALIK, 2018. </a:t>
            </a:r>
            <a:r>
              <a:rPr lang="sk-SK" dirty="0" err="1"/>
              <a:t>Analysis</a:t>
            </a:r>
            <a:r>
              <a:rPr lang="sk-SK" dirty="0"/>
              <a:t> of THUG: A </a:t>
            </a:r>
            <a:r>
              <a:rPr lang="sk-SK" dirty="0" err="1"/>
              <a:t>Low-Interaction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Honeypot</a:t>
            </a:r>
            <a:r>
              <a:rPr lang="sk-SK" dirty="0"/>
              <a:t> to </a:t>
            </a:r>
            <a:r>
              <a:rPr lang="sk-SK" dirty="0" err="1"/>
              <a:t>Identify</a:t>
            </a:r>
            <a:r>
              <a:rPr lang="sk-SK" dirty="0"/>
              <a:t> </a:t>
            </a:r>
            <a:r>
              <a:rPr lang="sk-SK" dirty="0" err="1"/>
              <a:t>Malicious</a:t>
            </a:r>
            <a:r>
              <a:rPr lang="sk-SK" dirty="0"/>
              <a:t> </a:t>
            </a:r>
            <a:r>
              <a:rPr lang="sk-SK" dirty="0" err="1"/>
              <a:t>Websites</a:t>
            </a:r>
            <a:r>
              <a:rPr lang="sk-SK" dirty="0"/>
              <a:t> and </a:t>
            </a:r>
            <a:r>
              <a:rPr lang="sk-SK" dirty="0" err="1"/>
              <a:t>Malwares</a:t>
            </a:r>
            <a:r>
              <a:rPr lang="sk-SK" dirty="0"/>
              <a:t>. V: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 [online]. Kuala Lumpur: IEEE, s. 135–140 [cit. 21.2.2022]. ISBN 978-1-5386-6992-1. Dostupné na: doi:10.1109/ICCCE.2018.8539257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96FFD43-F738-41C1-BEB2-1D6CA433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01589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</p:spTree>
    <p:extLst>
      <p:ext uri="{BB962C8B-B14F-4D97-AF65-F5344CB8AC3E}">
        <p14:creationId xmlns:p14="http://schemas.microsoft.com/office/powerpoint/2010/main" val="52528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0A8571-F84A-495F-9E57-31E0ECA3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73" y="294012"/>
            <a:ext cx="11414053" cy="1320800"/>
          </a:xfrm>
        </p:spPr>
        <p:txBody>
          <a:bodyPr>
            <a:noAutofit/>
          </a:bodyPr>
          <a:lstStyle/>
          <a:p>
            <a:r>
              <a:rPr lang="sk-SK" sz="4400" b="1" dirty="0"/>
              <a:t>Automatizácia vloženia detegujúceho skriptu to webového tokenu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CBBE68-0E43-4F6A-9CA8-1AE060E4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67" y="1818100"/>
            <a:ext cx="8596668" cy="3880773"/>
          </a:xfrm>
        </p:spPr>
        <p:txBody>
          <a:bodyPr/>
          <a:lstStyle/>
          <a:p>
            <a:pPr>
              <a:buAutoNum type="arabicPeriod"/>
            </a:pPr>
            <a:r>
              <a:rPr lang="sk-SK" dirty="0" err="1"/>
              <a:t>Predpripravenie</a:t>
            </a:r>
            <a:r>
              <a:rPr lang="sk-SK" dirty="0"/>
              <a:t> skriptu s kódom, ktorý odosiela hlásenia na server</a:t>
            </a:r>
          </a:p>
          <a:p>
            <a:pPr>
              <a:buAutoNum type="arabicPeriod"/>
            </a:pPr>
            <a:r>
              <a:rPr lang="sk-SK" dirty="0"/>
              <a:t>Tvorba kópie daného webového dokumentu / lokality</a:t>
            </a:r>
          </a:p>
          <a:p>
            <a:pPr>
              <a:buAutoNum type="arabicPeriod"/>
            </a:pPr>
            <a:r>
              <a:rPr lang="sk-SK" dirty="0"/>
              <a:t>Načítanie detegujúceho skriptu</a:t>
            </a:r>
          </a:p>
          <a:p>
            <a:pPr>
              <a:buAutoNum type="arabicPeriod"/>
            </a:pPr>
            <a:r>
              <a:rPr lang="sk-SK" dirty="0"/>
              <a:t>Zamaskovanie obsahu metódami pre skrytie obsahu</a:t>
            </a:r>
          </a:p>
          <a:p>
            <a:pPr>
              <a:buAutoNum type="arabicPeriod"/>
            </a:pPr>
            <a:r>
              <a:rPr lang="sk-SK" dirty="0"/>
              <a:t>Rozdelenie obsahu do niekoľkých riadkov kódu, v ktorých sa bude zlučovať a umiestnenie ich do elementu skript</a:t>
            </a:r>
          </a:p>
          <a:p>
            <a:pPr>
              <a:buAutoNum type="arabicPeriod"/>
            </a:pPr>
            <a:r>
              <a:rPr lang="sk-SK" dirty="0"/>
              <a:t>Zavolanie metódy </a:t>
            </a:r>
            <a:r>
              <a:rPr lang="sk-SK" dirty="0" err="1"/>
              <a:t>eval</a:t>
            </a:r>
            <a:r>
              <a:rPr lang="en-US" dirty="0"/>
              <a:t>()</a:t>
            </a:r>
            <a:r>
              <a:rPr lang="sk-SK" dirty="0"/>
              <a:t> pre aplikovanie výsledného vytvoreného reťazca na konci tohto skriptu</a:t>
            </a:r>
          </a:p>
          <a:p>
            <a:pPr>
              <a:buAutoNum type="arabicPeriod"/>
            </a:pPr>
            <a:r>
              <a:rPr lang="sk-SK" dirty="0"/>
              <a:t>Vloženie tohto </a:t>
            </a:r>
            <a:r>
              <a:rPr lang="sk-SK" dirty="0" err="1"/>
              <a:t>script</a:t>
            </a:r>
            <a:r>
              <a:rPr lang="sk-SK" dirty="0"/>
              <a:t> elementu do výsledného dokumentu</a:t>
            </a:r>
          </a:p>
          <a:p>
            <a:pPr>
              <a:buAutoNum type="arabicPeriod"/>
            </a:pPr>
            <a:r>
              <a:rPr lang="sk-SK" dirty="0"/>
              <a:t>Pripravenie API serveru pre zachytenie hlásení</a:t>
            </a:r>
          </a:p>
          <a:p>
            <a:pPr>
              <a:buAutoNum type="arabicPeriod"/>
            </a:pPr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3B02DD4-D5EB-4CF7-B49A-048590B84A0A}"/>
              </a:ext>
            </a:extLst>
          </p:cNvPr>
          <p:cNvSpPr txBox="1"/>
          <p:nvPr/>
        </p:nvSpPr>
        <p:spPr>
          <a:xfrm>
            <a:off x="544169" y="5902161"/>
            <a:ext cx="541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TESTOVANIE FUNKČNOSTI </a:t>
            </a:r>
            <a:r>
              <a:rPr lang="en-US" dirty="0"/>
              <a:t>(</a:t>
            </a:r>
            <a:r>
              <a:rPr lang="en-US" dirty="0" err="1"/>
              <a:t>zatia</a:t>
            </a:r>
            <a:r>
              <a:rPr lang="sk-SK" dirty="0"/>
              <a:t>ľ bez argumentov</a:t>
            </a:r>
            <a:r>
              <a:rPr lang="en-US" dirty="0"/>
              <a:t>)</a:t>
            </a:r>
            <a:r>
              <a:rPr lang="sk-SK" dirty="0"/>
              <a:t>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FA54E13-E2F8-4516-814B-1FB0C66AB81D}"/>
              </a:ext>
            </a:extLst>
          </p:cNvPr>
          <p:cNvSpPr txBox="1"/>
          <p:nvPr/>
        </p:nvSpPr>
        <p:spPr>
          <a:xfrm>
            <a:off x="1100981" y="6271493"/>
            <a:ext cx="89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"./</a:t>
            </a:r>
            <a:r>
              <a:rPr lang="fr-FR" dirty="0" err="1"/>
              <a:t>venv</a:t>
            </a:r>
            <a:r>
              <a:rPr lang="fr-FR" dirty="0"/>
              <a:t>/Scripts/python.exe" ./honey_token_generator/honey_token_constructor.py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048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FBF9A-2F63-48F5-B7BA-6825A98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48" y="1825840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Odkaz na repozitár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FC10AB-4B0E-4127-8EB8-8A4A94F4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5" y="3237638"/>
            <a:ext cx="8596668" cy="3880773"/>
          </a:xfrm>
        </p:spPr>
        <p:txBody>
          <a:bodyPr>
            <a:normAutofit/>
          </a:bodyPr>
          <a:lstStyle/>
          <a:p>
            <a:r>
              <a:rPr lang="sk-SK" sz="3200" b="1" dirty="0"/>
              <a:t>https://github.com/jperdek/tokenCreator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43215AE-924B-4F3B-BDC9-62CE102C3EC3}"/>
              </a:ext>
            </a:extLst>
          </p:cNvPr>
          <p:cNvSpPr txBox="1"/>
          <p:nvPr/>
        </p:nvSpPr>
        <p:spPr>
          <a:xfrm>
            <a:off x="5934457" y="4074851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Vyžiadajte si prístup...</a:t>
            </a:r>
          </a:p>
        </p:txBody>
      </p:sp>
    </p:spTree>
    <p:extLst>
      <p:ext uri="{BB962C8B-B14F-4D97-AF65-F5344CB8AC3E}">
        <p14:creationId xmlns:p14="http://schemas.microsoft.com/office/powerpoint/2010/main" val="22535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34BAF-BE2F-4428-ACBB-8ED11BFF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9" y="234200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Rozdelenie </a:t>
            </a:r>
            <a:r>
              <a:rPr lang="sk-SK" sz="5400" b="1" dirty="0" err="1"/>
              <a:t>honeypotov</a:t>
            </a:r>
            <a:endParaRPr lang="sk-SK" sz="54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EEFEF-2D89-427F-B29A-5FD92770E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789065"/>
              </p:ext>
            </p:extLst>
          </p:nvPr>
        </p:nvGraphicFramePr>
        <p:xfrm>
          <a:off x="609640" y="2819154"/>
          <a:ext cx="5158913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A77216-F808-4603-95BD-DF316FD7B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976405"/>
              </p:ext>
            </p:extLst>
          </p:nvPr>
        </p:nvGraphicFramePr>
        <p:xfrm>
          <a:off x="6191846" y="2932679"/>
          <a:ext cx="5158913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id="{0203D72B-0B24-4365-A418-C7C1C56AD571}"/>
              </a:ext>
            </a:extLst>
          </p:cNvPr>
          <p:cNvSpPr txBox="1"/>
          <p:nvPr/>
        </p:nvSpPr>
        <p:spPr>
          <a:xfrm>
            <a:off x="5531607" y="2040127"/>
            <a:ext cx="472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/>
              <a:t>Podľa stupňa interaktivity: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87AA537A-56EE-479A-BE12-ED4F9E1965A0}"/>
              </a:ext>
            </a:extLst>
          </p:cNvPr>
          <p:cNvSpPr txBox="1"/>
          <p:nvPr/>
        </p:nvSpPr>
        <p:spPr>
          <a:xfrm>
            <a:off x="295262" y="2224793"/>
            <a:ext cx="363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/>
              <a:t>Podľa ich nasadenia: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6B57DC0-7FDE-4CDD-A771-5673D0748BCD}"/>
              </a:ext>
            </a:extLst>
          </p:cNvPr>
          <p:cNvSpPr txBox="1"/>
          <p:nvPr/>
        </p:nvSpPr>
        <p:spPr>
          <a:xfrm>
            <a:off x="6968970" y="250658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Kritérií návrhu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99B9D22-5301-4097-A01B-DB01734BE374}"/>
              </a:ext>
            </a:extLst>
          </p:cNvPr>
          <p:cNvSpPr txBox="1"/>
          <p:nvPr/>
        </p:nvSpPr>
        <p:spPr>
          <a:xfrm>
            <a:off x="463969" y="1320674"/>
            <a:ext cx="917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Honeypoty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sú bezpečnostným zdrojom generujúcim upozornenia pri zachytení interakcie s nimi.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Napríklad v podobe ich prieskumu, útoku alebo pri ich kompromitácii.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820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704D8-0ACD-4B83-8C41-2F99E922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2" y="245616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Detekcia nepovoleného prístupu </a:t>
            </a:r>
            <a:r>
              <a:rPr lang="en-US" sz="2800" b="1" dirty="0"/>
              <a:t>(honeytoken / honeypot)</a:t>
            </a:r>
            <a:endParaRPr lang="sk-SK" sz="2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19F55D-DF8F-4083-8421-A6B62BA2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2" y="2553157"/>
            <a:ext cx="8596668" cy="3880773"/>
          </a:xfrm>
        </p:spPr>
        <p:txBody>
          <a:bodyPr/>
          <a:lstStyle/>
          <a:p>
            <a:r>
              <a:rPr lang="sk-SK" dirty="0"/>
              <a:t>Tvorba súboru pri ktorom sa zabezpečí zaznamenanie aktivity prístupu k nemu</a:t>
            </a:r>
          </a:p>
          <a:p>
            <a:r>
              <a:rPr lang="sk-SK" dirty="0"/>
              <a:t>Simulácia protokolu SSH alebo </a:t>
            </a:r>
            <a:r>
              <a:rPr lang="sk-SK" dirty="0" err="1"/>
              <a:t>Telnet</a:t>
            </a:r>
            <a:endParaRPr lang="sk-SK" dirty="0"/>
          </a:p>
          <a:p>
            <a:pPr lvl="1"/>
            <a:r>
              <a:rPr lang="sk-SK" dirty="0"/>
              <a:t>Možnosť odhaliť získané prístupové údaje</a:t>
            </a:r>
          </a:p>
          <a:p>
            <a:pPr lvl="1"/>
            <a:r>
              <a:rPr lang="sk-SK" dirty="0"/>
              <a:t>V rámci vnútornej simulácie možno odhaliť aj útočníkove aktivity</a:t>
            </a:r>
          </a:p>
          <a:p>
            <a:r>
              <a:rPr lang="sk-SK" dirty="0"/>
              <a:t>Klonovanie existujúcej funkcionality s pridaním detekčnej funkcionality</a:t>
            </a:r>
          </a:p>
          <a:p>
            <a:r>
              <a:rPr lang="sk-SK" dirty="0"/>
              <a:t>Tvorba fiktívneho </a:t>
            </a:r>
            <a:r>
              <a:rPr lang="en-US" dirty="0" err="1"/>
              <a:t>odkazu</a:t>
            </a:r>
            <a:r>
              <a:rPr lang="sk-SK" dirty="0"/>
              <a:t> v konfiguračnom súbore služby</a:t>
            </a:r>
          </a:p>
          <a:p>
            <a:pPr lvl="1"/>
            <a:r>
              <a:rPr lang="sk-SK" dirty="0"/>
              <a:t>Napr. služby poskytujúcej odkazy na jednotlivé stránky webového letáku</a:t>
            </a:r>
          </a:p>
          <a:p>
            <a:pPr marL="457200" lvl="1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624351A-1626-4896-9F4B-3192D9406638}"/>
              </a:ext>
            </a:extLst>
          </p:cNvPr>
          <p:cNvSpPr txBox="1"/>
          <p:nvPr/>
        </p:nvSpPr>
        <p:spPr>
          <a:xfrm>
            <a:off x="4181384" y="1933570"/>
            <a:ext cx="4509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/>
              <a:t>Analyzovan</a:t>
            </a:r>
            <a:r>
              <a:rPr lang="sk-SK" sz="2200" i="1" dirty="0"/>
              <a:t>é / navrhnuté prístupy</a:t>
            </a:r>
          </a:p>
        </p:txBody>
      </p:sp>
    </p:spTree>
    <p:extLst>
      <p:ext uri="{BB962C8B-B14F-4D97-AF65-F5344CB8AC3E}">
        <p14:creationId xmlns:p14="http://schemas.microsoft.com/office/powerpoint/2010/main" val="17705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08BAF-51F0-456C-8877-D1A7157C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76" y="165035"/>
            <a:ext cx="9185757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Návrh nízko interaktívneho </a:t>
            </a:r>
            <a:r>
              <a:rPr lang="sk-SK" sz="5400" b="1" dirty="0" err="1"/>
              <a:t>honeytokenu</a:t>
            </a:r>
            <a:endParaRPr lang="sk-SK" sz="54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0A8BD03-B738-48F9-84CC-4F9EB351090C}"/>
              </a:ext>
            </a:extLst>
          </p:cNvPr>
          <p:cNvSpPr txBox="1"/>
          <p:nvPr/>
        </p:nvSpPr>
        <p:spPr>
          <a:xfrm>
            <a:off x="488273" y="2157274"/>
            <a:ext cx="876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/>
              <a:t>Ako zabezpečiť detekciu prístupu k </a:t>
            </a:r>
            <a:r>
              <a:rPr lang="sk-SK" sz="2800" b="1" i="1" dirty="0" err="1"/>
              <a:t>honeytokenu</a:t>
            </a:r>
            <a:r>
              <a:rPr lang="sk-SK" sz="2800" b="1" i="1" dirty="0"/>
              <a:t>?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id="{EB704DF0-3BB1-44ED-86E8-525A869A9679}"/>
              </a:ext>
            </a:extLst>
          </p:cNvPr>
          <p:cNvSpPr/>
          <p:nvPr/>
        </p:nvSpPr>
        <p:spPr>
          <a:xfrm>
            <a:off x="1331651" y="2689090"/>
            <a:ext cx="1171852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1BA62B-DBD0-441F-A992-848FCC9BD04E}"/>
              </a:ext>
            </a:extLst>
          </p:cNvPr>
          <p:cNvSpPr txBox="1"/>
          <p:nvPr/>
        </p:nvSpPr>
        <p:spPr>
          <a:xfrm>
            <a:off x="2647707" y="2689090"/>
            <a:ext cx="759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Detekcia na úrovni súborového systému </a:t>
            </a:r>
            <a:r>
              <a:rPr lang="en-US" dirty="0"/>
              <a:t>(p</a:t>
            </a:r>
            <a:r>
              <a:rPr lang="sk-SK" dirty="0" err="1"/>
              <a:t>ríkazy</a:t>
            </a:r>
            <a:r>
              <a:rPr lang="sk-SK" dirty="0"/>
              <a:t> pre jeho otvorenie,...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D4759227-E848-4266-B6D7-61977B9D129E}"/>
              </a:ext>
            </a:extLst>
          </p:cNvPr>
          <p:cNvSpPr/>
          <p:nvPr/>
        </p:nvSpPr>
        <p:spPr>
          <a:xfrm>
            <a:off x="1331651" y="3224532"/>
            <a:ext cx="1171852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07A47B80-DB65-48E3-9033-A2B42C56AFD6}"/>
              </a:ext>
            </a:extLst>
          </p:cNvPr>
          <p:cNvSpPr txBox="1"/>
          <p:nvPr/>
        </p:nvSpPr>
        <p:spPr>
          <a:xfrm>
            <a:off x="2647707" y="3224532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/>
              <a:t>Detekcia zaznamenaním informácie </a:t>
            </a:r>
            <a:r>
              <a:rPr lang="en-US" b="1" i="1" dirty="0"/>
              <a:t>(o </a:t>
            </a:r>
            <a:r>
              <a:rPr lang="en-US" b="1" i="1" dirty="0" err="1"/>
              <a:t>vstupe</a:t>
            </a:r>
            <a:r>
              <a:rPr lang="en-US" b="1" i="1" dirty="0"/>
              <a:t>,…) </a:t>
            </a:r>
            <a:r>
              <a:rPr lang="sk-SK" b="1" i="1" dirty="0"/>
              <a:t>pri prístupe k súboru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76030E1-1FF3-4858-A71F-333F4F0FFBD0}"/>
              </a:ext>
            </a:extLst>
          </p:cNvPr>
          <p:cNvSpPr txBox="1"/>
          <p:nvPr/>
        </p:nvSpPr>
        <p:spPr>
          <a:xfrm>
            <a:off x="847482" y="6363372"/>
            <a:ext cx="719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</a:rPr>
              <a:t>MOŽNO REALIZOVAŤ V RÁMCI HONEYTOKENU SAM</a:t>
            </a:r>
            <a:r>
              <a:rPr lang="en-US" sz="2000" b="1" dirty="0">
                <a:solidFill>
                  <a:srgbClr val="FF0000"/>
                </a:solidFill>
              </a:rPr>
              <a:t>OTN</a:t>
            </a:r>
            <a:r>
              <a:rPr lang="sk-SK" sz="2000" b="1" dirty="0">
                <a:solidFill>
                  <a:srgbClr val="FF0000"/>
                </a:solidFill>
              </a:rPr>
              <a:t>ÉHO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  <a:endParaRPr lang="sk-SK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9A7DCD-0AEC-41FF-819D-5882FABF5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059368"/>
              </p:ext>
            </p:extLst>
          </p:nvPr>
        </p:nvGraphicFramePr>
        <p:xfrm>
          <a:off x="2227226" y="3799577"/>
          <a:ext cx="8822243" cy="104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822D574C-EA2E-4ED4-B4BD-B1430FA39A54}"/>
              </a:ext>
            </a:extLst>
          </p:cNvPr>
          <p:cNvSpPr txBox="1"/>
          <p:nvPr/>
        </p:nvSpPr>
        <p:spPr>
          <a:xfrm>
            <a:off x="3533310" y="4413610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Každý prístup k nim môže byť potencionálnym narušením systému</a:t>
            </a:r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id="{64AAE6F1-911D-4527-B237-2BB63F3EB3A5}"/>
              </a:ext>
            </a:extLst>
          </p:cNvPr>
          <p:cNvSpPr/>
          <p:nvPr/>
        </p:nvSpPr>
        <p:spPr>
          <a:xfrm>
            <a:off x="2885241" y="4394585"/>
            <a:ext cx="648069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BBC9D777-FF18-4F0C-9E6A-F71A7CA6AAEB}"/>
              </a:ext>
            </a:extLst>
          </p:cNvPr>
          <p:cNvSpPr txBox="1"/>
          <p:nvPr/>
        </p:nvSpPr>
        <p:spPr>
          <a:xfrm>
            <a:off x="5865229" y="4769360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</a:t>
            </a:r>
            <a:r>
              <a:rPr lang="sk-SK" sz="1400" i="1" dirty="0"/>
              <a:t>Môže to byť aj </a:t>
            </a:r>
            <a:r>
              <a:rPr lang="sk-SK" sz="1400" i="1" dirty="0" err="1"/>
              <a:t>false</a:t>
            </a:r>
            <a:r>
              <a:rPr lang="sk-SK" sz="1400" i="1" dirty="0"/>
              <a:t> pozitívum, ktorých je ale veľmi málo</a:t>
            </a:r>
            <a:r>
              <a:rPr lang="en-US" sz="1400" i="1" dirty="0"/>
              <a:t>)</a:t>
            </a:r>
            <a:endParaRPr lang="sk-SK" sz="1400" i="1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91D230-F5D5-44B8-BAF2-8A6D7EFDA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31624"/>
              </p:ext>
            </p:extLst>
          </p:nvPr>
        </p:nvGraphicFramePr>
        <p:xfrm>
          <a:off x="2213796" y="5229028"/>
          <a:ext cx="8822243" cy="104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E4AF8743-9D8C-4B44-AD16-73914C30944E}"/>
              </a:ext>
            </a:extLst>
          </p:cNvPr>
          <p:cNvSpPr/>
          <p:nvPr/>
        </p:nvSpPr>
        <p:spPr>
          <a:xfrm>
            <a:off x="2826995" y="5877873"/>
            <a:ext cx="648069" cy="408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05BC478-C9B5-485B-82E6-3CF39E8A69F4}"/>
              </a:ext>
            </a:extLst>
          </p:cNvPr>
          <p:cNvSpPr txBox="1"/>
          <p:nvPr/>
        </p:nvSpPr>
        <p:spPr>
          <a:xfrm>
            <a:off x="3534240" y="5877873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Samotn</a:t>
            </a:r>
            <a:r>
              <a:rPr lang="sk-SK" b="1" dirty="0"/>
              <a:t>é otvorenie súboru nemusí byť vždy detegované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B2F13A0-5DEC-480B-BD23-2E782DFFC2A3}"/>
              </a:ext>
            </a:extLst>
          </p:cNvPr>
          <p:cNvSpPr txBox="1"/>
          <p:nvPr/>
        </p:nvSpPr>
        <p:spPr>
          <a:xfrm>
            <a:off x="143257" y="3655545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Vlastnosť </a:t>
            </a:r>
          </a:p>
          <a:p>
            <a:r>
              <a:rPr lang="sk-SK" sz="2000" b="1" dirty="0" err="1">
                <a:solidFill>
                  <a:srgbClr val="0070C0"/>
                </a:solidFill>
              </a:rPr>
              <a:t>honeypotu</a:t>
            </a:r>
            <a:r>
              <a:rPr lang="sk-SK" sz="20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A79389A2-B484-471B-AB67-FC606C0D6B0C}"/>
              </a:ext>
            </a:extLst>
          </p:cNvPr>
          <p:cNvSpPr txBox="1"/>
          <p:nvPr/>
        </p:nvSpPr>
        <p:spPr>
          <a:xfrm>
            <a:off x="131781" y="4796114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Dôležitý </a:t>
            </a:r>
          </a:p>
          <a:p>
            <a:r>
              <a:rPr lang="sk-SK" sz="2000" b="1" dirty="0">
                <a:solidFill>
                  <a:srgbClr val="0070C0"/>
                </a:solidFill>
              </a:rPr>
              <a:t>predpoklad pre </a:t>
            </a:r>
          </a:p>
          <a:p>
            <a:r>
              <a:rPr lang="sk-SK" sz="2000" b="1" dirty="0">
                <a:solidFill>
                  <a:srgbClr val="0070C0"/>
                </a:solidFill>
              </a:rPr>
              <a:t>realizáciu:</a:t>
            </a:r>
          </a:p>
        </p:txBody>
      </p:sp>
      <p:cxnSp>
        <p:nvCxnSpPr>
          <p:cNvPr id="21" name="Spojnica: zalomená 20">
            <a:extLst>
              <a:ext uri="{FF2B5EF4-FFF2-40B4-BE49-F238E27FC236}">
                <a16:creationId xmlns:a16="http://schemas.microsoft.com/office/drawing/2014/main" id="{ABEF9721-93EF-4EC3-ADC7-FE91EF4DE9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67633" y="4099242"/>
            <a:ext cx="3433860" cy="1519910"/>
          </a:xfrm>
          <a:prstGeom prst="bentConnector3">
            <a:avLst>
              <a:gd name="adj1" fmla="val 103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pojnica: zalomená 25">
            <a:extLst>
              <a:ext uri="{FF2B5EF4-FFF2-40B4-BE49-F238E27FC236}">
                <a16:creationId xmlns:a16="http://schemas.microsoft.com/office/drawing/2014/main" id="{344D1162-D4A8-40CD-B922-FDF04B45B080}"/>
              </a:ext>
            </a:extLst>
          </p:cNvPr>
          <p:cNvCxnSpPr>
            <a:cxnSpLocks/>
          </p:cNvCxnSpPr>
          <p:nvPr/>
        </p:nvCxnSpPr>
        <p:spPr>
          <a:xfrm flipV="1">
            <a:off x="8229600" y="6576127"/>
            <a:ext cx="3114918" cy="8258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64F98C25-C226-4BE0-AFDF-6E2022B5921F}"/>
              </a:ext>
            </a:extLst>
          </p:cNvPr>
          <p:cNvSpPr/>
          <p:nvPr/>
        </p:nvSpPr>
        <p:spPr>
          <a:xfrm>
            <a:off x="6299010" y="4251265"/>
            <a:ext cx="5649323" cy="24625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0842B9-C21E-4247-B4EF-18228DE9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9" y="301566"/>
            <a:ext cx="11272011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Zaznamenanie nepovoleného </a:t>
            </a:r>
            <a:br>
              <a:rPr lang="sk-SK" sz="4800" b="1" dirty="0"/>
            </a:br>
            <a:r>
              <a:rPr lang="sk-SK" sz="4800" b="1" dirty="0"/>
              <a:t>prístupu k webovému </a:t>
            </a:r>
            <a:r>
              <a:rPr lang="sk-SK" sz="4800" b="1" dirty="0" err="1"/>
              <a:t>honeytokenu</a:t>
            </a:r>
            <a:endParaRPr lang="sk-SK" sz="48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6A60ED0-4575-4B89-A011-0FA5C26584F6}"/>
              </a:ext>
            </a:extLst>
          </p:cNvPr>
          <p:cNvSpPr/>
          <p:nvPr/>
        </p:nvSpPr>
        <p:spPr>
          <a:xfrm>
            <a:off x="460155" y="2514848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Zápis informácie do súboru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494F10BB-F6CB-4B32-91DE-1995CDD7D544}"/>
              </a:ext>
            </a:extLst>
          </p:cNvPr>
          <p:cNvSpPr/>
          <p:nvPr/>
        </p:nvSpPr>
        <p:spPr>
          <a:xfrm>
            <a:off x="1414407" y="4860281"/>
            <a:ext cx="3929109" cy="1015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Zápis do dočasnej pamäti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DF21190-F662-4737-9624-5DC0839441F2}"/>
              </a:ext>
            </a:extLst>
          </p:cNvPr>
          <p:cNvSpPr/>
          <p:nvPr/>
        </p:nvSpPr>
        <p:spPr>
          <a:xfrm>
            <a:off x="5525126" y="2099367"/>
            <a:ext cx="3929109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Odoslanie informácie na server / databázy</a:t>
            </a:r>
          </a:p>
        </p:txBody>
      </p:sp>
      <p:pic>
        <p:nvPicPr>
          <p:cNvPr id="8" name="Grafický objekt 7" descr="Zavrieť">
            <a:extLst>
              <a:ext uri="{FF2B5EF4-FFF2-40B4-BE49-F238E27FC236}">
                <a16:creationId xmlns:a16="http://schemas.microsoft.com/office/drawing/2014/main" id="{43BC8948-6CE0-415B-86EA-2D922B42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196" y="2423971"/>
            <a:ext cx="1278386" cy="1278386"/>
          </a:xfrm>
          <a:prstGeom prst="rect">
            <a:avLst/>
          </a:prstGeom>
        </p:spPr>
      </p:pic>
      <p:pic>
        <p:nvPicPr>
          <p:cNvPr id="9" name="Grafický objekt 8" descr="Zavrieť">
            <a:extLst>
              <a:ext uri="{FF2B5EF4-FFF2-40B4-BE49-F238E27FC236}">
                <a16:creationId xmlns:a16="http://schemas.microsoft.com/office/drawing/2014/main" id="{A3EC202D-C9FB-42A7-82E6-FA6511ABB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0268" y="4860281"/>
            <a:ext cx="1278386" cy="127838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32F3AFB1-114F-4A8C-B99C-7EC33592B8CB}"/>
              </a:ext>
            </a:extLst>
          </p:cNvPr>
          <p:cNvSpPr txBox="1"/>
          <p:nvPr/>
        </p:nvSpPr>
        <p:spPr>
          <a:xfrm>
            <a:off x="350199" y="5958987"/>
            <a:ext cx="512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Problematické zaručiť </a:t>
            </a:r>
            <a:r>
              <a:rPr lang="sk-SK" dirty="0" err="1"/>
              <a:t>perzistenciu</a:t>
            </a:r>
            <a:r>
              <a:rPr lang="sk-SK" dirty="0"/>
              <a:t> a bezpečné </a:t>
            </a:r>
          </a:p>
          <a:p>
            <a:r>
              <a:rPr lang="sk-SK" dirty="0"/>
              <a:t>doručenie informácie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9CA40BF-C1D7-492A-B46E-50195E2D9A47}"/>
              </a:ext>
            </a:extLst>
          </p:cNvPr>
          <p:cNvSpPr txBox="1"/>
          <p:nvPr/>
        </p:nvSpPr>
        <p:spPr>
          <a:xfrm>
            <a:off x="306333" y="3483924"/>
            <a:ext cx="544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Bez servera nie je umožnený </a:t>
            </a:r>
          </a:p>
          <a:p>
            <a:r>
              <a:rPr lang="sk-SK" dirty="0"/>
              <a:t>zápis ďalších súborov v súborovom systéme klienta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D49404F-54E9-4AA8-AA74-04165D9684E5}"/>
              </a:ext>
            </a:extLst>
          </p:cNvPr>
          <p:cNvSpPr txBox="1"/>
          <p:nvPr/>
        </p:nvSpPr>
        <p:spPr>
          <a:xfrm>
            <a:off x="5750452" y="3035061"/>
            <a:ext cx="466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Odoslanie informácií o aktivite aj s bežným obsahom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15C607C-F87C-4B6A-B0EF-CAF510AB10D3}"/>
              </a:ext>
            </a:extLst>
          </p:cNvPr>
          <p:cNvSpPr txBox="1"/>
          <p:nvPr/>
        </p:nvSpPr>
        <p:spPr>
          <a:xfrm>
            <a:off x="7346305" y="4908725"/>
            <a:ext cx="37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UTAJENIE</a:t>
            </a:r>
          </a:p>
          <a:p>
            <a:r>
              <a:rPr lang="sk-SK" dirty="0"/>
              <a:t>INFORMÁCIE 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7CECC00E-CC4E-4291-84D0-94A35184E161}"/>
              </a:ext>
            </a:extLst>
          </p:cNvPr>
          <p:cNvSpPr txBox="1"/>
          <p:nvPr/>
        </p:nvSpPr>
        <p:spPr>
          <a:xfrm>
            <a:off x="7291735" y="5648863"/>
            <a:ext cx="48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PODMIENENIE </a:t>
            </a:r>
          </a:p>
          <a:p>
            <a:r>
              <a:rPr lang="sk-SK" dirty="0"/>
              <a:t>ODOSLANIA LOGU VÝMENOU ZA </a:t>
            </a:r>
          </a:p>
          <a:p>
            <a:r>
              <a:rPr lang="sk-SK" dirty="0"/>
              <a:t>HĽADANÚ / KĽÚČOVÚ INFORMÁCIU</a:t>
            </a:r>
          </a:p>
        </p:txBody>
      </p:sp>
      <p:pic>
        <p:nvPicPr>
          <p:cNvPr id="16" name="Grafický objekt 15" descr="Znak začiarknutia">
            <a:extLst>
              <a:ext uri="{FF2B5EF4-FFF2-40B4-BE49-F238E27FC236}">
                <a16:creationId xmlns:a16="http://schemas.microsoft.com/office/drawing/2014/main" id="{9762071D-6241-47A9-B885-D8D2552BB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321" y="2093264"/>
            <a:ext cx="1125985" cy="1125985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DECC8247-B50D-4589-8F4B-204C5B19BEF2}"/>
              </a:ext>
            </a:extLst>
          </p:cNvPr>
          <p:cNvSpPr/>
          <p:nvPr/>
        </p:nvSpPr>
        <p:spPr>
          <a:xfrm>
            <a:off x="7291735" y="3725915"/>
            <a:ext cx="1081761" cy="4278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F58CF7D-BEB2-4EC8-BECD-954C1C8BDACE}"/>
              </a:ext>
            </a:extLst>
          </p:cNvPr>
          <p:cNvSpPr/>
          <p:nvPr/>
        </p:nvSpPr>
        <p:spPr>
          <a:xfrm>
            <a:off x="6881211" y="3385787"/>
            <a:ext cx="465094" cy="2846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Šípka: doprava 21">
            <a:extLst>
              <a:ext uri="{FF2B5EF4-FFF2-40B4-BE49-F238E27FC236}">
                <a16:creationId xmlns:a16="http://schemas.microsoft.com/office/drawing/2014/main" id="{FA2029C4-281E-431D-AE87-47E54052472B}"/>
              </a:ext>
            </a:extLst>
          </p:cNvPr>
          <p:cNvSpPr/>
          <p:nvPr/>
        </p:nvSpPr>
        <p:spPr>
          <a:xfrm>
            <a:off x="6808807" y="5597634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Šípka: doprava 22">
            <a:extLst>
              <a:ext uri="{FF2B5EF4-FFF2-40B4-BE49-F238E27FC236}">
                <a16:creationId xmlns:a16="http://schemas.microsoft.com/office/drawing/2014/main" id="{9C488609-1100-47B5-A31F-56EE03B397AF}"/>
              </a:ext>
            </a:extLst>
          </p:cNvPr>
          <p:cNvSpPr/>
          <p:nvPr/>
        </p:nvSpPr>
        <p:spPr>
          <a:xfrm>
            <a:off x="6836333" y="4897271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784B55E-D9F8-4E3E-A0B6-57CE048781C4}"/>
              </a:ext>
            </a:extLst>
          </p:cNvPr>
          <p:cNvSpPr txBox="1"/>
          <p:nvPr/>
        </p:nvSpPr>
        <p:spPr>
          <a:xfrm>
            <a:off x="7634615" y="4336184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</a:rPr>
              <a:t>Určené predpoklady:</a:t>
            </a:r>
          </a:p>
        </p:txBody>
      </p:sp>
    </p:spTree>
    <p:extLst>
      <p:ext uri="{BB962C8B-B14F-4D97-AF65-F5344CB8AC3E}">
        <p14:creationId xmlns:p14="http://schemas.microsoft.com/office/powerpoint/2010/main" val="3235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D9AD6-71D5-4C56-9BE6-1FCEE271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4" y="248242"/>
            <a:ext cx="10977147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Prístupy pre zaznamenanie nepovoleného prístupu k obsahu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98ACB6D-9419-409B-B1D7-8CCB9D085994}"/>
              </a:ext>
            </a:extLst>
          </p:cNvPr>
          <p:cNvSpPr/>
          <p:nvPr/>
        </p:nvSpPr>
        <p:spPr>
          <a:xfrm>
            <a:off x="264846" y="2585621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DDD41F2-E34A-4766-B4EA-D72B771D8582}"/>
              </a:ext>
            </a:extLst>
          </p:cNvPr>
          <p:cNvSpPr/>
          <p:nvPr/>
        </p:nvSpPr>
        <p:spPr>
          <a:xfrm>
            <a:off x="5769993" y="3356573"/>
            <a:ext cx="5270121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AB27766-2ADF-4661-A19E-3B1476C19230}"/>
              </a:ext>
            </a:extLst>
          </p:cNvPr>
          <p:cNvSpPr txBox="1"/>
          <p:nvPr/>
        </p:nvSpPr>
        <p:spPr>
          <a:xfrm>
            <a:off x="695651" y="3487027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Zaznamenanie požiadavky o tento obsah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3E83C84-9759-4FF1-ACEF-B90CFC54101C}"/>
              </a:ext>
            </a:extLst>
          </p:cNvPr>
          <p:cNvSpPr txBox="1"/>
          <p:nvPr/>
        </p:nvSpPr>
        <p:spPr>
          <a:xfrm>
            <a:off x="6386213" y="4244689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Zaznamenanie požiadavky o tento obsah</a:t>
            </a:r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F9A29C29-CF2A-4397-A039-8E3626E5E534}"/>
              </a:ext>
            </a:extLst>
          </p:cNvPr>
          <p:cNvSpPr/>
          <p:nvPr/>
        </p:nvSpPr>
        <p:spPr>
          <a:xfrm>
            <a:off x="636010" y="4714402"/>
            <a:ext cx="11241303" cy="19885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6119D95E-9F6C-4076-9C7B-71ECC6656403}"/>
              </a:ext>
            </a:extLst>
          </p:cNvPr>
          <p:cNvSpPr txBox="1"/>
          <p:nvPr/>
        </p:nvSpPr>
        <p:spPr>
          <a:xfrm>
            <a:off x="1665994" y="4872778"/>
            <a:ext cx="37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UTAJENIE</a:t>
            </a:r>
          </a:p>
          <a:p>
            <a:r>
              <a:rPr lang="sk-SK" dirty="0"/>
              <a:t>INFORMÁCIE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162C2FC-6AFF-463F-B95B-BC47D6794C9A}"/>
              </a:ext>
            </a:extLst>
          </p:cNvPr>
          <p:cNvSpPr txBox="1"/>
          <p:nvPr/>
        </p:nvSpPr>
        <p:spPr>
          <a:xfrm>
            <a:off x="6386213" y="4764397"/>
            <a:ext cx="48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POTREBA ZABEZPEČIŤ PODMIENENIE </a:t>
            </a:r>
          </a:p>
          <a:p>
            <a:r>
              <a:rPr lang="sk-SK" dirty="0"/>
              <a:t>ODOSLANIA LOGU VÝMENOU ZA </a:t>
            </a:r>
          </a:p>
          <a:p>
            <a:r>
              <a:rPr lang="sk-SK" dirty="0"/>
              <a:t>HĽADANÚ / KĽÚČOVÚ INFORMÁCIU</a:t>
            </a:r>
          </a:p>
        </p:txBody>
      </p:sp>
      <p:sp>
        <p:nvSpPr>
          <p:cNvPr id="11" name="Šípka: doprava 10">
            <a:extLst>
              <a:ext uri="{FF2B5EF4-FFF2-40B4-BE49-F238E27FC236}">
                <a16:creationId xmlns:a16="http://schemas.microsoft.com/office/drawing/2014/main" id="{63E746E8-D569-4AE4-AAA5-DEC1CAE48879}"/>
              </a:ext>
            </a:extLst>
          </p:cNvPr>
          <p:cNvSpPr/>
          <p:nvPr/>
        </p:nvSpPr>
        <p:spPr>
          <a:xfrm>
            <a:off x="5769993" y="4899068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Šípka: doprava 11">
            <a:extLst>
              <a:ext uri="{FF2B5EF4-FFF2-40B4-BE49-F238E27FC236}">
                <a16:creationId xmlns:a16="http://schemas.microsoft.com/office/drawing/2014/main" id="{5A168699-33A2-42A6-845B-D3F3A4C90E01}"/>
              </a:ext>
            </a:extLst>
          </p:cNvPr>
          <p:cNvSpPr/>
          <p:nvPr/>
        </p:nvSpPr>
        <p:spPr>
          <a:xfrm>
            <a:off x="1100133" y="4960686"/>
            <a:ext cx="509972" cy="4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362C01DB-2BBA-4145-AC8A-016FF9F7BC06}"/>
              </a:ext>
            </a:extLst>
          </p:cNvPr>
          <p:cNvSpPr txBox="1"/>
          <p:nvPr/>
        </p:nvSpPr>
        <p:spPr>
          <a:xfrm>
            <a:off x="1404804" y="5544727"/>
            <a:ext cx="34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- HASHOVANIE OBSAHU</a:t>
            </a:r>
          </a:p>
          <a:p>
            <a:r>
              <a:rPr lang="sk-SK" b="1" dirty="0">
                <a:solidFill>
                  <a:srgbClr val="0070C0"/>
                </a:solidFill>
              </a:rPr>
              <a:t>- UKRYTIE FUNKCIONALITY VO </a:t>
            </a:r>
          </a:p>
          <a:p>
            <a:r>
              <a:rPr lang="sk-SK" b="1" dirty="0">
                <a:solidFill>
                  <a:srgbClr val="0070C0"/>
                </a:solidFill>
              </a:rPr>
              <a:t>    FIKTÍVNEJ BIZNIS LOGIKE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A134F00-D059-4465-A46D-EE54A22C93B4}"/>
              </a:ext>
            </a:extLst>
          </p:cNvPr>
          <p:cNvSpPr txBox="1"/>
          <p:nvPr/>
        </p:nvSpPr>
        <p:spPr>
          <a:xfrm>
            <a:off x="6641058" y="5698296"/>
            <a:ext cx="4793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- ZAMEDZIŤ ODCHYTENIU LOGOVACEJ </a:t>
            </a:r>
          </a:p>
          <a:p>
            <a:r>
              <a:rPr lang="sk-SK" b="1" dirty="0">
                <a:solidFill>
                  <a:srgbClr val="0070C0"/>
                </a:solidFill>
              </a:rPr>
              <a:t>INFORMÁCIE VÝMENOU ZA OBSAH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sk-SK" b="1" dirty="0">
              <a:solidFill>
                <a:srgbClr val="0070C0"/>
              </a:solidFill>
            </a:endParaRPr>
          </a:p>
          <a:p>
            <a:r>
              <a:rPr lang="sk-SK" b="1" dirty="0">
                <a:solidFill>
                  <a:srgbClr val="0070C0"/>
                </a:solidFill>
              </a:rPr>
              <a:t>					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sk-SK" b="1" dirty="0">
                <a:solidFill>
                  <a:srgbClr val="0070C0"/>
                </a:solidFill>
              </a:rPr>
              <a:t>alebo kľúču k nemu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15" name="Šípka: obojsmerná vodorovná 14">
            <a:extLst>
              <a:ext uri="{FF2B5EF4-FFF2-40B4-BE49-F238E27FC236}">
                <a16:creationId xmlns:a16="http://schemas.microsoft.com/office/drawing/2014/main" id="{6B075813-BA73-45DA-B0AB-3105F04143E5}"/>
              </a:ext>
            </a:extLst>
          </p:cNvPr>
          <p:cNvSpPr/>
          <p:nvPr/>
        </p:nvSpPr>
        <p:spPr>
          <a:xfrm rot="1137016">
            <a:off x="4009456" y="2763403"/>
            <a:ext cx="2156276" cy="919865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603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350884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88334"/>
              </p:ext>
            </p:extLst>
          </p:nvPr>
        </p:nvGraphicFramePr>
        <p:xfrm>
          <a:off x="-804708" y="350884"/>
          <a:ext cx="9939830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9F43423B-E0C4-48BC-B943-65C79A12CE1D}"/>
              </a:ext>
            </a:extLst>
          </p:cNvPr>
          <p:cNvSpPr/>
          <p:nvPr/>
        </p:nvSpPr>
        <p:spPr>
          <a:xfrm>
            <a:off x="7295960" y="276317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BE4DFAF6-0C4E-4750-A13A-5DA58F2BD6C2}"/>
              </a:ext>
            </a:extLst>
          </p:cNvPr>
          <p:cNvGrpSpPr/>
          <p:nvPr/>
        </p:nvGrpSpPr>
        <p:grpSpPr>
          <a:xfrm>
            <a:off x="7573742" y="5437076"/>
            <a:ext cx="1561380" cy="919119"/>
            <a:chOff x="8191910" y="5266431"/>
            <a:chExt cx="1561380" cy="919119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7A0116EA-99CF-42E1-8DB8-21D62DE38D57}"/>
                </a:ext>
              </a:extLst>
            </p:cNvPr>
            <p:cNvSpPr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1D811580-4EE7-4DFA-AB08-2EB156F43A2B}"/>
                </a:ext>
              </a:extLst>
            </p:cNvPr>
            <p:cNvSpPr txBox="1"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Nastavenie parametrov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Úprava 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1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181992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47974"/>
              </p:ext>
            </p:extLst>
          </p:nvPr>
        </p:nvGraphicFramePr>
        <p:xfrm>
          <a:off x="-617228" y="448538"/>
          <a:ext cx="10348203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26F8A595-000C-4926-AB68-6526A977F892}"/>
              </a:ext>
            </a:extLst>
          </p:cNvPr>
          <p:cNvSpPr/>
          <p:nvPr/>
        </p:nvSpPr>
        <p:spPr>
          <a:xfrm>
            <a:off x="7306322" y="2671962"/>
            <a:ext cx="463600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</p:spTree>
    <p:extLst>
      <p:ext uri="{BB962C8B-B14F-4D97-AF65-F5344CB8AC3E}">
        <p14:creationId xmlns:p14="http://schemas.microsoft.com/office/powerpoint/2010/main" val="107665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F1BDA-A31C-4C42-A3BE-D3092741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9" y="245615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Kopírovanie webovej lokality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91E54D-01D6-402B-903F-8751C4CC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5" y="2536303"/>
            <a:ext cx="8596668" cy="810579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./content_downloader/website_copier_wrapper.py --</a:t>
            </a:r>
            <a:r>
              <a:rPr lang="sk-SK" dirty="0" err="1"/>
              <a:t>folder</a:t>
            </a:r>
            <a:r>
              <a:rPr lang="sk-SK" dirty="0"/>
              <a:t> ./download --</a:t>
            </a:r>
            <a:r>
              <a:rPr lang="sk-SK" dirty="0" err="1"/>
              <a:t>url</a:t>
            </a:r>
            <a:r>
              <a:rPr lang="sk-SK" dirty="0"/>
              <a:t> https://www.bestoldgames.net/battle-chess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1278C504-43C5-4DA4-8792-A253696593C4}"/>
              </a:ext>
            </a:extLst>
          </p:cNvPr>
          <p:cNvSpPr txBox="1">
            <a:spLocks/>
          </p:cNvSpPr>
          <p:nvPr/>
        </p:nvSpPr>
        <p:spPr>
          <a:xfrm>
            <a:off x="668455" y="4535259"/>
            <a:ext cx="8596668" cy="810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/python.exe" ./content_downloader/page_parser.py --</a:t>
            </a:r>
            <a:r>
              <a:rPr lang="sk-SK" dirty="0" err="1"/>
              <a:t>url</a:t>
            </a:r>
            <a:r>
              <a:rPr lang="sk-SK" dirty="0"/>
              <a:t> https://www.bestoldgames.net/battle-chess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9F317AA-0378-45F0-AD18-9934782ED19A}"/>
              </a:ext>
            </a:extLst>
          </p:cNvPr>
          <p:cNvSpPr txBox="1"/>
          <p:nvPr/>
        </p:nvSpPr>
        <p:spPr>
          <a:xfrm>
            <a:off x="390618" y="4122688"/>
            <a:ext cx="564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Použitie vlastného skriptu s knižnicou </a:t>
            </a:r>
            <a:r>
              <a:rPr lang="sk-SK" b="1" dirty="0" err="1"/>
              <a:t>pywebcopy</a:t>
            </a:r>
            <a:r>
              <a:rPr lang="sk-SK" b="1" dirty="0"/>
              <a:t>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8E2FEC7-75D6-4920-A590-DFD891EB142E}"/>
              </a:ext>
            </a:extLst>
          </p:cNvPr>
          <p:cNvSpPr txBox="1"/>
          <p:nvPr/>
        </p:nvSpPr>
        <p:spPr>
          <a:xfrm>
            <a:off x="390617" y="2166971"/>
            <a:ext cx="535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Použitie vlastného skriptu s nástrojom </a:t>
            </a:r>
            <a:r>
              <a:rPr lang="sk-SK" b="1" dirty="0" err="1"/>
              <a:t>HTTrack</a:t>
            </a:r>
            <a:r>
              <a:rPr lang="sk-SK" b="1" dirty="0"/>
              <a:t>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A94CE32-3309-4D9C-9B73-1AB6BFC4C8AD}"/>
              </a:ext>
            </a:extLst>
          </p:cNvPr>
          <p:cNvSpPr txBox="1"/>
          <p:nvPr/>
        </p:nvSpPr>
        <p:spPr>
          <a:xfrm>
            <a:off x="1935332" y="5204411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-zle pracuje s relatívnymi adresami – najnovšia verzia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47FC529-2A70-45DD-B362-4C923A3CA653}"/>
              </a:ext>
            </a:extLst>
          </p:cNvPr>
          <p:cNvSpPr txBox="1"/>
          <p:nvPr/>
        </p:nvSpPr>
        <p:spPr>
          <a:xfrm>
            <a:off x="1935332" y="5573743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-nemá možnosť jednovláknového spracovania – </a:t>
            </a:r>
            <a:r>
              <a:rPr lang="sk-SK" dirty="0" err="1"/>
              <a:t>stable</a:t>
            </a:r>
            <a:r>
              <a:rPr lang="sk-SK" dirty="0"/>
              <a:t> verzia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A6859233-12FC-4FCB-B7DB-7D01FCF86D26}"/>
              </a:ext>
            </a:extLst>
          </p:cNvPr>
          <p:cNvSpPr txBox="1"/>
          <p:nvPr/>
        </p:nvSpPr>
        <p:spPr>
          <a:xfrm>
            <a:off x="3269029" y="594307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Zasekáva sa pri kopírovaní súborov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163D4A9-6B1A-4E84-8184-11A943FD1FF6}"/>
              </a:ext>
            </a:extLst>
          </p:cNvPr>
          <p:cNvSpPr txBox="1"/>
          <p:nvPr/>
        </p:nvSpPr>
        <p:spPr>
          <a:xfrm>
            <a:off x="1894803" y="3172525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-vkladá text o kopírovaní do jednotlivých súborov</a:t>
            </a:r>
          </a:p>
        </p:txBody>
      </p:sp>
    </p:spTree>
    <p:extLst>
      <p:ext uri="{BB962C8B-B14F-4D97-AF65-F5344CB8AC3E}">
        <p14:creationId xmlns:p14="http://schemas.microsoft.com/office/powerpoint/2010/main" val="40212347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</TotalTime>
  <Words>1736</Words>
  <Application>Microsoft Office PowerPoint</Application>
  <PresentationFormat>Širokouhlá</PresentationFormat>
  <Paragraphs>204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Fazeta</vt:lpstr>
      <vt:lpstr>Detekcia nepovoleného prístupu kustomizáciou nízko interaktívnych honeypotov</vt:lpstr>
      <vt:lpstr>Rozdelenie honeypotov</vt:lpstr>
      <vt:lpstr>Detekcia nepovoleného prístupu (honeytoken / honeypot)</vt:lpstr>
      <vt:lpstr>Návrh nízko interaktívneho honeytokenu</vt:lpstr>
      <vt:lpstr>Zaznamenanie nepovoleného  prístupu k webovému honeytokenu</vt:lpstr>
      <vt:lpstr>Prístupy pre zaznamenanie nepovoleného prístupu k obsahu</vt:lpstr>
      <vt:lpstr>Tvorba nízko    interaktívneho      honeypotu</vt:lpstr>
      <vt:lpstr>Tvorba nízko    interaktívneho      honeypotu</vt:lpstr>
      <vt:lpstr>Kopírovanie webovej lokality</vt:lpstr>
      <vt:lpstr>Minifikácia jednotlivých súborov</vt:lpstr>
      <vt:lpstr>Ukrytie obsahu dokumentu</vt:lpstr>
      <vt:lpstr>Vytvorená funkcionalita pre ukrytie obsahu</vt:lpstr>
      <vt:lpstr>Injektovanie obsahu do Iframe</vt:lpstr>
      <vt:lpstr>Inštalácia nízko interkatívneho honeypotu Thug</vt:lpstr>
      <vt:lpstr>Skript pre lokálnu    analýzu súborov s       použitím Thug API</vt:lpstr>
      <vt:lpstr>Použitá literatúra</vt:lpstr>
      <vt:lpstr>Použitá literatúra</vt:lpstr>
      <vt:lpstr>Automatizácia vloženia detegujúceho skriptu to webového tokenu</vt:lpstr>
      <vt:lpstr>Odkaz na repozitár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nepovoleneho prístupu kustomizáciou nízko interaktívnych honeypotov</dc:title>
  <dc:creator>Jakub Perdek</dc:creator>
  <cp:lastModifiedBy>Jakub Perdek</cp:lastModifiedBy>
  <cp:revision>9</cp:revision>
  <dcterms:created xsi:type="dcterms:W3CDTF">2022-03-18T12:05:32Z</dcterms:created>
  <dcterms:modified xsi:type="dcterms:W3CDTF">2022-03-23T11:12:27Z</dcterms:modified>
</cp:coreProperties>
</file>