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7" r:id="rId1"/>
  </p:sldMasterIdLst>
  <p:notesMasterIdLst>
    <p:notesMasterId r:id="rId16"/>
  </p:notesMasterIdLst>
  <p:sldIdLst>
    <p:sldId id="256" r:id="rId2"/>
    <p:sldId id="275" r:id="rId3"/>
    <p:sldId id="276" r:id="rId4"/>
    <p:sldId id="278" r:id="rId5"/>
    <p:sldId id="279" r:id="rId6"/>
    <p:sldId id="277" r:id="rId7"/>
    <p:sldId id="280" r:id="rId8"/>
    <p:sldId id="281" r:id="rId9"/>
    <p:sldId id="282" r:id="rId10"/>
    <p:sldId id="262" r:id="rId11"/>
    <p:sldId id="263" r:id="rId12"/>
    <p:sldId id="258" r:id="rId13"/>
    <p:sldId id="265" r:id="rId14"/>
    <p:sldId id="27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81" autoAdjust="0"/>
    <p:restoredTop sz="94660"/>
  </p:normalViewPr>
  <p:slideViewPr>
    <p:cSldViewPr snapToGrid="0">
      <p:cViewPr varScale="1">
        <p:scale>
          <a:sx n="86" d="100"/>
          <a:sy n="86" d="100"/>
        </p:scale>
        <p:origin x="57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3A3D362-1F8F-4B03-A9E1-5CBF5F66B101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sk-SK"/>
        </a:p>
      </dgm:t>
    </dgm:pt>
    <dgm:pt modelId="{2074B064-CC3A-48C9-8266-6BB1E668A3CB}">
      <dgm:prSet phldrT="[Text]"/>
      <dgm:spPr/>
      <dgm:t>
        <a:bodyPr/>
        <a:lstStyle/>
        <a:p>
          <a:pPr algn="just"/>
          <a:r>
            <a:rPr lang="sk-SK" b="1" dirty="0"/>
            <a:t>Skenovanie domény</a:t>
          </a:r>
        </a:p>
      </dgm:t>
    </dgm:pt>
    <dgm:pt modelId="{2A78DD7F-0E3E-48B8-9408-AE9B2870C01B}" type="parTrans" cxnId="{2D680E98-E851-4EE4-A7EB-3C5D34498396}">
      <dgm:prSet/>
      <dgm:spPr/>
      <dgm:t>
        <a:bodyPr/>
        <a:lstStyle/>
        <a:p>
          <a:endParaRPr lang="sk-SK"/>
        </a:p>
      </dgm:t>
    </dgm:pt>
    <dgm:pt modelId="{E150F9CA-6BB6-428A-9E22-EEF65DA49374}" type="sibTrans" cxnId="{2D680E98-E851-4EE4-A7EB-3C5D34498396}">
      <dgm:prSet/>
      <dgm:spPr/>
      <dgm:t>
        <a:bodyPr/>
        <a:lstStyle/>
        <a:p>
          <a:endParaRPr lang="sk-SK"/>
        </a:p>
      </dgm:t>
    </dgm:pt>
    <dgm:pt modelId="{06231A93-827D-4FD6-945E-9FF9BD118203}">
      <dgm:prSet phldrT="[Text]" custT="1"/>
      <dgm:spPr/>
      <dgm:t>
        <a:bodyPr/>
        <a:lstStyle/>
        <a:p>
          <a:r>
            <a:rPr lang="sk-SK" sz="1600" dirty="0"/>
            <a:t>Vytvorenie konfiguračného súboru zo získaných odkazov</a:t>
          </a:r>
        </a:p>
      </dgm:t>
    </dgm:pt>
    <dgm:pt modelId="{BF0ED122-02CF-489F-96BB-B787500C28F0}" type="parTrans" cxnId="{CAEC7B64-57D5-4CE2-A7F2-D8158A587BBB}">
      <dgm:prSet/>
      <dgm:spPr/>
      <dgm:t>
        <a:bodyPr/>
        <a:lstStyle/>
        <a:p>
          <a:endParaRPr lang="sk-SK"/>
        </a:p>
      </dgm:t>
    </dgm:pt>
    <dgm:pt modelId="{4A46A9DB-9A54-4299-9255-4F57BF444B15}" type="sibTrans" cxnId="{CAEC7B64-57D5-4CE2-A7F2-D8158A587BBB}">
      <dgm:prSet/>
      <dgm:spPr/>
      <dgm:t>
        <a:bodyPr/>
        <a:lstStyle/>
        <a:p>
          <a:endParaRPr lang="sk-SK"/>
        </a:p>
      </dgm:t>
    </dgm:pt>
    <dgm:pt modelId="{3B1354F3-5980-4439-9914-A616A079A29E}">
      <dgm:prSet phldrT="[Text]"/>
      <dgm:spPr/>
      <dgm:t>
        <a:bodyPr/>
        <a:lstStyle/>
        <a:p>
          <a:r>
            <a:rPr lang="sk-SK" b="1" dirty="0"/>
            <a:t>Manuálna úprava hodnôt v konfiguračnom súbore</a:t>
          </a:r>
        </a:p>
      </dgm:t>
    </dgm:pt>
    <dgm:pt modelId="{1F43377D-680A-411A-B159-5044D28A424E}" type="parTrans" cxnId="{6FE71AC6-754D-48B1-B5DB-B2D4AA99D3B8}">
      <dgm:prSet/>
      <dgm:spPr/>
      <dgm:t>
        <a:bodyPr/>
        <a:lstStyle/>
        <a:p>
          <a:endParaRPr lang="sk-SK"/>
        </a:p>
      </dgm:t>
    </dgm:pt>
    <dgm:pt modelId="{6937010B-BEEF-4FB8-A346-834D9E58098B}" type="sibTrans" cxnId="{6FE71AC6-754D-48B1-B5DB-B2D4AA99D3B8}">
      <dgm:prSet/>
      <dgm:spPr/>
      <dgm:t>
        <a:bodyPr/>
        <a:lstStyle/>
        <a:p>
          <a:endParaRPr lang="sk-SK"/>
        </a:p>
      </dgm:t>
    </dgm:pt>
    <dgm:pt modelId="{BB261DE8-A820-4E34-AFF6-F3D48CD55E2F}">
      <dgm:prSet phldrT="[Text]"/>
      <dgm:spPr/>
      <dgm:t>
        <a:bodyPr/>
        <a:lstStyle/>
        <a:p>
          <a:r>
            <a:rPr lang="sk-SK" b="1" dirty="0"/>
            <a:t>Tvorba konfiguračného súboru zo získaných dát</a:t>
          </a:r>
        </a:p>
      </dgm:t>
    </dgm:pt>
    <dgm:pt modelId="{A25854A8-2619-4FD3-9CFD-C990C50D0C1E}" type="parTrans" cxnId="{7A08D851-5975-469C-84E7-C6BD34B6E8B6}">
      <dgm:prSet/>
      <dgm:spPr/>
      <dgm:t>
        <a:bodyPr/>
        <a:lstStyle/>
        <a:p>
          <a:endParaRPr lang="sk-SK"/>
        </a:p>
      </dgm:t>
    </dgm:pt>
    <dgm:pt modelId="{F0AA074B-0D58-44F4-913B-919A09F663F6}" type="sibTrans" cxnId="{7A08D851-5975-469C-84E7-C6BD34B6E8B6}">
      <dgm:prSet/>
      <dgm:spPr/>
      <dgm:t>
        <a:bodyPr/>
        <a:lstStyle/>
        <a:p>
          <a:endParaRPr lang="sk-SK"/>
        </a:p>
      </dgm:t>
    </dgm:pt>
    <dgm:pt modelId="{27BEFEA9-9906-46F6-AAD5-557B8DBB2111}">
      <dgm:prSet phldrT="[Text]"/>
      <dgm:spPr/>
      <dgm:t>
        <a:bodyPr/>
        <a:lstStyle/>
        <a:p>
          <a:r>
            <a:rPr lang="sk-SK" b="1" dirty="0"/>
            <a:t>Spustenie generovania </a:t>
          </a:r>
          <a:r>
            <a:rPr lang="sk-SK" b="1" dirty="0" err="1"/>
            <a:t>honey</a:t>
          </a:r>
          <a:r>
            <a:rPr lang="sk-SK" b="1" dirty="0"/>
            <a:t> tokenov</a:t>
          </a:r>
        </a:p>
      </dgm:t>
    </dgm:pt>
    <dgm:pt modelId="{B8D70BBF-03CC-4647-B875-F4BAA941FF08}" type="parTrans" cxnId="{3B88114C-2AAA-41D4-A85F-DB18B4E86DFE}">
      <dgm:prSet/>
      <dgm:spPr/>
      <dgm:t>
        <a:bodyPr/>
        <a:lstStyle/>
        <a:p>
          <a:endParaRPr lang="sk-SK"/>
        </a:p>
      </dgm:t>
    </dgm:pt>
    <dgm:pt modelId="{EB8E5263-5052-4EE2-B05A-4E8E56D4C5F9}" type="sibTrans" cxnId="{3B88114C-2AAA-41D4-A85F-DB18B4E86DFE}">
      <dgm:prSet/>
      <dgm:spPr/>
      <dgm:t>
        <a:bodyPr/>
        <a:lstStyle/>
        <a:p>
          <a:endParaRPr lang="sk-SK"/>
        </a:p>
      </dgm:t>
    </dgm:pt>
    <dgm:pt modelId="{A4000462-2554-4A27-BC00-27FDBA522575}">
      <dgm:prSet phldrT="[Text]" custT="1"/>
      <dgm:spPr/>
      <dgm:t>
        <a:bodyPr/>
        <a:lstStyle/>
        <a:p>
          <a:r>
            <a:rPr lang="sk-SK" sz="1600" dirty="0"/>
            <a:t>Lepšie prispôsobenie konkrétnej stratégie tvorby </a:t>
          </a:r>
          <a:r>
            <a:rPr lang="sk-SK" sz="1600" dirty="0" err="1"/>
            <a:t>honey</a:t>
          </a:r>
          <a:r>
            <a:rPr lang="sk-SK" sz="1600" dirty="0"/>
            <a:t> tokenov</a:t>
          </a:r>
        </a:p>
      </dgm:t>
    </dgm:pt>
    <dgm:pt modelId="{E322E371-C066-4408-BE4A-834DE21FE5A7}" type="parTrans" cxnId="{C72486E5-736E-498A-A0B2-175B030CD558}">
      <dgm:prSet/>
      <dgm:spPr/>
      <dgm:t>
        <a:bodyPr/>
        <a:lstStyle/>
        <a:p>
          <a:endParaRPr lang="sk-SK"/>
        </a:p>
      </dgm:t>
    </dgm:pt>
    <dgm:pt modelId="{C98C3787-6174-42B2-ADF4-E208EE57FFB5}" type="sibTrans" cxnId="{C72486E5-736E-498A-A0B2-175B030CD558}">
      <dgm:prSet/>
      <dgm:spPr/>
      <dgm:t>
        <a:bodyPr/>
        <a:lstStyle/>
        <a:p>
          <a:endParaRPr lang="sk-SK"/>
        </a:p>
      </dgm:t>
    </dgm:pt>
    <dgm:pt modelId="{21254C0C-E8CC-4D47-940B-37F28F9C8754}">
      <dgm:prSet phldrT="[Text]" custT="1"/>
      <dgm:spPr/>
      <dgm:t>
        <a:bodyPr/>
        <a:lstStyle/>
        <a:p>
          <a:r>
            <a:rPr lang="sk-SK" sz="1600" dirty="0"/>
            <a:t>Získanie odkazov na zaujímavé lokality z domény</a:t>
          </a:r>
        </a:p>
      </dgm:t>
    </dgm:pt>
    <dgm:pt modelId="{61208B27-1F56-49D7-8618-34337A716544}" type="parTrans" cxnId="{9257AB2E-CC77-4934-A2FA-FFDC5017E0BD}">
      <dgm:prSet/>
      <dgm:spPr/>
      <dgm:t>
        <a:bodyPr/>
        <a:lstStyle/>
        <a:p>
          <a:endParaRPr lang="sk-SK"/>
        </a:p>
      </dgm:t>
    </dgm:pt>
    <dgm:pt modelId="{9FAC9B03-5712-46EA-AE1E-A394D8F15CB9}" type="sibTrans" cxnId="{9257AB2E-CC77-4934-A2FA-FFDC5017E0BD}">
      <dgm:prSet/>
      <dgm:spPr/>
      <dgm:t>
        <a:bodyPr/>
        <a:lstStyle/>
        <a:p>
          <a:endParaRPr lang="sk-SK"/>
        </a:p>
      </dgm:t>
    </dgm:pt>
    <dgm:pt modelId="{554BD073-5BA8-4448-8CF9-01BE09AD194B}">
      <dgm:prSet phldrT="[Text]" custT="1"/>
      <dgm:spPr/>
      <dgm:t>
        <a:bodyPr/>
        <a:lstStyle/>
        <a:p>
          <a:r>
            <a:rPr lang="sk-SK" sz="1600" dirty="0"/>
            <a:t>Zapracovanie náhodnosti pri tejto tvorbe</a:t>
          </a:r>
        </a:p>
      </dgm:t>
    </dgm:pt>
    <dgm:pt modelId="{8B13DDC8-EB87-4236-A276-A5E03E35AF2A}" type="parTrans" cxnId="{FAD4432D-2C2B-4C8A-98C5-56F0C7628405}">
      <dgm:prSet/>
      <dgm:spPr/>
      <dgm:t>
        <a:bodyPr/>
        <a:lstStyle/>
        <a:p>
          <a:endParaRPr lang="sk-SK"/>
        </a:p>
      </dgm:t>
    </dgm:pt>
    <dgm:pt modelId="{CBD25517-6E8E-4537-87D3-A9E9D7318F7E}" type="sibTrans" cxnId="{FAD4432D-2C2B-4C8A-98C5-56F0C7628405}">
      <dgm:prSet/>
      <dgm:spPr/>
      <dgm:t>
        <a:bodyPr/>
        <a:lstStyle/>
        <a:p>
          <a:endParaRPr lang="sk-SK"/>
        </a:p>
      </dgm:t>
    </dgm:pt>
    <dgm:pt modelId="{9423E805-E94A-4149-B717-AEC24AB80B7C}">
      <dgm:prSet phldrT="[Text]" custT="1"/>
      <dgm:spPr/>
      <dgm:t>
        <a:bodyPr/>
        <a:lstStyle/>
        <a:p>
          <a:r>
            <a:rPr lang="sk-SK" sz="1600" dirty="0"/>
            <a:t>Prispôsobenie automatizácie vzhľadom na možné stratégie uplatnenia </a:t>
          </a:r>
          <a:r>
            <a:rPr lang="sk-SK" sz="1600" dirty="0" err="1"/>
            <a:t>honey</a:t>
          </a:r>
          <a:r>
            <a:rPr lang="sk-SK" sz="1600" dirty="0"/>
            <a:t> tokenov</a:t>
          </a:r>
        </a:p>
      </dgm:t>
    </dgm:pt>
    <dgm:pt modelId="{E81A091A-A858-429F-89B0-CFA899B6EEAA}" type="parTrans" cxnId="{A6C07213-85F8-4253-A65A-EF31B9760F0A}">
      <dgm:prSet/>
      <dgm:spPr/>
      <dgm:t>
        <a:bodyPr/>
        <a:lstStyle/>
        <a:p>
          <a:endParaRPr lang="sk-SK"/>
        </a:p>
      </dgm:t>
    </dgm:pt>
    <dgm:pt modelId="{07FACFB8-FDDA-454B-AC9D-CB7AB030CA3E}" type="sibTrans" cxnId="{A6C07213-85F8-4253-A65A-EF31B9760F0A}">
      <dgm:prSet/>
      <dgm:spPr/>
      <dgm:t>
        <a:bodyPr/>
        <a:lstStyle/>
        <a:p>
          <a:endParaRPr lang="sk-SK"/>
        </a:p>
      </dgm:t>
    </dgm:pt>
    <dgm:pt modelId="{348286ED-8BFD-4145-BA74-FA5214705B52}">
      <dgm:prSet phldrT="[Text]" custT="1"/>
      <dgm:spPr/>
      <dgm:t>
        <a:bodyPr/>
        <a:lstStyle/>
        <a:p>
          <a:r>
            <a:rPr lang="sk-SK" sz="1600" dirty="0"/>
            <a:t>Zabezpečenie lepšej </a:t>
          </a:r>
          <a:r>
            <a:rPr lang="sk-SK" sz="1600" dirty="0" err="1"/>
            <a:t>kustomizácie</a:t>
          </a:r>
          <a:endParaRPr lang="sk-SK" sz="1600" dirty="0"/>
        </a:p>
      </dgm:t>
    </dgm:pt>
    <dgm:pt modelId="{D70BEB67-1C4F-466B-8B4A-199248E850FA}" type="parTrans" cxnId="{6A31FA2B-1DF3-475E-B4C2-CBAA76CB5357}">
      <dgm:prSet/>
      <dgm:spPr/>
      <dgm:t>
        <a:bodyPr/>
        <a:lstStyle/>
        <a:p>
          <a:endParaRPr lang="sk-SK"/>
        </a:p>
      </dgm:t>
    </dgm:pt>
    <dgm:pt modelId="{0D022F87-F75B-4269-B3FA-88B73155CBEB}" type="sibTrans" cxnId="{6A31FA2B-1DF3-475E-B4C2-CBAA76CB5357}">
      <dgm:prSet/>
      <dgm:spPr/>
      <dgm:t>
        <a:bodyPr/>
        <a:lstStyle/>
        <a:p>
          <a:endParaRPr lang="sk-SK"/>
        </a:p>
      </dgm:t>
    </dgm:pt>
    <dgm:pt modelId="{CF84ECF5-A438-4CCF-8ABC-68C3FD2874E6}">
      <dgm:prSet phldrT="[Text]" custT="1"/>
      <dgm:spPr/>
      <dgm:t>
        <a:bodyPr/>
        <a:lstStyle/>
        <a:p>
          <a:r>
            <a:rPr lang="sk-SK" sz="1600" b="0" dirty="0"/>
            <a:t>Vytvorenie konkrétnych tokenov, každého podľa zvolených parametrov v rámci vlastného procesu tvorby tokenu</a:t>
          </a:r>
        </a:p>
      </dgm:t>
    </dgm:pt>
    <dgm:pt modelId="{1D502F4A-2852-4716-8C7C-AA81D45BF8F5}" type="parTrans" cxnId="{41CE109D-EB77-4700-A6E7-42457B2BD334}">
      <dgm:prSet/>
      <dgm:spPr/>
      <dgm:t>
        <a:bodyPr/>
        <a:lstStyle/>
        <a:p>
          <a:endParaRPr lang="sk-SK"/>
        </a:p>
      </dgm:t>
    </dgm:pt>
    <dgm:pt modelId="{DA3DA3D0-B8AD-4385-B5C7-9D5071BDCFF7}" type="sibTrans" cxnId="{41CE109D-EB77-4700-A6E7-42457B2BD334}">
      <dgm:prSet/>
      <dgm:spPr/>
      <dgm:t>
        <a:bodyPr/>
        <a:lstStyle/>
        <a:p>
          <a:endParaRPr lang="sk-SK"/>
        </a:p>
      </dgm:t>
    </dgm:pt>
    <dgm:pt modelId="{F8A35B70-DF49-4A0C-ABF9-2BE879F1AAAE}" type="pres">
      <dgm:prSet presAssocID="{A3A3D362-1F8F-4B03-A9E1-5CBF5F66B101}" presName="rootnode" presStyleCnt="0">
        <dgm:presLayoutVars>
          <dgm:chMax/>
          <dgm:chPref/>
          <dgm:dir/>
          <dgm:animLvl val="lvl"/>
        </dgm:presLayoutVars>
      </dgm:prSet>
      <dgm:spPr/>
    </dgm:pt>
    <dgm:pt modelId="{34B50C24-7F38-4398-A0DA-53BA50B05F52}" type="pres">
      <dgm:prSet presAssocID="{2074B064-CC3A-48C9-8266-6BB1E668A3CB}" presName="composite" presStyleCnt="0"/>
      <dgm:spPr/>
    </dgm:pt>
    <dgm:pt modelId="{B0DB56F8-FFE6-490B-A1FF-3F7A0600A3CB}" type="pres">
      <dgm:prSet presAssocID="{2074B064-CC3A-48C9-8266-6BB1E668A3CB}" presName="bentUpArrow1" presStyleLbl="alignImgPlace1" presStyleIdx="0" presStyleCnt="3"/>
      <dgm:spPr/>
    </dgm:pt>
    <dgm:pt modelId="{0C94E4D6-368F-4CB4-B828-4C84C4B75CD8}" type="pres">
      <dgm:prSet presAssocID="{2074B064-CC3A-48C9-8266-6BB1E668A3CB}" presName="ParentText" presStyleLbl="node1" presStyleIdx="0" presStyleCnt="4" custScaleX="103932">
        <dgm:presLayoutVars>
          <dgm:chMax val="1"/>
          <dgm:chPref val="1"/>
          <dgm:bulletEnabled val="1"/>
        </dgm:presLayoutVars>
      </dgm:prSet>
      <dgm:spPr/>
    </dgm:pt>
    <dgm:pt modelId="{D99F14BD-2FEB-422B-AC4A-C554034B3318}" type="pres">
      <dgm:prSet presAssocID="{2074B064-CC3A-48C9-8266-6BB1E668A3CB}" presName="ChildText" presStyleLbl="revTx" presStyleIdx="0" presStyleCnt="4" custScaleX="151601" custLinFactNeighborX="33116" custLinFactNeighborY="-791">
        <dgm:presLayoutVars>
          <dgm:chMax val="0"/>
          <dgm:chPref val="0"/>
          <dgm:bulletEnabled val="1"/>
        </dgm:presLayoutVars>
      </dgm:prSet>
      <dgm:spPr/>
    </dgm:pt>
    <dgm:pt modelId="{B8D29454-F085-4162-86E9-4DCB92012656}" type="pres">
      <dgm:prSet presAssocID="{E150F9CA-6BB6-428A-9E22-EEF65DA49374}" presName="sibTrans" presStyleCnt="0"/>
      <dgm:spPr/>
    </dgm:pt>
    <dgm:pt modelId="{3F55A0F4-37B5-4058-8E13-DD99D6F8AA57}" type="pres">
      <dgm:prSet presAssocID="{BB261DE8-A820-4E34-AFF6-F3D48CD55E2F}" presName="composite" presStyleCnt="0"/>
      <dgm:spPr/>
    </dgm:pt>
    <dgm:pt modelId="{F94F3754-8E7E-426E-9B2E-5DE9B8CFBAA8}" type="pres">
      <dgm:prSet presAssocID="{BB261DE8-A820-4E34-AFF6-F3D48CD55E2F}" presName="bentUpArrow1" presStyleLbl="alignImgPlace1" presStyleIdx="1" presStyleCnt="3"/>
      <dgm:spPr/>
    </dgm:pt>
    <dgm:pt modelId="{B10F0595-ED22-4B14-972C-7A26EE810205}" type="pres">
      <dgm:prSet presAssocID="{BB261DE8-A820-4E34-AFF6-F3D48CD55E2F}" presName="ParentText" presStyleLbl="node1" presStyleIdx="1" presStyleCnt="4" custLinFactNeighborX="1790" custLinFactNeighborY="264">
        <dgm:presLayoutVars>
          <dgm:chMax val="1"/>
          <dgm:chPref val="1"/>
          <dgm:bulletEnabled val="1"/>
        </dgm:presLayoutVars>
      </dgm:prSet>
      <dgm:spPr/>
    </dgm:pt>
    <dgm:pt modelId="{D4CF7C3E-2497-474E-BE17-11D7E6E4D95C}" type="pres">
      <dgm:prSet presAssocID="{BB261DE8-A820-4E34-AFF6-F3D48CD55E2F}" presName="ChildText" presStyleLbl="revTx" presStyleIdx="1" presStyleCnt="4" custScaleX="237186" custLinFactNeighborX="78074" custLinFactNeighborY="-4355">
        <dgm:presLayoutVars>
          <dgm:chMax val="0"/>
          <dgm:chPref val="0"/>
          <dgm:bulletEnabled val="1"/>
        </dgm:presLayoutVars>
      </dgm:prSet>
      <dgm:spPr/>
    </dgm:pt>
    <dgm:pt modelId="{C0139DA0-A1CE-4776-BC4E-1C32E21EB53B}" type="pres">
      <dgm:prSet presAssocID="{F0AA074B-0D58-44F4-913B-919A09F663F6}" presName="sibTrans" presStyleCnt="0"/>
      <dgm:spPr/>
    </dgm:pt>
    <dgm:pt modelId="{48157169-9B2A-4E9A-9989-A432C3333759}" type="pres">
      <dgm:prSet presAssocID="{3B1354F3-5980-4439-9914-A616A079A29E}" presName="composite" presStyleCnt="0"/>
      <dgm:spPr/>
    </dgm:pt>
    <dgm:pt modelId="{82DF1A5D-DD26-4EA7-A04A-270123D5B59E}" type="pres">
      <dgm:prSet presAssocID="{3B1354F3-5980-4439-9914-A616A079A29E}" presName="bentUpArrow1" presStyleLbl="alignImgPlace1" presStyleIdx="2" presStyleCnt="3"/>
      <dgm:spPr/>
    </dgm:pt>
    <dgm:pt modelId="{C306FD08-BA65-400E-B8F9-D2AF44ED0429}" type="pres">
      <dgm:prSet presAssocID="{3B1354F3-5980-4439-9914-A616A079A29E}" presName="ParentText" presStyleLbl="node1" presStyleIdx="2" presStyleCnt="4">
        <dgm:presLayoutVars>
          <dgm:chMax val="1"/>
          <dgm:chPref val="1"/>
          <dgm:bulletEnabled val="1"/>
        </dgm:presLayoutVars>
      </dgm:prSet>
      <dgm:spPr/>
    </dgm:pt>
    <dgm:pt modelId="{EDDAD083-8453-4990-BB9B-09481A2AAAAE}" type="pres">
      <dgm:prSet presAssocID="{3B1354F3-5980-4439-9914-A616A079A29E}" presName="ChildText" presStyleLbl="revTx" presStyleIdx="2" presStyleCnt="4" custScaleX="210194" custLinFactNeighborX="60427" custLinFactNeighborY="6340">
        <dgm:presLayoutVars>
          <dgm:chMax val="0"/>
          <dgm:chPref val="0"/>
          <dgm:bulletEnabled val="1"/>
        </dgm:presLayoutVars>
      </dgm:prSet>
      <dgm:spPr/>
    </dgm:pt>
    <dgm:pt modelId="{192257D4-7B86-45ED-931B-16976E2B2A24}" type="pres">
      <dgm:prSet presAssocID="{6937010B-BEEF-4FB8-A346-834D9E58098B}" presName="sibTrans" presStyleCnt="0"/>
      <dgm:spPr/>
    </dgm:pt>
    <dgm:pt modelId="{C7A7EEA6-EC33-44B8-B7C1-1CBDC73B1A92}" type="pres">
      <dgm:prSet presAssocID="{27BEFEA9-9906-46F6-AAD5-557B8DBB2111}" presName="composite" presStyleCnt="0"/>
      <dgm:spPr/>
    </dgm:pt>
    <dgm:pt modelId="{F5F0369A-BE63-4451-80E4-9FEF484C9243}" type="pres">
      <dgm:prSet presAssocID="{27BEFEA9-9906-46F6-AAD5-557B8DBB2111}" presName="ParentText" presStyleLbl="node1" presStyleIdx="3" presStyleCnt="4" custLinFactNeighborX="-1342" custLinFactNeighborY="-1917">
        <dgm:presLayoutVars>
          <dgm:chMax val="1"/>
          <dgm:chPref val="1"/>
          <dgm:bulletEnabled val="1"/>
        </dgm:presLayoutVars>
      </dgm:prSet>
      <dgm:spPr/>
    </dgm:pt>
    <dgm:pt modelId="{086CC749-0407-4F2E-B12C-D40BD02380B7}" type="pres">
      <dgm:prSet presAssocID="{27BEFEA9-9906-46F6-AAD5-557B8DBB2111}" presName="FinalChildText" presStyleLbl="revTx" presStyleIdx="3" presStyleCnt="4" custScaleX="187920" custLinFactNeighborX="52286" custLinFactNeighborY="790">
        <dgm:presLayoutVars>
          <dgm:chMax val="0"/>
          <dgm:chPref val="0"/>
          <dgm:bulletEnabled val="1"/>
        </dgm:presLayoutVars>
      </dgm:prSet>
      <dgm:spPr/>
    </dgm:pt>
  </dgm:ptLst>
  <dgm:cxnLst>
    <dgm:cxn modelId="{BAEFD30B-96FE-4134-A6B0-61B323C8A18E}" type="presOf" srcId="{9423E805-E94A-4149-B717-AEC24AB80B7C}" destId="{D4CF7C3E-2497-474E-BE17-11D7E6E4D95C}" srcOrd="0" destOrd="2" presId="urn:microsoft.com/office/officeart/2005/8/layout/StepDownProcess"/>
    <dgm:cxn modelId="{9FD14013-ACD4-40EA-B73D-BC8D762EE3C2}" type="presOf" srcId="{2074B064-CC3A-48C9-8266-6BB1E668A3CB}" destId="{0C94E4D6-368F-4CB4-B828-4C84C4B75CD8}" srcOrd="0" destOrd="0" presId="urn:microsoft.com/office/officeart/2005/8/layout/StepDownProcess"/>
    <dgm:cxn modelId="{A6C07213-85F8-4253-A65A-EF31B9760F0A}" srcId="{BB261DE8-A820-4E34-AFF6-F3D48CD55E2F}" destId="{9423E805-E94A-4149-B717-AEC24AB80B7C}" srcOrd="2" destOrd="0" parTransId="{E81A091A-A858-429F-89B0-CFA899B6EEAA}" sibTransId="{07FACFB8-FDDA-454B-AC9D-CB7AB030CA3E}"/>
    <dgm:cxn modelId="{6A31FA2B-1DF3-475E-B4C2-CBAA76CB5357}" srcId="{3B1354F3-5980-4439-9914-A616A079A29E}" destId="{348286ED-8BFD-4145-BA74-FA5214705B52}" srcOrd="1" destOrd="0" parTransId="{D70BEB67-1C4F-466B-8B4A-199248E850FA}" sibTransId="{0D022F87-F75B-4269-B3FA-88B73155CBEB}"/>
    <dgm:cxn modelId="{FAD4432D-2C2B-4C8A-98C5-56F0C7628405}" srcId="{BB261DE8-A820-4E34-AFF6-F3D48CD55E2F}" destId="{554BD073-5BA8-4448-8CF9-01BE09AD194B}" srcOrd="1" destOrd="0" parTransId="{8B13DDC8-EB87-4236-A276-A5E03E35AF2A}" sibTransId="{CBD25517-6E8E-4537-87D3-A9E9D7318F7E}"/>
    <dgm:cxn modelId="{9257AB2E-CC77-4934-A2FA-FFDC5017E0BD}" srcId="{2074B064-CC3A-48C9-8266-6BB1E668A3CB}" destId="{21254C0C-E8CC-4D47-940B-37F28F9C8754}" srcOrd="0" destOrd="0" parTransId="{61208B27-1F56-49D7-8618-34337A716544}" sibTransId="{9FAC9B03-5712-46EA-AE1E-A394D8F15CB9}"/>
    <dgm:cxn modelId="{3FBB735E-C41B-4B94-ADB5-1B8B936909F3}" type="presOf" srcId="{3B1354F3-5980-4439-9914-A616A079A29E}" destId="{C306FD08-BA65-400E-B8F9-D2AF44ED0429}" srcOrd="0" destOrd="0" presId="urn:microsoft.com/office/officeart/2005/8/layout/StepDownProcess"/>
    <dgm:cxn modelId="{32BF5F43-372C-41C8-BED6-6E6D1B0BC433}" type="presOf" srcId="{348286ED-8BFD-4145-BA74-FA5214705B52}" destId="{EDDAD083-8453-4990-BB9B-09481A2AAAAE}" srcOrd="0" destOrd="1" presId="urn:microsoft.com/office/officeart/2005/8/layout/StepDownProcess"/>
    <dgm:cxn modelId="{BF2F8963-2EFF-4FAC-A6E1-E58CCBC73A4D}" type="presOf" srcId="{A4000462-2554-4A27-BC00-27FDBA522575}" destId="{EDDAD083-8453-4990-BB9B-09481A2AAAAE}" srcOrd="0" destOrd="0" presId="urn:microsoft.com/office/officeart/2005/8/layout/StepDownProcess"/>
    <dgm:cxn modelId="{CAEC7B64-57D5-4CE2-A7F2-D8158A587BBB}" srcId="{BB261DE8-A820-4E34-AFF6-F3D48CD55E2F}" destId="{06231A93-827D-4FD6-945E-9FF9BD118203}" srcOrd="0" destOrd="0" parTransId="{BF0ED122-02CF-489F-96BB-B787500C28F0}" sibTransId="{4A46A9DB-9A54-4299-9255-4F57BF444B15}"/>
    <dgm:cxn modelId="{3B88114C-2AAA-41D4-A85F-DB18B4E86DFE}" srcId="{A3A3D362-1F8F-4B03-A9E1-5CBF5F66B101}" destId="{27BEFEA9-9906-46F6-AAD5-557B8DBB2111}" srcOrd="3" destOrd="0" parTransId="{B8D70BBF-03CC-4647-B875-F4BAA941FF08}" sibTransId="{EB8E5263-5052-4EE2-B05A-4E8E56D4C5F9}"/>
    <dgm:cxn modelId="{68B3B36C-1BCF-41FB-9976-114A05AE042F}" type="presOf" srcId="{27BEFEA9-9906-46F6-AAD5-557B8DBB2111}" destId="{F5F0369A-BE63-4451-80E4-9FEF484C9243}" srcOrd="0" destOrd="0" presId="urn:microsoft.com/office/officeart/2005/8/layout/StepDownProcess"/>
    <dgm:cxn modelId="{7A08D851-5975-469C-84E7-C6BD34B6E8B6}" srcId="{A3A3D362-1F8F-4B03-A9E1-5CBF5F66B101}" destId="{BB261DE8-A820-4E34-AFF6-F3D48CD55E2F}" srcOrd="1" destOrd="0" parTransId="{A25854A8-2619-4FD3-9CFD-C990C50D0C1E}" sibTransId="{F0AA074B-0D58-44F4-913B-919A09F663F6}"/>
    <dgm:cxn modelId="{214A4573-7F1A-4703-8454-1222FF314F86}" type="presOf" srcId="{21254C0C-E8CC-4D47-940B-37F28F9C8754}" destId="{D99F14BD-2FEB-422B-AC4A-C554034B3318}" srcOrd="0" destOrd="0" presId="urn:microsoft.com/office/officeart/2005/8/layout/StepDownProcess"/>
    <dgm:cxn modelId="{6CC6F384-6790-4697-BB0B-C6E044789B64}" type="presOf" srcId="{06231A93-827D-4FD6-945E-9FF9BD118203}" destId="{D4CF7C3E-2497-474E-BE17-11D7E6E4D95C}" srcOrd="0" destOrd="0" presId="urn:microsoft.com/office/officeart/2005/8/layout/StepDownProcess"/>
    <dgm:cxn modelId="{0311CC97-0CF6-4E9F-93D7-EA1FF0DDF261}" type="presOf" srcId="{A3A3D362-1F8F-4B03-A9E1-5CBF5F66B101}" destId="{F8A35B70-DF49-4A0C-ABF9-2BE879F1AAAE}" srcOrd="0" destOrd="0" presId="urn:microsoft.com/office/officeart/2005/8/layout/StepDownProcess"/>
    <dgm:cxn modelId="{2D680E98-E851-4EE4-A7EB-3C5D34498396}" srcId="{A3A3D362-1F8F-4B03-A9E1-5CBF5F66B101}" destId="{2074B064-CC3A-48C9-8266-6BB1E668A3CB}" srcOrd="0" destOrd="0" parTransId="{2A78DD7F-0E3E-48B8-9408-AE9B2870C01B}" sibTransId="{E150F9CA-6BB6-428A-9E22-EEF65DA49374}"/>
    <dgm:cxn modelId="{41CE109D-EB77-4700-A6E7-42457B2BD334}" srcId="{27BEFEA9-9906-46F6-AAD5-557B8DBB2111}" destId="{CF84ECF5-A438-4CCF-8ABC-68C3FD2874E6}" srcOrd="0" destOrd="0" parTransId="{1D502F4A-2852-4716-8C7C-AA81D45BF8F5}" sibTransId="{DA3DA3D0-B8AD-4385-B5C7-9D5071BDCFF7}"/>
    <dgm:cxn modelId="{4C9B54BD-9152-4782-B4CD-4BD53C038AC5}" type="presOf" srcId="{BB261DE8-A820-4E34-AFF6-F3D48CD55E2F}" destId="{B10F0595-ED22-4B14-972C-7A26EE810205}" srcOrd="0" destOrd="0" presId="urn:microsoft.com/office/officeart/2005/8/layout/StepDownProcess"/>
    <dgm:cxn modelId="{6FE71AC6-754D-48B1-B5DB-B2D4AA99D3B8}" srcId="{A3A3D362-1F8F-4B03-A9E1-5CBF5F66B101}" destId="{3B1354F3-5980-4439-9914-A616A079A29E}" srcOrd="2" destOrd="0" parTransId="{1F43377D-680A-411A-B159-5044D28A424E}" sibTransId="{6937010B-BEEF-4FB8-A346-834D9E58098B}"/>
    <dgm:cxn modelId="{8DEFA6DB-44CB-47BC-A9C4-A81D9F523E28}" type="presOf" srcId="{554BD073-5BA8-4448-8CF9-01BE09AD194B}" destId="{D4CF7C3E-2497-474E-BE17-11D7E6E4D95C}" srcOrd="0" destOrd="1" presId="urn:microsoft.com/office/officeart/2005/8/layout/StepDownProcess"/>
    <dgm:cxn modelId="{C72486E5-736E-498A-A0B2-175B030CD558}" srcId="{3B1354F3-5980-4439-9914-A616A079A29E}" destId="{A4000462-2554-4A27-BC00-27FDBA522575}" srcOrd="0" destOrd="0" parTransId="{E322E371-C066-4408-BE4A-834DE21FE5A7}" sibTransId="{C98C3787-6174-42B2-ADF4-E208EE57FFB5}"/>
    <dgm:cxn modelId="{C1E160E9-2215-4219-AD37-3259E7ED1643}" type="presOf" srcId="{CF84ECF5-A438-4CCF-8ABC-68C3FD2874E6}" destId="{086CC749-0407-4F2E-B12C-D40BD02380B7}" srcOrd="0" destOrd="0" presId="urn:microsoft.com/office/officeart/2005/8/layout/StepDownProcess"/>
    <dgm:cxn modelId="{AE1F7C22-71B7-4B7B-B2B9-3392819A5980}" type="presParOf" srcId="{F8A35B70-DF49-4A0C-ABF9-2BE879F1AAAE}" destId="{34B50C24-7F38-4398-A0DA-53BA50B05F52}" srcOrd="0" destOrd="0" presId="urn:microsoft.com/office/officeart/2005/8/layout/StepDownProcess"/>
    <dgm:cxn modelId="{73D2CED8-4ECF-4A22-A38A-68EF1ED344CA}" type="presParOf" srcId="{34B50C24-7F38-4398-A0DA-53BA50B05F52}" destId="{B0DB56F8-FFE6-490B-A1FF-3F7A0600A3CB}" srcOrd="0" destOrd="0" presId="urn:microsoft.com/office/officeart/2005/8/layout/StepDownProcess"/>
    <dgm:cxn modelId="{62220A66-5764-4A73-AEBE-3D42D43312BB}" type="presParOf" srcId="{34B50C24-7F38-4398-A0DA-53BA50B05F52}" destId="{0C94E4D6-368F-4CB4-B828-4C84C4B75CD8}" srcOrd="1" destOrd="0" presId="urn:microsoft.com/office/officeart/2005/8/layout/StepDownProcess"/>
    <dgm:cxn modelId="{A37DF4FF-4C5C-4F80-A9BD-6813C874B0F4}" type="presParOf" srcId="{34B50C24-7F38-4398-A0DA-53BA50B05F52}" destId="{D99F14BD-2FEB-422B-AC4A-C554034B3318}" srcOrd="2" destOrd="0" presId="urn:microsoft.com/office/officeart/2005/8/layout/StepDownProcess"/>
    <dgm:cxn modelId="{237C46EB-7F3F-48E5-A04F-48CE17F87C92}" type="presParOf" srcId="{F8A35B70-DF49-4A0C-ABF9-2BE879F1AAAE}" destId="{B8D29454-F085-4162-86E9-4DCB92012656}" srcOrd="1" destOrd="0" presId="urn:microsoft.com/office/officeart/2005/8/layout/StepDownProcess"/>
    <dgm:cxn modelId="{9AF74C6C-9D29-4896-8145-2A034B1055DD}" type="presParOf" srcId="{F8A35B70-DF49-4A0C-ABF9-2BE879F1AAAE}" destId="{3F55A0F4-37B5-4058-8E13-DD99D6F8AA57}" srcOrd="2" destOrd="0" presId="urn:microsoft.com/office/officeart/2005/8/layout/StepDownProcess"/>
    <dgm:cxn modelId="{279736E9-BF8B-4160-BB0C-10E791CF0C72}" type="presParOf" srcId="{3F55A0F4-37B5-4058-8E13-DD99D6F8AA57}" destId="{F94F3754-8E7E-426E-9B2E-5DE9B8CFBAA8}" srcOrd="0" destOrd="0" presId="urn:microsoft.com/office/officeart/2005/8/layout/StepDownProcess"/>
    <dgm:cxn modelId="{3421C2ED-78DE-41B3-8A7B-9693F1C3C2FB}" type="presParOf" srcId="{3F55A0F4-37B5-4058-8E13-DD99D6F8AA57}" destId="{B10F0595-ED22-4B14-972C-7A26EE810205}" srcOrd="1" destOrd="0" presId="urn:microsoft.com/office/officeart/2005/8/layout/StepDownProcess"/>
    <dgm:cxn modelId="{99671115-70E9-4567-8259-28E12C4D1175}" type="presParOf" srcId="{3F55A0F4-37B5-4058-8E13-DD99D6F8AA57}" destId="{D4CF7C3E-2497-474E-BE17-11D7E6E4D95C}" srcOrd="2" destOrd="0" presId="urn:microsoft.com/office/officeart/2005/8/layout/StepDownProcess"/>
    <dgm:cxn modelId="{82708929-1983-43ED-9554-0EB06C43C8A3}" type="presParOf" srcId="{F8A35B70-DF49-4A0C-ABF9-2BE879F1AAAE}" destId="{C0139DA0-A1CE-4776-BC4E-1C32E21EB53B}" srcOrd="3" destOrd="0" presId="urn:microsoft.com/office/officeart/2005/8/layout/StepDownProcess"/>
    <dgm:cxn modelId="{A732EBE4-21BE-4A73-90D6-F631152A2CD6}" type="presParOf" srcId="{F8A35B70-DF49-4A0C-ABF9-2BE879F1AAAE}" destId="{48157169-9B2A-4E9A-9989-A432C3333759}" srcOrd="4" destOrd="0" presId="urn:microsoft.com/office/officeart/2005/8/layout/StepDownProcess"/>
    <dgm:cxn modelId="{5C38FD7A-33E2-4BB3-933B-4BF178131226}" type="presParOf" srcId="{48157169-9B2A-4E9A-9989-A432C3333759}" destId="{82DF1A5D-DD26-4EA7-A04A-270123D5B59E}" srcOrd="0" destOrd="0" presId="urn:microsoft.com/office/officeart/2005/8/layout/StepDownProcess"/>
    <dgm:cxn modelId="{EEA3B546-7917-4D70-A2DB-DDC2CE40067B}" type="presParOf" srcId="{48157169-9B2A-4E9A-9989-A432C3333759}" destId="{C306FD08-BA65-400E-B8F9-D2AF44ED0429}" srcOrd="1" destOrd="0" presId="urn:microsoft.com/office/officeart/2005/8/layout/StepDownProcess"/>
    <dgm:cxn modelId="{64032BCA-03C8-47F8-945F-0D21326F8407}" type="presParOf" srcId="{48157169-9B2A-4E9A-9989-A432C3333759}" destId="{EDDAD083-8453-4990-BB9B-09481A2AAAAE}" srcOrd="2" destOrd="0" presId="urn:microsoft.com/office/officeart/2005/8/layout/StepDownProcess"/>
    <dgm:cxn modelId="{D9C75828-44CA-425D-A421-C555A0D8C481}" type="presParOf" srcId="{F8A35B70-DF49-4A0C-ABF9-2BE879F1AAAE}" destId="{192257D4-7B86-45ED-931B-16976E2B2A24}" srcOrd="5" destOrd="0" presId="urn:microsoft.com/office/officeart/2005/8/layout/StepDownProcess"/>
    <dgm:cxn modelId="{4FC25CD7-50BC-4750-94A0-AC176704782A}" type="presParOf" srcId="{F8A35B70-DF49-4A0C-ABF9-2BE879F1AAAE}" destId="{C7A7EEA6-EC33-44B8-B7C1-1CBDC73B1A92}" srcOrd="6" destOrd="0" presId="urn:microsoft.com/office/officeart/2005/8/layout/StepDownProcess"/>
    <dgm:cxn modelId="{2B5BC5B4-BAC8-4D55-9BF7-85353A26F746}" type="presParOf" srcId="{C7A7EEA6-EC33-44B8-B7C1-1CBDC73B1A92}" destId="{F5F0369A-BE63-4451-80E4-9FEF484C9243}" srcOrd="0" destOrd="0" presId="urn:microsoft.com/office/officeart/2005/8/layout/StepDownProcess"/>
    <dgm:cxn modelId="{FC233789-5D81-479C-92D5-E7B8DC8511F1}" type="presParOf" srcId="{C7A7EEA6-EC33-44B8-B7C1-1CBDC73B1A92}" destId="{086CC749-0407-4F2E-B12C-D40BD02380B7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3A3D362-1F8F-4B03-A9E1-5CBF5F66B101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sk-SK"/>
        </a:p>
      </dgm:t>
    </dgm:pt>
    <dgm:pt modelId="{2074B064-CC3A-48C9-8266-6BB1E668A3CB}">
      <dgm:prSet phldrT="[Text]"/>
      <dgm:spPr/>
      <dgm:t>
        <a:bodyPr/>
        <a:lstStyle/>
        <a:p>
          <a:r>
            <a:rPr lang="sk-SK" b="1" dirty="0"/>
            <a:t>Klonovanie tokenov z danej domény</a:t>
          </a:r>
        </a:p>
      </dgm:t>
    </dgm:pt>
    <dgm:pt modelId="{2A78DD7F-0E3E-48B8-9408-AE9B2870C01B}" type="parTrans" cxnId="{2D680E98-E851-4EE4-A7EB-3C5D34498396}">
      <dgm:prSet/>
      <dgm:spPr/>
      <dgm:t>
        <a:bodyPr/>
        <a:lstStyle/>
        <a:p>
          <a:endParaRPr lang="sk-SK"/>
        </a:p>
      </dgm:t>
    </dgm:pt>
    <dgm:pt modelId="{E150F9CA-6BB6-428A-9E22-EEF65DA49374}" type="sibTrans" cxnId="{2D680E98-E851-4EE4-A7EB-3C5D34498396}">
      <dgm:prSet/>
      <dgm:spPr/>
      <dgm:t>
        <a:bodyPr/>
        <a:lstStyle/>
        <a:p>
          <a:endParaRPr lang="sk-SK"/>
        </a:p>
      </dgm:t>
    </dgm:pt>
    <dgm:pt modelId="{06231A93-827D-4FD6-945E-9FF9BD118203}">
      <dgm:prSet phldrT="[Text]" custT="1"/>
      <dgm:spPr/>
      <dgm:t>
        <a:bodyPr/>
        <a:lstStyle/>
        <a:p>
          <a:r>
            <a:rPr lang="sk-SK" sz="1600" dirty="0"/>
            <a:t>Vloženie </a:t>
          </a:r>
          <a:r>
            <a:rPr lang="sk-SK" sz="1600" dirty="0" err="1"/>
            <a:t>url</a:t>
          </a:r>
          <a:r>
            <a:rPr lang="sk-SK" sz="1600" dirty="0"/>
            <a:t> s vlastným obsahom </a:t>
          </a:r>
          <a:r>
            <a:rPr lang="en-US" sz="1600" dirty="0"/>
            <a:t>(</a:t>
          </a:r>
          <a:r>
            <a:rPr lang="sk-SK" sz="1600" dirty="0"/>
            <a:t>na ďalší webový dokument</a:t>
          </a:r>
          <a:r>
            <a:rPr lang="en-US" sz="1600" dirty="0"/>
            <a:t>)</a:t>
          </a:r>
          <a:r>
            <a:rPr lang="sk-SK" sz="1600" dirty="0"/>
            <a:t> alebo </a:t>
          </a:r>
          <a:r>
            <a:rPr lang="sk-SK" sz="1600" dirty="0" err="1"/>
            <a:t>url</a:t>
          </a:r>
          <a:r>
            <a:rPr lang="sk-SK" sz="1600" dirty="0"/>
            <a:t> na </a:t>
          </a:r>
          <a:r>
            <a:rPr lang="sk-SK" sz="1600" dirty="0" err="1"/>
            <a:t>proxi</a:t>
          </a:r>
          <a:r>
            <a:rPr lang="sk-SK" sz="1600" dirty="0"/>
            <a:t> server</a:t>
          </a:r>
        </a:p>
      </dgm:t>
    </dgm:pt>
    <dgm:pt modelId="{BF0ED122-02CF-489F-96BB-B787500C28F0}" type="parTrans" cxnId="{CAEC7B64-57D5-4CE2-A7F2-D8158A587BBB}">
      <dgm:prSet/>
      <dgm:spPr/>
      <dgm:t>
        <a:bodyPr/>
        <a:lstStyle/>
        <a:p>
          <a:endParaRPr lang="sk-SK"/>
        </a:p>
      </dgm:t>
    </dgm:pt>
    <dgm:pt modelId="{4A46A9DB-9A54-4299-9255-4F57BF444B15}" type="sibTrans" cxnId="{CAEC7B64-57D5-4CE2-A7F2-D8158A587BBB}">
      <dgm:prSet/>
      <dgm:spPr/>
      <dgm:t>
        <a:bodyPr/>
        <a:lstStyle/>
        <a:p>
          <a:endParaRPr lang="sk-SK"/>
        </a:p>
      </dgm:t>
    </dgm:pt>
    <dgm:pt modelId="{3B1354F3-5980-4439-9914-A616A079A29E}">
      <dgm:prSet phldrT="[Text]"/>
      <dgm:spPr/>
      <dgm:t>
        <a:bodyPr/>
        <a:lstStyle/>
        <a:p>
          <a:r>
            <a:rPr lang="sk-SK" b="1" dirty="0" err="1"/>
            <a:t>Minifikácia</a:t>
          </a:r>
          <a:r>
            <a:rPr lang="sk-SK" b="1" dirty="0"/>
            <a:t> webových dokumentov</a:t>
          </a:r>
        </a:p>
      </dgm:t>
    </dgm:pt>
    <dgm:pt modelId="{1F43377D-680A-411A-B159-5044D28A424E}" type="parTrans" cxnId="{6FE71AC6-754D-48B1-B5DB-B2D4AA99D3B8}">
      <dgm:prSet/>
      <dgm:spPr/>
      <dgm:t>
        <a:bodyPr/>
        <a:lstStyle/>
        <a:p>
          <a:endParaRPr lang="sk-SK"/>
        </a:p>
      </dgm:t>
    </dgm:pt>
    <dgm:pt modelId="{6937010B-BEEF-4FB8-A346-834D9E58098B}" type="sibTrans" cxnId="{6FE71AC6-754D-48B1-B5DB-B2D4AA99D3B8}">
      <dgm:prSet/>
      <dgm:spPr/>
      <dgm:t>
        <a:bodyPr/>
        <a:lstStyle/>
        <a:p>
          <a:endParaRPr lang="sk-SK"/>
        </a:p>
      </dgm:t>
    </dgm:pt>
    <dgm:pt modelId="{BB261DE8-A820-4E34-AFF6-F3D48CD55E2F}">
      <dgm:prSet phldrT="[Text]"/>
      <dgm:spPr/>
      <dgm:t>
        <a:bodyPr/>
        <a:lstStyle/>
        <a:p>
          <a:r>
            <a:rPr lang="sk-SK" b="1" dirty="0" err="1"/>
            <a:t>Injektnutie</a:t>
          </a:r>
          <a:r>
            <a:rPr lang="sk-SK" b="1" dirty="0"/>
            <a:t> </a:t>
          </a:r>
          <a:r>
            <a:rPr lang="sk-SK" b="1" dirty="0" err="1"/>
            <a:t>iframe</a:t>
          </a:r>
          <a:r>
            <a:rPr lang="sk-SK" b="1" dirty="0"/>
            <a:t> elementu s príslušným odkazom na obsah </a:t>
          </a:r>
        </a:p>
      </dgm:t>
    </dgm:pt>
    <dgm:pt modelId="{A25854A8-2619-4FD3-9CFD-C990C50D0C1E}" type="parTrans" cxnId="{7A08D851-5975-469C-84E7-C6BD34B6E8B6}">
      <dgm:prSet/>
      <dgm:spPr/>
      <dgm:t>
        <a:bodyPr/>
        <a:lstStyle/>
        <a:p>
          <a:endParaRPr lang="sk-SK"/>
        </a:p>
      </dgm:t>
    </dgm:pt>
    <dgm:pt modelId="{F0AA074B-0D58-44F4-913B-919A09F663F6}" type="sibTrans" cxnId="{7A08D851-5975-469C-84E7-C6BD34B6E8B6}">
      <dgm:prSet/>
      <dgm:spPr/>
      <dgm:t>
        <a:bodyPr/>
        <a:lstStyle/>
        <a:p>
          <a:endParaRPr lang="sk-SK"/>
        </a:p>
      </dgm:t>
    </dgm:pt>
    <dgm:pt modelId="{27BEFEA9-9906-46F6-AAD5-557B8DBB2111}">
      <dgm:prSet phldrT="[Text]"/>
      <dgm:spPr/>
      <dgm:t>
        <a:bodyPr/>
        <a:lstStyle/>
        <a:p>
          <a:r>
            <a:rPr lang="sk-SK" b="1" dirty="0"/>
            <a:t>Finalizácia </a:t>
          </a:r>
          <a:r>
            <a:rPr lang="sk-SK" b="1" dirty="0" err="1"/>
            <a:t>kustomizácie</a:t>
          </a:r>
          <a:endParaRPr lang="sk-SK" b="1" dirty="0"/>
        </a:p>
      </dgm:t>
    </dgm:pt>
    <dgm:pt modelId="{B8D70BBF-03CC-4647-B875-F4BAA941FF08}" type="parTrans" cxnId="{3B88114C-2AAA-41D4-A85F-DB18B4E86DFE}">
      <dgm:prSet/>
      <dgm:spPr/>
      <dgm:t>
        <a:bodyPr/>
        <a:lstStyle/>
        <a:p>
          <a:endParaRPr lang="sk-SK"/>
        </a:p>
      </dgm:t>
    </dgm:pt>
    <dgm:pt modelId="{EB8E5263-5052-4EE2-B05A-4E8E56D4C5F9}" type="sibTrans" cxnId="{3B88114C-2AAA-41D4-A85F-DB18B4E86DFE}">
      <dgm:prSet/>
      <dgm:spPr/>
      <dgm:t>
        <a:bodyPr/>
        <a:lstStyle/>
        <a:p>
          <a:endParaRPr lang="sk-SK"/>
        </a:p>
      </dgm:t>
    </dgm:pt>
    <dgm:pt modelId="{A4000462-2554-4A27-BC00-27FDBA522575}">
      <dgm:prSet phldrT="[Text]" custT="1"/>
      <dgm:spPr/>
      <dgm:t>
        <a:bodyPr/>
        <a:lstStyle/>
        <a:p>
          <a:r>
            <a:rPr lang="sk-SK" sz="1600" dirty="0" err="1"/>
            <a:t>Minifikácia</a:t>
          </a:r>
          <a:r>
            <a:rPr lang="en-US" sz="1600" dirty="0"/>
            <a:t>:</a:t>
          </a:r>
          <a:endParaRPr lang="sk-SK" sz="1600" dirty="0"/>
        </a:p>
      </dgm:t>
    </dgm:pt>
    <dgm:pt modelId="{E322E371-C066-4408-BE4A-834DE21FE5A7}" type="parTrans" cxnId="{C72486E5-736E-498A-A0B2-175B030CD558}">
      <dgm:prSet/>
      <dgm:spPr/>
      <dgm:t>
        <a:bodyPr/>
        <a:lstStyle/>
        <a:p>
          <a:endParaRPr lang="sk-SK"/>
        </a:p>
      </dgm:t>
    </dgm:pt>
    <dgm:pt modelId="{C98C3787-6174-42B2-ADF4-E208EE57FFB5}" type="sibTrans" cxnId="{C72486E5-736E-498A-A0B2-175B030CD558}">
      <dgm:prSet/>
      <dgm:spPr/>
      <dgm:t>
        <a:bodyPr/>
        <a:lstStyle/>
        <a:p>
          <a:endParaRPr lang="sk-SK"/>
        </a:p>
      </dgm:t>
    </dgm:pt>
    <dgm:pt modelId="{21254C0C-E8CC-4D47-940B-37F28F9C8754}">
      <dgm:prSet phldrT="[Text]" custT="1"/>
      <dgm:spPr/>
      <dgm:t>
        <a:bodyPr/>
        <a:lstStyle/>
        <a:p>
          <a:r>
            <a:rPr lang="sk-SK" sz="1600" dirty="0" err="1"/>
            <a:t>HTTrack</a:t>
          </a:r>
          <a:endParaRPr lang="sk-SK" sz="1600" dirty="0"/>
        </a:p>
      </dgm:t>
    </dgm:pt>
    <dgm:pt modelId="{61208B27-1F56-49D7-8618-34337A716544}" type="parTrans" cxnId="{9257AB2E-CC77-4934-A2FA-FFDC5017E0BD}">
      <dgm:prSet/>
      <dgm:spPr/>
      <dgm:t>
        <a:bodyPr/>
        <a:lstStyle/>
        <a:p>
          <a:endParaRPr lang="sk-SK"/>
        </a:p>
      </dgm:t>
    </dgm:pt>
    <dgm:pt modelId="{9FAC9B03-5712-46EA-AE1E-A394D8F15CB9}" type="sibTrans" cxnId="{9257AB2E-CC77-4934-A2FA-FFDC5017E0BD}">
      <dgm:prSet/>
      <dgm:spPr/>
      <dgm:t>
        <a:bodyPr/>
        <a:lstStyle/>
        <a:p>
          <a:endParaRPr lang="sk-SK"/>
        </a:p>
      </dgm:t>
    </dgm:pt>
    <dgm:pt modelId="{AE81CC4D-D50D-4623-B382-80CF41D606C3}">
      <dgm:prSet phldrT="[Text]" custT="1"/>
      <dgm:spPr/>
      <dgm:t>
        <a:bodyPr/>
        <a:lstStyle/>
        <a:p>
          <a:r>
            <a:rPr lang="sk-SK" sz="1600" dirty="0" err="1"/>
            <a:t>pywebcopy</a:t>
          </a:r>
          <a:endParaRPr lang="sk-SK" sz="1600" dirty="0"/>
        </a:p>
      </dgm:t>
    </dgm:pt>
    <dgm:pt modelId="{9B092BE6-A389-4F9C-8459-AFB15327D8D6}" type="parTrans" cxnId="{D354AE5D-98E6-479C-891F-46872F558607}">
      <dgm:prSet/>
      <dgm:spPr/>
      <dgm:t>
        <a:bodyPr/>
        <a:lstStyle/>
        <a:p>
          <a:endParaRPr lang="sk-SK"/>
        </a:p>
      </dgm:t>
    </dgm:pt>
    <dgm:pt modelId="{78CE4921-0998-4060-94AB-56754B0533EB}" type="sibTrans" cxnId="{D354AE5D-98E6-479C-891F-46872F558607}">
      <dgm:prSet/>
      <dgm:spPr/>
      <dgm:t>
        <a:bodyPr/>
        <a:lstStyle/>
        <a:p>
          <a:endParaRPr lang="sk-SK"/>
        </a:p>
      </dgm:t>
    </dgm:pt>
    <dgm:pt modelId="{1D783E85-31FD-433F-ABCC-87B8151F64FC}">
      <dgm:prSet custT="1"/>
      <dgm:spPr/>
      <dgm:t>
        <a:bodyPr/>
        <a:lstStyle/>
        <a:p>
          <a:r>
            <a:rPr lang="sk-SK" sz="1600" dirty="0"/>
            <a:t>CSS</a:t>
          </a:r>
          <a:r>
            <a:rPr lang="en-US" sz="1600" dirty="0"/>
            <a:t> (</a:t>
          </a:r>
          <a:r>
            <a:rPr lang="en-US" sz="1600" dirty="0" err="1"/>
            <a:t>Yui</a:t>
          </a:r>
          <a:r>
            <a:rPr lang="en-US" sz="1600" dirty="0"/>
            <a:t> Compressor)</a:t>
          </a:r>
          <a:endParaRPr lang="sk-SK" sz="1600" dirty="0"/>
        </a:p>
      </dgm:t>
    </dgm:pt>
    <dgm:pt modelId="{3807D925-27EC-4ACD-9BA4-1DEF18408643}" type="parTrans" cxnId="{85F087BE-B3E4-4765-8DC4-BEAEDE751E46}">
      <dgm:prSet/>
      <dgm:spPr/>
      <dgm:t>
        <a:bodyPr/>
        <a:lstStyle/>
        <a:p>
          <a:endParaRPr lang="sk-SK"/>
        </a:p>
      </dgm:t>
    </dgm:pt>
    <dgm:pt modelId="{1FF6762F-E87D-4F58-8CD0-8790032337BB}" type="sibTrans" cxnId="{85F087BE-B3E4-4765-8DC4-BEAEDE751E46}">
      <dgm:prSet/>
      <dgm:spPr/>
      <dgm:t>
        <a:bodyPr/>
        <a:lstStyle/>
        <a:p>
          <a:endParaRPr lang="sk-SK"/>
        </a:p>
      </dgm:t>
    </dgm:pt>
    <dgm:pt modelId="{BC15E129-117C-4DA7-A288-FF262057BD0A}">
      <dgm:prSet custT="1"/>
      <dgm:spPr/>
      <dgm:t>
        <a:bodyPr/>
        <a:lstStyle/>
        <a:p>
          <a:r>
            <a:rPr lang="sk-SK" sz="1600" dirty="0" err="1"/>
            <a:t>Javascriptu</a:t>
          </a:r>
          <a:r>
            <a:rPr lang="sk-SK" sz="1600" dirty="0"/>
            <a:t> </a:t>
          </a:r>
          <a:r>
            <a:rPr lang="en-US" sz="1600" dirty="0"/>
            <a:t>(Google Closure Compiler)</a:t>
          </a:r>
          <a:endParaRPr lang="sk-SK" sz="1600" dirty="0"/>
        </a:p>
      </dgm:t>
    </dgm:pt>
    <dgm:pt modelId="{4F1FF589-3BDE-4909-8033-BB69FA584865}" type="parTrans" cxnId="{8B8C549B-CD28-4215-95AF-7571D6312CF5}">
      <dgm:prSet/>
      <dgm:spPr/>
      <dgm:t>
        <a:bodyPr/>
        <a:lstStyle/>
        <a:p>
          <a:endParaRPr lang="sk-SK"/>
        </a:p>
      </dgm:t>
    </dgm:pt>
    <dgm:pt modelId="{4787B48C-CA6E-4166-A75F-A513553BD0FA}" type="sibTrans" cxnId="{8B8C549B-CD28-4215-95AF-7571D6312CF5}">
      <dgm:prSet/>
      <dgm:spPr/>
      <dgm:t>
        <a:bodyPr/>
        <a:lstStyle/>
        <a:p>
          <a:endParaRPr lang="sk-SK"/>
        </a:p>
      </dgm:t>
    </dgm:pt>
    <dgm:pt modelId="{C279392A-042E-4E31-BEA8-77E4589887C1}">
      <dgm:prSet custT="1"/>
      <dgm:spPr/>
      <dgm:t>
        <a:bodyPr/>
        <a:lstStyle/>
        <a:p>
          <a:r>
            <a:rPr lang="sk-SK" sz="1600" dirty="0"/>
            <a:t>HTML </a:t>
          </a:r>
          <a:r>
            <a:rPr lang="en-US" sz="1600" dirty="0"/>
            <a:t>(</a:t>
          </a:r>
          <a:r>
            <a:rPr lang="en-US" sz="1600" dirty="0" err="1"/>
            <a:t>htmlmin</a:t>
          </a:r>
          <a:r>
            <a:rPr lang="en-US" sz="1600" dirty="0"/>
            <a:t>)</a:t>
          </a:r>
          <a:endParaRPr lang="sk-SK" sz="1600" dirty="0"/>
        </a:p>
      </dgm:t>
    </dgm:pt>
    <dgm:pt modelId="{C5EBCA4A-4B20-4216-A09B-60ACA4735D0F}" type="parTrans" cxnId="{B44F4508-8854-49A7-B597-B2B065058A0A}">
      <dgm:prSet/>
      <dgm:spPr/>
      <dgm:t>
        <a:bodyPr/>
        <a:lstStyle/>
        <a:p>
          <a:endParaRPr lang="sk-SK"/>
        </a:p>
      </dgm:t>
    </dgm:pt>
    <dgm:pt modelId="{E399A806-EECD-487B-AD69-5F3EA7692CCC}" type="sibTrans" cxnId="{B44F4508-8854-49A7-B597-B2B065058A0A}">
      <dgm:prSet/>
      <dgm:spPr/>
      <dgm:t>
        <a:bodyPr/>
        <a:lstStyle/>
        <a:p>
          <a:endParaRPr lang="sk-SK"/>
        </a:p>
      </dgm:t>
    </dgm:pt>
    <dgm:pt modelId="{F8A35B70-DF49-4A0C-ABF9-2BE879F1AAAE}" type="pres">
      <dgm:prSet presAssocID="{A3A3D362-1F8F-4B03-A9E1-5CBF5F66B101}" presName="rootnode" presStyleCnt="0">
        <dgm:presLayoutVars>
          <dgm:chMax/>
          <dgm:chPref/>
          <dgm:dir/>
          <dgm:animLvl val="lvl"/>
        </dgm:presLayoutVars>
      </dgm:prSet>
      <dgm:spPr/>
    </dgm:pt>
    <dgm:pt modelId="{34B50C24-7F38-4398-A0DA-53BA50B05F52}" type="pres">
      <dgm:prSet presAssocID="{2074B064-CC3A-48C9-8266-6BB1E668A3CB}" presName="composite" presStyleCnt="0"/>
      <dgm:spPr/>
    </dgm:pt>
    <dgm:pt modelId="{B0DB56F8-FFE6-490B-A1FF-3F7A0600A3CB}" type="pres">
      <dgm:prSet presAssocID="{2074B064-CC3A-48C9-8266-6BB1E668A3CB}" presName="bentUpArrow1" presStyleLbl="alignImgPlace1" presStyleIdx="0" presStyleCnt="3"/>
      <dgm:spPr/>
    </dgm:pt>
    <dgm:pt modelId="{0C94E4D6-368F-4CB4-B828-4C84C4B75CD8}" type="pres">
      <dgm:prSet presAssocID="{2074B064-CC3A-48C9-8266-6BB1E668A3CB}" presName="ParentText" presStyleLbl="node1" presStyleIdx="0" presStyleCnt="4" custScaleX="103932">
        <dgm:presLayoutVars>
          <dgm:chMax val="1"/>
          <dgm:chPref val="1"/>
          <dgm:bulletEnabled val="1"/>
        </dgm:presLayoutVars>
      </dgm:prSet>
      <dgm:spPr/>
    </dgm:pt>
    <dgm:pt modelId="{D99F14BD-2FEB-422B-AC4A-C554034B3318}" type="pres">
      <dgm:prSet presAssocID="{2074B064-CC3A-48C9-8266-6BB1E668A3CB}" presName="ChildText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B8D29454-F085-4162-86E9-4DCB92012656}" type="pres">
      <dgm:prSet presAssocID="{E150F9CA-6BB6-428A-9E22-EEF65DA49374}" presName="sibTrans" presStyleCnt="0"/>
      <dgm:spPr/>
    </dgm:pt>
    <dgm:pt modelId="{3F55A0F4-37B5-4058-8E13-DD99D6F8AA57}" type="pres">
      <dgm:prSet presAssocID="{BB261DE8-A820-4E34-AFF6-F3D48CD55E2F}" presName="composite" presStyleCnt="0"/>
      <dgm:spPr/>
    </dgm:pt>
    <dgm:pt modelId="{F94F3754-8E7E-426E-9B2E-5DE9B8CFBAA8}" type="pres">
      <dgm:prSet presAssocID="{BB261DE8-A820-4E34-AFF6-F3D48CD55E2F}" presName="bentUpArrow1" presStyleLbl="alignImgPlace1" presStyleIdx="1" presStyleCnt="3"/>
      <dgm:spPr/>
    </dgm:pt>
    <dgm:pt modelId="{B10F0595-ED22-4B14-972C-7A26EE810205}" type="pres">
      <dgm:prSet presAssocID="{BB261DE8-A820-4E34-AFF6-F3D48CD55E2F}" presName="ParentText" presStyleLbl="node1" presStyleIdx="1" presStyleCnt="4">
        <dgm:presLayoutVars>
          <dgm:chMax val="1"/>
          <dgm:chPref val="1"/>
          <dgm:bulletEnabled val="1"/>
        </dgm:presLayoutVars>
      </dgm:prSet>
      <dgm:spPr/>
    </dgm:pt>
    <dgm:pt modelId="{D4CF7C3E-2497-474E-BE17-11D7E6E4D95C}" type="pres">
      <dgm:prSet presAssocID="{BB261DE8-A820-4E34-AFF6-F3D48CD55E2F}" presName="ChildText" presStyleLbl="revTx" presStyleIdx="1" presStyleCnt="3" custScaleX="142447" custLinFactNeighborX="26277" custLinFactNeighborY="-5503">
        <dgm:presLayoutVars>
          <dgm:chMax val="0"/>
          <dgm:chPref val="0"/>
          <dgm:bulletEnabled val="1"/>
        </dgm:presLayoutVars>
      </dgm:prSet>
      <dgm:spPr/>
    </dgm:pt>
    <dgm:pt modelId="{C0139DA0-A1CE-4776-BC4E-1C32E21EB53B}" type="pres">
      <dgm:prSet presAssocID="{F0AA074B-0D58-44F4-913B-919A09F663F6}" presName="sibTrans" presStyleCnt="0"/>
      <dgm:spPr/>
    </dgm:pt>
    <dgm:pt modelId="{48157169-9B2A-4E9A-9989-A432C3333759}" type="pres">
      <dgm:prSet presAssocID="{3B1354F3-5980-4439-9914-A616A079A29E}" presName="composite" presStyleCnt="0"/>
      <dgm:spPr/>
    </dgm:pt>
    <dgm:pt modelId="{82DF1A5D-DD26-4EA7-A04A-270123D5B59E}" type="pres">
      <dgm:prSet presAssocID="{3B1354F3-5980-4439-9914-A616A079A29E}" presName="bentUpArrow1" presStyleLbl="alignImgPlace1" presStyleIdx="2" presStyleCnt="3"/>
      <dgm:spPr/>
    </dgm:pt>
    <dgm:pt modelId="{C306FD08-BA65-400E-B8F9-D2AF44ED0429}" type="pres">
      <dgm:prSet presAssocID="{3B1354F3-5980-4439-9914-A616A079A29E}" presName="ParentText" presStyleLbl="node1" presStyleIdx="2" presStyleCnt="4">
        <dgm:presLayoutVars>
          <dgm:chMax val="1"/>
          <dgm:chPref val="1"/>
          <dgm:bulletEnabled val="1"/>
        </dgm:presLayoutVars>
      </dgm:prSet>
      <dgm:spPr/>
    </dgm:pt>
    <dgm:pt modelId="{EDDAD083-8453-4990-BB9B-09481A2AAAAE}" type="pres">
      <dgm:prSet presAssocID="{3B1354F3-5980-4439-9914-A616A079A29E}" presName="ChildText" presStyleLbl="revTx" presStyleIdx="2" presStyleCnt="3" custScaleX="210194" custLinFactNeighborX="55506" custLinFactNeighborY="6340">
        <dgm:presLayoutVars>
          <dgm:chMax val="0"/>
          <dgm:chPref val="0"/>
          <dgm:bulletEnabled val="1"/>
        </dgm:presLayoutVars>
      </dgm:prSet>
      <dgm:spPr/>
    </dgm:pt>
    <dgm:pt modelId="{192257D4-7B86-45ED-931B-16976E2B2A24}" type="pres">
      <dgm:prSet presAssocID="{6937010B-BEEF-4FB8-A346-834D9E58098B}" presName="sibTrans" presStyleCnt="0"/>
      <dgm:spPr/>
    </dgm:pt>
    <dgm:pt modelId="{C7A7EEA6-EC33-44B8-B7C1-1CBDC73B1A92}" type="pres">
      <dgm:prSet presAssocID="{27BEFEA9-9906-46F6-AAD5-557B8DBB2111}" presName="composite" presStyleCnt="0"/>
      <dgm:spPr/>
    </dgm:pt>
    <dgm:pt modelId="{F5F0369A-BE63-4451-80E4-9FEF484C9243}" type="pres">
      <dgm:prSet presAssocID="{27BEFEA9-9906-46F6-AAD5-557B8DBB2111}" presName="ParentText" presStyleLbl="node1" presStyleIdx="3" presStyleCnt="4">
        <dgm:presLayoutVars>
          <dgm:chMax val="1"/>
          <dgm:chPref val="1"/>
          <dgm:bulletEnabled val="1"/>
        </dgm:presLayoutVars>
      </dgm:prSet>
      <dgm:spPr/>
    </dgm:pt>
  </dgm:ptLst>
  <dgm:cxnLst>
    <dgm:cxn modelId="{B44F4508-8854-49A7-B597-B2B065058A0A}" srcId="{3B1354F3-5980-4439-9914-A616A079A29E}" destId="{C279392A-042E-4E31-BEA8-77E4589887C1}" srcOrd="3" destOrd="0" parTransId="{C5EBCA4A-4B20-4216-A09B-60ACA4735D0F}" sibTransId="{E399A806-EECD-487B-AD69-5F3EA7692CCC}"/>
    <dgm:cxn modelId="{9FD14013-ACD4-40EA-B73D-BC8D762EE3C2}" type="presOf" srcId="{2074B064-CC3A-48C9-8266-6BB1E668A3CB}" destId="{0C94E4D6-368F-4CB4-B828-4C84C4B75CD8}" srcOrd="0" destOrd="0" presId="urn:microsoft.com/office/officeart/2005/8/layout/StepDownProcess"/>
    <dgm:cxn modelId="{9257AB2E-CC77-4934-A2FA-FFDC5017E0BD}" srcId="{2074B064-CC3A-48C9-8266-6BB1E668A3CB}" destId="{21254C0C-E8CC-4D47-940B-37F28F9C8754}" srcOrd="0" destOrd="0" parTransId="{61208B27-1F56-49D7-8618-34337A716544}" sibTransId="{9FAC9B03-5712-46EA-AE1E-A394D8F15CB9}"/>
    <dgm:cxn modelId="{D354AE5D-98E6-479C-891F-46872F558607}" srcId="{2074B064-CC3A-48C9-8266-6BB1E668A3CB}" destId="{AE81CC4D-D50D-4623-B382-80CF41D606C3}" srcOrd="1" destOrd="0" parTransId="{9B092BE6-A389-4F9C-8459-AFB15327D8D6}" sibTransId="{78CE4921-0998-4060-94AB-56754B0533EB}"/>
    <dgm:cxn modelId="{3FBB735E-C41B-4B94-ADB5-1B8B936909F3}" type="presOf" srcId="{3B1354F3-5980-4439-9914-A616A079A29E}" destId="{C306FD08-BA65-400E-B8F9-D2AF44ED0429}" srcOrd="0" destOrd="0" presId="urn:microsoft.com/office/officeart/2005/8/layout/StepDownProcess"/>
    <dgm:cxn modelId="{BF2F8963-2EFF-4FAC-A6E1-E58CCBC73A4D}" type="presOf" srcId="{A4000462-2554-4A27-BC00-27FDBA522575}" destId="{EDDAD083-8453-4990-BB9B-09481A2AAAAE}" srcOrd="0" destOrd="0" presId="urn:microsoft.com/office/officeart/2005/8/layout/StepDownProcess"/>
    <dgm:cxn modelId="{CAEC7B64-57D5-4CE2-A7F2-D8158A587BBB}" srcId="{BB261DE8-A820-4E34-AFF6-F3D48CD55E2F}" destId="{06231A93-827D-4FD6-945E-9FF9BD118203}" srcOrd="0" destOrd="0" parTransId="{BF0ED122-02CF-489F-96BB-B787500C28F0}" sibTransId="{4A46A9DB-9A54-4299-9255-4F57BF444B15}"/>
    <dgm:cxn modelId="{9C32D569-8A3E-4C2D-86E2-DB667A0B4ADD}" type="presOf" srcId="{1D783E85-31FD-433F-ABCC-87B8151F64FC}" destId="{EDDAD083-8453-4990-BB9B-09481A2AAAAE}" srcOrd="0" destOrd="1" presId="urn:microsoft.com/office/officeart/2005/8/layout/StepDownProcess"/>
    <dgm:cxn modelId="{3B88114C-2AAA-41D4-A85F-DB18B4E86DFE}" srcId="{A3A3D362-1F8F-4B03-A9E1-5CBF5F66B101}" destId="{27BEFEA9-9906-46F6-AAD5-557B8DBB2111}" srcOrd="3" destOrd="0" parTransId="{B8D70BBF-03CC-4647-B875-F4BAA941FF08}" sibTransId="{EB8E5263-5052-4EE2-B05A-4E8E56D4C5F9}"/>
    <dgm:cxn modelId="{9EA2656C-4A84-4B06-9548-3F08DC001CB1}" type="presOf" srcId="{BC15E129-117C-4DA7-A288-FF262057BD0A}" destId="{EDDAD083-8453-4990-BB9B-09481A2AAAAE}" srcOrd="0" destOrd="2" presId="urn:microsoft.com/office/officeart/2005/8/layout/StepDownProcess"/>
    <dgm:cxn modelId="{68B3B36C-1BCF-41FB-9976-114A05AE042F}" type="presOf" srcId="{27BEFEA9-9906-46F6-AAD5-557B8DBB2111}" destId="{F5F0369A-BE63-4451-80E4-9FEF484C9243}" srcOrd="0" destOrd="0" presId="urn:microsoft.com/office/officeart/2005/8/layout/StepDownProcess"/>
    <dgm:cxn modelId="{7A08D851-5975-469C-84E7-C6BD34B6E8B6}" srcId="{A3A3D362-1F8F-4B03-A9E1-5CBF5F66B101}" destId="{BB261DE8-A820-4E34-AFF6-F3D48CD55E2F}" srcOrd="1" destOrd="0" parTransId="{A25854A8-2619-4FD3-9CFD-C990C50D0C1E}" sibTransId="{F0AA074B-0D58-44F4-913B-919A09F663F6}"/>
    <dgm:cxn modelId="{B7FD4D52-43B2-4114-B028-8606E8EDB46C}" type="presOf" srcId="{C279392A-042E-4E31-BEA8-77E4589887C1}" destId="{EDDAD083-8453-4990-BB9B-09481A2AAAAE}" srcOrd="0" destOrd="3" presId="urn:microsoft.com/office/officeart/2005/8/layout/StepDownProcess"/>
    <dgm:cxn modelId="{214A4573-7F1A-4703-8454-1222FF314F86}" type="presOf" srcId="{21254C0C-E8CC-4D47-940B-37F28F9C8754}" destId="{D99F14BD-2FEB-422B-AC4A-C554034B3318}" srcOrd="0" destOrd="0" presId="urn:microsoft.com/office/officeart/2005/8/layout/StepDownProcess"/>
    <dgm:cxn modelId="{6CC6F384-6790-4697-BB0B-C6E044789B64}" type="presOf" srcId="{06231A93-827D-4FD6-945E-9FF9BD118203}" destId="{D4CF7C3E-2497-474E-BE17-11D7E6E4D95C}" srcOrd="0" destOrd="0" presId="urn:microsoft.com/office/officeart/2005/8/layout/StepDownProcess"/>
    <dgm:cxn modelId="{B6CDA286-BBD7-4878-8879-DB1032113368}" type="presOf" srcId="{AE81CC4D-D50D-4623-B382-80CF41D606C3}" destId="{D99F14BD-2FEB-422B-AC4A-C554034B3318}" srcOrd="0" destOrd="1" presId="urn:microsoft.com/office/officeart/2005/8/layout/StepDownProcess"/>
    <dgm:cxn modelId="{0311CC97-0CF6-4E9F-93D7-EA1FF0DDF261}" type="presOf" srcId="{A3A3D362-1F8F-4B03-A9E1-5CBF5F66B101}" destId="{F8A35B70-DF49-4A0C-ABF9-2BE879F1AAAE}" srcOrd="0" destOrd="0" presId="urn:microsoft.com/office/officeart/2005/8/layout/StepDownProcess"/>
    <dgm:cxn modelId="{2D680E98-E851-4EE4-A7EB-3C5D34498396}" srcId="{A3A3D362-1F8F-4B03-A9E1-5CBF5F66B101}" destId="{2074B064-CC3A-48C9-8266-6BB1E668A3CB}" srcOrd="0" destOrd="0" parTransId="{2A78DD7F-0E3E-48B8-9408-AE9B2870C01B}" sibTransId="{E150F9CA-6BB6-428A-9E22-EEF65DA49374}"/>
    <dgm:cxn modelId="{8B8C549B-CD28-4215-95AF-7571D6312CF5}" srcId="{3B1354F3-5980-4439-9914-A616A079A29E}" destId="{BC15E129-117C-4DA7-A288-FF262057BD0A}" srcOrd="2" destOrd="0" parTransId="{4F1FF589-3BDE-4909-8033-BB69FA584865}" sibTransId="{4787B48C-CA6E-4166-A75F-A513553BD0FA}"/>
    <dgm:cxn modelId="{4C9B54BD-9152-4782-B4CD-4BD53C038AC5}" type="presOf" srcId="{BB261DE8-A820-4E34-AFF6-F3D48CD55E2F}" destId="{B10F0595-ED22-4B14-972C-7A26EE810205}" srcOrd="0" destOrd="0" presId="urn:microsoft.com/office/officeart/2005/8/layout/StepDownProcess"/>
    <dgm:cxn modelId="{85F087BE-B3E4-4765-8DC4-BEAEDE751E46}" srcId="{3B1354F3-5980-4439-9914-A616A079A29E}" destId="{1D783E85-31FD-433F-ABCC-87B8151F64FC}" srcOrd="1" destOrd="0" parTransId="{3807D925-27EC-4ACD-9BA4-1DEF18408643}" sibTransId="{1FF6762F-E87D-4F58-8CD0-8790032337BB}"/>
    <dgm:cxn modelId="{6FE71AC6-754D-48B1-B5DB-B2D4AA99D3B8}" srcId="{A3A3D362-1F8F-4B03-A9E1-5CBF5F66B101}" destId="{3B1354F3-5980-4439-9914-A616A079A29E}" srcOrd="2" destOrd="0" parTransId="{1F43377D-680A-411A-B159-5044D28A424E}" sibTransId="{6937010B-BEEF-4FB8-A346-834D9E58098B}"/>
    <dgm:cxn modelId="{C72486E5-736E-498A-A0B2-175B030CD558}" srcId="{3B1354F3-5980-4439-9914-A616A079A29E}" destId="{A4000462-2554-4A27-BC00-27FDBA522575}" srcOrd="0" destOrd="0" parTransId="{E322E371-C066-4408-BE4A-834DE21FE5A7}" sibTransId="{C98C3787-6174-42B2-ADF4-E208EE57FFB5}"/>
    <dgm:cxn modelId="{AE1F7C22-71B7-4B7B-B2B9-3392819A5980}" type="presParOf" srcId="{F8A35B70-DF49-4A0C-ABF9-2BE879F1AAAE}" destId="{34B50C24-7F38-4398-A0DA-53BA50B05F52}" srcOrd="0" destOrd="0" presId="urn:microsoft.com/office/officeart/2005/8/layout/StepDownProcess"/>
    <dgm:cxn modelId="{73D2CED8-4ECF-4A22-A38A-68EF1ED344CA}" type="presParOf" srcId="{34B50C24-7F38-4398-A0DA-53BA50B05F52}" destId="{B0DB56F8-FFE6-490B-A1FF-3F7A0600A3CB}" srcOrd="0" destOrd="0" presId="urn:microsoft.com/office/officeart/2005/8/layout/StepDownProcess"/>
    <dgm:cxn modelId="{62220A66-5764-4A73-AEBE-3D42D43312BB}" type="presParOf" srcId="{34B50C24-7F38-4398-A0DA-53BA50B05F52}" destId="{0C94E4D6-368F-4CB4-B828-4C84C4B75CD8}" srcOrd="1" destOrd="0" presId="urn:microsoft.com/office/officeart/2005/8/layout/StepDownProcess"/>
    <dgm:cxn modelId="{A37DF4FF-4C5C-4F80-A9BD-6813C874B0F4}" type="presParOf" srcId="{34B50C24-7F38-4398-A0DA-53BA50B05F52}" destId="{D99F14BD-2FEB-422B-AC4A-C554034B3318}" srcOrd="2" destOrd="0" presId="urn:microsoft.com/office/officeart/2005/8/layout/StepDownProcess"/>
    <dgm:cxn modelId="{237C46EB-7F3F-48E5-A04F-48CE17F87C92}" type="presParOf" srcId="{F8A35B70-DF49-4A0C-ABF9-2BE879F1AAAE}" destId="{B8D29454-F085-4162-86E9-4DCB92012656}" srcOrd="1" destOrd="0" presId="urn:microsoft.com/office/officeart/2005/8/layout/StepDownProcess"/>
    <dgm:cxn modelId="{9AF74C6C-9D29-4896-8145-2A034B1055DD}" type="presParOf" srcId="{F8A35B70-DF49-4A0C-ABF9-2BE879F1AAAE}" destId="{3F55A0F4-37B5-4058-8E13-DD99D6F8AA57}" srcOrd="2" destOrd="0" presId="urn:microsoft.com/office/officeart/2005/8/layout/StepDownProcess"/>
    <dgm:cxn modelId="{279736E9-BF8B-4160-BB0C-10E791CF0C72}" type="presParOf" srcId="{3F55A0F4-37B5-4058-8E13-DD99D6F8AA57}" destId="{F94F3754-8E7E-426E-9B2E-5DE9B8CFBAA8}" srcOrd="0" destOrd="0" presId="urn:microsoft.com/office/officeart/2005/8/layout/StepDownProcess"/>
    <dgm:cxn modelId="{3421C2ED-78DE-41B3-8A7B-9693F1C3C2FB}" type="presParOf" srcId="{3F55A0F4-37B5-4058-8E13-DD99D6F8AA57}" destId="{B10F0595-ED22-4B14-972C-7A26EE810205}" srcOrd="1" destOrd="0" presId="urn:microsoft.com/office/officeart/2005/8/layout/StepDownProcess"/>
    <dgm:cxn modelId="{99671115-70E9-4567-8259-28E12C4D1175}" type="presParOf" srcId="{3F55A0F4-37B5-4058-8E13-DD99D6F8AA57}" destId="{D4CF7C3E-2497-474E-BE17-11D7E6E4D95C}" srcOrd="2" destOrd="0" presId="urn:microsoft.com/office/officeart/2005/8/layout/StepDownProcess"/>
    <dgm:cxn modelId="{82708929-1983-43ED-9554-0EB06C43C8A3}" type="presParOf" srcId="{F8A35B70-DF49-4A0C-ABF9-2BE879F1AAAE}" destId="{C0139DA0-A1CE-4776-BC4E-1C32E21EB53B}" srcOrd="3" destOrd="0" presId="urn:microsoft.com/office/officeart/2005/8/layout/StepDownProcess"/>
    <dgm:cxn modelId="{A732EBE4-21BE-4A73-90D6-F631152A2CD6}" type="presParOf" srcId="{F8A35B70-DF49-4A0C-ABF9-2BE879F1AAAE}" destId="{48157169-9B2A-4E9A-9989-A432C3333759}" srcOrd="4" destOrd="0" presId="urn:microsoft.com/office/officeart/2005/8/layout/StepDownProcess"/>
    <dgm:cxn modelId="{5C38FD7A-33E2-4BB3-933B-4BF178131226}" type="presParOf" srcId="{48157169-9B2A-4E9A-9989-A432C3333759}" destId="{82DF1A5D-DD26-4EA7-A04A-270123D5B59E}" srcOrd="0" destOrd="0" presId="urn:microsoft.com/office/officeart/2005/8/layout/StepDownProcess"/>
    <dgm:cxn modelId="{EEA3B546-7917-4D70-A2DB-DDC2CE40067B}" type="presParOf" srcId="{48157169-9B2A-4E9A-9989-A432C3333759}" destId="{C306FD08-BA65-400E-B8F9-D2AF44ED0429}" srcOrd="1" destOrd="0" presId="urn:microsoft.com/office/officeart/2005/8/layout/StepDownProcess"/>
    <dgm:cxn modelId="{64032BCA-03C8-47F8-945F-0D21326F8407}" type="presParOf" srcId="{48157169-9B2A-4E9A-9989-A432C3333759}" destId="{EDDAD083-8453-4990-BB9B-09481A2AAAAE}" srcOrd="2" destOrd="0" presId="urn:microsoft.com/office/officeart/2005/8/layout/StepDownProcess"/>
    <dgm:cxn modelId="{D9C75828-44CA-425D-A421-C555A0D8C481}" type="presParOf" srcId="{F8A35B70-DF49-4A0C-ABF9-2BE879F1AAAE}" destId="{192257D4-7B86-45ED-931B-16976E2B2A24}" srcOrd="5" destOrd="0" presId="urn:microsoft.com/office/officeart/2005/8/layout/StepDownProcess"/>
    <dgm:cxn modelId="{4FC25CD7-50BC-4750-94A0-AC176704782A}" type="presParOf" srcId="{F8A35B70-DF49-4A0C-ABF9-2BE879F1AAAE}" destId="{C7A7EEA6-EC33-44B8-B7C1-1CBDC73B1A92}" srcOrd="6" destOrd="0" presId="urn:microsoft.com/office/officeart/2005/8/layout/StepDownProcess"/>
    <dgm:cxn modelId="{2B5BC5B4-BAC8-4D55-9BF7-85353A26F746}" type="presParOf" srcId="{C7A7EEA6-EC33-44B8-B7C1-1CBDC73B1A92}" destId="{F5F0369A-BE63-4451-80E4-9FEF484C9243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3A3D362-1F8F-4B03-A9E1-5CBF5F66B101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sk-SK"/>
        </a:p>
      </dgm:t>
    </dgm:pt>
    <dgm:pt modelId="{2074B064-CC3A-48C9-8266-6BB1E668A3CB}">
      <dgm:prSet phldrT="[Text]"/>
      <dgm:spPr/>
      <dgm:t>
        <a:bodyPr/>
        <a:lstStyle/>
        <a:p>
          <a:r>
            <a:rPr lang="sk-SK" b="1" dirty="0"/>
            <a:t>Klonovanie tokenov z danej domény</a:t>
          </a:r>
        </a:p>
      </dgm:t>
    </dgm:pt>
    <dgm:pt modelId="{2A78DD7F-0E3E-48B8-9408-AE9B2870C01B}" type="parTrans" cxnId="{2D680E98-E851-4EE4-A7EB-3C5D34498396}">
      <dgm:prSet/>
      <dgm:spPr/>
      <dgm:t>
        <a:bodyPr/>
        <a:lstStyle/>
        <a:p>
          <a:endParaRPr lang="sk-SK"/>
        </a:p>
      </dgm:t>
    </dgm:pt>
    <dgm:pt modelId="{E150F9CA-6BB6-428A-9E22-EEF65DA49374}" type="sibTrans" cxnId="{2D680E98-E851-4EE4-A7EB-3C5D34498396}">
      <dgm:prSet/>
      <dgm:spPr/>
      <dgm:t>
        <a:bodyPr/>
        <a:lstStyle/>
        <a:p>
          <a:endParaRPr lang="sk-SK"/>
        </a:p>
      </dgm:t>
    </dgm:pt>
    <dgm:pt modelId="{06231A93-827D-4FD6-945E-9FF9BD118203}">
      <dgm:prSet phldrT="[Text]" custT="1"/>
      <dgm:spPr/>
      <dgm:t>
        <a:bodyPr/>
        <a:lstStyle/>
        <a:p>
          <a:r>
            <a:rPr lang="sk-SK" sz="1600" dirty="0" err="1"/>
            <a:t>Stub</a:t>
          </a:r>
          <a:r>
            <a:rPr lang="sk-SK" sz="1600" dirty="0"/>
            <a:t> v </a:t>
          </a:r>
          <a:r>
            <a:rPr lang="sk-SK" sz="1600" dirty="0" err="1"/>
            <a:t>javascritpe</a:t>
          </a:r>
          <a:r>
            <a:rPr lang="sk-SK" sz="1600" dirty="0"/>
            <a:t> pre</a:t>
          </a:r>
        </a:p>
      </dgm:t>
    </dgm:pt>
    <dgm:pt modelId="{BF0ED122-02CF-489F-96BB-B787500C28F0}" type="parTrans" cxnId="{CAEC7B64-57D5-4CE2-A7F2-D8158A587BBB}">
      <dgm:prSet/>
      <dgm:spPr/>
      <dgm:t>
        <a:bodyPr/>
        <a:lstStyle/>
        <a:p>
          <a:endParaRPr lang="sk-SK"/>
        </a:p>
      </dgm:t>
    </dgm:pt>
    <dgm:pt modelId="{4A46A9DB-9A54-4299-9255-4F57BF444B15}" type="sibTrans" cxnId="{CAEC7B64-57D5-4CE2-A7F2-D8158A587BBB}">
      <dgm:prSet/>
      <dgm:spPr/>
      <dgm:t>
        <a:bodyPr/>
        <a:lstStyle/>
        <a:p>
          <a:endParaRPr lang="sk-SK"/>
        </a:p>
      </dgm:t>
    </dgm:pt>
    <dgm:pt modelId="{78D40E78-BDEA-41BB-B21A-4C53AB514E14}">
      <dgm:prSet phldrT="[Text]"/>
      <dgm:spPr/>
      <dgm:t>
        <a:bodyPr/>
        <a:lstStyle/>
        <a:p>
          <a:r>
            <a:rPr lang="sk-SK" b="1" dirty="0" err="1"/>
            <a:t>Hashovanie</a:t>
          </a:r>
          <a:r>
            <a:rPr lang="sk-SK" b="1" dirty="0"/>
            <a:t> a </a:t>
          </a:r>
          <a:r>
            <a:rPr lang="sk-SK" b="1" dirty="0" err="1"/>
            <a:t>zneprístupňovanie</a:t>
          </a:r>
          <a:r>
            <a:rPr lang="sk-SK" b="1" dirty="0"/>
            <a:t> obsahu bez kľúča k nemu</a:t>
          </a:r>
        </a:p>
      </dgm:t>
    </dgm:pt>
    <dgm:pt modelId="{4E221C85-1D4F-4691-A00A-EE264FF7DBA9}" type="parTrans" cxnId="{B58D26D9-7248-4CBF-AAAE-915CC7D4B01D}">
      <dgm:prSet/>
      <dgm:spPr/>
      <dgm:t>
        <a:bodyPr/>
        <a:lstStyle/>
        <a:p>
          <a:endParaRPr lang="sk-SK"/>
        </a:p>
      </dgm:t>
    </dgm:pt>
    <dgm:pt modelId="{42764DB7-8E57-4E4B-A202-A90808AE89C5}" type="sibTrans" cxnId="{B58D26D9-7248-4CBF-AAAE-915CC7D4B01D}">
      <dgm:prSet/>
      <dgm:spPr/>
      <dgm:t>
        <a:bodyPr/>
        <a:lstStyle/>
        <a:p>
          <a:endParaRPr lang="sk-SK"/>
        </a:p>
      </dgm:t>
    </dgm:pt>
    <dgm:pt modelId="{56A93822-5227-4BCD-915B-9EB491C3D3F1}">
      <dgm:prSet phldrT="[Text]" custT="1"/>
      <dgm:spPr/>
      <dgm:t>
        <a:bodyPr/>
        <a:lstStyle/>
        <a:p>
          <a:r>
            <a:rPr lang="en-US" sz="1600" dirty="0" err="1"/>
            <a:t>Gzip</a:t>
          </a:r>
          <a:endParaRPr lang="sk-SK" sz="1600" dirty="0"/>
        </a:p>
      </dgm:t>
    </dgm:pt>
    <dgm:pt modelId="{945167E3-D358-4D2E-8E87-604AC45330CE}" type="parTrans" cxnId="{C8355155-6FC9-49D0-95A0-169F2B31C2E2}">
      <dgm:prSet/>
      <dgm:spPr/>
      <dgm:t>
        <a:bodyPr/>
        <a:lstStyle/>
        <a:p>
          <a:endParaRPr lang="sk-SK"/>
        </a:p>
      </dgm:t>
    </dgm:pt>
    <dgm:pt modelId="{B1CBBF91-49AE-4D67-8D3E-83E77E4C578E}" type="sibTrans" cxnId="{C8355155-6FC9-49D0-95A0-169F2B31C2E2}">
      <dgm:prSet/>
      <dgm:spPr/>
      <dgm:t>
        <a:bodyPr/>
        <a:lstStyle/>
        <a:p>
          <a:endParaRPr lang="sk-SK"/>
        </a:p>
      </dgm:t>
    </dgm:pt>
    <dgm:pt modelId="{3B1354F3-5980-4439-9914-A616A079A29E}">
      <dgm:prSet phldrT="[Text]"/>
      <dgm:spPr/>
      <dgm:t>
        <a:bodyPr/>
        <a:lstStyle/>
        <a:p>
          <a:r>
            <a:rPr lang="sk-SK" b="1" dirty="0" err="1"/>
            <a:t>Minifikácia</a:t>
          </a:r>
          <a:r>
            <a:rPr lang="sk-SK" b="1" dirty="0"/>
            <a:t> webových dokumentov</a:t>
          </a:r>
        </a:p>
      </dgm:t>
    </dgm:pt>
    <dgm:pt modelId="{1F43377D-680A-411A-B159-5044D28A424E}" type="parTrans" cxnId="{6FE71AC6-754D-48B1-B5DB-B2D4AA99D3B8}">
      <dgm:prSet/>
      <dgm:spPr/>
      <dgm:t>
        <a:bodyPr/>
        <a:lstStyle/>
        <a:p>
          <a:endParaRPr lang="sk-SK"/>
        </a:p>
      </dgm:t>
    </dgm:pt>
    <dgm:pt modelId="{6937010B-BEEF-4FB8-A346-834D9E58098B}" type="sibTrans" cxnId="{6FE71AC6-754D-48B1-B5DB-B2D4AA99D3B8}">
      <dgm:prSet/>
      <dgm:spPr/>
      <dgm:t>
        <a:bodyPr/>
        <a:lstStyle/>
        <a:p>
          <a:endParaRPr lang="sk-SK"/>
        </a:p>
      </dgm:t>
    </dgm:pt>
    <dgm:pt modelId="{BB261DE8-A820-4E34-AFF6-F3D48CD55E2F}">
      <dgm:prSet phldrT="[Text]"/>
      <dgm:spPr/>
      <dgm:t>
        <a:bodyPr/>
        <a:lstStyle/>
        <a:p>
          <a:r>
            <a:rPr lang="sk-SK" b="1" dirty="0"/>
            <a:t>Tvorba detekčného skriptu a prispôsobenie serveru</a:t>
          </a:r>
        </a:p>
      </dgm:t>
    </dgm:pt>
    <dgm:pt modelId="{A25854A8-2619-4FD3-9CFD-C990C50D0C1E}" type="parTrans" cxnId="{7A08D851-5975-469C-84E7-C6BD34B6E8B6}">
      <dgm:prSet/>
      <dgm:spPr/>
      <dgm:t>
        <a:bodyPr/>
        <a:lstStyle/>
        <a:p>
          <a:endParaRPr lang="sk-SK"/>
        </a:p>
      </dgm:t>
    </dgm:pt>
    <dgm:pt modelId="{F0AA074B-0D58-44F4-913B-919A09F663F6}" type="sibTrans" cxnId="{7A08D851-5975-469C-84E7-C6BD34B6E8B6}">
      <dgm:prSet/>
      <dgm:spPr/>
      <dgm:t>
        <a:bodyPr/>
        <a:lstStyle/>
        <a:p>
          <a:endParaRPr lang="sk-SK"/>
        </a:p>
      </dgm:t>
    </dgm:pt>
    <dgm:pt modelId="{27BEFEA9-9906-46F6-AAD5-557B8DBB2111}">
      <dgm:prSet phldrT="[Text]"/>
      <dgm:spPr/>
      <dgm:t>
        <a:bodyPr/>
        <a:lstStyle/>
        <a:p>
          <a:r>
            <a:rPr lang="sk-SK" b="1" dirty="0"/>
            <a:t>Finalizácia </a:t>
          </a:r>
          <a:r>
            <a:rPr lang="sk-SK" b="1" dirty="0" err="1"/>
            <a:t>kustomizácie</a:t>
          </a:r>
          <a:endParaRPr lang="sk-SK" b="1" dirty="0"/>
        </a:p>
      </dgm:t>
    </dgm:pt>
    <dgm:pt modelId="{B8D70BBF-03CC-4647-B875-F4BAA941FF08}" type="parTrans" cxnId="{3B88114C-2AAA-41D4-A85F-DB18B4E86DFE}">
      <dgm:prSet/>
      <dgm:spPr/>
      <dgm:t>
        <a:bodyPr/>
        <a:lstStyle/>
        <a:p>
          <a:endParaRPr lang="sk-SK"/>
        </a:p>
      </dgm:t>
    </dgm:pt>
    <dgm:pt modelId="{EB8E5263-5052-4EE2-B05A-4E8E56D4C5F9}" type="sibTrans" cxnId="{3B88114C-2AAA-41D4-A85F-DB18B4E86DFE}">
      <dgm:prSet/>
      <dgm:spPr/>
      <dgm:t>
        <a:bodyPr/>
        <a:lstStyle/>
        <a:p>
          <a:endParaRPr lang="sk-SK"/>
        </a:p>
      </dgm:t>
    </dgm:pt>
    <dgm:pt modelId="{6B5488FE-693A-4B05-A6C0-DA484CC0ECE8}">
      <dgm:prSet phldrT="[Text]" custT="1"/>
      <dgm:spPr/>
      <dgm:t>
        <a:bodyPr/>
        <a:lstStyle/>
        <a:p>
          <a:r>
            <a:rPr lang="sk-SK" sz="1600" dirty="0" err="1"/>
            <a:t>HTTrack</a:t>
          </a:r>
          <a:endParaRPr lang="sk-SK" sz="1600" dirty="0"/>
        </a:p>
      </dgm:t>
    </dgm:pt>
    <dgm:pt modelId="{AD0B1E37-837D-457C-B594-43B668CB90F8}" type="parTrans" cxnId="{ADD0CCE7-E818-47E3-BD4D-DB6734C08780}">
      <dgm:prSet/>
      <dgm:spPr/>
      <dgm:t>
        <a:bodyPr/>
        <a:lstStyle/>
        <a:p>
          <a:endParaRPr lang="sk-SK"/>
        </a:p>
      </dgm:t>
    </dgm:pt>
    <dgm:pt modelId="{84E16A1D-BB4A-4B5F-B377-51FF681F0009}" type="sibTrans" cxnId="{ADD0CCE7-E818-47E3-BD4D-DB6734C08780}">
      <dgm:prSet/>
      <dgm:spPr/>
      <dgm:t>
        <a:bodyPr/>
        <a:lstStyle/>
        <a:p>
          <a:endParaRPr lang="sk-SK"/>
        </a:p>
      </dgm:t>
    </dgm:pt>
    <dgm:pt modelId="{AFAC09DC-CB5F-4C9C-9458-81081D1C4B05}">
      <dgm:prSet phldrT="[Text]" custT="1"/>
      <dgm:spPr/>
      <dgm:t>
        <a:bodyPr/>
        <a:lstStyle/>
        <a:p>
          <a:r>
            <a:rPr lang="sk-SK" sz="1600" dirty="0" err="1"/>
            <a:t>pywebcopy</a:t>
          </a:r>
          <a:endParaRPr lang="sk-SK" sz="1600" dirty="0"/>
        </a:p>
      </dgm:t>
    </dgm:pt>
    <dgm:pt modelId="{B0C0FB68-CC76-45E0-A040-F336D9AE2D50}" type="parTrans" cxnId="{D3E73F7B-B5FA-4E24-A1A8-D3CC1D68BE11}">
      <dgm:prSet/>
      <dgm:spPr/>
      <dgm:t>
        <a:bodyPr/>
        <a:lstStyle/>
        <a:p>
          <a:endParaRPr lang="sk-SK"/>
        </a:p>
      </dgm:t>
    </dgm:pt>
    <dgm:pt modelId="{8266546B-24D7-4184-865D-D6ADF0EFE847}" type="sibTrans" cxnId="{D3E73F7B-B5FA-4E24-A1A8-D3CC1D68BE11}">
      <dgm:prSet/>
      <dgm:spPr/>
      <dgm:t>
        <a:bodyPr/>
        <a:lstStyle/>
        <a:p>
          <a:endParaRPr lang="sk-SK"/>
        </a:p>
      </dgm:t>
    </dgm:pt>
    <dgm:pt modelId="{BFAB395F-5659-4A28-8759-36514CB95503}">
      <dgm:prSet phldrT="[Text]" custT="1"/>
      <dgm:spPr/>
      <dgm:t>
        <a:bodyPr/>
        <a:lstStyle/>
        <a:p>
          <a:r>
            <a:rPr lang="sk-SK" sz="1600" dirty="0" err="1"/>
            <a:t>Minifikácia</a:t>
          </a:r>
          <a:r>
            <a:rPr lang="en-US" sz="1600" dirty="0"/>
            <a:t>:</a:t>
          </a:r>
          <a:endParaRPr lang="sk-SK" sz="1600" dirty="0"/>
        </a:p>
      </dgm:t>
    </dgm:pt>
    <dgm:pt modelId="{03D07714-5D08-4243-AF6B-4F72A9983746}" type="parTrans" cxnId="{3C1198A7-C455-4CCA-A229-6FAA23A4F84D}">
      <dgm:prSet/>
      <dgm:spPr/>
      <dgm:t>
        <a:bodyPr/>
        <a:lstStyle/>
        <a:p>
          <a:endParaRPr lang="sk-SK"/>
        </a:p>
      </dgm:t>
    </dgm:pt>
    <dgm:pt modelId="{618C4028-B43E-4366-8F33-662BEA8CA1C6}" type="sibTrans" cxnId="{3C1198A7-C455-4CCA-A229-6FAA23A4F84D}">
      <dgm:prSet/>
      <dgm:spPr/>
      <dgm:t>
        <a:bodyPr/>
        <a:lstStyle/>
        <a:p>
          <a:endParaRPr lang="sk-SK"/>
        </a:p>
      </dgm:t>
    </dgm:pt>
    <dgm:pt modelId="{695B60A0-78C8-4BD1-BE4F-61662792ABAB}">
      <dgm:prSet phldrT="[Text]" custT="1"/>
      <dgm:spPr/>
      <dgm:t>
        <a:bodyPr/>
        <a:lstStyle/>
        <a:p>
          <a:r>
            <a:rPr lang="sk-SK" sz="1600" dirty="0"/>
            <a:t>CSS</a:t>
          </a:r>
          <a:r>
            <a:rPr lang="en-US" sz="1600" dirty="0"/>
            <a:t> (</a:t>
          </a:r>
          <a:r>
            <a:rPr lang="en-US" sz="1600" dirty="0" err="1"/>
            <a:t>Yui</a:t>
          </a:r>
          <a:r>
            <a:rPr lang="en-US" sz="1600" dirty="0"/>
            <a:t> Compressor)</a:t>
          </a:r>
          <a:endParaRPr lang="sk-SK" sz="1600" dirty="0"/>
        </a:p>
      </dgm:t>
    </dgm:pt>
    <dgm:pt modelId="{3A726D8A-BC72-41E1-B577-A17167487F65}" type="parTrans" cxnId="{A6DA0A64-15CF-4151-9E08-FA55202BAA39}">
      <dgm:prSet/>
      <dgm:spPr/>
      <dgm:t>
        <a:bodyPr/>
        <a:lstStyle/>
        <a:p>
          <a:endParaRPr lang="sk-SK"/>
        </a:p>
      </dgm:t>
    </dgm:pt>
    <dgm:pt modelId="{E6E9825C-D7B9-4CC6-AE19-D98E3CA36577}" type="sibTrans" cxnId="{A6DA0A64-15CF-4151-9E08-FA55202BAA39}">
      <dgm:prSet/>
      <dgm:spPr/>
      <dgm:t>
        <a:bodyPr/>
        <a:lstStyle/>
        <a:p>
          <a:endParaRPr lang="sk-SK"/>
        </a:p>
      </dgm:t>
    </dgm:pt>
    <dgm:pt modelId="{8FA79422-3968-462F-A321-38065EB838C5}">
      <dgm:prSet phldrT="[Text]" custT="1"/>
      <dgm:spPr/>
      <dgm:t>
        <a:bodyPr/>
        <a:lstStyle/>
        <a:p>
          <a:r>
            <a:rPr lang="sk-SK" sz="1600" dirty="0" err="1"/>
            <a:t>Javascriptu</a:t>
          </a:r>
          <a:r>
            <a:rPr lang="sk-SK" sz="1600" dirty="0"/>
            <a:t> </a:t>
          </a:r>
          <a:r>
            <a:rPr lang="en-US" sz="1600" dirty="0"/>
            <a:t>(Google Closure Compiler)</a:t>
          </a:r>
          <a:endParaRPr lang="sk-SK" sz="1600" dirty="0"/>
        </a:p>
      </dgm:t>
    </dgm:pt>
    <dgm:pt modelId="{EACCA3FE-C3FE-4260-9EC4-BC16DABAFBD9}" type="parTrans" cxnId="{4F19FA4D-A277-4A33-85F3-821098EDB45E}">
      <dgm:prSet/>
      <dgm:spPr/>
      <dgm:t>
        <a:bodyPr/>
        <a:lstStyle/>
        <a:p>
          <a:endParaRPr lang="sk-SK"/>
        </a:p>
      </dgm:t>
    </dgm:pt>
    <dgm:pt modelId="{7379FC06-747C-48DF-9659-E203B84ABC6C}" type="sibTrans" cxnId="{4F19FA4D-A277-4A33-85F3-821098EDB45E}">
      <dgm:prSet/>
      <dgm:spPr/>
      <dgm:t>
        <a:bodyPr/>
        <a:lstStyle/>
        <a:p>
          <a:endParaRPr lang="sk-SK"/>
        </a:p>
      </dgm:t>
    </dgm:pt>
    <dgm:pt modelId="{CD36DB11-E868-45BC-B006-33C14EDFF381}">
      <dgm:prSet phldrT="[Text]" custT="1"/>
      <dgm:spPr/>
      <dgm:t>
        <a:bodyPr/>
        <a:lstStyle/>
        <a:p>
          <a:r>
            <a:rPr lang="sk-SK" sz="1600" dirty="0"/>
            <a:t>HTML </a:t>
          </a:r>
          <a:r>
            <a:rPr lang="en-US" sz="1600" dirty="0"/>
            <a:t>(</a:t>
          </a:r>
          <a:r>
            <a:rPr lang="en-US" sz="1600" dirty="0" err="1"/>
            <a:t>htmlmin</a:t>
          </a:r>
          <a:r>
            <a:rPr lang="en-US" sz="1600" dirty="0"/>
            <a:t>)</a:t>
          </a:r>
          <a:endParaRPr lang="sk-SK" sz="1600" dirty="0"/>
        </a:p>
      </dgm:t>
    </dgm:pt>
    <dgm:pt modelId="{55184940-BEE5-4314-B5FA-B1B5C8E6BC46}" type="parTrans" cxnId="{CC9471DE-A5F5-4324-867D-9C32CD5993B4}">
      <dgm:prSet/>
      <dgm:spPr/>
      <dgm:t>
        <a:bodyPr/>
        <a:lstStyle/>
        <a:p>
          <a:endParaRPr lang="sk-SK"/>
        </a:p>
      </dgm:t>
    </dgm:pt>
    <dgm:pt modelId="{FAA6B3FF-825F-4CD8-A459-77D02E965A4F}" type="sibTrans" cxnId="{CC9471DE-A5F5-4324-867D-9C32CD5993B4}">
      <dgm:prSet/>
      <dgm:spPr/>
      <dgm:t>
        <a:bodyPr/>
        <a:lstStyle/>
        <a:p>
          <a:endParaRPr lang="sk-SK"/>
        </a:p>
      </dgm:t>
    </dgm:pt>
    <dgm:pt modelId="{AD0FC52C-2E1F-46F4-A4B9-132A3FC2EC7C}">
      <dgm:prSet phldrT="[Text]" custT="1"/>
      <dgm:spPr/>
      <dgm:t>
        <a:bodyPr/>
        <a:lstStyle/>
        <a:p>
          <a:r>
            <a:rPr lang="en-US" sz="1600" dirty="0"/>
            <a:t>Base64, Base32, Base85</a:t>
          </a:r>
          <a:endParaRPr lang="sk-SK" sz="1600" dirty="0"/>
        </a:p>
      </dgm:t>
    </dgm:pt>
    <dgm:pt modelId="{540C1DA4-AE6F-4A24-9404-D65EC1110866}" type="parTrans" cxnId="{0E5E9211-4EC2-45F0-A93E-4DE5660FDFFA}">
      <dgm:prSet/>
      <dgm:spPr/>
      <dgm:t>
        <a:bodyPr/>
        <a:lstStyle/>
        <a:p>
          <a:endParaRPr lang="sk-SK"/>
        </a:p>
      </dgm:t>
    </dgm:pt>
    <dgm:pt modelId="{0A031C02-BB67-424D-8450-E929EF2E5790}" type="sibTrans" cxnId="{0E5E9211-4EC2-45F0-A93E-4DE5660FDFFA}">
      <dgm:prSet/>
      <dgm:spPr/>
      <dgm:t>
        <a:bodyPr/>
        <a:lstStyle/>
        <a:p>
          <a:endParaRPr lang="sk-SK"/>
        </a:p>
      </dgm:t>
    </dgm:pt>
    <dgm:pt modelId="{6CF09B31-9328-4551-B616-A38B53A6E400}">
      <dgm:prSet phldrT="[Text]"/>
      <dgm:spPr/>
      <dgm:t>
        <a:bodyPr/>
        <a:lstStyle/>
        <a:p>
          <a:endParaRPr lang="sk-SK" sz="900" dirty="0"/>
        </a:p>
      </dgm:t>
    </dgm:pt>
    <dgm:pt modelId="{B3B2CCAE-178A-4D94-ACA2-40CCDF6EB0A4}" type="parTrans" cxnId="{0ACB5E41-90FF-4352-A9E3-BB4C8C410969}">
      <dgm:prSet/>
      <dgm:spPr/>
      <dgm:t>
        <a:bodyPr/>
        <a:lstStyle/>
        <a:p>
          <a:endParaRPr lang="sk-SK"/>
        </a:p>
      </dgm:t>
    </dgm:pt>
    <dgm:pt modelId="{71B9CF4C-7392-4D5A-899F-833C01FD5564}" type="sibTrans" cxnId="{0ACB5E41-90FF-4352-A9E3-BB4C8C410969}">
      <dgm:prSet/>
      <dgm:spPr/>
      <dgm:t>
        <a:bodyPr/>
        <a:lstStyle/>
        <a:p>
          <a:endParaRPr lang="sk-SK"/>
        </a:p>
      </dgm:t>
    </dgm:pt>
    <dgm:pt modelId="{53074FE3-C9BE-46A6-A47B-D5740BE6DCBA}">
      <dgm:prSet phldrT="[Text]" custT="1"/>
      <dgm:spPr/>
      <dgm:t>
        <a:bodyPr/>
        <a:lstStyle/>
        <a:p>
          <a:r>
            <a:rPr lang="en-US" sz="1600" dirty="0"/>
            <a:t>Deflate</a:t>
          </a:r>
          <a:endParaRPr lang="sk-SK" sz="1600" dirty="0"/>
        </a:p>
      </dgm:t>
    </dgm:pt>
    <dgm:pt modelId="{A10DB90C-F5CB-407E-BAA2-0CDD18F3FC1E}" type="parTrans" cxnId="{7898AD06-FAFD-4021-AC4A-3BBD83B80B06}">
      <dgm:prSet/>
      <dgm:spPr/>
      <dgm:t>
        <a:bodyPr/>
        <a:lstStyle/>
        <a:p>
          <a:endParaRPr lang="sk-SK"/>
        </a:p>
      </dgm:t>
    </dgm:pt>
    <dgm:pt modelId="{A2ED0FE8-321B-46AB-A90D-014BC7A9B369}" type="sibTrans" cxnId="{7898AD06-FAFD-4021-AC4A-3BBD83B80B06}">
      <dgm:prSet/>
      <dgm:spPr/>
      <dgm:t>
        <a:bodyPr/>
        <a:lstStyle/>
        <a:p>
          <a:endParaRPr lang="sk-SK"/>
        </a:p>
      </dgm:t>
    </dgm:pt>
    <dgm:pt modelId="{9BCC4B63-8350-4208-9AA4-5596D4C6497A}">
      <dgm:prSet phldrT="[Text]" custT="1"/>
      <dgm:spPr/>
      <dgm:t>
        <a:bodyPr/>
        <a:lstStyle/>
        <a:p>
          <a:r>
            <a:rPr lang="en-US" sz="1600" dirty="0" err="1"/>
            <a:t>Brotli</a:t>
          </a:r>
          <a:endParaRPr lang="sk-SK" sz="1600" dirty="0"/>
        </a:p>
      </dgm:t>
    </dgm:pt>
    <dgm:pt modelId="{C86D63C2-9CC0-4B97-AEAE-B420A77A012B}" type="parTrans" cxnId="{87B6641F-F922-4E38-B1D9-F1DE566FF318}">
      <dgm:prSet/>
      <dgm:spPr/>
      <dgm:t>
        <a:bodyPr/>
        <a:lstStyle/>
        <a:p>
          <a:endParaRPr lang="sk-SK"/>
        </a:p>
      </dgm:t>
    </dgm:pt>
    <dgm:pt modelId="{55CF1ABB-51DF-44C3-83DC-0CC6279951A1}" type="sibTrans" cxnId="{87B6641F-F922-4E38-B1D9-F1DE566FF318}">
      <dgm:prSet/>
      <dgm:spPr/>
      <dgm:t>
        <a:bodyPr/>
        <a:lstStyle/>
        <a:p>
          <a:endParaRPr lang="sk-SK"/>
        </a:p>
      </dgm:t>
    </dgm:pt>
    <dgm:pt modelId="{2E94A392-E166-48EB-BE2C-00708BB711AD}">
      <dgm:prSet phldrT="[Text]" custT="1"/>
      <dgm:spPr/>
      <dgm:t>
        <a:bodyPr/>
        <a:lstStyle/>
        <a:p>
          <a:r>
            <a:rPr lang="en-US" sz="1600" dirty="0" err="1"/>
            <a:t>Url</a:t>
          </a:r>
          <a:r>
            <a:rPr lang="en-US" sz="1600" dirty="0"/>
            <a:t> n</a:t>
          </a:r>
          <a:r>
            <a:rPr lang="sk-SK" sz="1600" dirty="0" err="1"/>
            <a:t>ástroje</a:t>
          </a:r>
          <a:endParaRPr lang="sk-SK" sz="1600" dirty="0"/>
        </a:p>
      </dgm:t>
    </dgm:pt>
    <dgm:pt modelId="{3A890108-8E44-4FAE-93C2-39FB37CB4C2F}" type="parTrans" cxnId="{8EA40285-8CAE-448D-8E02-FA833EEE7DA1}">
      <dgm:prSet/>
      <dgm:spPr/>
      <dgm:t>
        <a:bodyPr/>
        <a:lstStyle/>
        <a:p>
          <a:endParaRPr lang="sk-SK"/>
        </a:p>
      </dgm:t>
    </dgm:pt>
    <dgm:pt modelId="{D9CA6145-5CEA-4E64-B130-8C8CA46FF9A4}" type="sibTrans" cxnId="{8EA40285-8CAE-448D-8E02-FA833EEE7DA1}">
      <dgm:prSet/>
      <dgm:spPr/>
      <dgm:t>
        <a:bodyPr/>
        <a:lstStyle/>
        <a:p>
          <a:endParaRPr lang="sk-SK"/>
        </a:p>
      </dgm:t>
    </dgm:pt>
    <dgm:pt modelId="{E0614050-A16F-4082-92B7-42E241F339BC}">
      <dgm:prSet phldrT="[Text]" custT="1"/>
      <dgm:spPr/>
      <dgm:t>
        <a:bodyPr/>
        <a:lstStyle/>
        <a:p>
          <a:r>
            <a:rPr lang="sk-SK" sz="1600" dirty="0"/>
            <a:t>Rozdelenie a skladanie kódu</a:t>
          </a:r>
        </a:p>
      </dgm:t>
    </dgm:pt>
    <dgm:pt modelId="{FDA67726-BB78-4C26-B52D-85726B03AB75}" type="parTrans" cxnId="{52F09A14-5C57-4980-A74F-11126741E376}">
      <dgm:prSet/>
      <dgm:spPr/>
      <dgm:t>
        <a:bodyPr/>
        <a:lstStyle/>
        <a:p>
          <a:endParaRPr lang="sk-SK"/>
        </a:p>
      </dgm:t>
    </dgm:pt>
    <dgm:pt modelId="{0390E036-44AA-4CDF-8B71-B9096F6749C1}" type="sibTrans" cxnId="{52F09A14-5C57-4980-A74F-11126741E376}">
      <dgm:prSet/>
      <dgm:spPr/>
      <dgm:t>
        <a:bodyPr/>
        <a:lstStyle/>
        <a:p>
          <a:endParaRPr lang="sk-SK"/>
        </a:p>
      </dgm:t>
    </dgm:pt>
    <dgm:pt modelId="{D365F5B7-6A4B-42FC-AE18-FB56F816F6D6}">
      <dgm:prSet phldrT="[Text]" custT="1"/>
      <dgm:spPr/>
      <dgm:t>
        <a:bodyPr/>
        <a:lstStyle/>
        <a:p>
          <a:r>
            <a:rPr lang="sk-SK" sz="1600" dirty="0"/>
            <a:t> </a:t>
          </a:r>
          <a:r>
            <a:rPr lang="sk-SK" sz="1600" dirty="0" err="1"/>
            <a:t>honeytoken</a:t>
          </a:r>
          <a:r>
            <a:rPr lang="sk-SK" sz="1600" dirty="0"/>
            <a:t> a server</a:t>
          </a:r>
        </a:p>
      </dgm:t>
    </dgm:pt>
    <dgm:pt modelId="{9ECB5C7D-8546-4849-BFC6-C50A111FB341}" type="parTrans" cxnId="{873EDAE6-8836-405E-8CB6-A573CF9FB8BF}">
      <dgm:prSet/>
      <dgm:spPr/>
      <dgm:t>
        <a:bodyPr/>
        <a:lstStyle/>
        <a:p>
          <a:endParaRPr lang="sk-SK"/>
        </a:p>
      </dgm:t>
    </dgm:pt>
    <dgm:pt modelId="{811ACBC2-A2A6-470E-8CB1-944CE4172287}" type="sibTrans" cxnId="{873EDAE6-8836-405E-8CB6-A573CF9FB8BF}">
      <dgm:prSet/>
      <dgm:spPr/>
      <dgm:t>
        <a:bodyPr/>
        <a:lstStyle/>
        <a:p>
          <a:endParaRPr lang="sk-SK"/>
        </a:p>
      </dgm:t>
    </dgm:pt>
    <dgm:pt modelId="{9F7A1249-5D11-426A-8651-2389A81D5E63}">
      <dgm:prSet phldrT="[Text]" custT="1"/>
      <dgm:spPr/>
      <dgm:t>
        <a:bodyPr/>
        <a:lstStyle/>
        <a:p>
          <a:r>
            <a:rPr lang="sk-SK" sz="1600" b="0" dirty="0"/>
            <a:t>Nastavenie parametrov</a:t>
          </a:r>
        </a:p>
      </dgm:t>
    </dgm:pt>
    <dgm:pt modelId="{FADEFFEA-A7AF-47FD-B2C3-C30DE230A843}" type="parTrans" cxnId="{FBC832CA-C797-4536-8918-B36214ABA1A3}">
      <dgm:prSet/>
      <dgm:spPr/>
      <dgm:t>
        <a:bodyPr/>
        <a:lstStyle/>
        <a:p>
          <a:endParaRPr lang="sk-SK"/>
        </a:p>
      </dgm:t>
    </dgm:pt>
    <dgm:pt modelId="{849543B8-C915-4A51-87EA-2C887AD1DBD2}" type="sibTrans" cxnId="{FBC832CA-C797-4536-8918-B36214ABA1A3}">
      <dgm:prSet/>
      <dgm:spPr/>
      <dgm:t>
        <a:bodyPr/>
        <a:lstStyle/>
        <a:p>
          <a:endParaRPr lang="sk-SK"/>
        </a:p>
      </dgm:t>
    </dgm:pt>
    <dgm:pt modelId="{BE69E8D6-2D8F-46F8-84B4-7CCC3F532081}">
      <dgm:prSet phldrT="[Text]" custT="1"/>
      <dgm:spPr/>
      <dgm:t>
        <a:bodyPr/>
        <a:lstStyle/>
        <a:p>
          <a:r>
            <a:rPr lang="sk-SK" sz="1600" b="0" dirty="0"/>
            <a:t>Úprava HTML</a:t>
          </a:r>
        </a:p>
      </dgm:t>
    </dgm:pt>
    <dgm:pt modelId="{701EDDDF-E890-4C26-98F2-453E457B9A27}" type="parTrans" cxnId="{8D747195-2AE7-4C08-BE36-929EBDFB15C1}">
      <dgm:prSet/>
      <dgm:spPr/>
      <dgm:t>
        <a:bodyPr/>
        <a:lstStyle/>
        <a:p>
          <a:endParaRPr lang="sk-SK"/>
        </a:p>
      </dgm:t>
    </dgm:pt>
    <dgm:pt modelId="{44AAAF90-580A-4A4C-BEB2-EE0215ECA847}" type="sibTrans" cxnId="{8D747195-2AE7-4C08-BE36-929EBDFB15C1}">
      <dgm:prSet/>
      <dgm:spPr/>
      <dgm:t>
        <a:bodyPr/>
        <a:lstStyle/>
        <a:p>
          <a:endParaRPr lang="sk-SK"/>
        </a:p>
      </dgm:t>
    </dgm:pt>
    <dgm:pt modelId="{F8A35B70-DF49-4A0C-ABF9-2BE879F1AAAE}" type="pres">
      <dgm:prSet presAssocID="{A3A3D362-1F8F-4B03-A9E1-5CBF5F66B101}" presName="rootnode" presStyleCnt="0">
        <dgm:presLayoutVars>
          <dgm:chMax/>
          <dgm:chPref/>
          <dgm:dir/>
          <dgm:animLvl val="lvl"/>
        </dgm:presLayoutVars>
      </dgm:prSet>
      <dgm:spPr/>
    </dgm:pt>
    <dgm:pt modelId="{34B50C24-7F38-4398-A0DA-53BA50B05F52}" type="pres">
      <dgm:prSet presAssocID="{2074B064-CC3A-48C9-8266-6BB1E668A3CB}" presName="composite" presStyleCnt="0"/>
      <dgm:spPr/>
    </dgm:pt>
    <dgm:pt modelId="{B0DB56F8-FFE6-490B-A1FF-3F7A0600A3CB}" type="pres">
      <dgm:prSet presAssocID="{2074B064-CC3A-48C9-8266-6BB1E668A3CB}" presName="bentUpArrow1" presStyleLbl="alignImgPlace1" presStyleIdx="0" presStyleCnt="4"/>
      <dgm:spPr/>
    </dgm:pt>
    <dgm:pt modelId="{0C94E4D6-368F-4CB4-B828-4C84C4B75CD8}" type="pres">
      <dgm:prSet presAssocID="{2074B064-CC3A-48C9-8266-6BB1E668A3CB}" presName="ParentText" presStyleLbl="node1" presStyleIdx="0" presStyleCnt="5" custScaleX="103932">
        <dgm:presLayoutVars>
          <dgm:chMax val="1"/>
          <dgm:chPref val="1"/>
          <dgm:bulletEnabled val="1"/>
        </dgm:presLayoutVars>
      </dgm:prSet>
      <dgm:spPr/>
    </dgm:pt>
    <dgm:pt modelId="{D99F14BD-2FEB-422B-AC4A-C554034B3318}" type="pres">
      <dgm:prSet presAssocID="{2074B064-CC3A-48C9-8266-6BB1E668A3CB}" presName="ChildText" presStyleLbl="revTx" presStyleIdx="0" presStyleCnt="5" custScaleX="138559" custLinFactNeighborX="32307" custLinFactNeighborY="1023">
        <dgm:presLayoutVars>
          <dgm:chMax val="0"/>
          <dgm:chPref val="0"/>
          <dgm:bulletEnabled val="1"/>
        </dgm:presLayoutVars>
      </dgm:prSet>
      <dgm:spPr/>
    </dgm:pt>
    <dgm:pt modelId="{B8D29454-F085-4162-86E9-4DCB92012656}" type="pres">
      <dgm:prSet presAssocID="{E150F9CA-6BB6-428A-9E22-EEF65DA49374}" presName="sibTrans" presStyleCnt="0"/>
      <dgm:spPr/>
    </dgm:pt>
    <dgm:pt modelId="{3F55A0F4-37B5-4058-8E13-DD99D6F8AA57}" type="pres">
      <dgm:prSet presAssocID="{BB261DE8-A820-4E34-AFF6-F3D48CD55E2F}" presName="composite" presStyleCnt="0"/>
      <dgm:spPr/>
    </dgm:pt>
    <dgm:pt modelId="{F94F3754-8E7E-426E-9B2E-5DE9B8CFBAA8}" type="pres">
      <dgm:prSet presAssocID="{BB261DE8-A820-4E34-AFF6-F3D48CD55E2F}" presName="bentUpArrow1" presStyleLbl="alignImgPlace1" presStyleIdx="1" presStyleCnt="4"/>
      <dgm:spPr/>
    </dgm:pt>
    <dgm:pt modelId="{B10F0595-ED22-4B14-972C-7A26EE810205}" type="pres">
      <dgm:prSet presAssocID="{BB261DE8-A820-4E34-AFF6-F3D48CD55E2F}" presName="ParentText" presStyleLbl="node1" presStyleIdx="1" presStyleCnt="5">
        <dgm:presLayoutVars>
          <dgm:chMax val="1"/>
          <dgm:chPref val="1"/>
          <dgm:bulletEnabled val="1"/>
        </dgm:presLayoutVars>
      </dgm:prSet>
      <dgm:spPr/>
    </dgm:pt>
    <dgm:pt modelId="{D4CF7C3E-2497-474E-BE17-11D7E6E4D95C}" type="pres">
      <dgm:prSet presAssocID="{BB261DE8-A820-4E34-AFF6-F3D48CD55E2F}" presName="ChildText" presStyleLbl="revTx" presStyleIdx="1" presStyleCnt="5" custScaleX="265831" custLinFactNeighborX="90520" custLinFactNeighborY="-29268">
        <dgm:presLayoutVars>
          <dgm:chMax val="0"/>
          <dgm:chPref val="0"/>
          <dgm:bulletEnabled val="1"/>
        </dgm:presLayoutVars>
      </dgm:prSet>
      <dgm:spPr/>
    </dgm:pt>
    <dgm:pt modelId="{C0139DA0-A1CE-4776-BC4E-1C32E21EB53B}" type="pres">
      <dgm:prSet presAssocID="{F0AA074B-0D58-44F4-913B-919A09F663F6}" presName="sibTrans" presStyleCnt="0"/>
      <dgm:spPr/>
    </dgm:pt>
    <dgm:pt modelId="{EFE19CFC-9886-4CA2-BC87-96026BAE275F}" type="pres">
      <dgm:prSet presAssocID="{78D40E78-BDEA-41BB-B21A-4C53AB514E14}" presName="composite" presStyleCnt="0"/>
      <dgm:spPr/>
    </dgm:pt>
    <dgm:pt modelId="{2A58748B-75E0-474C-8698-432A204CAF53}" type="pres">
      <dgm:prSet presAssocID="{78D40E78-BDEA-41BB-B21A-4C53AB514E14}" presName="bentUpArrow1" presStyleLbl="alignImgPlace1" presStyleIdx="2" presStyleCnt="4"/>
      <dgm:spPr/>
    </dgm:pt>
    <dgm:pt modelId="{1D51ECED-A4BE-4E40-AFAE-53950B7B962C}" type="pres">
      <dgm:prSet presAssocID="{78D40E78-BDEA-41BB-B21A-4C53AB514E14}" presName="ParentText" presStyleLbl="node1" presStyleIdx="2" presStyleCnt="5">
        <dgm:presLayoutVars>
          <dgm:chMax val="1"/>
          <dgm:chPref val="1"/>
          <dgm:bulletEnabled val="1"/>
        </dgm:presLayoutVars>
      </dgm:prSet>
      <dgm:spPr/>
    </dgm:pt>
    <dgm:pt modelId="{09D01E4A-F7BA-4117-B59B-B2937C80846B}" type="pres">
      <dgm:prSet presAssocID="{78D40E78-BDEA-41BB-B21A-4C53AB514E14}" presName="ChildText" presStyleLbl="revTx" presStyleIdx="2" presStyleCnt="5" custScaleX="214238" custLinFactNeighborX="56110" custLinFactNeighborY="-9125">
        <dgm:presLayoutVars>
          <dgm:chMax val="0"/>
          <dgm:chPref val="0"/>
          <dgm:bulletEnabled val="1"/>
        </dgm:presLayoutVars>
      </dgm:prSet>
      <dgm:spPr/>
    </dgm:pt>
    <dgm:pt modelId="{B2EA56B8-DCBE-4981-B109-0E3C0547D574}" type="pres">
      <dgm:prSet presAssocID="{42764DB7-8E57-4E4B-A202-A90808AE89C5}" presName="sibTrans" presStyleCnt="0"/>
      <dgm:spPr/>
    </dgm:pt>
    <dgm:pt modelId="{48157169-9B2A-4E9A-9989-A432C3333759}" type="pres">
      <dgm:prSet presAssocID="{3B1354F3-5980-4439-9914-A616A079A29E}" presName="composite" presStyleCnt="0"/>
      <dgm:spPr/>
    </dgm:pt>
    <dgm:pt modelId="{82DF1A5D-DD26-4EA7-A04A-270123D5B59E}" type="pres">
      <dgm:prSet presAssocID="{3B1354F3-5980-4439-9914-A616A079A29E}" presName="bentUpArrow1" presStyleLbl="alignImgPlace1" presStyleIdx="3" presStyleCnt="4"/>
      <dgm:spPr/>
    </dgm:pt>
    <dgm:pt modelId="{C306FD08-BA65-400E-B8F9-D2AF44ED0429}" type="pres">
      <dgm:prSet presAssocID="{3B1354F3-5980-4439-9914-A616A079A29E}" presName="ParentText" presStyleLbl="node1" presStyleIdx="3" presStyleCnt="5">
        <dgm:presLayoutVars>
          <dgm:chMax val="1"/>
          <dgm:chPref val="1"/>
          <dgm:bulletEnabled val="1"/>
        </dgm:presLayoutVars>
      </dgm:prSet>
      <dgm:spPr/>
    </dgm:pt>
    <dgm:pt modelId="{EDDAD083-8453-4990-BB9B-09481A2AAAAE}" type="pres">
      <dgm:prSet presAssocID="{3B1354F3-5980-4439-9914-A616A079A29E}" presName="ChildText" presStyleLbl="revTx" presStyleIdx="3" presStyleCnt="5" custScaleX="224959" custLinFactNeighborX="80797" custLinFactNeighborY="-58">
        <dgm:presLayoutVars>
          <dgm:chMax val="0"/>
          <dgm:chPref val="0"/>
          <dgm:bulletEnabled val="1"/>
        </dgm:presLayoutVars>
      </dgm:prSet>
      <dgm:spPr/>
    </dgm:pt>
    <dgm:pt modelId="{192257D4-7B86-45ED-931B-16976E2B2A24}" type="pres">
      <dgm:prSet presAssocID="{6937010B-BEEF-4FB8-A346-834D9E58098B}" presName="sibTrans" presStyleCnt="0"/>
      <dgm:spPr/>
    </dgm:pt>
    <dgm:pt modelId="{C7A7EEA6-EC33-44B8-B7C1-1CBDC73B1A92}" type="pres">
      <dgm:prSet presAssocID="{27BEFEA9-9906-46F6-AAD5-557B8DBB2111}" presName="composite" presStyleCnt="0"/>
      <dgm:spPr/>
    </dgm:pt>
    <dgm:pt modelId="{F5F0369A-BE63-4451-80E4-9FEF484C9243}" type="pres">
      <dgm:prSet presAssocID="{27BEFEA9-9906-46F6-AAD5-557B8DBB2111}" presName="ParentText" presStyleLbl="node1" presStyleIdx="4" presStyleCnt="5">
        <dgm:presLayoutVars>
          <dgm:chMax val="1"/>
          <dgm:chPref val="1"/>
          <dgm:bulletEnabled val="1"/>
        </dgm:presLayoutVars>
      </dgm:prSet>
      <dgm:spPr/>
    </dgm:pt>
    <dgm:pt modelId="{F1666A5A-A5E4-4DA7-934F-45F9FD32EAB9}" type="pres">
      <dgm:prSet presAssocID="{27BEFEA9-9906-46F6-AAD5-557B8DBB2111}" presName="FinalChildText" presStyleLbl="revTx" presStyleIdx="4" presStyleCnt="5" custScaleX="132142" custLinFactNeighborX="24913" custLinFactNeighborY="995">
        <dgm:presLayoutVars>
          <dgm:chMax val="0"/>
          <dgm:chPref val="0"/>
          <dgm:bulletEnabled val="1"/>
        </dgm:presLayoutVars>
      </dgm:prSet>
      <dgm:spPr/>
    </dgm:pt>
  </dgm:ptLst>
  <dgm:cxnLst>
    <dgm:cxn modelId="{7898AD06-FAFD-4021-AC4A-3BBD83B80B06}" srcId="{78D40E78-BDEA-41BB-B21A-4C53AB514E14}" destId="{53074FE3-C9BE-46A6-A47B-D5740BE6DCBA}" srcOrd="1" destOrd="0" parTransId="{A10DB90C-F5CB-407E-BAA2-0CDD18F3FC1E}" sibTransId="{A2ED0FE8-321B-46AB-A90D-014BC7A9B369}"/>
    <dgm:cxn modelId="{72AAB506-FAA5-4449-818C-3933569C942E}" type="presOf" srcId="{E0614050-A16F-4082-92B7-42E241F339BC}" destId="{09D01E4A-F7BA-4117-B59B-B2937C80846B}" srcOrd="0" destOrd="5" presId="urn:microsoft.com/office/officeart/2005/8/layout/StepDownProcess"/>
    <dgm:cxn modelId="{0E5E9211-4EC2-45F0-A93E-4DE5660FDFFA}" srcId="{78D40E78-BDEA-41BB-B21A-4C53AB514E14}" destId="{AD0FC52C-2E1F-46F4-A4B9-132A3FC2EC7C}" srcOrd="3" destOrd="0" parTransId="{540C1DA4-AE6F-4A24-9404-D65EC1110866}" sibTransId="{0A031C02-BB67-424D-8450-E929EF2E5790}"/>
    <dgm:cxn modelId="{9FD14013-ACD4-40EA-B73D-BC8D762EE3C2}" type="presOf" srcId="{2074B064-CC3A-48C9-8266-6BB1E668A3CB}" destId="{0C94E4D6-368F-4CB4-B828-4C84C4B75CD8}" srcOrd="0" destOrd="0" presId="urn:microsoft.com/office/officeart/2005/8/layout/StepDownProcess"/>
    <dgm:cxn modelId="{52F09A14-5C57-4980-A74F-11126741E376}" srcId="{78D40E78-BDEA-41BB-B21A-4C53AB514E14}" destId="{E0614050-A16F-4082-92B7-42E241F339BC}" srcOrd="5" destOrd="0" parTransId="{FDA67726-BB78-4C26-B52D-85726B03AB75}" sibTransId="{0390E036-44AA-4CDF-8B71-B9096F6749C1}"/>
    <dgm:cxn modelId="{87B6641F-F922-4E38-B1D9-F1DE566FF318}" srcId="{78D40E78-BDEA-41BB-B21A-4C53AB514E14}" destId="{9BCC4B63-8350-4208-9AA4-5596D4C6497A}" srcOrd="2" destOrd="0" parTransId="{C86D63C2-9CC0-4B97-AEAE-B420A77A012B}" sibTransId="{55CF1ABB-51DF-44C3-83DC-0CC6279951A1}"/>
    <dgm:cxn modelId="{B030E65C-5144-4B8F-9462-C122B55ECCED}" type="presOf" srcId="{BFAB395F-5659-4A28-8759-36514CB95503}" destId="{EDDAD083-8453-4990-BB9B-09481A2AAAAE}" srcOrd="0" destOrd="0" presId="urn:microsoft.com/office/officeart/2005/8/layout/StepDownProcess"/>
    <dgm:cxn modelId="{3FBB735E-C41B-4B94-ADB5-1B8B936909F3}" type="presOf" srcId="{3B1354F3-5980-4439-9914-A616A079A29E}" destId="{C306FD08-BA65-400E-B8F9-D2AF44ED0429}" srcOrd="0" destOrd="0" presId="urn:microsoft.com/office/officeart/2005/8/layout/StepDownProcess"/>
    <dgm:cxn modelId="{808E3B60-13FA-4928-81A2-D55A14A0469E}" type="presOf" srcId="{9F7A1249-5D11-426A-8651-2389A81D5E63}" destId="{F1666A5A-A5E4-4DA7-934F-45F9FD32EAB9}" srcOrd="0" destOrd="0" presId="urn:microsoft.com/office/officeart/2005/8/layout/StepDownProcess"/>
    <dgm:cxn modelId="{0ACB5E41-90FF-4352-A9E3-BB4C8C410969}" srcId="{78D40E78-BDEA-41BB-B21A-4C53AB514E14}" destId="{6CF09B31-9328-4551-B616-A38B53A6E400}" srcOrd="6" destOrd="0" parTransId="{B3B2CCAE-178A-4D94-ACA2-40CCDF6EB0A4}" sibTransId="{71B9CF4C-7392-4D5A-899F-833C01FD5564}"/>
    <dgm:cxn modelId="{A6DA0A64-15CF-4151-9E08-FA55202BAA39}" srcId="{3B1354F3-5980-4439-9914-A616A079A29E}" destId="{695B60A0-78C8-4BD1-BE4F-61662792ABAB}" srcOrd="1" destOrd="0" parTransId="{3A726D8A-BC72-41E1-B577-A17167487F65}" sibTransId="{E6E9825C-D7B9-4CC6-AE19-D98E3CA36577}"/>
    <dgm:cxn modelId="{CAEC7B64-57D5-4CE2-A7F2-D8158A587BBB}" srcId="{BB261DE8-A820-4E34-AFF6-F3D48CD55E2F}" destId="{06231A93-827D-4FD6-945E-9FF9BD118203}" srcOrd="0" destOrd="0" parTransId="{BF0ED122-02CF-489F-96BB-B787500C28F0}" sibTransId="{4A46A9DB-9A54-4299-9255-4F57BF444B15}"/>
    <dgm:cxn modelId="{56355566-0B72-4924-9AED-7987391AA0A9}" type="presOf" srcId="{D365F5B7-6A4B-42FC-AE18-FB56F816F6D6}" destId="{D4CF7C3E-2497-474E-BE17-11D7E6E4D95C}" srcOrd="0" destOrd="1" presId="urn:microsoft.com/office/officeart/2005/8/layout/StepDownProcess"/>
    <dgm:cxn modelId="{3B88114C-2AAA-41D4-A85F-DB18B4E86DFE}" srcId="{A3A3D362-1F8F-4B03-A9E1-5CBF5F66B101}" destId="{27BEFEA9-9906-46F6-AAD5-557B8DBB2111}" srcOrd="4" destOrd="0" parTransId="{B8D70BBF-03CC-4647-B875-F4BAA941FF08}" sibTransId="{EB8E5263-5052-4EE2-B05A-4E8E56D4C5F9}"/>
    <dgm:cxn modelId="{68B3B36C-1BCF-41FB-9976-114A05AE042F}" type="presOf" srcId="{27BEFEA9-9906-46F6-AAD5-557B8DBB2111}" destId="{F5F0369A-BE63-4451-80E4-9FEF484C9243}" srcOrd="0" destOrd="0" presId="urn:microsoft.com/office/officeart/2005/8/layout/StepDownProcess"/>
    <dgm:cxn modelId="{4F19FA4D-A277-4A33-85F3-821098EDB45E}" srcId="{3B1354F3-5980-4439-9914-A616A079A29E}" destId="{8FA79422-3968-462F-A321-38065EB838C5}" srcOrd="2" destOrd="0" parTransId="{EACCA3FE-C3FE-4260-9EC4-BC16DABAFBD9}" sibTransId="{7379FC06-747C-48DF-9659-E203B84ABC6C}"/>
    <dgm:cxn modelId="{7A08D851-5975-469C-84E7-C6BD34B6E8B6}" srcId="{A3A3D362-1F8F-4B03-A9E1-5CBF5F66B101}" destId="{BB261DE8-A820-4E34-AFF6-F3D48CD55E2F}" srcOrd="1" destOrd="0" parTransId="{A25854A8-2619-4FD3-9CFD-C990C50D0C1E}" sibTransId="{F0AA074B-0D58-44F4-913B-919A09F663F6}"/>
    <dgm:cxn modelId="{617D6175-162B-4666-A198-747C9AEE2349}" type="presOf" srcId="{8FA79422-3968-462F-A321-38065EB838C5}" destId="{EDDAD083-8453-4990-BB9B-09481A2AAAAE}" srcOrd="0" destOrd="2" presId="urn:microsoft.com/office/officeart/2005/8/layout/StepDownProcess"/>
    <dgm:cxn modelId="{C8355155-6FC9-49D0-95A0-169F2B31C2E2}" srcId="{78D40E78-BDEA-41BB-B21A-4C53AB514E14}" destId="{56A93822-5227-4BCD-915B-9EB491C3D3F1}" srcOrd="0" destOrd="0" parTransId="{945167E3-D358-4D2E-8E87-604AC45330CE}" sibTransId="{B1CBBF91-49AE-4D67-8D3E-83E77E4C578E}"/>
    <dgm:cxn modelId="{D3E73F7B-B5FA-4E24-A1A8-D3CC1D68BE11}" srcId="{2074B064-CC3A-48C9-8266-6BB1E668A3CB}" destId="{AFAC09DC-CB5F-4C9C-9458-81081D1C4B05}" srcOrd="1" destOrd="0" parTransId="{B0C0FB68-CC76-45E0-A040-F336D9AE2D50}" sibTransId="{8266546B-24D7-4184-865D-D6ADF0EFE847}"/>
    <dgm:cxn modelId="{6CC6F384-6790-4697-BB0B-C6E044789B64}" type="presOf" srcId="{06231A93-827D-4FD6-945E-9FF9BD118203}" destId="{D4CF7C3E-2497-474E-BE17-11D7E6E4D95C}" srcOrd="0" destOrd="0" presId="urn:microsoft.com/office/officeart/2005/8/layout/StepDownProcess"/>
    <dgm:cxn modelId="{8EA40285-8CAE-448D-8E02-FA833EEE7DA1}" srcId="{78D40E78-BDEA-41BB-B21A-4C53AB514E14}" destId="{2E94A392-E166-48EB-BE2C-00708BB711AD}" srcOrd="4" destOrd="0" parTransId="{3A890108-8E44-4FAE-93C2-39FB37CB4C2F}" sibTransId="{D9CA6145-5CEA-4E64-B130-8C8CA46FF9A4}"/>
    <dgm:cxn modelId="{C7EA158B-3D1D-4B19-BDCD-5C52289236B9}" type="presOf" srcId="{9BCC4B63-8350-4208-9AA4-5596D4C6497A}" destId="{09D01E4A-F7BA-4117-B59B-B2937C80846B}" srcOrd="0" destOrd="2" presId="urn:microsoft.com/office/officeart/2005/8/layout/StepDownProcess"/>
    <dgm:cxn modelId="{8D747195-2AE7-4C08-BE36-929EBDFB15C1}" srcId="{27BEFEA9-9906-46F6-AAD5-557B8DBB2111}" destId="{BE69E8D6-2D8F-46F8-84B4-7CCC3F532081}" srcOrd="1" destOrd="0" parTransId="{701EDDDF-E890-4C26-98F2-453E457B9A27}" sibTransId="{44AAAF90-580A-4A4C-BEB2-EE0215ECA847}"/>
    <dgm:cxn modelId="{28D78596-A3F3-4B41-9433-9AA1B62FF792}" type="presOf" srcId="{695B60A0-78C8-4BD1-BE4F-61662792ABAB}" destId="{EDDAD083-8453-4990-BB9B-09481A2AAAAE}" srcOrd="0" destOrd="1" presId="urn:microsoft.com/office/officeart/2005/8/layout/StepDownProcess"/>
    <dgm:cxn modelId="{0311CC97-0CF6-4E9F-93D7-EA1FF0DDF261}" type="presOf" srcId="{A3A3D362-1F8F-4B03-A9E1-5CBF5F66B101}" destId="{F8A35B70-DF49-4A0C-ABF9-2BE879F1AAAE}" srcOrd="0" destOrd="0" presId="urn:microsoft.com/office/officeart/2005/8/layout/StepDownProcess"/>
    <dgm:cxn modelId="{2D680E98-E851-4EE4-A7EB-3C5D34498396}" srcId="{A3A3D362-1F8F-4B03-A9E1-5CBF5F66B101}" destId="{2074B064-CC3A-48C9-8266-6BB1E668A3CB}" srcOrd="0" destOrd="0" parTransId="{2A78DD7F-0E3E-48B8-9408-AE9B2870C01B}" sibTransId="{E150F9CA-6BB6-428A-9E22-EEF65DA49374}"/>
    <dgm:cxn modelId="{052CDC9F-BB5B-4F3C-9DDA-B73369D2E7D1}" type="presOf" srcId="{2E94A392-E166-48EB-BE2C-00708BB711AD}" destId="{09D01E4A-F7BA-4117-B59B-B2937C80846B}" srcOrd="0" destOrd="4" presId="urn:microsoft.com/office/officeart/2005/8/layout/StepDownProcess"/>
    <dgm:cxn modelId="{955B1AA2-E958-4EA1-9CAF-E7DD702A8161}" type="presOf" srcId="{6CF09B31-9328-4551-B616-A38B53A6E400}" destId="{09D01E4A-F7BA-4117-B59B-B2937C80846B}" srcOrd="0" destOrd="6" presId="urn:microsoft.com/office/officeart/2005/8/layout/StepDownProcess"/>
    <dgm:cxn modelId="{3C1198A7-C455-4CCA-A229-6FAA23A4F84D}" srcId="{3B1354F3-5980-4439-9914-A616A079A29E}" destId="{BFAB395F-5659-4A28-8759-36514CB95503}" srcOrd="0" destOrd="0" parTransId="{03D07714-5D08-4243-AF6B-4F72A9983746}" sibTransId="{618C4028-B43E-4366-8F33-662BEA8CA1C6}"/>
    <dgm:cxn modelId="{B1BAA0A7-9AE6-45AA-81A9-880E2F50D176}" type="presOf" srcId="{AD0FC52C-2E1F-46F4-A4B9-132A3FC2EC7C}" destId="{09D01E4A-F7BA-4117-B59B-B2937C80846B}" srcOrd="0" destOrd="3" presId="urn:microsoft.com/office/officeart/2005/8/layout/StepDownProcess"/>
    <dgm:cxn modelId="{40EF7EAC-5455-40E7-9BFC-924796978770}" type="presOf" srcId="{BE69E8D6-2D8F-46F8-84B4-7CCC3F532081}" destId="{F1666A5A-A5E4-4DA7-934F-45F9FD32EAB9}" srcOrd="0" destOrd="1" presId="urn:microsoft.com/office/officeart/2005/8/layout/StepDownProcess"/>
    <dgm:cxn modelId="{9356FEBA-2D7C-4E65-8FE0-26E91AB9A252}" type="presOf" srcId="{56A93822-5227-4BCD-915B-9EB491C3D3F1}" destId="{09D01E4A-F7BA-4117-B59B-B2937C80846B}" srcOrd="0" destOrd="0" presId="urn:microsoft.com/office/officeart/2005/8/layout/StepDownProcess"/>
    <dgm:cxn modelId="{4C9B54BD-9152-4782-B4CD-4BD53C038AC5}" type="presOf" srcId="{BB261DE8-A820-4E34-AFF6-F3D48CD55E2F}" destId="{B10F0595-ED22-4B14-972C-7A26EE810205}" srcOrd="0" destOrd="0" presId="urn:microsoft.com/office/officeart/2005/8/layout/StepDownProcess"/>
    <dgm:cxn modelId="{F9EFC9C3-37FF-40BD-9A1D-47FA3B6BA615}" type="presOf" srcId="{AFAC09DC-CB5F-4C9C-9458-81081D1C4B05}" destId="{D99F14BD-2FEB-422B-AC4A-C554034B3318}" srcOrd="0" destOrd="1" presId="urn:microsoft.com/office/officeart/2005/8/layout/StepDownProcess"/>
    <dgm:cxn modelId="{6FE71AC6-754D-48B1-B5DB-B2D4AA99D3B8}" srcId="{A3A3D362-1F8F-4B03-A9E1-5CBF5F66B101}" destId="{3B1354F3-5980-4439-9914-A616A079A29E}" srcOrd="3" destOrd="0" parTransId="{1F43377D-680A-411A-B159-5044D28A424E}" sibTransId="{6937010B-BEEF-4FB8-A346-834D9E58098B}"/>
    <dgm:cxn modelId="{FBC832CA-C797-4536-8918-B36214ABA1A3}" srcId="{27BEFEA9-9906-46F6-AAD5-557B8DBB2111}" destId="{9F7A1249-5D11-426A-8651-2389A81D5E63}" srcOrd="0" destOrd="0" parTransId="{FADEFFEA-A7AF-47FD-B2C3-C30DE230A843}" sibTransId="{849543B8-C915-4A51-87EA-2C887AD1DBD2}"/>
    <dgm:cxn modelId="{7C920CCE-05C9-4A20-B3D9-8F96175A7214}" type="presOf" srcId="{78D40E78-BDEA-41BB-B21A-4C53AB514E14}" destId="{1D51ECED-A4BE-4E40-AFAE-53950B7B962C}" srcOrd="0" destOrd="0" presId="urn:microsoft.com/office/officeart/2005/8/layout/StepDownProcess"/>
    <dgm:cxn modelId="{B8AF63D1-C0D2-419E-B768-C12ADDD8BB14}" type="presOf" srcId="{53074FE3-C9BE-46A6-A47B-D5740BE6DCBA}" destId="{09D01E4A-F7BA-4117-B59B-B2937C80846B}" srcOrd="0" destOrd="1" presId="urn:microsoft.com/office/officeart/2005/8/layout/StepDownProcess"/>
    <dgm:cxn modelId="{B58D26D9-7248-4CBF-AAAE-915CC7D4B01D}" srcId="{A3A3D362-1F8F-4B03-A9E1-5CBF5F66B101}" destId="{78D40E78-BDEA-41BB-B21A-4C53AB514E14}" srcOrd="2" destOrd="0" parTransId="{4E221C85-1D4F-4691-A00A-EE264FF7DBA9}" sibTransId="{42764DB7-8E57-4E4B-A202-A90808AE89C5}"/>
    <dgm:cxn modelId="{037D9ED9-8C7C-4590-B550-6A224A540A3E}" type="presOf" srcId="{6B5488FE-693A-4B05-A6C0-DA484CC0ECE8}" destId="{D99F14BD-2FEB-422B-AC4A-C554034B3318}" srcOrd="0" destOrd="0" presId="urn:microsoft.com/office/officeart/2005/8/layout/StepDownProcess"/>
    <dgm:cxn modelId="{CC9471DE-A5F5-4324-867D-9C32CD5993B4}" srcId="{3B1354F3-5980-4439-9914-A616A079A29E}" destId="{CD36DB11-E868-45BC-B006-33C14EDFF381}" srcOrd="3" destOrd="0" parTransId="{55184940-BEE5-4314-B5FA-B1B5C8E6BC46}" sibTransId="{FAA6B3FF-825F-4CD8-A459-77D02E965A4F}"/>
    <dgm:cxn modelId="{E7EA3AE4-EB36-459C-9352-66B4FE75B9C3}" type="presOf" srcId="{CD36DB11-E868-45BC-B006-33C14EDFF381}" destId="{EDDAD083-8453-4990-BB9B-09481A2AAAAE}" srcOrd="0" destOrd="3" presId="urn:microsoft.com/office/officeart/2005/8/layout/StepDownProcess"/>
    <dgm:cxn modelId="{873EDAE6-8836-405E-8CB6-A573CF9FB8BF}" srcId="{BB261DE8-A820-4E34-AFF6-F3D48CD55E2F}" destId="{D365F5B7-6A4B-42FC-AE18-FB56F816F6D6}" srcOrd="1" destOrd="0" parTransId="{9ECB5C7D-8546-4849-BFC6-C50A111FB341}" sibTransId="{811ACBC2-A2A6-470E-8CB1-944CE4172287}"/>
    <dgm:cxn modelId="{ADD0CCE7-E818-47E3-BD4D-DB6734C08780}" srcId="{2074B064-CC3A-48C9-8266-6BB1E668A3CB}" destId="{6B5488FE-693A-4B05-A6C0-DA484CC0ECE8}" srcOrd="0" destOrd="0" parTransId="{AD0B1E37-837D-457C-B594-43B668CB90F8}" sibTransId="{84E16A1D-BB4A-4B5F-B377-51FF681F0009}"/>
    <dgm:cxn modelId="{AE1F7C22-71B7-4B7B-B2B9-3392819A5980}" type="presParOf" srcId="{F8A35B70-DF49-4A0C-ABF9-2BE879F1AAAE}" destId="{34B50C24-7F38-4398-A0DA-53BA50B05F52}" srcOrd="0" destOrd="0" presId="urn:microsoft.com/office/officeart/2005/8/layout/StepDownProcess"/>
    <dgm:cxn modelId="{73D2CED8-4ECF-4A22-A38A-68EF1ED344CA}" type="presParOf" srcId="{34B50C24-7F38-4398-A0DA-53BA50B05F52}" destId="{B0DB56F8-FFE6-490B-A1FF-3F7A0600A3CB}" srcOrd="0" destOrd="0" presId="urn:microsoft.com/office/officeart/2005/8/layout/StepDownProcess"/>
    <dgm:cxn modelId="{62220A66-5764-4A73-AEBE-3D42D43312BB}" type="presParOf" srcId="{34B50C24-7F38-4398-A0DA-53BA50B05F52}" destId="{0C94E4D6-368F-4CB4-B828-4C84C4B75CD8}" srcOrd="1" destOrd="0" presId="urn:microsoft.com/office/officeart/2005/8/layout/StepDownProcess"/>
    <dgm:cxn modelId="{A37DF4FF-4C5C-4F80-A9BD-6813C874B0F4}" type="presParOf" srcId="{34B50C24-7F38-4398-A0DA-53BA50B05F52}" destId="{D99F14BD-2FEB-422B-AC4A-C554034B3318}" srcOrd="2" destOrd="0" presId="urn:microsoft.com/office/officeart/2005/8/layout/StepDownProcess"/>
    <dgm:cxn modelId="{237C46EB-7F3F-48E5-A04F-48CE17F87C92}" type="presParOf" srcId="{F8A35B70-DF49-4A0C-ABF9-2BE879F1AAAE}" destId="{B8D29454-F085-4162-86E9-4DCB92012656}" srcOrd="1" destOrd="0" presId="urn:microsoft.com/office/officeart/2005/8/layout/StepDownProcess"/>
    <dgm:cxn modelId="{9AF74C6C-9D29-4896-8145-2A034B1055DD}" type="presParOf" srcId="{F8A35B70-DF49-4A0C-ABF9-2BE879F1AAAE}" destId="{3F55A0F4-37B5-4058-8E13-DD99D6F8AA57}" srcOrd="2" destOrd="0" presId="urn:microsoft.com/office/officeart/2005/8/layout/StepDownProcess"/>
    <dgm:cxn modelId="{279736E9-BF8B-4160-BB0C-10E791CF0C72}" type="presParOf" srcId="{3F55A0F4-37B5-4058-8E13-DD99D6F8AA57}" destId="{F94F3754-8E7E-426E-9B2E-5DE9B8CFBAA8}" srcOrd="0" destOrd="0" presId="urn:microsoft.com/office/officeart/2005/8/layout/StepDownProcess"/>
    <dgm:cxn modelId="{3421C2ED-78DE-41B3-8A7B-9693F1C3C2FB}" type="presParOf" srcId="{3F55A0F4-37B5-4058-8E13-DD99D6F8AA57}" destId="{B10F0595-ED22-4B14-972C-7A26EE810205}" srcOrd="1" destOrd="0" presId="urn:microsoft.com/office/officeart/2005/8/layout/StepDownProcess"/>
    <dgm:cxn modelId="{99671115-70E9-4567-8259-28E12C4D1175}" type="presParOf" srcId="{3F55A0F4-37B5-4058-8E13-DD99D6F8AA57}" destId="{D4CF7C3E-2497-474E-BE17-11D7E6E4D95C}" srcOrd="2" destOrd="0" presId="urn:microsoft.com/office/officeart/2005/8/layout/StepDownProcess"/>
    <dgm:cxn modelId="{82708929-1983-43ED-9554-0EB06C43C8A3}" type="presParOf" srcId="{F8A35B70-DF49-4A0C-ABF9-2BE879F1AAAE}" destId="{C0139DA0-A1CE-4776-BC4E-1C32E21EB53B}" srcOrd="3" destOrd="0" presId="urn:microsoft.com/office/officeart/2005/8/layout/StepDownProcess"/>
    <dgm:cxn modelId="{79E1B478-A1E3-4D09-938A-00E15A72B1E6}" type="presParOf" srcId="{F8A35B70-DF49-4A0C-ABF9-2BE879F1AAAE}" destId="{EFE19CFC-9886-4CA2-BC87-96026BAE275F}" srcOrd="4" destOrd="0" presId="urn:microsoft.com/office/officeart/2005/8/layout/StepDownProcess"/>
    <dgm:cxn modelId="{AAC0B5C7-7E8B-4272-ABA4-2C8090E57099}" type="presParOf" srcId="{EFE19CFC-9886-4CA2-BC87-96026BAE275F}" destId="{2A58748B-75E0-474C-8698-432A204CAF53}" srcOrd="0" destOrd="0" presId="urn:microsoft.com/office/officeart/2005/8/layout/StepDownProcess"/>
    <dgm:cxn modelId="{379531F4-ECB1-464A-9E9F-EA767255802A}" type="presParOf" srcId="{EFE19CFC-9886-4CA2-BC87-96026BAE275F}" destId="{1D51ECED-A4BE-4E40-AFAE-53950B7B962C}" srcOrd="1" destOrd="0" presId="urn:microsoft.com/office/officeart/2005/8/layout/StepDownProcess"/>
    <dgm:cxn modelId="{E002DA4C-C394-4D37-8AAD-7D23BB263145}" type="presParOf" srcId="{EFE19CFC-9886-4CA2-BC87-96026BAE275F}" destId="{09D01E4A-F7BA-4117-B59B-B2937C80846B}" srcOrd="2" destOrd="0" presId="urn:microsoft.com/office/officeart/2005/8/layout/StepDownProcess"/>
    <dgm:cxn modelId="{E5F08FFA-1F73-4B6D-AA1D-613A28B960AC}" type="presParOf" srcId="{F8A35B70-DF49-4A0C-ABF9-2BE879F1AAAE}" destId="{B2EA56B8-DCBE-4981-B109-0E3C0547D574}" srcOrd="5" destOrd="0" presId="urn:microsoft.com/office/officeart/2005/8/layout/StepDownProcess"/>
    <dgm:cxn modelId="{A732EBE4-21BE-4A73-90D6-F631152A2CD6}" type="presParOf" srcId="{F8A35B70-DF49-4A0C-ABF9-2BE879F1AAAE}" destId="{48157169-9B2A-4E9A-9989-A432C3333759}" srcOrd="6" destOrd="0" presId="urn:microsoft.com/office/officeart/2005/8/layout/StepDownProcess"/>
    <dgm:cxn modelId="{5C38FD7A-33E2-4BB3-933B-4BF178131226}" type="presParOf" srcId="{48157169-9B2A-4E9A-9989-A432C3333759}" destId="{82DF1A5D-DD26-4EA7-A04A-270123D5B59E}" srcOrd="0" destOrd="0" presId="urn:microsoft.com/office/officeart/2005/8/layout/StepDownProcess"/>
    <dgm:cxn modelId="{EEA3B546-7917-4D70-A2DB-DDC2CE40067B}" type="presParOf" srcId="{48157169-9B2A-4E9A-9989-A432C3333759}" destId="{C306FD08-BA65-400E-B8F9-D2AF44ED0429}" srcOrd="1" destOrd="0" presId="urn:microsoft.com/office/officeart/2005/8/layout/StepDownProcess"/>
    <dgm:cxn modelId="{64032BCA-03C8-47F8-945F-0D21326F8407}" type="presParOf" srcId="{48157169-9B2A-4E9A-9989-A432C3333759}" destId="{EDDAD083-8453-4990-BB9B-09481A2AAAAE}" srcOrd="2" destOrd="0" presId="urn:microsoft.com/office/officeart/2005/8/layout/StepDownProcess"/>
    <dgm:cxn modelId="{D9C75828-44CA-425D-A421-C555A0D8C481}" type="presParOf" srcId="{F8A35B70-DF49-4A0C-ABF9-2BE879F1AAAE}" destId="{192257D4-7B86-45ED-931B-16976E2B2A24}" srcOrd="7" destOrd="0" presId="urn:microsoft.com/office/officeart/2005/8/layout/StepDownProcess"/>
    <dgm:cxn modelId="{4FC25CD7-50BC-4750-94A0-AC176704782A}" type="presParOf" srcId="{F8A35B70-DF49-4A0C-ABF9-2BE879F1AAAE}" destId="{C7A7EEA6-EC33-44B8-B7C1-1CBDC73B1A92}" srcOrd="8" destOrd="0" presId="urn:microsoft.com/office/officeart/2005/8/layout/StepDownProcess"/>
    <dgm:cxn modelId="{2B5BC5B4-BAC8-4D55-9BF7-85353A26F746}" type="presParOf" srcId="{C7A7EEA6-EC33-44B8-B7C1-1CBDC73B1A92}" destId="{F5F0369A-BE63-4451-80E4-9FEF484C9243}" srcOrd="0" destOrd="0" presId="urn:microsoft.com/office/officeart/2005/8/layout/StepDownProcess"/>
    <dgm:cxn modelId="{FB245BF2-7FDA-41A3-8C89-FD5D16C0AA06}" type="presParOf" srcId="{C7A7EEA6-EC33-44B8-B7C1-1CBDC73B1A92}" destId="{F1666A5A-A5E4-4DA7-934F-45F9FD32EAB9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DB56F8-FFE6-490B-A1FF-3F7A0600A3CB}">
      <dsp:nvSpPr>
        <dsp:cNvPr id="0" name=""/>
        <dsp:cNvSpPr/>
      </dsp:nvSpPr>
      <dsp:spPr>
        <a:xfrm rot="5400000">
          <a:off x="1700333" y="1382490"/>
          <a:ext cx="1214127" cy="138224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94E4D6-368F-4CB4-B828-4C84C4B75CD8}">
      <dsp:nvSpPr>
        <dsp:cNvPr id="0" name=""/>
        <dsp:cNvSpPr/>
      </dsp:nvSpPr>
      <dsp:spPr>
        <a:xfrm>
          <a:off x="1338480" y="36606"/>
          <a:ext cx="2124240" cy="1430646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1800" b="1" kern="1200" dirty="0"/>
            <a:t>Skenovanie domény</a:t>
          </a:r>
        </a:p>
      </dsp:txBody>
      <dsp:txXfrm>
        <a:off x="1408331" y="106457"/>
        <a:ext cx="1984538" cy="1290944"/>
      </dsp:txXfrm>
    </dsp:sp>
    <dsp:sp modelId="{D99F14BD-2FEB-422B-AC4A-C554034B3318}">
      <dsp:nvSpPr>
        <dsp:cNvPr id="0" name=""/>
        <dsp:cNvSpPr/>
      </dsp:nvSpPr>
      <dsp:spPr>
        <a:xfrm>
          <a:off x="3531285" y="163904"/>
          <a:ext cx="2253579" cy="11563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k-SK" sz="1600" kern="1200" dirty="0"/>
            <a:t>Získanie odkazov na zaujímavé lokality z domény</a:t>
          </a:r>
        </a:p>
      </dsp:txBody>
      <dsp:txXfrm>
        <a:off x="3531285" y="163904"/>
        <a:ext cx="2253579" cy="1156311"/>
      </dsp:txXfrm>
    </dsp:sp>
    <dsp:sp modelId="{F94F3754-8E7E-426E-9B2E-5DE9B8CFBAA8}">
      <dsp:nvSpPr>
        <dsp:cNvPr id="0" name=""/>
        <dsp:cNvSpPr/>
      </dsp:nvSpPr>
      <dsp:spPr>
        <a:xfrm rot="5400000">
          <a:off x="3558122" y="2989578"/>
          <a:ext cx="1214127" cy="138224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0F0595-ED22-4B14-972C-7A26EE810205}">
      <dsp:nvSpPr>
        <dsp:cNvPr id="0" name=""/>
        <dsp:cNvSpPr/>
      </dsp:nvSpPr>
      <dsp:spPr>
        <a:xfrm>
          <a:off x="3273038" y="1647471"/>
          <a:ext cx="2043875" cy="1430646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1800" b="1" kern="1200" dirty="0"/>
            <a:t>Tvorba konfiguračného súboru zo získaných dát</a:t>
          </a:r>
        </a:p>
      </dsp:txBody>
      <dsp:txXfrm>
        <a:off x="3342889" y="1717322"/>
        <a:ext cx="1904173" cy="1290944"/>
      </dsp:txXfrm>
    </dsp:sp>
    <dsp:sp modelId="{D4CF7C3E-2497-474E-BE17-11D7E6E4D95C}">
      <dsp:nvSpPr>
        <dsp:cNvPr id="0" name=""/>
        <dsp:cNvSpPr/>
      </dsp:nvSpPr>
      <dsp:spPr>
        <a:xfrm>
          <a:off x="5421265" y="1729781"/>
          <a:ext cx="3525818" cy="11563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k-SK" sz="1600" kern="1200" dirty="0"/>
            <a:t>Vytvorenie konfiguračného súboru zo získaných odkazov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k-SK" sz="1600" kern="1200" dirty="0"/>
            <a:t>Zapracovanie náhodnosti pri tejto tvorbe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k-SK" sz="1600" kern="1200" dirty="0"/>
            <a:t>Prispôsobenie automatizácie vzhľadom na možné stratégie uplatnenia </a:t>
          </a:r>
          <a:r>
            <a:rPr lang="sk-SK" sz="1600" kern="1200" dirty="0" err="1"/>
            <a:t>honey</a:t>
          </a:r>
          <a:r>
            <a:rPr lang="sk-SK" sz="1600" kern="1200" dirty="0"/>
            <a:t> tokenov</a:t>
          </a:r>
        </a:p>
      </dsp:txBody>
      <dsp:txXfrm>
        <a:off x="5421265" y="1729781"/>
        <a:ext cx="3525818" cy="1156311"/>
      </dsp:txXfrm>
    </dsp:sp>
    <dsp:sp modelId="{82DF1A5D-DD26-4EA7-A04A-270123D5B59E}">
      <dsp:nvSpPr>
        <dsp:cNvPr id="0" name=""/>
        <dsp:cNvSpPr/>
      </dsp:nvSpPr>
      <dsp:spPr>
        <a:xfrm rot="5400000">
          <a:off x="5456094" y="4596667"/>
          <a:ext cx="1214127" cy="138224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06FD08-BA65-400E-B8F9-D2AF44ED0429}">
      <dsp:nvSpPr>
        <dsp:cNvPr id="0" name=""/>
        <dsp:cNvSpPr/>
      </dsp:nvSpPr>
      <dsp:spPr>
        <a:xfrm>
          <a:off x="5134424" y="3250782"/>
          <a:ext cx="2043875" cy="1430646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1800" b="1" kern="1200" dirty="0"/>
            <a:t>Manuálna úprava hodnôt v konfiguračnom súbore</a:t>
          </a:r>
        </a:p>
      </dsp:txBody>
      <dsp:txXfrm>
        <a:off x="5204275" y="3320633"/>
        <a:ext cx="1904173" cy="1290944"/>
      </dsp:txXfrm>
    </dsp:sp>
    <dsp:sp modelId="{EDDAD083-8453-4990-BB9B-09481A2AAAAE}">
      <dsp:nvSpPr>
        <dsp:cNvPr id="0" name=""/>
        <dsp:cNvSpPr/>
      </dsp:nvSpPr>
      <dsp:spPr>
        <a:xfrm>
          <a:off x="7257531" y="3460537"/>
          <a:ext cx="3124576" cy="11563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k-SK" sz="1600" kern="1200" dirty="0"/>
            <a:t>Lepšie prispôsobenie konkrétnej stratégie tvorby </a:t>
          </a:r>
          <a:r>
            <a:rPr lang="sk-SK" sz="1600" kern="1200" dirty="0" err="1"/>
            <a:t>honey</a:t>
          </a:r>
          <a:r>
            <a:rPr lang="sk-SK" sz="1600" kern="1200" dirty="0"/>
            <a:t> tokenov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k-SK" sz="1600" kern="1200" dirty="0"/>
            <a:t>Zabezpečenie lepšej </a:t>
          </a:r>
          <a:r>
            <a:rPr lang="sk-SK" sz="1600" kern="1200" dirty="0" err="1"/>
            <a:t>kustomizácie</a:t>
          </a:r>
          <a:endParaRPr lang="sk-SK" sz="1600" kern="1200" dirty="0"/>
        </a:p>
      </dsp:txBody>
      <dsp:txXfrm>
        <a:off x="7257531" y="3460537"/>
        <a:ext cx="3124576" cy="1156311"/>
      </dsp:txXfrm>
    </dsp:sp>
    <dsp:sp modelId="{F5F0369A-BE63-4451-80E4-9FEF484C9243}">
      <dsp:nvSpPr>
        <dsp:cNvPr id="0" name=""/>
        <dsp:cNvSpPr/>
      </dsp:nvSpPr>
      <dsp:spPr>
        <a:xfrm>
          <a:off x="7004967" y="4830445"/>
          <a:ext cx="2043875" cy="1430646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1800" b="1" kern="1200" dirty="0"/>
            <a:t>Spustenie generovania </a:t>
          </a:r>
          <a:r>
            <a:rPr lang="sk-SK" sz="1800" b="1" kern="1200" dirty="0" err="1"/>
            <a:t>honey</a:t>
          </a:r>
          <a:r>
            <a:rPr lang="sk-SK" sz="1800" b="1" kern="1200" dirty="0"/>
            <a:t> tokenov</a:t>
          </a:r>
        </a:p>
      </dsp:txBody>
      <dsp:txXfrm>
        <a:off x="7074818" y="4900296"/>
        <a:ext cx="1904173" cy="1290944"/>
      </dsp:txXfrm>
    </dsp:sp>
    <dsp:sp modelId="{086CC749-0407-4F2E-B12C-D40BD02380B7}">
      <dsp:nvSpPr>
        <dsp:cNvPr id="0" name=""/>
        <dsp:cNvSpPr/>
      </dsp:nvSpPr>
      <dsp:spPr>
        <a:xfrm>
          <a:off x="9200040" y="5003450"/>
          <a:ext cx="2793469" cy="11563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k-SK" sz="1600" b="0" kern="1200" dirty="0"/>
            <a:t>Vytvorenie konkrétnych tokenov, každého podľa zvolených parametrov v rámci vlastného procesu tvorby tokenu</a:t>
          </a:r>
        </a:p>
      </dsp:txBody>
      <dsp:txXfrm>
        <a:off x="9200040" y="5003450"/>
        <a:ext cx="2793469" cy="115631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DB56F8-FFE6-490B-A1FF-3F7A0600A3CB}">
      <dsp:nvSpPr>
        <dsp:cNvPr id="0" name=""/>
        <dsp:cNvSpPr/>
      </dsp:nvSpPr>
      <dsp:spPr>
        <a:xfrm rot="5400000">
          <a:off x="1443177" y="1382490"/>
          <a:ext cx="1214127" cy="138224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94E4D6-368F-4CB4-B828-4C84C4B75CD8}">
      <dsp:nvSpPr>
        <dsp:cNvPr id="0" name=""/>
        <dsp:cNvSpPr/>
      </dsp:nvSpPr>
      <dsp:spPr>
        <a:xfrm>
          <a:off x="1081325" y="36606"/>
          <a:ext cx="2124240" cy="1430646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1700" b="1" kern="1200" dirty="0"/>
            <a:t>Klonovanie tokenov z danej domény</a:t>
          </a:r>
        </a:p>
      </dsp:txBody>
      <dsp:txXfrm>
        <a:off x="1151176" y="106457"/>
        <a:ext cx="1984538" cy="1290944"/>
      </dsp:txXfrm>
    </dsp:sp>
    <dsp:sp modelId="{D99F14BD-2FEB-422B-AC4A-C554034B3318}">
      <dsp:nvSpPr>
        <dsp:cNvPr id="0" name=""/>
        <dsp:cNvSpPr/>
      </dsp:nvSpPr>
      <dsp:spPr>
        <a:xfrm>
          <a:off x="3165383" y="173050"/>
          <a:ext cx="1486520" cy="11563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k-SK" sz="1600" kern="1200" dirty="0" err="1"/>
            <a:t>HTTrack</a:t>
          </a:r>
          <a:endParaRPr lang="sk-SK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k-SK" sz="1600" kern="1200" dirty="0" err="1"/>
            <a:t>pywebcopy</a:t>
          </a:r>
          <a:endParaRPr lang="sk-SK" sz="1600" kern="1200" dirty="0"/>
        </a:p>
      </dsp:txBody>
      <dsp:txXfrm>
        <a:off x="3165383" y="173050"/>
        <a:ext cx="1486520" cy="1156311"/>
      </dsp:txXfrm>
    </dsp:sp>
    <dsp:sp modelId="{F94F3754-8E7E-426E-9B2E-5DE9B8CFBAA8}">
      <dsp:nvSpPr>
        <dsp:cNvPr id="0" name=""/>
        <dsp:cNvSpPr/>
      </dsp:nvSpPr>
      <dsp:spPr>
        <a:xfrm rot="5400000">
          <a:off x="3116872" y="2989578"/>
          <a:ext cx="1214127" cy="138224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0F0595-ED22-4B14-972C-7A26EE810205}">
      <dsp:nvSpPr>
        <dsp:cNvPr id="0" name=""/>
        <dsp:cNvSpPr/>
      </dsp:nvSpPr>
      <dsp:spPr>
        <a:xfrm>
          <a:off x="2795202" y="1643694"/>
          <a:ext cx="2043875" cy="1430646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1700" b="1" kern="1200" dirty="0" err="1"/>
            <a:t>Injektnutie</a:t>
          </a:r>
          <a:r>
            <a:rPr lang="sk-SK" sz="1700" b="1" kern="1200" dirty="0"/>
            <a:t> </a:t>
          </a:r>
          <a:r>
            <a:rPr lang="sk-SK" sz="1700" b="1" kern="1200" dirty="0" err="1"/>
            <a:t>iframe</a:t>
          </a:r>
          <a:r>
            <a:rPr lang="sk-SK" sz="1700" b="1" kern="1200" dirty="0"/>
            <a:t> elementu s príslušným odkazom na obsah </a:t>
          </a:r>
        </a:p>
      </dsp:txBody>
      <dsp:txXfrm>
        <a:off x="2865053" y="1713545"/>
        <a:ext cx="1904173" cy="1290944"/>
      </dsp:txXfrm>
    </dsp:sp>
    <dsp:sp modelId="{D4CF7C3E-2497-474E-BE17-11D7E6E4D95C}">
      <dsp:nvSpPr>
        <dsp:cNvPr id="0" name=""/>
        <dsp:cNvSpPr/>
      </dsp:nvSpPr>
      <dsp:spPr>
        <a:xfrm>
          <a:off x="4914199" y="1716507"/>
          <a:ext cx="2117503" cy="11563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k-SK" sz="1600" kern="1200" dirty="0"/>
            <a:t>Vloženie </a:t>
          </a:r>
          <a:r>
            <a:rPr lang="sk-SK" sz="1600" kern="1200" dirty="0" err="1"/>
            <a:t>url</a:t>
          </a:r>
          <a:r>
            <a:rPr lang="sk-SK" sz="1600" kern="1200" dirty="0"/>
            <a:t> s vlastným obsahom </a:t>
          </a:r>
          <a:r>
            <a:rPr lang="en-US" sz="1600" kern="1200" dirty="0"/>
            <a:t>(</a:t>
          </a:r>
          <a:r>
            <a:rPr lang="sk-SK" sz="1600" kern="1200" dirty="0"/>
            <a:t>na ďalší webový dokument</a:t>
          </a:r>
          <a:r>
            <a:rPr lang="en-US" sz="1600" kern="1200" dirty="0"/>
            <a:t>)</a:t>
          </a:r>
          <a:r>
            <a:rPr lang="sk-SK" sz="1600" kern="1200" dirty="0"/>
            <a:t> alebo </a:t>
          </a:r>
          <a:r>
            <a:rPr lang="sk-SK" sz="1600" kern="1200" dirty="0" err="1"/>
            <a:t>url</a:t>
          </a:r>
          <a:r>
            <a:rPr lang="sk-SK" sz="1600" kern="1200" dirty="0"/>
            <a:t> na </a:t>
          </a:r>
          <a:r>
            <a:rPr lang="sk-SK" sz="1600" kern="1200" dirty="0" err="1"/>
            <a:t>proxi</a:t>
          </a:r>
          <a:r>
            <a:rPr lang="sk-SK" sz="1600" kern="1200" dirty="0"/>
            <a:t> server</a:t>
          </a:r>
        </a:p>
      </dsp:txBody>
      <dsp:txXfrm>
        <a:off x="4914199" y="1716507"/>
        <a:ext cx="2117503" cy="1156311"/>
      </dsp:txXfrm>
    </dsp:sp>
    <dsp:sp modelId="{82DF1A5D-DD26-4EA7-A04A-270123D5B59E}">
      <dsp:nvSpPr>
        <dsp:cNvPr id="0" name=""/>
        <dsp:cNvSpPr/>
      </dsp:nvSpPr>
      <dsp:spPr>
        <a:xfrm rot="5400000">
          <a:off x="4830750" y="4596667"/>
          <a:ext cx="1214127" cy="138224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06FD08-BA65-400E-B8F9-D2AF44ED0429}">
      <dsp:nvSpPr>
        <dsp:cNvPr id="0" name=""/>
        <dsp:cNvSpPr/>
      </dsp:nvSpPr>
      <dsp:spPr>
        <a:xfrm>
          <a:off x="4509080" y="3250782"/>
          <a:ext cx="2043875" cy="1430646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1700" b="1" kern="1200" dirty="0" err="1"/>
            <a:t>Minifikácia</a:t>
          </a:r>
          <a:r>
            <a:rPr lang="sk-SK" sz="1700" b="1" kern="1200" dirty="0"/>
            <a:t> webových dokumentov</a:t>
          </a:r>
        </a:p>
      </dsp:txBody>
      <dsp:txXfrm>
        <a:off x="4578931" y="3320633"/>
        <a:ext cx="1904173" cy="1290944"/>
      </dsp:txXfrm>
    </dsp:sp>
    <dsp:sp modelId="{EDDAD083-8453-4990-BB9B-09481A2AAAAE}">
      <dsp:nvSpPr>
        <dsp:cNvPr id="0" name=""/>
        <dsp:cNvSpPr/>
      </dsp:nvSpPr>
      <dsp:spPr>
        <a:xfrm>
          <a:off x="6559036" y="3460537"/>
          <a:ext cx="3124576" cy="11563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k-SK" sz="1600" kern="1200" dirty="0" err="1"/>
            <a:t>Minifikácia</a:t>
          </a:r>
          <a:r>
            <a:rPr lang="en-US" sz="1600" kern="1200" dirty="0"/>
            <a:t>:</a:t>
          </a:r>
          <a:endParaRPr lang="sk-SK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k-SK" sz="1600" kern="1200" dirty="0"/>
            <a:t>CSS</a:t>
          </a:r>
          <a:r>
            <a:rPr lang="en-US" sz="1600" kern="1200" dirty="0"/>
            <a:t> (</a:t>
          </a:r>
          <a:r>
            <a:rPr lang="en-US" sz="1600" kern="1200" dirty="0" err="1"/>
            <a:t>Yui</a:t>
          </a:r>
          <a:r>
            <a:rPr lang="en-US" sz="1600" kern="1200" dirty="0"/>
            <a:t> Compressor)</a:t>
          </a:r>
          <a:endParaRPr lang="sk-SK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k-SK" sz="1600" kern="1200" dirty="0" err="1"/>
            <a:t>Javascriptu</a:t>
          </a:r>
          <a:r>
            <a:rPr lang="sk-SK" sz="1600" kern="1200" dirty="0"/>
            <a:t> </a:t>
          </a:r>
          <a:r>
            <a:rPr lang="en-US" sz="1600" kern="1200" dirty="0"/>
            <a:t>(Google Closure Compiler)</a:t>
          </a:r>
          <a:endParaRPr lang="sk-SK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k-SK" sz="1600" kern="1200" dirty="0"/>
            <a:t>HTML </a:t>
          </a:r>
          <a:r>
            <a:rPr lang="en-US" sz="1600" kern="1200" dirty="0"/>
            <a:t>(</a:t>
          </a:r>
          <a:r>
            <a:rPr lang="en-US" sz="1600" kern="1200" dirty="0" err="1"/>
            <a:t>htmlmin</a:t>
          </a:r>
          <a:r>
            <a:rPr lang="en-US" sz="1600" kern="1200" dirty="0"/>
            <a:t>)</a:t>
          </a:r>
          <a:endParaRPr lang="sk-SK" sz="1600" kern="1200" dirty="0"/>
        </a:p>
      </dsp:txBody>
      <dsp:txXfrm>
        <a:off x="6559036" y="3460537"/>
        <a:ext cx="3124576" cy="1156311"/>
      </dsp:txXfrm>
    </dsp:sp>
    <dsp:sp modelId="{F5F0369A-BE63-4451-80E4-9FEF484C9243}">
      <dsp:nvSpPr>
        <dsp:cNvPr id="0" name=""/>
        <dsp:cNvSpPr/>
      </dsp:nvSpPr>
      <dsp:spPr>
        <a:xfrm>
          <a:off x="6222958" y="4857871"/>
          <a:ext cx="2043875" cy="1430646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1700" b="1" kern="1200" dirty="0"/>
            <a:t>Finalizácia </a:t>
          </a:r>
          <a:r>
            <a:rPr lang="sk-SK" sz="1700" b="1" kern="1200" dirty="0" err="1"/>
            <a:t>kustomizácie</a:t>
          </a:r>
          <a:endParaRPr lang="sk-SK" sz="1700" b="1" kern="1200" dirty="0"/>
        </a:p>
      </dsp:txBody>
      <dsp:txXfrm>
        <a:off x="6292809" y="4927722"/>
        <a:ext cx="1904173" cy="129094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DB56F8-FFE6-490B-A1FF-3F7A0600A3CB}">
      <dsp:nvSpPr>
        <dsp:cNvPr id="0" name=""/>
        <dsp:cNvSpPr/>
      </dsp:nvSpPr>
      <dsp:spPr>
        <a:xfrm rot="5400000">
          <a:off x="1020355" y="1108918"/>
          <a:ext cx="965075" cy="109870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94E4D6-368F-4CB4-B828-4C84C4B75CD8}">
      <dsp:nvSpPr>
        <dsp:cNvPr id="0" name=""/>
        <dsp:cNvSpPr/>
      </dsp:nvSpPr>
      <dsp:spPr>
        <a:xfrm>
          <a:off x="732729" y="39113"/>
          <a:ext cx="1688499" cy="1137180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1200" b="1" kern="1200" dirty="0"/>
            <a:t>Klonovanie tokenov z danej domény</a:t>
          </a:r>
        </a:p>
      </dsp:txBody>
      <dsp:txXfrm>
        <a:off x="788252" y="94636"/>
        <a:ext cx="1577453" cy="1026134"/>
      </dsp:txXfrm>
    </dsp:sp>
    <dsp:sp modelId="{D99F14BD-2FEB-422B-AC4A-C554034B3318}">
      <dsp:nvSpPr>
        <dsp:cNvPr id="0" name=""/>
        <dsp:cNvSpPr/>
      </dsp:nvSpPr>
      <dsp:spPr>
        <a:xfrm>
          <a:off x="2543220" y="156972"/>
          <a:ext cx="1637203" cy="9191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k-SK" sz="1600" kern="1200" dirty="0" err="1"/>
            <a:t>HTTrack</a:t>
          </a:r>
          <a:endParaRPr lang="sk-SK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k-SK" sz="1600" kern="1200" dirty="0" err="1"/>
            <a:t>pywebcopy</a:t>
          </a:r>
          <a:endParaRPr lang="sk-SK" sz="1600" kern="1200" dirty="0"/>
        </a:p>
      </dsp:txBody>
      <dsp:txXfrm>
        <a:off x="2543220" y="156972"/>
        <a:ext cx="1637203" cy="919119"/>
      </dsp:txXfrm>
    </dsp:sp>
    <dsp:sp modelId="{F94F3754-8E7E-426E-9B2E-5DE9B8CFBAA8}">
      <dsp:nvSpPr>
        <dsp:cNvPr id="0" name=""/>
        <dsp:cNvSpPr/>
      </dsp:nvSpPr>
      <dsp:spPr>
        <a:xfrm rot="5400000">
          <a:off x="2460075" y="2386348"/>
          <a:ext cx="965075" cy="109870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0F0595-ED22-4B14-972C-7A26EE810205}">
      <dsp:nvSpPr>
        <dsp:cNvPr id="0" name=""/>
        <dsp:cNvSpPr/>
      </dsp:nvSpPr>
      <dsp:spPr>
        <a:xfrm>
          <a:off x="2204388" y="1316542"/>
          <a:ext cx="1624619" cy="1137180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1200" b="1" kern="1200" dirty="0"/>
            <a:t>Tvorba detekčného skriptu a prispôsobenie serveru</a:t>
          </a:r>
        </a:p>
      </dsp:txBody>
      <dsp:txXfrm>
        <a:off x="2259911" y="1372065"/>
        <a:ext cx="1513573" cy="1026134"/>
      </dsp:txXfrm>
    </dsp:sp>
    <dsp:sp modelId="{D4CF7C3E-2497-474E-BE17-11D7E6E4D95C}">
      <dsp:nvSpPr>
        <dsp:cNvPr id="0" name=""/>
        <dsp:cNvSpPr/>
      </dsp:nvSpPr>
      <dsp:spPr>
        <a:xfrm>
          <a:off x="3918862" y="1155990"/>
          <a:ext cx="3141040" cy="9191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k-SK" sz="1600" kern="1200" dirty="0" err="1"/>
            <a:t>Stub</a:t>
          </a:r>
          <a:r>
            <a:rPr lang="sk-SK" sz="1600" kern="1200" dirty="0"/>
            <a:t> v </a:t>
          </a:r>
          <a:r>
            <a:rPr lang="sk-SK" sz="1600" kern="1200" dirty="0" err="1"/>
            <a:t>javascritpe</a:t>
          </a:r>
          <a:r>
            <a:rPr lang="sk-SK" sz="1600" kern="1200" dirty="0"/>
            <a:t> pre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k-SK" sz="1600" kern="1200" dirty="0"/>
            <a:t> </a:t>
          </a:r>
          <a:r>
            <a:rPr lang="sk-SK" sz="1600" kern="1200" dirty="0" err="1"/>
            <a:t>honeytoken</a:t>
          </a:r>
          <a:r>
            <a:rPr lang="sk-SK" sz="1600" kern="1200" dirty="0"/>
            <a:t> a server</a:t>
          </a:r>
        </a:p>
      </dsp:txBody>
      <dsp:txXfrm>
        <a:off x="3918862" y="1155990"/>
        <a:ext cx="3141040" cy="919119"/>
      </dsp:txXfrm>
    </dsp:sp>
    <dsp:sp modelId="{2A58748B-75E0-474C-8698-432A204CAF53}">
      <dsp:nvSpPr>
        <dsp:cNvPr id="0" name=""/>
        <dsp:cNvSpPr/>
      </dsp:nvSpPr>
      <dsp:spPr>
        <a:xfrm rot="5400000">
          <a:off x="3931734" y="3663777"/>
          <a:ext cx="965075" cy="109870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51ECED-A4BE-4E40-AFAE-53950B7B962C}">
      <dsp:nvSpPr>
        <dsp:cNvPr id="0" name=""/>
        <dsp:cNvSpPr/>
      </dsp:nvSpPr>
      <dsp:spPr>
        <a:xfrm>
          <a:off x="3676048" y="2593971"/>
          <a:ext cx="1624619" cy="1137180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1200" b="1" kern="1200" dirty="0" err="1"/>
            <a:t>Hashovanie</a:t>
          </a:r>
          <a:r>
            <a:rPr lang="sk-SK" sz="1200" b="1" kern="1200" dirty="0"/>
            <a:t> a </a:t>
          </a:r>
          <a:r>
            <a:rPr lang="sk-SK" sz="1200" b="1" kern="1200" dirty="0" err="1"/>
            <a:t>zneprístupňovanie</a:t>
          </a:r>
          <a:r>
            <a:rPr lang="sk-SK" sz="1200" b="1" kern="1200" dirty="0"/>
            <a:t> obsahu bez kľúča k nemu</a:t>
          </a:r>
        </a:p>
      </dsp:txBody>
      <dsp:txXfrm>
        <a:off x="3731571" y="2649494"/>
        <a:ext cx="1513573" cy="1026134"/>
      </dsp:txXfrm>
    </dsp:sp>
    <dsp:sp modelId="{09D01E4A-F7BA-4117-B59B-B2937C80846B}">
      <dsp:nvSpPr>
        <dsp:cNvPr id="0" name=""/>
        <dsp:cNvSpPr/>
      </dsp:nvSpPr>
      <dsp:spPr>
        <a:xfrm>
          <a:off x="5288745" y="2618558"/>
          <a:ext cx="2531421" cy="9191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err="1"/>
            <a:t>Gzip</a:t>
          </a:r>
          <a:endParaRPr lang="sk-SK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Deflate</a:t>
          </a:r>
          <a:endParaRPr lang="sk-SK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err="1"/>
            <a:t>Brotli</a:t>
          </a:r>
          <a:endParaRPr lang="sk-SK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Base64, Base32, Base85</a:t>
          </a:r>
          <a:endParaRPr lang="sk-SK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err="1"/>
            <a:t>Url</a:t>
          </a:r>
          <a:r>
            <a:rPr lang="en-US" sz="1600" kern="1200" dirty="0"/>
            <a:t> n</a:t>
          </a:r>
          <a:r>
            <a:rPr lang="sk-SK" sz="1600" kern="1200" dirty="0" err="1"/>
            <a:t>ástroje</a:t>
          </a:r>
          <a:endParaRPr lang="sk-SK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k-SK" sz="1600" kern="1200" dirty="0"/>
            <a:t>Rozdelenie a skladanie kódu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sk-SK" sz="900" kern="1200" dirty="0"/>
        </a:p>
      </dsp:txBody>
      <dsp:txXfrm>
        <a:off x="5288745" y="2618558"/>
        <a:ext cx="2531421" cy="919119"/>
      </dsp:txXfrm>
    </dsp:sp>
    <dsp:sp modelId="{82DF1A5D-DD26-4EA7-A04A-270123D5B59E}">
      <dsp:nvSpPr>
        <dsp:cNvPr id="0" name=""/>
        <dsp:cNvSpPr/>
      </dsp:nvSpPr>
      <dsp:spPr>
        <a:xfrm rot="5400000">
          <a:off x="5403394" y="4941206"/>
          <a:ext cx="965075" cy="109870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06FD08-BA65-400E-B8F9-D2AF44ED0429}">
      <dsp:nvSpPr>
        <dsp:cNvPr id="0" name=""/>
        <dsp:cNvSpPr/>
      </dsp:nvSpPr>
      <dsp:spPr>
        <a:xfrm>
          <a:off x="5147708" y="3871400"/>
          <a:ext cx="1624619" cy="1137180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1200" b="1" kern="1200" dirty="0" err="1"/>
            <a:t>Minifikácia</a:t>
          </a:r>
          <a:r>
            <a:rPr lang="sk-SK" sz="1200" b="1" kern="1200" dirty="0"/>
            <a:t> webových dokumentov</a:t>
          </a:r>
        </a:p>
      </dsp:txBody>
      <dsp:txXfrm>
        <a:off x="5203231" y="3926923"/>
        <a:ext cx="1513573" cy="1026134"/>
      </dsp:txXfrm>
    </dsp:sp>
    <dsp:sp modelId="{EDDAD083-8453-4990-BB9B-09481A2AAAAE}">
      <dsp:nvSpPr>
        <dsp:cNvPr id="0" name=""/>
        <dsp:cNvSpPr/>
      </dsp:nvSpPr>
      <dsp:spPr>
        <a:xfrm>
          <a:off x="6988765" y="3979323"/>
          <a:ext cx="2658100" cy="9191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k-SK" sz="1600" kern="1200" dirty="0" err="1"/>
            <a:t>Minifikácia</a:t>
          </a:r>
          <a:r>
            <a:rPr lang="en-US" sz="1600" kern="1200" dirty="0"/>
            <a:t>:</a:t>
          </a:r>
          <a:endParaRPr lang="sk-SK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k-SK" sz="1600" kern="1200" dirty="0"/>
            <a:t>CSS</a:t>
          </a:r>
          <a:r>
            <a:rPr lang="en-US" sz="1600" kern="1200" dirty="0"/>
            <a:t> (</a:t>
          </a:r>
          <a:r>
            <a:rPr lang="en-US" sz="1600" kern="1200" dirty="0" err="1"/>
            <a:t>Yui</a:t>
          </a:r>
          <a:r>
            <a:rPr lang="en-US" sz="1600" kern="1200" dirty="0"/>
            <a:t> Compressor)</a:t>
          </a:r>
          <a:endParaRPr lang="sk-SK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k-SK" sz="1600" kern="1200" dirty="0" err="1"/>
            <a:t>Javascriptu</a:t>
          </a:r>
          <a:r>
            <a:rPr lang="sk-SK" sz="1600" kern="1200" dirty="0"/>
            <a:t> </a:t>
          </a:r>
          <a:r>
            <a:rPr lang="en-US" sz="1600" kern="1200" dirty="0"/>
            <a:t>(Google Closure Compiler)</a:t>
          </a:r>
          <a:endParaRPr lang="sk-SK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k-SK" sz="1600" kern="1200" dirty="0"/>
            <a:t>HTML </a:t>
          </a:r>
          <a:r>
            <a:rPr lang="en-US" sz="1600" kern="1200" dirty="0"/>
            <a:t>(</a:t>
          </a:r>
          <a:r>
            <a:rPr lang="en-US" sz="1600" kern="1200" dirty="0" err="1"/>
            <a:t>htmlmin</a:t>
          </a:r>
          <a:r>
            <a:rPr lang="en-US" sz="1600" kern="1200" dirty="0"/>
            <a:t>)</a:t>
          </a:r>
          <a:endParaRPr lang="sk-SK" sz="1600" kern="1200" dirty="0"/>
        </a:p>
      </dsp:txBody>
      <dsp:txXfrm>
        <a:off x="6988765" y="3979323"/>
        <a:ext cx="2658100" cy="919119"/>
      </dsp:txXfrm>
    </dsp:sp>
    <dsp:sp modelId="{F5F0369A-BE63-4451-80E4-9FEF484C9243}">
      <dsp:nvSpPr>
        <dsp:cNvPr id="0" name=""/>
        <dsp:cNvSpPr/>
      </dsp:nvSpPr>
      <dsp:spPr>
        <a:xfrm>
          <a:off x="6619367" y="5148829"/>
          <a:ext cx="1624619" cy="1137180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1200" b="1" kern="1200" dirty="0"/>
            <a:t>Finalizácia </a:t>
          </a:r>
          <a:r>
            <a:rPr lang="sk-SK" sz="1200" b="1" kern="1200" dirty="0" err="1"/>
            <a:t>kustomizácie</a:t>
          </a:r>
          <a:endParaRPr lang="sk-SK" sz="1200" b="1" kern="1200" dirty="0"/>
        </a:p>
      </dsp:txBody>
      <dsp:txXfrm>
        <a:off x="6674890" y="5204352"/>
        <a:ext cx="1513573" cy="1026134"/>
      </dsp:txXfrm>
    </dsp:sp>
    <dsp:sp modelId="{F1666A5A-A5E4-4DA7-934F-45F9FD32EAB9}">
      <dsp:nvSpPr>
        <dsp:cNvPr id="0" name=""/>
        <dsp:cNvSpPr/>
      </dsp:nvSpPr>
      <dsp:spPr>
        <a:xfrm>
          <a:off x="8348463" y="5266431"/>
          <a:ext cx="1561380" cy="9191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k-SK" sz="1600" b="0" kern="1200" dirty="0"/>
            <a:t>Nastavenie parametrov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k-SK" sz="1600" b="0" kern="1200" dirty="0"/>
            <a:t>Úprava HTML</a:t>
          </a:r>
        </a:p>
      </dsp:txBody>
      <dsp:txXfrm>
        <a:off x="8348463" y="5266431"/>
        <a:ext cx="1561380" cy="9191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hlavičk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objekt pre dá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A34E4B-FD8B-44EC-ACC1-52060C9F50A5}" type="datetimeFigureOut">
              <a:rPr lang="sk-SK" smtClean="0"/>
              <a:t>2. 4. 2022</a:t>
            </a:fld>
            <a:endParaRPr lang="sk-SK"/>
          </a:p>
        </p:txBody>
      </p:sp>
      <p:sp>
        <p:nvSpPr>
          <p:cNvPr id="4" name="Zástupný objekt pre obrázok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objekt pre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D498D3-FDC9-4D0E-9E11-24A6AEB1846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583968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/>
              <a:t>Kliknutím upravte štýl predlohy podnadpisu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0AA39-B59D-403E-8167-B52EA36C0242}" type="datetimeFigureOut">
              <a:rPr lang="sk-SK" smtClean="0"/>
              <a:t>2. 4. 2022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E1F8B-9048-4030-A483-E1B884A0807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97221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0AA39-B59D-403E-8167-B52EA36C0242}" type="datetimeFigureOut">
              <a:rPr lang="sk-SK" smtClean="0"/>
              <a:t>2. 4. 2022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E1F8B-9048-4030-A483-E1B884A0807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86257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0AA39-B59D-403E-8167-B52EA36C0242}" type="datetimeFigureOut">
              <a:rPr lang="sk-SK" smtClean="0"/>
              <a:t>2. 4. 2022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E1F8B-9048-4030-A483-E1B884A08074}" type="slidenum">
              <a:rPr lang="sk-SK" smtClean="0"/>
              <a:t>‹#›</a:t>
            </a:fld>
            <a:endParaRPr lang="sk-SK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057527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0AA39-B59D-403E-8167-B52EA36C0242}" type="datetimeFigureOut">
              <a:rPr lang="sk-SK" smtClean="0"/>
              <a:t>2. 4. 2022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E1F8B-9048-4030-A483-E1B884A0807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989315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 ponu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0AA39-B59D-403E-8167-B52EA36C0242}" type="datetimeFigureOut">
              <a:rPr lang="sk-SK" smtClean="0"/>
              <a:t>2. 4. 2022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E1F8B-9048-4030-A483-E1B884A08074}" type="slidenum">
              <a:rPr lang="sk-SK" smtClean="0"/>
              <a:t>‹#›</a:t>
            </a:fld>
            <a:endParaRPr lang="sk-SK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71931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alebo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0AA39-B59D-403E-8167-B52EA36C0242}" type="datetimeFigureOut">
              <a:rPr lang="sk-SK" smtClean="0"/>
              <a:t>2. 4. 2022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E1F8B-9048-4030-A483-E1B884A0807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323016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0AA39-B59D-403E-8167-B52EA36C0242}" type="datetimeFigureOut">
              <a:rPr lang="sk-SK" smtClean="0"/>
              <a:t>2. 4. 2022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E1F8B-9048-4030-A483-E1B884A0807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162694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0AA39-B59D-403E-8167-B52EA36C0242}" type="datetimeFigureOut">
              <a:rPr lang="sk-SK" smtClean="0"/>
              <a:t>2. 4. 2022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E1F8B-9048-4030-A483-E1B884A0807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76503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0AA39-B59D-403E-8167-B52EA36C0242}" type="datetimeFigureOut">
              <a:rPr lang="sk-SK" smtClean="0"/>
              <a:t>2. 4. 2022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E1F8B-9048-4030-A483-E1B884A0807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5383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0AA39-B59D-403E-8167-B52EA36C0242}" type="datetimeFigureOut">
              <a:rPr lang="sk-SK" smtClean="0"/>
              <a:t>2. 4. 2022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E1F8B-9048-4030-A483-E1B884A0807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40823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0AA39-B59D-403E-8167-B52EA36C0242}" type="datetimeFigureOut">
              <a:rPr lang="sk-SK" smtClean="0"/>
              <a:t>2. 4. 2022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E1F8B-9048-4030-A483-E1B884A0807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059496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0AA39-B59D-403E-8167-B52EA36C0242}" type="datetimeFigureOut">
              <a:rPr lang="sk-SK" smtClean="0"/>
              <a:t>2. 4. 2022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E1F8B-9048-4030-A483-E1B884A0807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95825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0AA39-B59D-403E-8167-B52EA36C0242}" type="datetimeFigureOut">
              <a:rPr lang="sk-SK" smtClean="0"/>
              <a:t>2. 4. 2022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E1F8B-9048-4030-A483-E1B884A0807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92382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0AA39-B59D-403E-8167-B52EA36C0242}" type="datetimeFigureOut">
              <a:rPr lang="sk-SK" smtClean="0"/>
              <a:t>2. 4. 2022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E1F8B-9048-4030-A483-E1B884A0807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88272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0AA39-B59D-403E-8167-B52EA36C0242}" type="datetimeFigureOut">
              <a:rPr lang="sk-SK" smtClean="0"/>
              <a:t>2. 4. 2022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E1F8B-9048-4030-A483-E1B884A0807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50424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0AA39-B59D-403E-8167-B52EA36C0242}" type="datetimeFigureOut">
              <a:rPr lang="sk-SK" smtClean="0"/>
              <a:t>2. 4. 2022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E1F8B-9048-4030-A483-E1B884A0807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090092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50AA39-B59D-403E-8167-B52EA36C0242}" type="datetimeFigureOut">
              <a:rPr lang="sk-SK" smtClean="0"/>
              <a:t>2. 4. 2022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EAE1F8B-9048-4030-A483-E1B884A0807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71799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  <p:sldLayoutId id="2147483779" r:id="rId12"/>
    <p:sldLayoutId id="2147483780" r:id="rId13"/>
    <p:sldLayoutId id="2147483781" r:id="rId14"/>
    <p:sldLayoutId id="2147483782" r:id="rId15"/>
    <p:sldLayoutId id="214748378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8A768C4-6299-47C0-BF59-90D6FF5000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48367" y="3565530"/>
            <a:ext cx="9847474" cy="1646302"/>
          </a:xfrm>
        </p:spPr>
        <p:txBody>
          <a:bodyPr>
            <a:noAutofit/>
          </a:bodyPr>
          <a:lstStyle/>
          <a:p>
            <a:r>
              <a:rPr lang="sk-SK" sz="6000" b="1" dirty="0"/>
              <a:t>Detekcia nepovoleného prístupu </a:t>
            </a:r>
            <a:r>
              <a:rPr lang="sk-SK" sz="6000" b="1" dirty="0" err="1"/>
              <a:t>kustomizáciou</a:t>
            </a:r>
            <a:r>
              <a:rPr lang="sk-SK" sz="6000" b="1" dirty="0"/>
              <a:t> nízko interaktívnych </a:t>
            </a:r>
            <a:r>
              <a:rPr lang="sk-SK" sz="6000" b="1" dirty="0" err="1"/>
              <a:t>honeypotov</a:t>
            </a:r>
            <a:endParaRPr lang="sk-SK" sz="6000" b="1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C9876A16-CA01-4E8F-9A5F-DDE3CE66F1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74719" y="5506772"/>
            <a:ext cx="7527239" cy="1096899"/>
          </a:xfrm>
        </p:spPr>
        <p:txBody>
          <a:bodyPr/>
          <a:lstStyle/>
          <a:p>
            <a:r>
              <a:rPr lang="sk-SK" dirty="0"/>
              <a:t>Jakub Perdek</a:t>
            </a:r>
          </a:p>
        </p:txBody>
      </p:sp>
      <p:sp>
        <p:nvSpPr>
          <p:cNvPr id="4" name="BlokTextu 3">
            <a:extLst>
              <a:ext uri="{FF2B5EF4-FFF2-40B4-BE49-F238E27FC236}">
                <a16:creationId xmlns:a16="http://schemas.microsoft.com/office/drawing/2014/main" id="{AF85E58D-2404-41B3-8ED2-7E4BF546A571}"/>
              </a:ext>
            </a:extLst>
          </p:cNvPr>
          <p:cNvSpPr txBox="1"/>
          <p:nvPr/>
        </p:nvSpPr>
        <p:spPr>
          <a:xfrm>
            <a:off x="937215" y="5310145"/>
            <a:ext cx="51587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Integr</a:t>
            </a:r>
            <a:r>
              <a:rPr lang="sk-SK" dirty="0" err="1"/>
              <a:t>ácia</a:t>
            </a:r>
            <a:r>
              <a:rPr lang="sk-SK" dirty="0"/>
              <a:t> nástrojov a </a:t>
            </a:r>
            <a:r>
              <a:rPr lang="sk-SK" dirty="0" err="1"/>
              <a:t>kustomizácia</a:t>
            </a:r>
            <a:r>
              <a:rPr lang="sk-SK" dirty="0"/>
              <a:t> </a:t>
            </a:r>
            <a:r>
              <a:rPr lang="sk-SK" dirty="0" err="1"/>
              <a:t>honey</a:t>
            </a:r>
            <a:r>
              <a:rPr lang="sk-SK" dirty="0"/>
              <a:t> </a:t>
            </a:r>
          </a:p>
          <a:p>
            <a:r>
              <a:rPr lang="sk-SK" dirty="0"/>
              <a:t>tokenov generovaných podľa zvolených stratégií</a:t>
            </a:r>
          </a:p>
        </p:txBody>
      </p:sp>
    </p:spTree>
    <p:extLst>
      <p:ext uri="{BB962C8B-B14F-4D97-AF65-F5344CB8AC3E}">
        <p14:creationId xmlns:p14="http://schemas.microsoft.com/office/powerpoint/2010/main" val="27009774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BB96D58-470D-413F-952F-1B6069BCC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77302"/>
            <a:ext cx="8596668" cy="1320800"/>
          </a:xfrm>
        </p:spPr>
        <p:txBody>
          <a:bodyPr>
            <a:normAutofit/>
          </a:bodyPr>
          <a:lstStyle/>
          <a:p>
            <a:r>
              <a:rPr lang="sk-SK" sz="5400" b="1" dirty="0"/>
              <a:t>Použitá literatúra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738A59DC-509F-4468-9560-73107C9A8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06113"/>
            <a:ext cx="8786262" cy="4914283"/>
          </a:xfrm>
        </p:spPr>
        <p:txBody>
          <a:bodyPr>
            <a:normAutofit fontScale="85000" lnSpcReduction="20000"/>
          </a:bodyPr>
          <a:lstStyle/>
          <a:p>
            <a:r>
              <a:rPr lang="sk-SK" dirty="0"/>
              <a:t>BERCOVITCH, Maya, </a:t>
            </a:r>
            <a:r>
              <a:rPr lang="sk-SK" dirty="0" err="1"/>
              <a:t>Meir</a:t>
            </a:r>
            <a:r>
              <a:rPr lang="sk-SK" dirty="0"/>
              <a:t> RENFORD, </a:t>
            </a:r>
            <a:r>
              <a:rPr lang="sk-SK" dirty="0" err="1"/>
              <a:t>Lior</a:t>
            </a:r>
            <a:r>
              <a:rPr lang="sk-SK" dirty="0"/>
              <a:t> HASSON, </a:t>
            </a:r>
            <a:r>
              <a:rPr lang="sk-SK" dirty="0" err="1"/>
              <a:t>Asaf</a:t>
            </a:r>
            <a:r>
              <a:rPr lang="sk-SK" dirty="0"/>
              <a:t> SHABTAI, </a:t>
            </a:r>
            <a:r>
              <a:rPr lang="sk-SK" dirty="0" err="1"/>
              <a:t>Lior</a:t>
            </a:r>
            <a:r>
              <a:rPr lang="sk-SK" dirty="0"/>
              <a:t> ROKACH a </a:t>
            </a:r>
            <a:r>
              <a:rPr lang="sk-SK" dirty="0" err="1"/>
              <a:t>Yuval</a:t>
            </a:r>
            <a:r>
              <a:rPr lang="sk-SK" dirty="0"/>
              <a:t> ELOVICI, 2011. </a:t>
            </a:r>
            <a:r>
              <a:rPr lang="sk-SK" dirty="0" err="1"/>
              <a:t>HoneyGen</a:t>
            </a:r>
            <a:r>
              <a:rPr lang="sk-SK" dirty="0"/>
              <a:t>: </a:t>
            </a:r>
            <a:r>
              <a:rPr lang="sk-SK" dirty="0" err="1"/>
              <a:t>An</a:t>
            </a:r>
            <a:r>
              <a:rPr lang="sk-SK" dirty="0"/>
              <a:t> </a:t>
            </a:r>
            <a:r>
              <a:rPr lang="sk-SK" dirty="0" err="1"/>
              <a:t>automated</a:t>
            </a:r>
            <a:r>
              <a:rPr lang="sk-SK" dirty="0"/>
              <a:t> </a:t>
            </a:r>
            <a:r>
              <a:rPr lang="sk-SK" dirty="0" err="1"/>
              <a:t>honeytokens</a:t>
            </a:r>
            <a:r>
              <a:rPr lang="sk-SK" dirty="0"/>
              <a:t> </a:t>
            </a:r>
            <a:r>
              <a:rPr lang="sk-SK" dirty="0" err="1"/>
              <a:t>generator</a:t>
            </a:r>
            <a:r>
              <a:rPr lang="sk-SK" dirty="0"/>
              <a:t>. V: 2011 IEEE International </a:t>
            </a:r>
            <a:r>
              <a:rPr lang="sk-SK" dirty="0" err="1"/>
              <a:t>Conference</a:t>
            </a:r>
            <a:r>
              <a:rPr lang="sk-SK" dirty="0"/>
              <a:t> on </a:t>
            </a:r>
            <a:r>
              <a:rPr lang="sk-SK" dirty="0" err="1"/>
              <a:t>Intelligence</a:t>
            </a:r>
            <a:r>
              <a:rPr lang="sk-SK" dirty="0"/>
              <a:t> and </a:t>
            </a:r>
            <a:r>
              <a:rPr lang="sk-SK" dirty="0" err="1"/>
              <a:t>Security</a:t>
            </a:r>
            <a:r>
              <a:rPr lang="sk-SK" dirty="0"/>
              <a:t> </a:t>
            </a:r>
            <a:r>
              <a:rPr lang="sk-SK" dirty="0" err="1"/>
              <a:t>Informatics</a:t>
            </a:r>
            <a:r>
              <a:rPr lang="sk-SK" dirty="0"/>
              <a:t> (ISI 2011): </a:t>
            </a:r>
            <a:r>
              <a:rPr lang="sk-SK" dirty="0" err="1"/>
              <a:t>Proceedings</a:t>
            </a:r>
            <a:r>
              <a:rPr lang="sk-SK" dirty="0"/>
              <a:t> of 2011 IEEE International </a:t>
            </a:r>
            <a:r>
              <a:rPr lang="sk-SK" dirty="0" err="1"/>
              <a:t>Conference</a:t>
            </a:r>
            <a:r>
              <a:rPr lang="sk-SK" dirty="0"/>
              <a:t> on </a:t>
            </a:r>
            <a:r>
              <a:rPr lang="sk-SK" dirty="0" err="1"/>
              <a:t>Intelligence</a:t>
            </a:r>
            <a:r>
              <a:rPr lang="sk-SK" dirty="0"/>
              <a:t> and </a:t>
            </a:r>
            <a:r>
              <a:rPr lang="sk-SK" dirty="0" err="1"/>
              <a:t>Security</a:t>
            </a:r>
            <a:r>
              <a:rPr lang="sk-SK" dirty="0"/>
              <a:t> </a:t>
            </a:r>
            <a:r>
              <a:rPr lang="sk-SK" dirty="0" err="1"/>
              <a:t>Informatics</a:t>
            </a:r>
            <a:r>
              <a:rPr lang="sk-SK" dirty="0"/>
              <a:t> [online]. </a:t>
            </a:r>
            <a:r>
              <a:rPr lang="sk-SK" dirty="0" err="1"/>
              <a:t>Beijing</a:t>
            </a:r>
            <a:r>
              <a:rPr lang="sk-SK" dirty="0"/>
              <a:t>, </a:t>
            </a:r>
            <a:r>
              <a:rPr lang="sk-SK" dirty="0" err="1"/>
              <a:t>China</a:t>
            </a:r>
            <a:r>
              <a:rPr lang="sk-SK" dirty="0"/>
              <a:t>: IEEE, s. 131–136 [cit. 25.2.2022]. ISBN 978-1-4577-0082-8. Dostupné na: doi:10.1109/ISI.2011.5984063</a:t>
            </a:r>
          </a:p>
          <a:p>
            <a:r>
              <a:rPr lang="sk-SK" dirty="0"/>
              <a:t>CABRAL, </a:t>
            </a:r>
            <a:r>
              <a:rPr lang="sk-SK" dirty="0" err="1"/>
              <a:t>Warren</a:t>
            </a:r>
            <a:r>
              <a:rPr lang="sk-SK" dirty="0"/>
              <a:t>, </a:t>
            </a:r>
            <a:r>
              <a:rPr lang="sk-SK" dirty="0" err="1"/>
              <a:t>Craig</a:t>
            </a:r>
            <a:r>
              <a:rPr lang="sk-SK" dirty="0"/>
              <a:t> VALLI, </a:t>
            </a:r>
            <a:r>
              <a:rPr lang="sk-SK" dirty="0" err="1"/>
              <a:t>Leslie</a:t>
            </a:r>
            <a:r>
              <a:rPr lang="sk-SK" dirty="0"/>
              <a:t> SIKOS a Samuel WAKELING, 2019. </a:t>
            </a:r>
            <a:r>
              <a:rPr lang="sk-SK" dirty="0" err="1"/>
              <a:t>Review</a:t>
            </a:r>
            <a:r>
              <a:rPr lang="sk-SK" dirty="0"/>
              <a:t> and </a:t>
            </a:r>
            <a:r>
              <a:rPr lang="sk-SK" dirty="0" err="1"/>
              <a:t>Analysis</a:t>
            </a:r>
            <a:r>
              <a:rPr lang="sk-SK" dirty="0"/>
              <a:t> of </a:t>
            </a:r>
            <a:r>
              <a:rPr lang="sk-SK" dirty="0" err="1"/>
              <a:t>Cowrie</a:t>
            </a:r>
            <a:r>
              <a:rPr lang="sk-SK" dirty="0"/>
              <a:t> </a:t>
            </a:r>
            <a:r>
              <a:rPr lang="sk-SK" dirty="0" err="1"/>
              <a:t>Artefacts</a:t>
            </a:r>
            <a:r>
              <a:rPr lang="sk-SK" dirty="0"/>
              <a:t> and </a:t>
            </a:r>
            <a:r>
              <a:rPr lang="sk-SK" dirty="0" err="1"/>
              <a:t>Their</a:t>
            </a:r>
            <a:r>
              <a:rPr lang="sk-SK" dirty="0"/>
              <a:t> </a:t>
            </a:r>
            <a:r>
              <a:rPr lang="sk-SK" dirty="0" err="1"/>
              <a:t>Potential</a:t>
            </a:r>
            <a:r>
              <a:rPr lang="sk-SK" dirty="0"/>
              <a:t> to </a:t>
            </a:r>
            <a:r>
              <a:rPr lang="sk-SK" dirty="0" err="1"/>
              <a:t>be</a:t>
            </a:r>
            <a:r>
              <a:rPr lang="sk-SK" dirty="0"/>
              <a:t> </a:t>
            </a:r>
            <a:r>
              <a:rPr lang="sk-SK" dirty="0" err="1"/>
              <a:t>Used</a:t>
            </a:r>
            <a:r>
              <a:rPr lang="sk-SK" dirty="0"/>
              <a:t> </a:t>
            </a:r>
            <a:r>
              <a:rPr lang="sk-SK" dirty="0" err="1"/>
              <a:t>Deceptively</a:t>
            </a:r>
            <a:r>
              <a:rPr lang="sk-SK" dirty="0"/>
              <a:t>. V: 2019 International </a:t>
            </a:r>
            <a:r>
              <a:rPr lang="sk-SK" dirty="0" err="1"/>
              <a:t>Conference</a:t>
            </a:r>
            <a:r>
              <a:rPr lang="sk-SK" dirty="0"/>
              <a:t> on </a:t>
            </a:r>
            <a:r>
              <a:rPr lang="sk-SK" dirty="0" err="1"/>
              <a:t>Computational</a:t>
            </a:r>
            <a:r>
              <a:rPr lang="sk-SK" dirty="0"/>
              <a:t> </a:t>
            </a:r>
            <a:r>
              <a:rPr lang="sk-SK" dirty="0" err="1"/>
              <a:t>Science</a:t>
            </a:r>
            <a:r>
              <a:rPr lang="sk-SK" dirty="0"/>
              <a:t> and </a:t>
            </a:r>
            <a:r>
              <a:rPr lang="sk-SK" dirty="0" err="1"/>
              <a:t>Computational</a:t>
            </a:r>
            <a:r>
              <a:rPr lang="sk-SK" dirty="0"/>
              <a:t> </a:t>
            </a:r>
            <a:r>
              <a:rPr lang="sk-SK" dirty="0" err="1"/>
              <a:t>Intelligence</a:t>
            </a:r>
            <a:r>
              <a:rPr lang="sk-SK" dirty="0"/>
              <a:t> (CSCI): 2019 International </a:t>
            </a:r>
            <a:r>
              <a:rPr lang="sk-SK" dirty="0" err="1"/>
              <a:t>Conference</a:t>
            </a:r>
            <a:r>
              <a:rPr lang="sk-SK" dirty="0"/>
              <a:t> on </a:t>
            </a:r>
            <a:r>
              <a:rPr lang="sk-SK" dirty="0" err="1"/>
              <a:t>Computational</a:t>
            </a:r>
            <a:r>
              <a:rPr lang="sk-SK" dirty="0"/>
              <a:t> </a:t>
            </a:r>
            <a:r>
              <a:rPr lang="sk-SK" dirty="0" err="1"/>
              <a:t>Science</a:t>
            </a:r>
            <a:r>
              <a:rPr lang="sk-SK" dirty="0"/>
              <a:t> and </a:t>
            </a:r>
            <a:r>
              <a:rPr lang="sk-SK" dirty="0" err="1"/>
              <a:t>Computational</a:t>
            </a:r>
            <a:r>
              <a:rPr lang="sk-SK" dirty="0"/>
              <a:t> </a:t>
            </a:r>
            <a:r>
              <a:rPr lang="sk-SK" dirty="0" err="1"/>
              <a:t>Intelligence</a:t>
            </a:r>
            <a:r>
              <a:rPr lang="sk-SK" dirty="0"/>
              <a:t> (CSCI) [online]. </a:t>
            </a:r>
            <a:r>
              <a:rPr lang="sk-SK" dirty="0" err="1"/>
              <a:t>Las</a:t>
            </a:r>
            <a:r>
              <a:rPr lang="sk-SK" dirty="0"/>
              <a:t> </a:t>
            </a:r>
            <a:r>
              <a:rPr lang="sk-SK" dirty="0" err="1"/>
              <a:t>Vegas</a:t>
            </a:r>
            <a:r>
              <a:rPr lang="sk-SK" dirty="0"/>
              <a:t>, NV, USA: IEEE, s. 166–171 [cit. 21.2.2022]. ISBN 978-1-72815-584-5. Dostupné na: doi:10.1109/CSCI49370.2019.00035</a:t>
            </a:r>
          </a:p>
          <a:p>
            <a:r>
              <a:rPr lang="sk-SK" dirty="0"/>
              <a:t>MANSOORI, </a:t>
            </a:r>
            <a:r>
              <a:rPr lang="sk-SK" dirty="0" err="1"/>
              <a:t>Masood</a:t>
            </a:r>
            <a:r>
              <a:rPr lang="sk-SK" dirty="0"/>
              <a:t>, </a:t>
            </a:r>
            <a:r>
              <a:rPr lang="sk-SK" dirty="0" err="1"/>
              <a:t>Ian</a:t>
            </a:r>
            <a:r>
              <a:rPr lang="sk-SK" dirty="0"/>
              <a:t> WELCH a </a:t>
            </a:r>
            <a:r>
              <a:rPr lang="sk-SK" dirty="0" err="1"/>
              <a:t>Qiang</a:t>
            </a:r>
            <a:r>
              <a:rPr lang="sk-SK" dirty="0"/>
              <a:t> FU, 2014. YALIH, </a:t>
            </a:r>
            <a:r>
              <a:rPr lang="sk-SK" dirty="0" err="1"/>
              <a:t>Yet</a:t>
            </a:r>
            <a:r>
              <a:rPr lang="sk-SK" dirty="0"/>
              <a:t> </a:t>
            </a:r>
            <a:r>
              <a:rPr lang="sk-SK" dirty="0" err="1"/>
              <a:t>Another</a:t>
            </a:r>
            <a:r>
              <a:rPr lang="sk-SK" dirty="0"/>
              <a:t> </a:t>
            </a:r>
            <a:r>
              <a:rPr lang="sk-SK" dirty="0" err="1"/>
              <a:t>Low</a:t>
            </a:r>
            <a:r>
              <a:rPr lang="sk-SK" dirty="0"/>
              <a:t> </a:t>
            </a:r>
            <a:r>
              <a:rPr lang="sk-SK" dirty="0" err="1"/>
              <a:t>Interaction</a:t>
            </a:r>
            <a:r>
              <a:rPr lang="sk-SK" dirty="0"/>
              <a:t> </a:t>
            </a:r>
            <a:r>
              <a:rPr lang="sk-SK" dirty="0" err="1"/>
              <a:t>Honeyclient</a:t>
            </a:r>
            <a:r>
              <a:rPr lang="sk-SK" dirty="0"/>
              <a:t>. New </a:t>
            </a:r>
            <a:r>
              <a:rPr lang="sk-SK" dirty="0" err="1"/>
              <a:t>Zealand</a:t>
            </a:r>
            <a:r>
              <a:rPr lang="sk-SK" dirty="0"/>
              <a:t>. 2014, roč. 149, s. 9. </a:t>
            </a:r>
          </a:p>
          <a:p>
            <a:r>
              <a:rPr lang="sk-SK" dirty="0"/>
              <a:t>MOHAMMED, </a:t>
            </a:r>
            <a:r>
              <a:rPr lang="sk-SK" dirty="0" err="1"/>
              <a:t>Mohssen</a:t>
            </a:r>
            <a:r>
              <a:rPr lang="sk-SK" dirty="0"/>
              <a:t> a </a:t>
            </a:r>
            <a:r>
              <a:rPr lang="sk-SK" dirty="0" err="1"/>
              <a:t>Habib-ur</a:t>
            </a:r>
            <a:r>
              <a:rPr lang="sk-SK" dirty="0"/>
              <a:t> REHMAN, 2015. </a:t>
            </a:r>
            <a:r>
              <a:rPr lang="sk-SK" dirty="0" err="1"/>
              <a:t>Honeypots</a:t>
            </a:r>
            <a:r>
              <a:rPr lang="sk-SK" dirty="0"/>
              <a:t> and </a:t>
            </a:r>
            <a:r>
              <a:rPr lang="sk-SK" dirty="0" err="1"/>
              <a:t>Routers</a:t>
            </a:r>
            <a:r>
              <a:rPr lang="sk-SK" dirty="0"/>
              <a:t>: </a:t>
            </a:r>
            <a:r>
              <a:rPr lang="sk-SK" dirty="0" err="1"/>
              <a:t>Collecting</a:t>
            </a:r>
            <a:r>
              <a:rPr lang="sk-SK" dirty="0"/>
              <a:t> Internet </a:t>
            </a:r>
            <a:r>
              <a:rPr lang="sk-SK" dirty="0" err="1"/>
              <a:t>Attacks</a:t>
            </a:r>
            <a:r>
              <a:rPr lang="sk-SK" dirty="0"/>
              <a:t> [online]. 0. vyd. </a:t>
            </a:r>
            <a:r>
              <a:rPr lang="sk-SK" dirty="0" err="1"/>
              <a:t>B.m</a:t>
            </a:r>
            <a:r>
              <a:rPr lang="sk-SK" dirty="0"/>
              <a:t>.: </a:t>
            </a:r>
            <a:r>
              <a:rPr lang="sk-SK" dirty="0" err="1"/>
              <a:t>Auerbach</a:t>
            </a:r>
            <a:r>
              <a:rPr lang="sk-SK" dirty="0"/>
              <a:t> </a:t>
            </a:r>
            <a:r>
              <a:rPr lang="sk-SK" dirty="0" err="1"/>
              <a:t>Publications</a:t>
            </a:r>
            <a:r>
              <a:rPr lang="sk-SK" dirty="0"/>
              <a:t> [cit. 21.2.2022]. ISBN 978-0-429-17195-6. Dostupné na: doi:10.1201/b19660</a:t>
            </a:r>
          </a:p>
          <a:p>
            <a:r>
              <a:rPr lang="sk-SK" dirty="0"/>
              <a:t>MOORE, </a:t>
            </a:r>
            <a:r>
              <a:rPr lang="sk-SK" dirty="0" err="1"/>
              <a:t>Chris</a:t>
            </a:r>
            <a:r>
              <a:rPr lang="sk-SK" dirty="0"/>
              <a:t> a </a:t>
            </a:r>
            <a:r>
              <a:rPr lang="sk-SK" dirty="0" err="1"/>
              <a:t>Ameer</a:t>
            </a:r>
            <a:r>
              <a:rPr lang="sk-SK" dirty="0"/>
              <a:t> AL-NEMRAT, 2015. </a:t>
            </a:r>
            <a:r>
              <a:rPr lang="sk-SK" dirty="0" err="1"/>
              <a:t>An</a:t>
            </a:r>
            <a:r>
              <a:rPr lang="sk-SK" dirty="0"/>
              <a:t> </a:t>
            </a:r>
            <a:r>
              <a:rPr lang="sk-SK" dirty="0" err="1"/>
              <a:t>Analysis</a:t>
            </a:r>
            <a:r>
              <a:rPr lang="sk-SK" dirty="0"/>
              <a:t> of </a:t>
            </a:r>
            <a:r>
              <a:rPr lang="sk-SK" dirty="0" err="1"/>
              <a:t>Honeypot</a:t>
            </a:r>
            <a:r>
              <a:rPr lang="sk-SK" dirty="0"/>
              <a:t> </a:t>
            </a:r>
            <a:r>
              <a:rPr lang="sk-SK" dirty="0" err="1"/>
              <a:t>Programs</a:t>
            </a:r>
            <a:r>
              <a:rPr lang="sk-SK" dirty="0"/>
              <a:t> and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Attack</a:t>
            </a:r>
            <a:r>
              <a:rPr lang="sk-SK" dirty="0"/>
              <a:t> </a:t>
            </a:r>
            <a:r>
              <a:rPr lang="sk-SK" dirty="0" err="1"/>
              <a:t>Data</a:t>
            </a:r>
            <a:r>
              <a:rPr lang="sk-SK" dirty="0"/>
              <a:t> </a:t>
            </a:r>
            <a:r>
              <a:rPr lang="sk-SK" dirty="0" err="1"/>
              <a:t>Collected</a:t>
            </a:r>
            <a:r>
              <a:rPr lang="sk-SK" dirty="0"/>
              <a:t>. V: </a:t>
            </a:r>
            <a:r>
              <a:rPr lang="sk-SK" dirty="0" err="1"/>
              <a:t>Hamid</a:t>
            </a:r>
            <a:r>
              <a:rPr lang="sk-SK" dirty="0"/>
              <a:t> JAHANKHANI, Alex CARLILE, </a:t>
            </a:r>
            <a:r>
              <a:rPr lang="sk-SK" dirty="0" err="1"/>
              <a:t>Babak</a:t>
            </a:r>
            <a:r>
              <a:rPr lang="sk-SK" dirty="0"/>
              <a:t> AKHGAR, </a:t>
            </a:r>
            <a:r>
              <a:rPr lang="sk-SK" dirty="0" err="1"/>
              <a:t>Amie</a:t>
            </a:r>
            <a:r>
              <a:rPr lang="sk-SK" dirty="0"/>
              <a:t> TAAL, </a:t>
            </a:r>
            <a:r>
              <a:rPr lang="sk-SK" dirty="0" err="1"/>
              <a:t>Ali</a:t>
            </a:r>
            <a:r>
              <a:rPr lang="sk-SK" dirty="0"/>
              <a:t> G. HESSAMI a </a:t>
            </a:r>
            <a:r>
              <a:rPr lang="sk-SK" dirty="0" err="1"/>
              <a:t>Amin</a:t>
            </a:r>
            <a:r>
              <a:rPr lang="sk-SK" dirty="0"/>
              <a:t> HOSSEINIAN-FAR, </a:t>
            </a:r>
            <a:r>
              <a:rPr lang="sk-SK" dirty="0" err="1"/>
              <a:t>ed</a:t>
            </a:r>
            <a:r>
              <a:rPr lang="sk-SK" dirty="0"/>
              <a:t>. </a:t>
            </a:r>
            <a:r>
              <a:rPr lang="sk-SK" dirty="0" err="1"/>
              <a:t>Global</a:t>
            </a:r>
            <a:r>
              <a:rPr lang="sk-SK" dirty="0"/>
              <a:t> </a:t>
            </a:r>
            <a:r>
              <a:rPr lang="sk-SK" dirty="0" err="1"/>
              <a:t>Security</a:t>
            </a:r>
            <a:r>
              <a:rPr lang="sk-SK" dirty="0"/>
              <a:t>, </a:t>
            </a:r>
            <a:r>
              <a:rPr lang="sk-SK" dirty="0" err="1"/>
              <a:t>Safety</a:t>
            </a:r>
            <a:r>
              <a:rPr lang="sk-SK" dirty="0"/>
              <a:t> and </a:t>
            </a:r>
            <a:r>
              <a:rPr lang="sk-SK" dirty="0" err="1"/>
              <a:t>Sustainability</a:t>
            </a:r>
            <a:r>
              <a:rPr lang="sk-SK" dirty="0"/>
              <a:t>: </a:t>
            </a:r>
            <a:r>
              <a:rPr lang="sk-SK" dirty="0" err="1"/>
              <a:t>Tomorrow’s</a:t>
            </a:r>
            <a:r>
              <a:rPr lang="sk-SK" dirty="0"/>
              <a:t> </a:t>
            </a:r>
            <a:r>
              <a:rPr lang="sk-SK" dirty="0" err="1"/>
              <a:t>Challenges</a:t>
            </a:r>
            <a:r>
              <a:rPr lang="sk-SK" dirty="0"/>
              <a:t> of </a:t>
            </a:r>
            <a:r>
              <a:rPr lang="sk-SK" dirty="0" err="1"/>
              <a:t>Cyber</a:t>
            </a:r>
            <a:r>
              <a:rPr lang="sk-SK" dirty="0"/>
              <a:t> </a:t>
            </a:r>
            <a:r>
              <a:rPr lang="sk-SK" dirty="0" err="1"/>
              <a:t>Security</a:t>
            </a:r>
            <a:r>
              <a:rPr lang="sk-SK" dirty="0"/>
              <a:t> [online]. </a:t>
            </a:r>
            <a:r>
              <a:rPr lang="sk-SK" dirty="0" err="1"/>
              <a:t>Cham</a:t>
            </a:r>
            <a:r>
              <a:rPr lang="sk-SK" dirty="0"/>
              <a:t>: </a:t>
            </a:r>
            <a:r>
              <a:rPr lang="sk-SK" dirty="0" err="1"/>
              <a:t>Springer</a:t>
            </a:r>
            <a:r>
              <a:rPr lang="sk-SK" dirty="0"/>
              <a:t> International </a:t>
            </a:r>
            <a:r>
              <a:rPr lang="sk-SK" dirty="0" err="1"/>
              <a:t>Publishing</a:t>
            </a:r>
            <a:r>
              <a:rPr lang="sk-SK" dirty="0"/>
              <a:t>, </a:t>
            </a:r>
            <a:r>
              <a:rPr lang="sk-SK" dirty="0" err="1"/>
              <a:t>Communications</a:t>
            </a:r>
            <a:r>
              <a:rPr lang="sk-SK" dirty="0"/>
              <a:t> in </a:t>
            </a:r>
            <a:r>
              <a:rPr lang="sk-SK" dirty="0" err="1"/>
              <a:t>Computer</a:t>
            </a:r>
            <a:r>
              <a:rPr lang="sk-SK" dirty="0"/>
              <a:t> and </a:t>
            </a:r>
            <a:r>
              <a:rPr lang="sk-SK" dirty="0" err="1"/>
              <a:t>Information</a:t>
            </a:r>
            <a:r>
              <a:rPr lang="sk-SK" dirty="0"/>
              <a:t> </a:t>
            </a:r>
            <a:r>
              <a:rPr lang="sk-SK" dirty="0" err="1"/>
              <a:t>Science</a:t>
            </a:r>
            <a:r>
              <a:rPr lang="sk-SK" dirty="0"/>
              <a:t>, s. 228–238 [cit. 21.2.2022]. ISBN 978-3-319-23275-1. Dostupné na: doi:10.1007/978-3-319-23276-8_20</a:t>
            </a:r>
          </a:p>
          <a:p>
            <a:endParaRPr lang="sk-SK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1545391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E3D7EEEC-6FEB-4B40-B40B-507916E6A9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903136"/>
            <a:ext cx="8990449" cy="4382254"/>
          </a:xfrm>
        </p:spPr>
        <p:txBody>
          <a:bodyPr>
            <a:normAutofit fontScale="85000" lnSpcReduction="20000"/>
          </a:bodyPr>
          <a:lstStyle/>
          <a:p>
            <a:r>
              <a:rPr lang="sk-SK" dirty="0"/>
              <a:t>NG, </a:t>
            </a:r>
            <a:r>
              <a:rPr lang="sk-SK" dirty="0" err="1"/>
              <a:t>Chee</a:t>
            </a:r>
            <a:r>
              <a:rPr lang="sk-SK" dirty="0"/>
              <a:t> </a:t>
            </a:r>
            <a:r>
              <a:rPr lang="sk-SK" dirty="0" err="1"/>
              <a:t>Keong</a:t>
            </a:r>
            <a:r>
              <a:rPr lang="sk-SK" dirty="0"/>
              <a:t>, Lei PAN a </a:t>
            </a:r>
            <a:r>
              <a:rPr lang="sk-SK" dirty="0" err="1"/>
              <a:t>Yang</a:t>
            </a:r>
            <a:r>
              <a:rPr lang="sk-SK" dirty="0"/>
              <a:t> XIANG, 2018. </a:t>
            </a:r>
            <a:r>
              <a:rPr lang="sk-SK" dirty="0" err="1"/>
              <a:t>Honeypot</a:t>
            </a:r>
            <a:r>
              <a:rPr lang="sk-SK" dirty="0"/>
              <a:t> </a:t>
            </a:r>
            <a:r>
              <a:rPr lang="sk-SK" dirty="0" err="1"/>
              <a:t>Frameworks</a:t>
            </a:r>
            <a:r>
              <a:rPr lang="sk-SK" dirty="0"/>
              <a:t> and </a:t>
            </a:r>
            <a:r>
              <a:rPr lang="sk-SK" dirty="0" err="1"/>
              <a:t>Their</a:t>
            </a:r>
            <a:r>
              <a:rPr lang="sk-SK" dirty="0"/>
              <a:t> </a:t>
            </a:r>
            <a:r>
              <a:rPr lang="sk-SK" dirty="0" err="1"/>
              <a:t>Applications</a:t>
            </a:r>
            <a:r>
              <a:rPr lang="sk-SK" dirty="0"/>
              <a:t>: A New </a:t>
            </a:r>
            <a:r>
              <a:rPr lang="sk-SK" dirty="0" err="1"/>
              <a:t>Framework</a:t>
            </a:r>
            <a:r>
              <a:rPr lang="sk-SK" dirty="0"/>
              <a:t> [online]. </a:t>
            </a:r>
            <a:r>
              <a:rPr lang="sk-SK" dirty="0" err="1"/>
              <a:t>Singapore</a:t>
            </a:r>
            <a:r>
              <a:rPr lang="sk-SK" dirty="0"/>
              <a:t>: </a:t>
            </a:r>
            <a:r>
              <a:rPr lang="sk-SK" dirty="0" err="1"/>
              <a:t>Springer</a:t>
            </a:r>
            <a:r>
              <a:rPr lang="sk-SK" dirty="0"/>
              <a:t> </a:t>
            </a:r>
            <a:r>
              <a:rPr lang="sk-SK" dirty="0" err="1"/>
              <a:t>Singapore</a:t>
            </a:r>
            <a:r>
              <a:rPr lang="sk-SK" dirty="0"/>
              <a:t>. </a:t>
            </a:r>
            <a:r>
              <a:rPr lang="sk-SK" dirty="0" err="1"/>
              <a:t>SpringerBriefs</a:t>
            </a:r>
            <a:r>
              <a:rPr lang="sk-SK" dirty="0"/>
              <a:t> on </a:t>
            </a:r>
            <a:r>
              <a:rPr lang="sk-SK" dirty="0" err="1"/>
              <a:t>Cyber</a:t>
            </a:r>
            <a:r>
              <a:rPr lang="sk-SK" dirty="0"/>
              <a:t> </a:t>
            </a:r>
            <a:r>
              <a:rPr lang="sk-SK" dirty="0" err="1"/>
              <a:t>Security</a:t>
            </a:r>
            <a:r>
              <a:rPr lang="sk-SK" dirty="0"/>
              <a:t> Systems and </a:t>
            </a:r>
            <a:r>
              <a:rPr lang="sk-SK" dirty="0" err="1"/>
              <a:t>Networks</a:t>
            </a:r>
            <a:r>
              <a:rPr lang="sk-SK" dirty="0"/>
              <a:t> [cit. 21.2.2022]. ISBN 978-981-10-7738-8. Dostupné na: doi:10.1007/978-981-10-7739-5</a:t>
            </a:r>
          </a:p>
          <a:p>
            <a:r>
              <a:rPr lang="sk-SK" dirty="0"/>
              <a:t>RETI, Daniel a </a:t>
            </a:r>
            <a:r>
              <a:rPr lang="sk-SK" dirty="0" err="1"/>
              <a:t>Norman</a:t>
            </a:r>
            <a:r>
              <a:rPr lang="sk-SK" dirty="0"/>
              <a:t> BECKER, 2021. </a:t>
            </a:r>
            <a:r>
              <a:rPr lang="sk-SK" dirty="0" err="1"/>
              <a:t>Escape</a:t>
            </a:r>
            <a:r>
              <a:rPr lang="sk-SK" dirty="0"/>
              <a:t>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Fake</a:t>
            </a:r>
            <a:r>
              <a:rPr lang="sk-SK" dirty="0"/>
              <a:t>: </a:t>
            </a:r>
            <a:r>
              <a:rPr lang="sk-SK" dirty="0" err="1"/>
              <a:t>Introducing</a:t>
            </a:r>
            <a:r>
              <a:rPr lang="sk-SK" dirty="0"/>
              <a:t> </a:t>
            </a:r>
            <a:r>
              <a:rPr lang="sk-SK" dirty="0" err="1"/>
              <a:t>Simulated</a:t>
            </a:r>
            <a:r>
              <a:rPr lang="sk-SK" dirty="0"/>
              <a:t> </a:t>
            </a:r>
            <a:r>
              <a:rPr lang="sk-SK" dirty="0" err="1"/>
              <a:t>Container-Escapes</a:t>
            </a:r>
            <a:r>
              <a:rPr lang="sk-SK" dirty="0"/>
              <a:t> </a:t>
            </a:r>
            <a:r>
              <a:rPr lang="sk-SK" dirty="0" err="1"/>
              <a:t>for</a:t>
            </a:r>
            <a:r>
              <a:rPr lang="sk-SK" dirty="0"/>
              <a:t> </a:t>
            </a:r>
            <a:r>
              <a:rPr lang="sk-SK" dirty="0" err="1"/>
              <a:t>Honeypots</a:t>
            </a:r>
            <a:r>
              <a:rPr lang="sk-SK" dirty="0"/>
              <a:t>. arXiv:2104.03651 [</a:t>
            </a:r>
            <a:r>
              <a:rPr lang="sk-SK" dirty="0" err="1"/>
              <a:t>cs</a:t>
            </a:r>
            <a:r>
              <a:rPr lang="sk-SK" dirty="0"/>
              <a:t>] [online]. 2021 [cit. 21.2.2022]. Dostupné na: http://arxiv.org/abs/2104.03651</a:t>
            </a:r>
          </a:p>
          <a:p>
            <a:r>
              <a:rPr lang="sk-SK" dirty="0"/>
              <a:t>SANDERS, </a:t>
            </a:r>
            <a:r>
              <a:rPr lang="sk-SK" dirty="0" err="1"/>
              <a:t>Chris</a:t>
            </a:r>
            <a:r>
              <a:rPr lang="sk-SK" dirty="0"/>
              <a:t>, 2020. </a:t>
            </a:r>
            <a:r>
              <a:rPr lang="sk-SK" dirty="0" err="1"/>
              <a:t>Intrusion</a:t>
            </a:r>
            <a:r>
              <a:rPr lang="sk-SK" dirty="0"/>
              <a:t> </a:t>
            </a:r>
            <a:r>
              <a:rPr lang="sk-SK" dirty="0" err="1"/>
              <a:t>detection</a:t>
            </a:r>
            <a:r>
              <a:rPr lang="sk-SK" dirty="0"/>
              <a:t> </a:t>
            </a:r>
            <a:r>
              <a:rPr lang="sk-SK" dirty="0" err="1"/>
              <a:t>honeypots</a:t>
            </a:r>
            <a:r>
              <a:rPr lang="sk-SK" dirty="0"/>
              <a:t>: </a:t>
            </a:r>
            <a:r>
              <a:rPr lang="sk-SK" dirty="0" err="1"/>
              <a:t>detection</a:t>
            </a:r>
            <a:r>
              <a:rPr lang="sk-SK" dirty="0"/>
              <a:t> </a:t>
            </a:r>
            <a:r>
              <a:rPr lang="sk-SK" dirty="0" err="1"/>
              <a:t>through</a:t>
            </a:r>
            <a:r>
              <a:rPr lang="sk-SK" dirty="0"/>
              <a:t> </a:t>
            </a:r>
            <a:r>
              <a:rPr lang="sk-SK" dirty="0" err="1"/>
              <a:t>deception</a:t>
            </a:r>
            <a:r>
              <a:rPr lang="sk-SK" dirty="0"/>
              <a:t>. ISBN 978-1-73518-830-0. </a:t>
            </a:r>
          </a:p>
          <a:p>
            <a:r>
              <a:rPr lang="sk-SK" dirty="0"/>
              <a:t>SMOKESCREEN TEAM, </a:t>
            </a:r>
            <a:r>
              <a:rPr lang="sk-SK" dirty="0" err="1"/>
              <a:t>Open</a:t>
            </a:r>
            <a:r>
              <a:rPr lang="sk-SK" dirty="0"/>
              <a:t> </a:t>
            </a:r>
            <a:r>
              <a:rPr lang="sk-SK" dirty="0" err="1"/>
              <a:t>Source</a:t>
            </a:r>
            <a:r>
              <a:rPr lang="sk-SK" dirty="0"/>
              <a:t> </a:t>
            </a:r>
            <a:r>
              <a:rPr lang="sk-SK" dirty="0" err="1"/>
              <a:t>Honeypots</a:t>
            </a:r>
            <a:r>
              <a:rPr lang="sk-SK" dirty="0"/>
              <a:t> </a:t>
            </a:r>
            <a:r>
              <a:rPr lang="sk-SK" dirty="0" err="1"/>
              <a:t>That</a:t>
            </a:r>
            <a:r>
              <a:rPr lang="sk-SK" dirty="0"/>
              <a:t> </a:t>
            </a:r>
            <a:r>
              <a:rPr lang="sk-SK" dirty="0" err="1"/>
              <a:t>Detect</a:t>
            </a:r>
            <a:r>
              <a:rPr lang="sk-SK" dirty="0"/>
              <a:t> </a:t>
            </a:r>
            <a:r>
              <a:rPr lang="sk-SK" dirty="0" err="1"/>
              <a:t>Threats</a:t>
            </a:r>
            <a:r>
              <a:rPr lang="sk-SK" dirty="0"/>
              <a:t> </a:t>
            </a:r>
            <a:r>
              <a:rPr lang="sk-SK" dirty="0" err="1"/>
              <a:t>For</a:t>
            </a:r>
            <a:r>
              <a:rPr lang="sk-SK" dirty="0"/>
              <a:t> </a:t>
            </a:r>
            <a:r>
              <a:rPr lang="sk-SK" dirty="0" err="1"/>
              <a:t>Free</a:t>
            </a:r>
            <a:r>
              <a:rPr lang="sk-SK" dirty="0"/>
              <a:t> [online]. Dostupné na: https://www.smokescreen.io/practical-honeypots-a-list-of-open-source-deception-tools-that-detect-threats-for-free/</a:t>
            </a:r>
          </a:p>
          <a:p>
            <a:r>
              <a:rPr lang="sk-SK" dirty="0"/>
              <a:t>SPITZNER, L., 2002. </a:t>
            </a:r>
            <a:r>
              <a:rPr lang="sk-SK" dirty="0" err="1"/>
              <a:t>Honeypots</a:t>
            </a:r>
            <a:r>
              <a:rPr lang="sk-SK" dirty="0"/>
              <a:t>: </a:t>
            </a:r>
            <a:r>
              <a:rPr lang="sk-SK" dirty="0" err="1"/>
              <a:t>Tracking</a:t>
            </a:r>
            <a:r>
              <a:rPr lang="sk-SK" dirty="0"/>
              <a:t> </a:t>
            </a:r>
            <a:r>
              <a:rPr lang="sk-SK" dirty="0" err="1"/>
              <a:t>Hackers</a:t>
            </a:r>
            <a:r>
              <a:rPr lang="sk-SK" dirty="0"/>
              <a:t>. USA: </a:t>
            </a:r>
            <a:r>
              <a:rPr lang="sk-SK" dirty="0" err="1"/>
              <a:t>Addison-Wesley</a:t>
            </a:r>
            <a:r>
              <a:rPr lang="sk-SK" dirty="0"/>
              <a:t> </a:t>
            </a:r>
            <a:r>
              <a:rPr lang="sk-SK" dirty="0" err="1"/>
              <a:t>Longman</a:t>
            </a:r>
            <a:r>
              <a:rPr lang="sk-SK" dirty="0"/>
              <a:t> </a:t>
            </a:r>
            <a:r>
              <a:rPr lang="sk-SK" dirty="0" err="1"/>
              <a:t>Publishing</a:t>
            </a:r>
            <a:r>
              <a:rPr lang="sk-SK" dirty="0"/>
              <a:t> Co., </a:t>
            </a:r>
            <a:r>
              <a:rPr lang="sk-SK" dirty="0" err="1"/>
              <a:t>Inc</a:t>
            </a:r>
            <a:r>
              <a:rPr lang="sk-SK" dirty="0"/>
              <a:t>. ISBN 0-321-10895-7. </a:t>
            </a:r>
          </a:p>
          <a:p>
            <a:r>
              <a:rPr lang="sk-SK" dirty="0"/>
              <a:t>ZULKURNAIN, </a:t>
            </a:r>
            <a:r>
              <a:rPr lang="sk-SK" dirty="0" err="1"/>
              <a:t>Nurul</a:t>
            </a:r>
            <a:r>
              <a:rPr lang="sk-SK" dirty="0"/>
              <a:t> </a:t>
            </a:r>
            <a:r>
              <a:rPr lang="sk-SK" dirty="0" err="1"/>
              <a:t>Fariza</a:t>
            </a:r>
            <a:r>
              <a:rPr lang="sk-SK" dirty="0"/>
              <a:t>, </a:t>
            </a:r>
            <a:r>
              <a:rPr lang="sk-SK" dirty="0" err="1"/>
              <a:t>Azli</a:t>
            </a:r>
            <a:r>
              <a:rPr lang="sk-SK" dirty="0"/>
              <a:t> </a:t>
            </a:r>
            <a:r>
              <a:rPr lang="sk-SK" dirty="0" err="1"/>
              <a:t>Fitri</a:t>
            </a:r>
            <a:r>
              <a:rPr lang="sk-SK" dirty="0"/>
              <a:t> REBITANIM a </a:t>
            </a:r>
            <a:r>
              <a:rPr lang="sk-SK" dirty="0" err="1"/>
              <a:t>Noreha</a:t>
            </a:r>
            <a:r>
              <a:rPr lang="sk-SK" dirty="0"/>
              <a:t> </a:t>
            </a:r>
            <a:r>
              <a:rPr lang="sk-SK" dirty="0" err="1"/>
              <a:t>Abdul</a:t>
            </a:r>
            <a:r>
              <a:rPr lang="sk-SK" dirty="0"/>
              <a:t> MALIK, 2018. </a:t>
            </a:r>
            <a:r>
              <a:rPr lang="sk-SK" dirty="0" err="1"/>
              <a:t>Analysis</a:t>
            </a:r>
            <a:r>
              <a:rPr lang="sk-SK" dirty="0"/>
              <a:t> of THUG: A </a:t>
            </a:r>
            <a:r>
              <a:rPr lang="sk-SK" dirty="0" err="1"/>
              <a:t>Low-Interaction</a:t>
            </a:r>
            <a:r>
              <a:rPr lang="sk-SK" dirty="0"/>
              <a:t> </a:t>
            </a:r>
            <a:r>
              <a:rPr lang="sk-SK" dirty="0" err="1"/>
              <a:t>Client</a:t>
            </a:r>
            <a:r>
              <a:rPr lang="sk-SK" dirty="0"/>
              <a:t> </a:t>
            </a:r>
            <a:r>
              <a:rPr lang="sk-SK" dirty="0" err="1"/>
              <a:t>Honeypot</a:t>
            </a:r>
            <a:r>
              <a:rPr lang="sk-SK" dirty="0"/>
              <a:t> to </a:t>
            </a:r>
            <a:r>
              <a:rPr lang="sk-SK" dirty="0" err="1"/>
              <a:t>Identify</a:t>
            </a:r>
            <a:r>
              <a:rPr lang="sk-SK" dirty="0"/>
              <a:t> </a:t>
            </a:r>
            <a:r>
              <a:rPr lang="sk-SK" dirty="0" err="1"/>
              <a:t>Malicious</a:t>
            </a:r>
            <a:r>
              <a:rPr lang="sk-SK" dirty="0"/>
              <a:t> </a:t>
            </a:r>
            <a:r>
              <a:rPr lang="sk-SK" dirty="0" err="1"/>
              <a:t>Websites</a:t>
            </a:r>
            <a:r>
              <a:rPr lang="sk-SK" dirty="0"/>
              <a:t> and </a:t>
            </a:r>
            <a:r>
              <a:rPr lang="sk-SK" dirty="0" err="1"/>
              <a:t>Malwares</a:t>
            </a:r>
            <a:r>
              <a:rPr lang="sk-SK" dirty="0"/>
              <a:t>. V: 2018 7th International </a:t>
            </a:r>
            <a:r>
              <a:rPr lang="sk-SK" dirty="0" err="1"/>
              <a:t>Conference</a:t>
            </a:r>
            <a:r>
              <a:rPr lang="sk-SK" dirty="0"/>
              <a:t> on </a:t>
            </a:r>
            <a:r>
              <a:rPr lang="sk-SK" dirty="0" err="1"/>
              <a:t>Computer</a:t>
            </a:r>
            <a:r>
              <a:rPr lang="sk-SK" dirty="0"/>
              <a:t> and </a:t>
            </a:r>
            <a:r>
              <a:rPr lang="sk-SK" dirty="0" err="1"/>
              <a:t>Communication</a:t>
            </a:r>
            <a:r>
              <a:rPr lang="sk-SK" dirty="0"/>
              <a:t> </a:t>
            </a:r>
            <a:r>
              <a:rPr lang="sk-SK" dirty="0" err="1"/>
              <a:t>Engineering</a:t>
            </a:r>
            <a:r>
              <a:rPr lang="sk-SK" dirty="0"/>
              <a:t> (ICCCE): 2018 7th International </a:t>
            </a:r>
            <a:r>
              <a:rPr lang="sk-SK" dirty="0" err="1"/>
              <a:t>Conference</a:t>
            </a:r>
            <a:r>
              <a:rPr lang="sk-SK" dirty="0"/>
              <a:t> on </a:t>
            </a:r>
            <a:r>
              <a:rPr lang="sk-SK" dirty="0" err="1"/>
              <a:t>Computer</a:t>
            </a:r>
            <a:r>
              <a:rPr lang="sk-SK" dirty="0"/>
              <a:t> and </a:t>
            </a:r>
            <a:r>
              <a:rPr lang="sk-SK" dirty="0" err="1"/>
              <a:t>Communication</a:t>
            </a:r>
            <a:r>
              <a:rPr lang="sk-SK" dirty="0"/>
              <a:t> </a:t>
            </a:r>
            <a:r>
              <a:rPr lang="sk-SK" dirty="0" err="1"/>
              <a:t>Engineering</a:t>
            </a:r>
            <a:r>
              <a:rPr lang="sk-SK" dirty="0"/>
              <a:t> (ICCCE) [online]. Kuala Lumpur: IEEE, s. 135–140 [cit. 21.2.2022]. ISBN 978-1-5386-6992-1. Dostupné na: doi:10.1109/ICCCE.2018.8539257</a:t>
            </a:r>
          </a:p>
          <a:p>
            <a:endParaRPr lang="sk-SK" dirty="0"/>
          </a:p>
        </p:txBody>
      </p:sp>
      <p:sp>
        <p:nvSpPr>
          <p:cNvPr id="4" name="Nadpis 1">
            <a:extLst>
              <a:ext uri="{FF2B5EF4-FFF2-40B4-BE49-F238E27FC236}">
                <a16:creationId xmlns:a16="http://schemas.microsoft.com/office/drawing/2014/main" id="{E96FFD43-F738-41C1-BEB2-1D6CA4331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501589"/>
            <a:ext cx="8596668" cy="1320800"/>
          </a:xfrm>
        </p:spPr>
        <p:txBody>
          <a:bodyPr>
            <a:normAutofit/>
          </a:bodyPr>
          <a:lstStyle/>
          <a:p>
            <a:r>
              <a:rPr lang="sk-SK" sz="5400" b="1" dirty="0"/>
              <a:t>Použitá literatúra</a:t>
            </a:r>
          </a:p>
        </p:txBody>
      </p:sp>
    </p:spTree>
    <p:extLst>
      <p:ext uri="{BB962C8B-B14F-4D97-AF65-F5344CB8AC3E}">
        <p14:creationId xmlns:p14="http://schemas.microsoft.com/office/powerpoint/2010/main" val="5252838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BCBBBB0-19D2-4E61-9BEF-8C5B62591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3709" y="350884"/>
            <a:ext cx="8596668" cy="2489970"/>
          </a:xfrm>
        </p:spPr>
        <p:txBody>
          <a:bodyPr>
            <a:noAutofit/>
          </a:bodyPr>
          <a:lstStyle/>
          <a:p>
            <a:r>
              <a:rPr lang="sk-SK" sz="4800" b="1" dirty="0"/>
              <a:t>Tvorba nízko </a:t>
            </a:r>
            <a:br>
              <a:rPr lang="sk-SK" sz="4800" b="1" dirty="0"/>
            </a:br>
            <a:r>
              <a:rPr lang="sk-SK" sz="4800" b="1" dirty="0"/>
              <a:t>		interaktívneho </a:t>
            </a:r>
            <a:br>
              <a:rPr lang="sk-SK" sz="4800" b="1" dirty="0"/>
            </a:br>
            <a:r>
              <a:rPr lang="sk-SK" sz="4800" b="1" dirty="0"/>
              <a:t>				</a:t>
            </a:r>
            <a:r>
              <a:rPr lang="sk-SK" sz="4800" b="1" dirty="0" err="1"/>
              <a:t>honeypotu</a:t>
            </a:r>
            <a:endParaRPr lang="sk-SK" sz="4800" b="1" dirty="0"/>
          </a:p>
        </p:txBody>
      </p:sp>
      <p:graphicFrame>
        <p:nvGraphicFramePr>
          <p:cNvPr id="4" name="Zástupný objekt pre obsah 3">
            <a:extLst>
              <a:ext uri="{FF2B5EF4-FFF2-40B4-BE49-F238E27FC236}">
                <a16:creationId xmlns:a16="http://schemas.microsoft.com/office/drawing/2014/main" id="{B8A654F0-C0C5-41BF-8A7D-62B5651933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7588334"/>
              </p:ext>
            </p:extLst>
          </p:nvPr>
        </p:nvGraphicFramePr>
        <p:xfrm>
          <a:off x="-804708" y="350884"/>
          <a:ext cx="9939830" cy="63251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Obdĺžnik 5">
            <a:extLst>
              <a:ext uri="{FF2B5EF4-FFF2-40B4-BE49-F238E27FC236}">
                <a16:creationId xmlns:a16="http://schemas.microsoft.com/office/drawing/2014/main" id="{9F43423B-E0C4-48BC-B943-65C79A12CE1D}"/>
              </a:ext>
            </a:extLst>
          </p:cNvPr>
          <p:cNvSpPr/>
          <p:nvPr/>
        </p:nvSpPr>
        <p:spPr>
          <a:xfrm>
            <a:off x="7295960" y="2763174"/>
            <a:ext cx="4003830" cy="84337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b="1" dirty="0"/>
              <a:t>Použitie </a:t>
            </a:r>
            <a:r>
              <a:rPr lang="sk-SK" b="1" dirty="0" err="1"/>
              <a:t>iframe</a:t>
            </a:r>
            <a:r>
              <a:rPr lang="sk-SK" b="1" dirty="0"/>
              <a:t> elementu pre načítanie dodatočného obsahu</a:t>
            </a:r>
          </a:p>
        </p:txBody>
      </p:sp>
      <p:grpSp>
        <p:nvGrpSpPr>
          <p:cNvPr id="7" name="Skupina 6">
            <a:extLst>
              <a:ext uri="{FF2B5EF4-FFF2-40B4-BE49-F238E27FC236}">
                <a16:creationId xmlns:a16="http://schemas.microsoft.com/office/drawing/2014/main" id="{BE4DFAF6-0C4E-4750-A13A-5DA58F2BD6C2}"/>
              </a:ext>
            </a:extLst>
          </p:cNvPr>
          <p:cNvGrpSpPr/>
          <p:nvPr/>
        </p:nvGrpSpPr>
        <p:grpSpPr>
          <a:xfrm>
            <a:off x="7573742" y="5437076"/>
            <a:ext cx="1561380" cy="919119"/>
            <a:chOff x="8191910" y="5266431"/>
            <a:chExt cx="1561380" cy="919119"/>
          </a:xfrm>
        </p:grpSpPr>
        <p:sp>
          <p:nvSpPr>
            <p:cNvPr id="8" name="Obdĺžnik 7">
              <a:extLst>
                <a:ext uri="{FF2B5EF4-FFF2-40B4-BE49-F238E27FC236}">
                  <a16:creationId xmlns:a16="http://schemas.microsoft.com/office/drawing/2014/main" id="{7A0116EA-99CF-42E1-8DB8-21D62DE38D57}"/>
                </a:ext>
              </a:extLst>
            </p:cNvPr>
            <p:cNvSpPr/>
            <p:nvPr/>
          </p:nvSpPr>
          <p:spPr>
            <a:xfrm>
              <a:off x="8191910" y="5266431"/>
              <a:ext cx="1561380" cy="919119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BlokTextu 8">
              <a:extLst>
                <a:ext uri="{FF2B5EF4-FFF2-40B4-BE49-F238E27FC236}">
                  <a16:creationId xmlns:a16="http://schemas.microsoft.com/office/drawing/2014/main" id="{1D811580-4EE7-4DFA-AB08-2EB156F43A2B}"/>
                </a:ext>
              </a:extLst>
            </p:cNvPr>
            <p:cNvSpPr txBox="1"/>
            <p:nvPr/>
          </p:nvSpPr>
          <p:spPr>
            <a:xfrm>
              <a:off x="8191910" y="5266431"/>
              <a:ext cx="1561380" cy="91911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marL="114300" lvl="1" indent="-114300" algn="l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sk-SK" sz="1600" b="0" kern="1200" dirty="0"/>
                <a:t>Nastavenie parametrov</a:t>
              </a:r>
            </a:p>
            <a:p>
              <a:pPr marL="114300" lvl="1" indent="-114300" algn="l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sk-SK" sz="1600" b="0" kern="1200" dirty="0"/>
                <a:t>Úprava HTML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891861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BCBBBB0-19D2-4E61-9BEF-8C5B62591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3709" y="181992"/>
            <a:ext cx="8596668" cy="2489970"/>
          </a:xfrm>
        </p:spPr>
        <p:txBody>
          <a:bodyPr>
            <a:noAutofit/>
          </a:bodyPr>
          <a:lstStyle/>
          <a:p>
            <a:r>
              <a:rPr lang="sk-SK" sz="4800" b="1" dirty="0"/>
              <a:t>Tvorba nízko </a:t>
            </a:r>
            <a:br>
              <a:rPr lang="sk-SK" sz="4800" b="1" dirty="0"/>
            </a:br>
            <a:r>
              <a:rPr lang="sk-SK" sz="4800" b="1" dirty="0"/>
              <a:t>		interaktívneho </a:t>
            </a:r>
            <a:br>
              <a:rPr lang="sk-SK" sz="4800" b="1" dirty="0"/>
            </a:br>
            <a:r>
              <a:rPr lang="sk-SK" sz="4800" b="1" dirty="0"/>
              <a:t>				</a:t>
            </a:r>
            <a:r>
              <a:rPr lang="sk-SK" sz="4800" b="1" dirty="0" err="1"/>
              <a:t>honeypotu</a:t>
            </a:r>
            <a:endParaRPr lang="sk-SK" sz="4800" b="1" dirty="0"/>
          </a:p>
        </p:txBody>
      </p:sp>
      <p:graphicFrame>
        <p:nvGraphicFramePr>
          <p:cNvPr id="4" name="Zástupný objekt pre obsah 3">
            <a:extLst>
              <a:ext uri="{FF2B5EF4-FFF2-40B4-BE49-F238E27FC236}">
                <a16:creationId xmlns:a16="http://schemas.microsoft.com/office/drawing/2014/main" id="{B8A654F0-C0C5-41BF-8A7D-62B5651933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0847974"/>
              </p:ext>
            </p:extLst>
          </p:nvPr>
        </p:nvGraphicFramePr>
        <p:xfrm>
          <a:off x="-617228" y="448538"/>
          <a:ext cx="10348203" cy="63251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Obdĺžnik 4">
            <a:extLst>
              <a:ext uri="{FF2B5EF4-FFF2-40B4-BE49-F238E27FC236}">
                <a16:creationId xmlns:a16="http://schemas.microsoft.com/office/drawing/2014/main" id="{26F8A595-000C-4926-AB68-6526A977F892}"/>
              </a:ext>
            </a:extLst>
          </p:cNvPr>
          <p:cNvSpPr/>
          <p:nvPr/>
        </p:nvSpPr>
        <p:spPr>
          <a:xfrm>
            <a:off x="7306322" y="2671962"/>
            <a:ext cx="4636008" cy="83096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b="1" dirty="0"/>
              <a:t>Vloženie kódu priamo odosielajúceho informácie o aktivite na server</a:t>
            </a:r>
          </a:p>
        </p:txBody>
      </p:sp>
    </p:spTree>
    <p:extLst>
      <p:ext uri="{BB962C8B-B14F-4D97-AF65-F5344CB8AC3E}">
        <p14:creationId xmlns:p14="http://schemas.microsoft.com/office/powerpoint/2010/main" val="10766594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44FBF9A-2F63-48F5-B7BA-6825A98BB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148" y="1825840"/>
            <a:ext cx="8596668" cy="1320800"/>
          </a:xfrm>
        </p:spPr>
        <p:txBody>
          <a:bodyPr>
            <a:normAutofit/>
          </a:bodyPr>
          <a:lstStyle/>
          <a:p>
            <a:r>
              <a:rPr lang="sk-SK" sz="5400" b="1" dirty="0"/>
              <a:t>Odkaz na repozitár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04FC10AB-4B0E-4127-8EB8-8A4A94F41A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9175" y="3237638"/>
            <a:ext cx="8596668" cy="3880773"/>
          </a:xfrm>
        </p:spPr>
        <p:txBody>
          <a:bodyPr>
            <a:normAutofit/>
          </a:bodyPr>
          <a:lstStyle/>
          <a:p>
            <a:r>
              <a:rPr lang="sk-SK" sz="3200" b="1" dirty="0"/>
              <a:t>https://github.com/jperdek/tokenCreator</a:t>
            </a:r>
          </a:p>
        </p:txBody>
      </p:sp>
      <p:sp>
        <p:nvSpPr>
          <p:cNvPr id="4" name="BlokTextu 3">
            <a:extLst>
              <a:ext uri="{FF2B5EF4-FFF2-40B4-BE49-F238E27FC236}">
                <a16:creationId xmlns:a16="http://schemas.microsoft.com/office/drawing/2014/main" id="{B43215AE-924B-4F3B-BDC9-62CE102C3EC3}"/>
              </a:ext>
            </a:extLst>
          </p:cNvPr>
          <p:cNvSpPr txBox="1"/>
          <p:nvPr/>
        </p:nvSpPr>
        <p:spPr>
          <a:xfrm>
            <a:off x="5934457" y="4074851"/>
            <a:ext cx="2550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Vyžiadajte si prístup...</a:t>
            </a:r>
          </a:p>
        </p:txBody>
      </p:sp>
    </p:spTree>
    <p:extLst>
      <p:ext uri="{BB962C8B-B14F-4D97-AF65-F5344CB8AC3E}">
        <p14:creationId xmlns:p14="http://schemas.microsoft.com/office/powerpoint/2010/main" val="2253566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D5A0039-800E-402C-9E67-980432D0E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382" y="202594"/>
            <a:ext cx="11183233" cy="1320800"/>
          </a:xfrm>
        </p:spPr>
        <p:txBody>
          <a:bodyPr>
            <a:noAutofit/>
          </a:bodyPr>
          <a:lstStyle/>
          <a:p>
            <a:r>
              <a:rPr lang="sk-SK" sz="5200" b="1" dirty="0"/>
              <a:t>Stratégie generovania </a:t>
            </a:r>
            <a:r>
              <a:rPr lang="sk-SK" sz="5200" b="1" dirty="0" err="1"/>
              <a:t>kustomizovateľných</a:t>
            </a:r>
            <a:r>
              <a:rPr lang="sk-SK" sz="5200" b="1" dirty="0"/>
              <a:t> </a:t>
            </a:r>
            <a:r>
              <a:rPr lang="sk-SK" sz="5200" b="1" dirty="0" err="1"/>
              <a:t>honeypotov</a:t>
            </a:r>
            <a:endParaRPr lang="sk-SK" sz="5200" b="1" dirty="0"/>
          </a:p>
        </p:txBody>
      </p:sp>
      <p:sp>
        <p:nvSpPr>
          <p:cNvPr id="4" name="Obdĺžnik 3">
            <a:extLst>
              <a:ext uri="{FF2B5EF4-FFF2-40B4-BE49-F238E27FC236}">
                <a16:creationId xmlns:a16="http://schemas.microsoft.com/office/drawing/2014/main" id="{960C1D3E-5E78-4754-B64D-6B3730FC8F87}"/>
              </a:ext>
            </a:extLst>
          </p:cNvPr>
          <p:cNvSpPr/>
          <p:nvPr/>
        </p:nvSpPr>
        <p:spPr>
          <a:xfrm>
            <a:off x="424644" y="2475690"/>
            <a:ext cx="4003830" cy="84337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b="1" dirty="0"/>
              <a:t>Vygenerovanie výrazných </a:t>
            </a:r>
            <a:r>
              <a:rPr lang="sk-SK" b="1" dirty="0" err="1"/>
              <a:t>honey</a:t>
            </a:r>
            <a:r>
              <a:rPr lang="sk-SK" b="1" dirty="0"/>
              <a:t> tokenov</a:t>
            </a:r>
          </a:p>
        </p:txBody>
      </p:sp>
      <p:sp>
        <p:nvSpPr>
          <p:cNvPr id="5" name="Obdĺžnik 4">
            <a:extLst>
              <a:ext uri="{FF2B5EF4-FFF2-40B4-BE49-F238E27FC236}">
                <a16:creationId xmlns:a16="http://schemas.microsoft.com/office/drawing/2014/main" id="{CEB1497B-41B8-4660-ACFD-358CE620358E}"/>
              </a:ext>
            </a:extLst>
          </p:cNvPr>
          <p:cNvSpPr/>
          <p:nvPr/>
        </p:nvSpPr>
        <p:spPr>
          <a:xfrm>
            <a:off x="5589972" y="3217872"/>
            <a:ext cx="4856578" cy="83096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b="1" dirty="0"/>
              <a:t>Vygenerovanie veľkého množstva takmer rovnakých </a:t>
            </a:r>
            <a:r>
              <a:rPr lang="sk-SK" b="1" dirty="0" err="1"/>
              <a:t>honey</a:t>
            </a:r>
            <a:r>
              <a:rPr lang="sk-SK" b="1" dirty="0"/>
              <a:t> tokenov</a:t>
            </a:r>
          </a:p>
        </p:txBody>
      </p:sp>
      <p:sp>
        <p:nvSpPr>
          <p:cNvPr id="6" name="BlokTextu 5">
            <a:extLst>
              <a:ext uri="{FF2B5EF4-FFF2-40B4-BE49-F238E27FC236}">
                <a16:creationId xmlns:a16="http://schemas.microsoft.com/office/drawing/2014/main" id="{410294EB-176D-46EC-880D-B71A72394654}"/>
              </a:ext>
            </a:extLst>
          </p:cNvPr>
          <p:cNvSpPr txBox="1"/>
          <p:nvPr/>
        </p:nvSpPr>
        <p:spPr>
          <a:xfrm>
            <a:off x="1926454" y="3497802"/>
            <a:ext cx="30604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b="1" dirty="0"/>
              <a:t>Úprava konfigurácie</a:t>
            </a:r>
          </a:p>
        </p:txBody>
      </p:sp>
      <p:sp>
        <p:nvSpPr>
          <p:cNvPr id="8" name="Zástupný objekt pre obsah 2">
            <a:extLst>
              <a:ext uri="{FF2B5EF4-FFF2-40B4-BE49-F238E27FC236}">
                <a16:creationId xmlns:a16="http://schemas.microsoft.com/office/drawing/2014/main" id="{9333A2AC-2AEE-4E75-B446-BB956EE198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192" y="4138200"/>
            <a:ext cx="5442807" cy="2188151"/>
          </a:xfrm>
        </p:spPr>
        <p:txBody>
          <a:bodyPr/>
          <a:lstStyle/>
          <a:p>
            <a:r>
              <a:rPr lang="sk-SK" dirty="0" err="1"/>
              <a:t>Štýlovanie</a:t>
            </a:r>
            <a:r>
              <a:rPr lang="sk-SK" dirty="0"/>
              <a:t> názvu súboru - UPPERCASE</a:t>
            </a:r>
          </a:p>
          <a:p>
            <a:r>
              <a:rPr lang="sk-SK" dirty="0"/>
              <a:t>Zvolenie vhodného / lákavého názvu súboru</a:t>
            </a:r>
          </a:p>
          <a:p>
            <a:r>
              <a:rPr lang="sk-SK" dirty="0"/>
              <a:t>Vytvorenie odkazov na tieto súbory</a:t>
            </a:r>
          </a:p>
        </p:txBody>
      </p:sp>
      <p:sp>
        <p:nvSpPr>
          <p:cNvPr id="9" name="Zástupný objekt pre obsah 2">
            <a:extLst>
              <a:ext uri="{FF2B5EF4-FFF2-40B4-BE49-F238E27FC236}">
                <a16:creationId xmlns:a16="http://schemas.microsoft.com/office/drawing/2014/main" id="{89B8B467-D4FB-4173-8F4E-030D11F0192F}"/>
              </a:ext>
            </a:extLst>
          </p:cNvPr>
          <p:cNvSpPr txBox="1">
            <a:spLocks/>
          </p:cNvSpPr>
          <p:nvPr/>
        </p:nvSpPr>
        <p:spPr>
          <a:xfrm>
            <a:off x="5990151" y="4316933"/>
            <a:ext cx="5442807" cy="21881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dirty="0"/>
              <a:t>Zameranie sa na produkty z domény</a:t>
            </a:r>
          </a:p>
          <a:p>
            <a:r>
              <a:rPr lang="sk-SK" dirty="0"/>
              <a:t>Súbory by mali mať rovnaký štýl tvorby pomenovaní</a:t>
            </a:r>
          </a:p>
          <a:p>
            <a:r>
              <a:rPr lang="sk-SK" dirty="0"/>
              <a:t>Aj ďalšie atribúty by mali byť čo najviac podobné </a:t>
            </a:r>
            <a:r>
              <a:rPr lang="en-US" dirty="0"/>
              <a:t>(</a:t>
            </a:r>
            <a:r>
              <a:rPr lang="sk-SK" dirty="0"/>
              <a:t>veľkosť súboru, vzhľad stránky</a:t>
            </a:r>
            <a:r>
              <a:rPr lang="en-US" dirty="0"/>
              <a:t>)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165142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A6AAD5C-A875-4877-81F6-3B575ED4C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413" y="281126"/>
            <a:ext cx="8596668" cy="1320800"/>
          </a:xfrm>
        </p:spPr>
        <p:txBody>
          <a:bodyPr>
            <a:noAutofit/>
          </a:bodyPr>
          <a:lstStyle/>
          <a:p>
            <a:r>
              <a:rPr lang="sk-SK" sz="5400" b="1" dirty="0"/>
              <a:t>Možnosti </a:t>
            </a:r>
            <a:r>
              <a:rPr lang="sk-SK" sz="5400" b="1" dirty="0" err="1"/>
              <a:t>kustomizácie</a:t>
            </a:r>
            <a:r>
              <a:rPr lang="sk-SK" sz="5400" b="1" dirty="0"/>
              <a:t> generovania </a:t>
            </a:r>
            <a:r>
              <a:rPr lang="sk-SK" sz="5400" b="1" dirty="0" err="1"/>
              <a:t>honeypotov</a:t>
            </a:r>
            <a:endParaRPr lang="sk-SK" sz="5400" dirty="0"/>
          </a:p>
        </p:txBody>
      </p:sp>
      <p:sp>
        <p:nvSpPr>
          <p:cNvPr id="5" name="BlokTextu 4">
            <a:extLst>
              <a:ext uri="{FF2B5EF4-FFF2-40B4-BE49-F238E27FC236}">
                <a16:creationId xmlns:a16="http://schemas.microsoft.com/office/drawing/2014/main" id="{2A868DD4-9371-4B35-8EB3-647180584872}"/>
              </a:ext>
            </a:extLst>
          </p:cNvPr>
          <p:cNvSpPr txBox="1"/>
          <p:nvPr/>
        </p:nvSpPr>
        <p:spPr>
          <a:xfrm>
            <a:off x="1073515" y="2112885"/>
            <a:ext cx="97786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b="1" dirty="0"/>
              <a:t>Tvorba konfiguračného súboru s popisom vlastností </a:t>
            </a:r>
            <a:r>
              <a:rPr lang="sk-SK" sz="2400" b="1" dirty="0" err="1"/>
              <a:t>honey</a:t>
            </a:r>
            <a:r>
              <a:rPr lang="sk-SK" sz="2400" b="1" dirty="0"/>
              <a:t> tokenov</a:t>
            </a:r>
          </a:p>
        </p:txBody>
      </p:sp>
      <p:sp>
        <p:nvSpPr>
          <p:cNvPr id="6" name="BlokTextu 5">
            <a:extLst>
              <a:ext uri="{FF2B5EF4-FFF2-40B4-BE49-F238E27FC236}">
                <a16:creationId xmlns:a16="http://schemas.microsoft.com/office/drawing/2014/main" id="{23A91FD8-0365-457A-9649-AA54DA3D4E9A}"/>
              </a:ext>
            </a:extLst>
          </p:cNvPr>
          <p:cNvSpPr txBox="1"/>
          <p:nvPr/>
        </p:nvSpPr>
        <p:spPr>
          <a:xfrm>
            <a:off x="1365763" y="2620716"/>
            <a:ext cx="8874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Automatizovanie aj tvorby tohto súboru pri získavaní konkrétneho obsahu z domény</a:t>
            </a:r>
          </a:p>
        </p:txBody>
      </p:sp>
      <p:sp>
        <p:nvSpPr>
          <p:cNvPr id="7" name="BlokTextu 6">
            <a:extLst>
              <a:ext uri="{FF2B5EF4-FFF2-40B4-BE49-F238E27FC236}">
                <a16:creationId xmlns:a16="http://schemas.microsoft.com/office/drawing/2014/main" id="{812CA26B-4110-4412-8C45-AB123282B8C8}"/>
              </a:ext>
            </a:extLst>
          </p:cNvPr>
          <p:cNvSpPr txBox="1"/>
          <p:nvPr/>
        </p:nvSpPr>
        <p:spPr>
          <a:xfrm>
            <a:off x="2485748" y="3036214"/>
            <a:ext cx="5965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i="1" dirty="0"/>
              <a:t>Napr. konkrétnych hier zo stránky prezentujúcej PC hry</a:t>
            </a:r>
          </a:p>
        </p:txBody>
      </p:sp>
      <p:sp>
        <p:nvSpPr>
          <p:cNvPr id="8" name="Obdĺžnik 7">
            <a:extLst>
              <a:ext uri="{FF2B5EF4-FFF2-40B4-BE49-F238E27FC236}">
                <a16:creationId xmlns:a16="http://schemas.microsoft.com/office/drawing/2014/main" id="{1FAA64DD-1D4D-4C4D-B122-074C9A7E6F60}"/>
              </a:ext>
            </a:extLst>
          </p:cNvPr>
          <p:cNvSpPr/>
          <p:nvPr/>
        </p:nvSpPr>
        <p:spPr>
          <a:xfrm>
            <a:off x="1464529" y="4115629"/>
            <a:ext cx="4003830" cy="84337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b="1" dirty="0"/>
              <a:t>Určenie spôsobu </a:t>
            </a:r>
            <a:r>
              <a:rPr lang="sk-SK" b="1" dirty="0" err="1"/>
              <a:t>kustomizácie</a:t>
            </a:r>
            <a:endParaRPr lang="sk-SK" b="1" dirty="0"/>
          </a:p>
        </p:txBody>
      </p:sp>
      <p:sp>
        <p:nvSpPr>
          <p:cNvPr id="9" name="BlokTextu 8">
            <a:extLst>
              <a:ext uri="{FF2B5EF4-FFF2-40B4-BE49-F238E27FC236}">
                <a16:creationId xmlns:a16="http://schemas.microsoft.com/office/drawing/2014/main" id="{308ED0F6-7F8E-4651-977E-02041853A436}"/>
              </a:ext>
            </a:extLst>
          </p:cNvPr>
          <p:cNvSpPr txBox="1"/>
          <p:nvPr/>
        </p:nvSpPr>
        <p:spPr>
          <a:xfrm>
            <a:off x="5537600" y="4458290"/>
            <a:ext cx="38511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Prispôsobenie konkrétnej stratégie </a:t>
            </a:r>
          </a:p>
          <a:p>
            <a:r>
              <a:rPr lang="sk-SK" dirty="0"/>
              <a:t>pri tvorbe </a:t>
            </a:r>
            <a:r>
              <a:rPr lang="sk-SK" dirty="0" err="1"/>
              <a:t>honey</a:t>
            </a:r>
            <a:r>
              <a:rPr lang="sk-SK" dirty="0"/>
              <a:t> tokenov</a:t>
            </a:r>
          </a:p>
        </p:txBody>
      </p:sp>
      <p:sp>
        <p:nvSpPr>
          <p:cNvPr id="10" name="Šípka: nadol 9">
            <a:extLst>
              <a:ext uri="{FF2B5EF4-FFF2-40B4-BE49-F238E27FC236}">
                <a16:creationId xmlns:a16="http://schemas.microsoft.com/office/drawing/2014/main" id="{10FED141-0434-4084-9616-ECB47A9CDC8A}"/>
              </a:ext>
            </a:extLst>
          </p:cNvPr>
          <p:cNvSpPr/>
          <p:nvPr/>
        </p:nvSpPr>
        <p:spPr>
          <a:xfrm>
            <a:off x="3115776" y="3493349"/>
            <a:ext cx="701336" cy="461639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1" name="Šípka: nadol 10">
            <a:extLst>
              <a:ext uri="{FF2B5EF4-FFF2-40B4-BE49-F238E27FC236}">
                <a16:creationId xmlns:a16="http://schemas.microsoft.com/office/drawing/2014/main" id="{90CA20DA-4781-4616-8AC1-0C0A913D9616}"/>
              </a:ext>
            </a:extLst>
          </p:cNvPr>
          <p:cNvSpPr/>
          <p:nvPr/>
        </p:nvSpPr>
        <p:spPr>
          <a:xfrm>
            <a:off x="3028479" y="5119649"/>
            <a:ext cx="701336" cy="461639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2" name="Obdĺžnik 11">
            <a:extLst>
              <a:ext uri="{FF2B5EF4-FFF2-40B4-BE49-F238E27FC236}">
                <a16:creationId xmlns:a16="http://schemas.microsoft.com/office/drawing/2014/main" id="{9A8188F2-9FE7-46E6-8961-3AB0F543645D}"/>
              </a:ext>
            </a:extLst>
          </p:cNvPr>
          <p:cNvSpPr/>
          <p:nvPr/>
        </p:nvSpPr>
        <p:spPr>
          <a:xfrm>
            <a:off x="1464529" y="5741929"/>
            <a:ext cx="4003830" cy="84337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b="1" dirty="0"/>
              <a:t>Generovanie </a:t>
            </a:r>
            <a:r>
              <a:rPr lang="sk-SK" b="1" dirty="0" err="1"/>
              <a:t>honey</a:t>
            </a:r>
            <a:r>
              <a:rPr lang="sk-SK" b="1" dirty="0"/>
              <a:t> tokenov podľa požiadaviek</a:t>
            </a:r>
          </a:p>
        </p:txBody>
      </p:sp>
    </p:spTree>
    <p:extLst>
      <p:ext uri="{BB962C8B-B14F-4D97-AF65-F5344CB8AC3E}">
        <p14:creationId xmlns:p14="http://schemas.microsoft.com/office/powerpoint/2010/main" val="210981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A05F9E4-68FE-495A-ABA3-A4DDF2A56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493" y="219865"/>
            <a:ext cx="8596668" cy="1320800"/>
          </a:xfrm>
        </p:spPr>
        <p:txBody>
          <a:bodyPr>
            <a:normAutofit/>
          </a:bodyPr>
          <a:lstStyle/>
          <a:p>
            <a:r>
              <a:rPr lang="sk-SK" sz="5400" b="1" dirty="0"/>
              <a:t>Konfiguračný súbor</a:t>
            </a:r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FC3E766B-E850-4AC7-9526-A9DDC2608A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596" y="1802562"/>
            <a:ext cx="7524750" cy="4772025"/>
          </a:xfrm>
          <a:prstGeom prst="rect">
            <a:avLst/>
          </a:prstGeom>
        </p:spPr>
      </p:pic>
      <p:sp>
        <p:nvSpPr>
          <p:cNvPr id="6" name="BlokTextu 5">
            <a:extLst>
              <a:ext uri="{FF2B5EF4-FFF2-40B4-BE49-F238E27FC236}">
                <a16:creationId xmlns:a16="http://schemas.microsoft.com/office/drawing/2014/main" id="{BF295688-4031-4067-9CAF-23AD025A2CFB}"/>
              </a:ext>
            </a:extLst>
          </p:cNvPr>
          <p:cNvSpPr txBox="1"/>
          <p:nvPr/>
        </p:nvSpPr>
        <p:spPr>
          <a:xfrm>
            <a:off x="7861782" y="405222"/>
            <a:ext cx="29450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b="1" dirty="0"/>
              <a:t>Pôvodná adresa</a:t>
            </a:r>
          </a:p>
          <a:p>
            <a:r>
              <a:rPr lang="sk-SK" sz="2400" b="1" dirty="0"/>
              <a:t> webového obsahu </a:t>
            </a:r>
          </a:p>
        </p:txBody>
      </p:sp>
      <p:sp>
        <p:nvSpPr>
          <p:cNvPr id="7" name="Šípka: nadol 6">
            <a:extLst>
              <a:ext uri="{FF2B5EF4-FFF2-40B4-BE49-F238E27FC236}">
                <a16:creationId xmlns:a16="http://schemas.microsoft.com/office/drawing/2014/main" id="{C5DC7212-381E-4DE1-866A-E95231083052}"/>
              </a:ext>
            </a:extLst>
          </p:cNvPr>
          <p:cNvSpPr/>
          <p:nvPr/>
        </p:nvSpPr>
        <p:spPr>
          <a:xfrm rot="2412622">
            <a:off x="7120816" y="807451"/>
            <a:ext cx="444922" cy="1660946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Šípka: nadol 7">
            <a:extLst>
              <a:ext uri="{FF2B5EF4-FFF2-40B4-BE49-F238E27FC236}">
                <a16:creationId xmlns:a16="http://schemas.microsoft.com/office/drawing/2014/main" id="{88EE1703-0EA0-492F-8AB4-5C66624222AB}"/>
              </a:ext>
            </a:extLst>
          </p:cNvPr>
          <p:cNvSpPr/>
          <p:nvPr/>
        </p:nvSpPr>
        <p:spPr>
          <a:xfrm rot="5140243">
            <a:off x="6856594" y="1435168"/>
            <a:ext cx="325904" cy="2332350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BlokTextu 8">
            <a:extLst>
              <a:ext uri="{FF2B5EF4-FFF2-40B4-BE49-F238E27FC236}">
                <a16:creationId xmlns:a16="http://schemas.microsoft.com/office/drawing/2014/main" id="{4D05AD3F-A88E-451E-B019-17B457E364C2}"/>
              </a:ext>
            </a:extLst>
          </p:cNvPr>
          <p:cNvSpPr txBox="1"/>
          <p:nvPr/>
        </p:nvSpPr>
        <p:spPr>
          <a:xfrm>
            <a:off x="7824498" y="1673006"/>
            <a:ext cx="44406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b="1" dirty="0"/>
              <a:t>Adresa uloženia vytvoreného </a:t>
            </a:r>
            <a:r>
              <a:rPr lang="sk-SK" sz="2400" b="1" dirty="0" err="1"/>
              <a:t>honey</a:t>
            </a:r>
            <a:r>
              <a:rPr lang="sk-SK" sz="2400" b="1" dirty="0"/>
              <a:t> tokenu</a:t>
            </a:r>
          </a:p>
        </p:txBody>
      </p:sp>
      <p:sp>
        <p:nvSpPr>
          <p:cNvPr id="10" name="Šípka: nadol 9">
            <a:extLst>
              <a:ext uri="{FF2B5EF4-FFF2-40B4-BE49-F238E27FC236}">
                <a16:creationId xmlns:a16="http://schemas.microsoft.com/office/drawing/2014/main" id="{E5261573-6AD7-482D-A764-AEF89680D273}"/>
              </a:ext>
            </a:extLst>
          </p:cNvPr>
          <p:cNvSpPr/>
          <p:nvPr/>
        </p:nvSpPr>
        <p:spPr>
          <a:xfrm rot="5400000">
            <a:off x="7650644" y="2281701"/>
            <a:ext cx="325904" cy="1384224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2" name="BlokTextu 11">
            <a:extLst>
              <a:ext uri="{FF2B5EF4-FFF2-40B4-BE49-F238E27FC236}">
                <a16:creationId xmlns:a16="http://schemas.microsoft.com/office/drawing/2014/main" id="{63416312-9649-4F99-8928-458215EC0B70}"/>
              </a:ext>
            </a:extLst>
          </p:cNvPr>
          <p:cNvSpPr txBox="1"/>
          <p:nvPr/>
        </p:nvSpPr>
        <p:spPr>
          <a:xfrm>
            <a:off x="8505708" y="2636344"/>
            <a:ext cx="44406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b="1" dirty="0"/>
              <a:t>Detekčný kód pre </a:t>
            </a:r>
            <a:r>
              <a:rPr lang="sk-SK" sz="2400" b="1" dirty="0" err="1"/>
              <a:t>honey</a:t>
            </a:r>
            <a:r>
              <a:rPr lang="sk-SK" sz="2400" b="1" dirty="0"/>
              <a:t> token, ktorý sa má doň </a:t>
            </a:r>
          </a:p>
          <a:p>
            <a:r>
              <a:rPr lang="sk-SK" sz="2400" b="1" dirty="0"/>
              <a:t>vložiť</a:t>
            </a:r>
          </a:p>
        </p:txBody>
      </p:sp>
      <p:sp>
        <p:nvSpPr>
          <p:cNvPr id="13" name="Šípka: nadol 12">
            <a:extLst>
              <a:ext uri="{FF2B5EF4-FFF2-40B4-BE49-F238E27FC236}">
                <a16:creationId xmlns:a16="http://schemas.microsoft.com/office/drawing/2014/main" id="{B3C1B343-1AB4-43F8-8AE0-8182A2181B28}"/>
              </a:ext>
            </a:extLst>
          </p:cNvPr>
          <p:cNvSpPr/>
          <p:nvPr/>
        </p:nvSpPr>
        <p:spPr>
          <a:xfrm rot="6671041">
            <a:off x="7532837" y="2287460"/>
            <a:ext cx="272263" cy="2661178"/>
          </a:xfrm>
          <a:prstGeom prst="downArrow">
            <a:avLst>
              <a:gd name="adj1" fmla="val 63018"/>
              <a:gd name="adj2" fmla="val 5000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4" name="Šípka: nadol 13">
            <a:extLst>
              <a:ext uri="{FF2B5EF4-FFF2-40B4-BE49-F238E27FC236}">
                <a16:creationId xmlns:a16="http://schemas.microsoft.com/office/drawing/2014/main" id="{FE412072-DF06-4FC2-BD20-6CD14A23E80C}"/>
              </a:ext>
            </a:extLst>
          </p:cNvPr>
          <p:cNvSpPr/>
          <p:nvPr/>
        </p:nvSpPr>
        <p:spPr>
          <a:xfrm rot="3661625">
            <a:off x="3298152" y="1309839"/>
            <a:ext cx="444922" cy="1057955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5" name="BlokTextu 14">
            <a:extLst>
              <a:ext uri="{FF2B5EF4-FFF2-40B4-BE49-F238E27FC236}">
                <a16:creationId xmlns:a16="http://schemas.microsoft.com/office/drawing/2014/main" id="{344D7B44-ACE5-4171-A548-8AFA82BBFA35}"/>
              </a:ext>
            </a:extLst>
          </p:cNvPr>
          <p:cNvSpPr txBox="1"/>
          <p:nvPr/>
        </p:nvSpPr>
        <p:spPr>
          <a:xfrm>
            <a:off x="4021709" y="1233442"/>
            <a:ext cx="39613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b="1" dirty="0"/>
              <a:t>Dáta </a:t>
            </a:r>
            <a:r>
              <a:rPr lang="sk-SK" sz="2400" b="1" dirty="0" err="1"/>
              <a:t>honey</a:t>
            </a:r>
            <a:r>
              <a:rPr lang="sk-SK" sz="2400" b="1" dirty="0"/>
              <a:t> tokenu</a:t>
            </a:r>
          </a:p>
        </p:txBody>
      </p:sp>
      <p:sp>
        <p:nvSpPr>
          <p:cNvPr id="16" name="BlokTextu 15">
            <a:extLst>
              <a:ext uri="{FF2B5EF4-FFF2-40B4-BE49-F238E27FC236}">
                <a16:creationId xmlns:a16="http://schemas.microsoft.com/office/drawing/2014/main" id="{4973FBE3-A8CB-4DAB-A6A4-3BD42790B839}"/>
              </a:ext>
            </a:extLst>
          </p:cNvPr>
          <p:cNvSpPr txBox="1"/>
          <p:nvPr/>
        </p:nvSpPr>
        <p:spPr>
          <a:xfrm>
            <a:off x="8998661" y="3810310"/>
            <a:ext cx="42401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b="1" dirty="0" err="1"/>
              <a:t>Url</a:t>
            </a:r>
            <a:r>
              <a:rPr lang="sk-SK" sz="2400" b="1" dirty="0"/>
              <a:t> služby </a:t>
            </a:r>
          </a:p>
          <a:p>
            <a:r>
              <a:rPr lang="sk-SK" sz="2400" b="1" dirty="0"/>
              <a:t>prijímajúcej logy</a:t>
            </a:r>
          </a:p>
        </p:txBody>
      </p:sp>
      <p:sp>
        <p:nvSpPr>
          <p:cNvPr id="17" name="Šípka: nadol 16">
            <a:extLst>
              <a:ext uri="{FF2B5EF4-FFF2-40B4-BE49-F238E27FC236}">
                <a16:creationId xmlns:a16="http://schemas.microsoft.com/office/drawing/2014/main" id="{ECB46165-2E53-416E-B053-44C8A8E35C8C}"/>
              </a:ext>
            </a:extLst>
          </p:cNvPr>
          <p:cNvSpPr/>
          <p:nvPr/>
        </p:nvSpPr>
        <p:spPr>
          <a:xfrm rot="4369055">
            <a:off x="4297201" y="3434933"/>
            <a:ext cx="325904" cy="270390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8" name="BlokTextu 17">
            <a:extLst>
              <a:ext uri="{FF2B5EF4-FFF2-40B4-BE49-F238E27FC236}">
                <a16:creationId xmlns:a16="http://schemas.microsoft.com/office/drawing/2014/main" id="{85CE44A3-8D75-4553-AED3-AD6A479C1B26}"/>
              </a:ext>
            </a:extLst>
          </p:cNvPr>
          <p:cNvSpPr txBox="1"/>
          <p:nvPr/>
        </p:nvSpPr>
        <p:spPr>
          <a:xfrm>
            <a:off x="4565324" y="3162050"/>
            <a:ext cx="39613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b="1" dirty="0">
                <a:solidFill>
                  <a:schemeClr val="bg1"/>
                </a:solidFill>
              </a:rPr>
              <a:t>pre logovanie</a:t>
            </a:r>
          </a:p>
        </p:txBody>
      </p:sp>
      <p:sp>
        <p:nvSpPr>
          <p:cNvPr id="19" name="Šípka: nadol 18">
            <a:extLst>
              <a:ext uri="{FF2B5EF4-FFF2-40B4-BE49-F238E27FC236}">
                <a16:creationId xmlns:a16="http://schemas.microsoft.com/office/drawing/2014/main" id="{CCE8CCC1-64A0-4594-AB61-EDAE98A201CA}"/>
              </a:ext>
            </a:extLst>
          </p:cNvPr>
          <p:cNvSpPr/>
          <p:nvPr/>
        </p:nvSpPr>
        <p:spPr>
          <a:xfrm rot="20311388">
            <a:off x="736724" y="1585832"/>
            <a:ext cx="325904" cy="1901588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0" name="BlokTextu 19">
            <a:extLst>
              <a:ext uri="{FF2B5EF4-FFF2-40B4-BE49-F238E27FC236}">
                <a16:creationId xmlns:a16="http://schemas.microsoft.com/office/drawing/2014/main" id="{35568854-F614-4C69-8BFA-939637F6A6DD}"/>
              </a:ext>
            </a:extLst>
          </p:cNvPr>
          <p:cNvSpPr txBox="1"/>
          <p:nvPr/>
        </p:nvSpPr>
        <p:spPr>
          <a:xfrm>
            <a:off x="93223" y="1134355"/>
            <a:ext cx="39613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b="1" dirty="0"/>
              <a:t>Časť ovládača servera</a:t>
            </a:r>
          </a:p>
        </p:txBody>
      </p:sp>
      <p:sp>
        <p:nvSpPr>
          <p:cNvPr id="22" name="Šípka: nadol 21">
            <a:extLst>
              <a:ext uri="{FF2B5EF4-FFF2-40B4-BE49-F238E27FC236}">
                <a16:creationId xmlns:a16="http://schemas.microsoft.com/office/drawing/2014/main" id="{E2AF12B3-F3B1-4BE1-9529-2BEE07A48738}"/>
              </a:ext>
            </a:extLst>
          </p:cNvPr>
          <p:cNvSpPr/>
          <p:nvPr/>
        </p:nvSpPr>
        <p:spPr>
          <a:xfrm rot="6521612">
            <a:off x="7661546" y="4069784"/>
            <a:ext cx="325904" cy="1384224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3" name="BlokTextu 22">
            <a:extLst>
              <a:ext uri="{FF2B5EF4-FFF2-40B4-BE49-F238E27FC236}">
                <a16:creationId xmlns:a16="http://schemas.microsoft.com/office/drawing/2014/main" id="{A1DE2022-3A7D-4410-93FA-A085DFDAD8D8}"/>
              </a:ext>
            </a:extLst>
          </p:cNvPr>
          <p:cNvSpPr txBox="1"/>
          <p:nvPr/>
        </p:nvSpPr>
        <p:spPr>
          <a:xfrm>
            <a:off x="5343624" y="3534913"/>
            <a:ext cx="39613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b="1" dirty="0">
                <a:solidFill>
                  <a:schemeClr val="bg1"/>
                </a:solidFill>
              </a:rPr>
              <a:t>pomenovania</a:t>
            </a:r>
          </a:p>
        </p:txBody>
      </p:sp>
      <p:sp>
        <p:nvSpPr>
          <p:cNvPr id="24" name="Šípka: nadol 23">
            <a:extLst>
              <a:ext uri="{FF2B5EF4-FFF2-40B4-BE49-F238E27FC236}">
                <a16:creationId xmlns:a16="http://schemas.microsoft.com/office/drawing/2014/main" id="{56EF238C-1E04-450C-97B7-56121330C3D9}"/>
              </a:ext>
            </a:extLst>
          </p:cNvPr>
          <p:cNvSpPr/>
          <p:nvPr/>
        </p:nvSpPr>
        <p:spPr>
          <a:xfrm rot="4552503">
            <a:off x="5013373" y="3687399"/>
            <a:ext cx="325904" cy="425688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5" name="Šípka: nadol 24">
            <a:extLst>
              <a:ext uri="{FF2B5EF4-FFF2-40B4-BE49-F238E27FC236}">
                <a16:creationId xmlns:a16="http://schemas.microsoft.com/office/drawing/2014/main" id="{5B24C855-5EDC-4CD2-9336-76EE117C28F2}"/>
              </a:ext>
            </a:extLst>
          </p:cNvPr>
          <p:cNvSpPr/>
          <p:nvPr/>
        </p:nvSpPr>
        <p:spPr>
          <a:xfrm rot="3394262">
            <a:off x="5807497" y="3934122"/>
            <a:ext cx="325904" cy="298114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6" name="BlokTextu 25">
            <a:extLst>
              <a:ext uri="{FF2B5EF4-FFF2-40B4-BE49-F238E27FC236}">
                <a16:creationId xmlns:a16="http://schemas.microsoft.com/office/drawing/2014/main" id="{322C47C6-F463-4597-8C00-E7E353849C8A}"/>
              </a:ext>
            </a:extLst>
          </p:cNvPr>
          <p:cNvSpPr txBox="1"/>
          <p:nvPr/>
        </p:nvSpPr>
        <p:spPr>
          <a:xfrm>
            <a:off x="1427029" y="4843520"/>
            <a:ext cx="5382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b="1" dirty="0">
                <a:solidFill>
                  <a:schemeClr val="bg1"/>
                </a:solidFill>
              </a:rPr>
              <a:t>Ďalší záznam pre ďalší </a:t>
            </a:r>
            <a:r>
              <a:rPr lang="sk-SK" sz="2400" b="1" dirty="0" err="1">
                <a:solidFill>
                  <a:schemeClr val="bg1"/>
                </a:solidFill>
              </a:rPr>
              <a:t>honey</a:t>
            </a:r>
            <a:r>
              <a:rPr lang="sk-SK" sz="2400" b="1" dirty="0">
                <a:solidFill>
                  <a:schemeClr val="bg1"/>
                </a:solidFill>
              </a:rPr>
              <a:t> token</a:t>
            </a:r>
          </a:p>
        </p:txBody>
      </p:sp>
      <p:sp>
        <p:nvSpPr>
          <p:cNvPr id="27" name="BlokTextu 26">
            <a:extLst>
              <a:ext uri="{FF2B5EF4-FFF2-40B4-BE49-F238E27FC236}">
                <a16:creationId xmlns:a16="http://schemas.microsoft.com/office/drawing/2014/main" id="{82D7852A-BA38-460F-AC3B-F790384A5CFE}"/>
              </a:ext>
            </a:extLst>
          </p:cNvPr>
          <p:cNvSpPr txBox="1"/>
          <p:nvPr/>
        </p:nvSpPr>
        <p:spPr>
          <a:xfrm>
            <a:off x="8605946" y="4755045"/>
            <a:ext cx="42401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b="1" dirty="0"/>
              <a:t>Detekčná / logovacia </a:t>
            </a:r>
          </a:p>
          <a:p>
            <a:r>
              <a:rPr lang="sk-SK" sz="2400" b="1" dirty="0"/>
              <a:t>logika servera</a:t>
            </a:r>
          </a:p>
        </p:txBody>
      </p:sp>
      <p:sp>
        <p:nvSpPr>
          <p:cNvPr id="28" name="Obdĺžnik 27">
            <a:extLst>
              <a:ext uri="{FF2B5EF4-FFF2-40B4-BE49-F238E27FC236}">
                <a16:creationId xmlns:a16="http://schemas.microsoft.com/office/drawing/2014/main" id="{55D09BA2-1F4F-42B9-9B3F-BD63A56BE916}"/>
              </a:ext>
            </a:extLst>
          </p:cNvPr>
          <p:cNvSpPr/>
          <p:nvPr/>
        </p:nvSpPr>
        <p:spPr>
          <a:xfrm>
            <a:off x="7125708" y="5845523"/>
            <a:ext cx="4856578" cy="83096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b="1" dirty="0"/>
              <a:t>Vygenerovanie veľkého množstva takmer rovnakých </a:t>
            </a:r>
            <a:r>
              <a:rPr lang="sk-SK" b="1" dirty="0" err="1"/>
              <a:t>honey</a:t>
            </a:r>
            <a:r>
              <a:rPr lang="sk-SK" b="1" dirty="0"/>
              <a:t> tokenov</a:t>
            </a:r>
          </a:p>
        </p:txBody>
      </p:sp>
      <p:pic>
        <p:nvPicPr>
          <p:cNvPr id="4" name="Grafický objekt 3" descr="Ploché šípky">
            <a:extLst>
              <a:ext uri="{FF2B5EF4-FFF2-40B4-BE49-F238E27FC236}">
                <a16:creationId xmlns:a16="http://schemas.microsoft.com/office/drawing/2014/main" id="{753306D0-5645-425F-A151-D8425CBB86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327065" y="5777822"/>
            <a:ext cx="1200433" cy="999495"/>
          </a:xfrm>
          <a:prstGeom prst="rect">
            <a:avLst/>
          </a:prstGeom>
        </p:spPr>
      </p:pic>
      <p:pic>
        <p:nvPicPr>
          <p:cNvPr id="29" name="Grafický objekt 28" descr="Ploché šípky">
            <a:extLst>
              <a:ext uri="{FF2B5EF4-FFF2-40B4-BE49-F238E27FC236}">
                <a16:creationId xmlns:a16="http://schemas.microsoft.com/office/drawing/2014/main" id="{418BAECB-0086-4840-88FF-B66594468E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6580139" y="6069006"/>
            <a:ext cx="878812" cy="731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142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ok 4">
            <a:extLst>
              <a:ext uri="{FF2B5EF4-FFF2-40B4-BE49-F238E27FC236}">
                <a16:creationId xmlns:a16="http://schemas.microsoft.com/office/drawing/2014/main" id="{A875684F-B794-4B26-AA79-9056781C96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656" y="130781"/>
            <a:ext cx="7038975" cy="1352550"/>
          </a:xfrm>
          <a:prstGeom prst="rect">
            <a:avLst/>
          </a:prstGeom>
        </p:spPr>
      </p:pic>
      <p:sp>
        <p:nvSpPr>
          <p:cNvPr id="6" name="Šípka: nadol 5">
            <a:extLst>
              <a:ext uri="{FF2B5EF4-FFF2-40B4-BE49-F238E27FC236}">
                <a16:creationId xmlns:a16="http://schemas.microsoft.com/office/drawing/2014/main" id="{A44346BB-9C9C-4C12-92DF-D9F67265EC11}"/>
              </a:ext>
            </a:extLst>
          </p:cNvPr>
          <p:cNvSpPr/>
          <p:nvPr/>
        </p:nvSpPr>
        <p:spPr>
          <a:xfrm rot="4572139">
            <a:off x="7012002" y="256538"/>
            <a:ext cx="325904" cy="829593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BlokTextu 6">
            <a:extLst>
              <a:ext uri="{FF2B5EF4-FFF2-40B4-BE49-F238E27FC236}">
                <a16:creationId xmlns:a16="http://schemas.microsoft.com/office/drawing/2014/main" id="{30E0F87C-D3E5-42D6-86E6-B03791F8D1DD}"/>
              </a:ext>
            </a:extLst>
          </p:cNvPr>
          <p:cNvSpPr txBox="1"/>
          <p:nvPr/>
        </p:nvSpPr>
        <p:spPr>
          <a:xfrm>
            <a:off x="7616644" y="190751"/>
            <a:ext cx="37689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b="1" dirty="0"/>
              <a:t>Cesta k vygenerovanému</a:t>
            </a:r>
          </a:p>
          <a:p>
            <a:r>
              <a:rPr lang="sk-SK" sz="2400" b="1" dirty="0"/>
              <a:t> serveru</a:t>
            </a:r>
          </a:p>
        </p:txBody>
      </p:sp>
      <p:sp>
        <p:nvSpPr>
          <p:cNvPr id="8" name="Šípka: nadol 7">
            <a:extLst>
              <a:ext uri="{FF2B5EF4-FFF2-40B4-BE49-F238E27FC236}">
                <a16:creationId xmlns:a16="http://schemas.microsoft.com/office/drawing/2014/main" id="{0103DBB4-F562-48EF-B368-CEDB9CDF8119}"/>
              </a:ext>
            </a:extLst>
          </p:cNvPr>
          <p:cNvSpPr/>
          <p:nvPr/>
        </p:nvSpPr>
        <p:spPr>
          <a:xfrm rot="6299039">
            <a:off x="7012002" y="784299"/>
            <a:ext cx="325904" cy="975281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BlokTextu 8">
            <a:extLst>
              <a:ext uri="{FF2B5EF4-FFF2-40B4-BE49-F238E27FC236}">
                <a16:creationId xmlns:a16="http://schemas.microsoft.com/office/drawing/2014/main" id="{79F979CD-AFE4-4C66-9D9B-FD5F59127F27}"/>
              </a:ext>
            </a:extLst>
          </p:cNvPr>
          <p:cNvSpPr txBox="1"/>
          <p:nvPr/>
        </p:nvSpPr>
        <p:spPr>
          <a:xfrm>
            <a:off x="7616644" y="1141479"/>
            <a:ext cx="41569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b="1" dirty="0"/>
              <a:t>Cesta k základnej štruktúre</a:t>
            </a:r>
          </a:p>
          <a:p>
            <a:r>
              <a:rPr lang="sk-SK" sz="2400" b="1" dirty="0"/>
              <a:t> servera</a:t>
            </a: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59452656-12A9-4A29-B0F4-F28FCEBF9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99" y="1767681"/>
            <a:ext cx="8596668" cy="1320800"/>
          </a:xfrm>
        </p:spPr>
        <p:txBody>
          <a:bodyPr>
            <a:normAutofit/>
          </a:bodyPr>
          <a:lstStyle/>
          <a:p>
            <a:r>
              <a:rPr lang="sk-SK" sz="4400" b="1" dirty="0"/>
              <a:t>Pridanie </a:t>
            </a:r>
            <a:r>
              <a:rPr lang="sk-SK" sz="4400" b="1" dirty="0" err="1"/>
              <a:t>kustomizácie</a:t>
            </a:r>
            <a:endParaRPr lang="sk-SK" sz="4400" b="1" dirty="0"/>
          </a:p>
        </p:txBody>
      </p:sp>
      <p:pic>
        <p:nvPicPr>
          <p:cNvPr id="12" name="Obrázok 11">
            <a:extLst>
              <a:ext uri="{FF2B5EF4-FFF2-40B4-BE49-F238E27FC236}">
                <a16:creationId xmlns:a16="http://schemas.microsoft.com/office/drawing/2014/main" id="{8F6A5890-B7D8-4081-8505-A95144EBEFD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620"/>
          <a:stretch/>
        </p:blipFill>
        <p:spPr>
          <a:xfrm>
            <a:off x="309181" y="2692968"/>
            <a:ext cx="7029450" cy="4188427"/>
          </a:xfrm>
          <a:prstGeom prst="rect">
            <a:avLst/>
          </a:prstGeom>
        </p:spPr>
      </p:pic>
      <p:sp>
        <p:nvSpPr>
          <p:cNvPr id="13" name="Šípka: nadol 12">
            <a:extLst>
              <a:ext uri="{FF2B5EF4-FFF2-40B4-BE49-F238E27FC236}">
                <a16:creationId xmlns:a16="http://schemas.microsoft.com/office/drawing/2014/main" id="{29CBFA89-CEC5-43C7-B3AA-2772CAA6FABE}"/>
              </a:ext>
            </a:extLst>
          </p:cNvPr>
          <p:cNvSpPr/>
          <p:nvPr/>
        </p:nvSpPr>
        <p:spPr>
          <a:xfrm rot="7743253">
            <a:off x="2788442" y="6141557"/>
            <a:ext cx="325904" cy="270390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16" name="Obrázok 15">
            <a:extLst>
              <a:ext uri="{FF2B5EF4-FFF2-40B4-BE49-F238E27FC236}">
                <a16:creationId xmlns:a16="http://schemas.microsoft.com/office/drawing/2014/main" id="{15E2550D-F876-4CD1-8937-CC69DCB5498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1651"/>
          <a:stretch/>
        </p:blipFill>
        <p:spPr>
          <a:xfrm>
            <a:off x="7338631" y="2692969"/>
            <a:ext cx="3933825" cy="4188426"/>
          </a:xfrm>
          <a:prstGeom prst="rect">
            <a:avLst/>
          </a:prstGeom>
        </p:spPr>
      </p:pic>
      <p:sp>
        <p:nvSpPr>
          <p:cNvPr id="14" name="BlokTextu 13">
            <a:extLst>
              <a:ext uri="{FF2B5EF4-FFF2-40B4-BE49-F238E27FC236}">
                <a16:creationId xmlns:a16="http://schemas.microsoft.com/office/drawing/2014/main" id="{4D9F27AC-ACAA-4F1D-A9F8-B6F1F5D0EE8B}"/>
              </a:ext>
            </a:extLst>
          </p:cNvPr>
          <p:cNvSpPr txBox="1"/>
          <p:nvPr/>
        </p:nvSpPr>
        <p:spPr>
          <a:xfrm>
            <a:off x="2590220" y="5468708"/>
            <a:ext cx="67640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b="1" dirty="0" err="1">
                <a:solidFill>
                  <a:schemeClr val="bg1"/>
                </a:solidFill>
              </a:rPr>
              <a:t>Kustomizácia</a:t>
            </a:r>
            <a:r>
              <a:rPr lang="sk-SK" sz="2400" b="1" dirty="0">
                <a:solidFill>
                  <a:schemeClr val="bg1"/>
                </a:solidFill>
              </a:rPr>
              <a:t> konkrétneho </a:t>
            </a:r>
            <a:r>
              <a:rPr lang="sk-SK" sz="2400" b="1" dirty="0" err="1">
                <a:solidFill>
                  <a:schemeClr val="bg1"/>
                </a:solidFill>
              </a:rPr>
              <a:t>honey</a:t>
            </a:r>
            <a:r>
              <a:rPr lang="sk-SK" sz="2400" b="1" dirty="0">
                <a:solidFill>
                  <a:schemeClr val="bg1"/>
                </a:solidFill>
              </a:rPr>
              <a:t> tokenu</a:t>
            </a:r>
          </a:p>
        </p:txBody>
      </p:sp>
      <p:sp>
        <p:nvSpPr>
          <p:cNvPr id="17" name="BlokTextu 16">
            <a:extLst>
              <a:ext uri="{FF2B5EF4-FFF2-40B4-BE49-F238E27FC236}">
                <a16:creationId xmlns:a16="http://schemas.microsoft.com/office/drawing/2014/main" id="{D0D3D3C4-1115-4EFE-B067-7004BD4487CC}"/>
              </a:ext>
            </a:extLst>
          </p:cNvPr>
          <p:cNvSpPr txBox="1"/>
          <p:nvPr/>
        </p:nvSpPr>
        <p:spPr>
          <a:xfrm>
            <a:off x="3213605" y="6175051"/>
            <a:ext cx="61407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b="1" dirty="0">
                <a:solidFill>
                  <a:schemeClr val="bg1"/>
                </a:solidFill>
              </a:rPr>
              <a:t>Zmena </a:t>
            </a:r>
            <a:r>
              <a:rPr lang="sk-SK" sz="2400" b="1" dirty="0" err="1">
                <a:solidFill>
                  <a:schemeClr val="bg1"/>
                </a:solidFill>
              </a:rPr>
              <a:t>casu</a:t>
            </a:r>
            <a:r>
              <a:rPr lang="sk-SK" sz="2400" b="1" dirty="0">
                <a:solidFill>
                  <a:schemeClr val="bg1"/>
                </a:solidFill>
              </a:rPr>
              <a:t> v názve súboru / tokenu</a:t>
            </a:r>
          </a:p>
        </p:txBody>
      </p:sp>
      <p:sp>
        <p:nvSpPr>
          <p:cNvPr id="18" name="Obdĺžnik 17">
            <a:extLst>
              <a:ext uri="{FF2B5EF4-FFF2-40B4-BE49-F238E27FC236}">
                <a16:creationId xmlns:a16="http://schemas.microsoft.com/office/drawing/2014/main" id="{144393AE-8ABA-4839-9447-7C8FD3329DB2}"/>
              </a:ext>
            </a:extLst>
          </p:cNvPr>
          <p:cNvSpPr/>
          <p:nvPr/>
        </p:nvSpPr>
        <p:spPr>
          <a:xfrm>
            <a:off x="6344557" y="4162685"/>
            <a:ext cx="4003830" cy="84337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b="1" dirty="0"/>
              <a:t>Vygenerovanie výrazných </a:t>
            </a:r>
            <a:r>
              <a:rPr lang="sk-SK" b="1" dirty="0" err="1"/>
              <a:t>honey</a:t>
            </a:r>
            <a:r>
              <a:rPr lang="sk-SK" b="1" dirty="0"/>
              <a:t> tokenov</a:t>
            </a:r>
          </a:p>
        </p:txBody>
      </p:sp>
      <p:pic>
        <p:nvPicPr>
          <p:cNvPr id="3" name="Grafický objekt 2" descr="Ozubené kolieska">
            <a:extLst>
              <a:ext uri="{FF2B5EF4-FFF2-40B4-BE49-F238E27FC236}">
                <a16:creationId xmlns:a16="http://schemas.microsoft.com/office/drawing/2014/main" id="{1F581207-181C-4BAA-A8A0-5B412CB92A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501134" y="4112226"/>
            <a:ext cx="1761023" cy="1761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996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Nadpis 1">
            <a:extLst>
              <a:ext uri="{FF2B5EF4-FFF2-40B4-BE49-F238E27FC236}">
                <a16:creationId xmlns:a16="http://schemas.microsoft.com/office/drawing/2014/main" id="{C64A2619-7322-4509-8BB0-1868AFD80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5568" y="0"/>
            <a:ext cx="10153425" cy="1320800"/>
          </a:xfrm>
        </p:spPr>
        <p:txBody>
          <a:bodyPr>
            <a:noAutofit/>
          </a:bodyPr>
          <a:lstStyle/>
          <a:p>
            <a:r>
              <a:rPr lang="sk-SK" sz="5400" b="1" dirty="0"/>
              <a:t>Masová tvorba </a:t>
            </a:r>
            <a:br>
              <a:rPr lang="sk-SK" sz="5400" b="1" dirty="0"/>
            </a:br>
            <a:r>
              <a:rPr lang="sk-SK" sz="5400" b="1" dirty="0" err="1"/>
              <a:t>honey</a:t>
            </a:r>
            <a:r>
              <a:rPr lang="sk-SK" sz="5400" b="1" dirty="0"/>
              <a:t> tokenov</a:t>
            </a:r>
          </a:p>
        </p:txBody>
      </p:sp>
      <p:graphicFrame>
        <p:nvGraphicFramePr>
          <p:cNvPr id="4" name="Zástupný objekt pre obsah 3">
            <a:extLst>
              <a:ext uri="{FF2B5EF4-FFF2-40B4-BE49-F238E27FC236}">
                <a16:creationId xmlns:a16="http://schemas.microsoft.com/office/drawing/2014/main" id="{1C3310A4-6706-47FC-96D9-ACCE6F8AE3C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30986828"/>
              </p:ext>
            </p:extLst>
          </p:nvPr>
        </p:nvGraphicFramePr>
        <p:xfrm>
          <a:off x="-1088172" y="451468"/>
          <a:ext cx="12554748" cy="63251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77669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0C2C1B4-7CC5-40AF-ADDB-A4F07865C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890" y="298817"/>
            <a:ext cx="9940359" cy="1320800"/>
          </a:xfrm>
        </p:spPr>
        <p:txBody>
          <a:bodyPr>
            <a:noAutofit/>
          </a:bodyPr>
          <a:lstStyle/>
          <a:p>
            <a:r>
              <a:rPr lang="sk-SK" sz="5400" b="1" dirty="0"/>
              <a:t>Ukážky konkrétneho použitia</a:t>
            </a:r>
          </a:p>
        </p:txBody>
      </p:sp>
      <p:pic>
        <p:nvPicPr>
          <p:cNvPr id="5" name="Zástupný objekt pre obsah 4">
            <a:extLst>
              <a:ext uri="{FF2B5EF4-FFF2-40B4-BE49-F238E27FC236}">
                <a16:creationId xmlns:a16="http://schemas.microsoft.com/office/drawing/2014/main" id="{BA83C8D8-EA3A-4066-810E-C7D645A312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6362" y="2461296"/>
            <a:ext cx="7743825" cy="1628775"/>
          </a:xfrm>
        </p:spPr>
      </p:pic>
      <p:sp>
        <p:nvSpPr>
          <p:cNvPr id="6" name="Obdĺžnik 5">
            <a:extLst>
              <a:ext uri="{FF2B5EF4-FFF2-40B4-BE49-F238E27FC236}">
                <a16:creationId xmlns:a16="http://schemas.microsoft.com/office/drawing/2014/main" id="{647C5FC9-2702-4ADD-B051-9221BC358133}"/>
              </a:ext>
            </a:extLst>
          </p:cNvPr>
          <p:cNvSpPr/>
          <p:nvPr/>
        </p:nvSpPr>
        <p:spPr>
          <a:xfrm>
            <a:off x="544167" y="1491811"/>
            <a:ext cx="4003830" cy="84337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b="1" dirty="0"/>
              <a:t>Spustenie skriptu pre generovanie </a:t>
            </a:r>
            <a:r>
              <a:rPr lang="sk-SK" b="1" dirty="0" err="1"/>
              <a:t>honeytokenov</a:t>
            </a:r>
            <a:r>
              <a:rPr lang="en-US" b="1" dirty="0"/>
              <a:t> a </a:t>
            </a:r>
            <a:r>
              <a:rPr lang="en-US" b="1" dirty="0" err="1"/>
              <a:t>servera</a:t>
            </a:r>
            <a:r>
              <a:rPr lang="en-US" b="1" dirty="0"/>
              <a:t>(</a:t>
            </a:r>
            <a:r>
              <a:rPr lang="en-US" b="1" dirty="0" err="1"/>
              <a:t>ov</a:t>
            </a:r>
            <a:r>
              <a:rPr lang="en-US" b="1" dirty="0"/>
              <a:t>)</a:t>
            </a:r>
            <a:endParaRPr lang="sk-SK" b="1" dirty="0"/>
          </a:p>
        </p:txBody>
      </p:sp>
      <p:sp>
        <p:nvSpPr>
          <p:cNvPr id="8" name="BlokTextu 7">
            <a:extLst>
              <a:ext uri="{FF2B5EF4-FFF2-40B4-BE49-F238E27FC236}">
                <a16:creationId xmlns:a16="http://schemas.microsoft.com/office/drawing/2014/main" id="{C860834D-F97B-4054-AA74-D8F18B937F31}"/>
              </a:ext>
            </a:extLst>
          </p:cNvPr>
          <p:cNvSpPr txBox="1"/>
          <p:nvPr/>
        </p:nvSpPr>
        <p:spPr>
          <a:xfrm>
            <a:off x="4654529" y="1619617"/>
            <a:ext cx="56116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Využitie konfiguračného súboru: </a:t>
            </a:r>
            <a:endParaRPr lang="en-US" dirty="0"/>
          </a:p>
          <a:p>
            <a:r>
              <a:rPr lang="en-US" b="1" dirty="0"/>
              <a:t>		</a:t>
            </a:r>
            <a:r>
              <a:rPr lang="sk-SK" b="1" dirty="0" err="1"/>
              <a:t>generated_honeypots_customizable.json</a:t>
            </a:r>
            <a:r>
              <a:rPr lang="sk-SK" b="1" dirty="0"/>
              <a:t> </a:t>
            </a:r>
          </a:p>
        </p:txBody>
      </p:sp>
      <p:sp>
        <p:nvSpPr>
          <p:cNvPr id="9" name="Zástupný objekt pre obsah 2">
            <a:extLst>
              <a:ext uri="{FF2B5EF4-FFF2-40B4-BE49-F238E27FC236}">
                <a16:creationId xmlns:a16="http://schemas.microsoft.com/office/drawing/2014/main" id="{64FB4C47-0C37-4C7A-BE32-B3B4355C39DB}"/>
              </a:ext>
            </a:extLst>
          </p:cNvPr>
          <p:cNvSpPr txBox="1">
            <a:spLocks/>
          </p:cNvSpPr>
          <p:nvPr/>
        </p:nvSpPr>
        <p:spPr>
          <a:xfrm>
            <a:off x="1130094" y="3963952"/>
            <a:ext cx="11517425" cy="7719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sk-SK" dirty="0"/>
              <a:t>"./</a:t>
            </a:r>
            <a:r>
              <a:rPr lang="sk-SK" dirty="0" err="1"/>
              <a:t>venv</a:t>
            </a:r>
            <a:r>
              <a:rPr lang="sk-SK" dirty="0"/>
              <a:t>/</a:t>
            </a:r>
            <a:r>
              <a:rPr lang="sk-SK" dirty="0" err="1"/>
              <a:t>Scripts</a:t>
            </a:r>
            <a:r>
              <a:rPr lang="sk-SK" dirty="0"/>
              <a:t>/python.exe“</a:t>
            </a:r>
            <a:r>
              <a:rPr lang="en-US" dirty="0"/>
              <a:t> </a:t>
            </a:r>
            <a:r>
              <a:rPr lang="sk-SK" dirty="0"/>
              <a:t>./</a:t>
            </a:r>
            <a:r>
              <a:rPr lang="sk-SK" dirty="0" err="1"/>
              <a:t>honey</a:t>
            </a:r>
            <a:r>
              <a:rPr lang="en-US" dirty="0"/>
              <a:t>_</a:t>
            </a:r>
            <a:r>
              <a:rPr lang="en-US" dirty="0" err="1"/>
              <a:t>token_generator</a:t>
            </a:r>
            <a:r>
              <a:rPr lang="sk-SK" dirty="0"/>
              <a:t>/</a:t>
            </a:r>
            <a:r>
              <a:rPr lang="en-US" dirty="0" err="1"/>
              <a:t>honey_token_strategies_generate</a:t>
            </a:r>
            <a:r>
              <a:rPr lang="sk-SK" dirty="0"/>
              <a:t>.</a:t>
            </a:r>
            <a:r>
              <a:rPr lang="sk-SK" dirty="0" err="1"/>
              <a:t>py</a:t>
            </a:r>
            <a:endParaRPr lang="sk-SK" dirty="0"/>
          </a:p>
        </p:txBody>
      </p:sp>
      <p:sp>
        <p:nvSpPr>
          <p:cNvPr id="10" name="Obdĺžnik 9">
            <a:extLst>
              <a:ext uri="{FF2B5EF4-FFF2-40B4-BE49-F238E27FC236}">
                <a16:creationId xmlns:a16="http://schemas.microsoft.com/office/drawing/2014/main" id="{1B0D872F-61FB-4111-9F94-DB7A9477B5C4}"/>
              </a:ext>
            </a:extLst>
          </p:cNvPr>
          <p:cNvSpPr/>
          <p:nvPr/>
        </p:nvSpPr>
        <p:spPr>
          <a:xfrm>
            <a:off x="544167" y="4875454"/>
            <a:ext cx="4003830" cy="84337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In</a:t>
            </a:r>
            <a:r>
              <a:rPr lang="sk-SK" b="1" dirty="0" err="1"/>
              <a:t>štalácia</a:t>
            </a:r>
            <a:r>
              <a:rPr lang="sk-SK" b="1" dirty="0"/>
              <a:t> balíčkov pre server</a:t>
            </a:r>
          </a:p>
        </p:txBody>
      </p:sp>
      <p:sp>
        <p:nvSpPr>
          <p:cNvPr id="11" name="Zástupný objekt pre obsah 2">
            <a:extLst>
              <a:ext uri="{FF2B5EF4-FFF2-40B4-BE49-F238E27FC236}">
                <a16:creationId xmlns:a16="http://schemas.microsoft.com/office/drawing/2014/main" id="{6BBBD1A3-77CF-494A-BE98-DC790C1B489E}"/>
              </a:ext>
            </a:extLst>
          </p:cNvPr>
          <p:cNvSpPr txBox="1">
            <a:spLocks/>
          </p:cNvSpPr>
          <p:nvPr/>
        </p:nvSpPr>
        <p:spPr>
          <a:xfrm>
            <a:off x="785345" y="5880746"/>
            <a:ext cx="11517425" cy="7719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sk-SK" dirty="0"/>
              <a:t>cd </a:t>
            </a:r>
            <a:r>
              <a:rPr lang="sk-SK" dirty="0" err="1"/>
              <a:t>generatedServer</a:t>
            </a:r>
            <a:endParaRPr lang="sk-SK" dirty="0"/>
          </a:p>
          <a:p>
            <a:pPr marL="0" indent="0">
              <a:buFont typeface="Wingdings 3" charset="2"/>
              <a:buNone/>
            </a:pPr>
            <a:r>
              <a:rPr lang="sk-SK" b="1" dirty="0" err="1"/>
              <a:t>npm</a:t>
            </a:r>
            <a:r>
              <a:rPr lang="sk-SK" b="1" dirty="0"/>
              <a:t> </a:t>
            </a:r>
            <a:r>
              <a:rPr lang="sk-SK" b="1" dirty="0" err="1"/>
              <a:t>install</a:t>
            </a:r>
            <a:endParaRPr lang="sk-SK" b="1" dirty="0"/>
          </a:p>
        </p:txBody>
      </p:sp>
      <p:pic>
        <p:nvPicPr>
          <p:cNvPr id="15" name="Obrázok 14">
            <a:extLst>
              <a:ext uri="{FF2B5EF4-FFF2-40B4-BE49-F238E27FC236}">
                <a16:creationId xmlns:a16="http://schemas.microsoft.com/office/drawing/2014/main" id="{B562C6D3-A2A9-451D-BFB4-3B05208ECF3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940"/>
          <a:stretch/>
        </p:blipFill>
        <p:spPr>
          <a:xfrm>
            <a:off x="4795599" y="5004446"/>
            <a:ext cx="7109358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0084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Zástupný objekt pre obsah 6">
            <a:extLst>
              <a:ext uri="{FF2B5EF4-FFF2-40B4-BE49-F238E27FC236}">
                <a16:creationId xmlns:a16="http://schemas.microsoft.com/office/drawing/2014/main" id="{4E151176-C422-451D-8CC3-4568453B2A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6262"/>
          <a:stretch/>
        </p:blipFill>
        <p:spPr>
          <a:xfrm>
            <a:off x="4789222" y="364928"/>
            <a:ext cx="7017813" cy="1409700"/>
          </a:xfrm>
        </p:spPr>
      </p:pic>
      <p:sp>
        <p:nvSpPr>
          <p:cNvPr id="4" name="Obdĺžnik 3">
            <a:extLst>
              <a:ext uri="{FF2B5EF4-FFF2-40B4-BE49-F238E27FC236}">
                <a16:creationId xmlns:a16="http://schemas.microsoft.com/office/drawing/2014/main" id="{D1A26003-D398-4E12-B90E-33B0696389DA}"/>
              </a:ext>
            </a:extLst>
          </p:cNvPr>
          <p:cNvSpPr/>
          <p:nvPr/>
        </p:nvSpPr>
        <p:spPr>
          <a:xfrm>
            <a:off x="491169" y="226399"/>
            <a:ext cx="4003830" cy="84337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b="1" dirty="0"/>
              <a:t>Spustenie servera</a:t>
            </a:r>
          </a:p>
        </p:txBody>
      </p:sp>
      <p:sp>
        <p:nvSpPr>
          <p:cNvPr id="5" name="Zástupný objekt pre obsah 2">
            <a:extLst>
              <a:ext uri="{FF2B5EF4-FFF2-40B4-BE49-F238E27FC236}">
                <a16:creationId xmlns:a16="http://schemas.microsoft.com/office/drawing/2014/main" id="{444A19F1-61C3-46CA-A555-BE20B6698542}"/>
              </a:ext>
            </a:extLst>
          </p:cNvPr>
          <p:cNvSpPr txBox="1">
            <a:spLocks/>
          </p:cNvSpPr>
          <p:nvPr/>
        </p:nvSpPr>
        <p:spPr>
          <a:xfrm>
            <a:off x="1052741" y="1184389"/>
            <a:ext cx="11517425" cy="7719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sk-SK" dirty="0"/>
              <a:t>cd </a:t>
            </a:r>
            <a:r>
              <a:rPr lang="sk-SK" dirty="0" err="1"/>
              <a:t>generatedServer</a:t>
            </a:r>
            <a:endParaRPr lang="sk-SK" dirty="0"/>
          </a:p>
          <a:p>
            <a:pPr marL="0" indent="0">
              <a:buFont typeface="Wingdings 3" charset="2"/>
              <a:buNone/>
            </a:pPr>
            <a:r>
              <a:rPr lang="sk-SK" b="1" dirty="0" err="1"/>
              <a:t>npm</a:t>
            </a:r>
            <a:r>
              <a:rPr lang="sk-SK" b="1" dirty="0"/>
              <a:t> </a:t>
            </a:r>
            <a:r>
              <a:rPr lang="sk-SK" b="1" dirty="0" err="1"/>
              <a:t>start</a:t>
            </a:r>
            <a:endParaRPr lang="sk-SK" b="1" dirty="0"/>
          </a:p>
        </p:txBody>
      </p:sp>
      <p:pic>
        <p:nvPicPr>
          <p:cNvPr id="10" name="Obrázok 9">
            <a:extLst>
              <a:ext uri="{FF2B5EF4-FFF2-40B4-BE49-F238E27FC236}">
                <a16:creationId xmlns:a16="http://schemas.microsoft.com/office/drawing/2014/main" id="{38F8E7B1-CD68-4699-A0B0-2758F3ACCA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108" y="2353764"/>
            <a:ext cx="12192000" cy="4687296"/>
          </a:xfrm>
          <a:prstGeom prst="rect">
            <a:avLst/>
          </a:prstGeom>
        </p:spPr>
      </p:pic>
      <p:sp>
        <p:nvSpPr>
          <p:cNvPr id="8" name="Obdĺžnik 7">
            <a:extLst>
              <a:ext uri="{FF2B5EF4-FFF2-40B4-BE49-F238E27FC236}">
                <a16:creationId xmlns:a16="http://schemas.microsoft.com/office/drawing/2014/main" id="{4E850D74-E36F-4A03-B43C-B75E323D316D}"/>
              </a:ext>
            </a:extLst>
          </p:cNvPr>
          <p:cNvSpPr/>
          <p:nvPr/>
        </p:nvSpPr>
        <p:spPr>
          <a:xfrm>
            <a:off x="196108" y="2854336"/>
            <a:ext cx="4003830" cy="84337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b="1" dirty="0"/>
              <a:t>Postupné otváranie </a:t>
            </a:r>
            <a:r>
              <a:rPr lang="sk-SK" b="1" dirty="0" err="1"/>
              <a:t>honey</a:t>
            </a:r>
            <a:r>
              <a:rPr lang="sk-SK" b="1" dirty="0"/>
              <a:t> tokenov</a:t>
            </a:r>
          </a:p>
        </p:txBody>
      </p:sp>
    </p:spTree>
    <p:extLst>
      <p:ext uri="{BB962C8B-B14F-4D97-AF65-F5344CB8AC3E}">
        <p14:creationId xmlns:p14="http://schemas.microsoft.com/office/powerpoint/2010/main" val="23505500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3E2E723-1005-48AB-9401-EF363EE30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886" y="271272"/>
            <a:ext cx="9646242" cy="1320800"/>
          </a:xfrm>
        </p:spPr>
        <p:txBody>
          <a:bodyPr>
            <a:noAutofit/>
          </a:bodyPr>
          <a:lstStyle/>
          <a:p>
            <a:r>
              <a:rPr lang="sk-SK" sz="5400" b="1" dirty="0"/>
              <a:t>Príklad rozdeleného kódu skriptu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669DF9FE-7979-4CDE-8980-0E022E823A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9086" y="2178877"/>
            <a:ext cx="8596668" cy="3880773"/>
          </a:xfrm>
        </p:spPr>
        <p:txBody>
          <a:bodyPr>
            <a:normAutofit lnSpcReduction="10000"/>
          </a:bodyPr>
          <a:lstStyle/>
          <a:p>
            <a:r>
              <a:rPr lang="sk-SK" dirty="0"/>
              <a:t>&lt;</a:t>
            </a:r>
            <a:r>
              <a:rPr lang="sk-SK" dirty="0" err="1"/>
              <a:t>script</a:t>
            </a:r>
            <a:r>
              <a:rPr lang="sk-SK" dirty="0"/>
              <a:t>&gt;let stream = "</a:t>
            </a:r>
            <a:r>
              <a:rPr lang="sk-SK" dirty="0" err="1"/>
              <a:t>function</a:t>
            </a:r>
            <a:r>
              <a:rPr lang="sk-SK" dirty="0"/>
              <a:t>"; let </a:t>
            </a:r>
            <a:r>
              <a:rPr lang="sk-SK" dirty="0" err="1"/>
              <a:t>good</a:t>
            </a:r>
            <a:r>
              <a:rPr lang="sk-SK" dirty="0"/>
              <a:t> = " </a:t>
            </a:r>
            <a:r>
              <a:rPr lang="sk-SK" dirty="0" err="1"/>
              <a:t>AddZero</a:t>
            </a:r>
            <a:r>
              <a:rPr lang="sk-SK" dirty="0"/>
              <a:t>(n"; let </a:t>
            </a:r>
            <a:r>
              <a:rPr lang="sk-SK" dirty="0" err="1"/>
              <a:t>season</a:t>
            </a:r>
            <a:r>
              <a:rPr lang="sk-SK" dirty="0"/>
              <a:t> = "um) {    "; let </a:t>
            </a:r>
            <a:r>
              <a:rPr lang="sk-SK" dirty="0" err="1"/>
              <a:t>color</a:t>
            </a:r>
            <a:r>
              <a:rPr lang="sk-SK" dirty="0"/>
              <a:t> = [</a:t>
            </a:r>
            <a:r>
              <a:rPr lang="sk-SK" dirty="0" err="1"/>
              <a:t>stream,good,season</a:t>
            </a:r>
            <a:r>
              <a:rPr lang="sk-SK" dirty="0"/>
              <a:t>]; </a:t>
            </a:r>
            <a:r>
              <a:rPr lang="sk-SK" dirty="0" err="1"/>
              <a:t>color</a:t>
            </a:r>
            <a:r>
              <a:rPr lang="sk-SK" dirty="0"/>
              <a:t> = </a:t>
            </a:r>
            <a:r>
              <a:rPr lang="sk-SK" dirty="0" err="1"/>
              <a:t>color.join</a:t>
            </a:r>
            <a:r>
              <a:rPr lang="sk-SK" dirty="0"/>
              <a:t>(''); let </a:t>
            </a:r>
            <a:r>
              <a:rPr lang="sk-SK" dirty="0" err="1"/>
              <a:t>multiply</a:t>
            </a:r>
            <a:r>
              <a:rPr lang="sk-SK" dirty="0"/>
              <a:t> = ['</a:t>
            </a:r>
            <a:r>
              <a:rPr lang="sk-SK" dirty="0" err="1"/>
              <a:t>return</a:t>
            </a:r>
            <a:r>
              <a:rPr lang="sk-SK" dirty="0"/>
              <a:t> (</a:t>
            </a:r>
            <a:r>
              <a:rPr lang="sk-SK" dirty="0" err="1"/>
              <a:t>num</a:t>
            </a:r>
            <a:r>
              <a:rPr lang="sk-SK" dirty="0"/>
              <a:t> &gt;= 0 &amp;&amp; </a:t>
            </a:r>
            <a:r>
              <a:rPr lang="sk-SK" dirty="0" err="1"/>
              <a:t>num</a:t>
            </a:r>
            <a:r>
              <a:rPr lang="sk-SK" dirty="0"/>
              <a:t> &lt; 10) ? "0" + </a:t>
            </a:r>
            <a:r>
              <a:rPr lang="sk-SK" dirty="0" err="1"/>
              <a:t>num</a:t>
            </a:r>
            <a:r>
              <a:rPr lang="sk-SK" dirty="0"/>
              <a:t> : </a:t>
            </a:r>
            <a:r>
              <a:rPr lang="sk-SK" dirty="0" err="1"/>
              <a:t>num</a:t>
            </a:r>
            <a:r>
              <a:rPr lang="sk-SK" dirty="0"/>
              <a:t> + "";}</a:t>
            </a:r>
            <a:r>
              <a:rPr lang="sk-SK" dirty="0" err="1"/>
              <a:t>function</a:t>
            </a:r>
            <a:r>
              <a:rPr lang="sk-SK" dirty="0"/>
              <a:t> </a:t>
            </a:r>
            <a:r>
              <a:rPr lang="sk-SK" dirty="0" err="1"/>
              <a:t>aa</a:t>
            </a:r>
            <a:r>
              <a:rPr lang="sk-SK" dirty="0"/>
              <a:t>(){var </a:t>
            </a:r>
            <a:r>
              <a:rPr lang="sk-SK" dirty="0" err="1"/>
              <a:t>now</a:t>
            </a:r>
            <a:r>
              <a:rPr lang="sk-SK" dirty="0"/>
              <a:t> = new </a:t>
            </a:r>
            <a:r>
              <a:rPr lang="sk-SK" dirty="0" err="1"/>
              <a:t>Date</a:t>
            </a:r>
            <a:r>
              <a:rPr lang="sk-SK" dirty="0"/>
              <a:t>();var </a:t>
            </a:r>
            <a:r>
              <a:rPr lang="sk-SK" dirty="0" err="1"/>
              <a:t>strDateTime</a:t>
            </a:r>
            <a:r>
              <a:rPr lang="sk-SK" dirty="0"/>
              <a:t> = [[</a:t>
            </a:r>
            <a:r>
              <a:rPr lang="sk-SK" dirty="0" err="1"/>
              <a:t>AddZero</a:t>
            </a:r>
            <a:r>
              <a:rPr lang="sk-SK" dirty="0"/>
              <a:t>(</a:t>
            </a:r>
            <a:r>
              <a:rPr lang="sk-SK" dirty="0" err="1"/>
              <a:t>now.getDate</a:t>
            </a:r>
            <a:r>
              <a:rPr lang="sk-SK" dirty="0"/>
              <a:t>',"()),         </a:t>
            </a:r>
            <a:r>
              <a:rPr lang="sk-SK" dirty="0" err="1"/>
              <a:t>AddZero</a:t>
            </a:r>
            <a:r>
              <a:rPr lang="sk-SK" dirty="0"/>
              <a:t>(</a:t>
            </a:r>
            <a:r>
              <a:rPr lang="sk-SK" dirty="0" err="1"/>
              <a:t>now.getMonth</a:t>
            </a:r>
            <a:r>
              <a:rPr lang="sk-SK" dirty="0"/>
              <a:t>() + 1),         </a:t>
            </a:r>
            <a:r>
              <a:rPr lang="sk-SK" dirty="0" err="1"/>
              <a:t>now.getFullYear</a:t>
            </a:r>
            <a:r>
              <a:rPr lang="sk-SK" dirty="0"/>
              <a:t>("]; </a:t>
            </a:r>
            <a:r>
              <a:rPr lang="sk-SK" dirty="0" err="1"/>
              <a:t>multiply</a:t>
            </a:r>
            <a:r>
              <a:rPr lang="sk-SK" dirty="0"/>
              <a:t> = </a:t>
            </a:r>
            <a:r>
              <a:rPr lang="sk-SK" dirty="0" err="1"/>
              <a:t>multiply.join</a:t>
            </a:r>
            <a:r>
              <a:rPr lang="sk-SK" dirty="0"/>
              <a:t>(''); let </a:t>
            </a:r>
            <a:r>
              <a:rPr lang="sk-SK" dirty="0" err="1"/>
              <a:t>crop</a:t>
            </a:r>
            <a:r>
              <a:rPr lang="sk-SK" dirty="0"/>
              <a:t> = [')].</a:t>
            </a:r>
            <a:r>
              <a:rPr lang="sk-SK" dirty="0" err="1"/>
              <a:t>join</a:t>
            </a:r>
            <a:r>
              <a:rPr lang="sk-SK" dirty="0"/>
              <a:t>("/"),        '," [</a:t>
            </a:r>
            <a:r>
              <a:rPr lang="sk-SK" dirty="0" err="1"/>
              <a:t>AddZero</a:t>
            </a:r>
            <a:r>
              <a:rPr lang="sk-SK" dirty="0"/>
              <a:t>(</a:t>
            </a:r>
            <a:r>
              <a:rPr lang="sk-SK" dirty="0" err="1"/>
              <a:t>now.getHours</a:t>
            </a:r>
            <a:r>
              <a:rPr lang="sk-SK" dirty="0"/>
              <a:t>()), ","        Ad",'</a:t>
            </a:r>
            <a:r>
              <a:rPr lang="sk-SK" dirty="0" err="1"/>
              <a:t>dZero</a:t>
            </a:r>
            <a:r>
              <a:rPr lang="sk-SK" dirty="0"/>
              <a:t>(</a:t>
            </a:r>
            <a:r>
              <a:rPr lang="sk-SK" dirty="0" err="1"/>
              <a:t>now.getMinutes</a:t>
            </a:r>
            <a:r>
              <a:rPr lang="sk-SK" dirty="0"/>
              <a:t>())].</a:t>
            </a:r>
            <a:r>
              <a:rPr lang="sk-SK" dirty="0" err="1"/>
              <a:t>join</a:t>
            </a:r>
            <a:r>
              <a:rPr lang="sk-SK" dirty="0"/>
              <a:t>(":"),',"         ",'</a:t>
            </a:r>
            <a:r>
              <a:rPr lang="sk-SK" dirty="0" err="1"/>
              <a:t>now.getHours</a:t>
            </a:r>
            <a:r>
              <a:rPr lang="sk-SK" dirty="0"/>
              <a:t>() &gt;= 12 ? "PM" : "AM"]','.</a:t>
            </a:r>
            <a:r>
              <a:rPr lang="sk-SK" dirty="0" err="1"/>
              <a:t>join</a:t>
            </a:r>
            <a:r>
              <a:rPr lang="sk-SK" dirty="0"/>
              <a:t>(" ");let </a:t>
            </a:r>
            <a:r>
              <a:rPr lang="sk-SK" dirty="0" err="1"/>
              <a:t>data</a:t>
            </a:r>
            <a:r>
              <a:rPr lang="sk-SK" dirty="0"/>
              <a:t> = {element: "</a:t>
            </a:r>
            <a:r>
              <a:rPr lang="sk-SK" dirty="0" err="1"/>
              <a:t>Some</a:t>
            </a:r>
            <a:r>
              <a:rPr lang="sk-SK" dirty="0"/>
              <a:t> </a:t>
            </a:r>
            <a:r>
              <a:rPr lang="sk-SK" dirty="0" err="1"/>
              <a:t>interesting</a:t>
            </a:r>
            <a:r>
              <a:rPr lang="sk-SK" dirty="0"/>
              <a:t> </a:t>
            </a:r>
            <a:r>
              <a:rPr lang="sk-SK" dirty="0" err="1"/>
              <a:t>activity</a:t>
            </a:r>
            <a:r>
              <a:rPr lang="sk-SK" dirty="0"/>
              <a:t> at: " + </a:t>
            </a:r>
            <a:r>
              <a:rPr lang="sk-SK" dirty="0" err="1"/>
              <a:t>strDateTime</a:t>
            </a:r>
            <a:r>
              <a:rPr lang="sk-SK" dirty="0"/>
              <a:t>};   </a:t>
            </a:r>
            <a:r>
              <a:rPr lang="sk-SK" dirty="0" err="1"/>
              <a:t>fetch</a:t>
            </a:r>
            <a:r>
              <a:rPr lang="sk-SK" dirty="0"/>
              <a:t>("</a:t>
            </a:r>
            <a:r>
              <a:rPr lang="sk-SK" b="1" dirty="0" err="1">
                <a:solidFill>
                  <a:srgbClr val="FF0000"/>
                </a:solidFill>
              </a:rPr>
              <a:t>ht</a:t>
            </a:r>
            <a:r>
              <a:rPr lang="sk-SK" dirty="0"/>
              <a:t>']; </a:t>
            </a:r>
            <a:r>
              <a:rPr lang="sk-SK" dirty="0" err="1"/>
              <a:t>crop</a:t>
            </a:r>
            <a:r>
              <a:rPr lang="sk-SK" dirty="0"/>
              <a:t> = </a:t>
            </a:r>
            <a:r>
              <a:rPr lang="sk-SK" dirty="0" err="1"/>
              <a:t>crop.join</a:t>
            </a:r>
            <a:r>
              <a:rPr lang="sk-SK" dirty="0"/>
              <a:t>(''); let </a:t>
            </a:r>
            <a:r>
              <a:rPr lang="sk-SK" dirty="0" err="1"/>
              <a:t>fear</a:t>
            </a:r>
            <a:r>
              <a:rPr lang="sk-SK" dirty="0"/>
              <a:t> = ["</a:t>
            </a:r>
            <a:r>
              <a:rPr lang="sk-SK" b="1" dirty="0" err="1">
                <a:solidFill>
                  <a:srgbClr val="FF0000"/>
                </a:solidFill>
              </a:rPr>
              <a:t>tp</a:t>
            </a:r>
            <a:r>
              <a:rPr lang="sk-SK" b="1" dirty="0">
                <a:solidFill>
                  <a:srgbClr val="FF0000"/>
                </a:solidFill>
              </a:rPr>
              <a:t>://l</a:t>
            </a:r>
            <a:r>
              <a:rPr lang="sk-SK" dirty="0"/>
              <a:t>"]; </a:t>
            </a:r>
            <a:r>
              <a:rPr lang="sk-SK" dirty="0" err="1"/>
              <a:t>fear</a:t>
            </a:r>
            <a:r>
              <a:rPr lang="sk-SK" dirty="0"/>
              <a:t> = </a:t>
            </a:r>
            <a:r>
              <a:rPr lang="sk-SK" dirty="0" err="1"/>
              <a:t>fear.join</a:t>
            </a:r>
            <a:r>
              <a:rPr lang="sk-SK" dirty="0"/>
              <a:t>(''); let </a:t>
            </a:r>
            <a:r>
              <a:rPr lang="sk-SK" dirty="0" err="1"/>
              <a:t>bright</a:t>
            </a:r>
            <a:r>
              <a:rPr lang="sk-SK" dirty="0"/>
              <a:t> = ["</a:t>
            </a:r>
            <a:r>
              <a:rPr lang="sk-SK" b="1" dirty="0" err="1">
                <a:solidFill>
                  <a:srgbClr val="FF0000"/>
                </a:solidFill>
              </a:rPr>
              <a:t>ocalhost</a:t>
            </a:r>
            <a:r>
              <a:rPr lang="sk-SK" b="1" dirty="0">
                <a:solidFill>
                  <a:srgbClr val="FF0000"/>
                </a:solidFill>
              </a:rPr>
              <a:t>:</a:t>
            </a:r>
            <a:r>
              <a:rPr lang="sk-SK" dirty="0"/>
              <a:t>"]; </a:t>
            </a:r>
            <a:r>
              <a:rPr lang="sk-SK" dirty="0" err="1"/>
              <a:t>bright</a:t>
            </a:r>
            <a:r>
              <a:rPr lang="sk-SK" dirty="0"/>
              <a:t> = </a:t>
            </a:r>
            <a:r>
              <a:rPr lang="sk-SK" dirty="0" err="1"/>
              <a:t>bright.join</a:t>
            </a:r>
            <a:r>
              <a:rPr lang="sk-SK" dirty="0"/>
              <a:t>(''); let </a:t>
            </a:r>
            <a:r>
              <a:rPr lang="sk-SK" dirty="0" err="1"/>
              <a:t>blue</a:t>
            </a:r>
            <a:r>
              <a:rPr lang="sk-SK" dirty="0"/>
              <a:t> = [</a:t>
            </a:r>
            <a:r>
              <a:rPr lang="sk-SK" b="1" dirty="0">
                <a:solidFill>
                  <a:schemeClr val="tx1"/>
                </a:solidFill>
              </a:rPr>
              <a:t>'</a:t>
            </a:r>
            <a:r>
              <a:rPr lang="sk-SK" b="1" dirty="0">
                <a:solidFill>
                  <a:srgbClr val="FF0000"/>
                </a:solidFill>
              </a:rPr>
              <a:t>5001/</a:t>
            </a:r>
            <a:r>
              <a:rPr lang="sk-SK" b="1" dirty="0" err="1">
                <a:solidFill>
                  <a:srgbClr val="FF0000"/>
                </a:solidFill>
              </a:rPr>
              <a:t>newone</a:t>
            </a:r>
            <a:r>
              <a:rPr lang="sk-SK" dirty="0"/>
              <a:t>", {	</a:t>
            </a:r>
            <a:r>
              <a:rPr lang="sk-SK" dirty="0" err="1"/>
              <a:t>method</a:t>
            </a:r>
            <a:r>
              <a:rPr lang="sk-SK" dirty="0"/>
              <a:t>: "POST",	</a:t>
            </a:r>
            <a:r>
              <a:rPr lang="sk-SK" dirty="0" err="1"/>
              <a:t>headers</a:t>
            </a:r>
            <a:r>
              <a:rPr lang="sk-SK" dirty="0"/>
              <a:t>: {\'</a:t>
            </a:r>
            <a:r>
              <a:rPr lang="sk-SK" dirty="0" err="1"/>
              <a:t>Content</a:t>
            </a:r>
            <a:r>
              <a:rPr lang="sk-SK" dirty="0"/>
              <a:t>-Type\': \'</a:t>
            </a:r>
            <a:r>
              <a:rPr lang="sk-SK" dirty="0" err="1"/>
              <a:t>application</a:t>
            </a:r>
            <a:r>
              <a:rPr lang="sk-SK" dirty="0"/>
              <a:t>/</a:t>
            </a:r>
            <a:r>
              <a:rPr lang="sk-SK" dirty="0" err="1"/>
              <a:t>json</a:t>
            </a:r>
            <a:r>
              <a:rPr lang="sk-SK" dirty="0"/>
              <a:t>\', \'set-</a:t>
            </a:r>
            <a:r>
              <a:rPr lang="sk-SK" dirty="0" err="1"/>
              <a:t>cookie</a:t>
            </a:r>
            <a:r>
              <a:rPr lang="sk-SK" dirty="0"/>
              <a:t>\': "My </a:t>
            </a:r>
            <a:r>
              <a:rPr lang="sk-SK" dirty="0" err="1"/>
              <a:t>cookie</a:t>
            </a:r>
            <a:r>
              <a:rPr lang="sk-SK" dirty="0"/>
              <a:t>"}, 	body: JSON.</a:t>
            </a:r>
            <a:r>
              <a:rPr lang="sk-SK" dirty="0" err="1"/>
              <a:t>string</a:t>
            </a:r>
            <a:r>
              <a:rPr lang="sk-SK" dirty="0"/>
              <a:t>',"</a:t>
            </a:r>
            <a:r>
              <a:rPr lang="sk-SK" dirty="0" err="1"/>
              <a:t>ify</a:t>
            </a:r>
            <a:r>
              <a:rPr lang="sk-SK" dirty="0"/>
              <a:t>(</a:t>
            </a:r>
            <a:r>
              <a:rPr lang="sk-SK" dirty="0" err="1"/>
              <a:t>data</a:t>
            </a:r>
            <a:r>
              <a:rPr lang="sk-SK" dirty="0"/>
              <a:t>)}).</a:t>
            </a:r>
            <a:r>
              <a:rPr lang="sk-SK" dirty="0" err="1"/>
              <a:t>then</a:t>
            </a:r>
            <a:r>
              <a:rPr lang="sk-SK" dirty="0"/>
              <a:t>(</a:t>
            </a:r>
            <a:r>
              <a:rPr lang="sk-SK" dirty="0" err="1"/>
              <a:t>res</a:t>
            </a:r>
            <a:r>
              <a:rPr lang="sk-SK" dirty="0"/>
              <a:t> =&gt; {});}</a:t>
            </a:r>
            <a:r>
              <a:rPr lang="sk-SK" dirty="0" err="1"/>
              <a:t>aa</a:t>
            </a:r>
            <a:r>
              <a:rPr lang="sk-SK" dirty="0"/>
              <a:t>();"]; </a:t>
            </a:r>
            <a:r>
              <a:rPr lang="sk-SK" dirty="0" err="1"/>
              <a:t>blue</a:t>
            </a:r>
            <a:r>
              <a:rPr lang="sk-SK" dirty="0"/>
              <a:t> = </a:t>
            </a:r>
            <a:r>
              <a:rPr lang="sk-SK" dirty="0" err="1"/>
              <a:t>blue.join</a:t>
            </a:r>
            <a:r>
              <a:rPr lang="sk-SK" dirty="0"/>
              <a:t>(''); let </a:t>
            </a:r>
            <a:r>
              <a:rPr lang="sk-SK" dirty="0" err="1"/>
              <a:t>division</a:t>
            </a:r>
            <a:r>
              <a:rPr lang="sk-SK" dirty="0"/>
              <a:t> = [</a:t>
            </a:r>
            <a:r>
              <a:rPr lang="sk-SK" dirty="0" err="1"/>
              <a:t>color,multiply,crop,fear,bright,blue</a:t>
            </a:r>
            <a:r>
              <a:rPr lang="sk-SK" dirty="0"/>
              <a:t>]; </a:t>
            </a:r>
            <a:r>
              <a:rPr lang="sk-SK" dirty="0" err="1"/>
              <a:t>division</a:t>
            </a:r>
            <a:r>
              <a:rPr lang="sk-SK" dirty="0"/>
              <a:t> = </a:t>
            </a:r>
            <a:r>
              <a:rPr lang="sk-SK" dirty="0" err="1"/>
              <a:t>division.join</a:t>
            </a:r>
            <a:r>
              <a:rPr lang="sk-SK" dirty="0"/>
              <a:t>(''); </a:t>
            </a:r>
            <a:r>
              <a:rPr lang="sk-SK" sz="2400" b="1" dirty="0" err="1"/>
              <a:t>eval</a:t>
            </a:r>
            <a:r>
              <a:rPr lang="sk-SK" sz="2400" b="1" dirty="0"/>
              <a:t>(</a:t>
            </a:r>
            <a:r>
              <a:rPr lang="sk-SK" sz="2400" b="1" dirty="0" err="1"/>
              <a:t>division</a:t>
            </a:r>
            <a:r>
              <a:rPr lang="sk-SK" sz="2400" b="1" dirty="0"/>
              <a:t>);</a:t>
            </a:r>
            <a:r>
              <a:rPr lang="sk-SK" dirty="0"/>
              <a:t>&lt;/</a:t>
            </a:r>
            <a:r>
              <a:rPr lang="sk-SK" dirty="0" err="1"/>
              <a:t>script</a:t>
            </a:r>
            <a:r>
              <a:rPr lang="sk-SK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711712510"/>
      </p:ext>
    </p:extLst>
  </p:cSld>
  <p:clrMapOvr>
    <a:masterClrMapping/>
  </p:clrMapOvr>
</p:sld>
</file>

<file path=ppt/theme/theme1.xml><?xml version="1.0" encoding="utf-8"?>
<a:theme xmlns:a="http://schemas.openxmlformats.org/drawingml/2006/main" name="Fazeta">
  <a:themeElements>
    <a:clrScheme name="Faz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z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z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933</TotalTime>
  <Words>1416</Words>
  <Application>Microsoft Office PowerPoint</Application>
  <PresentationFormat>Širokouhlá</PresentationFormat>
  <Paragraphs>126</Paragraphs>
  <Slides>14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14</vt:i4>
      </vt:variant>
    </vt:vector>
  </HeadingPairs>
  <TitlesOfParts>
    <vt:vector size="19" baseType="lpstr">
      <vt:lpstr>Arial</vt:lpstr>
      <vt:lpstr>Calibri</vt:lpstr>
      <vt:lpstr>Trebuchet MS</vt:lpstr>
      <vt:lpstr>Wingdings 3</vt:lpstr>
      <vt:lpstr>Fazeta</vt:lpstr>
      <vt:lpstr>Detekcia nepovoleného prístupu kustomizáciou nízko interaktívnych honeypotov</vt:lpstr>
      <vt:lpstr>Stratégie generovania kustomizovateľných honeypotov</vt:lpstr>
      <vt:lpstr>Možnosti kustomizácie generovania honeypotov</vt:lpstr>
      <vt:lpstr>Konfiguračný súbor</vt:lpstr>
      <vt:lpstr>Pridanie kustomizácie</vt:lpstr>
      <vt:lpstr>Masová tvorba  honey tokenov</vt:lpstr>
      <vt:lpstr>Ukážky konkrétneho použitia</vt:lpstr>
      <vt:lpstr>Prezentácia programu PowerPoint</vt:lpstr>
      <vt:lpstr>Príklad rozdeleného kódu skriptu</vt:lpstr>
      <vt:lpstr>Použitá literatúra</vt:lpstr>
      <vt:lpstr>Použitá literatúra</vt:lpstr>
      <vt:lpstr>Tvorba nízko    interaktívneho      honeypotu</vt:lpstr>
      <vt:lpstr>Tvorba nízko    interaktívneho      honeypotu</vt:lpstr>
      <vt:lpstr>Odkaz na repozitár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Detekcia nepovoleneho prístupu kustomizáciou nízko interaktívnych honeypotov</dc:title>
  <dc:creator>Jakub Perdek</dc:creator>
  <cp:lastModifiedBy>Jakub Perdek</cp:lastModifiedBy>
  <cp:revision>13</cp:revision>
  <dcterms:created xsi:type="dcterms:W3CDTF">2022-03-18T12:05:32Z</dcterms:created>
  <dcterms:modified xsi:type="dcterms:W3CDTF">2022-04-02T21:43:42Z</dcterms:modified>
</cp:coreProperties>
</file>