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9277-8D5E-4B29-8C30-ACE27C0583A7}" type="datetimeFigureOut">
              <a:rPr lang="es-CO" smtClean="0"/>
              <a:t>28/08/2022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8A17-D434-4B8B-9986-FF9A21BA38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944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9277-8D5E-4B29-8C30-ACE27C0583A7}" type="datetimeFigureOut">
              <a:rPr lang="es-CO" smtClean="0"/>
              <a:t>28/08/2022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8A17-D434-4B8B-9986-FF9A21BA38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479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9277-8D5E-4B29-8C30-ACE27C0583A7}" type="datetimeFigureOut">
              <a:rPr lang="es-CO" smtClean="0"/>
              <a:t>28/08/2022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8A17-D434-4B8B-9986-FF9A21BA38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733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9277-8D5E-4B29-8C30-ACE27C0583A7}" type="datetimeFigureOut">
              <a:rPr lang="es-CO" smtClean="0"/>
              <a:t>28/08/2022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8A17-D434-4B8B-9986-FF9A21BA38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520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9277-8D5E-4B29-8C30-ACE27C0583A7}" type="datetimeFigureOut">
              <a:rPr lang="es-CO" smtClean="0"/>
              <a:t>28/08/2022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8A17-D434-4B8B-9986-FF9A21BA38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17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9277-8D5E-4B29-8C30-ACE27C0583A7}" type="datetimeFigureOut">
              <a:rPr lang="es-CO" smtClean="0"/>
              <a:t>28/08/2022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8A17-D434-4B8B-9986-FF9A21BA38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64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9277-8D5E-4B29-8C30-ACE27C0583A7}" type="datetimeFigureOut">
              <a:rPr lang="es-CO" smtClean="0"/>
              <a:t>28/08/2022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8A17-D434-4B8B-9986-FF9A21BA38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077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9277-8D5E-4B29-8C30-ACE27C0583A7}" type="datetimeFigureOut">
              <a:rPr lang="es-CO" smtClean="0"/>
              <a:t>28/08/2022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8A17-D434-4B8B-9986-FF9A21BA38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772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9277-8D5E-4B29-8C30-ACE27C0583A7}" type="datetimeFigureOut">
              <a:rPr lang="es-CO" smtClean="0"/>
              <a:t>28/08/2022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8A17-D434-4B8B-9986-FF9A21BA38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338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9277-8D5E-4B29-8C30-ACE27C0583A7}" type="datetimeFigureOut">
              <a:rPr lang="es-CO" smtClean="0"/>
              <a:t>28/08/2022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8A17-D434-4B8B-9986-FF9A21BA38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86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9277-8D5E-4B29-8C30-ACE27C0583A7}" type="datetimeFigureOut">
              <a:rPr lang="es-CO" smtClean="0"/>
              <a:t>28/08/2022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8A17-D434-4B8B-9986-FF9A21BA38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395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09277-8D5E-4B29-8C30-ACE27C0583A7}" type="datetimeFigureOut">
              <a:rPr lang="es-CO" smtClean="0"/>
              <a:t>28/08/2022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48A17-D434-4B8B-9986-FF9A21BA38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588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333375"/>
            <a:ext cx="767715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3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300037"/>
            <a:ext cx="760095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7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328612"/>
            <a:ext cx="757237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9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400050"/>
            <a:ext cx="762952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0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1547812"/>
            <a:ext cx="62198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759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Johanna Andrade</dc:creator>
  <cp:lastModifiedBy>Johanna Andrade</cp:lastModifiedBy>
  <cp:revision>1</cp:revision>
  <dcterms:created xsi:type="dcterms:W3CDTF">2022-08-28T23:17:00Z</dcterms:created>
  <dcterms:modified xsi:type="dcterms:W3CDTF">2022-08-28T23:17:40Z</dcterms:modified>
</cp:coreProperties>
</file>